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6"/>
  </p:notesMasterIdLst>
  <p:sldIdLst>
    <p:sldId id="259" r:id="rId2"/>
    <p:sldId id="258" r:id="rId3"/>
    <p:sldId id="268" r:id="rId4"/>
    <p:sldId id="270" r:id="rId5"/>
    <p:sldId id="272" r:id="rId6"/>
    <p:sldId id="262" r:id="rId7"/>
    <p:sldId id="263" r:id="rId8"/>
    <p:sldId id="265" r:id="rId9"/>
    <p:sldId id="266" r:id="rId10"/>
    <p:sldId id="276" r:id="rId11"/>
    <p:sldId id="267" r:id="rId12"/>
    <p:sldId id="273" r:id="rId13"/>
    <p:sldId id="274" r:id="rId14"/>
    <p:sldId id="275" r:id="rId15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378C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928" autoAdjust="0"/>
  </p:normalViewPr>
  <p:slideViewPr>
    <p:cSldViewPr>
      <p:cViewPr varScale="1">
        <p:scale>
          <a:sx n="102" d="100"/>
          <a:sy n="102" d="100"/>
        </p:scale>
        <p:origin x="127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A79B25-07AF-4C91-A42F-86E1AC2FECF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79DBC2-FD44-44F2-BD85-D62085286987}">
      <dgm:prSet custT="1"/>
      <dgm:spPr/>
      <dgm:t>
        <a:bodyPr/>
        <a:lstStyle/>
        <a:p>
          <a:r>
            <a:rPr lang="en-US" sz="1400" dirty="0" err="1"/>
            <a:t>Syyslukukauden</a:t>
          </a:r>
          <a:r>
            <a:rPr lang="en-US" sz="1400" dirty="0"/>
            <a:t> </a:t>
          </a:r>
          <a:r>
            <a:rPr lang="en-US" sz="1400" dirty="0" err="1"/>
            <a:t>aikana</a:t>
          </a:r>
          <a:r>
            <a:rPr lang="en-US" sz="1400" dirty="0"/>
            <a:t> 30 </a:t>
          </a:r>
          <a:r>
            <a:rPr lang="en-US" sz="1400" dirty="0" err="1"/>
            <a:t>opiskelijaa</a:t>
          </a:r>
          <a:endParaRPr lang="en-US" sz="1400" dirty="0"/>
        </a:p>
      </dgm:t>
    </dgm:pt>
    <dgm:pt modelId="{07425E17-B0E2-4120-8B76-BE16CE496D97}" type="parTrans" cxnId="{D17F5961-7CC0-43C6-B336-F31D343E7107}">
      <dgm:prSet/>
      <dgm:spPr/>
      <dgm:t>
        <a:bodyPr/>
        <a:lstStyle/>
        <a:p>
          <a:endParaRPr lang="en-US"/>
        </a:p>
      </dgm:t>
    </dgm:pt>
    <dgm:pt modelId="{7008D572-DB08-47B6-95F8-7A1C0D95C212}" type="sibTrans" cxnId="{D17F5961-7CC0-43C6-B336-F31D343E7107}">
      <dgm:prSet/>
      <dgm:spPr/>
      <dgm:t>
        <a:bodyPr/>
        <a:lstStyle/>
        <a:p>
          <a:endParaRPr lang="en-US"/>
        </a:p>
      </dgm:t>
    </dgm:pt>
    <dgm:pt modelId="{B378794E-86A3-4093-AAAF-68B8F4B057B5}">
      <dgm:prSet custT="1"/>
      <dgm:spPr/>
      <dgm:t>
        <a:bodyPr/>
        <a:lstStyle/>
        <a:p>
          <a:r>
            <a:rPr lang="en-US" sz="1400" dirty="0"/>
            <a:t>11 </a:t>
          </a:r>
          <a:r>
            <a:rPr lang="en-US" sz="1400" dirty="0" err="1"/>
            <a:t>käynyt</a:t>
          </a:r>
          <a:r>
            <a:rPr lang="en-US" sz="1400" dirty="0"/>
            <a:t> </a:t>
          </a:r>
          <a:r>
            <a:rPr lang="en-US" sz="1400" dirty="0" err="1"/>
            <a:t>ainoastaan</a:t>
          </a:r>
          <a:r>
            <a:rPr lang="en-US" sz="1400" dirty="0"/>
            <a:t> </a:t>
          </a:r>
          <a:r>
            <a:rPr lang="en-US" sz="1400" dirty="0" err="1"/>
            <a:t>Telakkapajassa</a:t>
          </a:r>
          <a:endParaRPr lang="en-US" sz="1400" dirty="0"/>
        </a:p>
      </dgm:t>
    </dgm:pt>
    <dgm:pt modelId="{440E131D-483F-4623-97E1-85C29C6242B5}" type="parTrans" cxnId="{E2AAA1F1-671C-419A-BCA1-BD91E9D39F67}">
      <dgm:prSet/>
      <dgm:spPr/>
      <dgm:t>
        <a:bodyPr/>
        <a:lstStyle/>
        <a:p>
          <a:endParaRPr lang="en-US"/>
        </a:p>
      </dgm:t>
    </dgm:pt>
    <dgm:pt modelId="{136EE03C-6029-4254-9E22-805AA0EFB187}" type="sibTrans" cxnId="{E2AAA1F1-671C-419A-BCA1-BD91E9D39F67}">
      <dgm:prSet/>
      <dgm:spPr/>
      <dgm:t>
        <a:bodyPr/>
        <a:lstStyle/>
        <a:p>
          <a:endParaRPr lang="en-US"/>
        </a:p>
      </dgm:t>
    </dgm:pt>
    <dgm:pt modelId="{3746A643-2365-4A69-AF3F-3187C766FF86}">
      <dgm:prSet custT="1"/>
      <dgm:spPr/>
      <dgm:t>
        <a:bodyPr/>
        <a:lstStyle/>
        <a:p>
          <a:r>
            <a:rPr lang="en-US" sz="1400" dirty="0"/>
            <a:t>2 </a:t>
          </a:r>
          <a:r>
            <a:rPr lang="en-US" sz="1400" dirty="0" err="1"/>
            <a:t>valmistunut</a:t>
          </a:r>
          <a:r>
            <a:rPr lang="en-US" sz="1400" dirty="0"/>
            <a:t> </a:t>
          </a:r>
          <a:r>
            <a:rPr lang="en-US" sz="1400" dirty="0" err="1"/>
            <a:t>joulukuussa</a:t>
          </a:r>
          <a:r>
            <a:rPr lang="en-US" sz="1400" dirty="0"/>
            <a:t> (</a:t>
          </a:r>
          <a:r>
            <a:rPr lang="en-US" sz="1400" dirty="0" err="1"/>
            <a:t>molemmilla</a:t>
          </a:r>
          <a:r>
            <a:rPr lang="en-US" sz="1400" dirty="0"/>
            <a:t> 4vuosi)</a:t>
          </a:r>
        </a:p>
      </dgm:t>
    </dgm:pt>
    <dgm:pt modelId="{7B477C77-42AA-429A-BF23-83F3C8A86229}" type="parTrans" cxnId="{4D3282A9-4901-41DE-89DE-176E6859520F}">
      <dgm:prSet/>
      <dgm:spPr/>
      <dgm:t>
        <a:bodyPr/>
        <a:lstStyle/>
        <a:p>
          <a:endParaRPr lang="en-US"/>
        </a:p>
      </dgm:t>
    </dgm:pt>
    <dgm:pt modelId="{3CCA9647-32D4-472C-B020-D31DB805BCA4}" type="sibTrans" cxnId="{4D3282A9-4901-41DE-89DE-176E6859520F}">
      <dgm:prSet/>
      <dgm:spPr/>
      <dgm:t>
        <a:bodyPr/>
        <a:lstStyle/>
        <a:p>
          <a:endParaRPr lang="en-US"/>
        </a:p>
      </dgm:t>
    </dgm:pt>
    <dgm:pt modelId="{3341B586-2CC1-45FC-85C8-A7D10D5DE135}">
      <dgm:prSet custT="1"/>
      <dgm:spPr/>
      <dgm:t>
        <a:bodyPr/>
        <a:lstStyle/>
        <a:p>
          <a:r>
            <a:rPr lang="en-US" sz="1400" dirty="0"/>
            <a:t>12 </a:t>
          </a:r>
          <a:r>
            <a:rPr lang="en-US" sz="1400" dirty="0" err="1"/>
            <a:t>osallistunut</a:t>
          </a:r>
          <a:r>
            <a:rPr lang="en-US" sz="1400" dirty="0"/>
            <a:t> </a:t>
          </a:r>
          <a:r>
            <a:rPr lang="en-US" sz="1400" dirty="0" err="1"/>
            <a:t>ryhmiin</a:t>
          </a:r>
          <a:r>
            <a:rPr lang="en-US" sz="1400" dirty="0"/>
            <a:t> </a:t>
          </a:r>
          <a:r>
            <a:rPr lang="en-US" sz="1400" dirty="0" err="1"/>
            <a:t>mm.tyttöryhmä</a:t>
          </a:r>
          <a:endParaRPr lang="en-US" sz="1400" dirty="0"/>
        </a:p>
      </dgm:t>
    </dgm:pt>
    <dgm:pt modelId="{63F65A07-7580-4956-9D61-337C9E51AA07}" type="parTrans" cxnId="{F477410F-928E-49CD-ACA8-1E8478F3A942}">
      <dgm:prSet/>
      <dgm:spPr/>
      <dgm:t>
        <a:bodyPr/>
        <a:lstStyle/>
        <a:p>
          <a:endParaRPr lang="en-US"/>
        </a:p>
      </dgm:t>
    </dgm:pt>
    <dgm:pt modelId="{D2D08961-1DF1-41D8-A0D0-FD5428EAA5C9}" type="sibTrans" cxnId="{F477410F-928E-49CD-ACA8-1E8478F3A942}">
      <dgm:prSet/>
      <dgm:spPr/>
      <dgm:t>
        <a:bodyPr/>
        <a:lstStyle/>
        <a:p>
          <a:endParaRPr lang="en-US"/>
        </a:p>
      </dgm:t>
    </dgm:pt>
    <dgm:pt modelId="{B39D24F2-67A3-4F52-84A4-FFB70158D7E1}">
      <dgm:prSet custT="1"/>
      <dgm:spPr/>
      <dgm:t>
        <a:bodyPr/>
        <a:lstStyle/>
        <a:p>
          <a:r>
            <a:rPr lang="en-US" sz="1400" dirty="0" err="1"/>
            <a:t>Pajalla</a:t>
          </a:r>
          <a:r>
            <a:rPr lang="en-US" sz="1400" dirty="0"/>
            <a:t> </a:t>
          </a:r>
          <a:r>
            <a:rPr lang="en-US" sz="1400" dirty="0" err="1"/>
            <a:t>käydään</a:t>
          </a:r>
          <a:r>
            <a:rPr lang="en-US" sz="1400" dirty="0"/>
            <a:t> 2-4 </a:t>
          </a:r>
          <a:r>
            <a:rPr lang="en-US" sz="1400" dirty="0" err="1"/>
            <a:t>päivänä</a:t>
          </a:r>
          <a:r>
            <a:rPr lang="en-US" sz="1400" dirty="0"/>
            <a:t> </a:t>
          </a:r>
          <a:r>
            <a:rPr lang="en-US" sz="1400" dirty="0" err="1"/>
            <a:t>viikossa</a:t>
          </a:r>
          <a:r>
            <a:rPr lang="en-US" sz="1400" dirty="0"/>
            <a:t>, 2-4 </a:t>
          </a:r>
          <a:r>
            <a:rPr lang="en-US" sz="1400" dirty="0" err="1"/>
            <a:t>tuntia</a:t>
          </a:r>
          <a:r>
            <a:rPr lang="en-US" sz="1400" dirty="0"/>
            <a:t> </a:t>
          </a:r>
          <a:r>
            <a:rPr lang="en-US" sz="1400" dirty="0" err="1"/>
            <a:t>kerrallaan</a:t>
          </a:r>
          <a:endParaRPr lang="en-US" sz="1400" dirty="0"/>
        </a:p>
      </dgm:t>
    </dgm:pt>
    <dgm:pt modelId="{0AF359F4-C94D-4115-B8E8-355BF7BE5A06}" type="parTrans" cxnId="{E3A14FB4-8DEF-4F22-820E-62D4B5340636}">
      <dgm:prSet/>
      <dgm:spPr/>
      <dgm:t>
        <a:bodyPr/>
        <a:lstStyle/>
        <a:p>
          <a:endParaRPr lang="fi-FI"/>
        </a:p>
      </dgm:t>
    </dgm:pt>
    <dgm:pt modelId="{903C1E1E-61CE-445E-92D5-CAB1AE7A4E52}" type="sibTrans" cxnId="{E3A14FB4-8DEF-4F22-820E-62D4B5340636}">
      <dgm:prSet/>
      <dgm:spPr/>
      <dgm:t>
        <a:bodyPr/>
        <a:lstStyle/>
        <a:p>
          <a:endParaRPr lang="fi-FI"/>
        </a:p>
      </dgm:t>
    </dgm:pt>
    <dgm:pt modelId="{91B64CFA-2C65-443D-8B2C-6D29764D143B}">
      <dgm:prSet custT="1"/>
      <dgm:spPr/>
      <dgm:t>
        <a:bodyPr/>
        <a:lstStyle/>
        <a:p>
          <a:r>
            <a:rPr lang="en-US" sz="1400" dirty="0" err="1"/>
            <a:t>Pajalla</a:t>
          </a:r>
          <a:r>
            <a:rPr lang="en-US" sz="1400" dirty="0"/>
            <a:t> </a:t>
          </a:r>
          <a:r>
            <a:rPr lang="en-US" sz="1400" dirty="0" err="1"/>
            <a:t>sopimus</a:t>
          </a:r>
          <a:r>
            <a:rPr lang="en-US" sz="1400" dirty="0"/>
            <a:t> 2viikkoa-5kk</a:t>
          </a:r>
        </a:p>
      </dgm:t>
    </dgm:pt>
    <dgm:pt modelId="{3E4F38FA-9B18-4947-84D3-85858503D696}" type="parTrans" cxnId="{5427472F-D78F-421E-8AF0-E42F36A0967C}">
      <dgm:prSet/>
      <dgm:spPr/>
      <dgm:t>
        <a:bodyPr/>
        <a:lstStyle/>
        <a:p>
          <a:endParaRPr lang="fi-FI"/>
        </a:p>
      </dgm:t>
    </dgm:pt>
    <dgm:pt modelId="{8C37178C-7881-4254-ABF6-DC841FEACA4B}" type="sibTrans" cxnId="{5427472F-D78F-421E-8AF0-E42F36A0967C}">
      <dgm:prSet/>
      <dgm:spPr/>
      <dgm:t>
        <a:bodyPr/>
        <a:lstStyle/>
        <a:p>
          <a:endParaRPr lang="fi-FI"/>
        </a:p>
      </dgm:t>
    </dgm:pt>
    <dgm:pt modelId="{E809630B-3AE2-4C82-AAB7-565A80BAA8B7}" type="pres">
      <dgm:prSet presAssocID="{5EA79B25-07AF-4C91-A42F-86E1AC2FECF8}" presName="linear" presStyleCnt="0">
        <dgm:presLayoutVars>
          <dgm:animLvl val="lvl"/>
          <dgm:resizeHandles val="exact"/>
        </dgm:presLayoutVars>
      </dgm:prSet>
      <dgm:spPr/>
    </dgm:pt>
    <dgm:pt modelId="{1A8BA749-DE39-4D67-8A4B-3327CA30091F}" type="pres">
      <dgm:prSet presAssocID="{9679DBC2-FD44-44F2-BD85-D6208528698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7DF9C3C-651C-466C-A6EB-EF009698EEAE}" type="pres">
      <dgm:prSet presAssocID="{7008D572-DB08-47B6-95F8-7A1C0D95C212}" presName="spacer" presStyleCnt="0"/>
      <dgm:spPr/>
    </dgm:pt>
    <dgm:pt modelId="{051296D9-0076-4ED8-BA03-FA634A3B8039}" type="pres">
      <dgm:prSet presAssocID="{B378794E-86A3-4093-AAAF-68B8F4B057B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64FC369-A986-4045-BDCD-49BBA5AA3162}" type="pres">
      <dgm:prSet presAssocID="{136EE03C-6029-4254-9E22-805AA0EFB187}" presName="spacer" presStyleCnt="0"/>
      <dgm:spPr/>
    </dgm:pt>
    <dgm:pt modelId="{DAB819A2-4D5C-458F-BF45-87942A21AD31}" type="pres">
      <dgm:prSet presAssocID="{3746A643-2365-4A69-AF3F-3187C766FF8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0C654E4-0FAD-43D6-B49E-C80E31220D57}" type="pres">
      <dgm:prSet presAssocID="{3CCA9647-32D4-472C-B020-D31DB805BCA4}" presName="spacer" presStyleCnt="0"/>
      <dgm:spPr/>
    </dgm:pt>
    <dgm:pt modelId="{472A8C31-B531-4A0D-B368-A14208A08316}" type="pres">
      <dgm:prSet presAssocID="{3341B586-2CC1-45FC-85C8-A7D10D5DE135}" presName="parentText" presStyleLbl="node1" presStyleIdx="3" presStyleCnt="6" custLinFactNeighborX="2070" custLinFactNeighborY="-39698">
        <dgm:presLayoutVars>
          <dgm:chMax val="0"/>
          <dgm:bulletEnabled val="1"/>
        </dgm:presLayoutVars>
      </dgm:prSet>
      <dgm:spPr/>
    </dgm:pt>
    <dgm:pt modelId="{5A11B452-E5E9-4C68-8AB0-2C1B8966C1E2}" type="pres">
      <dgm:prSet presAssocID="{D2D08961-1DF1-41D8-A0D0-FD5428EAA5C9}" presName="spacer" presStyleCnt="0"/>
      <dgm:spPr/>
    </dgm:pt>
    <dgm:pt modelId="{573629B9-88F6-4261-80EF-C5ACBFE7A9D1}" type="pres">
      <dgm:prSet presAssocID="{B39D24F2-67A3-4F52-84A4-FFB70158D7E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A28BC43-4AC6-473F-944C-C97DC608D0B7}" type="pres">
      <dgm:prSet presAssocID="{903C1E1E-61CE-445E-92D5-CAB1AE7A4E52}" presName="spacer" presStyleCnt="0"/>
      <dgm:spPr/>
    </dgm:pt>
    <dgm:pt modelId="{D1383731-020D-40B0-A08C-AE4FF205A2A0}" type="pres">
      <dgm:prSet presAssocID="{91B64CFA-2C65-443D-8B2C-6D29764D143B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C6E65600-8970-490A-AA8C-01CEC1B293CA}" type="presOf" srcId="{B378794E-86A3-4093-AAAF-68B8F4B057B5}" destId="{051296D9-0076-4ED8-BA03-FA634A3B8039}" srcOrd="0" destOrd="0" presId="urn:microsoft.com/office/officeart/2005/8/layout/vList2"/>
    <dgm:cxn modelId="{5CEEE903-91C2-4A66-BE9B-17E8A1EE3FC7}" type="presOf" srcId="{3341B586-2CC1-45FC-85C8-A7D10D5DE135}" destId="{472A8C31-B531-4A0D-B368-A14208A08316}" srcOrd="0" destOrd="0" presId="urn:microsoft.com/office/officeart/2005/8/layout/vList2"/>
    <dgm:cxn modelId="{F477410F-928E-49CD-ACA8-1E8478F3A942}" srcId="{5EA79B25-07AF-4C91-A42F-86E1AC2FECF8}" destId="{3341B586-2CC1-45FC-85C8-A7D10D5DE135}" srcOrd="3" destOrd="0" parTransId="{63F65A07-7580-4956-9D61-337C9E51AA07}" sibTransId="{D2D08961-1DF1-41D8-A0D0-FD5428EAA5C9}"/>
    <dgm:cxn modelId="{5427472F-D78F-421E-8AF0-E42F36A0967C}" srcId="{5EA79B25-07AF-4C91-A42F-86E1AC2FECF8}" destId="{91B64CFA-2C65-443D-8B2C-6D29764D143B}" srcOrd="5" destOrd="0" parTransId="{3E4F38FA-9B18-4947-84D3-85858503D696}" sibTransId="{8C37178C-7881-4254-ABF6-DC841FEACA4B}"/>
    <dgm:cxn modelId="{D17F5961-7CC0-43C6-B336-F31D343E7107}" srcId="{5EA79B25-07AF-4C91-A42F-86E1AC2FECF8}" destId="{9679DBC2-FD44-44F2-BD85-D62085286987}" srcOrd="0" destOrd="0" parTransId="{07425E17-B0E2-4120-8B76-BE16CE496D97}" sibTransId="{7008D572-DB08-47B6-95F8-7A1C0D95C212}"/>
    <dgm:cxn modelId="{49EDCE6B-2283-4335-9CE2-9FCBD2B0A99D}" type="presOf" srcId="{91B64CFA-2C65-443D-8B2C-6D29764D143B}" destId="{D1383731-020D-40B0-A08C-AE4FF205A2A0}" srcOrd="0" destOrd="0" presId="urn:microsoft.com/office/officeart/2005/8/layout/vList2"/>
    <dgm:cxn modelId="{B31DCBA8-C358-41FC-B056-0B29E5DE2792}" type="presOf" srcId="{3746A643-2365-4A69-AF3F-3187C766FF86}" destId="{DAB819A2-4D5C-458F-BF45-87942A21AD31}" srcOrd="0" destOrd="0" presId="urn:microsoft.com/office/officeart/2005/8/layout/vList2"/>
    <dgm:cxn modelId="{4D3282A9-4901-41DE-89DE-176E6859520F}" srcId="{5EA79B25-07AF-4C91-A42F-86E1AC2FECF8}" destId="{3746A643-2365-4A69-AF3F-3187C766FF86}" srcOrd="2" destOrd="0" parTransId="{7B477C77-42AA-429A-BF23-83F3C8A86229}" sibTransId="{3CCA9647-32D4-472C-B020-D31DB805BCA4}"/>
    <dgm:cxn modelId="{E3A14FB4-8DEF-4F22-820E-62D4B5340636}" srcId="{5EA79B25-07AF-4C91-A42F-86E1AC2FECF8}" destId="{B39D24F2-67A3-4F52-84A4-FFB70158D7E1}" srcOrd="4" destOrd="0" parTransId="{0AF359F4-C94D-4115-B8E8-355BF7BE5A06}" sibTransId="{903C1E1E-61CE-445E-92D5-CAB1AE7A4E52}"/>
    <dgm:cxn modelId="{1BAA6AB7-ABF7-41B2-98FF-CCDB4BAE7C80}" type="presOf" srcId="{9679DBC2-FD44-44F2-BD85-D62085286987}" destId="{1A8BA749-DE39-4D67-8A4B-3327CA30091F}" srcOrd="0" destOrd="0" presId="urn:microsoft.com/office/officeart/2005/8/layout/vList2"/>
    <dgm:cxn modelId="{475E4AB9-890F-4135-995E-AE9938E20759}" type="presOf" srcId="{B39D24F2-67A3-4F52-84A4-FFB70158D7E1}" destId="{573629B9-88F6-4261-80EF-C5ACBFE7A9D1}" srcOrd="0" destOrd="0" presId="urn:microsoft.com/office/officeart/2005/8/layout/vList2"/>
    <dgm:cxn modelId="{D75E95C3-DE66-4DA5-87E6-E01A65EB7AD3}" type="presOf" srcId="{5EA79B25-07AF-4C91-A42F-86E1AC2FECF8}" destId="{E809630B-3AE2-4C82-AAB7-565A80BAA8B7}" srcOrd="0" destOrd="0" presId="urn:microsoft.com/office/officeart/2005/8/layout/vList2"/>
    <dgm:cxn modelId="{E2AAA1F1-671C-419A-BCA1-BD91E9D39F67}" srcId="{5EA79B25-07AF-4C91-A42F-86E1AC2FECF8}" destId="{B378794E-86A3-4093-AAAF-68B8F4B057B5}" srcOrd="1" destOrd="0" parTransId="{440E131D-483F-4623-97E1-85C29C6242B5}" sibTransId="{136EE03C-6029-4254-9E22-805AA0EFB187}"/>
    <dgm:cxn modelId="{9935D0E8-A63F-40BD-BDEA-1FD0ECBFEDA3}" type="presParOf" srcId="{E809630B-3AE2-4C82-AAB7-565A80BAA8B7}" destId="{1A8BA749-DE39-4D67-8A4B-3327CA30091F}" srcOrd="0" destOrd="0" presId="urn:microsoft.com/office/officeart/2005/8/layout/vList2"/>
    <dgm:cxn modelId="{B6BFBCE2-E854-43F5-922B-051CC2041D77}" type="presParOf" srcId="{E809630B-3AE2-4C82-AAB7-565A80BAA8B7}" destId="{97DF9C3C-651C-466C-A6EB-EF009698EEAE}" srcOrd="1" destOrd="0" presId="urn:microsoft.com/office/officeart/2005/8/layout/vList2"/>
    <dgm:cxn modelId="{0C24B918-3F32-4C37-B6F1-644471CAB89E}" type="presParOf" srcId="{E809630B-3AE2-4C82-AAB7-565A80BAA8B7}" destId="{051296D9-0076-4ED8-BA03-FA634A3B8039}" srcOrd="2" destOrd="0" presId="urn:microsoft.com/office/officeart/2005/8/layout/vList2"/>
    <dgm:cxn modelId="{9AE87194-B19C-4755-B642-324E6D2C3F1A}" type="presParOf" srcId="{E809630B-3AE2-4C82-AAB7-565A80BAA8B7}" destId="{C64FC369-A986-4045-BDCD-49BBA5AA3162}" srcOrd="3" destOrd="0" presId="urn:microsoft.com/office/officeart/2005/8/layout/vList2"/>
    <dgm:cxn modelId="{00DBA36A-B5F1-4617-BD23-86020D1C6203}" type="presParOf" srcId="{E809630B-3AE2-4C82-AAB7-565A80BAA8B7}" destId="{DAB819A2-4D5C-458F-BF45-87942A21AD31}" srcOrd="4" destOrd="0" presId="urn:microsoft.com/office/officeart/2005/8/layout/vList2"/>
    <dgm:cxn modelId="{B1F82675-968A-4913-9F34-854BCF71E7CD}" type="presParOf" srcId="{E809630B-3AE2-4C82-AAB7-565A80BAA8B7}" destId="{60C654E4-0FAD-43D6-B49E-C80E31220D57}" srcOrd="5" destOrd="0" presId="urn:microsoft.com/office/officeart/2005/8/layout/vList2"/>
    <dgm:cxn modelId="{504E7F1B-C363-4F66-A682-1465BF386628}" type="presParOf" srcId="{E809630B-3AE2-4C82-AAB7-565A80BAA8B7}" destId="{472A8C31-B531-4A0D-B368-A14208A08316}" srcOrd="6" destOrd="0" presId="urn:microsoft.com/office/officeart/2005/8/layout/vList2"/>
    <dgm:cxn modelId="{68D80BF5-4DDD-48E1-AEFC-E0E03F2B6598}" type="presParOf" srcId="{E809630B-3AE2-4C82-AAB7-565A80BAA8B7}" destId="{5A11B452-E5E9-4C68-8AB0-2C1B8966C1E2}" srcOrd="7" destOrd="0" presId="urn:microsoft.com/office/officeart/2005/8/layout/vList2"/>
    <dgm:cxn modelId="{E40367EB-1F1E-49B1-8A9A-83F96731EF0A}" type="presParOf" srcId="{E809630B-3AE2-4C82-AAB7-565A80BAA8B7}" destId="{573629B9-88F6-4261-80EF-C5ACBFE7A9D1}" srcOrd="8" destOrd="0" presId="urn:microsoft.com/office/officeart/2005/8/layout/vList2"/>
    <dgm:cxn modelId="{B888496D-2DB8-4E02-88DF-562A786E36D6}" type="presParOf" srcId="{E809630B-3AE2-4C82-AAB7-565A80BAA8B7}" destId="{4A28BC43-4AC6-473F-944C-C97DC608D0B7}" srcOrd="9" destOrd="0" presId="urn:microsoft.com/office/officeart/2005/8/layout/vList2"/>
    <dgm:cxn modelId="{98052D64-CAAD-4D38-80EA-2A182B1CE6C5}" type="presParOf" srcId="{E809630B-3AE2-4C82-AAB7-565A80BAA8B7}" destId="{D1383731-020D-40B0-A08C-AE4FF205A2A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BA749-DE39-4D67-8A4B-3327CA30091F}">
      <dsp:nvSpPr>
        <dsp:cNvPr id="0" name=""/>
        <dsp:cNvSpPr/>
      </dsp:nvSpPr>
      <dsp:spPr>
        <a:xfrm>
          <a:off x="0" y="9534"/>
          <a:ext cx="3374231" cy="532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Syyslukukauden</a:t>
          </a:r>
          <a:r>
            <a:rPr lang="en-US" sz="1400" kern="1200" dirty="0"/>
            <a:t> </a:t>
          </a:r>
          <a:r>
            <a:rPr lang="en-US" sz="1400" kern="1200" dirty="0" err="1"/>
            <a:t>aikana</a:t>
          </a:r>
          <a:r>
            <a:rPr lang="en-US" sz="1400" kern="1200" dirty="0"/>
            <a:t> 30 </a:t>
          </a:r>
          <a:r>
            <a:rPr lang="en-US" sz="1400" kern="1200" dirty="0" err="1"/>
            <a:t>opiskelijaa</a:t>
          </a:r>
          <a:endParaRPr lang="en-US" sz="1400" kern="1200" dirty="0"/>
        </a:p>
      </dsp:txBody>
      <dsp:txXfrm>
        <a:off x="25987" y="35521"/>
        <a:ext cx="3322257" cy="480376"/>
      </dsp:txXfrm>
    </dsp:sp>
    <dsp:sp modelId="{051296D9-0076-4ED8-BA03-FA634A3B8039}">
      <dsp:nvSpPr>
        <dsp:cNvPr id="0" name=""/>
        <dsp:cNvSpPr/>
      </dsp:nvSpPr>
      <dsp:spPr>
        <a:xfrm>
          <a:off x="0" y="570684"/>
          <a:ext cx="3374231" cy="532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11 </a:t>
          </a:r>
          <a:r>
            <a:rPr lang="en-US" sz="1400" kern="1200" dirty="0" err="1"/>
            <a:t>käynyt</a:t>
          </a:r>
          <a:r>
            <a:rPr lang="en-US" sz="1400" kern="1200" dirty="0"/>
            <a:t> </a:t>
          </a:r>
          <a:r>
            <a:rPr lang="en-US" sz="1400" kern="1200" dirty="0" err="1"/>
            <a:t>ainoastaan</a:t>
          </a:r>
          <a:r>
            <a:rPr lang="en-US" sz="1400" kern="1200" dirty="0"/>
            <a:t> </a:t>
          </a:r>
          <a:r>
            <a:rPr lang="en-US" sz="1400" kern="1200" dirty="0" err="1"/>
            <a:t>Telakkapajassa</a:t>
          </a:r>
          <a:endParaRPr lang="en-US" sz="1400" kern="1200" dirty="0"/>
        </a:p>
      </dsp:txBody>
      <dsp:txXfrm>
        <a:off x="25987" y="596671"/>
        <a:ext cx="3322257" cy="480376"/>
      </dsp:txXfrm>
    </dsp:sp>
    <dsp:sp modelId="{DAB819A2-4D5C-458F-BF45-87942A21AD31}">
      <dsp:nvSpPr>
        <dsp:cNvPr id="0" name=""/>
        <dsp:cNvSpPr/>
      </dsp:nvSpPr>
      <dsp:spPr>
        <a:xfrm>
          <a:off x="0" y="1131834"/>
          <a:ext cx="3374231" cy="532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 </a:t>
          </a:r>
          <a:r>
            <a:rPr lang="en-US" sz="1400" kern="1200" dirty="0" err="1"/>
            <a:t>valmistunut</a:t>
          </a:r>
          <a:r>
            <a:rPr lang="en-US" sz="1400" kern="1200" dirty="0"/>
            <a:t> </a:t>
          </a:r>
          <a:r>
            <a:rPr lang="en-US" sz="1400" kern="1200" dirty="0" err="1"/>
            <a:t>joulukuussa</a:t>
          </a:r>
          <a:r>
            <a:rPr lang="en-US" sz="1400" kern="1200" dirty="0"/>
            <a:t> (</a:t>
          </a:r>
          <a:r>
            <a:rPr lang="en-US" sz="1400" kern="1200" dirty="0" err="1"/>
            <a:t>molemmilla</a:t>
          </a:r>
          <a:r>
            <a:rPr lang="en-US" sz="1400" kern="1200" dirty="0"/>
            <a:t> 4vuosi)</a:t>
          </a:r>
        </a:p>
      </dsp:txBody>
      <dsp:txXfrm>
        <a:off x="25987" y="1157821"/>
        <a:ext cx="3322257" cy="480376"/>
      </dsp:txXfrm>
    </dsp:sp>
    <dsp:sp modelId="{472A8C31-B531-4A0D-B368-A14208A08316}">
      <dsp:nvSpPr>
        <dsp:cNvPr id="0" name=""/>
        <dsp:cNvSpPr/>
      </dsp:nvSpPr>
      <dsp:spPr>
        <a:xfrm>
          <a:off x="0" y="1681550"/>
          <a:ext cx="3374231" cy="532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12 </a:t>
          </a:r>
          <a:r>
            <a:rPr lang="en-US" sz="1400" kern="1200" dirty="0" err="1"/>
            <a:t>osallistunut</a:t>
          </a:r>
          <a:r>
            <a:rPr lang="en-US" sz="1400" kern="1200" dirty="0"/>
            <a:t> </a:t>
          </a:r>
          <a:r>
            <a:rPr lang="en-US" sz="1400" kern="1200" dirty="0" err="1"/>
            <a:t>ryhmiin</a:t>
          </a:r>
          <a:r>
            <a:rPr lang="en-US" sz="1400" kern="1200" dirty="0"/>
            <a:t> </a:t>
          </a:r>
          <a:r>
            <a:rPr lang="en-US" sz="1400" kern="1200" dirty="0" err="1"/>
            <a:t>mm.tyttöryhmä</a:t>
          </a:r>
          <a:endParaRPr lang="en-US" sz="1400" kern="1200" dirty="0"/>
        </a:p>
      </dsp:txBody>
      <dsp:txXfrm>
        <a:off x="25987" y="1707537"/>
        <a:ext cx="3322257" cy="480376"/>
      </dsp:txXfrm>
    </dsp:sp>
    <dsp:sp modelId="{573629B9-88F6-4261-80EF-C5ACBFE7A9D1}">
      <dsp:nvSpPr>
        <dsp:cNvPr id="0" name=""/>
        <dsp:cNvSpPr/>
      </dsp:nvSpPr>
      <dsp:spPr>
        <a:xfrm>
          <a:off x="0" y="2254134"/>
          <a:ext cx="3374231" cy="532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Pajalla</a:t>
          </a:r>
          <a:r>
            <a:rPr lang="en-US" sz="1400" kern="1200" dirty="0"/>
            <a:t> </a:t>
          </a:r>
          <a:r>
            <a:rPr lang="en-US" sz="1400" kern="1200" dirty="0" err="1"/>
            <a:t>käydään</a:t>
          </a:r>
          <a:r>
            <a:rPr lang="en-US" sz="1400" kern="1200" dirty="0"/>
            <a:t> 2-4 </a:t>
          </a:r>
          <a:r>
            <a:rPr lang="en-US" sz="1400" kern="1200" dirty="0" err="1"/>
            <a:t>päivänä</a:t>
          </a:r>
          <a:r>
            <a:rPr lang="en-US" sz="1400" kern="1200" dirty="0"/>
            <a:t> </a:t>
          </a:r>
          <a:r>
            <a:rPr lang="en-US" sz="1400" kern="1200" dirty="0" err="1"/>
            <a:t>viikossa</a:t>
          </a:r>
          <a:r>
            <a:rPr lang="en-US" sz="1400" kern="1200" dirty="0"/>
            <a:t>, 2-4 </a:t>
          </a:r>
          <a:r>
            <a:rPr lang="en-US" sz="1400" kern="1200" dirty="0" err="1"/>
            <a:t>tuntia</a:t>
          </a:r>
          <a:r>
            <a:rPr lang="en-US" sz="1400" kern="1200" dirty="0"/>
            <a:t> </a:t>
          </a:r>
          <a:r>
            <a:rPr lang="en-US" sz="1400" kern="1200" dirty="0" err="1"/>
            <a:t>kerrallaan</a:t>
          </a:r>
          <a:endParaRPr lang="en-US" sz="1400" kern="1200" dirty="0"/>
        </a:p>
      </dsp:txBody>
      <dsp:txXfrm>
        <a:off x="25987" y="2280121"/>
        <a:ext cx="3322257" cy="480376"/>
      </dsp:txXfrm>
    </dsp:sp>
    <dsp:sp modelId="{D1383731-020D-40B0-A08C-AE4FF205A2A0}">
      <dsp:nvSpPr>
        <dsp:cNvPr id="0" name=""/>
        <dsp:cNvSpPr/>
      </dsp:nvSpPr>
      <dsp:spPr>
        <a:xfrm>
          <a:off x="0" y="2815284"/>
          <a:ext cx="3374231" cy="532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Pajalla</a:t>
          </a:r>
          <a:r>
            <a:rPr lang="en-US" sz="1400" kern="1200" dirty="0"/>
            <a:t> </a:t>
          </a:r>
          <a:r>
            <a:rPr lang="en-US" sz="1400" kern="1200" dirty="0" err="1"/>
            <a:t>sopimus</a:t>
          </a:r>
          <a:r>
            <a:rPr lang="en-US" sz="1400" kern="1200" dirty="0"/>
            <a:t> 2viikkoa-5kk</a:t>
          </a:r>
        </a:p>
      </dsp:txBody>
      <dsp:txXfrm>
        <a:off x="25987" y="2841271"/>
        <a:ext cx="3322257" cy="480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62EC5-578B-4A9C-A38A-7DF582604A86}" type="datetimeFigureOut">
              <a:rPr lang="fi-FI" smtClean="0"/>
              <a:pPr/>
              <a:t>15.12.2021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42CD9-F350-4165-AB42-8343341773F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6317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.pd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.pd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.pd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.pd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.pd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.pd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.pd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.pd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.pdf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.pd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_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TEM_RR_PPT-taustat_RGB_kans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441651"/>
            <a:ext cx="7772400" cy="1470025"/>
          </a:xfrm>
        </p:spPr>
        <p:txBody>
          <a:bodyPr anchor="b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26904" y="3060000"/>
            <a:ext cx="6480000" cy="900000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772000" y="4138846"/>
            <a:ext cx="3600000" cy="252000"/>
          </a:xfrm>
        </p:spPr>
        <p:txBody>
          <a:bodyPr lIns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852000" y="4426838"/>
            <a:ext cx="1440000" cy="2520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9F3CA18B-9E35-4533-979C-C6E5EEC99A99}" type="datetime1">
              <a:rPr lang="fi-FI" smtClean="0"/>
              <a:pPr/>
              <a:t>15.12.2021</a:t>
            </a:fld>
            <a:endParaRPr lang="fi-FI" dirty="0"/>
          </a:p>
        </p:txBody>
      </p:sp>
      <p:sp>
        <p:nvSpPr>
          <p:cNvPr id="10" name="Kuvan paikkamerkki 18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5796000"/>
            <a:ext cx="1440000" cy="719137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  <p:sp>
        <p:nvSpPr>
          <p:cNvPr id="12" name="Kuvan paikkamerkki 18"/>
          <p:cNvSpPr>
            <a:spLocks noGrp="1"/>
          </p:cNvSpPr>
          <p:nvPr>
            <p:ph type="pic" sz="quarter" idx="13" hasCustomPrompt="1"/>
          </p:nvPr>
        </p:nvSpPr>
        <p:spPr>
          <a:xfrm>
            <a:off x="2031332" y="5794990"/>
            <a:ext cx="1440000" cy="719137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  <p:sp>
        <p:nvSpPr>
          <p:cNvPr id="13" name="Kuvan paikkamerkki 18"/>
          <p:cNvSpPr>
            <a:spLocks noGrp="1"/>
          </p:cNvSpPr>
          <p:nvPr>
            <p:ph type="pic" sz="quarter" idx="14" hasCustomPrompt="1"/>
          </p:nvPr>
        </p:nvSpPr>
        <p:spPr>
          <a:xfrm>
            <a:off x="3697880" y="5794990"/>
            <a:ext cx="1440000" cy="719137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  <p:pic>
        <p:nvPicPr>
          <p:cNvPr id="14" name="Kuva 8" descr="VipuvoimaaEU_2014_2020_rgb-01.png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474839" y="5842800"/>
            <a:ext cx="1216612" cy="864096"/>
          </a:xfrm>
          <a:prstGeom prst="rect">
            <a:avLst/>
          </a:prstGeom>
        </p:spPr>
      </p:pic>
      <p:pic>
        <p:nvPicPr>
          <p:cNvPr id="6" name="Picture 5" descr="EU_EAKR_ESR_FI_vertical_20mm_rgb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815118" y="5580000"/>
            <a:ext cx="1058355" cy="1094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Tekstidia: tyhj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356B9E0-AE4D-47F9-9DDE-55B177305E0F}" type="datetime1">
              <a:rPr lang="fi-FI" smtClean="0"/>
              <a:pPr/>
              <a:t>15.12.2021</a:t>
            </a:fld>
            <a:endParaRPr lang="fi-FI" dirty="0"/>
          </a:p>
        </p:txBody>
      </p:sp>
      <p:pic>
        <p:nvPicPr>
          <p:cNvPr id="8" name="Kuva 8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474839" y="5842800"/>
            <a:ext cx="1216612" cy="8640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815118" y="5580000"/>
            <a:ext cx="1058355" cy="109423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_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TEM_RR_PPT-taustat_RGB_valk_kehys_ja_tekst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441651"/>
            <a:ext cx="7772400" cy="1470025"/>
          </a:xfrm>
        </p:spPr>
        <p:txBody>
          <a:bodyPr anchor="b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Alaotsikko 2"/>
          <p:cNvSpPr>
            <a:spLocks noGrp="1"/>
          </p:cNvSpPr>
          <p:nvPr>
            <p:ph type="subTitle" idx="1"/>
          </p:nvPr>
        </p:nvSpPr>
        <p:spPr>
          <a:xfrm>
            <a:off x="1322086" y="3060000"/>
            <a:ext cx="6480000" cy="900000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772000" y="4140000"/>
            <a:ext cx="3600000" cy="252000"/>
          </a:xfrm>
        </p:spPr>
        <p:txBody>
          <a:bodyPr lIns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852000" y="4428000"/>
            <a:ext cx="1440000" cy="2520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9F3CA18B-9E35-4533-979C-C6E5EEC99A99}" type="datetime1">
              <a:rPr lang="fi-FI" smtClean="0"/>
              <a:pPr/>
              <a:t>15.12.2021</a:t>
            </a:fld>
            <a:endParaRPr lang="fi-FI" dirty="0"/>
          </a:p>
        </p:txBody>
      </p:sp>
      <p:sp>
        <p:nvSpPr>
          <p:cNvPr id="19" name="Kuvan paikkamerkki 18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5796000"/>
            <a:ext cx="1440000" cy="719137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  <p:sp>
        <p:nvSpPr>
          <p:cNvPr id="20" name="Kuvan paikkamerkki 18"/>
          <p:cNvSpPr>
            <a:spLocks noGrp="1"/>
          </p:cNvSpPr>
          <p:nvPr>
            <p:ph type="pic" sz="quarter" idx="13" hasCustomPrompt="1"/>
          </p:nvPr>
        </p:nvSpPr>
        <p:spPr>
          <a:xfrm>
            <a:off x="2031332" y="5794990"/>
            <a:ext cx="1440000" cy="719137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  <p:sp>
        <p:nvSpPr>
          <p:cNvPr id="21" name="Kuvan paikkamerkki 18"/>
          <p:cNvSpPr>
            <a:spLocks noGrp="1"/>
          </p:cNvSpPr>
          <p:nvPr>
            <p:ph type="pic" sz="quarter" idx="14" hasCustomPrompt="1"/>
          </p:nvPr>
        </p:nvSpPr>
        <p:spPr>
          <a:xfrm>
            <a:off x="3697880" y="5794990"/>
            <a:ext cx="1440000" cy="719137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  <p:pic>
        <p:nvPicPr>
          <p:cNvPr id="13" name="Kuva 8" descr="VipuvoimaaEU_2014_2020_rgb-01.png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474839" y="5842800"/>
            <a:ext cx="1216612" cy="864096"/>
          </a:xfrm>
          <a:prstGeom prst="rect">
            <a:avLst/>
          </a:prstGeom>
        </p:spPr>
      </p:pic>
      <p:pic>
        <p:nvPicPr>
          <p:cNvPr id="15" name="Picture 14" descr="EU_EAKR_ESR_FI_vertical_20mm_rgb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815118" y="5580000"/>
            <a:ext cx="1058355" cy="1094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rillinen väli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TEM_RR_PPT-taustat_RGB_valk_kehys_ja_tekst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640094" y="616414"/>
            <a:ext cx="2950096" cy="1470025"/>
          </a:xfrm>
        </p:spPr>
        <p:txBody>
          <a:bodyPr wrap="square" anchor="t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A8F801-9BF5-46D1-98A5-513B8005DAC3}" type="datetime1">
              <a:rPr lang="fi-FI" smtClean="0"/>
              <a:pPr/>
              <a:t>15.12.2021</a:t>
            </a:fld>
            <a:endParaRPr lang="fi-FI" dirty="0"/>
          </a:p>
        </p:txBody>
      </p:sp>
      <p:pic>
        <p:nvPicPr>
          <p:cNvPr id="11" name="Kuva 8" descr="VipuvoimaaEU_2014_2020_rgb-01.png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474839" y="5842800"/>
            <a:ext cx="1216612" cy="864096"/>
          </a:xfrm>
          <a:prstGeom prst="rect">
            <a:avLst/>
          </a:prstGeom>
        </p:spPr>
      </p:pic>
      <p:pic>
        <p:nvPicPr>
          <p:cNvPr id="10" name="Picture 9" descr="EU_EAKR_ESR_FI_vertical_20mm_rgb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815118" y="5580000"/>
            <a:ext cx="1058355" cy="1094232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_kuvadia: tumma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TEM_RR_PPT-taustat_RGB_valk_kehys_ja_tekst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640094" y="616414"/>
            <a:ext cx="2950096" cy="1470025"/>
          </a:xfrm>
        </p:spPr>
        <p:txBody>
          <a:bodyPr wrap="square" anchor="t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A8F801-9BF5-46D1-98A5-513B8005DAC3}" type="datetime1">
              <a:rPr lang="fi-FI" smtClean="0"/>
              <a:pPr/>
              <a:t>15.12.2021</a:t>
            </a:fld>
            <a:endParaRPr lang="fi-FI" dirty="0"/>
          </a:p>
        </p:txBody>
      </p:sp>
      <p:pic>
        <p:nvPicPr>
          <p:cNvPr id="10" name="Kuva 8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474839" y="5842800"/>
            <a:ext cx="1216612" cy="8640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815118" y="5580000"/>
            <a:ext cx="1058355" cy="1094232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_kuvadia: vaalea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TEM_RR_PPT-taustat_RGB_valk_kehys_tumma_tekst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640094" y="616414"/>
            <a:ext cx="2950096" cy="1470025"/>
          </a:xfrm>
        </p:spPr>
        <p:txBody>
          <a:bodyPr wrap="square" anchor="t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A8F801-9BF5-46D1-98A5-513B8005DAC3}" type="datetime1">
              <a:rPr lang="fi-FI" smtClean="0"/>
              <a:pPr/>
              <a:t>15.12.2021</a:t>
            </a:fld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474839" y="5842800"/>
            <a:ext cx="1216612" cy="8640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815118" y="5580000"/>
            <a:ext cx="1058355" cy="1094232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ekstidia: yksipalstai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0000" y="1584000"/>
            <a:ext cx="8064000" cy="41400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wrap="none" r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wrap="none"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wrap="none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926D19E-78B6-4D02-8772-4056A94F9977}" type="datetime1">
              <a:rPr lang="fi-FI" smtClean="0"/>
              <a:pPr/>
              <a:t>15.12.2021</a:t>
            </a:fld>
            <a:endParaRPr lang="fi-FI" dirty="0"/>
          </a:p>
        </p:txBody>
      </p:sp>
      <p:pic>
        <p:nvPicPr>
          <p:cNvPr id="10" name="Kuva 8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474839" y="5842800"/>
            <a:ext cx="1216612" cy="8640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815118" y="5580000"/>
            <a:ext cx="1058355" cy="109423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ekstidia: kaksipalstai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40000" y="1584000"/>
            <a:ext cx="3924000" cy="45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584000"/>
            <a:ext cx="3960000" cy="45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0111C6-550F-476F-A8E9-87059F984CC5}" type="datetime1">
              <a:rPr lang="fi-FI" smtClean="0"/>
              <a:pPr/>
              <a:t>15.12.2021</a:t>
            </a:fld>
            <a:endParaRPr lang="fi-FI" dirty="0"/>
          </a:p>
        </p:txBody>
      </p:sp>
      <p:pic>
        <p:nvPicPr>
          <p:cNvPr id="11" name="Kuva 8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474839" y="5842800"/>
            <a:ext cx="1216612" cy="8640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815118" y="5580000"/>
            <a:ext cx="1058355" cy="109423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kstidia: yksip. väliotsikoll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0000" y="1584000"/>
            <a:ext cx="8064448" cy="360000"/>
          </a:xfrm>
        </p:spPr>
        <p:txBody>
          <a:bodyPr wrap="square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0000" y="1980000"/>
            <a:ext cx="8064448" cy="36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52FA39-4A70-4416-BD6A-317A14324BE2}" type="datetime1">
              <a:rPr lang="fi-FI" smtClean="0"/>
              <a:pPr/>
              <a:t>15.12.2021</a:t>
            </a:fld>
            <a:endParaRPr lang="fi-FI" dirty="0"/>
          </a:p>
        </p:txBody>
      </p:sp>
      <p:pic>
        <p:nvPicPr>
          <p:cNvPr id="13" name="Kuva 8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474839" y="5842800"/>
            <a:ext cx="1216612" cy="8640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815118" y="5580000"/>
            <a:ext cx="1058355" cy="109423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ekstidia: vain otsikk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2D5EEE-C8B3-43A5-8984-4E9E998B8BE3}" type="datetime1">
              <a:rPr lang="fi-FI" smtClean="0"/>
              <a:pPr/>
              <a:t>15.12.2021</a:t>
            </a:fld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474839" y="5842800"/>
            <a:ext cx="1216612" cy="8640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815118" y="5580000"/>
            <a:ext cx="1058355" cy="109423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40000" y="612000"/>
            <a:ext cx="8064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0000" y="1584000"/>
            <a:ext cx="8064000" cy="41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89137" y="6309320"/>
            <a:ext cx="43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654030" y="6309320"/>
            <a:ext cx="1980000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666284" y="6309320"/>
            <a:ext cx="10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21B48D5-7DCF-4B12-8FC3-76BB2D33A198}" type="datetime1">
              <a:rPr lang="fi-FI" smtClean="0"/>
              <a:pPr/>
              <a:t>15.12.2021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59" r:id="rId3"/>
    <p:sldLayoutId id="2147483665" r:id="rId4"/>
    <p:sldLayoutId id="2147483667" r:id="rId5"/>
    <p:sldLayoutId id="2147483660" r:id="rId6"/>
    <p:sldLayoutId id="2147483661" r:id="rId7"/>
    <p:sldLayoutId id="2147483662" r:id="rId8"/>
    <p:sldLayoutId id="2147483663" r:id="rId9"/>
    <p:sldLayoutId id="2147483664" r:id="rId10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VARUSTAMO-hanke</a:t>
            </a:r>
          </a:p>
        </p:txBody>
      </p:sp>
      <p:sp>
        <p:nvSpPr>
          <p:cNvPr id="8" name="Alaotsikk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Telakkapaja, Luotsi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15.12.2021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Salla Taskila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7B863A-A51C-492D-85EE-470C7D478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		Mukavaa yhteistä tekemistä</a:t>
            </a:r>
          </a:p>
        </p:txBody>
      </p:sp>
      <p:pic>
        <p:nvPicPr>
          <p:cNvPr id="9" name="Sisällön paikkamerkki 8" descr="Kuva, joka sisältää kohteen henkilö, sisä&#10;&#10;Kuvaus luotu automaattisesti">
            <a:extLst>
              <a:ext uri="{FF2B5EF4-FFF2-40B4-BE49-F238E27FC236}">
                <a16:creationId xmlns:a16="http://schemas.microsoft.com/office/drawing/2014/main" id="{A9A50C19-BCD2-4991-9EBE-7BAAD03EFF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2413" y="2146697"/>
            <a:ext cx="4498975" cy="3374231"/>
          </a:xfrm>
        </p:spPr>
      </p:pic>
      <p:pic>
        <p:nvPicPr>
          <p:cNvPr id="11" name="Sisällön paikkamerkki 10">
            <a:extLst>
              <a:ext uri="{FF2B5EF4-FFF2-40B4-BE49-F238E27FC236}">
                <a16:creationId xmlns:a16="http://schemas.microsoft.com/office/drawing/2014/main" id="{7379727D-36F8-4E0E-9BA1-CAD80268EC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849" y="3429000"/>
            <a:ext cx="2237512" cy="1678134"/>
          </a:xfr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45D0DA3-3A75-4AAF-8938-435A5490A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54F1EE8-A798-486F-83C1-78F67F3AA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Salla Taskila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A9967A3-C808-4AE1-9D67-8A7848619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11C6-550F-476F-A8E9-87059F984CC5}" type="datetime1">
              <a:rPr lang="fi-FI" smtClean="0"/>
              <a:pPr/>
              <a:t>15.12.2021</a:t>
            </a:fld>
            <a:endParaRPr lang="fi-FI" dirty="0"/>
          </a:p>
        </p:txBody>
      </p:sp>
      <p:pic>
        <p:nvPicPr>
          <p:cNvPr id="13" name="Kuva 12" descr="Kuva, joka sisältää kohteen kosmetiikka&#10;&#10;Kuvaus luotu automaattisesti">
            <a:extLst>
              <a:ext uri="{FF2B5EF4-FFF2-40B4-BE49-F238E27FC236}">
                <a16:creationId xmlns:a16="http://schemas.microsoft.com/office/drawing/2014/main" id="{AE20A6CB-2723-4CF4-BF99-A4DF5135BB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1607442"/>
            <a:ext cx="2237512" cy="1678134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BA2496BC-C9BD-40EC-BF1D-ED876C44D29E}"/>
              </a:ext>
            </a:extLst>
          </p:cNvPr>
          <p:cNvSpPr txBox="1"/>
          <p:nvPr/>
        </p:nvSpPr>
        <p:spPr>
          <a:xfrm>
            <a:off x="7308304" y="2420613"/>
            <a:ext cx="1368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Mielekäs tekeminen saa opiskelijan liikkeelle vaikeina hetkinä ja mahdollistaa seuraavan päivän kouluun tulemiselle.</a:t>
            </a:r>
          </a:p>
        </p:txBody>
      </p:sp>
    </p:spTree>
    <p:extLst>
      <p:ext uri="{BB962C8B-B14F-4D97-AF65-F5344CB8AC3E}">
        <p14:creationId xmlns:p14="http://schemas.microsoft.com/office/powerpoint/2010/main" val="440611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7D0D2B-8515-4F3C-B071-2DC093F9C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601726"/>
            <a:ext cx="8064000" cy="900000"/>
          </a:xfrm>
        </p:spPr>
        <p:txBody>
          <a:bodyPr/>
          <a:lstStyle/>
          <a:p>
            <a:r>
              <a:rPr lang="fi-FI" dirty="0"/>
              <a:t>			Iltaohjelmaa</a:t>
            </a:r>
            <a:br>
              <a:rPr lang="fi-FI" dirty="0"/>
            </a:br>
            <a:r>
              <a:rPr lang="fi-FI" dirty="0"/>
              <a:t>		</a:t>
            </a:r>
            <a:endParaRPr lang="fi-FI" sz="1400" dirty="0"/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D5130513-7D98-405F-9E51-29E511C365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9915" y="2117522"/>
            <a:ext cx="3883606" cy="2912704"/>
          </a:xfr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48EDFE7-BF61-49B4-B1BE-25F940043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2A14E8E-6A84-47CC-A0F1-0C7548CD0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Salla Taskila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6629289-8ECE-4E5F-91F6-82FDCEC44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11C6-550F-476F-A8E9-87059F984CC5}" type="datetime1">
              <a:rPr lang="fi-FI" smtClean="0"/>
              <a:pPr/>
              <a:t>15.12.2021</a:t>
            </a:fld>
            <a:endParaRPr lang="fi-FI" dirty="0"/>
          </a:p>
        </p:txBody>
      </p:sp>
      <p:pic>
        <p:nvPicPr>
          <p:cNvPr id="17" name="Sisällön paikkamerkki 16" descr="Kuva, joka sisältää kohteen seinä&#10;&#10;Kuvaus luotu automaattisesti">
            <a:extLst>
              <a:ext uri="{FF2B5EF4-FFF2-40B4-BE49-F238E27FC236}">
                <a16:creationId xmlns:a16="http://schemas.microsoft.com/office/drawing/2014/main" id="{DF36CF17-F74D-4BFC-91AF-C3886C3B91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78437" y="2117524"/>
            <a:ext cx="3883604" cy="2912703"/>
          </a:xfr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208B344F-C6DB-4B71-AA63-946AE369A46B}"/>
              </a:ext>
            </a:extLst>
          </p:cNvPr>
          <p:cNvSpPr txBox="1"/>
          <p:nvPr/>
        </p:nvSpPr>
        <p:spPr>
          <a:xfrm>
            <a:off x="6899916" y="2420888"/>
            <a:ext cx="1872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Mielekäs tekeminen iltaisin, tukee päihteettömyyttä ja auttaa nuoria syrjäytymästä</a:t>
            </a:r>
          </a:p>
        </p:txBody>
      </p:sp>
    </p:spTree>
    <p:extLst>
      <p:ext uri="{BB962C8B-B14F-4D97-AF65-F5344CB8AC3E}">
        <p14:creationId xmlns:p14="http://schemas.microsoft.com/office/powerpoint/2010/main" val="1627007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FE7D8C-FA08-412B-8774-248FC19D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601726"/>
            <a:ext cx="8064000" cy="900000"/>
          </a:xfrm>
        </p:spPr>
        <p:txBody>
          <a:bodyPr anchor="t">
            <a:normAutofit/>
          </a:bodyPr>
          <a:lstStyle/>
          <a:p>
            <a:r>
              <a:rPr lang="fi-FI" dirty="0"/>
              <a:t>		Opiskelijoiden ajatuksia ryhmistä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2F23A9E-5C77-44DA-A067-151CB8B2C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84000"/>
            <a:ext cx="3960000" cy="4500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dirty="0" err="1"/>
              <a:t>Täällä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olla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itsensä</a:t>
            </a:r>
            <a:r>
              <a:rPr lang="en-US" dirty="0"/>
              <a:t>.”</a:t>
            </a:r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dirty="0" err="1"/>
              <a:t>Yhteinen</a:t>
            </a:r>
            <a:r>
              <a:rPr lang="en-US" dirty="0"/>
              <a:t> </a:t>
            </a:r>
            <a:r>
              <a:rPr lang="en-US" dirty="0" err="1"/>
              <a:t>aamupala</a:t>
            </a:r>
            <a:r>
              <a:rPr lang="en-US" dirty="0"/>
              <a:t> </a:t>
            </a:r>
            <a:r>
              <a:rPr lang="en-US" dirty="0" err="1"/>
              <a:t>oli</a:t>
            </a:r>
            <a:r>
              <a:rPr lang="en-US" dirty="0"/>
              <a:t> </a:t>
            </a:r>
            <a:r>
              <a:rPr lang="en-US" dirty="0" err="1"/>
              <a:t>kivointa</a:t>
            </a:r>
            <a:r>
              <a:rPr lang="en-US" dirty="0"/>
              <a:t>.”</a:t>
            </a:r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dirty="0" err="1"/>
              <a:t>Nuotioretki</a:t>
            </a:r>
            <a:r>
              <a:rPr lang="en-US" dirty="0"/>
              <a:t> </a:t>
            </a:r>
            <a:r>
              <a:rPr lang="en-US" dirty="0" err="1"/>
              <a:t>oli</a:t>
            </a:r>
            <a:r>
              <a:rPr lang="en-US" dirty="0"/>
              <a:t> </a:t>
            </a:r>
            <a:r>
              <a:rPr lang="en-US" dirty="0" err="1"/>
              <a:t>mukava</a:t>
            </a:r>
            <a:r>
              <a:rPr lang="en-US" dirty="0"/>
              <a:t>.”</a:t>
            </a:r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dirty="0" err="1"/>
              <a:t>Todella</a:t>
            </a:r>
            <a:r>
              <a:rPr lang="en-US" dirty="0"/>
              <a:t> kiva ja </a:t>
            </a:r>
            <a:r>
              <a:rPr lang="en-US" dirty="0" err="1"/>
              <a:t>oli</a:t>
            </a:r>
            <a:r>
              <a:rPr lang="en-US" dirty="0"/>
              <a:t> </a:t>
            </a:r>
            <a:r>
              <a:rPr lang="en-US" dirty="0" err="1"/>
              <a:t>turvallinen</a:t>
            </a:r>
            <a:r>
              <a:rPr lang="en-US" dirty="0"/>
              <a:t> </a:t>
            </a:r>
            <a:r>
              <a:rPr lang="en-US" dirty="0" err="1"/>
              <a:t>olo</a:t>
            </a:r>
            <a:r>
              <a:rPr lang="en-US" dirty="0"/>
              <a:t>.”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DF71B7A-2FDE-4D8E-BB5D-60FB7ACCC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9137" y="6309320"/>
            <a:ext cx="432000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A4837A0-F8B5-40DF-B7A3-2778985E9851}" type="slidenum">
              <a:rPr lang="fi-FI" smtClean="0"/>
              <a:pPr>
                <a:spcAft>
                  <a:spcPts val="600"/>
                </a:spcAft>
              </a:pPr>
              <a:t>12</a:t>
            </a:fld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7B80CA2-FFA3-4234-BBB1-486FA8D07B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6284" y="6309320"/>
            <a:ext cx="1080000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00111C6-550F-476F-A8E9-87059F984CC5}" type="datetime1">
              <a:rPr lang="fi-FI" smtClean="0"/>
              <a:pPr>
                <a:spcAft>
                  <a:spcPts val="600"/>
                </a:spcAft>
              </a:pPr>
              <a:t>15.12.2021</a:t>
            </a:fld>
            <a:endParaRPr lang="fi-FI"/>
          </a:p>
        </p:txBody>
      </p:sp>
      <p:pic>
        <p:nvPicPr>
          <p:cNvPr id="20" name="Sisällön paikkamerkki 19" descr="Kuva, joka sisältää kohteen sisä, koristeltu, ruokapöytä&#10;&#10;Kuvaus luotu automaattisesti">
            <a:extLst>
              <a:ext uri="{FF2B5EF4-FFF2-40B4-BE49-F238E27FC236}">
                <a16:creationId xmlns:a16="http://schemas.microsoft.com/office/drawing/2014/main" id="{7EE5E7D9-49D9-4E44-A518-A8C5C5C079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2413" y="2146697"/>
            <a:ext cx="4498975" cy="3374231"/>
          </a:xfrm>
        </p:spPr>
      </p:pic>
    </p:spTree>
    <p:extLst>
      <p:ext uri="{BB962C8B-B14F-4D97-AF65-F5344CB8AC3E}">
        <p14:creationId xmlns:p14="http://schemas.microsoft.com/office/powerpoint/2010/main" val="2339676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25C78B-8928-441C-ADCF-23E200855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		Opiskelijoiden ajatuksia</a:t>
            </a:r>
          </a:p>
        </p:txBody>
      </p:sp>
      <p:pic>
        <p:nvPicPr>
          <p:cNvPr id="9" name="Sisällön paikkamerkki 8" descr="Kuva, joka sisältää kohteen tulisija, luonto, grilli&#10;&#10;Kuvaus luotu automaattisesti">
            <a:extLst>
              <a:ext uri="{FF2B5EF4-FFF2-40B4-BE49-F238E27FC236}">
                <a16:creationId xmlns:a16="http://schemas.microsoft.com/office/drawing/2014/main" id="{755F1BAA-C49F-411A-A727-2D67927D4C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2413" y="2146697"/>
            <a:ext cx="4498975" cy="3374231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3EF1E40-5D31-4DF6-AD79-B74FFF13664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1400" dirty="0"/>
              <a:t>”Matala kynnys”</a:t>
            </a:r>
          </a:p>
          <a:p>
            <a:pPr marL="0" indent="0">
              <a:buNone/>
            </a:pPr>
            <a:r>
              <a:rPr lang="fi-FI" sz="1400" dirty="0"/>
              <a:t>”Tukea, apua ja ratkaisujen etsimistä kaikenlaisiin haasteisiin mitä voi olla opiskelussa tai elämäntilanteessa yms.”</a:t>
            </a:r>
          </a:p>
          <a:p>
            <a:pPr marL="0" indent="0">
              <a:buNone/>
            </a:pPr>
            <a:r>
              <a:rPr lang="fi-FI" sz="1400" dirty="0"/>
              <a:t>”Pajalle oli helppo tulla ja sen ansiosta sain tehtävät valmiiksi valmistumista varten.”</a:t>
            </a:r>
          </a:p>
          <a:p>
            <a:pPr marL="0" indent="0">
              <a:buNone/>
            </a:pPr>
            <a:r>
              <a:rPr lang="fi-FI" sz="1400" dirty="0"/>
              <a:t>”Moralisoivaa kannustusta suorittamiseen.”</a:t>
            </a:r>
          </a:p>
          <a:p>
            <a:pPr marL="0" indent="0">
              <a:buNone/>
            </a:pPr>
            <a:r>
              <a:rPr lang="fi-FI" sz="1400" dirty="0"/>
              <a:t>”Omalla vauhdilla olevaa etenemistä, mutta ei pääse liian passiiviseksi tavoitteiden saavuttamisessa.”</a:t>
            </a:r>
          </a:p>
          <a:p>
            <a:pPr marL="0" indent="0">
              <a:buNone/>
            </a:pPr>
            <a:r>
              <a:rPr lang="fi-FI" sz="1400" dirty="0"/>
              <a:t>”Sopiva kaikille jotka tuntevat olevan jumissa ja tarvitsevat tukea joka auttaa pääsemään takaisin jaloilleen ja vauhtia onnistumisten saavuttamisessa elämässä.”</a:t>
            </a:r>
          </a:p>
          <a:p>
            <a:pPr marL="0" indent="0">
              <a:buNone/>
            </a:pPr>
            <a:r>
              <a:rPr lang="fi-FI" sz="1400" dirty="0"/>
              <a:t>”</a:t>
            </a:r>
            <a:r>
              <a:rPr lang="fi-FI" sz="1400" dirty="0" err="1"/>
              <a:t>Ressitön</a:t>
            </a:r>
            <a:r>
              <a:rPr lang="fi-FI" sz="1400" dirty="0"/>
              <a:t> ja huoleton, hyvänmielen paikka opiskella.”</a:t>
            </a:r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endParaRPr lang="fi-FI" sz="1400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2AA9D6C-8A16-4CB1-B44F-B5E705E85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B97F2AE-3F96-41A4-A972-2B5B10335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Salla Taskila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C7E0407-D351-494E-BC48-934B16AC4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11C6-550F-476F-A8E9-87059F984CC5}" type="datetime1">
              <a:rPr lang="fi-FI" smtClean="0"/>
              <a:pPr/>
              <a:t>15.12.2021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9592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F12C74FD-673D-412A-830D-B23B61012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612000"/>
            <a:ext cx="8064000" cy="900000"/>
          </a:xfrm>
        </p:spPr>
        <p:txBody>
          <a:bodyPr/>
          <a:lstStyle/>
          <a:p>
            <a:r>
              <a:rPr lang="en-US" dirty="0"/>
              <a:t>				Kiitos!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B6216D52-6B17-48BD-A3F1-DB84935B16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1" b="22257"/>
          <a:stretch/>
        </p:blipFill>
        <p:spPr>
          <a:xfrm>
            <a:off x="1187624" y="1268760"/>
            <a:ext cx="7128344" cy="3659641"/>
          </a:xfrm>
          <a:noFill/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2D61420-34DF-411D-A316-290B1FAC5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9137" y="6309320"/>
            <a:ext cx="432000" cy="360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2A4837A0-F8B5-40DF-B7A3-2778985E9851}" type="slidenum">
              <a:rPr lang="fi-FI" smtClean="0"/>
              <a:pPr>
                <a:spcAft>
                  <a:spcPts val="600"/>
                </a:spcAft>
              </a:pPr>
              <a:t>14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69D0905-C770-4DAA-BDD1-A9BA7496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4030" y="6309320"/>
            <a:ext cx="1980000" cy="360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Salla Taskila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A6DD0CD-22F3-4AE7-8210-2CCA0BC377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6284" y="6309320"/>
            <a:ext cx="1080000" cy="360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00111C6-550F-476F-A8E9-87059F984CC5}" type="datetime1">
              <a:rPr lang="fi-FI" smtClean="0"/>
              <a:pPr>
                <a:spcAft>
                  <a:spcPts val="600"/>
                </a:spcAft>
              </a:pPr>
              <a:t>15.12.2021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4626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7AC12E2-6B93-4D1E-BBA4-F8502D21D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612000"/>
            <a:ext cx="8064000" cy="900000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64B0BB7C-53B3-4649-98AF-A348AC3E7D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22" y="836712"/>
            <a:ext cx="7360355" cy="4140200"/>
          </a:xfrm>
          <a:noFill/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89137" y="6309320"/>
            <a:ext cx="432000" cy="360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2A4837A0-F8B5-40DF-B7A3-2778985E9851}" type="slidenum">
              <a:rPr lang="fi-FI" smtClean="0"/>
              <a:pPr>
                <a:spcAft>
                  <a:spcPts val="600"/>
                </a:spcAft>
              </a:pPr>
              <a:t>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654030" y="6309320"/>
            <a:ext cx="1980000" cy="360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Salla Taskila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6284" y="6309320"/>
            <a:ext cx="1080000" cy="360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57A8F801-9BF5-46D1-98A5-513B8005DAC3}" type="datetime1">
              <a:rPr lang="fi-FI" smtClean="0"/>
              <a:pPr>
                <a:spcAft>
                  <a:spcPts val="600"/>
                </a:spcAft>
              </a:pPr>
              <a:t>15.12.2021</a:t>
            </a:fld>
            <a:endParaRPr lang="fi-F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0FD878B-FABC-4FC1-BC3E-6C51B8F2F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612000"/>
            <a:ext cx="8064000" cy="900000"/>
          </a:xfrm>
        </p:spPr>
        <p:txBody>
          <a:bodyPr anchor="t">
            <a:normAutofit/>
          </a:bodyPr>
          <a:lstStyle/>
          <a:p>
            <a:r>
              <a:rPr lang="en-US" dirty="0"/>
              <a:t>			</a:t>
            </a:r>
            <a:r>
              <a:rPr lang="en-US" dirty="0" err="1"/>
              <a:t>Syksy</a:t>
            </a:r>
            <a:r>
              <a:rPr lang="en-US" dirty="0"/>
              <a:t> 2021</a:t>
            </a:r>
          </a:p>
        </p:txBody>
      </p:sp>
      <p:pic>
        <p:nvPicPr>
          <p:cNvPr id="9" name="Sisällön paikkamerkki 8" descr="Kuva, joka sisältää kohteen seinä&#10;&#10;Kuvaus luotu automaattisesti">
            <a:extLst>
              <a:ext uri="{FF2B5EF4-FFF2-40B4-BE49-F238E27FC236}">
                <a16:creationId xmlns:a16="http://schemas.microsoft.com/office/drawing/2014/main" id="{AC17A3D4-17B8-489B-8B11-6EC787A22D8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212" y="2146884"/>
            <a:ext cx="4498975" cy="3374231"/>
          </a:xfr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B973931-44DC-4050-9DA7-9874B721C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9137" y="6309320"/>
            <a:ext cx="432000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A4837A0-F8B5-40DF-B7A3-2778985E9851}" type="slidenum">
              <a:rPr lang="fi-FI" smtClean="0"/>
              <a:pPr>
                <a:spcAft>
                  <a:spcPts val="600"/>
                </a:spcAft>
              </a:pPr>
              <a:t>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B5D0480-3442-4C78-BFFE-7FFC3C157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000" y="6309320"/>
            <a:ext cx="1980000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Salla Taskila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D865FC8-7BE1-4EE9-9252-584B05DD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6284" y="6309320"/>
            <a:ext cx="1080000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00111C6-550F-476F-A8E9-87059F984CC5}" type="datetime1">
              <a:rPr lang="fi-FI" smtClean="0"/>
              <a:pPr>
                <a:spcAft>
                  <a:spcPts val="600"/>
                </a:spcAft>
              </a:pPr>
              <a:t>15.12.2021</a:t>
            </a:fld>
            <a:endParaRPr lang="fi-FI"/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AC9AAD08-C1B1-457B-86C1-EBA25985639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03695398"/>
              </p:ext>
            </p:extLst>
          </p:nvPr>
        </p:nvGraphicFramePr>
        <p:xfrm>
          <a:off x="5076056" y="1584000"/>
          <a:ext cx="3374231" cy="3357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7239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FBCCD5-9A63-4110-8600-0C77679AE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			Telakkapaja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08914A-A961-4D91-8814-B4915F27E4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err="1"/>
              <a:t>Kpedun</a:t>
            </a:r>
            <a:r>
              <a:rPr lang="fi-FI" dirty="0"/>
              <a:t> asuntolan alakerta</a:t>
            </a:r>
          </a:p>
          <a:p>
            <a:r>
              <a:rPr lang="fi-FI" dirty="0"/>
              <a:t>Kodinomaiset tilat</a:t>
            </a:r>
          </a:p>
          <a:p>
            <a:r>
              <a:rPr lang="fi-FI" dirty="0"/>
              <a:t>Yhdessä tekemistä pajassa</a:t>
            </a:r>
          </a:p>
          <a:p>
            <a:r>
              <a:rPr lang="fi-FI" dirty="0"/>
              <a:t>YTO-aineiden opiskelua</a:t>
            </a:r>
          </a:p>
          <a:p>
            <a:r>
              <a:rPr lang="fi-FI" dirty="0"/>
              <a:t>Uusia ystäviä</a:t>
            </a:r>
          </a:p>
          <a:p>
            <a:r>
              <a:rPr lang="fi-FI" dirty="0"/>
              <a:t>Keskustelemista</a:t>
            </a:r>
          </a:p>
          <a:p>
            <a:r>
              <a:rPr lang="fi-FI" dirty="0"/>
              <a:t>Vertaistukea</a:t>
            </a:r>
          </a:p>
          <a:p>
            <a:r>
              <a:rPr lang="fi-FI" dirty="0"/>
              <a:t>Moniammatillinen verkostotyö mukana</a:t>
            </a:r>
          </a:p>
          <a:p>
            <a:endParaRPr lang="fi-FI" dirty="0"/>
          </a:p>
        </p:txBody>
      </p:sp>
      <p:pic>
        <p:nvPicPr>
          <p:cNvPr id="9" name="Sisällön paikkamerkki 8" descr="Kuva, joka sisältää kohteen sisä, biljardihuone, sisäkatto, biljardipöytä&#10;&#10;Kuvaus luotu automaattisesti">
            <a:extLst>
              <a:ext uri="{FF2B5EF4-FFF2-40B4-BE49-F238E27FC236}">
                <a16:creationId xmlns:a16="http://schemas.microsoft.com/office/drawing/2014/main" id="{9E58A986-7CEA-4C5E-B132-65BB82523E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048" y="1742533"/>
            <a:ext cx="3959225" cy="2969418"/>
          </a:xfr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0C5C3CE-5051-45A2-9212-064155990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5009448-6B26-4E9D-BDE2-2D76E1D51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Salla Taskila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951A603-0459-4DA4-8F09-30FD650D9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11C6-550F-476F-A8E9-87059F984CC5}" type="datetime1">
              <a:rPr lang="fi-FI" smtClean="0"/>
              <a:pPr/>
              <a:t>15.12.2021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282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8CA96F-557A-4312-A41F-56801CB6B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			Elämänhallinta</a:t>
            </a:r>
          </a:p>
        </p:txBody>
      </p:sp>
      <p:pic>
        <p:nvPicPr>
          <p:cNvPr id="9" name="Sisällön paikkamerkki 8" descr="Kuva, joka sisältää kohteen puu, ulko&#10;&#10;Kuvaus luotu automaattisesti">
            <a:extLst>
              <a:ext uri="{FF2B5EF4-FFF2-40B4-BE49-F238E27FC236}">
                <a16:creationId xmlns:a16="http://schemas.microsoft.com/office/drawing/2014/main" id="{21FB53F3-28DF-4F98-AAFF-F79E6C08EF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2413" y="2146697"/>
            <a:ext cx="4498975" cy="3374231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47E9001-3B35-4FC1-8C18-26A5C9F392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Arjen rytmi</a:t>
            </a:r>
          </a:p>
          <a:p>
            <a:r>
              <a:rPr lang="fi-FI" dirty="0"/>
              <a:t>Uni</a:t>
            </a:r>
          </a:p>
          <a:p>
            <a:r>
              <a:rPr lang="fi-FI" dirty="0"/>
              <a:t>Ravinto</a:t>
            </a:r>
          </a:p>
          <a:p>
            <a:r>
              <a:rPr lang="fi-FI" dirty="0"/>
              <a:t>Ihmissuhteet</a:t>
            </a:r>
          </a:p>
          <a:p>
            <a:r>
              <a:rPr lang="fi-FI" dirty="0"/>
              <a:t>Liikkuminen</a:t>
            </a:r>
          </a:p>
          <a:p>
            <a:r>
              <a:rPr lang="fi-FI" dirty="0"/>
              <a:t>Vapaa-aika</a:t>
            </a:r>
          </a:p>
          <a:p>
            <a:r>
              <a:rPr lang="fi-FI" dirty="0"/>
              <a:t>Luovuus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731D18B-CAFD-4EA4-9F4E-9C7B76972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99E0862-E99B-4637-9170-382C6A581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Salla Taskila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76F456B-8D14-4897-B258-CB2F8CABE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11C6-550F-476F-A8E9-87059F984CC5}" type="datetime1">
              <a:rPr lang="fi-FI" smtClean="0"/>
              <a:pPr/>
              <a:t>15.12.2021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3560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8ADC95-48BC-4DAE-9FDA-5D5DAF9BE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04664"/>
            <a:ext cx="8064000" cy="576064"/>
          </a:xfrm>
        </p:spPr>
        <p:txBody>
          <a:bodyPr anchor="t">
            <a:normAutofit fontScale="90000"/>
          </a:bodyPr>
          <a:lstStyle/>
          <a:p>
            <a:r>
              <a:rPr lang="fi-FI" dirty="0"/>
              <a:t>			Syöminen yhdessä</a:t>
            </a:r>
            <a:br>
              <a:rPr lang="fi-FI" dirty="0"/>
            </a:br>
            <a:endParaRPr lang="fi-FI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C06A28D-8FEA-43F1-9EC9-06B3B98EF7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584000"/>
            <a:ext cx="3924000" cy="4500000"/>
          </a:xfrm>
        </p:spPr>
        <p:txBody>
          <a:bodyPr/>
          <a:lstStyle/>
          <a:p>
            <a:r>
              <a:rPr lang="en-US" dirty="0" err="1"/>
              <a:t>Kohtaaminen</a:t>
            </a:r>
            <a:r>
              <a:rPr lang="en-US" dirty="0"/>
              <a:t> </a:t>
            </a:r>
            <a:r>
              <a:rPr lang="en-US" dirty="0" err="1"/>
              <a:t>yksilönä</a:t>
            </a:r>
            <a:r>
              <a:rPr lang="en-US" dirty="0"/>
              <a:t>, </a:t>
            </a:r>
            <a:r>
              <a:rPr lang="en-US" dirty="0" err="1"/>
              <a:t>ryhmässä</a:t>
            </a:r>
            <a:r>
              <a:rPr lang="en-US" dirty="0"/>
              <a:t> ja </a:t>
            </a:r>
            <a:r>
              <a:rPr lang="en-US" dirty="0" err="1"/>
              <a:t>yhteisönä</a:t>
            </a:r>
            <a:endParaRPr lang="en-US" dirty="0"/>
          </a:p>
          <a:p>
            <a:r>
              <a:rPr lang="en-US" dirty="0" err="1"/>
              <a:t>Sosiaalisten</a:t>
            </a:r>
            <a:r>
              <a:rPr lang="en-US" dirty="0"/>
              <a:t> </a:t>
            </a:r>
            <a:r>
              <a:rPr lang="en-US" dirty="0" err="1"/>
              <a:t>suhteiden</a:t>
            </a:r>
            <a:r>
              <a:rPr lang="en-US" dirty="0"/>
              <a:t> </a:t>
            </a:r>
            <a:r>
              <a:rPr lang="en-US" dirty="0" err="1"/>
              <a:t>vahvistaminen</a:t>
            </a:r>
            <a:endParaRPr lang="en-US" dirty="0"/>
          </a:p>
          <a:p>
            <a:r>
              <a:rPr lang="en-US" dirty="0" err="1"/>
              <a:t>Vuorovaikutustaidot</a:t>
            </a:r>
            <a:endParaRPr lang="en-US" dirty="0"/>
          </a:p>
          <a:p>
            <a:r>
              <a:rPr lang="en-US" dirty="0" err="1"/>
              <a:t>Jaksaminen</a:t>
            </a:r>
            <a:endParaRPr lang="en-US" dirty="0"/>
          </a:p>
          <a:p>
            <a:r>
              <a:rPr lang="en-US" dirty="0" err="1"/>
              <a:t>Päivärytmi</a:t>
            </a:r>
            <a:endParaRPr lang="en-US" dirty="0"/>
          </a:p>
          <a:p>
            <a:r>
              <a:rPr lang="en-US" dirty="0" err="1"/>
              <a:t>Ruuan</a:t>
            </a:r>
            <a:r>
              <a:rPr lang="en-US" dirty="0"/>
              <a:t> </a:t>
            </a:r>
            <a:r>
              <a:rPr lang="en-US" dirty="0" err="1"/>
              <a:t>arvostaminen</a:t>
            </a:r>
            <a:endParaRPr lang="en-US" dirty="0"/>
          </a:p>
          <a:p>
            <a:r>
              <a:rPr lang="en-US" dirty="0"/>
              <a:t>Arjen </a:t>
            </a:r>
            <a:r>
              <a:rPr lang="en-US" dirty="0" err="1"/>
              <a:t>taidot</a:t>
            </a:r>
            <a:r>
              <a:rPr lang="en-US" dirty="0"/>
              <a:t> </a:t>
            </a:r>
            <a:r>
              <a:rPr lang="en-US" dirty="0" err="1"/>
              <a:t>mm.tiskaus</a:t>
            </a:r>
            <a:endParaRPr lang="en-US" dirty="0"/>
          </a:p>
          <a:p>
            <a:endParaRPr lang="en-US" dirty="0"/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7E7D8130-16E4-472B-ACB4-CF2BD3CC76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258" y="1772816"/>
            <a:ext cx="3960000" cy="2970000"/>
          </a:xfrm>
          <a:noFill/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B1E24F1-CE3F-47CA-8186-D8D6F7284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9137" y="6309320"/>
            <a:ext cx="432000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A4837A0-F8B5-40DF-B7A3-2778985E9851}" type="slidenum">
              <a:rPr lang="fi-FI" smtClean="0"/>
              <a:pPr>
                <a:spcAft>
                  <a:spcPts val="600"/>
                </a:spcAft>
              </a:pPr>
              <a:t>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6AA028-549A-4685-97F8-BD963C959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4030" y="6309320"/>
            <a:ext cx="1980000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Salla Taskila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1018B98-CCB4-4C13-AD96-B7E40E3FF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6284" y="6309320"/>
            <a:ext cx="1080000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00111C6-550F-476F-A8E9-87059F984CC5}" type="datetime1">
              <a:rPr lang="fi-FI" smtClean="0"/>
              <a:pPr>
                <a:spcAft>
                  <a:spcPts val="600"/>
                </a:spcAft>
              </a:pPr>
              <a:t>15.12.2021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9434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525915-26E5-4041-A4E9-2E3DDBD3C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	Ryhmäytyminen opintojen alkuvaiheessa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77CBE91-DA34-40E5-AD53-6709B69716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Tutussa ryhmässä oppiminen helpompaa</a:t>
            </a:r>
          </a:p>
          <a:p>
            <a:r>
              <a:rPr lang="fi-FI" dirty="0"/>
              <a:t>Osallisuuden kokemus</a:t>
            </a:r>
          </a:p>
          <a:p>
            <a:r>
              <a:rPr lang="fi-FI" dirty="0"/>
              <a:t>Merkityksellisyyden kokemus</a:t>
            </a:r>
          </a:p>
          <a:p>
            <a:r>
              <a:rPr lang="fi-FI" dirty="0"/>
              <a:t>Vuorovaikutustaidot</a:t>
            </a:r>
          </a:p>
          <a:p>
            <a:r>
              <a:rPr lang="fi-FI" dirty="0"/>
              <a:t>Turvallisuuden tunne</a:t>
            </a:r>
          </a:p>
          <a:p>
            <a:r>
              <a:rPr lang="fi-FI" dirty="0"/>
              <a:t>Uudet ystävät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A1DA42-09F3-40D9-A931-48DC04633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C181A4A-0266-4854-89A3-837B88DB9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Salla Taskila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C0F0D43-42D7-4FD1-8AE3-2393742E4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11C6-550F-476F-A8E9-87059F984CC5}" type="datetime1">
              <a:rPr lang="fi-FI" smtClean="0"/>
              <a:pPr/>
              <a:t>15.12.2021</a:t>
            </a:fld>
            <a:endParaRPr lang="fi-FI" dirty="0"/>
          </a:p>
        </p:txBody>
      </p:sp>
      <p:pic>
        <p:nvPicPr>
          <p:cNvPr id="17" name="Sisällön paikkamerkki 16" descr="Kuva, joka sisältää kohteen seinä&#10;&#10;Kuvaus luotu automaattisesti">
            <a:extLst>
              <a:ext uri="{FF2B5EF4-FFF2-40B4-BE49-F238E27FC236}">
                <a16:creationId xmlns:a16="http://schemas.microsoft.com/office/drawing/2014/main" id="{E4965BA9-F67F-44F1-B5D5-F2E44E2335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2413" y="2146697"/>
            <a:ext cx="4498975" cy="3374231"/>
          </a:xfrm>
        </p:spPr>
      </p:pic>
    </p:spTree>
    <p:extLst>
      <p:ext uri="{BB962C8B-B14F-4D97-AF65-F5344CB8AC3E}">
        <p14:creationId xmlns:p14="http://schemas.microsoft.com/office/powerpoint/2010/main" val="756284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DAE53094-4291-41FC-8F2B-1A3BC3A1E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612000"/>
            <a:ext cx="8064000" cy="900000"/>
          </a:xfrm>
        </p:spPr>
        <p:txBody>
          <a:bodyPr/>
          <a:lstStyle/>
          <a:p>
            <a:r>
              <a:rPr lang="en-US" dirty="0"/>
              <a:t>	</a:t>
            </a:r>
            <a:r>
              <a:rPr lang="en-US" dirty="0" err="1"/>
              <a:t>Tutustumista</a:t>
            </a:r>
            <a:r>
              <a:rPr lang="en-US" dirty="0"/>
              <a:t> </a:t>
            </a:r>
            <a:r>
              <a:rPr lang="en-US" dirty="0" err="1"/>
              <a:t>erilaisiin</a:t>
            </a:r>
            <a:r>
              <a:rPr lang="en-US" dirty="0"/>
              <a:t> </a:t>
            </a:r>
            <a:r>
              <a:rPr lang="en-US" dirty="0" err="1"/>
              <a:t>harrastuksiin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AB8E4DCA-9286-497C-A2B3-247F4F198AC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3227" y="1774911"/>
            <a:ext cx="4049208" cy="3036906"/>
          </a:xfrm>
          <a:noFill/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0F4FA32-D69E-4B60-B5B3-AE008C694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9137" y="6309320"/>
            <a:ext cx="432000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A4837A0-F8B5-40DF-B7A3-2778985E9851}" type="slidenum">
              <a:rPr lang="fi-FI" smtClean="0"/>
              <a:pPr>
                <a:spcAft>
                  <a:spcPts val="600"/>
                </a:spcAft>
              </a:pPr>
              <a:t>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B364EAB-154B-4069-80BD-DCF5BF5AE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4030" y="6309320"/>
            <a:ext cx="1980000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Salla Taskila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840B659-9A11-4CB3-8310-E2368D497E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6284" y="6309320"/>
            <a:ext cx="1080000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00111C6-550F-476F-A8E9-87059F984CC5}" type="datetime1">
              <a:rPr lang="fi-FI" smtClean="0"/>
              <a:pPr>
                <a:spcAft>
                  <a:spcPts val="600"/>
                </a:spcAft>
              </a:pPr>
              <a:t>15.12.2021</a:t>
            </a:fld>
            <a:endParaRPr lang="fi-FI"/>
          </a:p>
        </p:txBody>
      </p:sp>
      <p:pic>
        <p:nvPicPr>
          <p:cNvPr id="15" name="Sisällön paikkamerkki 14" descr="Kuva, joka sisältää kohteen teksti, sisä, sotkuinen&#10;&#10;Kuvaus luotu automaattisesti">
            <a:extLst>
              <a:ext uri="{FF2B5EF4-FFF2-40B4-BE49-F238E27FC236}">
                <a16:creationId xmlns:a16="http://schemas.microsoft.com/office/drawing/2014/main" id="{62E7A572-4F40-4C7C-A430-E15AC77DC8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42200" y="1774912"/>
            <a:ext cx="4049208" cy="3036906"/>
          </a:xfr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1B6B572C-4778-447B-86F5-75A687A6FDFB}"/>
              </a:ext>
            </a:extLst>
          </p:cNvPr>
          <p:cNvSpPr txBox="1"/>
          <p:nvPr/>
        </p:nvSpPr>
        <p:spPr>
          <a:xfrm>
            <a:off x="7380312" y="1628800"/>
            <a:ext cx="144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Tukena siinä, että jokaisella nuorella olisi yksi mielekäs harrastus koulun ohella.</a:t>
            </a:r>
          </a:p>
        </p:txBody>
      </p:sp>
    </p:spTree>
    <p:extLst>
      <p:ext uri="{BB962C8B-B14F-4D97-AF65-F5344CB8AC3E}">
        <p14:creationId xmlns:p14="http://schemas.microsoft.com/office/powerpoint/2010/main" val="2529848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044B98-4FA1-42E6-9CED-F0C13531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608519"/>
            <a:ext cx="8064000" cy="900000"/>
          </a:xfrm>
        </p:spPr>
        <p:txBody>
          <a:bodyPr anchor="t">
            <a:normAutofit/>
          </a:bodyPr>
          <a:lstStyle/>
          <a:p>
            <a:r>
              <a:rPr lang="fi-FI" dirty="0"/>
              <a:t>			Kädentaidot, luovuus</a:t>
            </a:r>
          </a:p>
        </p:txBody>
      </p:sp>
      <p:pic>
        <p:nvPicPr>
          <p:cNvPr id="13" name="Sisällön paikkamerkki 12" descr="Kuva, joka sisältää kohteen sisä, oranssi&#10;&#10;Kuvaus luotu automaattisesti">
            <a:extLst>
              <a:ext uri="{FF2B5EF4-FFF2-40B4-BE49-F238E27FC236}">
                <a16:creationId xmlns:a16="http://schemas.microsoft.com/office/drawing/2014/main" id="{F3030FB0-0B2A-4C67-A018-B44734C1E2E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68792" y="1618445"/>
            <a:ext cx="2425660" cy="1819245"/>
          </a:xfr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16529E1-D918-471D-BE13-2BBCB20B0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9137" y="6309320"/>
            <a:ext cx="432000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A4837A0-F8B5-40DF-B7A3-2778985E9851}" type="slidenum">
              <a:rPr lang="fi-FI" smtClean="0"/>
              <a:pPr>
                <a:spcAft>
                  <a:spcPts val="600"/>
                </a:spcAft>
              </a:pPr>
              <a:t>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8C3BAF2-A660-43C0-A05B-74BBC5017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4030" y="6309320"/>
            <a:ext cx="1980000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Salla Taskila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DF3481A-0D03-4B69-88BB-C60B35ED71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6284" y="6309320"/>
            <a:ext cx="1080000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00111C6-550F-476F-A8E9-87059F984CC5}" type="datetime1">
              <a:rPr lang="fi-FI" smtClean="0"/>
              <a:pPr>
                <a:spcAft>
                  <a:spcPts val="600"/>
                </a:spcAft>
              </a:pPr>
              <a:t>15.12.2021</a:t>
            </a:fld>
            <a:endParaRPr lang="fi-FI"/>
          </a:p>
        </p:txBody>
      </p:sp>
      <p:pic>
        <p:nvPicPr>
          <p:cNvPr id="16" name="Sisällön paikkamerkki 15" descr="Kuva, joka sisältää kohteen sisä&#10;&#10;Kuvaus luotu automaattisesti">
            <a:extLst>
              <a:ext uri="{FF2B5EF4-FFF2-40B4-BE49-F238E27FC236}">
                <a16:creationId xmlns:a16="http://schemas.microsoft.com/office/drawing/2014/main" id="{6CE29A12-0377-4C84-873B-A409B7BB37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49715" y="1606934"/>
            <a:ext cx="2425662" cy="1819246"/>
          </a:xfrm>
        </p:spPr>
      </p:pic>
      <p:pic>
        <p:nvPicPr>
          <p:cNvPr id="4" name="Kuva 3" descr="Kuva, joka sisältää kohteen sisä, vuodevaatteet&#10;&#10;Kuvaus luotu automaattisesti">
            <a:extLst>
              <a:ext uri="{FF2B5EF4-FFF2-40B4-BE49-F238E27FC236}">
                <a16:creationId xmlns:a16="http://schemas.microsoft.com/office/drawing/2014/main" id="{C7990F52-6128-4D96-86D1-437609B3BD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0654" y="1886447"/>
            <a:ext cx="4945201" cy="3708901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75671939-4FC9-4DE7-952D-FA4861AF821E}"/>
              </a:ext>
            </a:extLst>
          </p:cNvPr>
          <p:cNvSpPr txBox="1"/>
          <p:nvPr/>
        </p:nvSpPr>
        <p:spPr>
          <a:xfrm>
            <a:off x="4571999" y="4159354"/>
            <a:ext cx="39001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Onnistumisen kokemukset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Vahvuudet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Itsensä ilmaisu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Tunteet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Oppiminen</a:t>
            </a:r>
          </a:p>
          <a:p>
            <a:pPr algn="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8733414"/>
      </p:ext>
    </p:extLst>
  </p:cSld>
  <p:clrMapOvr>
    <a:masterClrMapping/>
  </p:clrMapOvr>
</p:sld>
</file>

<file path=ppt/theme/theme1.xml><?xml version="1.0" encoding="utf-8"?>
<a:theme xmlns:a="http://schemas.openxmlformats.org/drawingml/2006/main" name="TEM_Rakennerahastot_2014-2020_mallipohja_EAKR_ESR_FI_7.14">
  <a:themeElements>
    <a:clrScheme name="TEM_Rakennerahastot">
      <a:dk1>
        <a:sysClr val="windowText" lastClr="000000"/>
      </a:dk1>
      <a:lt1>
        <a:srgbClr val="FFFFFF"/>
      </a:lt1>
      <a:dk2>
        <a:srgbClr val="646464"/>
      </a:dk2>
      <a:lt2>
        <a:srgbClr val="FFFFFF"/>
      </a:lt2>
      <a:accent1>
        <a:srgbClr val="8CBE41"/>
      </a:accent1>
      <a:accent2>
        <a:srgbClr val="5BC6E8"/>
      </a:accent2>
      <a:accent3>
        <a:srgbClr val="009FDA"/>
      </a:accent3>
      <a:accent4>
        <a:srgbClr val="5F378C"/>
      </a:accent4>
      <a:accent5>
        <a:srgbClr val="E2007A"/>
      </a:accent5>
      <a:accent6>
        <a:srgbClr val="F6921E"/>
      </a:accent6>
      <a:hlink>
        <a:srgbClr val="00549F"/>
      </a:hlink>
      <a:folHlink>
        <a:srgbClr val="00B299"/>
      </a:folHlink>
    </a:clrScheme>
    <a:fontScheme name="TEM_Rakennerahast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TEM_Rakennerahastot_2014-2020_mallipohja_EAKR_ESR_FI_7.14-1</Template>
  <TotalTime>3597</TotalTime>
  <Words>363</Words>
  <Application>Microsoft Office PowerPoint</Application>
  <PresentationFormat>Näytössä katseltava diaesitys (4:3)</PresentationFormat>
  <Paragraphs>108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7" baseType="lpstr">
      <vt:lpstr>Arial</vt:lpstr>
      <vt:lpstr>Calibri</vt:lpstr>
      <vt:lpstr>TEM_Rakennerahastot_2014-2020_mallipohja_EAKR_ESR_FI_7.14</vt:lpstr>
      <vt:lpstr>VARUSTAMO-hanke</vt:lpstr>
      <vt:lpstr>PowerPoint-esitys</vt:lpstr>
      <vt:lpstr>   Syksy 2021</vt:lpstr>
      <vt:lpstr>   Telakkapaja</vt:lpstr>
      <vt:lpstr>   Elämänhallinta</vt:lpstr>
      <vt:lpstr>   Syöminen yhdessä </vt:lpstr>
      <vt:lpstr> Ryhmäytyminen opintojen alkuvaiheessa</vt:lpstr>
      <vt:lpstr> Tutustumista erilaisiin harrastuksiin  </vt:lpstr>
      <vt:lpstr>   Kädentaidot, luovuus</vt:lpstr>
      <vt:lpstr>  Mukavaa yhteistä tekemistä</vt:lpstr>
      <vt:lpstr>   Iltaohjelmaa   </vt:lpstr>
      <vt:lpstr>  Opiskelijoiden ajatuksia ryhmistä</vt:lpstr>
      <vt:lpstr>  Opiskelijoiden ajatuksia</vt:lpstr>
      <vt:lpstr>    Kiitos!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Kilponen Anni (TEM)</dc:creator>
  <cp:lastModifiedBy>Anne Eteläaho</cp:lastModifiedBy>
  <cp:revision>12</cp:revision>
  <dcterms:created xsi:type="dcterms:W3CDTF">2019-11-18T13:20:43Z</dcterms:created>
  <dcterms:modified xsi:type="dcterms:W3CDTF">2021-12-15T05:00:16Z</dcterms:modified>
</cp:coreProperties>
</file>