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  <p:sldMasterId id="2147483670" r:id="rId2"/>
  </p:sldMasterIdLst>
  <p:notesMasterIdLst>
    <p:notesMasterId r:id="rId16"/>
  </p:notesMasterIdLst>
  <p:handoutMasterIdLst>
    <p:handoutMasterId r:id="rId17"/>
  </p:handoutMasterIdLst>
  <p:sldIdLst>
    <p:sldId id="561" r:id="rId3"/>
    <p:sldId id="585" r:id="rId4"/>
    <p:sldId id="586" r:id="rId5"/>
    <p:sldId id="577" r:id="rId6"/>
    <p:sldId id="589" r:id="rId7"/>
    <p:sldId id="584" r:id="rId8"/>
    <p:sldId id="592" r:id="rId9"/>
    <p:sldId id="587" r:id="rId10"/>
    <p:sldId id="590" r:id="rId11"/>
    <p:sldId id="259" r:id="rId12"/>
    <p:sldId id="261" r:id="rId13"/>
    <p:sldId id="588" r:id="rId14"/>
    <p:sldId id="591" r:id="rId15"/>
  </p:sldIdLst>
  <p:sldSz cx="9144000" cy="6858000" type="screen4x3"/>
  <p:notesSz cx="6669088" cy="9872663"/>
  <p:defaultTextStyle>
    <a:defPPr>
      <a:defRPr lang="fi-FI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72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72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72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72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7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7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7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7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72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A7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llanmörkt format 4 - Dekorfärg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12C8C85-51F0-491E-9774-3900AFEF0FD7}" styleName="Ljust format 2 - Dekorfär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85BE263C-DBD7-4A20-BB59-AAB30ACAA65A}" styleName="Mellanmörkt format 3 - 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5394" autoAdjust="0"/>
  </p:normalViewPr>
  <p:slideViewPr>
    <p:cSldViewPr snapToObjects="1">
      <p:cViewPr varScale="1">
        <p:scale>
          <a:sx n="108" d="100"/>
          <a:sy n="108" d="100"/>
        </p:scale>
        <p:origin x="108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889939" cy="493634"/>
          </a:xfrm>
          <a:prstGeom prst="rect">
            <a:avLst/>
          </a:prstGeom>
        </p:spPr>
        <p:txBody>
          <a:bodyPr vert="horz" wrap="square" lIns="91497" tIns="45748" rIns="91497" bIns="4574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72" charset="0"/>
              </a:defRPr>
            </a:lvl1pPr>
          </a:lstStyle>
          <a:p>
            <a:endParaRPr lang="sv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sz="quarter" idx="1"/>
          </p:nvPr>
        </p:nvSpPr>
        <p:spPr>
          <a:xfrm>
            <a:off x="3777612" y="2"/>
            <a:ext cx="2889939" cy="493634"/>
          </a:xfrm>
          <a:prstGeom prst="rect">
            <a:avLst/>
          </a:prstGeom>
        </p:spPr>
        <p:txBody>
          <a:bodyPr vert="horz" wrap="square" lIns="91497" tIns="45748" rIns="91497" bIns="4574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72" charset="0"/>
              </a:defRPr>
            </a:lvl1pPr>
          </a:lstStyle>
          <a:p>
            <a:fld id="{2270DBB0-74FA-4787-BD8A-3F12CAF5D1B9}" type="datetime1">
              <a:rPr lang="fi-FI"/>
              <a:pPr/>
              <a:t>15.12.2021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6" y="9377318"/>
            <a:ext cx="2889939" cy="493634"/>
          </a:xfrm>
          <a:prstGeom prst="rect">
            <a:avLst/>
          </a:prstGeom>
        </p:spPr>
        <p:txBody>
          <a:bodyPr vert="horz" wrap="square" lIns="91497" tIns="45748" rIns="91497" bIns="4574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72" charset="0"/>
              </a:defRPr>
            </a:lvl1pPr>
          </a:lstStyle>
          <a:p>
            <a:endParaRPr lang="sv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777612" y="9377318"/>
            <a:ext cx="2889939" cy="493634"/>
          </a:xfrm>
          <a:prstGeom prst="rect">
            <a:avLst/>
          </a:prstGeom>
        </p:spPr>
        <p:txBody>
          <a:bodyPr vert="horz" wrap="square" lIns="91497" tIns="45748" rIns="91497" bIns="4574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72" charset="0"/>
              </a:defRPr>
            </a:lvl1pPr>
          </a:lstStyle>
          <a:p>
            <a:fld id="{A2090F2A-E046-4D7F-84AF-5833FE39D471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795029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2889939" cy="493634"/>
          </a:xfrm>
          <a:prstGeom prst="rect">
            <a:avLst/>
          </a:prstGeom>
        </p:spPr>
        <p:txBody>
          <a:bodyPr vert="horz" wrap="square" lIns="91497" tIns="45748" rIns="91497" bIns="45748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72" charset="0"/>
              </a:defRPr>
            </a:lvl1pPr>
          </a:lstStyle>
          <a:p>
            <a:endParaRPr lang="sv-FI"/>
          </a:p>
        </p:txBody>
      </p:sp>
      <p:sp>
        <p:nvSpPr>
          <p:cNvPr id="3" name="Päiväyksen paikkamerkki 2"/>
          <p:cNvSpPr>
            <a:spLocks noGrp="1"/>
          </p:cNvSpPr>
          <p:nvPr>
            <p:ph type="dt" idx="1"/>
          </p:nvPr>
        </p:nvSpPr>
        <p:spPr>
          <a:xfrm>
            <a:off x="3777612" y="2"/>
            <a:ext cx="2889939" cy="493634"/>
          </a:xfrm>
          <a:prstGeom prst="rect">
            <a:avLst/>
          </a:prstGeom>
        </p:spPr>
        <p:txBody>
          <a:bodyPr vert="horz" wrap="square" lIns="91497" tIns="45748" rIns="91497" bIns="45748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72" charset="0"/>
              </a:defRPr>
            </a:lvl1pPr>
          </a:lstStyle>
          <a:p>
            <a:fld id="{1D889FAF-493F-4BA2-A87C-C28AD140C090}" type="datetime1">
              <a:rPr lang="fi-FI"/>
              <a:pPr/>
              <a:t>15.12.2021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868363" y="741363"/>
            <a:ext cx="4932362" cy="37004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97" tIns="45748" rIns="91497" bIns="4574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sv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66909" y="4689521"/>
            <a:ext cx="5335270" cy="4442699"/>
          </a:xfrm>
          <a:prstGeom prst="rect">
            <a:avLst/>
          </a:prstGeom>
        </p:spPr>
        <p:txBody>
          <a:bodyPr vert="horz" wrap="square" lIns="91497" tIns="45748" rIns="91497" bIns="4574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6" y="9377318"/>
            <a:ext cx="2889939" cy="493634"/>
          </a:xfrm>
          <a:prstGeom prst="rect">
            <a:avLst/>
          </a:prstGeom>
        </p:spPr>
        <p:txBody>
          <a:bodyPr vert="horz" wrap="square" lIns="91497" tIns="45748" rIns="91497" bIns="4574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72" charset="0"/>
              </a:defRPr>
            </a:lvl1pPr>
          </a:lstStyle>
          <a:p>
            <a:endParaRPr lang="sv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777612" y="9377318"/>
            <a:ext cx="2889939" cy="493634"/>
          </a:xfrm>
          <a:prstGeom prst="rect">
            <a:avLst/>
          </a:prstGeom>
        </p:spPr>
        <p:txBody>
          <a:bodyPr vert="horz" wrap="square" lIns="91497" tIns="45748" rIns="91497" bIns="4574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72" charset="0"/>
              </a:defRPr>
            </a:lvl1pPr>
          </a:lstStyle>
          <a:p>
            <a:fld id="{5E18C4A3-3A64-4AB2-857E-6349EC6FCBEB}" type="slidenum">
              <a:rPr lang="fi-FI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444774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72" charset="-128"/>
        <a:cs typeface="ＭＳ Ｐゴシック" pitchFamily="72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72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72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72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7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Google Shape;184;g100b7b9e65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85" name="Google Shape;185;g100b7b9e65d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6" name="Google Shape;186;g100b7b9e65d_0_0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fld id="{00000000-1234-1234-1234-123412341234}" type="slidenum"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  <a:tabLst/>
                <a:defRPr/>
              </a:pPr>
              <a:t>10</a:t>
            </a:fld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Google Shape;236;gf596b762ca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37" name="Google Shape;237;gf596b762ca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format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format på underrubrik i bakgrunden</a:t>
            </a:r>
            <a:endParaRPr lang="fi-FI"/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EE3D03-6586-445C-AB32-B7854ACD936C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Esittäjä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655F92-6057-4A36-8BDB-E9F87CE6F91C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- Pencil">
  <p:cSld name="Heading - Pencil">
    <p:bg>
      <p:bgPr>
        <a:solidFill>
          <a:schemeClr val="accent2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gf9ccb9a45b_2_50"/>
          <p:cNvSpPr txBox="1">
            <a:spLocks noGrp="1"/>
          </p:cNvSpPr>
          <p:nvPr>
            <p:ph type="title"/>
          </p:nvPr>
        </p:nvSpPr>
        <p:spPr>
          <a:xfrm>
            <a:off x="311700" y="979363"/>
            <a:ext cx="8114400" cy="51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84770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facts box Yellow">
  <p:cSld name="Text and facts box Yellow">
    <p:bg>
      <p:bgPr>
        <a:solidFill>
          <a:schemeClr val="lt2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f9ccb9a45b_2_161"/>
          <p:cNvSpPr txBox="1">
            <a:spLocks noGrp="1"/>
          </p:cNvSpPr>
          <p:nvPr>
            <p:ph type="title"/>
          </p:nvPr>
        </p:nvSpPr>
        <p:spPr>
          <a:xfrm>
            <a:off x="311700" y="842400"/>
            <a:ext cx="37881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oppins SemiBold"/>
              <a:buNone/>
              <a:defRPr sz="2400" b="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9pPr>
          </a:lstStyle>
          <a:p>
            <a:endParaRPr/>
          </a:p>
        </p:txBody>
      </p:sp>
      <p:sp>
        <p:nvSpPr>
          <p:cNvPr id="17" name="Google Shape;17;gf9ccb9a45b_2_161"/>
          <p:cNvSpPr txBox="1">
            <a:spLocks noGrp="1"/>
          </p:cNvSpPr>
          <p:nvPr>
            <p:ph type="body" idx="1"/>
          </p:nvPr>
        </p:nvSpPr>
        <p:spPr>
          <a:xfrm>
            <a:off x="311700" y="1987833"/>
            <a:ext cx="3788100" cy="41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342900" lvl="0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1pPr>
            <a:lvl2pPr marL="685800" lvl="1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2pPr>
            <a:lvl3pPr marL="1028700" lvl="2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3pPr>
            <a:lvl4pPr marL="1371600" lvl="3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4pPr>
            <a:lvl5pPr marL="1714500" lvl="4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5pPr>
            <a:lvl6pPr marL="2057400" lvl="5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6pPr>
            <a:lvl7pPr marL="2400300" lvl="6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7pPr>
            <a:lvl8pPr marL="2743200" lvl="7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8pPr>
            <a:lvl9pPr marL="3086100" lvl="8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9pPr>
          </a:lstStyle>
          <a:p>
            <a:endParaRPr/>
          </a:p>
        </p:txBody>
      </p:sp>
      <p:sp>
        <p:nvSpPr>
          <p:cNvPr id="18" name="Google Shape;18;gf9ccb9a45b_2_161"/>
          <p:cNvSpPr/>
          <p:nvPr/>
        </p:nvSpPr>
        <p:spPr>
          <a:xfrm>
            <a:off x="4489625" y="0"/>
            <a:ext cx="4654575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9" name="Google Shape;19;gf9ccb9a45b_2_16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12225" y="157500"/>
            <a:ext cx="323100" cy="43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02841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- Lavender 1">
  <p:cSld name="Heading - Lavender 1">
    <p:bg>
      <p:bgPr>
        <a:solidFill>
          <a:schemeClr val="accent3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gf9ccb9a45b_2_38"/>
          <p:cNvSpPr txBox="1">
            <a:spLocks noGrp="1"/>
          </p:cNvSpPr>
          <p:nvPr>
            <p:ph type="ctrTitle"/>
          </p:nvPr>
        </p:nvSpPr>
        <p:spPr>
          <a:xfrm>
            <a:off x="311700" y="589600"/>
            <a:ext cx="8520525" cy="28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5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endParaRPr/>
          </a:p>
        </p:txBody>
      </p:sp>
      <p:sp>
        <p:nvSpPr>
          <p:cNvPr id="22" name="Google Shape;22;gf9ccb9a45b_2_38"/>
          <p:cNvSpPr txBox="1">
            <a:spLocks noGrp="1"/>
          </p:cNvSpPr>
          <p:nvPr>
            <p:ph type="subTitle" idx="1"/>
          </p:nvPr>
        </p:nvSpPr>
        <p:spPr>
          <a:xfrm>
            <a:off x="311700" y="4221097"/>
            <a:ext cx="8520525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23" name="Google Shape;23;gf9ccb9a45b_2_3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47748" y="3738402"/>
            <a:ext cx="1648505" cy="1494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5009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29359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- Dark blue 1">
  <p:cSld name="Heading - Dark blue 1">
    <p:bg>
      <p:bgPr>
        <a:solidFill>
          <a:schemeClr val="dk1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Google Shape;26;gf9ccb9a45b_2_6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27" name="Google Shape;27;gf9ccb9a45b_2_6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47748" y="3738402"/>
            <a:ext cx="1648505" cy="149467"/>
          </a:xfrm>
          <a:prstGeom prst="rect">
            <a:avLst/>
          </a:prstGeom>
          <a:noFill/>
          <a:ln>
            <a:noFill/>
          </a:ln>
        </p:spPr>
      </p:pic>
      <p:sp>
        <p:nvSpPr>
          <p:cNvPr id="28" name="Google Shape;28;gf9ccb9a45b_2_66"/>
          <p:cNvSpPr txBox="1">
            <a:spLocks noGrp="1"/>
          </p:cNvSpPr>
          <p:nvPr>
            <p:ph type="ctrTitle"/>
          </p:nvPr>
        </p:nvSpPr>
        <p:spPr>
          <a:xfrm>
            <a:off x="311700" y="589600"/>
            <a:ext cx="8520525" cy="28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5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endParaRPr/>
          </a:p>
        </p:txBody>
      </p:sp>
      <p:sp>
        <p:nvSpPr>
          <p:cNvPr id="29" name="Google Shape;29;gf9ccb9a45b_2_66"/>
          <p:cNvSpPr txBox="1">
            <a:spLocks noGrp="1"/>
          </p:cNvSpPr>
          <p:nvPr>
            <p:ph type="subTitle" idx="1"/>
          </p:nvPr>
        </p:nvSpPr>
        <p:spPr>
          <a:xfrm>
            <a:off x="311700" y="4221097"/>
            <a:ext cx="8520525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366805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facts box blue">
  <p:cSld name="Text and facts box blu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f9ccb9a45b_2_22"/>
          <p:cNvSpPr/>
          <p:nvPr/>
        </p:nvSpPr>
        <p:spPr>
          <a:xfrm>
            <a:off x="4572000" y="133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gf9ccb9a45b_2_22"/>
          <p:cNvSpPr txBox="1">
            <a:spLocks noGrp="1"/>
          </p:cNvSpPr>
          <p:nvPr>
            <p:ph type="title"/>
          </p:nvPr>
        </p:nvSpPr>
        <p:spPr>
          <a:xfrm>
            <a:off x="265500" y="1834132"/>
            <a:ext cx="4045275" cy="20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9pPr>
          </a:lstStyle>
          <a:p>
            <a:endParaRPr/>
          </a:p>
        </p:txBody>
      </p:sp>
      <p:sp>
        <p:nvSpPr>
          <p:cNvPr id="33" name="Google Shape;33;gf9ccb9a45b_2_22"/>
          <p:cNvSpPr txBox="1">
            <a:spLocks noGrp="1"/>
          </p:cNvSpPr>
          <p:nvPr>
            <p:ph type="subTitle" idx="1"/>
          </p:nvPr>
        </p:nvSpPr>
        <p:spPr>
          <a:xfrm>
            <a:off x="265500" y="3974834"/>
            <a:ext cx="4045275" cy="17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gf9ccb9a45b_2_22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6925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342900" lvl="0" indent="-2857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1pPr>
            <a:lvl2pPr marL="685800" lvl="1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2pPr>
            <a:lvl3pPr marL="1028700" lvl="2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3pPr>
            <a:lvl4pPr marL="1371600" lvl="3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4pPr>
            <a:lvl5pPr marL="1714500" lvl="4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5pPr>
            <a:lvl6pPr marL="2057400" lvl="5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6pPr>
            <a:lvl7pPr marL="2400300" lvl="6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7pPr>
            <a:lvl8pPr marL="2743200" lvl="7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8pPr>
            <a:lvl9pPr marL="3086100" lvl="8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35" name="Google Shape;35;gf9ccb9a45b_2_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72234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- Green">
  <p:cSld name="Big number - Gree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gf9ccb9a45b_2_152"/>
          <p:cNvSpPr txBox="1">
            <a:spLocks noGrp="1"/>
          </p:cNvSpPr>
          <p:nvPr>
            <p:ph type="title"/>
          </p:nvPr>
        </p:nvSpPr>
        <p:spPr>
          <a:xfrm>
            <a:off x="311700" y="1557233"/>
            <a:ext cx="8520525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700"/>
              <a:buNone/>
              <a:defRPr sz="11025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38" name="Google Shape;38;gf9ccb9a45b_2_152"/>
          <p:cNvSpPr txBox="1">
            <a:spLocks noGrp="1"/>
          </p:cNvSpPr>
          <p:nvPr>
            <p:ph type="body" idx="1"/>
          </p:nvPr>
        </p:nvSpPr>
        <p:spPr>
          <a:xfrm>
            <a:off x="311700" y="4299000"/>
            <a:ext cx="8520525" cy="14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342900" lvl="0" indent="-2857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685800" lvl="1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028700" lvl="2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371600" lvl="3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1714500" lvl="4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057400" lvl="5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2400300" lvl="6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2743200" lvl="7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3086100" lvl="8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018431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act person - Dark blue 1">
  <p:cSld name="Contact person - Dark blue 1">
    <p:bg>
      <p:bgPr>
        <a:solidFill>
          <a:schemeClr val="dk1"/>
        </a:soli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f9ccb9a45b_2_52"/>
          <p:cNvSpPr txBox="1">
            <a:spLocks noGrp="1"/>
          </p:cNvSpPr>
          <p:nvPr>
            <p:ph type="title"/>
          </p:nvPr>
        </p:nvSpPr>
        <p:spPr>
          <a:xfrm>
            <a:off x="490250" y="2988033"/>
            <a:ext cx="6772500" cy="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41" name="Google Shape;41;gf9ccb9a45b_2_5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gf9ccb9a45b_2_52"/>
          <p:cNvSpPr/>
          <p:nvPr/>
        </p:nvSpPr>
        <p:spPr>
          <a:xfrm>
            <a:off x="584625" y="1352867"/>
            <a:ext cx="1121400" cy="1495200"/>
          </a:xfrm>
          <a:prstGeom prst="rect">
            <a:avLst/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3" name="Google Shape;43;gf9ccb9a45b_2_52"/>
          <p:cNvSpPr txBox="1">
            <a:spLocks noGrp="1"/>
          </p:cNvSpPr>
          <p:nvPr>
            <p:ph type="subTitle" idx="1"/>
          </p:nvPr>
        </p:nvSpPr>
        <p:spPr>
          <a:xfrm>
            <a:off x="490250" y="3952049"/>
            <a:ext cx="8342100" cy="21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None/>
              <a:defRPr sz="1275">
                <a:solidFill>
                  <a:schemeClr val="accent3"/>
                </a:solidFill>
              </a:defRPr>
            </a:lvl1pPr>
            <a:lvl2pPr lvl="1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2pPr>
            <a:lvl3pPr lvl="2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3pPr>
            <a:lvl4pPr lvl="3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4pPr>
            <a:lvl5pPr lvl="4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5pPr>
            <a:lvl6pPr lvl="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6pPr>
            <a:lvl7pPr lvl="6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7pPr>
            <a:lvl8pPr lvl="7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8pPr>
            <a:lvl9pPr lvl="8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26149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 - Lavender">
  <p:cSld name="Logo slide - Lavender">
    <p:bg>
      <p:bgPr>
        <a:solidFill>
          <a:schemeClr val="accent3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gf9ccb9a45b_2_57"/>
          <p:cNvSpPr/>
          <p:nvPr/>
        </p:nvSpPr>
        <p:spPr>
          <a:xfrm>
            <a:off x="8679325" y="149900"/>
            <a:ext cx="366075" cy="469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6" name="Google Shape;46;gf9ccb9a45b_2_5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13275" y="2535000"/>
            <a:ext cx="1717450" cy="13816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gf9ccb9a45b_2_57"/>
          <p:cNvSpPr txBox="1">
            <a:spLocks noGrp="1"/>
          </p:cNvSpPr>
          <p:nvPr>
            <p:ph type="subTitle" idx="1"/>
          </p:nvPr>
        </p:nvSpPr>
        <p:spPr>
          <a:xfrm>
            <a:off x="311700" y="4221100"/>
            <a:ext cx="8520525" cy="9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1575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gf9ccb9a45b_2_57"/>
          <p:cNvSpPr txBox="1">
            <a:spLocks noGrp="1"/>
          </p:cNvSpPr>
          <p:nvPr>
            <p:ph type="subTitle" idx="2"/>
          </p:nvPr>
        </p:nvSpPr>
        <p:spPr>
          <a:xfrm>
            <a:off x="311700" y="5211199"/>
            <a:ext cx="8520525" cy="6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None/>
              <a:defRPr sz="1275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63012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2 - Dark blue">
  <p:cSld name="Heading 2 - Dark blue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gf9ccb9a45b_2_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gf9ccb9a45b_2_17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6465375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4527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Esittäjä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37D8E2-18F5-4216-B6F7-E8AD368801CB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2 - Lavender">
  <p:cSld name="Heading 2 - Lavender">
    <p:bg>
      <p:bgPr>
        <a:solidFill>
          <a:schemeClr val="accent3"/>
        </a:solidFill>
        <a:effectLst/>
      </p:bgPr>
    </p:bg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f9ccb9a45b_2_20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6465375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23383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facts box green">
  <p:cSld name="Text and facts box gree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gf9ccb9a45b_2_28"/>
          <p:cNvSpPr/>
          <p:nvPr/>
        </p:nvSpPr>
        <p:spPr>
          <a:xfrm>
            <a:off x="4572000" y="133"/>
            <a:ext cx="4572000" cy="6858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gf9ccb9a45b_2_28"/>
          <p:cNvSpPr txBox="1">
            <a:spLocks noGrp="1"/>
          </p:cNvSpPr>
          <p:nvPr>
            <p:ph type="title"/>
          </p:nvPr>
        </p:nvSpPr>
        <p:spPr>
          <a:xfrm>
            <a:off x="265500" y="1834132"/>
            <a:ext cx="4045275" cy="20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9pPr>
          </a:lstStyle>
          <a:p>
            <a:endParaRPr/>
          </a:p>
        </p:txBody>
      </p:sp>
      <p:sp>
        <p:nvSpPr>
          <p:cNvPr id="57" name="Google Shape;57;gf9ccb9a45b_2_28"/>
          <p:cNvSpPr txBox="1">
            <a:spLocks noGrp="1"/>
          </p:cNvSpPr>
          <p:nvPr>
            <p:ph type="subTitle" idx="1"/>
          </p:nvPr>
        </p:nvSpPr>
        <p:spPr>
          <a:xfrm>
            <a:off x="265500" y="3974834"/>
            <a:ext cx="4045275" cy="17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58" name="Google Shape;58;gf9ccb9a45b_2_28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6925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342900" lvl="0" indent="-2857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1pPr>
            <a:lvl2pPr marL="685800" lvl="1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2pPr>
            <a:lvl3pPr marL="1028700" lvl="2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3pPr>
            <a:lvl4pPr marL="1371600" lvl="3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4pPr>
            <a:lvl5pPr marL="1714500" lvl="4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5pPr>
            <a:lvl6pPr marL="2057400" lvl="5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6pPr>
            <a:lvl7pPr marL="2400300" lvl="6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7pPr>
            <a:lvl8pPr marL="2743200" lvl="7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8pPr>
            <a:lvl9pPr marL="3086100" lvl="8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59" name="Google Shape;59;gf9ccb9a45b_2_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578574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2 - Lavender ">
  <p:cSld name="Heading 2 - Lavender ">
    <p:bg>
      <p:bgPr>
        <a:solidFill>
          <a:schemeClr val="accent3"/>
        </a:solidFill>
        <a:effectLst/>
      </p:bgPr>
    </p:bg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f9ccb9a45b_2_34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6465375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684865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- Lavender">
  <p:cSld name="Heading - Lavender">
    <p:bg>
      <p:bgPr>
        <a:solidFill>
          <a:schemeClr val="accent3"/>
        </a:solidFill>
        <a:effectLst/>
      </p:bgPr>
    </p:bg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f9ccb9a45b_2_36"/>
          <p:cNvSpPr txBox="1">
            <a:spLocks noGrp="1"/>
          </p:cNvSpPr>
          <p:nvPr>
            <p:ph type="title"/>
          </p:nvPr>
        </p:nvSpPr>
        <p:spPr>
          <a:xfrm>
            <a:off x="311700" y="979363"/>
            <a:ext cx="8114400" cy="51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571168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2 - Seamoss">
  <p:cSld name="Heading 2 - Seamoss">
    <p:bg>
      <p:bgPr>
        <a:solidFill>
          <a:schemeClr val="dk2"/>
        </a:solidFill>
        <a:effectLst/>
      </p:bgPr>
    </p:bg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gf9ccb9a45b_2_4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gf9ccb9a45b_2_43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6465375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02106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- Pencil 1 1">
  <p:cSld name="Heading - Pencil 1 1">
    <p:bg>
      <p:bgPr>
        <a:solidFill>
          <a:schemeClr val="accent2"/>
        </a:solidFill>
        <a:effectLst/>
      </p:bgPr>
    </p:bg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f9ccb9a45b_2_46"/>
          <p:cNvSpPr txBox="1">
            <a:spLocks noGrp="1"/>
          </p:cNvSpPr>
          <p:nvPr>
            <p:ph type="ctrTitle"/>
          </p:nvPr>
        </p:nvSpPr>
        <p:spPr>
          <a:xfrm>
            <a:off x="311700" y="589600"/>
            <a:ext cx="8520525" cy="28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5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endParaRPr/>
          </a:p>
        </p:txBody>
      </p:sp>
      <p:sp>
        <p:nvSpPr>
          <p:cNvPr id="69" name="Google Shape;69;gf9ccb9a45b_2_46"/>
          <p:cNvSpPr txBox="1">
            <a:spLocks noGrp="1"/>
          </p:cNvSpPr>
          <p:nvPr>
            <p:ph type="subTitle" idx="1"/>
          </p:nvPr>
        </p:nvSpPr>
        <p:spPr>
          <a:xfrm>
            <a:off x="311700" y="4221097"/>
            <a:ext cx="8520525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70" name="Google Shape;70;gf9ccb9a45b_2_4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47748" y="3738402"/>
            <a:ext cx="1648505" cy="1494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37742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white" type="title">
  <p:cSld name="Heading white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f9ccb9a45b_2_62"/>
          <p:cNvSpPr txBox="1">
            <a:spLocks noGrp="1"/>
          </p:cNvSpPr>
          <p:nvPr>
            <p:ph type="ctrTitle"/>
          </p:nvPr>
        </p:nvSpPr>
        <p:spPr>
          <a:xfrm>
            <a:off x="311700" y="589600"/>
            <a:ext cx="8520525" cy="28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200"/>
              <a:buNone/>
              <a:defRPr sz="5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endParaRPr/>
          </a:p>
        </p:txBody>
      </p:sp>
      <p:sp>
        <p:nvSpPr>
          <p:cNvPr id="73" name="Google Shape;73;gf9ccb9a45b_2_62"/>
          <p:cNvSpPr txBox="1">
            <a:spLocks noGrp="1"/>
          </p:cNvSpPr>
          <p:nvPr>
            <p:ph type="subTitle" idx="1"/>
          </p:nvPr>
        </p:nvSpPr>
        <p:spPr>
          <a:xfrm>
            <a:off x="311700" y="4221097"/>
            <a:ext cx="8520525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pic>
        <p:nvPicPr>
          <p:cNvPr id="74" name="Google Shape;74;gf9ccb9a45b_2_6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47748" y="3738402"/>
            <a:ext cx="1648505" cy="14946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9685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- Seamoss 1">
  <p:cSld name="Heading - Seamoss 1">
    <p:bg>
      <p:bgPr>
        <a:solidFill>
          <a:schemeClr val="dk2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Google Shape;76;gf9ccb9a45b_2_7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pic>
        <p:nvPicPr>
          <p:cNvPr id="77" name="Google Shape;77;gf9ccb9a45b_2_7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47748" y="3738402"/>
            <a:ext cx="1648505" cy="149467"/>
          </a:xfrm>
          <a:prstGeom prst="rect">
            <a:avLst/>
          </a:prstGeom>
          <a:noFill/>
          <a:ln>
            <a:noFill/>
          </a:ln>
        </p:spPr>
      </p:pic>
      <p:sp>
        <p:nvSpPr>
          <p:cNvPr id="78" name="Google Shape;78;gf9ccb9a45b_2_71"/>
          <p:cNvSpPr txBox="1">
            <a:spLocks noGrp="1"/>
          </p:cNvSpPr>
          <p:nvPr>
            <p:ph type="ctrTitle"/>
          </p:nvPr>
        </p:nvSpPr>
        <p:spPr>
          <a:xfrm>
            <a:off x="311700" y="589600"/>
            <a:ext cx="8520525" cy="28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5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  <a:defRPr sz="5400"/>
            </a:lvl9pPr>
          </a:lstStyle>
          <a:p>
            <a:endParaRPr/>
          </a:p>
        </p:txBody>
      </p:sp>
      <p:sp>
        <p:nvSpPr>
          <p:cNvPr id="79" name="Google Shape;79;gf9ccb9a45b_2_71"/>
          <p:cNvSpPr txBox="1">
            <a:spLocks noGrp="1"/>
          </p:cNvSpPr>
          <p:nvPr>
            <p:ph type="subTitle" idx="1"/>
          </p:nvPr>
        </p:nvSpPr>
        <p:spPr>
          <a:xfrm>
            <a:off x="311700" y="4221097"/>
            <a:ext cx="8520525" cy="978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 sz="24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184503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 - Dark blue">
  <p:cSld name="Logo slide - Dark blue">
    <p:bg>
      <p:bgPr>
        <a:solidFill>
          <a:schemeClr val="dk1"/>
        </a:solidFill>
        <a:effectLst/>
      </p:bgPr>
    </p:bg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gf9ccb9a45b_2_7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gf9ccb9a45b_2_76"/>
          <p:cNvSpPr/>
          <p:nvPr/>
        </p:nvSpPr>
        <p:spPr>
          <a:xfrm>
            <a:off x="8679325" y="149900"/>
            <a:ext cx="366075" cy="469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gf9ccb9a45b_2_7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713275" y="2535000"/>
            <a:ext cx="1717450" cy="1381600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gf9ccb9a45b_2_76"/>
          <p:cNvSpPr txBox="1">
            <a:spLocks noGrp="1"/>
          </p:cNvSpPr>
          <p:nvPr>
            <p:ph type="subTitle" idx="1"/>
          </p:nvPr>
        </p:nvSpPr>
        <p:spPr>
          <a:xfrm>
            <a:off x="311700" y="4221100"/>
            <a:ext cx="8520525" cy="9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1575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85" name="Google Shape;85;gf9ccb9a45b_2_76"/>
          <p:cNvSpPr txBox="1">
            <a:spLocks noGrp="1"/>
          </p:cNvSpPr>
          <p:nvPr>
            <p:ph type="subTitle" idx="2"/>
          </p:nvPr>
        </p:nvSpPr>
        <p:spPr>
          <a:xfrm>
            <a:off x="311700" y="5211199"/>
            <a:ext cx="8520525" cy="6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None/>
              <a:defRPr sz="1275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1224742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 - Green">
  <p:cSld name="Logo slide - Green">
    <p:bg>
      <p:bgPr>
        <a:solidFill>
          <a:schemeClr val="dk2"/>
        </a:solidFill>
        <a:effectLst/>
      </p:bgPr>
    </p:bg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f9ccb9a45b_2_82"/>
          <p:cNvSpPr/>
          <p:nvPr/>
        </p:nvSpPr>
        <p:spPr>
          <a:xfrm>
            <a:off x="8679325" y="149900"/>
            <a:ext cx="366075" cy="469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f9ccb9a45b_2_8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13275" y="2535000"/>
            <a:ext cx="1717450" cy="13816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gf9ccb9a45b_2_82"/>
          <p:cNvSpPr txBox="1">
            <a:spLocks noGrp="1"/>
          </p:cNvSpPr>
          <p:nvPr>
            <p:ph type="subTitle" idx="1"/>
          </p:nvPr>
        </p:nvSpPr>
        <p:spPr>
          <a:xfrm>
            <a:off x="311700" y="4221100"/>
            <a:ext cx="8520525" cy="9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1575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gf9ccb9a45b_2_82"/>
          <p:cNvSpPr txBox="1">
            <a:spLocks noGrp="1"/>
          </p:cNvSpPr>
          <p:nvPr>
            <p:ph type="subTitle" idx="2"/>
          </p:nvPr>
        </p:nvSpPr>
        <p:spPr>
          <a:xfrm>
            <a:off x="311700" y="5211199"/>
            <a:ext cx="8520525" cy="6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700"/>
              <a:buNone/>
              <a:defRPr sz="127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100">
                <a:solidFill>
                  <a:schemeClr val="accent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100">
                <a:solidFill>
                  <a:schemeClr val="accent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100">
                <a:solidFill>
                  <a:schemeClr val="accent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100">
                <a:solidFill>
                  <a:schemeClr val="accent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100">
                <a:solidFill>
                  <a:schemeClr val="accent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100">
                <a:solidFill>
                  <a:schemeClr val="accent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100">
                <a:solidFill>
                  <a:schemeClr val="accent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800"/>
              <a:buNone/>
              <a:defRPr sz="2100">
                <a:solidFill>
                  <a:schemeClr val="accent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21365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/>
              <a:t>Klicka här för att ändra format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C5BC2FB-12C4-4CCD-9CBB-1BF708ED2FCB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Esittäjä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1F054A-301D-415A-9D86-7532515E6296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ogo slide - Pencil">
  <p:cSld name="Logo slide - Pencil">
    <p:bg>
      <p:bgPr>
        <a:solidFill>
          <a:schemeClr val="accent2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f9ccb9a45b_2_87"/>
          <p:cNvSpPr/>
          <p:nvPr/>
        </p:nvSpPr>
        <p:spPr>
          <a:xfrm>
            <a:off x="8679325" y="149900"/>
            <a:ext cx="366075" cy="469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3" name="Google Shape;93;gf9ccb9a45b_2_8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713275" y="2535000"/>
            <a:ext cx="1717450" cy="13816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gf9ccb9a45b_2_87"/>
          <p:cNvSpPr txBox="1">
            <a:spLocks noGrp="1"/>
          </p:cNvSpPr>
          <p:nvPr>
            <p:ph type="subTitle" idx="1"/>
          </p:nvPr>
        </p:nvSpPr>
        <p:spPr>
          <a:xfrm>
            <a:off x="311700" y="4221100"/>
            <a:ext cx="8520525" cy="94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1575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 sz="24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95" name="Google Shape;95;gf9ccb9a45b_2_87"/>
          <p:cNvSpPr txBox="1">
            <a:spLocks noGrp="1"/>
          </p:cNvSpPr>
          <p:nvPr>
            <p:ph type="subTitle" idx="2"/>
          </p:nvPr>
        </p:nvSpPr>
        <p:spPr>
          <a:xfrm>
            <a:off x="311700" y="5211199"/>
            <a:ext cx="8520525" cy="68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None/>
              <a:defRPr sz="1275">
                <a:solidFill>
                  <a:schemeClr val="dk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1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4778352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- Dark blue" type="secHead">
  <p:cSld name="Heading - Dark blue">
    <p:bg>
      <p:bgPr>
        <a:solidFill>
          <a:schemeClr val="dk1"/>
        </a:solidFill>
        <a:effectLst/>
      </p:bgPr>
    </p:bg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gf9ccb9a45b_2_9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gf9ccb9a45b_2_92"/>
          <p:cNvSpPr txBox="1">
            <a:spLocks noGrp="1"/>
          </p:cNvSpPr>
          <p:nvPr>
            <p:ph type="title"/>
          </p:nvPr>
        </p:nvSpPr>
        <p:spPr>
          <a:xfrm>
            <a:off x="311700" y="979363"/>
            <a:ext cx="8114400" cy="51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9" name="Google Shape;99;gf9ccb9a45b_2_92"/>
          <p:cNvSpPr/>
          <p:nvPr/>
        </p:nvSpPr>
        <p:spPr>
          <a:xfrm>
            <a:off x="8679325" y="149900"/>
            <a:ext cx="366075" cy="469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682513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- Seamoss">
  <p:cSld name="Heading - Seamoss">
    <p:bg>
      <p:bgPr>
        <a:solidFill>
          <a:schemeClr val="dk2"/>
        </a:solidFill>
        <a:effectLst/>
      </p:bgPr>
    </p:bg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gf9ccb9a45b_2_9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gf9ccb9a45b_2_96"/>
          <p:cNvSpPr txBox="1">
            <a:spLocks noGrp="1"/>
          </p:cNvSpPr>
          <p:nvPr>
            <p:ph type="title"/>
          </p:nvPr>
        </p:nvSpPr>
        <p:spPr>
          <a:xfrm>
            <a:off x="311700" y="979363"/>
            <a:ext cx="8114400" cy="51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100"/>
              <a:buNone/>
              <a:defRPr sz="6825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4374509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2 - Pencil ">
  <p:cSld name="Heading 2 - Pencil ">
    <p:bg>
      <p:bgPr>
        <a:solidFill>
          <a:schemeClr val="accent2"/>
        </a:solidFill>
        <a:effectLst/>
      </p:bgPr>
    </p:bg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f9ccb9a45b_2_99"/>
          <p:cNvSpPr txBox="1">
            <a:spLocks noGrp="1"/>
          </p:cNvSpPr>
          <p:nvPr>
            <p:ph type="title"/>
          </p:nvPr>
        </p:nvSpPr>
        <p:spPr>
          <a:xfrm>
            <a:off x="490250" y="701800"/>
            <a:ext cx="6465375" cy="545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8334375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act person - Dark blue">
  <p:cSld name="Contact person - Dark blue">
    <p:bg>
      <p:bgPr>
        <a:solidFill>
          <a:schemeClr val="dk1"/>
        </a:solidFill>
        <a:effectLst/>
      </p:bgPr>
    </p:bg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f9ccb9a45b_2_101"/>
          <p:cNvSpPr txBox="1">
            <a:spLocks noGrp="1"/>
          </p:cNvSpPr>
          <p:nvPr>
            <p:ph type="title"/>
          </p:nvPr>
        </p:nvSpPr>
        <p:spPr>
          <a:xfrm>
            <a:off x="490250" y="2988033"/>
            <a:ext cx="6772500" cy="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07" name="Google Shape;107;gf9ccb9a45b_2_10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sp>
        <p:nvSpPr>
          <p:cNvPr id="108" name="Google Shape;108;gf9ccb9a45b_2_101"/>
          <p:cNvSpPr/>
          <p:nvPr/>
        </p:nvSpPr>
        <p:spPr>
          <a:xfrm>
            <a:off x="584625" y="1352867"/>
            <a:ext cx="1121400" cy="1495200"/>
          </a:xfrm>
          <a:prstGeom prst="rect">
            <a:avLst/>
          </a:prstGeom>
          <a:solidFill>
            <a:srgbClr val="674EA7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gf9ccb9a45b_2_101"/>
          <p:cNvSpPr txBox="1">
            <a:spLocks noGrp="1"/>
          </p:cNvSpPr>
          <p:nvPr>
            <p:ph type="subTitle" idx="1"/>
          </p:nvPr>
        </p:nvSpPr>
        <p:spPr>
          <a:xfrm>
            <a:off x="490250" y="3952049"/>
            <a:ext cx="8342100" cy="21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None/>
              <a:defRPr sz="1275">
                <a:solidFill>
                  <a:schemeClr val="accent3"/>
                </a:solidFill>
              </a:defRPr>
            </a:lvl1pPr>
            <a:lvl2pPr lvl="1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2pPr>
            <a:lvl3pPr lvl="2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3pPr>
            <a:lvl4pPr lvl="3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4pPr>
            <a:lvl5pPr lvl="4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5pPr>
            <a:lvl6pPr lvl="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6pPr>
            <a:lvl7pPr lvl="6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7pPr>
            <a:lvl8pPr lvl="7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8pPr>
            <a:lvl9pPr lvl="8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429958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act person - Lavender  1">
  <p:cSld name="Contact person - Lavender  1">
    <p:bg>
      <p:bgPr>
        <a:solidFill>
          <a:schemeClr val="accent3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f9ccb9a45b_2_106"/>
          <p:cNvSpPr txBox="1">
            <a:spLocks noGrp="1"/>
          </p:cNvSpPr>
          <p:nvPr>
            <p:ph type="title"/>
          </p:nvPr>
        </p:nvSpPr>
        <p:spPr>
          <a:xfrm>
            <a:off x="490250" y="2988033"/>
            <a:ext cx="6772500" cy="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2" name="Google Shape;112;gf9ccb9a45b_2_106"/>
          <p:cNvSpPr/>
          <p:nvPr/>
        </p:nvSpPr>
        <p:spPr>
          <a:xfrm>
            <a:off x="584625" y="1352867"/>
            <a:ext cx="1121400" cy="1495200"/>
          </a:xfrm>
          <a:prstGeom prst="rect">
            <a:avLst/>
          </a:prstGeom>
          <a:solidFill>
            <a:srgbClr val="D9D2E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gf9ccb9a45b_2_106"/>
          <p:cNvSpPr txBox="1">
            <a:spLocks noGrp="1"/>
          </p:cNvSpPr>
          <p:nvPr>
            <p:ph type="subTitle" idx="1"/>
          </p:nvPr>
        </p:nvSpPr>
        <p:spPr>
          <a:xfrm>
            <a:off x="490250" y="3952049"/>
            <a:ext cx="8342100" cy="21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None/>
              <a:defRPr sz="1275">
                <a:solidFill>
                  <a:schemeClr val="accent3"/>
                </a:solidFill>
              </a:defRPr>
            </a:lvl1pPr>
            <a:lvl2pPr lvl="1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2pPr>
            <a:lvl3pPr lvl="2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3pPr>
            <a:lvl4pPr lvl="3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4pPr>
            <a:lvl5pPr lvl="4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5pPr>
            <a:lvl6pPr lvl="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6pPr>
            <a:lvl7pPr lvl="6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7pPr>
            <a:lvl8pPr lvl="7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8pPr>
            <a:lvl9pPr lvl="8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9102223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act person - Pencil  1">
  <p:cSld name="Contact person - Pencil  1">
    <p:bg>
      <p:bgPr>
        <a:solidFill>
          <a:schemeClr val="accent2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f9ccb9a45b_2_110"/>
          <p:cNvSpPr txBox="1">
            <a:spLocks noGrp="1"/>
          </p:cNvSpPr>
          <p:nvPr>
            <p:ph type="title"/>
          </p:nvPr>
        </p:nvSpPr>
        <p:spPr>
          <a:xfrm>
            <a:off x="490250" y="2988033"/>
            <a:ext cx="6772500" cy="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gf9ccb9a45b_2_110"/>
          <p:cNvSpPr/>
          <p:nvPr/>
        </p:nvSpPr>
        <p:spPr>
          <a:xfrm>
            <a:off x="584625" y="1352867"/>
            <a:ext cx="1121400" cy="1495200"/>
          </a:xfrm>
          <a:prstGeom prst="rect">
            <a:avLst/>
          </a:prstGeom>
          <a:solidFill>
            <a:srgbClr val="F6B26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gf9ccb9a45b_2_110"/>
          <p:cNvSpPr txBox="1">
            <a:spLocks noGrp="1"/>
          </p:cNvSpPr>
          <p:nvPr>
            <p:ph type="subTitle" idx="1"/>
          </p:nvPr>
        </p:nvSpPr>
        <p:spPr>
          <a:xfrm>
            <a:off x="490250" y="3952049"/>
            <a:ext cx="8342100" cy="21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None/>
              <a:defRPr sz="1275">
                <a:solidFill>
                  <a:schemeClr val="accent3"/>
                </a:solidFill>
              </a:defRPr>
            </a:lvl1pPr>
            <a:lvl2pPr lvl="1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2pPr>
            <a:lvl3pPr lvl="2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3pPr>
            <a:lvl4pPr lvl="3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4pPr>
            <a:lvl5pPr lvl="4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5pPr>
            <a:lvl6pPr lvl="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6pPr>
            <a:lvl7pPr lvl="6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7pPr>
            <a:lvl8pPr lvl="7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8pPr>
            <a:lvl9pPr lvl="8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0947547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act person - Seamoss 1">
  <p:cSld name="Contact person - Seamoss 1">
    <p:bg>
      <p:bgPr>
        <a:solidFill>
          <a:schemeClr val="dk2"/>
        </a:solidFill>
        <a:effectLst/>
      </p:bgPr>
    </p:bg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Google Shape;119;gf9ccb9a45b_2_1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  <p:sp>
        <p:nvSpPr>
          <p:cNvPr id="120" name="Google Shape;120;gf9ccb9a45b_2_114"/>
          <p:cNvSpPr txBox="1">
            <a:spLocks noGrp="1"/>
          </p:cNvSpPr>
          <p:nvPr>
            <p:ph type="title"/>
          </p:nvPr>
        </p:nvSpPr>
        <p:spPr>
          <a:xfrm>
            <a:off x="490250" y="2988033"/>
            <a:ext cx="6772500" cy="88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4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1" name="Google Shape;121;gf9ccb9a45b_2_114"/>
          <p:cNvSpPr/>
          <p:nvPr/>
        </p:nvSpPr>
        <p:spPr>
          <a:xfrm>
            <a:off x="584625" y="1352867"/>
            <a:ext cx="1121400" cy="1495200"/>
          </a:xfrm>
          <a:prstGeom prst="rect">
            <a:avLst/>
          </a:prstGeom>
          <a:solidFill>
            <a:srgbClr val="458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Google Shape;122;gf9ccb9a45b_2_114"/>
          <p:cNvSpPr txBox="1">
            <a:spLocks noGrp="1"/>
          </p:cNvSpPr>
          <p:nvPr>
            <p:ph type="subTitle" idx="1"/>
          </p:nvPr>
        </p:nvSpPr>
        <p:spPr>
          <a:xfrm>
            <a:off x="490250" y="3952049"/>
            <a:ext cx="8342100" cy="21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700"/>
              <a:buNone/>
              <a:defRPr sz="1275">
                <a:solidFill>
                  <a:schemeClr val="accent3"/>
                </a:solidFill>
              </a:defRPr>
            </a:lvl1pPr>
            <a:lvl2pPr lvl="1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2pPr>
            <a:lvl3pPr lvl="2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3pPr>
            <a:lvl4pPr lvl="3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4pPr>
            <a:lvl5pPr lvl="4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5pPr>
            <a:lvl6pPr lvl="5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6pPr>
            <a:lvl7pPr lvl="6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7pPr>
            <a:lvl8pPr lvl="7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8pPr>
            <a:lvl9pPr lvl="8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2800"/>
              <a:buNone/>
              <a:defRPr sz="2100">
                <a:solidFill>
                  <a:schemeClr val="accent3"/>
                </a:solidFill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7225166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text" type="tx">
  <p:cSld name="Heading and text">
    <p:bg>
      <p:bgPr>
        <a:solidFill>
          <a:schemeClr val="lt2"/>
        </a:solidFill>
        <a:effectLst/>
      </p:bgPr>
    </p:bg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f9ccb9a45b_2_119"/>
          <p:cNvSpPr txBox="1">
            <a:spLocks noGrp="1"/>
          </p:cNvSpPr>
          <p:nvPr>
            <p:ph type="title"/>
          </p:nvPr>
        </p:nvSpPr>
        <p:spPr>
          <a:xfrm>
            <a:off x="311700" y="704975"/>
            <a:ext cx="8520525" cy="17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6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  <p:sp>
        <p:nvSpPr>
          <p:cNvPr id="125" name="Google Shape;125;gf9ccb9a45b_2_119"/>
          <p:cNvSpPr txBox="1">
            <a:spLocks noGrp="1"/>
          </p:cNvSpPr>
          <p:nvPr>
            <p:ph type="body" idx="1"/>
          </p:nvPr>
        </p:nvSpPr>
        <p:spPr>
          <a:xfrm>
            <a:off x="311700" y="2739860"/>
            <a:ext cx="8520525" cy="34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342900" lvl="0" indent="-2857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685800" lvl="1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028700" lvl="2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371600" lvl="3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1714500" lvl="4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057400" lvl="5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2400300" lvl="6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2743200" lvl="7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3086100" lvl="8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8906776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and two columns" type="twoColTx">
  <p:cSld name="Heading and two columns">
    <p:bg>
      <p:bgPr>
        <a:solidFill>
          <a:schemeClr val="lt2"/>
        </a:solidFill>
        <a:effectLst/>
      </p:bgPr>
    </p:bg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f9ccb9a45b_2_122"/>
          <p:cNvSpPr txBox="1">
            <a:spLocks noGrp="1"/>
          </p:cNvSpPr>
          <p:nvPr>
            <p:ph type="body" idx="1"/>
          </p:nvPr>
        </p:nvSpPr>
        <p:spPr>
          <a:xfrm>
            <a:off x="311700" y="2738199"/>
            <a:ext cx="3999825" cy="33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342900" lvl="0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425"/>
            </a:lvl1pPr>
            <a:lvl2pPr marL="685800" lvl="1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2pPr>
            <a:lvl3pPr marL="1028700" lvl="2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3pPr>
            <a:lvl4pPr marL="1371600" lvl="3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4pPr>
            <a:lvl5pPr marL="1714500" lvl="4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5pPr>
            <a:lvl6pPr marL="2057400" lvl="5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6pPr>
            <a:lvl7pPr marL="2400300" lvl="6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7pPr>
            <a:lvl8pPr marL="2743200" lvl="7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8pPr>
            <a:lvl9pPr marL="3086100" lvl="8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8" name="Google Shape;128;gf9ccb9a45b_2_122"/>
          <p:cNvSpPr txBox="1">
            <a:spLocks noGrp="1"/>
          </p:cNvSpPr>
          <p:nvPr>
            <p:ph type="body" idx="2"/>
          </p:nvPr>
        </p:nvSpPr>
        <p:spPr>
          <a:xfrm>
            <a:off x="4832400" y="2738199"/>
            <a:ext cx="3999825" cy="33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342900" lvl="0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 sz="1425"/>
            </a:lvl1pPr>
            <a:lvl2pPr marL="685800" lvl="1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2pPr>
            <a:lvl3pPr marL="1028700" lvl="2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3pPr>
            <a:lvl4pPr marL="1371600" lvl="3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4pPr>
            <a:lvl5pPr marL="1714500" lvl="4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5pPr>
            <a:lvl6pPr marL="2057400" lvl="5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6pPr>
            <a:lvl7pPr marL="2400300" lvl="6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7pPr>
            <a:lvl8pPr marL="2743200" lvl="7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8pPr>
            <a:lvl9pPr marL="3086100" lvl="8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9pPr>
          </a:lstStyle>
          <a:p>
            <a:endParaRPr/>
          </a:p>
        </p:txBody>
      </p:sp>
      <p:sp>
        <p:nvSpPr>
          <p:cNvPr id="129" name="Google Shape;129;gf9ccb9a45b_2_122"/>
          <p:cNvSpPr txBox="1">
            <a:spLocks noGrp="1"/>
          </p:cNvSpPr>
          <p:nvPr>
            <p:ph type="title"/>
          </p:nvPr>
        </p:nvSpPr>
        <p:spPr>
          <a:xfrm>
            <a:off x="311700" y="704975"/>
            <a:ext cx="8520525" cy="17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6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5766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3962400"/>
          </a:xfrm>
        </p:spPr>
        <p:txBody>
          <a:bodyPr/>
          <a:lstStyle>
            <a:lvl1pPr>
              <a:buNone/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962401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6DA9619-E219-4115-851F-CF892E4910F5}" type="datetime1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Esittäjä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9EDF79-F79C-4889-BB8B-463D035D6B53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ing on white" type="titleOnly">
  <p:cSld name="Heading on white">
    <p:bg>
      <p:bgPr>
        <a:solidFill>
          <a:schemeClr val="lt2"/>
        </a:solidFill>
        <a:effectLst/>
      </p:bgPr>
    </p:bg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f9ccb9a45b_2_126"/>
          <p:cNvSpPr txBox="1">
            <a:spLocks noGrp="1"/>
          </p:cNvSpPr>
          <p:nvPr>
            <p:ph type="title"/>
          </p:nvPr>
        </p:nvSpPr>
        <p:spPr>
          <a:xfrm>
            <a:off x="311700" y="704975"/>
            <a:ext cx="8520525" cy="178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6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0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841756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facts box Lavender">
  <p:cSld name="Text and facts box Lavender">
    <p:bg>
      <p:bgPr>
        <a:solidFill>
          <a:schemeClr val="lt2"/>
        </a:solidFill>
        <a:effectLst/>
      </p:bgPr>
    </p:bg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f9ccb9a45b_2_128"/>
          <p:cNvSpPr txBox="1">
            <a:spLocks noGrp="1"/>
          </p:cNvSpPr>
          <p:nvPr>
            <p:ph type="title"/>
          </p:nvPr>
        </p:nvSpPr>
        <p:spPr>
          <a:xfrm>
            <a:off x="311700" y="842400"/>
            <a:ext cx="37881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l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oppins SemiBold"/>
              <a:buNone/>
              <a:defRPr sz="2400" b="0">
                <a:solidFill>
                  <a:schemeClr val="dk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None/>
              <a:defRPr sz="2400"/>
            </a:lvl9pPr>
          </a:lstStyle>
          <a:p>
            <a:endParaRPr/>
          </a:p>
        </p:txBody>
      </p:sp>
      <p:sp>
        <p:nvSpPr>
          <p:cNvPr id="134" name="Google Shape;134;gf9ccb9a45b_2_128"/>
          <p:cNvSpPr txBox="1">
            <a:spLocks noGrp="1"/>
          </p:cNvSpPr>
          <p:nvPr>
            <p:ph type="body" idx="1"/>
          </p:nvPr>
        </p:nvSpPr>
        <p:spPr>
          <a:xfrm>
            <a:off x="311700" y="1987833"/>
            <a:ext cx="3788100" cy="410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342900" lvl="0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1pPr>
            <a:lvl2pPr marL="685800" lvl="1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2pPr>
            <a:lvl3pPr marL="1028700" lvl="2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3pPr>
            <a:lvl4pPr marL="1371600" lvl="3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4pPr>
            <a:lvl5pPr marL="1714500" lvl="4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5pPr>
            <a:lvl6pPr marL="2057400" lvl="5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6pPr>
            <a:lvl7pPr marL="2400300" lvl="6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●"/>
              <a:defRPr sz="1200"/>
            </a:lvl7pPr>
            <a:lvl8pPr marL="2743200" lvl="7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○"/>
              <a:defRPr sz="1200"/>
            </a:lvl8pPr>
            <a:lvl9pPr marL="3086100" lvl="8" indent="-2476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600"/>
              <a:buChar char="■"/>
              <a:defRPr sz="1200"/>
            </a:lvl9pPr>
          </a:lstStyle>
          <a:p>
            <a:endParaRPr/>
          </a:p>
        </p:txBody>
      </p:sp>
      <p:sp>
        <p:nvSpPr>
          <p:cNvPr id="135" name="Google Shape;135;gf9ccb9a45b_2_128"/>
          <p:cNvSpPr/>
          <p:nvPr/>
        </p:nvSpPr>
        <p:spPr>
          <a:xfrm>
            <a:off x="4489625" y="0"/>
            <a:ext cx="4654575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6" name="Google Shape;136;gf9ccb9a45b_2_12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12225" y="157500"/>
            <a:ext cx="323100" cy="43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919700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facts box pencil">
  <p:cSld name="Text and facts box pencil"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f9ccb9a45b_2_133"/>
          <p:cNvSpPr/>
          <p:nvPr/>
        </p:nvSpPr>
        <p:spPr>
          <a:xfrm>
            <a:off x="4572000" y="133"/>
            <a:ext cx="457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gf9ccb9a45b_2_133"/>
          <p:cNvSpPr txBox="1">
            <a:spLocks noGrp="1"/>
          </p:cNvSpPr>
          <p:nvPr>
            <p:ph type="title"/>
          </p:nvPr>
        </p:nvSpPr>
        <p:spPr>
          <a:xfrm>
            <a:off x="265500" y="1834132"/>
            <a:ext cx="4045275" cy="20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9pPr>
          </a:lstStyle>
          <a:p>
            <a:endParaRPr/>
          </a:p>
        </p:txBody>
      </p:sp>
      <p:sp>
        <p:nvSpPr>
          <p:cNvPr id="140" name="Google Shape;140;gf9ccb9a45b_2_133"/>
          <p:cNvSpPr txBox="1">
            <a:spLocks noGrp="1"/>
          </p:cNvSpPr>
          <p:nvPr>
            <p:ph type="subTitle" idx="1"/>
          </p:nvPr>
        </p:nvSpPr>
        <p:spPr>
          <a:xfrm>
            <a:off x="265500" y="3974834"/>
            <a:ext cx="4045275" cy="17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141" name="Google Shape;141;gf9ccb9a45b_2_133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6925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342900" lvl="0" indent="-2857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1pPr>
            <a:lvl2pPr marL="685800" lvl="1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2pPr>
            <a:lvl3pPr marL="1028700" lvl="2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3pPr>
            <a:lvl4pPr marL="1371600" lvl="3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4pPr>
            <a:lvl5pPr marL="1714500" lvl="4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5pPr>
            <a:lvl6pPr marL="2057400" lvl="5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6pPr>
            <a:lvl7pPr marL="2400300" lvl="6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7pPr>
            <a:lvl8pPr marL="2743200" lvl="7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8pPr>
            <a:lvl9pPr marL="3086100" lvl="8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42" name="Google Shape;142;gf9ccb9a45b_2_13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12225" y="157500"/>
            <a:ext cx="323100" cy="4308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062413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caption">
  <p:cSld name="Image caption"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f9ccb9a45b_2_139"/>
          <p:cNvSpPr txBox="1">
            <a:spLocks noGrp="1"/>
          </p:cNvSpPr>
          <p:nvPr>
            <p:ph type="body" idx="1"/>
          </p:nvPr>
        </p:nvSpPr>
        <p:spPr>
          <a:xfrm>
            <a:off x="319500" y="5644967"/>
            <a:ext cx="5998725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34290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oppins SemiBold"/>
              <a:buNone/>
              <a:defRPr sz="1575"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5506667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Lavender logo">
  <p:cSld name="Blank Lavender logo">
    <p:bg>
      <p:bgPr>
        <a:solidFill>
          <a:schemeClr val="lt2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6" name="Google Shape;146;gf9ccb9a45b_2_38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0088372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caption - Dark blue">
  <p:cSld name="Image caption - Dark blue">
    <p:bg>
      <p:bgPr>
        <a:solidFill>
          <a:schemeClr val="dk1"/>
        </a:solid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f9ccb9a45b_2_141"/>
          <p:cNvSpPr txBox="1">
            <a:spLocks noGrp="1"/>
          </p:cNvSpPr>
          <p:nvPr>
            <p:ph type="body" idx="1"/>
          </p:nvPr>
        </p:nvSpPr>
        <p:spPr>
          <a:xfrm>
            <a:off x="319500" y="5644967"/>
            <a:ext cx="5998725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34290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Poppins SemiBold"/>
              <a:buNone/>
              <a:defRPr sz="1575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L="685800" lvl="1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028700" lvl="2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371600" lvl="3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1714500" lvl="4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057400" lvl="5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2400300" lvl="6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2743200" lvl="7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3086100" lvl="8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3597787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caption - Green">
  <p:cSld name="Image caption - Green">
    <p:bg>
      <p:bgPr>
        <a:solidFill>
          <a:schemeClr val="dk2"/>
        </a:solidFill>
        <a:effectLst/>
      </p:bgPr>
    </p:bg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f9ccb9a45b_2_143"/>
          <p:cNvSpPr txBox="1">
            <a:spLocks noGrp="1"/>
          </p:cNvSpPr>
          <p:nvPr>
            <p:ph type="body" idx="1"/>
          </p:nvPr>
        </p:nvSpPr>
        <p:spPr>
          <a:xfrm>
            <a:off x="319500" y="5644967"/>
            <a:ext cx="5998725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34290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Poppins SemiBold"/>
              <a:buNone/>
              <a:defRPr sz="1575">
                <a:solidFill>
                  <a:schemeClr val="lt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L="685800" lvl="1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028700" lvl="2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371600" lvl="3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1714500" lvl="4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057400" lvl="5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2400300" lvl="6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2743200" lvl="7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3086100" lvl="8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799909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caption - Lavender">
  <p:cSld name="Image caption - Lavender">
    <p:bg>
      <p:bgPr>
        <a:solidFill>
          <a:schemeClr val="accent3"/>
        </a:solidFill>
        <a:effectLst/>
      </p:bgPr>
    </p:bg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f9ccb9a45b_2_145"/>
          <p:cNvSpPr txBox="1">
            <a:spLocks noGrp="1"/>
          </p:cNvSpPr>
          <p:nvPr>
            <p:ph type="body" idx="1"/>
          </p:nvPr>
        </p:nvSpPr>
        <p:spPr>
          <a:xfrm>
            <a:off x="319500" y="5644967"/>
            <a:ext cx="5998725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34290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oppins SemiBold"/>
              <a:buNone/>
              <a:defRPr sz="1575"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L="685800" lvl="1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028700" lvl="2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371600" lvl="3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1714500" lvl="4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057400" lvl="5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2400300" lvl="6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2743200" lvl="7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3086100" lvl="8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501224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 caption - Orange">
  <p:cSld name="Image caption - Orange">
    <p:bg>
      <p:bgPr>
        <a:solidFill>
          <a:schemeClr val="accent2"/>
        </a:solidFill>
        <a:effectLst/>
      </p:bgPr>
    </p:bg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f9ccb9a45b_2_147"/>
          <p:cNvSpPr txBox="1">
            <a:spLocks noGrp="1"/>
          </p:cNvSpPr>
          <p:nvPr>
            <p:ph type="body" idx="1"/>
          </p:nvPr>
        </p:nvSpPr>
        <p:spPr>
          <a:xfrm>
            <a:off x="319500" y="5644967"/>
            <a:ext cx="5998725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342900" lvl="0" indent="-1714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Poppins SemiBold"/>
              <a:buNone/>
              <a:defRPr sz="1575">
                <a:latin typeface="Poppins SemiBold"/>
                <a:ea typeface="Poppins SemiBold"/>
                <a:cs typeface="Poppins SemiBold"/>
                <a:sym typeface="Poppins SemiBold"/>
              </a:defRPr>
            </a:lvl1pPr>
            <a:lvl2pPr marL="685800" lvl="1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028700" lvl="2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371600" lvl="3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1714500" lvl="4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057400" lvl="5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2400300" lvl="6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2743200" lvl="7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3086100" lvl="8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9747293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- Dark blue">
  <p:cSld name="Big number - Dark blue"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f9ccb9a45b_2_149"/>
          <p:cNvSpPr txBox="1">
            <a:spLocks noGrp="1"/>
          </p:cNvSpPr>
          <p:nvPr>
            <p:ph type="title"/>
          </p:nvPr>
        </p:nvSpPr>
        <p:spPr>
          <a:xfrm>
            <a:off x="311700" y="1557233"/>
            <a:ext cx="8520525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14700"/>
              <a:buNone/>
              <a:defRPr sz="110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57" name="Google Shape;157;gf9ccb9a45b_2_149"/>
          <p:cNvSpPr txBox="1">
            <a:spLocks noGrp="1"/>
          </p:cNvSpPr>
          <p:nvPr>
            <p:ph type="body" idx="1"/>
          </p:nvPr>
        </p:nvSpPr>
        <p:spPr>
          <a:xfrm>
            <a:off x="311700" y="4299000"/>
            <a:ext cx="8520525" cy="14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342900" lvl="0" indent="-2857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685800" lvl="1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028700" lvl="2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371600" lvl="3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1714500" lvl="4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057400" lvl="5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2400300" lvl="6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2743200" lvl="7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3086100" lvl="8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37886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fi-FI"/>
          </a:p>
        </p:txBody>
      </p:sp>
      <p:sp>
        <p:nvSpPr>
          <p:cNvPr id="3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C8784CC-CC41-454F-817D-0D04D89D5F7F}" type="datetime1">
              <a:rPr lang="fi-FI" smtClean="0"/>
              <a:t>15.12.2021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Esittäjä</a:t>
            </a:r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44F35-C055-4103-A8DA-2CEBC31B688B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- Lavender">
  <p:cSld name="Big number - Lavender"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f9ccb9a45b_2_155"/>
          <p:cNvSpPr txBox="1">
            <a:spLocks noGrp="1"/>
          </p:cNvSpPr>
          <p:nvPr>
            <p:ph type="title"/>
          </p:nvPr>
        </p:nvSpPr>
        <p:spPr>
          <a:xfrm>
            <a:off x="311700" y="1557233"/>
            <a:ext cx="8520525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700"/>
              <a:buNone/>
              <a:defRPr sz="11025">
                <a:solidFill>
                  <a:schemeClr val="accent3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60" name="Google Shape;160;gf9ccb9a45b_2_155"/>
          <p:cNvSpPr txBox="1">
            <a:spLocks noGrp="1"/>
          </p:cNvSpPr>
          <p:nvPr>
            <p:ph type="body" idx="1"/>
          </p:nvPr>
        </p:nvSpPr>
        <p:spPr>
          <a:xfrm>
            <a:off x="311700" y="4299000"/>
            <a:ext cx="8520525" cy="14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342900" lvl="0" indent="-2857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685800" lvl="1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028700" lvl="2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371600" lvl="3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1714500" lvl="4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057400" lvl="5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2400300" lvl="6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2743200" lvl="7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3086100" lvl="8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6133552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 - Orange">
  <p:cSld name="Big number - Orange"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f9ccb9a45b_2_158"/>
          <p:cNvSpPr txBox="1">
            <a:spLocks noGrp="1"/>
          </p:cNvSpPr>
          <p:nvPr>
            <p:ph type="title"/>
          </p:nvPr>
        </p:nvSpPr>
        <p:spPr>
          <a:xfrm>
            <a:off x="311700" y="1557233"/>
            <a:ext cx="8520525" cy="26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4700"/>
              <a:buNone/>
              <a:defRPr sz="11025">
                <a:solidFill>
                  <a:schemeClr val="accent2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700"/>
              <a:buNone/>
              <a:defRPr sz="11025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163" name="Google Shape;163;gf9ccb9a45b_2_158"/>
          <p:cNvSpPr txBox="1">
            <a:spLocks noGrp="1"/>
          </p:cNvSpPr>
          <p:nvPr>
            <p:ph type="body" idx="1"/>
          </p:nvPr>
        </p:nvSpPr>
        <p:spPr>
          <a:xfrm>
            <a:off x="311700" y="4299000"/>
            <a:ext cx="8520525" cy="14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342900" lvl="0" indent="-2857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/>
            </a:lvl1pPr>
            <a:lvl2pPr marL="685800" lvl="1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2pPr>
            <a:lvl3pPr marL="1028700" lvl="2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3pPr>
            <a:lvl4pPr marL="1371600" lvl="3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4pPr>
            <a:lvl5pPr marL="1714500" lvl="4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5pPr>
            <a:lvl6pPr marL="2057400" lvl="5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6pPr>
            <a:lvl7pPr marL="2400300" lvl="6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●"/>
              <a:defRPr/>
            </a:lvl7pPr>
            <a:lvl8pPr marL="2743200" lvl="7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○"/>
              <a:defRPr/>
            </a:lvl8pPr>
            <a:lvl9pPr marL="3086100" lvl="8" indent="-261938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900"/>
              <a:buChar char="■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8577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444CD6E-25DA-4359-B753-65FBDDE39347}" type="datetime1">
              <a:rPr lang="fi-FI" smtClean="0"/>
              <a:t>15.12.2021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Esittäjä</a:t>
            </a:r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BEB658-1AE0-4800-871A-77EC36DDBEBA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464820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1435100"/>
            <a:ext cx="5111750" cy="46910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CFBB55F-8984-4671-9041-FB2B2D19882B}" type="datetime1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Esittäjä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DAABF4-DFEC-44CC-8016-E3AD46966C21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format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838199"/>
            <a:ext cx="5486400" cy="3889375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v-SE" noProof="0"/>
              <a:t>Klicka på ikonen för att lägga till en bild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äiväykse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2B503F-58A0-40B9-910A-23053CEB667A}" type="datetime1">
              <a:rPr lang="fi-FI" smtClean="0"/>
              <a:t>15.12.2021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Esittäjä</a:t>
            </a:r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BC82E8-7E89-4883-A246-9BC765D05A7F}" type="slidenum">
              <a:rPr lang="fi-FI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 and facts box blue">
  <p:cSld name="Text and facts box blu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gf9ccb9a45b_2_22"/>
          <p:cNvSpPr/>
          <p:nvPr/>
        </p:nvSpPr>
        <p:spPr>
          <a:xfrm>
            <a:off x="4572000" y="133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05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gf9ccb9a45b_2_22"/>
          <p:cNvSpPr txBox="1">
            <a:spLocks noGrp="1"/>
          </p:cNvSpPr>
          <p:nvPr>
            <p:ph type="title"/>
          </p:nvPr>
        </p:nvSpPr>
        <p:spPr>
          <a:xfrm>
            <a:off x="265500" y="1834132"/>
            <a:ext cx="4045275" cy="206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100"/>
              <a:buNone/>
              <a:defRPr sz="3825"/>
            </a:lvl9pPr>
          </a:lstStyle>
          <a:p>
            <a:endParaRPr/>
          </a:p>
        </p:txBody>
      </p:sp>
      <p:sp>
        <p:nvSpPr>
          <p:cNvPr id="33" name="Google Shape;33;gf9ccb9a45b_2_22"/>
          <p:cNvSpPr txBox="1">
            <a:spLocks noGrp="1"/>
          </p:cNvSpPr>
          <p:nvPr>
            <p:ph type="subTitle" idx="1"/>
          </p:nvPr>
        </p:nvSpPr>
        <p:spPr>
          <a:xfrm>
            <a:off x="265500" y="3974834"/>
            <a:ext cx="4045275" cy="179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1800"/>
            </a:lvl9pPr>
          </a:lstStyle>
          <a:p>
            <a:endParaRPr/>
          </a:p>
        </p:txBody>
      </p:sp>
      <p:sp>
        <p:nvSpPr>
          <p:cNvPr id="34" name="Google Shape;34;gf9ccb9a45b_2_22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6925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marL="342900" lvl="0" indent="-2857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Char char="●"/>
              <a:defRPr>
                <a:solidFill>
                  <a:schemeClr val="lt1"/>
                </a:solidFill>
              </a:defRPr>
            </a:lvl1pPr>
            <a:lvl2pPr marL="685800" lvl="1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2pPr>
            <a:lvl3pPr marL="1028700" lvl="2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3pPr>
            <a:lvl4pPr marL="1371600" lvl="3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4pPr>
            <a:lvl5pPr marL="1714500" lvl="4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5pPr>
            <a:lvl6pPr marL="2057400" lvl="5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6pPr>
            <a:lvl7pPr marL="2400300" lvl="6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●"/>
              <a:defRPr>
                <a:solidFill>
                  <a:schemeClr val="lt1"/>
                </a:solidFill>
              </a:defRPr>
            </a:lvl7pPr>
            <a:lvl8pPr marL="2743200" lvl="7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○"/>
              <a:defRPr>
                <a:solidFill>
                  <a:schemeClr val="lt1"/>
                </a:solidFill>
              </a:defRPr>
            </a:lvl8pPr>
            <a:lvl9pPr marL="3086100" lvl="8" indent="-261938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9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35" name="Google Shape;35;gf9ccb9a45b_2_2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59451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13" Type="http://schemas.openxmlformats.org/officeDocument/2006/relationships/slideLayout" Target="../slideLayouts/slideLayout22.xml"/><Relationship Id="rId18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35.xml"/><Relationship Id="rId39" Type="http://schemas.openxmlformats.org/officeDocument/2006/relationships/slideLayout" Target="../slideLayouts/slideLayout48.xml"/><Relationship Id="rId3" Type="http://schemas.openxmlformats.org/officeDocument/2006/relationships/slideLayout" Target="../slideLayouts/slideLayout12.xml"/><Relationship Id="rId21" Type="http://schemas.openxmlformats.org/officeDocument/2006/relationships/slideLayout" Target="../slideLayouts/slideLayout30.xml"/><Relationship Id="rId34" Type="http://schemas.openxmlformats.org/officeDocument/2006/relationships/slideLayout" Target="../slideLayouts/slideLayout43.xml"/><Relationship Id="rId42" Type="http://schemas.openxmlformats.org/officeDocument/2006/relationships/slideLayout" Target="../slideLayouts/slideLayout51.xml"/><Relationship Id="rId7" Type="http://schemas.openxmlformats.org/officeDocument/2006/relationships/slideLayout" Target="../slideLayouts/slideLayout16.xml"/><Relationship Id="rId12" Type="http://schemas.openxmlformats.org/officeDocument/2006/relationships/slideLayout" Target="../slideLayouts/slideLayout21.xml"/><Relationship Id="rId17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34.xml"/><Relationship Id="rId33" Type="http://schemas.openxmlformats.org/officeDocument/2006/relationships/slideLayout" Target="../slideLayouts/slideLayout42.xml"/><Relationship Id="rId38" Type="http://schemas.openxmlformats.org/officeDocument/2006/relationships/slideLayout" Target="../slideLayouts/slideLayout47.xml"/><Relationship Id="rId2" Type="http://schemas.openxmlformats.org/officeDocument/2006/relationships/slideLayout" Target="../slideLayouts/slideLayout11.xml"/><Relationship Id="rId16" Type="http://schemas.openxmlformats.org/officeDocument/2006/relationships/slideLayout" Target="../slideLayouts/slideLayout25.xml"/><Relationship Id="rId20" Type="http://schemas.openxmlformats.org/officeDocument/2006/relationships/slideLayout" Target="../slideLayouts/slideLayout29.xml"/><Relationship Id="rId29" Type="http://schemas.openxmlformats.org/officeDocument/2006/relationships/slideLayout" Target="../slideLayouts/slideLayout38.xml"/><Relationship Id="rId41" Type="http://schemas.openxmlformats.org/officeDocument/2006/relationships/slideLayout" Target="../slideLayouts/slideLayout50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0.xml"/><Relationship Id="rId24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41.xml"/><Relationship Id="rId37" Type="http://schemas.openxmlformats.org/officeDocument/2006/relationships/slideLayout" Target="../slideLayouts/slideLayout46.xml"/><Relationship Id="rId40" Type="http://schemas.openxmlformats.org/officeDocument/2006/relationships/slideLayout" Target="../slideLayouts/slideLayout49.xml"/><Relationship Id="rId5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32.xml"/><Relationship Id="rId28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45.xml"/><Relationship Id="rId10" Type="http://schemas.openxmlformats.org/officeDocument/2006/relationships/slideLayout" Target="../slideLayouts/slideLayout19.xml"/><Relationship Id="rId19" Type="http://schemas.openxmlformats.org/officeDocument/2006/relationships/slideLayout" Target="../slideLayouts/slideLayout28.xml"/><Relationship Id="rId31" Type="http://schemas.openxmlformats.org/officeDocument/2006/relationships/slideLayout" Target="../slideLayouts/slideLayout40.xml"/><Relationship Id="rId44" Type="http://schemas.openxmlformats.org/officeDocument/2006/relationships/image" Target="../media/image4.png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Relationship Id="rId14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31.xml"/><Relationship Id="rId27" Type="http://schemas.openxmlformats.org/officeDocument/2006/relationships/slideLayout" Target="../slideLayouts/slideLayout36.xml"/><Relationship Id="rId30" Type="http://schemas.openxmlformats.org/officeDocument/2006/relationships/slideLayout" Target="../slideLayouts/slideLayout39.xml"/><Relationship Id="rId35" Type="http://schemas.openxmlformats.org/officeDocument/2006/relationships/slideLayout" Target="../slideLayouts/slideLayout44.xml"/><Relationship Id="rId43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Kuva 12" descr="ala_palkki_04.jpg"/>
          <p:cNvPicPr>
            <a:picLocks noChangeAspect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-200025" y="4038600"/>
            <a:ext cx="9572625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Päiväykse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A2A96FFB-37D3-4EDA-BD71-478C84F2348B}" type="datetime1">
              <a:rPr lang="fi-FI" smtClean="0"/>
              <a:t>15.12.2021</a:t>
            </a:fld>
            <a:endParaRPr lang="fi-FI"/>
          </a:p>
        </p:txBody>
      </p:sp>
      <p:sp>
        <p:nvSpPr>
          <p:cNvPr id="1028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6651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perustyylejä osoitt.</a:t>
            </a:r>
          </a:p>
        </p:txBody>
      </p:sp>
      <p:sp>
        <p:nvSpPr>
          <p:cNvPr id="1029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/>
              <a:t>Muokkaa tekstin perustyylejä osoittamalla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fi-FI"/>
              <a:t>Esittäjä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D67E2AE7-BD79-4BDC-BBD0-1A26175FF335}" type="slidenum">
              <a:rPr lang="fi-FI"/>
              <a:pPr/>
              <a:t>‹#›</a:t>
            </a:fld>
            <a:endParaRPr lang="fi-FI"/>
          </a:p>
        </p:txBody>
      </p:sp>
      <p:sp>
        <p:nvSpPr>
          <p:cNvPr id="10" name="Dian numeron paikkamerkki 5"/>
          <p:cNvSpPr txBox="1">
            <a:spLocks/>
          </p:cNvSpPr>
          <p:nvPr/>
        </p:nvSpPr>
        <p:spPr>
          <a:xfrm>
            <a:off x="6737350" y="6299200"/>
            <a:ext cx="2217738" cy="439738"/>
          </a:xfrm>
          <a:prstGeom prst="rect">
            <a:avLst/>
          </a:prstGeom>
        </p:spPr>
        <p:txBody>
          <a:bodyPr anchor="ctr"/>
          <a:lstStyle/>
          <a:p>
            <a:pPr algn="r"/>
            <a:endParaRPr lang="sv-FI" sz="1200">
              <a:solidFill>
                <a:srgbClr val="898989"/>
              </a:solidFill>
            </a:endParaRPr>
          </a:p>
        </p:txBody>
      </p:sp>
      <p:pic>
        <p:nvPicPr>
          <p:cNvPr id="1033" name="Kuva 12" descr="logo_02.jpg"/>
          <p:cNvPicPr>
            <a:picLocks noChangeAspect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7108825" y="0"/>
            <a:ext cx="2035175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hdr="0" ftr="0"/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600" kern="1200">
          <a:solidFill>
            <a:srgbClr val="91A722"/>
          </a:solidFill>
          <a:latin typeface="Arial"/>
          <a:ea typeface="ＭＳ Ｐゴシック" pitchFamily="72" charset="-128"/>
          <a:cs typeface="ＭＳ Ｐゴシック" pitchFamily="72" charset="-128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91A722"/>
          </a:solidFill>
          <a:latin typeface="Arial" pitchFamily="72" charset="0"/>
          <a:ea typeface="ＭＳ Ｐゴシック" pitchFamily="72" charset="-128"/>
          <a:cs typeface="ＭＳ Ｐゴシック" pitchFamily="72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91A722"/>
          </a:solidFill>
          <a:latin typeface="Arial" pitchFamily="72" charset="0"/>
          <a:ea typeface="ＭＳ Ｐゴシック" pitchFamily="72" charset="-128"/>
          <a:cs typeface="ＭＳ Ｐゴシック" pitchFamily="72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91A722"/>
          </a:solidFill>
          <a:latin typeface="Arial" pitchFamily="72" charset="0"/>
          <a:ea typeface="ＭＳ Ｐゴシック" pitchFamily="72" charset="-128"/>
          <a:cs typeface="ＭＳ Ｐゴシック" pitchFamily="72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600">
          <a:solidFill>
            <a:srgbClr val="91A722"/>
          </a:solidFill>
          <a:latin typeface="Arial" pitchFamily="72" charset="0"/>
          <a:ea typeface="ＭＳ Ｐゴシック" pitchFamily="72" charset="-128"/>
          <a:cs typeface="ＭＳ Ｐゴシック" pitchFamily="72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72" charset="0"/>
          <a:ea typeface="ＭＳ Ｐゴシック" pitchFamily="72" charset="-128"/>
          <a:cs typeface="ＭＳ Ｐゴシック" pitchFamily="72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72" charset="0"/>
          <a:ea typeface="ＭＳ Ｐゴシック" pitchFamily="72" charset="-128"/>
          <a:cs typeface="ＭＳ Ｐゴシック" pitchFamily="72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72" charset="0"/>
          <a:ea typeface="ＭＳ Ｐゴシック" pitchFamily="72" charset="-128"/>
          <a:cs typeface="ＭＳ Ｐゴシック" pitchFamily="72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72" charset="0"/>
          <a:ea typeface="ＭＳ Ｐゴシック" pitchFamily="72" charset="-128"/>
          <a:cs typeface="ＭＳ Ｐゴシック" pitchFamily="72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262626"/>
          </a:solidFill>
          <a:latin typeface="Arial"/>
          <a:ea typeface="ＭＳ Ｐゴシック" pitchFamily="72" charset="-128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200" kern="1200">
          <a:solidFill>
            <a:srgbClr val="262626"/>
          </a:solidFill>
          <a:latin typeface="Arial"/>
          <a:ea typeface="ＭＳ Ｐゴシック" pitchFamily="72" charset="-128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rgbClr val="262626"/>
          </a:solidFill>
          <a:latin typeface="Arial"/>
          <a:ea typeface="ＭＳ Ｐゴシック" pitchFamily="72" charset="-128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rgbClr val="262626"/>
          </a:solidFill>
          <a:latin typeface="Arial"/>
          <a:ea typeface="ＭＳ Ｐゴシック" pitchFamily="72" charset="-128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rgbClr val="262626"/>
          </a:solidFill>
          <a:latin typeface="Arial"/>
          <a:ea typeface="ＭＳ Ｐゴシック" pitchFamily="72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f9ccb9a45b_2_13"/>
          <p:cNvSpPr txBox="1">
            <a:spLocks noGrp="1"/>
          </p:cNvSpPr>
          <p:nvPr>
            <p:ph type="title"/>
          </p:nvPr>
        </p:nvSpPr>
        <p:spPr>
          <a:xfrm>
            <a:off x="311700" y="704960"/>
            <a:ext cx="8520525" cy="7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R="0" lvl="0" algn="l" rtl="0">
              <a:lnSpc>
                <a:spcPct val="7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700"/>
              <a:buFont typeface="Frank Ruhl Libre"/>
              <a:buNone/>
              <a:defRPr sz="6700" b="1" i="0" u="none" strike="noStrike" cap="none">
                <a:solidFill>
                  <a:schemeClr val="dk1"/>
                </a:solidFill>
                <a:latin typeface="Frank Ruhl Libre"/>
                <a:ea typeface="Frank Ruhl Libre"/>
                <a:cs typeface="Frank Ruhl Libre"/>
                <a:sym typeface="Frank Ruhl Libre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fa Slab One"/>
              <a:buNone/>
              <a:defRPr sz="4000" b="0" i="0" u="none" strike="noStrike" cap="none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fa Slab One"/>
              <a:buNone/>
              <a:defRPr sz="4000" b="0" i="0" u="none" strike="noStrike" cap="none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fa Slab One"/>
              <a:buNone/>
              <a:defRPr sz="4000" b="0" i="0" u="none" strike="noStrike" cap="none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fa Slab One"/>
              <a:buNone/>
              <a:defRPr sz="4000" b="0" i="0" u="none" strike="noStrike" cap="none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fa Slab One"/>
              <a:buNone/>
              <a:defRPr sz="4000" b="0" i="0" u="none" strike="noStrike" cap="none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fa Slab One"/>
              <a:buNone/>
              <a:defRPr sz="4000" b="0" i="0" u="none" strike="noStrike" cap="none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fa Slab One"/>
              <a:buNone/>
              <a:defRPr sz="4000" b="0" i="0" u="none" strike="noStrike" cap="none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lfa Slab One"/>
              <a:buNone/>
              <a:defRPr sz="4000" b="0" i="0" u="none" strike="noStrike" cap="none">
                <a:solidFill>
                  <a:schemeClr val="dk1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>
            <a:endParaRPr/>
          </a:p>
        </p:txBody>
      </p:sp>
      <p:sp>
        <p:nvSpPr>
          <p:cNvPr id="11" name="Google Shape;11;gf9ccb9a45b_2_13"/>
          <p:cNvSpPr txBox="1">
            <a:spLocks noGrp="1"/>
          </p:cNvSpPr>
          <p:nvPr>
            <p:ph type="body" idx="1"/>
          </p:nvPr>
        </p:nvSpPr>
        <p:spPr>
          <a:xfrm>
            <a:off x="311700" y="2739860"/>
            <a:ext cx="8520525" cy="346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Poppins Medium"/>
              <a:buChar char="●"/>
              <a:defRPr sz="2400" b="0" i="0" u="none" strike="noStrike" cap="none">
                <a:solidFill>
                  <a:schemeClr val="dk1"/>
                </a:solidFill>
                <a:latin typeface="Poppins Medium"/>
                <a:ea typeface="Poppins Medium"/>
                <a:cs typeface="Poppins Medium"/>
                <a:sym typeface="Poppins Medium"/>
              </a:defRPr>
            </a:lvl1pPr>
            <a:lvl2pPr marL="914400" marR="0" lvl="1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oppins"/>
              <a:buChar char="○"/>
              <a:defRPr sz="19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2pPr>
            <a:lvl3pPr marL="1371600" marR="0" lvl="2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oppins"/>
              <a:buChar char="■"/>
              <a:defRPr sz="19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3pPr>
            <a:lvl4pPr marL="1828800" marR="0" lvl="3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oppins"/>
              <a:buChar char="●"/>
              <a:defRPr sz="19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4pPr>
            <a:lvl5pPr marL="2286000" marR="0" lvl="4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oppins"/>
              <a:buChar char="○"/>
              <a:defRPr sz="19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5pPr>
            <a:lvl6pPr marL="2743200" marR="0" lvl="5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oppins"/>
              <a:buChar char="■"/>
              <a:defRPr sz="19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6pPr>
            <a:lvl7pPr marL="3200400" marR="0" lvl="6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oppins"/>
              <a:buChar char="●"/>
              <a:defRPr sz="19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7pPr>
            <a:lvl8pPr marL="3657600" marR="0" lvl="7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oppins"/>
              <a:buChar char="○"/>
              <a:defRPr sz="19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8pPr>
            <a:lvl9pPr marL="4114800" marR="0" lvl="8" indent="-3492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Poppins"/>
              <a:buChar char="■"/>
              <a:defRPr sz="1900" b="0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9pPr>
          </a:lstStyle>
          <a:p>
            <a:endParaRPr/>
          </a:p>
        </p:txBody>
      </p:sp>
      <p:pic>
        <p:nvPicPr>
          <p:cNvPr id="12" name="Google Shape;12;gf9ccb9a45b_2_13"/>
          <p:cNvPicPr preferRelativeResize="0"/>
          <p:nvPr/>
        </p:nvPicPr>
        <p:blipFill rotWithShape="1">
          <a:blip r:embed="rId44">
            <a:alphaModFix/>
          </a:blip>
          <a:srcRect/>
          <a:stretch/>
        </p:blipFill>
        <p:spPr>
          <a:xfrm>
            <a:off x="8706351" y="173634"/>
            <a:ext cx="314800" cy="41973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1426010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  <p:sldLayoutId id="2147483682" r:id="rId12"/>
    <p:sldLayoutId id="2147483683" r:id="rId13"/>
    <p:sldLayoutId id="2147483684" r:id="rId14"/>
    <p:sldLayoutId id="2147483685" r:id="rId15"/>
    <p:sldLayoutId id="2147483686" r:id="rId16"/>
    <p:sldLayoutId id="2147483687" r:id="rId17"/>
    <p:sldLayoutId id="2147483688" r:id="rId18"/>
    <p:sldLayoutId id="2147483689" r:id="rId19"/>
    <p:sldLayoutId id="2147483690" r:id="rId20"/>
    <p:sldLayoutId id="2147483691" r:id="rId21"/>
    <p:sldLayoutId id="2147483692" r:id="rId22"/>
    <p:sldLayoutId id="2147483693" r:id="rId23"/>
    <p:sldLayoutId id="2147483694" r:id="rId24"/>
    <p:sldLayoutId id="2147483695" r:id="rId25"/>
    <p:sldLayoutId id="2147483696" r:id="rId26"/>
    <p:sldLayoutId id="2147483697" r:id="rId27"/>
    <p:sldLayoutId id="2147483698" r:id="rId28"/>
    <p:sldLayoutId id="2147483699" r:id="rId29"/>
    <p:sldLayoutId id="2147483700" r:id="rId30"/>
    <p:sldLayoutId id="2147483701" r:id="rId31"/>
    <p:sldLayoutId id="2147483702" r:id="rId32"/>
    <p:sldLayoutId id="2147483703" r:id="rId33"/>
    <p:sldLayoutId id="2147483704" r:id="rId34"/>
    <p:sldLayoutId id="2147483705" r:id="rId35"/>
    <p:sldLayoutId id="2147483706" r:id="rId36"/>
    <p:sldLayoutId id="2147483707" r:id="rId37"/>
    <p:sldLayoutId id="2147483708" r:id="rId38"/>
    <p:sldLayoutId id="2147483709" r:id="rId39"/>
    <p:sldLayoutId id="2147483710" r:id="rId40"/>
    <p:sldLayoutId id="2147483711" r:id="rId41"/>
    <p:sldLayoutId id="2147483712" r:id="rId4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earnox.se/metod/" TargetMode="External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agelungen.com/akademi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2097658"/>
            <a:ext cx="7772400" cy="1470025"/>
          </a:xfrm>
        </p:spPr>
        <p:txBody>
          <a:bodyPr/>
          <a:lstStyle/>
          <a:p>
            <a:pPr algn="ctr"/>
            <a:r>
              <a:rPr lang="sv-SE" b="1" dirty="0" err="1"/>
              <a:t>Tukipolku</a:t>
            </a:r>
            <a:endParaRPr lang="sv-FI" b="1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043608" y="3356992"/>
            <a:ext cx="6400800" cy="1752600"/>
          </a:xfrm>
        </p:spPr>
        <p:txBody>
          <a:bodyPr/>
          <a:lstStyle/>
          <a:p>
            <a:r>
              <a:rPr lang="sv-SE" dirty="0"/>
              <a:t>Slutseminarium</a:t>
            </a:r>
            <a:endParaRPr lang="sv-FI" dirty="0"/>
          </a:p>
          <a:p>
            <a:r>
              <a:rPr lang="sv-FI" dirty="0"/>
              <a:t>14.12.2021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55F92-6057-4A36-8BDB-E9F87CE6F91C}" type="slidenum">
              <a:rPr lang="fi-FI" smtClean="0"/>
              <a:pPr/>
              <a:t>1</a:t>
            </a:fld>
            <a:endParaRPr lang="fi-FI"/>
          </a:p>
        </p:txBody>
      </p:sp>
      <p:pic>
        <p:nvPicPr>
          <p:cNvPr id="6" name="Bildobjekt 5">
            <a:extLst>
              <a:ext uri="{FF2B5EF4-FFF2-40B4-BE49-F238E27FC236}">
                <a16:creationId xmlns:a16="http://schemas.microsoft.com/office/drawing/2014/main" id="{72754AF1-0287-4323-9EE8-237986189F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68144" y="4947755"/>
            <a:ext cx="821829" cy="749861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1B5F9DE6-D072-4452-A2CB-ED84496865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1" y="4919700"/>
            <a:ext cx="1137320" cy="786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10927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Google Shape;188;g100b7b9e65d_0_0"/>
          <p:cNvSpPr/>
          <p:nvPr/>
        </p:nvSpPr>
        <p:spPr>
          <a:xfrm>
            <a:off x="366075" y="1542656"/>
            <a:ext cx="1773450" cy="32872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Hej &lt;förnamn&gt;,</a:t>
            </a: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Vi på Optima hoppas att du haft en bra start på hösten.</a:t>
            </a: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Kan vi hjälpa dej med nåt eller är allt OK?</a:t>
            </a: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Svara enbart  A, B, C eller D</a:t>
            </a:r>
            <a:b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indent="-223838" defTabSz="6858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Montserrat"/>
              <a:buAutoNum type="alphaUcPeriod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Jag vill ha hjälp med studierna</a:t>
            </a: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indent="-223838" defTabSz="6858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Montserrat"/>
              <a:buAutoNum type="alphaUcPeriod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Jag vill ha hjälp med hälsa och välmående</a:t>
            </a: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indent="-223838" defTabSz="6858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Montserrat"/>
              <a:buAutoNum type="alphaUcPeriod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Jag vill ha hjälp med annat</a:t>
            </a: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342900" indent="-223838" defTabSz="685800" fontAlgn="auto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100"/>
              <a:buFont typeface="Montserrat"/>
              <a:buAutoNum type="alphaUcPeriod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Allt OK eller jag får redan den hjälp jag behöver</a:t>
            </a:r>
            <a:b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Svara på meddelandet fast du inte behöver hjälp.</a:t>
            </a:r>
            <a:b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b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Med vänlig hälsning,</a:t>
            </a:r>
            <a:b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Optimas studerandeservice</a:t>
            </a: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89" name="Google Shape;189;g100b7b9e65d_0_0"/>
          <p:cNvSpPr/>
          <p:nvPr/>
        </p:nvSpPr>
        <p:spPr>
          <a:xfrm>
            <a:off x="4755281" y="1126388"/>
            <a:ext cx="1683450" cy="832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1100"/>
            </a:pPr>
            <a:r>
              <a:rPr lang="en-US" sz="8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Trevligt att höra att allt är OK. Om du behöver hjälp senare, kan du skicka ett meddelande till detta nr.</a:t>
            </a:r>
            <a:endParaRPr sz="8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0" name="Google Shape;190;g100b7b9e65d_0_0"/>
          <p:cNvSpPr/>
          <p:nvPr/>
        </p:nvSpPr>
        <p:spPr>
          <a:xfrm>
            <a:off x="4755281" y="2101875"/>
            <a:ext cx="1581300" cy="10228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Välj ännu hurdant stöd du vill ha genom att svara A1, A2, A3, A4, A5 eller A6.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</a:pP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A1: Studieteknik, planering och -förmåga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A2: Lärande i arbete (LIA)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A3: Frågor om läroavtal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A4: Hjälp med studier av speciallärare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A5: Studier utomlands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A6: Annat eller jag är inte säker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1" name="Google Shape;191;g100b7b9e65d_0_0"/>
          <p:cNvSpPr/>
          <p:nvPr/>
        </p:nvSpPr>
        <p:spPr>
          <a:xfrm>
            <a:off x="4735031" y="3298500"/>
            <a:ext cx="1497825" cy="1192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Kunde du ännu välja vems hjälp du vill ha? Svara B1, B2, B3 eller B4</a:t>
            </a: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B1: Kuratorn</a:t>
            </a:r>
            <a:b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b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B2: Skolhälsovårdaren</a:t>
            </a:r>
            <a:b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b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B3: Yrkescoachen</a:t>
            </a:r>
            <a:b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b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B4: Nån annan eller jag är inte säker</a:t>
            </a: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2" name="Google Shape;192;g100b7b9e65d_0_0"/>
          <p:cNvSpPr txBox="1"/>
          <p:nvPr/>
        </p:nvSpPr>
        <p:spPr>
          <a:xfrm>
            <a:off x="172931" y="1029338"/>
            <a:ext cx="3900150" cy="3966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600"/>
            </a:pPr>
            <a:r>
              <a:rPr lang="en-US" sz="1725" kern="0">
                <a:solidFill>
                  <a:srgbClr val="1F2659"/>
                </a:solidFill>
                <a:latin typeface="Frank Ruhl Libre Medium"/>
                <a:ea typeface="Frank Ruhl Libre Medium"/>
                <a:cs typeface="Frank Ruhl Libre Medium"/>
                <a:sym typeface="Frank Ruhl Libre Medium"/>
              </a:rPr>
              <a:t>Första versionen av enkäten</a:t>
            </a:r>
            <a:endParaRPr sz="1725" kern="0">
              <a:solidFill>
                <a:srgbClr val="1F2659"/>
              </a:solidFill>
              <a:latin typeface="Frank Ruhl Libre Medium"/>
              <a:ea typeface="Frank Ruhl Libre Medium"/>
              <a:cs typeface="Frank Ruhl Libre Medium"/>
              <a:sym typeface="Frank Ruhl Libre Medium"/>
            </a:endParaRPr>
          </a:p>
        </p:txBody>
      </p:sp>
      <p:cxnSp>
        <p:nvCxnSpPr>
          <p:cNvPr id="193" name="Google Shape;193;g100b7b9e65d_0_0"/>
          <p:cNvCxnSpPr>
            <a:stCxn id="188" idx="3"/>
            <a:endCxn id="189" idx="1"/>
          </p:cNvCxnSpPr>
          <p:nvPr/>
        </p:nvCxnSpPr>
        <p:spPr>
          <a:xfrm rot="10800000" flipH="1">
            <a:off x="2139525" y="1542656"/>
            <a:ext cx="2615850" cy="1643625"/>
          </a:xfrm>
          <a:prstGeom prst="curvedConnector3">
            <a:avLst>
              <a:gd name="adj1" fmla="val 49998"/>
            </a:avLst>
          </a:prstGeom>
          <a:noFill/>
          <a:ln w="28575" cap="flat" cmpd="sng">
            <a:solidFill>
              <a:schemeClr val="accent1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94" name="Google Shape;194;g100b7b9e65d_0_0"/>
          <p:cNvSpPr/>
          <p:nvPr/>
        </p:nvSpPr>
        <p:spPr>
          <a:xfrm>
            <a:off x="2980435" y="2333231"/>
            <a:ext cx="981225" cy="2081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975" b="1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D) Allt OK</a:t>
            </a:r>
            <a:endParaRPr sz="975" b="1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95" name="Google Shape;195;g100b7b9e65d_0_0"/>
          <p:cNvCxnSpPr>
            <a:stCxn id="188" idx="3"/>
            <a:endCxn id="190" idx="1"/>
          </p:cNvCxnSpPr>
          <p:nvPr/>
        </p:nvCxnSpPr>
        <p:spPr>
          <a:xfrm rot="10800000" flipH="1">
            <a:off x="2139525" y="2613206"/>
            <a:ext cx="2615850" cy="573075"/>
          </a:xfrm>
          <a:prstGeom prst="curvedConnector3">
            <a:avLst>
              <a:gd name="adj1" fmla="val 49998"/>
            </a:avLst>
          </a:prstGeom>
          <a:noFill/>
          <a:ln w="28575" cap="flat" cmpd="sng">
            <a:solidFill>
              <a:schemeClr val="accent3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196" name="Google Shape;196;g100b7b9e65d_0_0"/>
          <p:cNvCxnSpPr>
            <a:stCxn id="188" idx="3"/>
            <a:endCxn id="191" idx="1"/>
          </p:cNvCxnSpPr>
          <p:nvPr/>
        </p:nvCxnSpPr>
        <p:spPr>
          <a:xfrm>
            <a:off x="2139525" y="3186281"/>
            <a:ext cx="2595600" cy="708525"/>
          </a:xfrm>
          <a:prstGeom prst="curvedConnector3">
            <a:avLst>
              <a:gd name="adj1" fmla="val 49998"/>
            </a:avLst>
          </a:prstGeom>
          <a:noFill/>
          <a:ln w="28575" cap="flat" cmpd="sng">
            <a:solidFill>
              <a:schemeClr val="accent6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197" name="Google Shape;197;g100b7b9e65d_0_0"/>
          <p:cNvSpPr/>
          <p:nvPr/>
        </p:nvSpPr>
        <p:spPr>
          <a:xfrm>
            <a:off x="2980433" y="2868254"/>
            <a:ext cx="981225" cy="208125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975" b="1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A) Studier</a:t>
            </a:r>
            <a:endParaRPr sz="975" b="1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8" name="Google Shape;198;g100b7b9e65d_0_0"/>
          <p:cNvSpPr/>
          <p:nvPr/>
        </p:nvSpPr>
        <p:spPr>
          <a:xfrm>
            <a:off x="3007781" y="3320944"/>
            <a:ext cx="981225" cy="439425"/>
          </a:xfrm>
          <a:prstGeom prst="roundRect">
            <a:avLst>
              <a:gd name="adj" fmla="val 16667"/>
            </a:avLst>
          </a:prstGeom>
          <a:solidFill>
            <a:srgbClr val="D3B76D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825" b="1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B) Hälsa och välmående</a:t>
            </a:r>
            <a:endParaRPr sz="825" b="1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199" name="Google Shape;199;g100b7b9e65d_0_0"/>
          <p:cNvSpPr/>
          <p:nvPr/>
        </p:nvSpPr>
        <p:spPr>
          <a:xfrm>
            <a:off x="4713900" y="4688138"/>
            <a:ext cx="1724850" cy="11927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Välj ännu hurdan hjälp du vill ha genom att svara C1, C2, C3, C4  eller C5.</a:t>
            </a:r>
            <a:b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C1: Teknik/IT, Itslearning eller Wilma</a:t>
            </a:r>
            <a:b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C2: Internationella frågor (utbyte osv)</a:t>
            </a:r>
            <a:b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C3: Studiestöd, intyg och betyg</a:t>
            </a: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C4: Motion och Fritid, Tips och coaching</a:t>
            </a: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</a:pPr>
            <a:r>
              <a:rPr lang="en-US" sz="600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C5: Annat eller jag är inte säker</a:t>
            </a:r>
            <a:endParaRPr sz="600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00" name="Google Shape;200;g100b7b9e65d_0_0"/>
          <p:cNvCxnSpPr>
            <a:stCxn id="188" idx="3"/>
            <a:endCxn id="199" idx="1"/>
          </p:cNvCxnSpPr>
          <p:nvPr/>
        </p:nvCxnSpPr>
        <p:spPr>
          <a:xfrm>
            <a:off x="2139525" y="3186281"/>
            <a:ext cx="2574450" cy="2098125"/>
          </a:xfrm>
          <a:prstGeom prst="curvedConnector3">
            <a:avLst>
              <a:gd name="adj1" fmla="val 35120"/>
            </a:avLst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1" name="Google Shape;201;g100b7b9e65d_0_0"/>
          <p:cNvSpPr/>
          <p:nvPr/>
        </p:nvSpPr>
        <p:spPr>
          <a:xfrm>
            <a:off x="2980416" y="4539956"/>
            <a:ext cx="981225" cy="208125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defTabSz="685800" fontAlgn="auto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</a:pPr>
            <a:r>
              <a:rPr lang="en-US" sz="975" b="1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C) Annat</a:t>
            </a:r>
            <a:endParaRPr sz="975" b="1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2" name="Google Shape;202;g100b7b9e65d_0_0"/>
          <p:cNvSpPr/>
          <p:nvPr/>
        </p:nvSpPr>
        <p:spPr>
          <a:xfrm>
            <a:off x="7049175" y="5622656"/>
            <a:ext cx="1550475" cy="340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Berätta ännu kort om hurdan hjälp du vill ha genom att svara på detta meddelande så att vi kan rikta dej till rätt person.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03" name="Google Shape;203;g100b7b9e65d_0_0"/>
          <p:cNvCxnSpPr>
            <a:endCxn id="204" idx="1"/>
          </p:cNvCxnSpPr>
          <p:nvPr/>
        </p:nvCxnSpPr>
        <p:spPr>
          <a:xfrm rot="10800000" flipH="1">
            <a:off x="6325125" y="4829860"/>
            <a:ext cx="724050" cy="22725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05" name="Google Shape;205;g100b7b9e65d_0_0"/>
          <p:cNvCxnSpPr>
            <a:endCxn id="206" idx="1"/>
          </p:cNvCxnSpPr>
          <p:nvPr/>
        </p:nvCxnSpPr>
        <p:spPr>
          <a:xfrm rot="10800000" flipH="1">
            <a:off x="6351131" y="5162888"/>
            <a:ext cx="706950" cy="90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6" name="Google Shape;206;g100b7b9e65d_0_0"/>
          <p:cNvSpPr/>
          <p:nvPr/>
        </p:nvSpPr>
        <p:spPr>
          <a:xfrm>
            <a:off x="7058081" y="5020125"/>
            <a:ext cx="1550475" cy="285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Utvecklingspedagogen kontaktar dej inom kort. Om du vill berätta mera, kan du svara på detta meddelande.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04" name="Google Shape;204;g100b7b9e65d_0_0"/>
          <p:cNvSpPr/>
          <p:nvPr/>
        </p:nvSpPr>
        <p:spPr>
          <a:xfrm>
            <a:off x="7049175" y="4659760"/>
            <a:ext cx="1550475" cy="3402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IT-pedagogen kontaktar dej inom kort. Om du vill berätta mera, kan du svara på detta meddelande.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07" name="Google Shape;207;g100b7b9e65d_0_0"/>
          <p:cNvCxnSpPr>
            <a:endCxn id="208" idx="1"/>
          </p:cNvCxnSpPr>
          <p:nvPr/>
        </p:nvCxnSpPr>
        <p:spPr>
          <a:xfrm rot="10800000" flipH="1">
            <a:off x="5936231" y="3214865"/>
            <a:ext cx="1098225" cy="4959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08" name="Google Shape;208;g100b7b9e65d_0_0"/>
          <p:cNvSpPr/>
          <p:nvPr/>
        </p:nvSpPr>
        <p:spPr>
          <a:xfrm>
            <a:off x="7034456" y="3060740"/>
            <a:ext cx="1597725" cy="3082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Kuratorn kontaktar dej inom kort. Om du vill berätta mera, kan du svara på detta meddelande.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09" name="Google Shape;209;g100b7b9e65d_0_0"/>
          <p:cNvCxnSpPr/>
          <p:nvPr/>
        </p:nvCxnSpPr>
        <p:spPr>
          <a:xfrm rot="10800000" flipH="1">
            <a:off x="5969325" y="3588150"/>
            <a:ext cx="1079775" cy="3402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0" name="Google Shape;210;g100b7b9e65d_0_0"/>
          <p:cNvSpPr/>
          <p:nvPr/>
        </p:nvSpPr>
        <p:spPr>
          <a:xfrm>
            <a:off x="7042631" y="3433958"/>
            <a:ext cx="1581300" cy="285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Skolhälsovårdaren kontaktar dej inom kort.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11" name="Google Shape;211;g100b7b9e65d_0_0"/>
          <p:cNvCxnSpPr>
            <a:endCxn id="212" idx="1"/>
          </p:cNvCxnSpPr>
          <p:nvPr/>
        </p:nvCxnSpPr>
        <p:spPr>
          <a:xfrm rot="10800000" flipH="1">
            <a:off x="6000656" y="3927228"/>
            <a:ext cx="1041975" cy="200475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2" name="Google Shape;212;g100b7b9e65d_0_0"/>
          <p:cNvSpPr/>
          <p:nvPr/>
        </p:nvSpPr>
        <p:spPr>
          <a:xfrm>
            <a:off x="7042631" y="3784466"/>
            <a:ext cx="1581300" cy="285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Yrkescoachen kontaktar dej inom kort. Om du vill berätta mera, kan du svara på detta meddelande.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3" name="Google Shape;213;g100b7b9e65d_0_0"/>
          <p:cNvSpPr/>
          <p:nvPr/>
        </p:nvSpPr>
        <p:spPr>
          <a:xfrm>
            <a:off x="7033763" y="4175419"/>
            <a:ext cx="1581300" cy="4394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Berätta kort om hurdan hjälp du vill ha genom att svara på detta meddelande så att vi kan rikta dej till rätt person.</a:t>
            </a:r>
            <a:b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-&gt; yrkescoachen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14" name="Google Shape;214;g100b7b9e65d_0_0"/>
          <p:cNvCxnSpPr>
            <a:endCxn id="213" idx="1"/>
          </p:cNvCxnSpPr>
          <p:nvPr/>
        </p:nvCxnSpPr>
        <p:spPr>
          <a:xfrm>
            <a:off x="6057263" y="4368581"/>
            <a:ext cx="976500" cy="2655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15" name="Google Shape;215;g100b7b9e65d_0_0"/>
          <p:cNvCxnSpPr>
            <a:endCxn id="216" idx="1"/>
          </p:cNvCxnSpPr>
          <p:nvPr/>
        </p:nvCxnSpPr>
        <p:spPr>
          <a:xfrm rot="10800000" flipH="1">
            <a:off x="5955675" y="1388006"/>
            <a:ext cx="1069875" cy="11448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6" name="Google Shape;216;g100b7b9e65d_0_0"/>
          <p:cNvSpPr/>
          <p:nvPr/>
        </p:nvSpPr>
        <p:spPr>
          <a:xfrm>
            <a:off x="7025550" y="1245244"/>
            <a:ext cx="1597725" cy="285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Din personliga handledare kontaktar dej inom kort. Om du vill berätta mera, kan du svara på detta meddelande.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217" name="Google Shape;217;g100b7b9e65d_0_0"/>
          <p:cNvSpPr/>
          <p:nvPr/>
        </p:nvSpPr>
        <p:spPr>
          <a:xfrm>
            <a:off x="7034456" y="2582288"/>
            <a:ext cx="1597725" cy="3082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Utvecklingspedagogen kontaktar dej inom kort. Om du vill berätta mera, kan du svara på detta meddelande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18" name="Google Shape;218;g100b7b9e65d_0_0"/>
          <p:cNvCxnSpPr>
            <a:endCxn id="216" idx="1"/>
          </p:cNvCxnSpPr>
          <p:nvPr/>
        </p:nvCxnSpPr>
        <p:spPr>
          <a:xfrm rot="10800000" flipH="1">
            <a:off x="5977050" y="1388006"/>
            <a:ext cx="1048500" cy="1284525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19" name="Google Shape;219;g100b7b9e65d_0_0"/>
          <p:cNvSpPr/>
          <p:nvPr/>
        </p:nvSpPr>
        <p:spPr>
          <a:xfrm>
            <a:off x="7025550" y="1719741"/>
            <a:ext cx="1597725" cy="285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Studiekoordinatorn kontaktar dej inom kort. Om du vill berätta mera, kan du svara på detta meddelande.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20" name="Google Shape;220;g100b7b9e65d_0_0"/>
          <p:cNvCxnSpPr/>
          <p:nvPr/>
        </p:nvCxnSpPr>
        <p:spPr>
          <a:xfrm>
            <a:off x="6296306" y="5781956"/>
            <a:ext cx="815850" cy="1305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21" name="Google Shape;221;g100b7b9e65d_0_0"/>
          <p:cNvCxnSpPr>
            <a:endCxn id="217" idx="1"/>
          </p:cNvCxnSpPr>
          <p:nvPr/>
        </p:nvCxnSpPr>
        <p:spPr>
          <a:xfrm rot="10800000" flipH="1">
            <a:off x="6159656" y="2736413"/>
            <a:ext cx="874800" cy="204525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22" name="Google Shape;222;g100b7b9e65d_0_0"/>
          <p:cNvSpPr/>
          <p:nvPr/>
        </p:nvSpPr>
        <p:spPr>
          <a:xfrm>
            <a:off x="7049175" y="5325806"/>
            <a:ext cx="1550475" cy="285525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Studiesekreteraren kontaktar dej inom kort. Om du vill berätta mera, kan du svara på detta meddelande.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23" name="Google Shape;223;g100b7b9e65d_0_0"/>
          <p:cNvCxnSpPr>
            <a:endCxn id="222" idx="1"/>
          </p:cNvCxnSpPr>
          <p:nvPr/>
        </p:nvCxnSpPr>
        <p:spPr>
          <a:xfrm>
            <a:off x="6102600" y="5452819"/>
            <a:ext cx="946575" cy="1575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24" name="Google Shape;224;g100b7b9e65d_0_0"/>
          <p:cNvCxnSpPr>
            <a:endCxn id="219" idx="1"/>
          </p:cNvCxnSpPr>
          <p:nvPr/>
        </p:nvCxnSpPr>
        <p:spPr>
          <a:xfrm rot="10800000" flipH="1">
            <a:off x="6039375" y="1862504"/>
            <a:ext cx="986175" cy="9108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225" name="Google Shape;225;g100b7b9e65d_0_0"/>
          <p:cNvSpPr/>
          <p:nvPr/>
        </p:nvSpPr>
        <p:spPr>
          <a:xfrm>
            <a:off x="7025550" y="2194238"/>
            <a:ext cx="1597725" cy="3082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68569" tIns="68569" rIns="68569" bIns="68569" anchor="ctr" anchorCtr="0">
            <a:noAutofit/>
          </a:bodyPr>
          <a:lstStyle/>
          <a:p>
            <a:pPr algn="ctr" defTabSz="685800" fontAlgn="auto">
              <a:lnSpc>
                <a:spcPct val="115000"/>
              </a:lnSpc>
              <a:spcBef>
                <a:spcPts val="900"/>
              </a:spcBef>
              <a:spcAft>
                <a:spcPts val="900"/>
              </a:spcAft>
              <a:buClr>
                <a:srgbClr val="000000"/>
              </a:buClr>
              <a:buSzPts val="900"/>
            </a:pPr>
            <a:r>
              <a:rPr lang="en-US" sz="525" kern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Tack! Specialläraren kontaktar dej inom kort. Om du vill berätta mera, kan du svara på detta meddelande</a:t>
            </a:r>
            <a:endParaRPr sz="525" kern="0">
              <a:solidFill>
                <a:srgbClr val="FFFFFF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226" name="Google Shape;226;g100b7b9e65d_0_0"/>
          <p:cNvCxnSpPr/>
          <p:nvPr/>
        </p:nvCxnSpPr>
        <p:spPr>
          <a:xfrm rot="10800000" flipH="1">
            <a:off x="6205313" y="2348269"/>
            <a:ext cx="833625" cy="5013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27" name="Google Shape;227;g100b7b9e65d_0_0"/>
          <p:cNvCxnSpPr>
            <a:endCxn id="217" idx="1"/>
          </p:cNvCxnSpPr>
          <p:nvPr/>
        </p:nvCxnSpPr>
        <p:spPr>
          <a:xfrm rot="10800000" flipH="1">
            <a:off x="6193856" y="2736413"/>
            <a:ext cx="840600" cy="2844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228" name="Google Shape;228;g100b7b9e65d_0_0"/>
          <p:cNvCxnSpPr>
            <a:endCxn id="212" idx="1"/>
          </p:cNvCxnSpPr>
          <p:nvPr/>
        </p:nvCxnSpPr>
        <p:spPr>
          <a:xfrm rot="10800000" flipH="1">
            <a:off x="6224981" y="3927228"/>
            <a:ext cx="817650" cy="1665000"/>
          </a:xfrm>
          <a:prstGeom prst="straightConnector1">
            <a:avLst/>
          </a:prstGeom>
          <a:noFill/>
          <a:ln w="28575" cap="flat" cmpd="sng">
            <a:solidFill>
              <a:schemeClr val="accent4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gf596b762ca_0_8"/>
          <p:cNvSpPr txBox="1">
            <a:spLocks noGrp="1"/>
          </p:cNvSpPr>
          <p:nvPr>
            <p:ph type="body" idx="2"/>
          </p:nvPr>
        </p:nvSpPr>
        <p:spPr>
          <a:xfrm>
            <a:off x="4939500" y="1581450"/>
            <a:ext cx="3836925" cy="3695175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91425" rIns="91425" bIns="91425" numCol="1" anchor="ctr" anchorCtr="0" compatLnSpc="1">
            <a:prstTxWarp prst="textNoShape">
              <a:avLst/>
            </a:prstTxWarp>
            <a:noAutofit/>
          </a:bodyPr>
          <a:lstStyle/>
          <a:p>
            <a:pPr indent="-242888">
              <a:lnSpc>
                <a:spcPct val="150000"/>
              </a:lnSpc>
              <a:buSzPts val="1500"/>
              <a:buFont typeface="Poppins"/>
              <a:buChar char="●"/>
            </a:pPr>
            <a:r>
              <a:rPr lang="en-US" sz="1125">
                <a:latin typeface="Poppins"/>
                <a:ea typeface="Poppins"/>
                <a:cs typeface="Poppins"/>
                <a:sym typeface="Poppins"/>
              </a:rPr>
              <a:t>Meddelandena skickades åt 328 studerande,</a:t>
            </a:r>
            <a:endParaRPr sz="1125">
              <a:latin typeface="Poppins"/>
              <a:ea typeface="Poppins"/>
              <a:cs typeface="Poppins"/>
              <a:sym typeface="Poppins"/>
            </a:endParaRPr>
          </a:p>
          <a:p>
            <a:pPr indent="0">
              <a:lnSpc>
                <a:spcPct val="150000"/>
              </a:lnSpc>
              <a:buSzPts val="1600"/>
              <a:buNone/>
            </a:pPr>
            <a:r>
              <a:rPr lang="en-US" sz="1125">
                <a:latin typeface="Poppins"/>
                <a:ea typeface="Poppins"/>
                <a:cs typeface="Poppins"/>
                <a:sym typeface="Poppins"/>
              </a:rPr>
              <a:t>varav 98 % gick fram (321 st)</a:t>
            </a:r>
            <a:endParaRPr sz="1125">
              <a:latin typeface="Poppins"/>
              <a:ea typeface="Poppins"/>
              <a:cs typeface="Poppins"/>
              <a:sym typeface="Poppins"/>
            </a:endParaRPr>
          </a:p>
          <a:p>
            <a:pPr indent="0">
              <a:lnSpc>
                <a:spcPct val="150000"/>
              </a:lnSpc>
              <a:buSzPts val="1600"/>
              <a:buNone/>
            </a:pPr>
            <a:endParaRPr sz="1125">
              <a:latin typeface="Poppins"/>
              <a:ea typeface="Poppins"/>
              <a:cs typeface="Poppins"/>
              <a:sym typeface="Poppins"/>
            </a:endParaRPr>
          </a:p>
          <a:p>
            <a:pPr indent="-242888">
              <a:lnSpc>
                <a:spcPct val="150000"/>
              </a:lnSpc>
              <a:buSzPts val="1500"/>
              <a:buFont typeface="Poppins"/>
              <a:buChar char="●"/>
            </a:pPr>
            <a:r>
              <a:rPr lang="en-US" sz="1125">
                <a:latin typeface="Poppins"/>
                <a:ea typeface="Poppins"/>
                <a:cs typeface="Poppins"/>
                <a:sym typeface="Poppins"/>
              </a:rPr>
              <a:t>92 % av de som fick meddelandet svarade</a:t>
            </a:r>
            <a:endParaRPr sz="1125">
              <a:latin typeface="Poppins"/>
              <a:ea typeface="Poppins"/>
              <a:cs typeface="Poppins"/>
              <a:sym typeface="Poppins"/>
            </a:endParaRPr>
          </a:p>
          <a:p>
            <a:pPr indent="0">
              <a:lnSpc>
                <a:spcPct val="150000"/>
              </a:lnSpc>
              <a:buSzPts val="1600"/>
              <a:buNone/>
            </a:pPr>
            <a:r>
              <a:rPr lang="en-US" sz="1125">
                <a:latin typeface="Poppins"/>
                <a:ea typeface="Poppins"/>
                <a:cs typeface="Poppins"/>
                <a:sym typeface="Poppins"/>
              </a:rPr>
              <a:t>(295 studerande, 89% av alla studeranden)</a:t>
            </a:r>
            <a:br>
              <a:rPr lang="en-US" sz="1125">
                <a:latin typeface="Poppins"/>
                <a:ea typeface="Poppins"/>
                <a:cs typeface="Poppins"/>
                <a:sym typeface="Poppins"/>
              </a:rPr>
            </a:br>
            <a:endParaRPr sz="1125">
              <a:latin typeface="Poppins"/>
              <a:ea typeface="Poppins"/>
              <a:cs typeface="Poppins"/>
              <a:sym typeface="Poppins"/>
            </a:endParaRPr>
          </a:p>
          <a:p>
            <a:pPr indent="-242888">
              <a:lnSpc>
                <a:spcPct val="150000"/>
              </a:lnSpc>
              <a:buSzPts val="1500"/>
              <a:buFont typeface="Poppins"/>
              <a:buChar char="●"/>
            </a:pPr>
            <a:r>
              <a:rPr lang="en-US" sz="1125">
                <a:latin typeface="Poppins"/>
                <a:ea typeface="Poppins"/>
                <a:cs typeface="Poppins"/>
                <a:sym typeface="Poppins"/>
              </a:rPr>
              <a:t>91 % av de som svarade anmälde att allt är OK (267 studerande)</a:t>
            </a:r>
            <a:endParaRPr sz="1125">
              <a:latin typeface="Poppins"/>
              <a:ea typeface="Poppins"/>
              <a:cs typeface="Poppins"/>
              <a:sym typeface="Poppins"/>
            </a:endParaRPr>
          </a:p>
          <a:p>
            <a:pPr indent="0">
              <a:lnSpc>
                <a:spcPct val="150000"/>
              </a:lnSpc>
              <a:buSzPts val="1600"/>
              <a:buNone/>
            </a:pPr>
            <a:endParaRPr sz="1125">
              <a:latin typeface="Poppins"/>
              <a:ea typeface="Poppins"/>
              <a:cs typeface="Poppins"/>
              <a:sym typeface="Poppins"/>
            </a:endParaRPr>
          </a:p>
          <a:p>
            <a:pPr indent="-242888">
              <a:lnSpc>
                <a:spcPct val="150000"/>
              </a:lnSpc>
              <a:buSzPts val="1500"/>
              <a:buFont typeface="Poppins"/>
              <a:buChar char="●"/>
            </a:pPr>
            <a:r>
              <a:rPr lang="en-US" sz="1125">
                <a:latin typeface="Poppins"/>
                <a:ea typeface="Poppins"/>
                <a:cs typeface="Poppins"/>
                <a:sym typeface="Poppins"/>
              </a:rPr>
              <a:t>9 % av de som svarade anmälde att de behöver stöd (28 studerande)</a:t>
            </a:r>
            <a:endParaRPr sz="1125">
              <a:latin typeface="Poppins"/>
              <a:ea typeface="Poppins"/>
              <a:cs typeface="Poppins"/>
              <a:sym typeface="Poppins"/>
            </a:endParaRPr>
          </a:p>
        </p:txBody>
      </p:sp>
      <p:sp>
        <p:nvSpPr>
          <p:cNvPr id="240" name="Google Shape;240;gf596b762ca_0_8"/>
          <p:cNvSpPr txBox="1"/>
          <p:nvPr/>
        </p:nvSpPr>
        <p:spPr>
          <a:xfrm>
            <a:off x="618769" y="3133312"/>
            <a:ext cx="3395475" cy="496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en-US" sz="2325" b="1">
                <a:solidFill>
                  <a:schemeClr val="dk1"/>
                </a:solidFill>
                <a:latin typeface="Frank Ruhl Libre"/>
                <a:ea typeface="Frank Ruhl Libre"/>
                <a:cs typeface="Frank Ruhl Libre"/>
                <a:sym typeface="Frank Ruhl Libre"/>
              </a:rPr>
              <a:t>Kampanjens resultat</a:t>
            </a:r>
            <a:endParaRPr sz="2325" b="1">
              <a:solidFill>
                <a:schemeClr val="dk1"/>
              </a:solidFill>
              <a:latin typeface="Frank Ruhl Libre"/>
              <a:ea typeface="Frank Ruhl Libre"/>
              <a:cs typeface="Frank Ruhl Libre"/>
              <a:sym typeface="Frank Ruhl Libre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DF97E92-D390-45A6-B015-BE8B7B36EA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Hur fortsätter vi efter att projektet avslutats?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6288F79-ED0A-44F6-9AF5-D1118123E9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sz="2000" dirty="0"/>
              <a:t>Hur tar vi vara på projektets resultat?</a:t>
            </a:r>
          </a:p>
          <a:p>
            <a:pPr marL="0" indent="0">
              <a:buNone/>
            </a:pPr>
            <a:r>
              <a:rPr lang="sv-SE" sz="2000" dirty="0"/>
              <a:t>- </a:t>
            </a:r>
            <a:r>
              <a:rPr lang="sv-SE" sz="2000" dirty="0" err="1"/>
              <a:t>Coachandet</a:t>
            </a:r>
            <a:r>
              <a:rPr lang="sv-SE" sz="2000" dirty="0"/>
              <a:t> stöder den personliga utvecklingen och kompletterar </a:t>
            </a:r>
            <a:r>
              <a:rPr lang="sv-SE" sz="2000" dirty="0" err="1"/>
              <a:t>stödmetoderna</a:t>
            </a:r>
            <a:endParaRPr lang="sv-SE" sz="2000" dirty="0"/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Hur utvecklar vi coachverksamheten i fortsättningen?</a:t>
            </a:r>
          </a:p>
          <a:p>
            <a:pPr marL="0" indent="0">
              <a:buNone/>
            </a:pPr>
            <a:r>
              <a:rPr lang="sv-SE" sz="2000" dirty="0"/>
              <a:t>- Tydlighet mellan det kurativa, studiehandledningen, pedagogisk handledningen och coachning</a:t>
            </a:r>
          </a:p>
          <a:p>
            <a:pPr marL="0" indent="0">
              <a:buNone/>
            </a:pPr>
            <a:endParaRPr lang="sv-SE" sz="2000" dirty="0"/>
          </a:p>
          <a:p>
            <a:pPr marL="0" indent="0">
              <a:buNone/>
            </a:pPr>
            <a:r>
              <a:rPr lang="sv-SE" sz="2000" dirty="0"/>
              <a:t>Yrkescoach -&gt; Utbildningscoach 2022</a:t>
            </a:r>
          </a:p>
          <a:p>
            <a:pPr marL="0" indent="0">
              <a:buNone/>
            </a:pPr>
            <a:r>
              <a:rPr lang="sv-SE" sz="2000" dirty="0"/>
              <a:t>- Utveckling av coaching team, 2 utbildningscoacher och samhällskommunikatör, (</a:t>
            </a:r>
            <a:r>
              <a:rPr lang="sv-SE" sz="2000" dirty="0" err="1"/>
              <a:t>Nepsy</a:t>
            </a:r>
            <a:r>
              <a:rPr lang="sv-SE" sz="2000" dirty="0"/>
              <a:t>- coach).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6AD4F1E-3326-45DF-89CD-644DFAB4C4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B625BA5B-9E53-441D-82DD-B051422ED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12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88706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D261118-E3B0-487D-B8C4-1D8D16CD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132856"/>
            <a:ext cx="6651625" cy="864096"/>
          </a:xfrm>
        </p:spPr>
        <p:txBody>
          <a:bodyPr/>
          <a:lstStyle/>
          <a:p>
            <a:r>
              <a:rPr lang="sv-SE" dirty="0"/>
              <a:t>Stort tack till </a:t>
            </a:r>
            <a:r>
              <a:rPr lang="sv-SE" dirty="0" err="1"/>
              <a:t>Kpedu</a:t>
            </a:r>
            <a:r>
              <a:rPr lang="sv-SE" dirty="0"/>
              <a:t>, staden Jakobstad och NTM-centralen för samarbetet.</a:t>
            </a:r>
            <a:endParaRPr lang="sv-FI" dirty="0"/>
          </a:p>
        </p:txBody>
      </p:sp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68859FB9-671A-4382-A885-758374C20E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76056" y="5013176"/>
            <a:ext cx="816935" cy="749873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AFFC5F7-81AE-4BFE-9D48-DD0048D053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535BC09-D37F-497F-BEAE-00AE16111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13</a:t>
            </a:fld>
            <a:endParaRPr lang="fi-FI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F4C185D3-5B59-4904-8D76-554AE5795D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20163" y="5013176"/>
            <a:ext cx="1140051" cy="786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4871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4CC8494-43DB-4AD5-9A50-A94A4383E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Utgångsläge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9DF87DF-6FA1-44BC-8E14-A7F57622DC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Vilka utmaningar ville vi lösa?</a:t>
            </a:r>
          </a:p>
          <a:p>
            <a:r>
              <a:rPr lang="sv-SE" dirty="0"/>
              <a:t>Trygga övergångar till yrkesutbildningen</a:t>
            </a:r>
          </a:p>
          <a:p>
            <a:r>
              <a:rPr lang="sv-SE" dirty="0"/>
              <a:t>Förebygga problematisk skolfrånvaro</a:t>
            </a:r>
          </a:p>
          <a:p>
            <a:r>
              <a:rPr lang="sv-SE" dirty="0"/>
              <a:t>Utveckla pedagogiska lösningar för studerande med stor skolfrånvaro</a:t>
            </a:r>
          </a:p>
          <a:p>
            <a:r>
              <a:rPr lang="sv-FI" dirty="0"/>
              <a:t>Utveckla det coachande arbetssättet</a:t>
            </a:r>
          </a:p>
          <a:p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B02758E-712A-42A8-A346-CED66103F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5903770-6555-4AB8-90D9-3AC4983C0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149648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DCBEBA6-F907-4FC9-A183-0C53073308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Verksamhet och resultat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BF7F2854-6A48-4DEB-88FC-29119F25E4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Coachningen -&gt; Verksamhetsmodell Yrkescoach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Etablering av samarbete med grundskolorna</a:t>
            </a:r>
          </a:p>
          <a:p>
            <a:r>
              <a:rPr lang="sv-SE" dirty="0"/>
              <a:t>Samarbetet med grundskola</a:t>
            </a:r>
          </a:p>
          <a:p>
            <a:pPr lvl="1"/>
            <a:r>
              <a:rPr lang="sv-SE" dirty="0"/>
              <a:t>Informationsöverföring</a:t>
            </a:r>
          </a:p>
          <a:p>
            <a:pPr lvl="1"/>
            <a:r>
              <a:rPr lang="sv-SE" dirty="0"/>
              <a:t>Tidigare åtgärder, planering av studier och stöd</a:t>
            </a:r>
          </a:p>
          <a:p>
            <a:pPr lvl="1"/>
            <a:r>
              <a:rPr lang="sv-SE" dirty="0"/>
              <a:t>Mobilisera studerande utgående från stödet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Elevträffar </a:t>
            </a:r>
          </a:p>
          <a:p>
            <a:pPr marL="0" indent="0">
              <a:buNone/>
            </a:pPr>
            <a:r>
              <a:rPr lang="sv-SE" dirty="0"/>
              <a:t>Ansökan via prövning 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/>
              <a:t>Startbesöken, augusti</a:t>
            </a:r>
            <a:endParaRPr lang="sv-FI" dirty="0"/>
          </a:p>
          <a:p>
            <a:endParaRPr lang="sv-SE" dirty="0"/>
          </a:p>
          <a:p>
            <a:endParaRPr lang="sv-SE" dirty="0"/>
          </a:p>
          <a:p>
            <a:r>
              <a:rPr lang="sv-SE" dirty="0"/>
              <a:t>Annie </a:t>
            </a:r>
            <a:r>
              <a:rPr lang="sv-SE" dirty="0" err="1"/>
              <a:t>advisor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B0AC90-092B-45B5-8C15-2F700BF7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6D7D470D-49A9-4D58-9E70-8DBA83239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659044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D58056C-5022-49BB-95DB-1902F09E5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6651625" cy="850106"/>
          </a:xfrm>
        </p:spPr>
        <p:txBody>
          <a:bodyPr/>
          <a:lstStyle/>
          <a:p>
            <a:r>
              <a:rPr lang="sv-SE" sz="2400" dirty="0"/>
              <a:t>Verksamhet hösten 2021 /</a:t>
            </a:r>
            <a:r>
              <a:rPr lang="sv-SE" sz="2400" dirty="0" err="1"/>
              <a:t>Toimet</a:t>
            </a:r>
            <a:r>
              <a:rPr lang="sv-SE" sz="2400" dirty="0"/>
              <a:t> </a:t>
            </a:r>
            <a:r>
              <a:rPr lang="sv-SE" sz="2400" dirty="0" err="1"/>
              <a:t>syksy</a:t>
            </a:r>
            <a:r>
              <a:rPr lang="sv-SE" sz="2400" dirty="0"/>
              <a:t> 2021</a:t>
            </a:r>
            <a:endParaRPr lang="sv-FI" sz="2400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A305624-A361-4403-A547-B3A6ECECA8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3954" y="1052736"/>
            <a:ext cx="8229600" cy="3962400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/>
              <a:t>Som yrkescoacher har fungerat Anna Wikström och Stina Sandström</a:t>
            </a:r>
          </a:p>
          <a:p>
            <a:endParaRPr lang="sv-FI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FI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FI" sz="1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FI" sz="1800" b="1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sv-FI" sz="18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sv-FI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sv-FI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sv-FI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B1F17C-9F49-4D11-B61F-AD4A503C6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3D57D0A-E1CC-4238-86B7-922B2CB8F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4</a:t>
            </a:fld>
            <a:endParaRPr lang="fi-FI"/>
          </a:p>
        </p:txBody>
      </p:sp>
      <p:graphicFrame>
        <p:nvGraphicFramePr>
          <p:cNvPr id="6" name="Tabell 5">
            <a:extLst>
              <a:ext uri="{FF2B5EF4-FFF2-40B4-BE49-F238E27FC236}">
                <a16:creationId xmlns:a16="http://schemas.microsoft.com/office/drawing/2014/main" id="{6980A40C-C5D2-4680-8737-53E200D485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0442978"/>
              </p:ext>
            </p:extLst>
          </p:nvPr>
        </p:nvGraphicFramePr>
        <p:xfrm>
          <a:off x="460446" y="1700808"/>
          <a:ext cx="8360026" cy="37571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59426">
                  <a:extLst>
                    <a:ext uri="{9D8B030D-6E8A-4147-A177-3AD203B41FA5}">
                      <a16:colId xmlns:a16="http://schemas.microsoft.com/office/drawing/2014/main" val="2976354631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781577736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682428370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122574768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4173712971"/>
                    </a:ext>
                  </a:extLst>
                </a:gridCol>
              </a:tblGrid>
              <a:tr h="379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 </a:t>
                      </a:r>
                      <a:r>
                        <a:rPr lang="sv-FI" sz="2400" dirty="0" err="1">
                          <a:effectLst/>
                        </a:rPr>
                        <a:t>Tukipolkustuderande</a:t>
                      </a:r>
                      <a:endParaRPr lang="sv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Våren 2020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Hösten 2020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Våren 2021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Hösten 2021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6965283"/>
                  </a:ext>
                </a:extLst>
              </a:tr>
              <a:tr h="379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Kontaktade: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0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22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41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60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0955882"/>
                  </a:ext>
                </a:extLst>
              </a:tr>
              <a:tr h="1001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Aktiva: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FI" sz="2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Kontinuerligt/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sporadiskt</a:t>
                      </a:r>
                      <a:endParaRPr lang="sv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0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7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FI" sz="2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4/3</a:t>
                      </a:r>
                      <a:endParaRPr lang="sv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25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FI" sz="2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12/13</a:t>
                      </a:r>
                      <a:endParaRPr lang="sv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51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sv-FI" sz="24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20/31</a:t>
                      </a:r>
                      <a:endParaRPr lang="sv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64328865"/>
                  </a:ext>
                </a:extLst>
              </a:tr>
              <a:tr h="379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Nya: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0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22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>
                          <a:effectLst/>
                        </a:rPr>
                        <a:t>34</a:t>
                      </a:r>
                      <a:endParaRPr lang="sv-FI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2400" dirty="0">
                          <a:effectLst/>
                        </a:rPr>
                        <a:t>46</a:t>
                      </a:r>
                      <a:endParaRPr lang="sv-FI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5146334"/>
                  </a:ext>
                </a:extLst>
              </a:tr>
              <a:tr h="3796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1100" dirty="0">
                          <a:effectLst/>
                        </a:rPr>
                        <a:t> </a:t>
                      </a:r>
                      <a:endParaRPr lang="sv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1100" dirty="0">
                          <a:effectLst/>
                        </a:rPr>
                        <a:t> </a:t>
                      </a:r>
                      <a:endParaRPr lang="sv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1100" dirty="0">
                          <a:effectLst/>
                        </a:rPr>
                        <a:t> </a:t>
                      </a:r>
                      <a:endParaRPr lang="sv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1100" dirty="0">
                          <a:effectLst/>
                        </a:rPr>
                        <a:t> </a:t>
                      </a:r>
                      <a:endParaRPr lang="sv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sv-FI" sz="1100" dirty="0">
                          <a:effectLst/>
                        </a:rPr>
                        <a:t> </a:t>
                      </a:r>
                      <a:endParaRPr lang="sv-FI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516693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52403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latshållare för innehåll 5">
            <a:extLst>
              <a:ext uri="{FF2B5EF4-FFF2-40B4-BE49-F238E27FC236}">
                <a16:creationId xmlns:a16="http://schemas.microsoft.com/office/drawing/2014/main" id="{7FCBEDF0-C3C4-42E1-AC22-CF65DFCF64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-518933" y="260648"/>
            <a:ext cx="8128243" cy="5301952"/>
          </a:xfrm>
          <a:prstGeom prst="rect">
            <a:avLst/>
          </a:prstGeom>
        </p:spPr>
      </p:pic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8459133-C947-46EE-AD9C-826C28A53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B0F7281-BEC2-4FCA-9C6B-8ECC8E257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7559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F1AE0BB-0894-423D-99E3-EB1869715A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7553" y="2213721"/>
            <a:ext cx="10088062" cy="5164562"/>
          </a:xfrm>
        </p:spPr>
        <p:txBody>
          <a:bodyPr/>
          <a:lstStyle/>
          <a:p>
            <a:endParaRPr lang="sv-FI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C1BE5F2F-C161-4DF9-8DEB-5B772E97D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7116A8E6-DF81-42C6-8084-8D9AF262A4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6</a:t>
            </a:fld>
            <a:endParaRPr lang="fi-FI"/>
          </a:p>
        </p:txBody>
      </p:sp>
      <p:pic>
        <p:nvPicPr>
          <p:cNvPr id="1026" name="Bildobjekt 2">
            <a:extLst>
              <a:ext uri="{FF2B5EF4-FFF2-40B4-BE49-F238E27FC236}">
                <a16:creationId xmlns:a16="http://schemas.microsoft.com/office/drawing/2014/main" id="{AD9A87B9-3906-44E2-805C-EFD1F6EF9E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12515"/>
            <a:ext cx="8243357" cy="5340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71404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8FE853E-9C30-4F17-A78D-B329F9FBD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Lärarens hälsning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4239FACC-07B8-4F94-AA42-F3DFEFFCD1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FI" dirty="0"/>
          </a:p>
          <a:p>
            <a:pPr marL="0" indent="0">
              <a:buNone/>
            </a:pPr>
            <a:r>
              <a:rPr lang="sv-FI" i="1" dirty="0"/>
              <a:t>Om jag får säga min personliga åsikt, så har denna tjänst varit till ovärderlig hjälp för mig i min undervisning och vardag. Jag har haft möjlighet att skicka totalt 7 studeranden på samtalsstöd och speciellt på XXX finns stora behov till extra hjälpinsatser för studeranden. 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i="1" dirty="0"/>
              <a:t>Jag hoppas verkligen att denna tjänst kan fortsätta i någon form, för behovet kommer inte att försvinna eller bli mindre, snarare tvärtom. </a:t>
            </a:r>
          </a:p>
          <a:p>
            <a:endParaRPr lang="sv-FI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1C7F430-638D-4F6A-8080-68919DE677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9E7613D-F206-4FC3-8745-81BFCA15C2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5357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3DF3FCB-51D3-4831-B259-090C58D72E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Verksamhet och resultat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CA1C65-2855-42BC-8BD2-A44EAA291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1" indent="0">
              <a:buNone/>
            </a:pPr>
            <a:r>
              <a:rPr lang="sv-SE" dirty="0"/>
              <a:t>Samarbetet med lärarna för att utveckla individuella pedagogiska lösningar:</a:t>
            </a:r>
          </a:p>
          <a:p>
            <a:pPr lvl="2"/>
            <a:r>
              <a:rPr lang="sv-SE" dirty="0"/>
              <a:t>Hur lär vi känna våra studerande och har det betydelse?</a:t>
            </a:r>
          </a:p>
          <a:p>
            <a:pPr lvl="2"/>
            <a:r>
              <a:rPr lang="sv-SE" dirty="0"/>
              <a:t>Digitala lösningar (teams)</a:t>
            </a:r>
          </a:p>
          <a:p>
            <a:pPr lvl="2"/>
            <a:r>
              <a:rPr lang="sv-SE" dirty="0"/>
              <a:t>Ökat stöd i samband med lärande i arbetet</a:t>
            </a:r>
          </a:p>
          <a:p>
            <a:pPr lvl="2"/>
            <a:r>
              <a:rPr lang="sv-SE" dirty="0"/>
              <a:t>Differentiering av material, metoder</a:t>
            </a:r>
          </a:p>
          <a:p>
            <a:endParaRPr lang="sv-SE" dirty="0"/>
          </a:p>
          <a:p>
            <a:pPr marL="0" indent="0">
              <a:buNone/>
            </a:pPr>
            <a:r>
              <a:rPr lang="sv-SE" dirty="0"/>
              <a:t>Kontinuerlig kartläggning av stödbehov (Annie </a:t>
            </a:r>
            <a:r>
              <a:rPr lang="sv-SE" dirty="0" err="1"/>
              <a:t>advisor</a:t>
            </a:r>
            <a:r>
              <a:rPr lang="sv-SE" dirty="0"/>
              <a:t>)</a:t>
            </a:r>
          </a:p>
          <a:p>
            <a:pPr lvl="2"/>
            <a:r>
              <a:rPr lang="sv-SE" dirty="0"/>
              <a:t>Hur vet vi vilket stöd som behövs och hur når studerande stödet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346BDE-8300-4CD8-B971-E9C5F2FE3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0F11847-2874-41CC-8FB3-7C9D6BF50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85356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En bild som visar text&#10;&#10;Automatiskt genererad beskrivning">
            <a:extLst>
              <a:ext uri="{FF2B5EF4-FFF2-40B4-BE49-F238E27FC236}">
                <a16:creationId xmlns:a16="http://schemas.microsoft.com/office/drawing/2014/main" id="{9CDC0669-53E0-4630-A1B0-A39BC1FF13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9306" y="764704"/>
            <a:ext cx="6457110" cy="5160368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0BAE25D8-E6F7-47B7-B4DC-E80BDA041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Verksamhet och resultat</a:t>
            </a:r>
            <a:endParaRPr lang="sv-FI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5A18C50-B99D-49E1-935D-064D4A096B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2890664" cy="2260848"/>
          </a:xfrm>
        </p:spPr>
        <p:txBody>
          <a:bodyPr/>
          <a:lstStyle/>
          <a:p>
            <a:pPr marL="0" indent="0">
              <a:buNone/>
            </a:pPr>
            <a:r>
              <a:rPr lang="sv-FI" dirty="0"/>
              <a:t>Närvarofrämjande och förebyggande av skolfrånvaro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r>
              <a:rPr lang="sv-FI" dirty="0"/>
              <a:t>Nordiskt samarbete -&gt; Närvarokonferens våren 2022</a:t>
            </a:r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endParaRPr lang="sv-FI" sz="1400" dirty="0"/>
          </a:p>
          <a:p>
            <a:pPr marL="0" indent="0">
              <a:buNone/>
            </a:pPr>
            <a:r>
              <a:rPr lang="sv-FI" sz="1400" dirty="0"/>
              <a:t>                                           </a:t>
            </a:r>
          </a:p>
          <a:p>
            <a:pPr marL="0" indent="0">
              <a:buNone/>
            </a:pPr>
            <a:endParaRPr lang="sv-FI" dirty="0"/>
          </a:p>
          <a:p>
            <a:endParaRPr lang="sv-FI" dirty="0"/>
          </a:p>
          <a:p>
            <a:endParaRPr lang="sv-FI" dirty="0"/>
          </a:p>
          <a:p>
            <a:endParaRPr lang="sv-FI" dirty="0"/>
          </a:p>
          <a:p>
            <a:endParaRPr lang="sv-FI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9A709B0-8A5B-4E19-B7DF-950B52B6D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8901D-03AC-48AE-9BED-41CB11F15934}" type="datetime1">
              <a:rPr lang="fi-FI" smtClean="0"/>
              <a:t>15.12.2021</a:t>
            </a:fld>
            <a:endParaRPr lang="fi-FI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20A404C-0914-4813-87BC-B58B4D424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7D8E2-18F5-4216-B6F7-E8AD368801CB}" type="slidenum">
              <a:rPr lang="fi-FI" smtClean="0"/>
              <a:pPr/>
              <a:t>9</a:t>
            </a:fld>
            <a:endParaRPr lang="fi-FI"/>
          </a:p>
        </p:txBody>
      </p:sp>
      <p:sp>
        <p:nvSpPr>
          <p:cNvPr id="13" name="textruta 12">
            <a:extLst>
              <a:ext uri="{FF2B5EF4-FFF2-40B4-BE49-F238E27FC236}">
                <a16:creationId xmlns:a16="http://schemas.microsoft.com/office/drawing/2014/main" id="{C11DB91A-FD87-4A02-BC16-90BBC9A7FC1F}"/>
              </a:ext>
            </a:extLst>
          </p:cNvPr>
          <p:cNvSpPr txBox="1"/>
          <p:nvPr/>
        </p:nvSpPr>
        <p:spPr>
          <a:xfrm>
            <a:off x="2590800" y="5908630"/>
            <a:ext cx="28906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FI" sz="1600" dirty="0">
                <a:hlinkClick r:id="rId3"/>
              </a:rPr>
              <a:t>https://www.learnox.se/metod/</a:t>
            </a:r>
            <a:r>
              <a:rPr lang="sv-FI" sz="1600" dirty="0"/>
              <a:t>   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id="{5948A1DD-6027-4591-A650-7E574F52F0FC}"/>
              </a:ext>
            </a:extLst>
          </p:cNvPr>
          <p:cNvSpPr txBox="1"/>
          <p:nvPr/>
        </p:nvSpPr>
        <p:spPr>
          <a:xfrm>
            <a:off x="5498234" y="5908630"/>
            <a:ext cx="3854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FI" dirty="0">
                <a:hlinkClick r:id="rId4"/>
              </a:rPr>
              <a:t>https://magelungen.com/akademi/</a:t>
            </a:r>
            <a:endParaRPr lang="sv-FI" dirty="0"/>
          </a:p>
          <a:p>
            <a:endParaRPr lang="sv-FI" dirty="0"/>
          </a:p>
        </p:txBody>
      </p:sp>
    </p:spTree>
    <p:extLst>
      <p:ext uri="{BB962C8B-B14F-4D97-AF65-F5344CB8AC3E}">
        <p14:creationId xmlns:p14="http://schemas.microsoft.com/office/powerpoint/2010/main" val="3091940935"/>
      </p:ext>
    </p:extLst>
  </p:cSld>
  <p:clrMapOvr>
    <a:masterClrMapping/>
  </p:clrMapOvr>
</p:sld>
</file>

<file path=ppt/theme/theme1.xml><?xml version="1.0" encoding="utf-8"?>
<a:theme xmlns:a="http://schemas.openxmlformats.org/drawingml/2006/main" name="pohja_opti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Annie Advisor">
  <a:themeElements>
    <a:clrScheme name="Gameday">
      <a:dk1>
        <a:srgbClr val="1F2659"/>
      </a:dk1>
      <a:lt1>
        <a:srgbClr val="FFFFFF"/>
      </a:lt1>
      <a:dk2>
        <a:srgbClr val="327567"/>
      </a:dk2>
      <a:lt2>
        <a:srgbClr val="F0F0F7"/>
      </a:lt2>
      <a:accent1>
        <a:srgbClr val="327567"/>
      </a:accent1>
      <a:accent2>
        <a:srgbClr val="F1995E"/>
      </a:accent2>
      <a:accent3>
        <a:srgbClr val="9EA5F8"/>
      </a:accent3>
      <a:accent4>
        <a:srgbClr val="ED5B3A"/>
      </a:accent4>
      <a:accent5>
        <a:srgbClr val="386DF3"/>
      </a:accent5>
      <a:accent6>
        <a:srgbClr val="F1CC72"/>
      </a:accent6>
      <a:hlink>
        <a:srgbClr val="F1995E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pohja_optima</Template>
  <TotalTime>21026</TotalTime>
  <Words>1012</Words>
  <Application>Microsoft Office PowerPoint</Application>
  <PresentationFormat>Näytössä katseltava diaesitys (4:3)</PresentationFormat>
  <Paragraphs>191</Paragraphs>
  <Slides>13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9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13</vt:i4>
      </vt:variant>
    </vt:vector>
  </HeadingPairs>
  <TitlesOfParts>
    <vt:vector size="24" baseType="lpstr">
      <vt:lpstr>Alfa Slab One</vt:lpstr>
      <vt:lpstr>Arial</vt:lpstr>
      <vt:lpstr>Calibri</vt:lpstr>
      <vt:lpstr>Frank Ruhl Libre</vt:lpstr>
      <vt:lpstr>Frank Ruhl Libre Medium</vt:lpstr>
      <vt:lpstr>Montserrat</vt:lpstr>
      <vt:lpstr>Poppins</vt:lpstr>
      <vt:lpstr>Poppins Medium</vt:lpstr>
      <vt:lpstr>Poppins SemiBold</vt:lpstr>
      <vt:lpstr>pohja_optima</vt:lpstr>
      <vt:lpstr>Annie Advisor</vt:lpstr>
      <vt:lpstr>Tukipolku</vt:lpstr>
      <vt:lpstr>Utgångsläge</vt:lpstr>
      <vt:lpstr>Verksamhet och resultat</vt:lpstr>
      <vt:lpstr>Verksamhet hösten 2021 /Toimet syksy 2021</vt:lpstr>
      <vt:lpstr>PowerPoint-esitys</vt:lpstr>
      <vt:lpstr>PowerPoint-esitys</vt:lpstr>
      <vt:lpstr>Lärarens hälsning</vt:lpstr>
      <vt:lpstr>Verksamhet och resultat</vt:lpstr>
      <vt:lpstr>Verksamhet och resultat</vt:lpstr>
      <vt:lpstr>PowerPoint-esitys</vt:lpstr>
      <vt:lpstr>PowerPoint-esitys</vt:lpstr>
      <vt:lpstr>Hur fortsätter vi efter att projektet avslutats?</vt:lpstr>
      <vt:lpstr>Stort tack till Kpedu, staden Jakobstad och NTM-centralen för samarbetet.</vt:lpstr>
    </vt:vector>
  </TitlesOfParts>
  <Company>Optima samkommun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tiinas</dc:creator>
  <cp:lastModifiedBy>Anne Eteläaho</cp:lastModifiedBy>
  <cp:revision>481</cp:revision>
  <cp:lastPrinted>2018-09-18T14:21:42Z</cp:lastPrinted>
  <dcterms:created xsi:type="dcterms:W3CDTF">2008-12-09T11:59:13Z</dcterms:created>
  <dcterms:modified xsi:type="dcterms:W3CDTF">2021-12-15T04:58:24Z</dcterms:modified>
</cp:coreProperties>
</file>