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0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EF991F-5277-45EA-9323-68638D6F31AE}" type="datetimeFigureOut">
              <a:rPr lang="fi-FI" smtClean="0"/>
              <a:t>29.10.2019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03696-8295-479C-A0A9-65DB8AF2C59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111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ain otsikko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0" y="2166938"/>
            <a:ext cx="5905500" cy="252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66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D43FB-F511-4709-B28E-9D7C259E6993}" type="datetime1">
              <a:rPr lang="fi-FI" smtClean="0"/>
              <a:t>29.10.2019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952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A0E82-47B3-48E3-800B-D1CFFF2226AB}" type="datetime1">
              <a:rPr lang="fi-FI" smtClean="0"/>
              <a:t>29.10.2019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3362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ain otsikko">
    <p:bg>
      <p:bgPr>
        <a:solidFill>
          <a:srgbClr val="E3061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479" y="4254910"/>
            <a:ext cx="2755042" cy="1177558"/>
          </a:xfrm>
          <a:prstGeom prst="rect">
            <a:avLst/>
          </a:prstGeom>
        </p:spPr>
      </p:pic>
      <p:sp>
        <p:nvSpPr>
          <p:cNvPr id="3" name="Tekstiruutu 2"/>
          <p:cNvSpPr txBox="1"/>
          <p:nvPr userDrawn="1"/>
        </p:nvSpPr>
        <p:spPr>
          <a:xfrm>
            <a:off x="4103571" y="5507396"/>
            <a:ext cx="3984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>
                <a:solidFill>
                  <a:schemeClr val="bg1"/>
                </a:solidFill>
                <a:latin typeface="Franklin Gothic Heavy" panose="020B0903020102020204" pitchFamily="34" charset="0"/>
              </a:rPr>
              <a:t>RIVERIA.FI</a:t>
            </a:r>
          </a:p>
        </p:txBody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395662" y="2297665"/>
            <a:ext cx="9958138" cy="1158059"/>
          </a:xfrm>
        </p:spPr>
        <p:txBody>
          <a:bodyPr/>
          <a:lstStyle>
            <a:lvl1pPr algn="ctr">
              <a:defRPr sz="96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Kiitos!</a:t>
            </a:r>
          </a:p>
        </p:txBody>
      </p:sp>
    </p:spTree>
    <p:extLst>
      <p:ext uri="{BB962C8B-B14F-4D97-AF65-F5344CB8AC3E}">
        <p14:creationId xmlns:p14="http://schemas.microsoft.com/office/powerpoint/2010/main" val="3666599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BFD7F5-2AA6-42C4-98C3-D1E077E8E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40202"/>
            <a:ext cx="9144000" cy="2387600"/>
          </a:xfrm>
        </p:spPr>
        <p:txBody>
          <a:bodyPr anchor="b"/>
          <a:lstStyle>
            <a:lvl1pPr algn="ctr">
              <a:defRPr lang="fi-FI" sz="7200" i="1" kern="1200" baseline="0" dirty="0">
                <a:solidFill>
                  <a:schemeClr val="bg1"/>
                </a:solidFill>
                <a:latin typeface="Franklin Gothic Heavy" panose="020B0903020102020204" pitchFamily="34" charset="0"/>
                <a:ea typeface="+mj-ea"/>
                <a:cs typeface="+mj-cs"/>
              </a:defRPr>
            </a:lvl1pPr>
          </a:lstStyle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8308674-A569-4F95-804A-CF3B44842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9877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36BAA08-1199-4811-90D3-C4C410F75E4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51" y="300147"/>
            <a:ext cx="1549719" cy="662380"/>
          </a:xfrm>
          <a:prstGeom prst="rect">
            <a:avLst/>
          </a:prstGeom>
        </p:spPr>
      </p:pic>
      <p:sp>
        <p:nvSpPr>
          <p:cNvPr id="8" name="Tekstiruutu 7">
            <a:extLst>
              <a:ext uri="{FF2B5EF4-FFF2-40B4-BE49-F238E27FC236}">
                <a16:creationId xmlns:a16="http://schemas.microsoft.com/office/drawing/2014/main" id="{28E624D8-B84B-4337-97F0-9C220689FA02}"/>
              </a:ext>
            </a:extLst>
          </p:cNvPr>
          <p:cNvSpPr txBox="1"/>
          <p:nvPr userDrawn="1"/>
        </p:nvSpPr>
        <p:spPr>
          <a:xfrm>
            <a:off x="7696524" y="6339421"/>
            <a:ext cx="3984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>
                <a:solidFill>
                  <a:schemeClr val="bg1"/>
                </a:solidFill>
                <a:latin typeface="Franklin Gothic Heavy" panose="020B0903020102020204" pitchFamily="34" charset="0"/>
              </a:rPr>
              <a:t>RIVERIA.FI</a:t>
            </a:r>
          </a:p>
        </p:txBody>
      </p:sp>
    </p:spTree>
    <p:extLst>
      <p:ext uri="{BB962C8B-B14F-4D97-AF65-F5344CB8AC3E}">
        <p14:creationId xmlns:p14="http://schemas.microsoft.com/office/powerpoint/2010/main" val="24285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5662" y="897227"/>
            <a:ext cx="9958138" cy="1158059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5662" y="2094198"/>
            <a:ext cx="9958138" cy="4121676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B53CB-0F4C-49BE-98FD-E6937FF807BE}" type="datetime1">
              <a:rPr lang="fi-FI" smtClean="0"/>
              <a:t>29.10.2019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488199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0730" y="795219"/>
            <a:ext cx="10313070" cy="1346619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0730" y="2138669"/>
            <a:ext cx="4979069" cy="4351338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38669"/>
            <a:ext cx="5181600" cy="4351338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16F68-E84E-4887-A250-7020F1498FF8}" type="datetime1">
              <a:rPr lang="fi-FI" smtClean="0"/>
              <a:t>29.10.2019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11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708" y="983815"/>
            <a:ext cx="10359960" cy="854109"/>
          </a:xfrm>
        </p:spPr>
        <p:txBody>
          <a:bodyPr/>
          <a:lstStyle>
            <a:lvl1pPr>
              <a:defRPr sz="40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2708" y="1837924"/>
            <a:ext cx="4904867" cy="6671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2708" y="2505075"/>
            <a:ext cx="4904867" cy="3684588"/>
          </a:xfrm>
        </p:spPr>
        <p:txBody>
          <a:bodyPr/>
          <a:lstStyle>
            <a:lvl2pPr marL="685800" indent="-228600">
              <a:buClr>
                <a:srgbClr val="E30613"/>
              </a:buClr>
              <a:buFont typeface="Franklin Gothic Book" panose="020B0503020102020204" pitchFamily="34" charset="0"/>
              <a:buChar char="&gt;"/>
              <a:defRPr/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480" y="1837923"/>
            <a:ext cx="5183188" cy="66715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480" y="2505075"/>
            <a:ext cx="5183188" cy="3684588"/>
          </a:xfrm>
        </p:spPr>
        <p:txBody>
          <a:bodyPr/>
          <a:lstStyle>
            <a:lvl2pPr marL="685800" indent="-228600">
              <a:defRPr lang="fi-FI" sz="2400" kern="1200" dirty="0" smtClean="0">
                <a:solidFill>
                  <a:schemeClr val="tx1"/>
                </a:solidFill>
                <a:latin typeface="Franklin Gothic Book" panose="020B0503020102020204" pitchFamily="34" charset="0"/>
                <a:ea typeface="+mn-ea"/>
                <a:cs typeface="+mn-cs"/>
              </a:defRPr>
            </a:lvl2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A625-60EE-4F17-BECC-57A9F9B95567}" type="datetime1">
              <a:rPr lang="fi-FI" smtClean="0"/>
              <a:t>29.10.2019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7536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tsikko 2">
            <a:extLst>
              <a:ext uri="{FF2B5EF4-FFF2-40B4-BE49-F238E27FC236}">
                <a16:creationId xmlns:a16="http://schemas.microsoft.com/office/drawing/2014/main" id="{8B712EB3-D27C-4701-9AC5-59BFFCC06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FD3D09-353E-4C9E-B159-2C4621695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8C9FE-2918-4C39-BDF0-445522371044}" type="datetime1">
              <a:rPr lang="fi-FI" smtClean="0"/>
              <a:t>29.10.2019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3C5C8E2B-4739-40A5-B857-4C4C26EF0C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27612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ä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D3A3DB9-E4F9-4ECB-B8FE-D7A5D190C5E1}" type="datetime1">
              <a:rPr lang="fi-FI" smtClean="0"/>
              <a:t>29.10.2019</a:t>
            </a:fld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63136E5-8D26-4E72-AA70-3DBFF7C6B399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9989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983848"/>
            <a:ext cx="3932237" cy="10735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B99DD-A873-4AC3-978E-80E66F6A3083}" type="datetime1">
              <a:rPr lang="fi-FI" smtClean="0"/>
              <a:t>29.10.2019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513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88320-8363-4D9A-B5B8-911F7CF1688F}" type="datetime1">
              <a:rPr lang="fi-FI" smtClean="0"/>
              <a:t>29.10.2019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136E5-8D26-4E72-AA70-3DBFF7C6B3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2479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34896" cy="2718816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14998"/>
            <a:ext cx="12192000" cy="64300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5662" y="897227"/>
            <a:ext cx="9958138" cy="11580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dirty="0"/>
              <a:t>Tekstidia, otsikko 1- tai 2-rivinen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5662" y="2140084"/>
            <a:ext cx="9958138" cy="40368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30613"/>
              </a:buClr>
              <a:buFont typeface="Franklin Gothic Book" panose="020B0503020102020204" pitchFamily="34" charset="0"/>
              <a:buChar char="&gt;"/>
            </a:pPr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49232" y="221833"/>
            <a:ext cx="9032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A36F5C5-A9F8-421F-BAE3-BA20C5EA1BAE}" type="datetime1">
              <a:rPr lang="fi-FI" smtClean="0"/>
              <a:t>29.10.2019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96514" y="22183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fld id="{C63136E5-8D26-4E72-AA70-3DBFF7C6B399}" type="slidenum">
              <a:rPr lang="fi-FI" smtClean="0"/>
              <a:pPr/>
              <a:t>‹#›</a:t>
            </a:fld>
            <a:r>
              <a:rPr lang="fi-FI" dirty="0"/>
              <a:t> </a:t>
            </a:r>
            <a:r>
              <a:rPr lang="fi-FI" dirty="0">
                <a:solidFill>
                  <a:srgbClr val="FF0000"/>
                </a:solidFill>
              </a:rPr>
              <a:t>//</a:t>
            </a:r>
          </a:p>
        </p:txBody>
      </p:sp>
      <p:sp>
        <p:nvSpPr>
          <p:cNvPr id="10" name="Tekstiruutu 9"/>
          <p:cNvSpPr txBox="1"/>
          <p:nvPr userDrawn="1"/>
        </p:nvSpPr>
        <p:spPr>
          <a:xfrm>
            <a:off x="7696524" y="6368296"/>
            <a:ext cx="3984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dirty="0">
                <a:solidFill>
                  <a:schemeClr val="bg1"/>
                </a:solidFill>
                <a:latin typeface="Franklin Gothic Heavy" panose="020B0903020102020204" pitchFamily="34" charset="0"/>
              </a:rPr>
              <a:t>RIVERIA.FI</a:t>
            </a:r>
          </a:p>
        </p:txBody>
      </p:sp>
      <p:sp>
        <p:nvSpPr>
          <p:cNvPr id="12" name="Tekstiruutu 11"/>
          <p:cNvSpPr txBox="1"/>
          <p:nvPr userDrawn="1"/>
        </p:nvSpPr>
        <p:spPr>
          <a:xfrm>
            <a:off x="4026377" y="6447231"/>
            <a:ext cx="64087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100" dirty="0">
                <a:solidFill>
                  <a:schemeClr val="bg1"/>
                </a:solidFill>
                <a:latin typeface="Franklin Gothic Demi" panose="020B0703020102020204" pitchFamily="34" charset="0"/>
              </a:rPr>
              <a:t>Joensuu // Kitee // Lieksa // Nurmes // Outokumpu // Valtimo //</a:t>
            </a:r>
            <a:endParaRPr lang="fi-FI" sz="1100" dirty="0"/>
          </a:p>
        </p:txBody>
      </p:sp>
    </p:spTree>
    <p:extLst>
      <p:ext uri="{BB962C8B-B14F-4D97-AF65-F5344CB8AC3E}">
        <p14:creationId xmlns:p14="http://schemas.microsoft.com/office/powerpoint/2010/main" val="141953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7" r:id="rId2"/>
    <p:sldLayoutId id="214748367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 baseline="0">
          <a:solidFill>
            <a:schemeClr val="tx1"/>
          </a:solidFill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358775" indent="-358775" algn="l" defTabSz="914400" rtl="0" eaLnBrk="1" latinLnBrk="0" hangingPunct="1">
        <a:lnSpc>
          <a:spcPct val="90000"/>
        </a:lnSpc>
        <a:spcBef>
          <a:spcPts val="1000"/>
        </a:spcBef>
        <a:buClr>
          <a:srgbClr val="E30613"/>
        </a:buClr>
        <a:buFont typeface="Franklin Gothic Book" panose="020B0503020102020204" pitchFamily="34" charset="0"/>
        <a:buChar char="&gt;"/>
        <a:defRPr sz="2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fi-FI" sz="2400" kern="1200" dirty="0" smtClean="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agram.com/riverialainen" TargetMode="External"/><Relationship Id="rId2" Type="http://schemas.openxmlformats.org/officeDocument/2006/relationships/hyperlink" Target="https://www.facebook.com/riveria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040730" y="1299411"/>
            <a:ext cx="4979069" cy="5190596"/>
          </a:xfrm>
        </p:spPr>
        <p:txBody>
          <a:bodyPr>
            <a:normAutofit lnSpcReduction="10000"/>
          </a:bodyPr>
          <a:lstStyle/>
          <a:p>
            <a:r>
              <a:rPr lang="fi-FI" dirty="0" err="1"/>
              <a:t>Some</a:t>
            </a:r>
            <a:r>
              <a:rPr lang="fi-FI" dirty="0"/>
              <a:t>-lähettiläät</a:t>
            </a:r>
          </a:p>
          <a:p>
            <a:pPr lvl="1"/>
            <a:r>
              <a:rPr lang="fi-FI" sz="2000" dirty="0"/>
              <a:t>Opiskelijat tuottavat ohjatusti viestintää </a:t>
            </a:r>
            <a:r>
              <a:rPr lang="fi-FI" sz="2000" dirty="0" err="1"/>
              <a:t>some</a:t>
            </a:r>
            <a:r>
              <a:rPr lang="fi-FI" sz="2000" dirty="0"/>
              <a:t>-kanaviin</a:t>
            </a:r>
          </a:p>
          <a:p>
            <a:pPr lvl="1"/>
            <a:r>
              <a:rPr lang="fi-FI" sz="2000" dirty="0"/>
              <a:t>Viestintäpalvelut rekrytoi ja kouluttaa</a:t>
            </a:r>
          </a:p>
          <a:p>
            <a:pPr lvl="1"/>
            <a:r>
              <a:rPr lang="fi-FI" sz="2000" dirty="0"/>
              <a:t>Yhteistyötä urapalveluiden kanssa</a:t>
            </a:r>
          </a:p>
          <a:p>
            <a:pPr lvl="1"/>
            <a:r>
              <a:rPr lang="fi-FI" sz="2000" dirty="0"/>
              <a:t>Lähettiläille tarjotaan tarvittavat välineet ja mahdollisuus kulkea</a:t>
            </a:r>
          </a:p>
          <a:p>
            <a:pPr lvl="1"/>
            <a:r>
              <a:rPr lang="fi-FI" sz="2000" dirty="0"/>
              <a:t>Toiminnasta pieni palkkio</a:t>
            </a:r>
          </a:p>
          <a:p>
            <a:pPr lvl="1"/>
            <a:r>
              <a:rPr lang="fi-FI" sz="2000" dirty="0"/>
              <a:t>Tapahtumat, tilaisuudet, oppilaitoksen arki, uratarinat… </a:t>
            </a:r>
            <a:r>
              <a:rPr lang="fi-FI" sz="2000" dirty="0">
                <a:hlinkClick r:id="rId2"/>
              </a:rPr>
              <a:t>https://www.facebook.com/riveria/</a:t>
            </a:r>
            <a:r>
              <a:rPr lang="fi-FI" sz="2000" dirty="0"/>
              <a:t>, </a:t>
            </a:r>
            <a:r>
              <a:rPr lang="fi-FI" sz="2000" dirty="0">
                <a:hlinkClick r:id="rId3"/>
              </a:rPr>
              <a:t>https://www.instagram.com/riverialainen</a:t>
            </a:r>
            <a:r>
              <a:rPr lang="fi-FI" sz="2000" dirty="0"/>
              <a:t> </a:t>
            </a:r>
          </a:p>
          <a:p>
            <a:pPr lvl="1"/>
            <a:r>
              <a:rPr lang="fi-FI" sz="2000" dirty="0"/>
              <a:t>Opiskelijakunnan mediatiimin toiminta on haastava järjestää </a:t>
            </a:r>
            <a:r>
              <a:rPr lang="fi-FI" sz="2000" dirty="0">
                <a:sym typeface="Wingdings" panose="05000000000000000000" pitchFamily="2" charset="2"/>
              </a:rPr>
              <a:t> tehokkaampaa sulauttaa muuhun toimintaan</a:t>
            </a:r>
            <a:endParaRPr lang="fi-FI" sz="2000" dirty="0"/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299411"/>
            <a:ext cx="5181600" cy="5190596"/>
          </a:xfrm>
        </p:spPr>
        <p:txBody>
          <a:bodyPr>
            <a:normAutofit lnSpcReduction="10000"/>
          </a:bodyPr>
          <a:lstStyle/>
          <a:p>
            <a:r>
              <a:rPr lang="fi-FI" dirty="0"/>
              <a:t>Kipinätreffit</a:t>
            </a:r>
          </a:p>
          <a:p>
            <a:pPr lvl="1"/>
            <a:r>
              <a:rPr lang="fi-FI" sz="2000" dirty="0"/>
              <a:t>Teemoitettuja keskustelutilaisuuksia opiskelijoille: </a:t>
            </a:r>
            <a:r>
              <a:rPr lang="fi-FI" sz="2000" dirty="0" err="1"/>
              <a:t>hoks</a:t>
            </a:r>
            <a:r>
              <a:rPr lang="fi-FI" sz="2000" dirty="0"/>
              <a:t>, työelämässä oppiminen, opetus ja ohjaus</a:t>
            </a:r>
          </a:p>
          <a:p>
            <a:pPr lvl="1"/>
            <a:r>
              <a:rPr lang="fi-FI" sz="2000" dirty="0"/>
              <a:t>Opiskelijoiden aloitteesta</a:t>
            </a:r>
          </a:p>
          <a:p>
            <a:pPr lvl="1"/>
            <a:r>
              <a:rPr lang="fi-FI" sz="2000" dirty="0"/>
              <a:t>Ryhmä-, tutkinto-, kampus- ja oppilaitostaso</a:t>
            </a:r>
          </a:p>
          <a:p>
            <a:pPr lvl="1"/>
            <a:r>
              <a:rPr lang="fi-FI" sz="2000" dirty="0"/>
              <a:t>Kampustasolla järjestetty 25 tapaamista ja oppilaitostasolla 5 tapaamista (johtoryhmä ja opiskelijoiden edustajat)</a:t>
            </a:r>
          </a:p>
          <a:p>
            <a:pPr lvl="1"/>
            <a:r>
              <a:rPr lang="fi-FI" sz="2000" dirty="0"/>
              <a:t>Ryhmä- ja tutkintotasolla toimii satunnaisesti</a:t>
            </a:r>
            <a:endParaRPr lang="fi-FI" sz="2000" dirty="0">
              <a:sym typeface="Wingdings" panose="05000000000000000000" pitchFamily="2" charset="2"/>
            </a:endParaRPr>
          </a:p>
          <a:p>
            <a:pPr lvl="1"/>
            <a:r>
              <a:rPr lang="fi-FI" sz="2000" dirty="0">
                <a:sym typeface="Wingdings" panose="05000000000000000000" pitchFamily="2" charset="2"/>
              </a:rPr>
              <a:t>Kokemukset hyviä ja keskustelut vastaavat </a:t>
            </a:r>
            <a:r>
              <a:rPr lang="fi-FI" sz="2000" dirty="0" err="1">
                <a:sym typeface="Wingdings" panose="05000000000000000000" pitchFamily="2" charset="2"/>
              </a:rPr>
              <a:t>Amis</a:t>
            </a:r>
            <a:r>
              <a:rPr lang="fi-FI" sz="2000" dirty="0">
                <a:sym typeface="Wingdings" panose="05000000000000000000" pitchFamily="2" charset="2"/>
              </a:rPr>
              <a:t>-kyselyistä saatuja tuloksia sekä työelämältä ja huoltajilta saatua palautetta</a:t>
            </a:r>
          </a:p>
        </p:txBody>
      </p:sp>
    </p:spTree>
    <p:extLst>
      <p:ext uri="{BB962C8B-B14F-4D97-AF65-F5344CB8AC3E}">
        <p14:creationId xmlns:p14="http://schemas.microsoft.com/office/powerpoint/2010/main" val="3216497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325B389-A4A8-48A3-8E81-5E5A20603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Opiskelijoiden edustukset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43DD07C-26D7-4FC2-8DDB-89BB73BEF9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40730" y="2138669"/>
            <a:ext cx="9733287" cy="4351338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Yhtymävaltuustojen yhteydessä valtuutettujen kanssa keskustelu </a:t>
            </a:r>
            <a:r>
              <a:rPr lang="fi-FI" dirty="0">
                <a:sym typeface="Wingdings" panose="05000000000000000000" pitchFamily="2" charset="2"/>
              </a:rPr>
              <a:t> valtuustoaloite alumnitoiminnan kehittämisestä</a:t>
            </a:r>
          </a:p>
          <a:p>
            <a:r>
              <a:rPr lang="fi-FI" dirty="0">
                <a:sym typeface="Wingdings" panose="05000000000000000000" pitchFamily="2" charset="2"/>
              </a:rPr>
              <a:t>Puheenjohtajat laajennetun johtoryhmän jäseninä sekä strategiatyöryhmässä</a:t>
            </a:r>
          </a:p>
          <a:p>
            <a:r>
              <a:rPr lang="fi-FI" dirty="0">
                <a:sym typeface="Wingdings" panose="05000000000000000000" pitchFamily="2" charset="2"/>
              </a:rPr>
              <a:t>Edustaja oppilaitoksen opiskeluhuoltoryhmässä ja opiskeluhuollon toimikunnassa</a:t>
            </a:r>
          </a:p>
          <a:p>
            <a:r>
              <a:rPr lang="fi-FI" dirty="0">
                <a:sym typeface="Wingdings" panose="05000000000000000000" pitchFamily="2" charset="2"/>
              </a:rPr>
              <a:t>Tavoitteena saada opiskelijoiden edustaja kuntayhtymän hallitukseen</a:t>
            </a:r>
          </a:p>
          <a:p>
            <a:r>
              <a:rPr lang="fi-FI" dirty="0">
                <a:sym typeface="Wingdings" panose="05000000000000000000" pitchFamily="2" charset="2"/>
              </a:rPr>
              <a:t>Opiskelijoiden puheenvuorot koulutusyksiköiden henkilöstökokouksissa</a:t>
            </a:r>
          </a:p>
          <a:p>
            <a:r>
              <a:rPr lang="fi-FI" dirty="0">
                <a:sym typeface="Wingdings" panose="05000000000000000000" pitchFamily="2" charset="2"/>
              </a:rPr>
              <a:t>Edustajat Riverian asennetyöryhmässä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01125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Riveri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BBA00"/>
      </a:accent1>
      <a:accent2>
        <a:srgbClr val="75C9DA"/>
      </a:accent2>
      <a:accent3>
        <a:srgbClr val="C6549A"/>
      </a:accent3>
      <a:accent4>
        <a:srgbClr val="95817B"/>
      </a:accent4>
      <a:accent5>
        <a:srgbClr val="EA5656"/>
      </a:accent5>
      <a:accent6>
        <a:srgbClr val="F5C15D"/>
      </a:accent6>
      <a:hlink>
        <a:srgbClr val="C00000"/>
      </a:hlink>
      <a:folHlink>
        <a:srgbClr val="005C66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iveriaPPT.pptx" id="{E1659DD2-35AA-4651-ACCB-F9D77FB6CFB6}" vid="{E9E180A9-F52B-46E7-9FA2-1786E8EE264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riveriaPPT</Template>
  <TotalTime>1345</TotalTime>
  <Words>153</Words>
  <Application>Microsoft Office PowerPoint</Application>
  <PresentationFormat>Laajakuva</PresentationFormat>
  <Paragraphs>22</Paragraphs>
  <Slides>2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Book</vt:lpstr>
      <vt:lpstr>Franklin Gothic Demi</vt:lpstr>
      <vt:lpstr>Franklin Gothic Heavy</vt:lpstr>
      <vt:lpstr>Office-teema</vt:lpstr>
      <vt:lpstr>PowerPoint-esitys</vt:lpstr>
      <vt:lpstr>Opiskelijoiden edustukset</vt:lpstr>
    </vt:vector>
  </TitlesOfParts>
  <Company>Pohjois-Karjalan koulutuskuntayhtymä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Lilja Janne</dc:creator>
  <cp:lastModifiedBy>Anne Eteläaho</cp:lastModifiedBy>
  <cp:revision>8</cp:revision>
  <dcterms:created xsi:type="dcterms:W3CDTF">2019-04-30T05:09:14Z</dcterms:created>
  <dcterms:modified xsi:type="dcterms:W3CDTF">2019-10-29T06:07:44Z</dcterms:modified>
</cp:coreProperties>
</file>