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3"/>
  </p:handoutMasterIdLst>
  <p:sldIdLst>
    <p:sldId id="257" r:id="rId2"/>
  </p:sldIdLst>
  <p:sldSz cx="12192000" cy="68580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Raleway" panose="020B0604020202020204" charset="0"/>
      <p:regular r:id="rId8"/>
      <p:bold r:id="rId9"/>
    </p:embeddedFont>
    <p:embeddedFont>
      <p:font typeface="Raleway ExtraBold" panose="020B0604020202020204" charset="0"/>
      <p:bold r:id="rId10"/>
    </p:embeddedFont>
    <p:embeddedFont>
      <p:font typeface="Raleway Medium" panose="020B0604020202020204" charset="0"/>
      <p:regular r:id="rId11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0397" autoAdjust="0"/>
  </p:normalViewPr>
  <p:slideViewPr>
    <p:cSldViewPr snapToGrid="0">
      <p:cViewPr varScale="1">
        <p:scale>
          <a:sx n="78" d="100"/>
          <a:sy n="78" d="100"/>
        </p:scale>
        <p:origin x="1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handoutMaster" Target="handoutMasters/handoutMaster1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1691594-7B5D-4E17-B98B-2E354EFC72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22D4D9A-0446-4D9A-B169-2D79DE465E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80CA5-8623-4628-B671-03530D796ADC}" type="datetimeFigureOut">
              <a:rPr lang="fi-FI" smtClean="0"/>
              <a:t>25.10.2019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0AADB87-C13B-41DE-B6EF-66263C8FE6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855113C-5D49-4235-9BB7-EEDDBA1DA0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C9BDD-8A12-42A4-B9A0-7CA1AC8D85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2986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75A3B484-8B96-47F1-A69C-86EF4210626C}"/>
              </a:ext>
            </a:extLst>
          </p:cNvPr>
          <p:cNvSpPr txBox="1"/>
          <p:nvPr userDrawn="1"/>
        </p:nvSpPr>
        <p:spPr>
          <a:xfrm>
            <a:off x="962527" y="3236484"/>
            <a:ext cx="10266947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fi-FI" sz="6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A2781772-693B-456D-88AE-5AC0C7C3B715}"/>
              </a:ext>
            </a:extLst>
          </p:cNvPr>
          <p:cNvCxnSpPr>
            <a:cxnSpLocks/>
          </p:cNvCxnSpPr>
          <p:nvPr userDrawn="1"/>
        </p:nvCxnSpPr>
        <p:spPr>
          <a:xfrm>
            <a:off x="2632166" y="2778443"/>
            <a:ext cx="69276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>
            <a:extLst>
              <a:ext uri="{FF2B5EF4-FFF2-40B4-BE49-F238E27FC236}">
                <a16:creationId xmlns:a16="http://schemas.microsoft.com/office/drawing/2014/main" id="{118B206D-7584-41F5-A49F-88D556389A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0700" y="1197325"/>
            <a:ext cx="4650601" cy="11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28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 ja tekst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apaamuotoinen: Muoto 42">
            <a:extLst>
              <a:ext uri="{FF2B5EF4-FFF2-40B4-BE49-F238E27FC236}">
                <a16:creationId xmlns:a16="http://schemas.microsoft.com/office/drawing/2014/main" id="{AFD3FEA5-FE53-453D-8A13-A1EBB8BF8599}"/>
              </a:ext>
            </a:extLst>
          </p:cNvPr>
          <p:cNvSpPr/>
          <p:nvPr userDrawn="1"/>
        </p:nvSpPr>
        <p:spPr>
          <a:xfrm>
            <a:off x="11588918" y="4318668"/>
            <a:ext cx="635000" cy="2552700"/>
          </a:xfrm>
          <a:custGeom>
            <a:avLst/>
            <a:gdLst>
              <a:gd name="connsiteX0" fmla="*/ 623685 w 635000"/>
              <a:gd name="connsiteY0" fmla="*/ 2548471 h 2552700"/>
              <a:gd name="connsiteX1" fmla="*/ 623685 w 635000"/>
              <a:gd name="connsiteY1" fmla="*/ 12700 h 2552700"/>
              <a:gd name="connsiteX2" fmla="*/ 148705 w 635000"/>
              <a:gd name="connsiteY2" fmla="*/ 2548471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2552700">
                <a:moveTo>
                  <a:pt x="623685" y="2548471"/>
                </a:moveTo>
                <a:lnTo>
                  <a:pt x="623685" y="12700"/>
                </a:lnTo>
                <a:cubicBezTo>
                  <a:pt x="-34746" y="933679"/>
                  <a:pt x="-104876" y="1843608"/>
                  <a:pt x="148705" y="254847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>
              <a:noFill/>
            </a:endParaRP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3B123177-FD73-4882-8E65-0DC64E918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58776C9F-3029-4B9B-9C9E-A1FCCAB42E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9358" y="1023017"/>
            <a:ext cx="11468101" cy="184851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taustaan klikkaamalla kuvaketta</a:t>
            </a:r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97D662E3-2DC6-4398-8DFC-50AA07E10E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4505" y="3628867"/>
            <a:ext cx="10282990" cy="285214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6" name="Otsikko 9">
            <a:extLst>
              <a:ext uri="{FF2B5EF4-FFF2-40B4-BE49-F238E27FC236}">
                <a16:creationId xmlns:a16="http://schemas.microsoft.com/office/drawing/2014/main" id="{D45E7CD3-010C-4677-90E8-4CDB7175FF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075" y="2417685"/>
            <a:ext cx="10941843" cy="907703"/>
          </a:xfrm>
          <a:prstGeom prst="roundRect">
            <a:avLst>
              <a:gd name="adj" fmla="val 46465"/>
            </a:avLst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klikkaamalla ja asemoi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69E9E35-413E-4813-9BD0-F1099A75BEA8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50A6D838-945A-4215-9D75-A2BC6C1C4E34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94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 ja teksti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apaamuotoinen: Muoto 42">
            <a:extLst>
              <a:ext uri="{FF2B5EF4-FFF2-40B4-BE49-F238E27FC236}">
                <a16:creationId xmlns:a16="http://schemas.microsoft.com/office/drawing/2014/main" id="{AFD3FEA5-FE53-453D-8A13-A1EBB8BF8599}"/>
              </a:ext>
            </a:extLst>
          </p:cNvPr>
          <p:cNvSpPr/>
          <p:nvPr userDrawn="1"/>
        </p:nvSpPr>
        <p:spPr>
          <a:xfrm>
            <a:off x="11588918" y="4318668"/>
            <a:ext cx="635000" cy="2552700"/>
          </a:xfrm>
          <a:custGeom>
            <a:avLst/>
            <a:gdLst>
              <a:gd name="connsiteX0" fmla="*/ 623685 w 635000"/>
              <a:gd name="connsiteY0" fmla="*/ 2548471 h 2552700"/>
              <a:gd name="connsiteX1" fmla="*/ 623685 w 635000"/>
              <a:gd name="connsiteY1" fmla="*/ 12700 h 2552700"/>
              <a:gd name="connsiteX2" fmla="*/ 148705 w 635000"/>
              <a:gd name="connsiteY2" fmla="*/ 2548471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2552700">
                <a:moveTo>
                  <a:pt x="623685" y="2548471"/>
                </a:moveTo>
                <a:lnTo>
                  <a:pt x="623685" y="12700"/>
                </a:lnTo>
                <a:cubicBezTo>
                  <a:pt x="-34746" y="933679"/>
                  <a:pt x="-104876" y="1843608"/>
                  <a:pt x="148705" y="254847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>
              <a:noFill/>
            </a:endParaRP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3B123177-FD73-4882-8E65-0DC64E918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58776C9F-3029-4B9B-9C9E-A1FCCAB42E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9358" y="1023017"/>
            <a:ext cx="11468101" cy="184851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taustaan klikkaamalla kuvaketta</a:t>
            </a:r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3FFD2C0B-3744-4FD2-BD0B-285856BC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075" y="2417685"/>
            <a:ext cx="10941843" cy="907703"/>
          </a:xfrm>
          <a:prstGeom prst="roundRect">
            <a:avLst>
              <a:gd name="adj" fmla="val 46465"/>
            </a:avLst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klikkaamalla ja asemoi</a:t>
            </a:r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97D662E3-2DC6-4398-8DFC-50AA07E10E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4505" y="3628867"/>
            <a:ext cx="5013158" cy="285214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Sisällön paikkamerkki 16">
            <a:extLst>
              <a:ext uri="{FF2B5EF4-FFF2-40B4-BE49-F238E27FC236}">
                <a16:creationId xmlns:a16="http://schemas.microsoft.com/office/drawing/2014/main" id="{5A0352BF-3795-48D2-98B6-B96E715B2E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24339" y="3628867"/>
            <a:ext cx="5013158" cy="285214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EADBE40-985B-4134-8D07-C609DFE4873B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DCA4EE24-8073-48C6-9C74-BDBB14D3AB08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074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 ja teksti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apaamuotoinen: Muoto 42">
            <a:extLst>
              <a:ext uri="{FF2B5EF4-FFF2-40B4-BE49-F238E27FC236}">
                <a16:creationId xmlns:a16="http://schemas.microsoft.com/office/drawing/2014/main" id="{AFD3FEA5-FE53-453D-8A13-A1EBB8BF8599}"/>
              </a:ext>
            </a:extLst>
          </p:cNvPr>
          <p:cNvSpPr/>
          <p:nvPr userDrawn="1"/>
        </p:nvSpPr>
        <p:spPr>
          <a:xfrm>
            <a:off x="11588918" y="4318668"/>
            <a:ext cx="635000" cy="2552700"/>
          </a:xfrm>
          <a:custGeom>
            <a:avLst/>
            <a:gdLst>
              <a:gd name="connsiteX0" fmla="*/ 623685 w 635000"/>
              <a:gd name="connsiteY0" fmla="*/ 2548471 h 2552700"/>
              <a:gd name="connsiteX1" fmla="*/ 623685 w 635000"/>
              <a:gd name="connsiteY1" fmla="*/ 12700 h 2552700"/>
              <a:gd name="connsiteX2" fmla="*/ 148705 w 635000"/>
              <a:gd name="connsiteY2" fmla="*/ 2548471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2552700">
                <a:moveTo>
                  <a:pt x="623685" y="2548471"/>
                </a:moveTo>
                <a:lnTo>
                  <a:pt x="623685" y="12700"/>
                </a:lnTo>
                <a:cubicBezTo>
                  <a:pt x="-34746" y="933679"/>
                  <a:pt x="-104876" y="1843608"/>
                  <a:pt x="148705" y="254847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>
              <a:noFill/>
            </a:endParaRP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3B123177-FD73-4882-8E65-0DC64E918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58776C9F-3029-4B9B-9C9E-A1FCCAB42E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9358" y="1023017"/>
            <a:ext cx="11468101" cy="184851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taustaan klikkaamalla kuvaketta</a:t>
            </a:r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3FFD2C0B-3744-4FD2-BD0B-285856BC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075" y="2417685"/>
            <a:ext cx="10941843" cy="907703"/>
          </a:xfrm>
          <a:prstGeom prst="roundRect">
            <a:avLst>
              <a:gd name="adj" fmla="val 46465"/>
            </a:avLst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klikkaamalla ja asemoi</a:t>
            </a:r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97D662E3-2DC6-4398-8DFC-50AA07E10EF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54505" y="3628867"/>
            <a:ext cx="10282990" cy="2852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i-FI" b="0" i="0" smtClean="0"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Lisää tähän leipätekstiä.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6A3412F-AAC0-4D6C-BED2-E189993C908B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0B2CA211-DA12-4635-A7A3-53D1996DF185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965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 ja teksti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apaamuotoinen: Muoto 42">
            <a:extLst>
              <a:ext uri="{FF2B5EF4-FFF2-40B4-BE49-F238E27FC236}">
                <a16:creationId xmlns:a16="http://schemas.microsoft.com/office/drawing/2014/main" id="{AFD3FEA5-FE53-453D-8A13-A1EBB8BF8599}"/>
              </a:ext>
            </a:extLst>
          </p:cNvPr>
          <p:cNvSpPr/>
          <p:nvPr userDrawn="1"/>
        </p:nvSpPr>
        <p:spPr>
          <a:xfrm>
            <a:off x="11588918" y="4318668"/>
            <a:ext cx="635000" cy="2552700"/>
          </a:xfrm>
          <a:custGeom>
            <a:avLst/>
            <a:gdLst>
              <a:gd name="connsiteX0" fmla="*/ 623685 w 635000"/>
              <a:gd name="connsiteY0" fmla="*/ 2548471 h 2552700"/>
              <a:gd name="connsiteX1" fmla="*/ 623685 w 635000"/>
              <a:gd name="connsiteY1" fmla="*/ 12700 h 2552700"/>
              <a:gd name="connsiteX2" fmla="*/ 148705 w 635000"/>
              <a:gd name="connsiteY2" fmla="*/ 2548471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2552700">
                <a:moveTo>
                  <a:pt x="623685" y="2548471"/>
                </a:moveTo>
                <a:lnTo>
                  <a:pt x="623685" y="12700"/>
                </a:lnTo>
                <a:cubicBezTo>
                  <a:pt x="-34746" y="933679"/>
                  <a:pt x="-104876" y="1843608"/>
                  <a:pt x="148705" y="254847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>
              <a:noFill/>
            </a:endParaRP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3B123177-FD73-4882-8E65-0DC64E918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58776C9F-3029-4B9B-9C9E-A1FCCAB42E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358" y="1023017"/>
            <a:ext cx="5608305" cy="545799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Lisää kuva taustaan</a:t>
            </a:r>
            <a:br>
              <a:rPr lang="fi-FI" dirty="0"/>
            </a:br>
            <a:r>
              <a:rPr lang="fi-FI" dirty="0"/>
              <a:t>klikkaamalla kuvaketta</a:t>
            </a:r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97D662E3-2DC6-4398-8DFC-50AA07E10E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24339" y="1327485"/>
            <a:ext cx="5013156" cy="51535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6" name="Otsikko 9">
            <a:extLst>
              <a:ext uri="{FF2B5EF4-FFF2-40B4-BE49-F238E27FC236}">
                <a16:creationId xmlns:a16="http://schemas.microsoft.com/office/drawing/2014/main" id="{D45E7CD3-010C-4677-90E8-4CDB7175FF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076" y="1327486"/>
            <a:ext cx="5031830" cy="2005262"/>
          </a:xfrm>
          <a:prstGeom prst="roundRect">
            <a:avLst>
              <a:gd name="adj" fmla="val 31347"/>
            </a:avLst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klikkaamalla ja asemoi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E99ED96-D7AB-456D-B014-C76D6F6360AB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168E5A24-524D-4205-BF60-61395AEE20C4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523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apaamuotoinen: Muoto 42">
            <a:extLst>
              <a:ext uri="{FF2B5EF4-FFF2-40B4-BE49-F238E27FC236}">
                <a16:creationId xmlns:a16="http://schemas.microsoft.com/office/drawing/2014/main" id="{AFD3FEA5-FE53-453D-8A13-A1EBB8BF8599}"/>
              </a:ext>
            </a:extLst>
          </p:cNvPr>
          <p:cNvSpPr/>
          <p:nvPr userDrawn="1"/>
        </p:nvSpPr>
        <p:spPr>
          <a:xfrm>
            <a:off x="11588918" y="4318668"/>
            <a:ext cx="635000" cy="2552700"/>
          </a:xfrm>
          <a:custGeom>
            <a:avLst/>
            <a:gdLst>
              <a:gd name="connsiteX0" fmla="*/ 623685 w 635000"/>
              <a:gd name="connsiteY0" fmla="*/ 2548471 h 2552700"/>
              <a:gd name="connsiteX1" fmla="*/ 623685 w 635000"/>
              <a:gd name="connsiteY1" fmla="*/ 12700 h 2552700"/>
              <a:gd name="connsiteX2" fmla="*/ 148705 w 635000"/>
              <a:gd name="connsiteY2" fmla="*/ 2548471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2552700">
                <a:moveTo>
                  <a:pt x="623685" y="2548471"/>
                </a:moveTo>
                <a:lnTo>
                  <a:pt x="623685" y="12700"/>
                </a:lnTo>
                <a:cubicBezTo>
                  <a:pt x="-34746" y="933679"/>
                  <a:pt x="-104876" y="1843608"/>
                  <a:pt x="148705" y="254847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>
              <a:noFill/>
            </a:endParaRP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3B123177-FD73-4882-8E65-0DC64E918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3BFEF55-38C9-4D86-A316-78158ACCF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134" y="3669414"/>
            <a:ext cx="11468101" cy="131263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5400">
                <a:solidFill>
                  <a:schemeClr val="accent1"/>
                </a:solidFill>
                <a:latin typeface="Raleway ExtraBold" panose="020B0604020202020204" charset="0"/>
                <a:cs typeface="Sanskrit Text" panose="020B0502040204020203" pitchFamily="18" charset="0"/>
              </a:defRPr>
            </a:lvl1pPr>
          </a:lstStyle>
          <a:p>
            <a:pPr lvl="0"/>
            <a:r>
              <a:rPr lang="fi-FI" dirty="0"/>
              <a:t>Tähän esim. lopputeksti!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75A07BC-43F1-41B1-BB49-3EDF45AD063C}"/>
              </a:ext>
            </a:extLst>
          </p:cNvPr>
          <p:cNvSpPr txBox="1"/>
          <p:nvPr userDrawn="1"/>
        </p:nvSpPr>
        <p:spPr>
          <a:xfrm>
            <a:off x="853678" y="5142485"/>
            <a:ext cx="10484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>
                <a:solidFill>
                  <a:schemeClr val="accent1"/>
                </a:solidFill>
              </a:rPr>
              <a:t>|</a:t>
            </a:r>
            <a:r>
              <a:rPr lang="fi-FI" sz="2800" dirty="0"/>
              <a:t> SANATAIDE </a:t>
            </a:r>
            <a:r>
              <a:rPr lang="fi-FI" sz="2800" dirty="0">
                <a:solidFill>
                  <a:schemeClr val="accent1"/>
                </a:solidFill>
              </a:rPr>
              <a:t>|</a:t>
            </a:r>
            <a:r>
              <a:rPr lang="fi-FI" sz="2800" dirty="0"/>
              <a:t> MUSIIKKI </a:t>
            </a:r>
            <a:r>
              <a:rPr lang="fi-FI" sz="2800" dirty="0">
                <a:solidFill>
                  <a:schemeClr val="accent1"/>
                </a:solidFill>
              </a:rPr>
              <a:t>|</a:t>
            </a:r>
            <a:r>
              <a:rPr lang="fi-FI" sz="2800" dirty="0"/>
              <a:t> TAIDE </a:t>
            </a:r>
            <a:r>
              <a:rPr lang="fi-FI" sz="2800" dirty="0">
                <a:solidFill>
                  <a:schemeClr val="accent1"/>
                </a:solidFill>
              </a:rPr>
              <a:t>|</a:t>
            </a:r>
            <a:r>
              <a:rPr lang="fi-FI" sz="2800" dirty="0"/>
              <a:t> KÄDENTAITO </a:t>
            </a:r>
            <a:r>
              <a:rPr lang="fi-FI" sz="2800" dirty="0">
                <a:solidFill>
                  <a:schemeClr val="accent1"/>
                </a:solidFill>
              </a:rPr>
              <a:t>|</a:t>
            </a:r>
            <a:br>
              <a:rPr lang="fi-FI" sz="2800" dirty="0"/>
            </a:br>
            <a:r>
              <a:rPr lang="fi-FI" sz="2800" dirty="0">
                <a:solidFill>
                  <a:schemeClr val="accent1"/>
                </a:solidFill>
              </a:rPr>
              <a:t>|</a:t>
            </a:r>
            <a:r>
              <a:rPr lang="fi-FI" sz="2800" dirty="0"/>
              <a:t> TEKNINEN TYÖ </a:t>
            </a:r>
            <a:r>
              <a:rPr lang="fi-FI" sz="2800" dirty="0">
                <a:solidFill>
                  <a:schemeClr val="accent1"/>
                </a:solidFill>
              </a:rPr>
              <a:t>|</a:t>
            </a:r>
            <a:r>
              <a:rPr lang="fi-FI" sz="2800" dirty="0"/>
              <a:t> KIELET </a:t>
            </a:r>
            <a:r>
              <a:rPr lang="fi-FI" sz="2800" dirty="0">
                <a:solidFill>
                  <a:schemeClr val="accent1"/>
                </a:solidFill>
              </a:rPr>
              <a:t>|</a:t>
            </a:r>
            <a:r>
              <a:rPr lang="fi-FI" sz="2800" dirty="0"/>
              <a:t>  TIETOTEKNIIKKA </a:t>
            </a:r>
            <a:r>
              <a:rPr lang="fi-FI" sz="2800" dirty="0">
                <a:solidFill>
                  <a:schemeClr val="accent1"/>
                </a:solidFill>
              </a:rPr>
              <a:t>|</a:t>
            </a:r>
            <a:br>
              <a:rPr lang="fi-FI" sz="2800" dirty="0"/>
            </a:br>
            <a:r>
              <a:rPr lang="fi-FI" sz="2800" dirty="0">
                <a:solidFill>
                  <a:schemeClr val="accent1"/>
                </a:solidFill>
              </a:rPr>
              <a:t>|</a:t>
            </a:r>
            <a:r>
              <a:rPr lang="fi-FI" sz="2800" dirty="0"/>
              <a:t> TANSSI </a:t>
            </a:r>
            <a:r>
              <a:rPr lang="fi-FI" sz="2800" dirty="0">
                <a:solidFill>
                  <a:schemeClr val="accent1"/>
                </a:solidFill>
              </a:rPr>
              <a:t>|</a:t>
            </a:r>
            <a:r>
              <a:rPr lang="fi-FI" sz="2800" dirty="0"/>
              <a:t> LIIKUNTA </a:t>
            </a:r>
            <a:r>
              <a:rPr lang="fi-FI" sz="2800" dirty="0">
                <a:solidFill>
                  <a:schemeClr val="accent1"/>
                </a:solidFill>
              </a:rPr>
              <a:t>|</a:t>
            </a:r>
            <a:r>
              <a:rPr lang="fi-FI" sz="2800" dirty="0"/>
              <a:t> TERVEYS </a:t>
            </a:r>
            <a:r>
              <a:rPr lang="fi-FI" sz="28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6" name="Kuvan paikkamerkki 8">
            <a:extLst>
              <a:ext uri="{FF2B5EF4-FFF2-40B4-BE49-F238E27FC236}">
                <a16:creationId xmlns:a16="http://schemas.microsoft.com/office/drawing/2014/main" id="{8E4C53D3-1E36-4E38-890A-66CA70E4AB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9358" y="1023017"/>
            <a:ext cx="11468101" cy="2405983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taustaan klikkaamalla kuvaketta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EC8FE55-799A-4B14-8F04-F64E1AE44801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F7A2E3E8-26F6-49DB-AD18-92EA998D7203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31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sivu kuvall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8">
            <a:extLst>
              <a:ext uri="{FF2B5EF4-FFF2-40B4-BE49-F238E27FC236}">
                <a16:creationId xmlns:a16="http://schemas.microsoft.com/office/drawing/2014/main" id="{8D0065F2-26F2-4183-8077-D29E8D68FA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2038" y="299221"/>
            <a:ext cx="7026736" cy="6245269"/>
          </a:xfrm>
          <a:custGeom>
            <a:avLst/>
            <a:gdLst>
              <a:gd name="connsiteX0" fmla="*/ 0 w 7512634"/>
              <a:gd name="connsiteY0" fmla="*/ 6230982 h 6230982"/>
              <a:gd name="connsiteX1" fmla="*/ 1557746 w 7512634"/>
              <a:gd name="connsiteY1" fmla="*/ 0 h 6230982"/>
              <a:gd name="connsiteX2" fmla="*/ 5954889 w 7512634"/>
              <a:gd name="connsiteY2" fmla="*/ 0 h 6230982"/>
              <a:gd name="connsiteX3" fmla="*/ 7512634 w 7512634"/>
              <a:gd name="connsiteY3" fmla="*/ 6230982 h 6230982"/>
              <a:gd name="connsiteX4" fmla="*/ 0 w 7512634"/>
              <a:gd name="connsiteY4" fmla="*/ 6230982 h 6230982"/>
              <a:gd name="connsiteX0" fmla="*/ 0 w 7512634"/>
              <a:gd name="connsiteY0" fmla="*/ 6259557 h 6259557"/>
              <a:gd name="connsiteX1" fmla="*/ 1557746 w 7512634"/>
              <a:gd name="connsiteY1" fmla="*/ 28575 h 6259557"/>
              <a:gd name="connsiteX2" fmla="*/ 7483651 w 7512634"/>
              <a:gd name="connsiteY2" fmla="*/ 0 h 6259557"/>
              <a:gd name="connsiteX3" fmla="*/ 7512634 w 7512634"/>
              <a:gd name="connsiteY3" fmla="*/ 6259557 h 6259557"/>
              <a:gd name="connsiteX4" fmla="*/ 0 w 7512634"/>
              <a:gd name="connsiteY4" fmla="*/ 6259557 h 6259557"/>
              <a:gd name="connsiteX0" fmla="*/ 0 w 7498347"/>
              <a:gd name="connsiteY0" fmla="*/ 6259557 h 6259557"/>
              <a:gd name="connsiteX1" fmla="*/ 1557746 w 7498347"/>
              <a:gd name="connsiteY1" fmla="*/ 28575 h 6259557"/>
              <a:gd name="connsiteX2" fmla="*/ 7483651 w 7498347"/>
              <a:gd name="connsiteY2" fmla="*/ 0 h 6259557"/>
              <a:gd name="connsiteX3" fmla="*/ 7498347 w 7498347"/>
              <a:gd name="connsiteY3" fmla="*/ 6259557 h 6259557"/>
              <a:gd name="connsiteX4" fmla="*/ 0 w 7498347"/>
              <a:gd name="connsiteY4" fmla="*/ 6259557 h 6259557"/>
              <a:gd name="connsiteX0" fmla="*/ 0 w 7541125"/>
              <a:gd name="connsiteY0" fmla="*/ 6245269 h 6245269"/>
              <a:gd name="connsiteX1" fmla="*/ 1557746 w 7541125"/>
              <a:gd name="connsiteY1" fmla="*/ 14287 h 6245269"/>
              <a:gd name="connsiteX2" fmla="*/ 7540801 w 7541125"/>
              <a:gd name="connsiteY2" fmla="*/ 0 h 6245269"/>
              <a:gd name="connsiteX3" fmla="*/ 7498347 w 7541125"/>
              <a:gd name="connsiteY3" fmla="*/ 6245269 h 6245269"/>
              <a:gd name="connsiteX4" fmla="*/ 0 w 7541125"/>
              <a:gd name="connsiteY4" fmla="*/ 6245269 h 6245269"/>
              <a:gd name="connsiteX0" fmla="*/ 0 w 7499401"/>
              <a:gd name="connsiteY0" fmla="*/ 6245269 h 6245269"/>
              <a:gd name="connsiteX1" fmla="*/ 1557746 w 7499401"/>
              <a:gd name="connsiteY1" fmla="*/ 14287 h 6245269"/>
              <a:gd name="connsiteX2" fmla="*/ 7497938 w 7499401"/>
              <a:gd name="connsiteY2" fmla="*/ 0 h 6245269"/>
              <a:gd name="connsiteX3" fmla="*/ 7498347 w 7499401"/>
              <a:gd name="connsiteY3" fmla="*/ 6245269 h 6245269"/>
              <a:gd name="connsiteX4" fmla="*/ 0 w 7499401"/>
              <a:gd name="connsiteY4" fmla="*/ 6245269 h 62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9401" h="6245269">
                <a:moveTo>
                  <a:pt x="0" y="6245269"/>
                </a:moveTo>
                <a:lnTo>
                  <a:pt x="1557746" y="14287"/>
                </a:lnTo>
                <a:lnTo>
                  <a:pt x="7497938" y="0"/>
                </a:lnTo>
                <a:cubicBezTo>
                  <a:pt x="7502837" y="2086519"/>
                  <a:pt x="7493448" y="4158750"/>
                  <a:pt x="7498347" y="6245269"/>
                </a:cubicBezTo>
                <a:lnTo>
                  <a:pt x="0" y="6245269"/>
                </a:lnTo>
                <a:close/>
              </a:path>
            </a:pathLst>
          </a:custGeom>
          <a:solidFill>
            <a:schemeClr val="tx2"/>
          </a:solidFill>
        </p:spPr>
        <p:txBody>
          <a:bodyPr rIns="396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Lisää kuva taustaan</a:t>
            </a:r>
            <a:br>
              <a:rPr lang="fi-FI" dirty="0"/>
            </a:br>
            <a:r>
              <a:rPr lang="fi-FI" dirty="0"/>
              <a:t>klikkaamalla kuvaketta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2ABD64A7-AB30-4023-9B34-0568618F8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452" y="1905360"/>
            <a:ext cx="3751625" cy="905983"/>
          </a:xfrm>
          <a:prstGeom prst="rect">
            <a:avLst/>
          </a:prstGeom>
        </p:spPr>
      </p:pic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id="{93A8C4DA-8035-4896-8F59-80BBD058CD7C}"/>
              </a:ext>
            </a:extLst>
          </p:cNvPr>
          <p:cNvCxnSpPr>
            <a:cxnSpLocks/>
          </p:cNvCxnSpPr>
          <p:nvPr userDrawn="1"/>
        </p:nvCxnSpPr>
        <p:spPr>
          <a:xfrm>
            <a:off x="509452" y="3093135"/>
            <a:ext cx="4140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 22">
            <a:extLst>
              <a:ext uri="{FF2B5EF4-FFF2-40B4-BE49-F238E27FC236}">
                <a16:creationId xmlns:a16="http://schemas.microsoft.com/office/drawing/2014/main" id="{989C4809-DBBA-4BAD-83D5-82DBC4620F78}"/>
              </a:ext>
            </a:extLst>
          </p:cNvPr>
          <p:cNvSpPr/>
          <p:nvPr userDrawn="1"/>
        </p:nvSpPr>
        <p:spPr>
          <a:xfrm>
            <a:off x="402364" y="3344092"/>
            <a:ext cx="4495800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fi-FI" sz="3600" baseline="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600" baseline="0" dirty="0">
                <a:latin typeface="Raleway" panose="020B0604020202020204" charset="0"/>
              </a:rPr>
              <a:t>Koulutuspalvelut</a:t>
            </a:r>
          </a:p>
        </p:txBody>
      </p:sp>
    </p:spTree>
    <p:extLst>
      <p:ext uri="{BB962C8B-B14F-4D97-AF65-F5344CB8AC3E}">
        <p14:creationId xmlns:p14="http://schemas.microsoft.com/office/powerpoint/2010/main" val="6130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sivu kuvall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A2A9FF0B-9098-442A-A909-F07B08D705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358" y="2116183"/>
            <a:ext cx="11468101" cy="4428308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Lisää kuva taustaan klikkaamalla kuvaketta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C9A9BE6-074D-40DB-986F-986F6CC03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803" y="664623"/>
            <a:ext cx="4241706" cy="1024333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1448C6E8-1345-46E0-AB21-C2B6B2F0043F}"/>
              </a:ext>
            </a:extLst>
          </p:cNvPr>
          <p:cNvSpPr txBox="1"/>
          <p:nvPr userDrawn="1"/>
        </p:nvSpPr>
        <p:spPr>
          <a:xfrm>
            <a:off x="7946574" y="664623"/>
            <a:ext cx="3969144" cy="796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fi-FI" sz="32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2700"/>
              </a:lnSpc>
            </a:pPr>
            <a:r>
              <a:rPr lang="fi-FI" sz="32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9319B2A7-D718-4BEC-BAB5-6CDA0067D0D0}"/>
              </a:ext>
            </a:extLst>
          </p:cNvPr>
          <p:cNvCxnSpPr>
            <a:cxnSpLocks/>
          </p:cNvCxnSpPr>
          <p:nvPr userDrawn="1"/>
        </p:nvCxnSpPr>
        <p:spPr>
          <a:xfrm>
            <a:off x="7747221" y="546271"/>
            <a:ext cx="0" cy="114268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76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e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1B837766-E34D-4343-B20D-09F1BB496C00}"/>
              </a:ext>
            </a:extLst>
          </p:cNvPr>
          <p:cNvSpPr/>
          <p:nvPr userDrawn="1"/>
        </p:nvSpPr>
        <p:spPr>
          <a:xfrm>
            <a:off x="359358" y="1023017"/>
            <a:ext cx="11468098" cy="4502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F770B2A-69CE-402E-8C9B-2876808AB0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080502"/>
            <a:ext cx="10515595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  <a:latin typeface="Raleway ExtraBold" panose="020B0604020202020204" charset="0"/>
              </a:defRPr>
            </a:lvl1pPr>
          </a:lstStyle>
          <a:p>
            <a:r>
              <a:rPr lang="fi-FI" dirty="0"/>
              <a:t>Kirjoita tähän</a:t>
            </a:r>
            <a:br>
              <a:rPr lang="fi-FI" dirty="0"/>
            </a:br>
            <a:r>
              <a:rPr lang="fi-FI" dirty="0"/>
              <a:t>esityksesi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955F675-C4E4-4ABF-8908-2781B22712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764740"/>
            <a:ext cx="9144000" cy="7840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Tähän voit kirjoittaa tarkentavia tietoja, jos haluat.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6DC6E31-6621-4645-9382-AD33C4153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4880CA09-151C-44C4-8A1C-50229D188F90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7F2DCA11-F27D-4638-A531-D5FC1C3716CE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342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apaamuotoinen: Muoto 42">
            <a:extLst>
              <a:ext uri="{FF2B5EF4-FFF2-40B4-BE49-F238E27FC236}">
                <a16:creationId xmlns:a16="http://schemas.microsoft.com/office/drawing/2014/main" id="{AFD3FEA5-FE53-453D-8A13-A1EBB8BF8599}"/>
              </a:ext>
            </a:extLst>
          </p:cNvPr>
          <p:cNvSpPr/>
          <p:nvPr userDrawn="1"/>
        </p:nvSpPr>
        <p:spPr>
          <a:xfrm>
            <a:off x="11588918" y="4318668"/>
            <a:ext cx="635000" cy="2552700"/>
          </a:xfrm>
          <a:custGeom>
            <a:avLst/>
            <a:gdLst>
              <a:gd name="connsiteX0" fmla="*/ 623685 w 635000"/>
              <a:gd name="connsiteY0" fmla="*/ 2548471 h 2552700"/>
              <a:gd name="connsiteX1" fmla="*/ 623685 w 635000"/>
              <a:gd name="connsiteY1" fmla="*/ 12700 h 2552700"/>
              <a:gd name="connsiteX2" fmla="*/ 148705 w 635000"/>
              <a:gd name="connsiteY2" fmla="*/ 2548471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2552700">
                <a:moveTo>
                  <a:pt x="623685" y="2548471"/>
                </a:moveTo>
                <a:lnTo>
                  <a:pt x="623685" y="12700"/>
                </a:lnTo>
                <a:cubicBezTo>
                  <a:pt x="-34746" y="933679"/>
                  <a:pt x="-104876" y="1843608"/>
                  <a:pt x="148705" y="254847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>
              <a:noFill/>
            </a:endParaRP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3B123177-FD73-4882-8E65-0DC64E918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3FFD2C0B-3744-4FD2-BD0B-285856BC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79" y="1023017"/>
            <a:ext cx="10941843" cy="907703"/>
          </a:xfrm>
          <a:prstGeom prst="roundRect">
            <a:avLst>
              <a:gd name="adj" fmla="val 46465"/>
            </a:avLst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klikkaamalla ja asemoi</a:t>
            </a:r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97D662E3-2DC6-4398-8DFC-50AA07E10E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4505" y="2309385"/>
            <a:ext cx="10282990" cy="423939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9DEBB0B-8B0F-46F8-8B1E-53A7E3203F23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B2086DB9-8C4C-49C2-8B7A-884DC933DAF0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15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apaamuotoinen: Muoto 42">
            <a:extLst>
              <a:ext uri="{FF2B5EF4-FFF2-40B4-BE49-F238E27FC236}">
                <a16:creationId xmlns:a16="http://schemas.microsoft.com/office/drawing/2014/main" id="{AFD3FEA5-FE53-453D-8A13-A1EBB8BF8599}"/>
              </a:ext>
            </a:extLst>
          </p:cNvPr>
          <p:cNvSpPr/>
          <p:nvPr userDrawn="1"/>
        </p:nvSpPr>
        <p:spPr>
          <a:xfrm>
            <a:off x="11588918" y="4318668"/>
            <a:ext cx="635000" cy="2552700"/>
          </a:xfrm>
          <a:custGeom>
            <a:avLst/>
            <a:gdLst>
              <a:gd name="connsiteX0" fmla="*/ 623685 w 635000"/>
              <a:gd name="connsiteY0" fmla="*/ 2548471 h 2552700"/>
              <a:gd name="connsiteX1" fmla="*/ 623685 w 635000"/>
              <a:gd name="connsiteY1" fmla="*/ 12700 h 2552700"/>
              <a:gd name="connsiteX2" fmla="*/ 148705 w 635000"/>
              <a:gd name="connsiteY2" fmla="*/ 2548471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2552700">
                <a:moveTo>
                  <a:pt x="623685" y="2548471"/>
                </a:moveTo>
                <a:lnTo>
                  <a:pt x="623685" y="12700"/>
                </a:lnTo>
                <a:cubicBezTo>
                  <a:pt x="-34746" y="933679"/>
                  <a:pt x="-104876" y="1843608"/>
                  <a:pt x="148705" y="254847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>
              <a:noFill/>
            </a:endParaRP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3B123177-FD73-4882-8E65-0DC64E918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3FFD2C0B-3744-4FD2-BD0B-285856BC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79" y="1023017"/>
            <a:ext cx="10941843" cy="907703"/>
          </a:xfrm>
          <a:prstGeom prst="roundRect">
            <a:avLst>
              <a:gd name="adj" fmla="val 46465"/>
            </a:avLst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klikkaamalla ja asemoi</a:t>
            </a:r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97D662E3-2DC6-4398-8DFC-50AA07E10E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4505" y="2234199"/>
            <a:ext cx="5013158" cy="43145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Sisällön paikkamerkki 16">
            <a:extLst>
              <a:ext uri="{FF2B5EF4-FFF2-40B4-BE49-F238E27FC236}">
                <a16:creationId xmlns:a16="http://schemas.microsoft.com/office/drawing/2014/main" id="{5A0352BF-3795-48D2-98B6-B96E715B2E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24339" y="2234199"/>
            <a:ext cx="5013158" cy="43145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A2CE290-C796-4280-AEDF-A27E5AB95776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71F19C80-8947-4C45-9F28-57FBB989D782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92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apaamuotoinen: Muoto 42">
            <a:extLst>
              <a:ext uri="{FF2B5EF4-FFF2-40B4-BE49-F238E27FC236}">
                <a16:creationId xmlns:a16="http://schemas.microsoft.com/office/drawing/2014/main" id="{AFD3FEA5-FE53-453D-8A13-A1EBB8BF8599}"/>
              </a:ext>
            </a:extLst>
          </p:cNvPr>
          <p:cNvSpPr/>
          <p:nvPr userDrawn="1"/>
        </p:nvSpPr>
        <p:spPr>
          <a:xfrm>
            <a:off x="11588918" y="4318668"/>
            <a:ext cx="635000" cy="2552700"/>
          </a:xfrm>
          <a:custGeom>
            <a:avLst/>
            <a:gdLst>
              <a:gd name="connsiteX0" fmla="*/ 623685 w 635000"/>
              <a:gd name="connsiteY0" fmla="*/ 2548471 h 2552700"/>
              <a:gd name="connsiteX1" fmla="*/ 623685 w 635000"/>
              <a:gd name="connsiteY1" fmla="*/ 12700 h 2552700"/>
              <a:gd name="connsiteX2" fmla="*/ 148705 w 635000"/>
              <a:gd name="connsiteY2" fmla="*/ 2548471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2552700">
                <a:moveTo>
                  <a:pt x="623685" y="2548471"/>
                </a:moveTo>
                <a:lnTo>
                  <a:pt x="623685" y="12700"/>
                </a:lnTo>
                <a:cubicBezTo>
                  <a:pt x="-34746" y="933679"/>
                  <a:pt x="-104876" y="1843608"/>
                  <a:pt x="148705" y="254847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>
              <a:noFill/>
            </a:endParaRP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3B123177-FD73-4882-8E65-0DC64E918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3FFD2C0B-3744-4FD2-BD0B-285856BC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79" y="1023017"/>
            <a:ext cx="10941843" cy="907703"/>
          </a:xfrm>
          <a:prstGeom prst="roundRect">
            <a:avLst>
              <a:gd name="adj" fmla="val 46465"/>
            </a:avLst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klikkaamalla ja asemoi</a:t>
            </a:r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97D662E3-2DC6-4398-8DFC-50AA07E10EF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54505" y="2234199"/>
            <a:ext cx="10282990" cy="43145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i-FI" b="0" i="0" smtClean="0"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Lisää tähän leipätekstiä.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1886E30-A0DD-40EA-B789-9D75CC732250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F79C4829-672F-4E40-B534-0244D154BF4B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31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A9C6DEC4-ECF1-4927-9345-C2C86586CE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9358" y="1023018"/>
            <a:ext cx="11468101" cy="5461000"/>
          </a:xfrm>
          <a:custGeom>
            <a:avLst/>
            <a:gdLst>
              <a:gd name="connsiteX0" fmla="*/ 0 w 11468101"/>
              <a:gd name="connsiteY0" fmla="*/ 0 h 5461000"/>
              <a:gd name="connsiteX1" fmla="*/ 11468101 w 11468101"/>
              <a:gd name="connsiteY1" fmla="*/ 0 h 5461000"/>
              <a:gd name="connsiteX2" fmla="*/ 11468101 w 11468101"/>
              <a:gd name="connsiteY2" fmla="*/ 3977995 h 5461000"/>
              <a:gd name="connsiteX3" fmla="*/ 11350339 w 11468101"/>
              <a:gd name="connsiteY3" fmla="*/ 4310510 h 5461000"/>
              <a:gd name="connsiteX4" fmla="*/ 11256501 w 11468101"/>
              <a:gd name="connsiteY4" fmla="*/ 5261007 h 5461000"/>
              <a:gd name="connsiteX5" fmla="*/ 11288137 w 11468101"/>
              <a:gd name="connsiteY5" fmla="*/ 5461000 h 5461000"/>
              <a:gd name="connsiteX6" fmla="*/ 0 w 11468101"/>
              <a:gd name="connsiteY6" fmla="*/ 5461000 h 546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68101" h="5461000">
                <a:moveTo>
                  <a:pt x="0" y="0"/>
                </a:moveTo>
                <a:lnTo>
                  <a:pt x="11468101" y="0"/>
                </a:lnTo>
                <a:lnTo>
                  <a:pt x="11468101" y="3977995"/>
                </a:lnTo>
                <a:lnTo>
                  <a:pt x="11350339" y="4310510"/>
                </a:lnTo>
                <a:cubicBezTo>
                  <a:pt x="11254934" y="4642538"/>
                  <a:pt x="11228306" y="4962780"/>
                  <a:pt x="11256501" y="5261007"/>
                </a:cubicBezTo>
                <a:lnTo>
                  <a:pt x="11288137" y="5461000"/>
                </a:lnTo>
                <a:lnTo>
                  <a:pt x="0" y="5461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taustaan klikkaamalla kuvaketta</a:t>
            </a:r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881BC607-FC94-4717-B9B8-A52196FC8618}"/>
              </a:ext>
            </a:extLst>
          </p:cNvPr>
          <p:cNvSpPr/>
          <p:nvPr userDrawn="1"/>
        </p:nvSpPr>
        <p:spPr>
          <a:xfrm>
            <a:off x="11588918" y="4318668"/>
            <a:ext cx="635000" cy="2552700"/>
          </a:xfrm>
          <a:custGeom>
            <a:avLst/>
            <a:gdLst>
              <a:gd name="connsiteX0" fmla="*/ 623685 w 635000"/>
              <a:gd name="connsiteY0" fmla="*/ 2548471 h 2552700"/>
              <a:gd name="connsiteX1" fmla="*/ 623685 w 635000"/>
              <a:gd name="connsiteY1" fmla="*/ 12700 h 2552700"/>
              <a:gd name="connsiteX2" fmla="*/ 148705 w 635000"/>
              <a:gd name="connsiteY2" fmla="*/ 2548471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2552700">
                <a:moveTo>
                  <a:pt x="623685" y="2548471"/>
                </a:moveTo>
                <a:lnTo>
                  <a:pt x="623685" y="12700"/>
                </a:lnTo>
                <a:cubicBezTo>
                  <a:pt x="-34746" y="933679"/>
                  <a:pt x="-104876" y="1843608"/>
                  <a:pt x="148705" y="254847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>
              <a:noFill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6CC4857-4F8B-40C6-91CA-4B9A27338D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712D1F6D-5C31-4958-8523-2D7FE7BD94CE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6E98A13C-95E1-4E7B-B4EB-6D80A92BD61B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71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Kuvan paikkamerkki 38">
            <a:extLst>
              <a:ext uri="{FF2B5EF4-FFF2-40B4-BE49-F238E27FC236}">
                <a16:creationId xmlns:a16="http://schemas.microsoft.com/office/drawing/2014/main" id="{CE2AB1B0-5C03-422F-9ECE-0E53069F58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9358" y="1023018"/>
            <a:ext cx="11468101" cy="5461000"/>
          </a:xfrm>
          <a:custGeom>
            <a:avLst/>
            <a:gdLst>
              <a:gd name="connsiteX0" fmla="*/ 0 w 11468101"/>
              <a:gd name="connsiteY0" fmla="*/ 0 h 5461000"/>
              <a:gd name="connsiteX1" fmla="*/ 11468101 w 11468101"/>
              <a:gd name="connsiteY1" fmla="*/ 0 h 5461000"/>
              <a:gd name="connsiteX2" fmla="*/ 11468101 w 11468101"/>
              <a:gd name="connsiteY2" fmla="*/ 3977995 h 5461000"/>
              <a:gd name="connsiteX3" fmla="*/ 11350339 w 11468101"/>
              <a:gd name="connsiteY3" fmla="*/ 4310510 h 5461000"/>
              <a:gd name="connsiteX4" fmla="*/ 11256501 w 11468101"/>
              <a:gd name="connsiteY4" fmla="*/ 5261007 h 5461000"/>
              <a:gd name="connsiteX5" fmla="*/ 11288137 w 11468101"/>
              <a:gd name="connsiteY5" fmla="*/ 5461000 h 5461000"/>
              <a:gd name="connsiteX6" fmla="*/ 0 w 11468101"/>
              <a:gd name="connsiteY6" fmla="*/ 5461000 h 546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68101" h="5461000">
                <a:moveTo>
                  <a:pt x="0" y="0"/>
                </a:moveTo>
                <a:lnTo>
                  <a:pt x="11468101" y="0"/>
                </a:lnTo>
                <a:lnTo>
                  <a:pt x="11468101" y="3977995"/>
                </a:lnTo>
                <a:lnTo>
                  <a:pt x="11350339" y="4310510"/>
                </a:lnTo>
                <a:cubicBezTo>
                  <a:pt x="11254934" y="4642538"/>
                  <a:pt x="11228306" y="4962780"/>
                  <a:pt x="11256501" y="5261007"/>
                </a:cubicBezTo>
                <a:lnTo>
                  <a:pt x="11288137" y="5461000"/>
                </a:lnTo>
                <a:lnTo>
                  <a:pt x="0" y="5461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taustaan klikkaamalla kuvaketta</a:t>
            </a:r>
          </a:p>
        </p:txBody>
      </p:sp>
      <p:sp>
        <p:nvSpPr>
          <p:cNvPr id="43" name="Vapaamuotoinen: Muoto 42">
            <a:extLst>
              <a:ext uri="{FF2B5EF4-FFF2-40B4-BE49-F238E27FC236}">
                <a16:creationId xmlns:a16="http://schemas.microsoft.com/office/drawing/2014/main" id="{AFD3FEA5-FE53-453D-8A13-A1EBB8BF8599}"/>
              </a:ext>
            </a:extLst>
          </p:cNvPr>
          <p:cNvSpPr/>
          <p:nvPr userDrawn="1"/>
        </p:nvSpPr>
        <p:spPr>
          <a:xfrm>
            <a:off x="11588918" y="4318668"/>
            <a:ext cx="635000" cy="2552700"/>
          </a:xfrm>
          <a:custGeom>
            <a:avLst/>
            <a:gdLst>
              <a:gd name="connsiteX0" fmla="*/ 623685 w 635000"/>
              <a:gd name="connsiteY0" fmla="*/ 2548471 h 2552700"/>
              <a:gd name="connsiteX1" fmla="*/ 623685 w 635000"/>
              <a:gd name="connsiteY1" fmla="*/ 12700 h 2552700"/>
              <a:gd name="connsiteX2" fmla="*/ 148705 w 635000"/>
              <a:gd name="connsiteY2" fmla="*/ 2548471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2552700">
                <a:moveTo>
                  <a:pt x="623685" y="2548471"/>
                </a:moveTo>
                <a:lnTo>
                  <a:pt x="623685" y="12700"/>
                </a:lnTo>
                <a:cubicBezTo>
                  <a:pt x="-34746" y="933679"/>
                  <a:pt x="-104876" y="1843608"/>
                  <a:pt x="148705" y="254847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>
              <a:noFill/>
            </a:endParaRP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3B123177-FD73-4882-8E65-0DC64E918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34" y="309221"/>
            <a:ext cx="1960248" cy="473382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3FFD2C0B-3744-4FD2-BD0B-285856BC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075" y="1631629"/>
            <a:ext cx="10941843" cy="907703"/>
          </a:xfrm>
          <a:prstGeom prst="roundRect">
            <a:avLst>
              <a:gd name="adj" fmla="val 46465"/>
            </a:avLst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klikkaamalla ja asemoi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4B8262B-D8B2-4691-B16D-A0F82BC8BA64}"/>
              </a:ext>
            </a:extLst>
          </p:cNvPr>
          <p:cNvSpPr txBox="1"/>
          <p:nvPr userDrawn="1"/>
        </p:nvSpPr>
        <p:spPr>
          <a:xfrm>
            <a:off x="9636318" y="309221"/>
            <a:ext cx="2321217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i-FI" sz="2000" dirty="0">
                <a:solidFill>
                  <a:schemeClr val="accent1"/>
                </a:solidFill>
                <a:latin typeface="Raleway ExtraBold" panose="020B0604020202020204" charset="0"/>
              </a:rPr>
              <a:t>ROVALA-OPISTO</a:t>
            </a:r>
          </a:p>
          <a:p>
            <a:pPr>
              <a:lnSpc>
                <a:spcPts val="1800"/>
              </a:lnSpc>
            </a:pPr>
            <a:r>
              <a:rPr lang="fi-FI" sz="2000" dirty="0">
                <a:latin typeface="Raleway" panose="020B0604020202020204" charset="0"/>
              </a:rPr>
              <a:t>Koulutuspalvelut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4F14E22E-319C-49E2-BCAD-1918295F1F7B}"/>
              </a:ext>
            </a:extLst>
          </p:cNvPr>
          <p:cNvCxnSpPr>
            <a:cxnSpLocks/>
          </p:cNvCxnSpPr>
          <p:nvPr userDrawn="1"/>
        </p:nvCxnSpPr>
        <p:spPr>
          <a:xfrm>
            <a:off x="9491615" y="211563"/>
            <a:ext cx="0" cy="626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9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08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3" r:id="rId2"/>
    <p:sldLayoutId id="2147483671" r:id="rId3"/>
    <p:sldLayoutId id="2147483649" r:id="rId4"/>
    <p:sldLayoutId id="2147483666" r:id="rId5"/>
    <p:sldLayoutId id="2147483667" r:id="rId6"/>
    <p:sldLayoutId id="214748366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9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9496"/>
            <a:ext cx="12192001" cy="598850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18583" y="938892"/>
            <a:ext cx="6100997" cy="1004341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935">
              <a:lnSpc>
                <a:spcPts val="3100"/>
              </a:lnSpc>
              <a:spcAft>
                <a:spcPts val="0"/>
              </a:spcAft>
            </a:pPr>
            <a:r>
              <a:rPr lang="en-US" b="1" kern="0" spc="-105" dirty="0">
                <a:solidFill>
                  <a:srgbClr val="00A4E4"/>
                </a:solidFill>
                <a:latin typeface="+mj-lt"/>
                <a:ea typeface="Arial" panose="020B0604020202020204" pitchFamily="34" charset="0"/>
              </a:rPr>
              <a:t>Parvessa </a:t>
            </a:r>
            <a:r>
              <a:rPr lang="en-US" b="1" kern="0" spc="-90" dirty="0">
                <a:solidFill>
                  <a:srgbClr val="00A4E4"/>
                </a:solidFill>
                <a:latin typeface="+mj-lt"/>
                <a:ea typeface="Arial" panose="020B0604020202020204" pitchFamily="34" charset="0"/>
              </a:rPr>
              <a:t>parempi </a:t>
            </a:r>
            <a:r>
              <a:rPr lang="en-US" b="1" kern="0" dirty="0">
                <a:solidFill>
                  <a:srgbClr val="00A4E4"/>
                </a:solidFill>
                <a:latin typeface="+mj-lt"/>
                <a:ea typeface="Arial" panose="020B0604020202020204" pitchFamily="34" charset="0"/>
              </a:rPr>
              <a:t>2</a:t>
            </a:r>
            <a:endParaRPr lang="fi-FI" b="1" kern="0" dirty="0">
              <a:latin typeface="+mj-lt"/>
              <a:ea typeface="Arial" panose="020B0604020202020204" pitchFamily="34" charset="0"/>
            </a:endParaRPr>
          </a:p>
          <a:p>
            <a:pPr marL="114935">
              <a:lnSpc>
                <a:spcPts val="2990"/>
              </a:lnSpc>
              <a:spcAft>
                <a:spcPts val="0"/>
              </a:spcAft>
              <a:tabLst>
                <a:tab pos="3526155" algn="l"/>
              </a:tabLst>
            </a:pPr>
            <a:r>
              <a:rPr lang="en-US" dirty="0">
                <a:solidFill>
                  <a:srgbClr val="00A4E4"/>
                </a:solidFill>
                <a:latin typeface="+mj-lt"/>
                <a:ea typeface="Humanst521 BT"/>
                <a:cs typeface="Humanst521 BT"/>
              </a:rPr>
              <a:t>yhteisöllisyys,</a:t>
            </a:r>
            <a:r>
              <a:rPr lang="en-US" spc="-350" dirty="0">
                <a:solidFill>
                  <a:srgbClr val="00A4E4"/>
                </a:solidFill>
                <a:latin typeface="+mj-lt"/>
                <a:ea typeface="Humanst521 BT"/>
                <a:cs typeface="Humanst521 BT"/>
              </a:rPr>
              <a:t> </a:t>
            </a:r>
            <a:r>
              <a:rPr lang="en-US" dirty="0">
                <a:solidFill>
                  <a:srgbClr val="00A4E4"/>
                </a:solidFill>
                <a:latin typeface="+mj-lt"/>
                <a:ea typeface="Humanst521 BT"/>
                <a:cs typeface="Humanst521 BT"/>
              </a:rPr>
              <a:t>hyvinvointi</a:t>
            </a:r>
            <a:r>
              <a:rPr lang="en-US" spc="-350" dirty="0">
                <a:solidFill>
                  <a:srgbClr val="00A4E4"/>
                </a:solidFill>
                <a:latin typeface="+mj-lt"/>
                <a:ea typeface="Humanst521 BT"/>
                <a:cs typeface="Humanst521 BT"/>
              </a:rPr>
              <a:t>    </a:t>
            </a:r>
            <a:r>
              <a:rPr lang="en-US" dirty="0">
                <a:solidFill>
                  <a:srgbClr val="00A4E4"/>
                </a:solidFill>
                <a:latin typeface="+mj-lt"/>
                <a:ea typeface="Humanst521 BT"/>
                <a:cs typeface="Humanst521 BT"/>
              </a:rPr>
              <a:t>ja osallisuuden</a:t>
            </a:r>
            <a:r>
              <a:rPr lang="en-US" spc="-305" dirty="0">
                <a:solidFill>
                  <a:srgbClr val="00A4E4"/>
                </a:solidFill>
                <a:latin typeface="+mj-lt"/>
                <a:ea typeface="Humanst521 BT"/>
                <a:cs typeface="Humanst521 BT"/>
              </a:rPr>
              <a:t> </a:t>
            </a:r>
            <a:r>
              <a:rPr lang="en-US" spc="-15" dirty="0">
                <a:solidFill>
                  <a:srgbClr val="00A4E4"/>
                </a:solidFill>
                <a:latin typeface="+mj-lt"/>
                <a:ea typeface="Humanst521 BT"/>
                <a:cs typeface="Humanst521 BT"/>
              </a:rPr>
              <a:t>edistäminen</a:t>
            </a:r>
            <a:endParaRPr lang="fi-FI" dirty="0">
              <a:latin typeface="+mj-lt"/>
              <a:ea typeface="Humanst521 BT"/>
              <a:cs typeface="Humanst521 BT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7106582" y="1289677"/>
            <a:ext cx="4636957" cy="653556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Hyvän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käytännön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nimi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: 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Yhteisöllisyyspäivät</a:t>
            </a:r>
            <a:endParaRPr lang="fi-FI" sz="1600" b="1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118584" y="2221179"/>
            <a:ext cx="8785573" cy="4434454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Toiminnan kuvaus:</a:t>
            </a:r>
            <a:endParaRPr lang="fi-FI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 </a:t>
            </a:r>
            <a:endParaRPr lang="fi-FI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Toteutetaan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yhteisöllisyyspäiviä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johon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osallistuu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koko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oppilaitoksen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opiskelijat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ja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henkilökunta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Syksyllä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kuukauden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kuluessa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koulutuksen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alkamisesta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opiskelijat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ja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henkilökunta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kokoontuvat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ulkoilemaan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luontopolulle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retkeilyalueelle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tai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vastaavaan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puistoon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Siellä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järjestetään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tutustumisleikkejä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Tutustumisleikit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suunnitellaan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etukäteen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hyvin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ja ne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liittyvät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ammatillisen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tutkinnon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osaan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Esimerkiksi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Kasvatus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- ja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ohjausalan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perustutkinnon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opiskelijat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saavat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käytännön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harjoitusta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ja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kokemusta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ryhmäytymisestä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ja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isomman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ryhmän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ohjaamisesta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</a:t>
            </a:r>
            <a:endParaRPr lang="fi-FI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 </a:t>
            </a:r>
            <a:endParaRPr lang="fi-FI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Laavulla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paistetaan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makkarat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ja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syödään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eväät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Ruokailun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jälkeen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ohjelmassa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on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laulua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kävelyä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metsäjoogaa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ja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marjastusta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</a:t>
            </a:r>
            <a:endParaRPr lang="fi-FI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 </a:t>
            </a:r>
            <a:endParaRPr lang="fi-FI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Toimintaa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sovelletaan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aina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vuodenajan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paikan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ja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sään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mukaan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Yhteistä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on se,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että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koko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oppilaitos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osallistuu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ja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valitaan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jokin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paikka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oppilaitoksen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ulkopuolelta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Usein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metsä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tai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puisto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on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kaikista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rauhallisin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alue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Ohjaustuokiot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suunnitellaan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osana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ammatillisia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opintoja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Opiskelijoille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mahdollistetaan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tutustuminen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liikkuminen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ja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uusien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elämysten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kokeminen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</a:t>
            </a:r>
            <a:endParaRPr lang="fi-FI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9806525" y="2401012"/>
            <a:ext cx="2246030" cy="707360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Tarvittavat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resurssit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:</a:t>
            </a:r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Bussit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eväät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ja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liikuntavälineitä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9785289" y="3369226"/>
            <a:ext cx="2288502" cy="1084220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Yhteystiedot: </a:t>
            </a:r>
          </a:p>
          <a:p>
            <a:r>
              <a:rPr lang="fi-FI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Rovala</a:t>
            </a:r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-Opisto </a:t>
            </a:r>
          </a:p>
          <a:p>
            <a:r>
              <a:rPr lang="fi-FI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Rovala</a:t>
            </a:r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5, </a:t>
            </a:r>
          </a:p>
          <a:p>
            <a:r>
              <a:rPr lang="fi-FI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96100 Rovaniemi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9785289" y="4714300"/>
            <a:ext cx="2288502" cy="1693510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Avainasanat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:</a:t>
            </a:r>
            <a:endParaRPr lang="fi-FI" sz="14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yhteisöllisyys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tutustuminen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liikkuminen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uudet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elämykset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ryhmien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ohjaaminen</a:t>
            </a:r>
            <a:endParaRPr lang="fi-FI" sz="14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37596" b="26776"/>
          <a:stretch/>
        </p:blipFill>
        <p:spPr>
          <a:xfrm rot="20916472">
            <a:off x="5664597" y="1879663"/>
            <a:ext cx="935281" cy="683033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2" r="15353"/>
          <a:stretch/>
        </p:blipFill>
        <p:spPr>
          <a:xfrm rot="938733">
            <a:off x="7705330" y="2110992"/>
            <a:ext cx="1769639" cy="86851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3" t="-659" r="11944" b="-3404"/>
          <a:stretch/>
        </p:blipFill>
        <p:spPr>
          <a:xfrm rot="1252671">
            <a:off x="8544296" y="4950293"/>
            <a:ext cx="1068905" cy="699304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49773" r="21313"/>
          <a:stretch/>
        </p:blipFill>
        <p:spPr>
          <a:xfrm>
            <a:off x="8733355" y="6308335"/>
            <a:ext cx="1383410" cy="448481"/>
          </a:xfrm>
          <a:prstGeom prst="rect">
            <a:avLst/>
          </a:prstGeom>
        </p:spPr>
      </p:pic>
      <p:pic>
        <p:nvPicPr>
          <p:cNvPr id="18" name="Kuva 1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9" t="59235" r="11093"/>
          <a:stretch/>
        </p:blipFill>
        <p:spPr>
          <a:xfrm rot="20735289">
            <a:off x="8691962" y="3532686"/>
            <a:ext cx="990595" cy="78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55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Rovala">
      <a:dk1>
        <a:srgbClr val="000000"/>
      </a:dk1>
      <a:lt1>
        <a:srgbClr val="FFFFFF"/>
      </a:lt1>
      <a:dk2>
        <a:srgbClr val="BFBFBF"/>
      </a:dk2>
      <a:lt2>
        <a:srgbClr val="FFFFFF"/>
      </a:lt2>
      <a:accent1>
        <a:srgbClr val="005FAA"/>
      </a:accent1>
      <a:accent2>
        <a:srgbClr val="007E48"/>
      </a:accent2>
      <a:accent3>
        <a:srgbClr val="6F3B55"/>
      </a:accent3>
      <a:accent4>
        <a:srgbClr val="FFC000"/>
      </a:accent4>
      <a:accent5>
        <a:srgbClr val="85C0FB"/>
      </a:accent5>
      <a:accent6>
        <a:srgbClr val="BF9000"/>
      </a:accent6>
      <a:hlink>
        <a:srgbClr val="0563C1"/>
      </a:hlink>
      <a:folHlink>
        <a:srgbClr val="954F72"/>
      </a:folHlink>
    </a:clrScheme>
    <a:fontScheme name="Rovala">
      <a:majorFont>
        <a:latin typeface="Raleway Medium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43</Words>
  <Application>Microsoft Office PowerPoint</Application>
  <PresentationFormat>Laajakuva</PresentationFormat>
  <Paragraphs>21</Paragraphs>
  <Slides>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</vt:i4>
      </vt:variant>
    </vt:vector>
  </HeadingPairs>
  <TitlesOfParts>
    <vt:vector size="8" baseType="lpstr">
      <vt:lpstr>Raleway Medium</vt:lpstr>
      <vt:lpstr>Calibri</vt:lpstr>
      <vt:lpstr>Raleway ExtraBold</vt:lpstr>
      <vt:lpstr>Wingdings</vt:lpstr>
      <vt:lpstr>Raleway</vt:lpstr>
      <vt:lpstr>Arial</vt:lpstr>
      <vt:lpstr>Office-teema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Tarja Väyrynen</dc:creator>
  <cp:lastModifiedBy>Anne Eteläaho</cp:lastModifiedBy>
  <cp:revision>49</cp:revision>
  <dcterms:created xsi:type="dcterms:W3CDTF">2018-09-03T10:25:45Z</dcterms:created>
  <dcterms:modified xsi:type="dcterms:W3CDTF">2019-10-25T10:39:09Z</dcterms:modified>
</cp:coreProperties>
</file>