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B4EC"/>
    <a:srgbClr val="60A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1D68-FDC9-4018-AADE-C0DC29102B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C69-F235-48B6-9286-5B1B53CF4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07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1D68-FDC9-4018-AADE-C0DC29102B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C69-F235-48B6-9286-5B1B53CF4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67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1D68-FDC9-4018-AADE-C0DC29102B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C69-F235-48B6-9286-5B1B53CF4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6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1D68-FDC9-4018-AADE-C0DC29102B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C69-F235-48B6-9286-5B1B53CF4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1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1D68-FDC9-4018-AADE-C0DC29102B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C69-F235-48B6-9286-5B1B53CF4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1D68-FDC9-4018-AADE-C0DC29102B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C69-F235-48B6-9286-5B1B53CF4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2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1D68-FDC9-4018-AADE-C0DC29102B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C69-F235-48B6-9286-5B1B53CF4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7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1D68-FDC9-4018-AADE-C0DC29102B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C69-F235-48B6-9286-5B1B53CF4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86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1D68-FDC9-4018-AADE-C0DC29102B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C69-F235-48B6-9286-5B1B53CF4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1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1D68-FDC9-4018-AADE-C0DC29102B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C69-F235-48B6-9286-5B1B53CF4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4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1D68-FDC9-4018-AADE-C0DC29102B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2C69-F235-48B6-9286-5B1B53CF4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7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21D68-FDC9-4018-AADE-C0DC29102BA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82C69-F235-48B6-9286-5B1B53CF4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8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minna.wolff@lappia.f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orakulmio 27"/>
          <p:cNvSpPr/>
          <p:nvPr/>
        </p:nvSpPr>
        <p:spPr>
          <a:xfrm>
            <a:off x="324301" y="1002486"/>
            <a:ext cx="4218393" cy="365678"/>
          </a:xfrm>
          <a:prstGeom prst="rect">
            <a:avLst/>
          </a:prstGeom>
          <a:solidFill>
            <a:schemeClr val="bg1">
              <a:alpha val="71000"/>
            </a:schemeClr>
          </a:solidFill>
          <a:ln w="28575">
            <a:solidFill>
              <a:srgbClr val="63B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Kuva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443" y="4761028"/>
            <a:ext cx="3679727" cy="1856160"/>
          </a:xfrm>
          <a:prstGeom prst="rect">
            <a:avLst/>
          </a:prstGeom>
          <a:ln w="28575">
            <a:solidFill>
              <a:srgbClr val="63B4EC"/>
            </a:solidFill>
          </a:ln>
        </p:spPr>
      </p:pic>
      <p:pic>
        <p:nvPicPr>
          <p:cNvPr id="26" name="Kuva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824" y="4761028"/>
            <a:ext cx="3767655" cy="1854719"/>
          </a:xfrm>
          <a:prstGeom prst="rect">
            <a:avLst/>
          </a:prstGeom>
          <a:solidFill>
            <a:schemeClr val="bg1">
              <a:alpha val="43000"/>
            </a:schemeClr>
          </a:solidFill>
          <a:ln w="28575">
            <a:solidFill>
              <a:srgbClr val="63B4EC"/>
            </a:solidFill>
          </a:ln>
        </p:spPr>
      </p:pic>
      <p:sp>
        <p:nvSpPr>
          <p:cNvPr id="4" name="Suorakulmio 3"/>
          <p:cNvSpPr/>
          <p:nvPr/>
        </p:nvSpPr>
        <p:spPr>
          <a:xfrm>
            <a:off x="324301" y="4761028"/>
            <a:ext cx="3818142" cy="1843109"/>
          </a:xfrm>
          <a:prstGeom prst="rect">
            <a:avLst/>
          </a:prstGeom>
          <a:solidFill>
            <a:schemeClr val="bg1">
              <a:alpha val="71000"/>
            </a:schemeClr>
          </a:solidFill>
          <a:ln w="28575">
            <a:solidFill>
              <a:srgbClr val="63B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53785" y="4927403"/>
            <a:ext cx="3395434" cy="1325880"/>
          </a:xfrm>
        </p:spPr>
        <p:txBody>
          <a:bodyPr>
            <a:noAutofit/>
          </a:bodyPr>
          <a:lstStyle/>
          <a:p>
            <a:pPr algn="l"/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Avainsanat: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Pelillisyys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Joukkuehenki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Ryhmäytyminen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8289387" y="4826822"/>
            <a:ext cx="35036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Yhteystiedot: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Ammattiopisto Lappia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Asuntolanohjaaja Minna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Wolff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+358 407060532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minna.wolff@lappia.fi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lappiatornioasuntola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324301" y="1610841"/>
            <a:ext cx="11569869" cy="2785161"/>
          </a:xfrm>
          <a:prstGeom prst="rect">
            <a:avLst/>
          </a:prstGeom>
          <a:solidFill>
            <a:schemeClr val="bg1">
              <a:alpha val="71000"/>
            </a:schemeClr>
          </a:solidFill>
          <a:ln w="28575">
            <a:solidFill>
              <a:srgbClr val="63B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Kuva 13"/>
          <p:cNvPicPr>
            <a:picLocks noChangeAspect="1"/>
          </p:cNvPicPr>
          <p:nvPr/>
        </p:nvPicPr>
        <p:blipFill rotWithShape="1">
          <a:blip r:embed="rId5"/>
          <a:srcRect t="10494" b="12908"/>
          <a:stretch/>
        </p:blipFill>
        <p:spPr>
          <a:xfrm>
            <a:off x="8214443" y="295961"/>
            <a:ext cx="2454422" cy="741680"/>
          </a:xfrm>
          <a:prstGeom prst="rect">
            <a:avLst/>
          </a:prstGeom>
        </p:spPr>
      </p:pic>
      <p:sp>
        <p:nvSpPr>
          <p:cNvPr id="16" name="Tekstiruutu 15"/>
          <p:cNvSpPr txBox="1"/>
          <p:nvPr/>
        </p:nvSpPr>
        <p:spPr>
          <a:xfrm>
            <a:off x="338527" y="201386"/>
            <a:ext cx="6053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Parvessa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parempi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338527" y="1002486"/>
            <a:ext cx="407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Hyvän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käytännön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Pakohuonepeli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Tekstiruutu 24"/>
          <p:cNvSpPr txBox="1"/>
          <p:nvPr/>
        </p:nvSpPr>
        <p:spPr>
          <a:xfrm>
            <a:off x="374338" y="1646044"/>
            <a:ext cx="115212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Toiminnan</a:t>
            </a:r>
            <a:r>
              <a:rPr lang="en-US" sz="2000" dirty="0"/>
              <a:t> </a:t>
            </a:r>
            <a:r>
              <a:rPr lang="en-US" sz="2000" dirty="0" err="1"/>
              <a:t>kuvaus</a:t>
            </a:r>
            <a:r>
              <a:rPr lang="en-US" sz="2000" dirty="0"/>
              <a:t>:</a:t>
            </a:r>
          </a:p>
          <a:p>
            <a:r>
              <a:rPr lang="en-US" sz="2000" dirty="0" err="1"/>
              <a:t>Toteutetaan</a:t>
            </a:r>
            <a:r>
              <a:rPr lang="en-US" sz="2000" dirty="0"/>
              <a:t> </a:t>
            </a:r>
            <a:r>
              <a:rPr lang="en-US" sz="2000" dirty="0" err="1"/>
              <a:t>pakohuonepeliä</a:t>
            </a:r>
            <a:r>
              <a:rPr lang="en-US" sz="2000" dirty="0"/>
              <a:t> </a:t>
            </a:r>
            <a:r>
              <a:rPr lang="en-US" sz="2000" dirty="0" err="1"/>
              <a:t>Ammattiopisto</a:t>
            </a:r>
            <a:r>
              <a:rPr lang="en-US" sz="2000" dirty="0"/>
              <a:t> </a:t>
            </a:r>
            <a:r>
              <a:rPr lang="en-US" sz="2000" dirty="0" err="1"/>
              <a:t>Lappian</a:t>
            </a:r>
            <a:r>
              <a:rPr lang="en-US" sz="2000" dirty="0"/>
              <a:t> </a:t>
            </a:r>
            <a:r>
              <a:rPr lang="en-US" sz="2000" dirty="0" err="1"/>
              <a:t>Tornion</a:t>
            </a:r>
            <a:r>
              <a:rPr lang="en-US" sz="2000" dirty="0"/>
              <a:t> </a:t>
            </a:r>
            <a:r>
              <a:rPr lang="en-US" sz="2000" dirty="0" err="1"/>
              <a:t>toimipaikan</a:t>
            </a:r>
            <a:r>
              <a:rPr lang="en-US" sz="2000" dirty="0"/>
              <a:t> </a:t>
            </a:r>
            <a:r>
              <a:rPr lang="en-US" sz="2000" dirty="0" err="1"/>
              <a:t>asuntolassa</a:t>
            </a:r>
            <a:r>
              <a:rPr lang="en-US" sz="2000" dirty="0"/>
              <a:t>. </a:t>
            </a:r>
            <a:r>
              <a:rPr lang="en-US" sz="2000" dirty="0" err="1"/>
              <a:t>Asuntolan</a:t>
            </a:r>
            <a:r>
              <a:rPr lang="en-US" sz="2000" dirty="0"/>
              <a:t> </a:t>
            </a:r>
            <a:r>
              <a:rPr lang="en-US" sz="2000" dirty="0" err="1"/>
              <a:t>kellarin</a:t>
            </a:r>
            <a:r>
              <a:rPr lang="en-US" sz="2000" dirty="0"/>
              <a:t> </a:t>
            </a:r>
            <a:r>
              <a:rPr lang="en-US" sz="2000" dirty="0" err="1"/>
              <a:t>pommisuojaan</a:t>
            </a:r>
            <a:r>
              <a:rPr lang="en-US" sz="2000" dirty="0"/>
              <a:t> on </a:t>
            </a:r>
            <a:r>
              <a:rPr lang="en-US" sz="2000" dirty="0" err="1"/>
              <a:t>luotu</a:t>
            </a:r>
            <a:r>
              <a:rPr lang="en-US" sz="2000" dirty="0"/>
              <a:t> </a:t>
            </a:r>
            <a:r>
              <a:rPr lang="en-US" sz="2000" dirty="0" err="1"/>
              <a:t>kaksi</a:t>
            </a:r>
            <a:r>
              <a:rPr lang="en-US" sz="2000" dirty="0"/>
              <a:t> </a:t>
            </a:r>
            <a:r>
              <a:rPr lang="en-US" sz="2000" dirty="0" err="1"/>
              <a:t>erilaista</a:t>
            </a:r>
            <a:r>
              <a:rPr lang="en-US" sz="2000" dirty="0"/>
              <a:t> </a:t>
            </a:r>
            <a:r>
              <a:rPr lang="en-US" sz="2000" dirty="0" err="1"/>
              <a:t>pakohuonekonseptia</a:t>
            </a:r>
            <a:r>
              <a:rPr lang="en-US" sz="2000" dirty="0"/>
              <a:t> (</a:t>
            </a:r>
            <a:r>
              <a:rPr lang="en-US" sz="2000" dirty="0" err="1"/>
              <a:t>Pelasta</a:t>
            </a:r>
            <a:r>
              <a:rPr lang="en-US" sz="2000" dirty="0"/>
              <a:t> </a:t>
            </a:r>
            <a:r>
              <a:rPr lang="en-US" sz="2000" dirty="0" err="1"/>
              <a:t>tytöt</a:t>
            </a:r>
            <a:r>
              <a:rPr lang="en-US" sz="2000" dirty="0"/>
              <a:t>! Ja </a:t>
            </a:r>
            <a:r>
              <a:rPr lang="en-US" sz="2000" dirty="0" err="1"/>
              <a:t>Pomminpurku</a:t>
            </a:r>
            <a:r>
              <a:rPr lang="en-US" sz="2000" dirty="0"/>
              <a:t>). </a:t>
            </a:r>
            <a:r>
              <a:rPr lang="en-US" sz="2000" dirty="0" err="1"/>
              <a:t>Pakohuonepelien</a:t>
            </a:r>
            <a:r>
              <a:rPr lang="en-US" sz="2000" dirty="0"/>
              <a:t> </a:t>
            </a:r>
            <a:r>
              <a:rPr lang="en-US" sz="2000" dirty="0" err="1"/>
              <a:t>taustalle</a:t>
            </a:r>
            <a:r>
              <a:rPr lang="en-US" sz="2000" dirty="0"/>
              <a:t> on </a:t>
            </a:r>
            <a:r>
              <a:rPr lang="en-US" sz="2000" dirty="0" err="1"/>
              <a:t>luotu</a:t>
            </a:r>
            <a:r>
              <a:rPr lang="en-US" sz="2000" dirty="0"/>
              <a:t> </a:t>
            </a:r>
            <a:r>
              <a:rPr lang="en-US" sz="2000" dirty="0" err="1"/>
              <a:t>tarina</a:t>
            </a:r>
            <a:r>
              <a:rPr lang="en-US" sz="2000" dirty="0"/>
              <a:t>, </a:t>
            </a:r>
            <a:r>
              <a:rPr lang="en-US" sz="2000" dirty="0" err="1"/>
              <a:t>jonka</a:t>
            </a:r>
            <a:r>
              <a:rPr lang="en-US" sz="2000" dirty="0"/>
              <a:t> </a:t>
            </a:r>
            <a:r>
              <a:rPr lang="en-US" sz="2000" dirty="0" err="1"/>
              <a:t>ympärille</a:t>
            </a:r>
            <a:r>
              <a:rPr lang="en-US" sz="2000" dirty="0"/>
              <a:t> on </a:t>
            </a:r>
            <a:r>
              <a:rPr lang="en-US" sz="2000" dirty="0" err="1"/>
              <a:t>sisustettu</a:t>
            </a:r>
            <a:r>
              <a:rPr lang="en-US" sz="2000" dirty="0"/>
              <a:t> </a:t>
            </a:r>
            <a:r>
              <a:rPr lang="en-US" sz="2000" dirty="0" err="1"/>
              <a:t>huone</a:t>
            </a:r>
            <a:r>
              <a:rPr lang="en-US" sz="2000" dirty="0"/>
              <a:t>. </a:t>
            </a:r>
            <a:r>
              <a:rPr lang="en-US" sz="2000" dirty="0" err="1"/>
              <a:t>Huoneeseen</a:t>
            </a:r>
            <a:r>
              <a:rPr lang="en-US" sz="2000" dirty="0"/>
              <a:t> </a:t>
            </a:r>
            <a:r>
              <a:rPr lang="en-US" sz="2000" dirty="0" err="1"/>
              <a:t>mennään</a:t>
            </a:r>
            <a:r>
              <a:rPr lang="en-US" sz="2000" dirty="0"/>
              <a:t> 2-5 </a:t>
            </a:r>
            <a:r>
              <a:rPr lang="en-US" sz="2000" dirty="0" err="1"/>
              <a:t>hengen</a:t>
            </a:r>
            <a:r>
              <a:rPr lang="en-US" sz="2000" dirty="0"/>
              <a:t> </a:t>
            </a:r>
            <a:r>
              <a:rPr lang="en-US" sz="2000" dirty="0" err="1"/>
              <a:t>joukkueena</a:t>
            </a:r>
            <a:r>
              <a:rPr lang="en-US" sz="2000" dirty="0"/>
              <a:t> ja </a:t>
            </a:r>
            <a:r>
              <a:rPr lang="en-US" sz="2000" dirty="0" err="1"/>
              <a:t>tarkoituksena</a:t>
            </a:r>
            <a:r>
              <a:rPr lang="en-US" sz="2000" dirty="0"/>
              <a:t> on 45 </a:t>
            </a:r>
            <a:r>
              <a:rPr lang="en-US" sz="2000" dirty="0" err="1"/>
              <a:t>minuutin</a:t>
            </a:r>
            <a:r>
              <a:rPr lang="en-US" sz="2000" dirty="0"/>
              <a:t> </a:t>
            </a:r>
            <a:r>
              <a:rPr lang="en-US" sz="2000" dirty="0" err="1"/>
              <a:t>aikana</a:t>
            </a:r>
            <a:r>
              <a:rPr lang="en-US" sz="2000" dirty="0"/>
              <a:t> </a:t>
            </a:r>
            <a:r>
              <a:rPr lang="en-US" sz="2000" dirty="0" err="1"/>
              <a:t>etsiä</a:t>
            </a:r>
            <a:r>
              <a:rPr lang="en-US" sz="2000" dirty="0"/>
              <a:t> </a:t>
            </a:r>
            <a:r>
              <a:rPr lang="en-US" sz="2000" dirty="0" err="1"/>
              <a:t>huoneesta</a:t>
            </a:r>
            <a:r>
              <a:rPr lang="en-US" sz="2000" dirty="0"/>
              <a:t> </a:t>
            </a:r>
            <a:r>
              <a:rPr lang="en-US" sz="2000" dirty="0" err="1"/>
              <a:t>erilaisia</a:t>
            </a:r>
            <a:r>
              <a:rPr lang="en-US" sz="2000" dirty="0"/>
              <a:t> </a:t>
            </a:r>
            <a:r>
              <a:rPr lang="en-US" sz="2000" dirty="0" err="1"/>
              <a:t>vihjeitä</a:t>
            </a:r>
            <a:r>
              <a:rPr lang="en-US" sz="2000" dirty="0"/>
              <a:t>, </a:t>
            </a:r>
            <a:r>
              <a:rPr lang="en-US" sz="2000" dirty="0" err="1"/>
              <a:t>joiden</a:t>
            </a:r>
            <a:r>
              <a:rPr lang="en-US" sz="2000" dirty="0"/>
              <a:t> </a:t>
            </a:r>
            <a:r>
              <a:rPr lang="en-US" sz="2000" dirty="0" err="1"/>
              <a:t>avulla</a:t>
            </a:r>
            <a:r>
              <a:rPr lang="en-US" sz="2000" dirty="0"/>
              <a:t> </a:t>
            </a:r>
            <a:r>
              <a:rPr lang="en-US" sz="2000" dirty="0" err="1"/>
              <a:t>avataan</a:t>
            </a:r>
            <a:r>
              <a:rPr lang="en-US" sz="2000" dirty="0"/>
              <a:t> </a:t>
            </a:r>
            <a:r>
              <a:rPr lang="en-US" sz="2000" dirty="0" err="1"/>
              <a:t>erilaisia</a:t>
            </a:r>
            <a:r>
              <a:rPr lang="en-US" sz="2000" dirty="0"/>
              <a:t> </a:t>
            </a:r>
            <a:r>
              <a:rPr lang="en-US" sz="2000" dirty="0" err="1"/>
              <a:t>huoneesta</a:t>
            </a:r>
            <a:r>
              <a:rPr lang="en-US" sz="2000" dirty="0"/>
              <a:t> </a:t>
            </a:r>
            <a:r>
              <a:rPr lang="en-US" sz="2000" dirty="0" err="1"/>
              <a:t>löytyviä</a:t>
            </a:r>
            <a:r>
              <a:rPr lang="en-US" sz="2000" dirty="0"/>
              <a:t> </a:t>
            </a:r>
            <a:r>
              <a:rPr lang="en-US" sz="2000" dirty="0" err="1"/>
              <a:t>lukkoja</a:t>
            </a:r>
            <a:r>
              <a:rPr lang="en-US" sz="2000" dirty="0"/>
              <a:t> (9kpl). </a:t>
            </a:r>
            <a:r>
              <a:rPr lang="en-US" sz="2000" dirty="0" err="1"/>
              <a:t>Joukkueen</a:t>
            </a:r>
            <a:r>
              <a:rPr lang="en-US" sz="2000" dirty="0"/>
              <a:t> </a:t>
            </a:r>
            <a:r>
              <a:rPr lang="en-US" sz="2000" dirty="0" err="1"/>
              <a:t>päätyessä</a:t>
            </a:r>
            <a:r>
              <a:rPr lang="en-US" sz="2000" dirty="0"/>
              <a:t> </a:t>
            </a:r>
            <a:r>
              <a:rPr lang="en-US" sz="2000" dirty="0" err="1"/>
              <a:t>umpikujaan</a:t>
            </a:r>
            <a:r>
              <a:rPr lang="en-US" sz="2000" dirty="0"/>
              <a:t> on </a:t>
            </a:r>
            <a:r>
              <a:rPr lang="en-US" sz="2000" dirty="0" err="1"/>
              <a:t>mahdollista</a:t>
            </a:r>
            <a:r>
              <a:rPr lang="en-US" sz="2000" dirty="0"/>
              <a:t> </a:t>
            </a:r>
            <a:r>
              <a:rPr lang="en-US" sz="2000" dirty="0" err="1"/>
              <a:t>kysyä</a:t>
            </a:r>
            <a:r>
              <a:rPr lang="en-US" sz="2000" dirty="0"/>
              <a:t> </a:t>
            </a:r>
            <a:r>
              <a:rPr lang="en-US" sz="2000" dirty="0" err="1"/>
              <a:t>apuvihjeitä</a:t>
            </a:r>
            <a:r>
              <a:rPr lang="en-US" sz="2000" dirty="0"/>
              <a:t> </a:t>
            </a:r>
            <a:r>
              <a:rPr lang="en-US" sz="2000" dirty="0" err="1"/>
              <a:t>peliä</a:t>
            </a:r>
            <a:r>
              <a:rPr lang="en-US" sz="2000" dirty="0"/>
              <a:t> </a:t>
            </a:r>
            <a:r>
              <a:rPr lang="en-US" sz="2000" dirty="0" err="1"/>
              <a:t>monitorien</a:t>
            </a:r>
            <a:r>
              <a:rPr lang="en-US" sz="2000" dirty="0"/>
              <a:t> </a:t>
            </a:r>
            <a:r>
              <a:rPr lang="en-US" sz="2000" dirty="0" err="1"/>
              <a:t>kautta</a:t>
            </a:r>
            <a:r>
              <a:rPr lang="en-US" sz="2000" dirty="0"/>
              <a:t> </a:t>
            </a:r>
            <a:r>
              <a:rPr lang="en-US" sz="2000" dirty="0" err="1"/>
              <a:t>seuraavilta</a:t>
            </a:r>
            <a:r>
              <a:rPr lang="en-US" sz="2000" dirty="0"/>
              <a:t> </a:t>
            </a:r>
            <a:r>
              <a:rPr lang="en-US" sz="2000" dirty="0" err="1"/>
              <a:t>asuntolanohjaajilta</a:t>
            </a:r>
            <a:r>
              <a:rPr lang="en-US" sz="2000" dirty="0"/>
              <a:t>. </a:t>
            </a:r>
            <a:r>
              <a:rPr lang="en-US" sz="2000" dirty="0" err="1"/>
              <a:t>Pakohuonepeli</a:t>
            </a:r>
            <a:r>
              <a:rPr lang="en-US" sz="2000" dirty="0"/>
              <a:t> on </a:t>
            </a:r>
            <a:r>
              <a:rPr lang="en-US" sz="2000" dirty="0" err="1"/>
              <a:t>avoin</a:t>
            </a:r>
            <a:r>
              <a:rPr lang="en-US" sz="2000" dirty="0"/>
              <a:t> </a:t>
            </a:r>
            <a:r>
              <a:rPr lang="en-US" sz="2000" dirty="0" err="1"/>
              <a:t>asuntolassa</a:t>
            </a:r>
            <a:r>
              <a:rPr lang="en-US" sz="2000" dirty="0"/>
              <a:t> </a:t>
            </a:r>
            <a:r>
              <a:rPr lang="en-US" sz="2000" dirty="0" err="1"/>
              <a:t>asuvien</a:t>
            </a:r>
            <a:r>
              <a:rPr lang="en-US" sz="2000" dirty="0"/>
              <a:t> </a:t>
            </a:r>
            <a:r>
              <a:rPr lang="en-US" sz="2000" dirty="0" err="1"/>
              <a:t>opiskelijoiden</a:t>
            </a:r>
            <a:r>
              <a:rPr lang="en-US" sz="2000" dirty="0"/>
              <a:t> </a:t>
            </a:r>
            <a:r>
              <a:rPr lang="en-US" sz="2000" dirty="0" err="1"/>
              <a:t>lisäksi</a:t>
            </a:r>
            <a:r>
              <a:rPr lang="en-US" sz="2000" dirty="0"/>
              <a:t> </a:t>
            </a:r>
            <a:r>
              <a:rPr lang="en-US" sz="2000" dirty="0" err="1"/>
              <a:t>henkilökunnalle</a:t>
            </a:r>
            <a:r>
              <a:rPr lang="en-US" sz="2000" dirty="0"/>
              <a:t> ja </a:t>
            </a:r>
            <a:r>
              <a:rPr lang="en-US" sz="2000" dirty="0" err="1"/>
              <a:t>muille</a:t>
            </a:r>
            <a:r>
              <a:rPr lang="en-US" sz="2000" dirty="0"/>
              <a:t> </a:t>
            </a:r>
            <a:r>
              <a:rPr lang="en-US" sz="2000" dirty="0" err="1"/>
              <a:t>opiskelijoille</a:t>
            </a:r>
            <a:r>
              <a:rPr lang="en-US" sz="2000" dirty="0"/>
              <a:t>. </a:t>
            </a:r>
            <a:r>
              <a:rPr lang="en-US" sz="2000" dirty="0" err="1"/>
              <a:t>Peliajan</a:t>
            </a:r>
            <a:r>
              <a:rPr lang="en-US" sz="2000" dirty="0"/>
              <a:t> </a:t>
            </a:r>
            <a:r>
              <a:rPr lang="en-US" sz="2000" dirty="0" err="1"/>
              <a:t>voi</a:t>
            </a:r>
            <a:r>
              <a:rPr lang="en-US" sz="2000" dirty="0"/>
              <a:t> </a:t>
            </a:r>
            <a:r>
              <a:rPr lang="en-US" sz="2000" dirty="0" err="1"/>
              <a:t>varata</a:t>
            </a:r>
            <a:r>
              <a:rPr lang="en-US" sz="2000" dirty="0"/>
              <a:t> </a:t>
            </a:r>
            <a:r>
              <a:rPr lang="en-US" sz="2000" dirty="0" err="1"/>
              <a:t>asuntolanohjaajilta</a:t>
            </a:r>
            <a:r>
              <a:rPr lang="en-US" sz="2000" dirty="0"/>
              <a:t>. 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4444710" y="4888377"/>
            <a:ext cx="33805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Tarvittavat</a:t>
            </a:r>
            <a:r>
              <a:rPr lang="en-US" sz="2000" dirty="0"/>
              <a:t> </a:t>
            </a:r>
            <a:r>
              <a:rPr lang="en-US" sz="2000" dirty="0" err="1"/>
              <a:t>resurssit</a:t>
            </a:r>
            <a:r>
              <a:rPr lang="en-US" sz="2000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err="1"/>
              <a:t>Huonetila</a:t>
            </a:r>
            <a:r>
              <a:rPr lang="en-US" sz="2000" dirty="0"/>
              <a:t> ja </a:t>
            </a:r>
            <a:r>
              <a:rPr lang="en-US" sz="2000" dirty="0" err="1"/>
              <a:t>sisustus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err="1"/>
              <a:t>Tarina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err="1"/>
              <a:t>Joukkueet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err="1"/>
              <a:t>Pelin</a:t>
            </a:r>
            <a:r>
              <a:rPr lang="en-US" sz="2000" dirty="0"/>
              <a:t> </a:t>
            </a:r>
            <a:r>
              <a:rPr lang="en-US" sz="2000" dirty="0" err="1"/>
              <a:t>ohjaajat</a:t>
            </a:r>
            <a:endParaRPr lang="en-US" sz="2000" dirty="0"/>
          </a:p>
        </p:txBody>
      </p:sp>
      <p:sp>
        <p:nvSpPr>
          <p:cNvPr id="9" name="Suorakulmio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63B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4155" y="243091"/>
            <a:ext cx="996238" cy="96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34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 rotWithShape="1">
          <a:blip r:embed="rId2"/>
          <a:srcRect l="14065" t="20916" r="12597" b="22357"/>
          <a:stretch/>
        </p:blipFill>
        <p:spPr>
          <a:xfrm>
            <a:off x="6935542" y="1839331"/>
            <a:ext cx="2849118" cy="3917807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 rotWithShape="1">
          <a:blip r:embed="rId3"/>
          <a:srcRect l="5161" t="4281" r="12050" b="3758"/>
          <a:stretch/>
        </p:blipFill>
        <p:spPr>
          <a:xfrm>
            <a:off x="4502818" y="157402"/>
            <a:ext cx="2899865" cy="3884724"/>
          </a:xfrm>
          <a:prstGeom prst="rect">
            <a:avLst/>
          </a:prstGeom>
        </p:spPr>
      </p:pic>
      <p:sp>
        <p:nvSpPr>
          <p:cNvPr id="8" name="Suorakulmio 7"/>
          <p:cNvSpPr/>
          <p:nvPr/>
        </p:nvSpPr>
        <p:spPr>
          <a:xfrm>
            <a:off x="0" y="6011608"/>
            <a:ext cx="12192000" cy="304262"/>
          </a:xfrm>
          <a:prstGeom prst="rect">
            <a:avLst/>
          </a:prstGeom>
          <a:solidFill>
            <a:srgbClr val="63B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orakulmio 8"/>
          <p:cNvSpPr/>
          <p:nvPr/>
        </p:nvSpPr>
        <p:spPr>
          <a:xfrm>
            <a:off x="-92364" y="6370111"/>
            <a:ext cx="12289442" cy="317016"/>
          </a:xfrm>
          <a:prstGeom prst="rect">
            <a:avLst/>
          </a:prstGeom>
          <a:solidFill>
            <a:srgbClr val="60A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83" y="157402"/>
            <a:ext cx="3478940" cy="2609205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7006" y="438479"/>
            <a:ext cx="2450804" cy="743776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2802" y="2180690"/>
            <a:ext cx="2616521" cy="3722872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7810" y="298887"/>
            <a:ext cx="913829" cy="88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83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136</Words>
  <Application>Microsoft Office PowerPoint</Application>
  <PresentationFormat>Laajakuva</PresentationFormat>
  <Paragraphs>19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Office-teema</vt:lpstr>
      <vt:lpstr>PowerPoint-esitys</vt:lpstr>
      <vt:lpstr>PowerPoint-esitys</vt:lpstr>
    </vt:vector>
  </TitlesOfParts>
  <Company>Lappia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Kajanne Fanni - TOPALI17B</dc:creator>
  <cp:lastModifiedBy>Anne Eteläaho</cp:lastModifiedBy>
  <cp:revision>24</cp:revision>
  <dcterms:created xsi:type="dcterms:W3CDTF">2019-10-30T07:03:47Z</dcterms:created>
  <dcterms:modified xsi:type="dcterms:W3CDTF">2019-10-31T07:55:24Z</dcterms:modified>
</cp:coreProperties>
</file>