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4EC"/>
    <a:srgbClr val="60A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6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7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atu-maria.salmi@lappia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324301" y="1002486"/>
            <a:ext cx="4218393" cy="365678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Kuva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041" y="4747977"/>
            <a:ext cx="3679727" cy="1856160"/>
          </a:xfrm>
          <a:prstGeom prst="rect">
            <a:avLst/>
          </a:prstGeom>
          <a:ln w="28575">
            <a:solidFill>
              <a:srgbClr val="63B4EC"/>
            </a:solidFill>
          </a:ln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824" y="4761028"/>
            <a:ext cx="3767655" cy="1854719"/>
          </a:xfrm>
          <a:prstGeom prst="rect">
            <a:avLst/>
          </a:prstGeom>
          <a:solidFill>
            <a:schemeClr val="bg1">
              <a:alpha val="43000"/>
            </a:schemeClr>
          </a:solidFill>
          <a:ln w="28575">
            <a:solidFill>
              <a:srgbClr val="63B4EC"/>
            </a:solidFill>
          </a:ln>
        </p:spPr>
      </p:pic>
      <p:sp>
        <p:nvSpPr>
          <p:cNvPr id="4" name="Suorakulmio 3"/>
          <p:cNvSpPr/>
          <p:nvPr/>
        </p:nvSpPr>
        <p:spPr>
          <a:xfrm>
            <a:off x="324301" y="4761028"/>
            <a:ext cx="3818142" cy="1843109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3785" y="4927403"/>
            <a:ext cx="3395434" cy="1533484"/>
          </a:xfrm>
        </p:spPr>
        <p:txBody>
          <a:bodyPr>
            <a:noAutofit/>
          </a:bodyPr>
          <a:lstStyle/>
          <a:p>
            <a:pPr algn="l"/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Avainsanat: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yhteisöllisyys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tutustuminen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i-FI" sz="1900" dirty="0" err="1">
                <a:latin typeface="Arial" panose="020B0604020202020204" pitchFamily="34" charset="0"/>
                <a:cs typeface="Arial" panose="020B0604020202020204" pitchFamily="34" charset="0"/>
              </a:rPr>
              <a:t>ryhmäyttäminen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204860" y="4747977"/>
            <a:ext cx="3952957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Yhteystiedot:</a:t>
            </a: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Ammattiopisto Lappia</a:t>
            </a:r>
          </a:p>
          <a:p>
            <a:r>
              <a:rPr lang="fi-FI" sz="1650" dirty="0" err="1">
                <a:latin typeface="Arial" panose="020B0604020202020204" pitchFamily="34" charset="0"/>
                <a:cs typeface="Arial" panose="020B0604020202020204" pitchFamily="34" charset="0"/>
              </a:rPr>
              <a:t>Prjojektikoordinaattori</a:t>
            </a:r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Satu-Maria Salmi</a:t>
            </a: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+358 400908428</a:t>
            </a: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Satu-maria.salmi@lappia.fi</a:t>
            </a:r>
            <a:endParaRPr lang="fi-FI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#nurinkurinpäivä19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24301" y="1610841"/>
            <a:ext cx="11569869" cy="2785161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5"/>
          <a:srcRect t="10494" b="12908"/>
          <a:stretch/>
        </p:blipFill>
        <p:spPr>
          <a:xfrm>
            <a:off x="8214443" y="295961"/>
            <a:ext cx="2454422" cy="741680"/>
          </a:xfrm>
          <a:prstGeom prst="rect">
            <a:avLst/>
          </a:prstGeom>
        </p:spPr>
      </p:pic>
      <p:sp>
        <p:nvSpPr>
          <p:cNvPr id="16" name="Tekstiruutu 15"/>
          <p:cNvSpPr txBox="1"/>
          <p:nvPr/>
        </p:nvSpPr>
        <p:spPr>
          <a:xfrm>
            <a:off x="338527" y="201386"/>
            <a:ext cx="605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Parvessa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parempi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338526" y="1002486"/>
            <a:ext cx="463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Hyvän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käytännön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Nurinkurinpäivä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372918" y="1657376"/>
            <a:ext cx="114726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Toiminnan</a:t>
            </a:r>
            <a:r>
              <a:rPr lang="en-US" sz="2100" dirty="0"/>
              <a:t> </a:t>
            </a:r>
            <a:r>
              <a:rPr lang="en-US" sz="2100" dirty="0" err="1"/>
              <a:t>kuvaus</a:t>
            </a:r>
            <a:r>
              <a:rPr lang="en-US" sz="2100" dirty="0"/>
              <a:t>:</a:t>
            </a:r>
          </a:p>
          <a:p>
            <a:r>
              <a:rPr lang="en-US" sz="2100" dirty="0" err="1"/>
              <a:t>Toteutetaan</a:t>
            </a:r>
            <a:r>
              <a:rPr lang="en-US" sz="2100" dirty="0"/>
              <a:t> </a:t>
            </a:r>
            <a:r>
              <a:rPr lang="en-US" sz="2100" dirty="0" err="1"/>
              <a:t>Nurinkurinpäivää</a:t>
            </a:r>
            <a:r>
              <a:rPr lang="en-US" sz="2100" dirty="0"/>
              <a:t> </a:t>
            </a:r>
            <a:r>
              <a:rPr lang="en-US" sz="2100" dirty="0" err="1"/>
              <a:t>Ammattiopisto</a:t>
            </a:r>
            <a:r>
              <a:rPr lang="en-US" sz="2100" dirty="0"/>
              <a:t> </a:t>
            </a:r>
            <a:r>
              <a:rPr lang="en-US" sz="2100" dirty="0" err="1"/>
              <a:t>Lappian</a:t>
            </a:r>
            <a:r>
              <a:rPr lang="en-US" sz="2100" dirty="0"/>
              <a:t> </a:t>
            </a:r>
            <a:r>
              <a:rPr lang="en-US" sz="2100" dirty="0" err="1"/>
              <a:t>eri</a:t>
            </a:r>
            <a:r>
              <a:rPr lang="en-US" sz="2100" dirty="0"/>
              <a:t> </a:t>
            </a:r>
            <a:r>
              <a:rPr lang="en-US" sz="2100" dirty="0" err="1"/>
              <a:t>toimipaikoissa</a:t>
            </a:r>
            <a:r>
              <a:rPr lang="en-US" sz="2100" dirty="0"/>
              <a:t> </a:t>
            </a:r>
            <a:r>
              <a:rPr lang="en-US" sz="2100" dirty="0" err="1"/>
              <a:t>osallistaen</a:t>
            </a:r>
            <a:r>
              <a:rPr lang="en-US" sz="2100" dirty="0"/>
              <a:t> </a:t>
            </a:r>
            <a:r>
              <a:rPr lang="en-US" sz="2100" dirty="0" err="1"/>
              <a:t>kaikki</a:t>
            </a:r>
            <a:r>
              <a:rPr lang="en-US" sz="2100" dirty="0"/>
              <a:t> </a:t>
            </a:r>
            <a:r>
              <a:rPr lang="en-US" sz="2100" dirty="0" err="1"/>
              <a:t>perustutkinto</a:t>
            </a:r>
            <a:r>
              <a:rPr lang="en-US" sz="2100" dirty="0"/>
              <a:t> </a:t>
            </a:r>
            <a:r>
              <a:rPr lang="en-US" sz="2100" dirty="0" err="1"/>
              <a:t>opiskelijat</a:t>
            </a:r>
            <a:r>
              <a:rPr lang="en-US" sz="2100" dirty="0"/>
              <a:t>. </a:t>
            </a:r>
            <a:r>
              <a:rPr lang="en-US" sz="2100" dirty="0" err="1"/>
              <a:t>Nurinkurinpäivässä</a:t>
            </a:r>
            <a:r>
              <a:rPr lang="en-US" sz="2100" dirty="0"/>
              <a:t> </a:t>
            </a:r>
            <a:r>
              <a:rPr lang="en-US" sz="2100" dirty="0" err="1"/>
              <a:t>opiskelijat</a:t>
            </a:r>
            <a:r>
              <a:rPr lang="en-US" sz="2100" dirty="0"/>
              <a:t> </a:t>
            </a:r>
            <a:r>
              <a:rPr lang="en-US" sz="2100" dirty="0" err="1"/>
              <a:t>tulevat</a:t>
            </a:r>
            <a:r>
              <a:rPr lang="en-US" sz="2100" dirty="0"/>
              <a:t> </a:t>
            </a:r>
            <a:r>
              <a:rPr lang="en-US" sz="2100" dirty="0" err="1"/>
              <a:t>aamulla</a:t>
            </a:r>
            <a:r>
              <a:rPr lang="en-US" sz="2100" dirty="0"/>
              <a:t> </a:t>
            </a:r>
            <a:r>
              <a:rPr lang="en-US" sz="2100" dirty="0" err="1"/>
              <a:t>normaalisti</a:t>
            </a:r>
            <a:r>
              <a:rPr lang="en-US" sz="2100" dirty="0"/>
              <a:t> </a:t>
            </a:r>
            <a:r>
              <a:rPr lang="en-US" sz="2100" dirty="0" err="1"/>
              <a:t>kouluun</a:t>
            </a:r>
            <a:r>
              <a:rPr lang="en-US" sz="2100" dirty="0"/>
              <a:t>, </a:t>
            </a:r>
            <a:r>
              <a:rPr lang="en-US" sz="2100" dirty="0" err="1"/>
              <a:t>mutta</a:t>
            </a:r>
            <a:r>
              <a:rPr lang="en-US" sz="2100" dirty="0"/>
              <a:t> </a:t>
            </a:r>
            <a:r>
              <a:rPr lang="en-US" sz="2100" dirty="0" err="1"/>
              <a:t>heidät</a:t>
            </a:r>
            <a:r>
              <a:rPr lang="en-US" sz="2100" dirty="0"/>
              <a:t> </a:t>
            </a:r>
            <a:r>
              <a:rPr lang="en-US" sz="2100" dirty="0" err="1"/>
              <a:t>ohjataankin</a:t>
            </a:r>
            <a:endParaRPr lang="en-US" sz="2100" dirty="0"/>
          </a:p>
          <a:p>
            <a:r>
              <a:rPr lang="en-US" sz="2100" dirty="0"/>
              <a:t>(</a:t>
            </a:r>
            <a:r>
              <a:rPr lang="en-US" sz="2100" dirty="0" err="1"/>
              <a:t>mahdollinen</a:t>
            </a:r>
            <a:r>
              <a:rPr lang="en-US" sz="2100" dirty="0"/>
              <a:t> </a:t>
            </a:r>
            <a:r>
              <a:rPr lang="en-US" sz="2100" dirty="0" err="1"/>
              <a:t>bussikuljetus</a:t>
            </a:r>
            <a:r>
              <a:rPr lang="en-US" sz="2100" dirty="0"/>
              <a:t>) </a:t>
            </a:r>
            <a:r>
              <a:rPr lang="en-US" sz="2100" dirty="0" err="1"/>
              <a:t>aivan</a:t>
            </a:r>
            <a:r>
              <a:rPr lang="en-US" sz="2100" dirty="0"/>
              <a:t> </a:t>
            </a:r>
            <a:r>
              <a:rPr lang="en-US" sz="2100" dirty="0" err="1"/>
              <a:t>toisien</a:t>
            </a:r>
            <a:r>
              <a:rPr lang="en-US" sz="2100" dirty="0"/>
              <a:t> </a:t>
            </a:r>
            <a:r>
              <a:rPr lang="en-US" sz="2100" dirty="0" err="1"/>
              <a:t>alojen</a:t>
            </a:r>
            <a:r>
              <a:rPr lang="en-US" sz="2100" dirty="0"/>
              <a:t> </a:t>
            </a:r>
            <a:r>
              <a:rPr lang="en-US" sz="2100" dirty="0" err="1"/>
              <a:t>opintoihin</a:t>
            </a:r>
            <a:r>
              <a:rPr lang="en-US" sz="2100" dirty="0"/>
              <a:t> ja </a:t>
            </a:r>
            <a:r>
              <a:rPr lang="en-US" sz="2100" dirty="0" err="1"/>
              <a:t>tehtäviin</a:t>
            </a:r>
            <a:r>
              <a:rPr lang="en-US" sz="2100" dirty="0"/>
              <a:t>. </a:t>
            </a:r>
            <a:r>
              <a:rPr lang="en-US" sz="2100" dirty="0" err="1"/>
              <a:t>Päivä</a:t>
            </a:r>
            <a:r>
              <a:rPr lang="en-US" sz="2100" dirty="0"/>
              <a:t> on </a:t>
            </a:r>
            <a:r>
              <a:rPr lang="en-US" sz="2100" dirty="0" err="1"/>
              <a:t>yllätys</a:t>
            </a:r>
            <a:r>
              <a:rPr lang="en-US" sz="2100" dirty="0"/>
              <a:t> </a:t>
            </a:r>
            <a:r>
              <a:rPr lang="en-US" sz="2100" dirty="0" err="1"/>
              <a:t>kaikille</a:t>
            </a:r>
            <a:r>
              <a:rPr lang="en-US" sz="2100" dirty="0"/>
              <a:t> </a:t>
            </a:r>
            <a:r>
              <a:rPr lang="en-US" sz="2100" dirty="0" err="1"/>
              <a:t>opiskelijoille</a:t>
            </a:r>
            <a:r>
              <a:rPr lang="en-US" sz="2100" dirty="0"/>
              <a:t>. </a:t>
            </a:r>
            <a:r>
              <a:rPr lang="en-US" sz="2100" dirty="0" err="1"/>
              <a:t>Alojen</a:t>
            </a:r>
            <a:r>
              <a:rPr lang="en-US" sz="2100" dirty="0"/>
              <a:t> </a:t>
            </a:r>
            <a:r>
              <a:rPr lang="en-US" sz="2100" dirty="0" err="1"/>
              <a:t>opettajat</a:t>
            </a:r>
            <a:r>
              <a:rPr lang="en-US" sz="2100" dirty="0"/>
              <a:t> </a:t>
            </a:r>
            <a:r>
              <a:rPr lang="en-US" sz="2100" dirty="0" err="1"/>
              <a:t>ovat</a:t>
            </a:r>
            <a:r>
              <a:rPr lang="en-US" sz="2100" dirty="0"/>
              <a:t> </a:t>
            </a:r>
            <a:r>
              <a:rPr lang="en-US" sz="2100" dirty="0" err="1"/>
              <a:t>valmistautuneet</a:t>
            </a:r>
            <a:r>
              <a:rPr lang="en-US" sz="2100" dirty="0"/>
              <a:t> </a:t>
            </a:r>
            <a:r>
              <a:rPr lang="en-US" sz="2100" dirty="0" err="1"/>
              <a:t>päivään</a:t>
            </a:r>
            <a:r>
              <a:rPr lang="en-US" sz="2100" dirty="0"/>
              <a:t> </a:t>
            </a:r>
            <a:r>
              <a:rPr lang="en-US" sz="2100" dirty="0" err="1"/>
              <a:t>ideoimalla</a:t>
            </a:r>
            <a:r>
              <a:rPr lang="en-US" sz="2100" dirty="0"/>
              <a:t> </a:t>
            </a:r>
            <a:r>
              <a:rPr lang="en-US" sz="2100" dirty="0" err="1"/>
              <a:t>hauskoja</a:t>
            </a:r>
            <a:r>
              <a:rPr lang="en-US" sz="2100" dirty="0"/>
              <a:t> ja </a:t>
            </a:r>
            <a:r>
              <a:rPr lang="en-US" sz="2100" dirty="0" err="1"/>
              <a:t>opettavaisia</a:t>
            </a:r>
            <a:r>
              <a:rPr lang="en-US" sz="2100" dirty="0"/>
              <a:t> </a:t>
            </a:r>
            <a:r>
              <a:rPr lang="en-US" sz="2100" dirty="0" err="1"/>
              <a:t>vierailtavaan</a:t>
            </a:r>
            <a:r>
              <a:rPr lang="en-US" sz="2100" dirty="0"/>
              <a:t> </a:t>
            </a:r>
            <a:r>
              <a:rPr lang="en-US" sz="2100" dirty="0" err="1"/>
              <a:t>alaan</a:t>
            </a:r>
            <a:r>
              <a:rPr lang="en-US" sz="2100" dirty="0"/>
              <a:t> </a:t>
            </a:r>
            <a:r>
              <a:rPr lang="en-US" sz="2100" dirty="0" err="1"/>
              <a:t>liittyviä</a:t>
            </a:r>
            <a:r>
              <a:rPr lang="en-US" sz="2100" dirty="0"/>
              <a:t> </a:t>
            </a:r>
            <a:r>
              <a:rPr lang="en-US" sz="2100" dirty="0" err="1"/>
              <a:t>tehtäviä</a:t>
            </a:r>
            <a:r>
              <a:rPr lang="en-US" sz="2100" dirty="0"/>
              <a:t>. </a:t>
            </a:r>
            <a:r>
              <a:rPr lang="en-US" sz="2100" dirty="0" err="1"/>
              <a:t>Päivän</a:t>
            </a:r>
            <a:r>
              <a:rPr lang="en-US" sz="2100" dirty="0"/>
              <a:t> </a:t>
            </a:r>
            <a:r>
              <a:rPr lang="en-US" sz="2100" dirty="0" err="1"/>
              <a:t>aikana</a:t>
            </a:r>
            <a:r>
              <a:rPr lang="en-US" sz="2100" dirty="0"/>
              <a:t> </a:t>
            </a:r>
            <a:r>
              <a:rPr lang="en-US" sz="2100" dirty="0" err="1"/>
              <a:t>toteutetaan</a:t>
            </a:r>
            <a:r>
              <a:rPr lang="en-US" sz="2100" dirty="0"/>
              <a:t> Instagram </a:t>
            </a:r>
            <a:r>
              <a:rPr lang="en-US" sz="2100" dirty="0" err="1"/>
              <a:t>kilpailu</a:t>
            </a:r>
            <a:r>
              <a:rPr lang="en-US" sz="2100" dirty="0"/>
              <a:t> ja </a:t>
            </a:r>
            <a:r>
              <a:rPr lang="en-US" sz="2100" dirty="0" err="1"/>
              <a:t>kuvien</a:t>
            </a:r>
            <a:r>
              <a:rPr lang="en-US" sz="2100" dirty="0"/>
              <a:t> </a:t>
            </a:r>
            <a:r>
              <a:rPr lang="en-US" sz="2100" dirty="0" err="1"/>
              <a:t>julkaisseiden</a:t>
            </a:r>
            <a:r>
              <a:rPr lang="en-US" sz="2100" dirty="0"/>
              <a:t> </a:t>
            </a:r>
            <a:r>
              <a:rPr lang="en-US" sz="2100" dirty="0" err="1"/>
              <a:t>opiskelijoiden</a:t>
            </a:r>
            <a:r>
              <a:rPr lang="en-US" sz="2100" dirty="0"/>
              <a:t> </a:t>
            </a:r>
            <a:r>
              <a:rPr lang="en-US" sz="2100" dirty="0" err="1"/>
              <a:t>kesken</a:t>
            </a:r>
            <a:r>
              <a:rPr lang="en-US" sz="2100" dirty="0"/>
              <a:t> </a:t>
            </a:r>
            <a:r>
              <a:rPr lang="en-US" sz="2100" dirty="0" err="1"/>
              <a:t>arvotaan</a:t>
            </a:r>
            <a:r>
              <a:rPr lang="en-US" sz="2100" dirty="0"/>
              <a:t> </a:t>
            </a:r>
            <a:r>
              <a:rPr lang="en-US" sz="2100" dirty="0" err="1"/>
              <a:t>palkinto</a:t>
            </a:r>
            <a:r>
              <a:rPr lang="en-US" sz="2100" dirty="0"/>
              <a:t>. </a:t>
            </a:r>
            <a:r>
              <a:rPr lang="en-US" sz="2100" dirty="0" err="1"/>
              <a:t>Opiskelijoilta</a:t>
            </a:r>
            <a:r>
              <a:rPr lang="en-US" sz="2100" dirty="0"/>
              <a:t> </a:t>
            </a:r>
            <a:r>
              <a:rPr lang="en-US" sz="2100"/>
              <a:t>kerätään </a:t>
            </a:r>
            <a:r>
              <a:rPr lang="en-US" sz="2100" dirty="0" err="1"/>
              <a:t>päivästä</a:t>
            </a:r>
            <a:r>
              <a:rPr lang="en-US" sz="2100" dirty="0"/>
              <a:t> </a:t>
            </a:r>
            <a:r>
              <a:rPr lang="en-US" sz="2100" dirty="0" err="1"/>
              <a:t>lyhyt</a:t>
            </a:r>
            <a:r>
              <a:rPr lang="en-US" sz="2100" dirty="0"/>
              <a:t> </a:t>
            </a:r>
            <a:r>
              <a:rPr lang="en-US" sz="2100" dirty="0" err="1"/>
              <a:t>palaute</a:t>
            </a:r>
            <a:r>
              <a:rPr lang="en-US" sz="2100" dirty="0"/>
              <a:t>. </a:t>
            </a:r>
            <a:r>
              <a:rPr lang="en-US" sz="2100" dirty="0" err="1"/>
              <a:t>Tavoite</a:t>
            </a:r>
            <a:r>
              <a:rPr lang="en-US" sz="2100" dirty="0"/>
              <a:t> on </a:t>
            </a:r>
            <a:r>
              <a:rPr lang="en-US" sz="2100" dirty="0" err="1"/>
              <a:t>toteuttaa</a:t>
            </a:r>
            <a:r>
              <a:rPr lang="en-US" sz="2100" dirty="0"/>
              <a:t> </a:t>
            </a:r>
            <a:r>
              <a:rPr lang="en-US" sz="2100" dirty="0" err="1"/>
              <a:t>Nurinkurinpäivää</a:t>
            </a:r>
            <a:r>
              <a:rPr lang="en-US" sz="2100" dirty="0"/>
              <a:t> </a:t>
            </a:r>
            <a:r>
              <a:rPr lang="en-US" sz="2100" dirty="0" err="1"/>
              <a:t>joka</a:t>
            </a:r>
            <a:r>
              <a:rPr lang="en-US" sz="2100" dirty="0"/>
              <a:t> </a:t>
            </a:r>
            <a:r>
              <a:rPr lang="en-US" sz="2100" dirty="0" err="1"/>
              <a:t>kolmas</a:t>
            </a:r>
            <a:r>
              <a:rPr lang="en-US" sz="2100" dirty="0"/>
              <a:t> </a:t>
            </a:r>
            <a:r>
              <a:rPr lang="en-US" sz="2100" dirty="0" err="1"/>
              <a:t>vuosi</a:t>
            </a:r>
            <a:r>
              <a:rPr lang="en-US" sz="2100" dirty="0"/>
              <a:t>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444710" y="4888377"/>
            <a:ext cx="33805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Tarvittavat</a:t>
            </a:r>
            <a:r>
              <a:rPr lang="en-US" sz="2100" dirty="0"/>
              <a:t> </a:t>
            </a:r>
            <a:r>
              <a:rPr lang="en-US" sz="2100" dirty="0" err="1"/>
              <a:t>resurssit</a:t>
            </a:r>
            <a:r>
              <a:rPr lang="en-US" sz="21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err="1"/>
              <a:t>Bussikuljetukset</a:t>
            </a:r>
            <a:endParaRPr lang="en-US" sz="2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/>
              <a:t>Instagram </a:t>
            </a:r>
            <a:r>
              <a:rPr lang="en-US" sz="2100" dirty="0" err="1"/>
              <a:t>kilpailun</a:t>
            </a:r>
            <a:r>
              <a:rPr lang="en-US" sz="2100" dirty="0"/>
              <a:t> </a:t>
            </a:r>
            <a:r>
              <a:rPr lang="en-US" sz="2100" dirty="0" err="1"/>
              <a:t>palkinto</a:t>
            </a:r>
            <a:endParaRPr lang="en-US" sz="2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155" y="243091"/>
            <a:ext cx="996238" cy="9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3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121</Words>
  <Application>Microsoft Office PowerPoint</Application>
  <PresentationFormat>Laajakuva</PresentationFormat>
  <Paragraphs>19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Office-teema</vt:lpstr>
      <vt:lpstr>PowerPoint-esitys</vt:lpstr>
    </vt:vector>
  </TitlesOfParts>
  <Company>Lappia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Kajanne Fanni - TOPALI17B</dc:creator>
  <cp:lastModifiedBy>Anne Eteläaho</cp:lastModifiedBy>
  <cp:revision>28</cp:revision>
  <dcterms:created xsi:type="dcterms:W3CDTF">2019-10-30T07:03:47Z</dcterms:created>
  <dcterms:modified xsi:type="dcterms:W3CDTF">2019-10-31T07:55:50Z</dcterms:modified>
</cp:coreProperties>
</file>