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CA378-998A-45AC-98B8-D8FD99D7C738}" type="datetimeFigureOut">
              <a:rPr lang="fi-FI" smtClean="0"/>
              <a:t>19.6.2019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16D27-BC8E-4F5E-BB63-05F8E05A29E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8894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C1FBD7BF-951F-47E8-8280-4E7A79C279DA}" type="datetime1">
              <a:rPr lang="en-US" smtClean="0"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Kaustisen Evankelinen Opisto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2C3AA-C98D-4966-8F4E-824ABCB3FA1B}" type="datetime1">
              <a:rPr lang="en-US" smtClean="0"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Kaustisen Evankelinen Opisto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10F07-5C41-46FB-809D-6567C917FF50}" type="datetime1">
              <a:rPr lang="en-US" smtClean="0"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Kaustisen Evankelinen Opisto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451B-68AD-4256-85C5-6B685AA89F73}" type="datetime1">
              <a:rPr lang="en-US" smtClean="0"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Kaustisen Evankelinen Opisto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322E-4A54-4726-A11C-5BBDFFAA0D66}" type="datetime1">
              <a:rPr lang="en-US" smtClean="0"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Kaustisen Evankelinen Opisto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7248F-1F89-4C1F-8B41-BDE2EF4DAD7A}" type="datetime1">
              <a:rPr lang="en-US" smtClean="0"/>
              <a:t>6/19/2019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Kaustisen Evankelinen Opisto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D3B7-1C94-4177-8774-2139D22C16CB}" type="datetime1">
              <a:rPr lang="en-US" smtClean="0"/>
              <a:t>6/19/2019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Kaustisen Evankelinen Opisto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1CE3-A082-464F-805C-5A17E4C1DF05}" type="datetime1">
              <a:rPr lang="en-US" smtClean="0"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Kaustisen Evankelinen Opisto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D7AF-741A-4D02-9CAE-020C28B5D1CE}" type="datetime1">
              <a:rPr lang="en-US" smtClean="0"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Kaustisen Evankelinen Opisto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58F9C-6A19-439F-B776-8E20527CC855}" type="datetime1">
              <a:rPr lang="en-US" smtClean="0"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Kaustisen Evankelinen Opisto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7340D-BB62-418F-83C6-7B3F85B2AFDB}" type="datetime1">
              <a:rPr lang="en-US" smtClean="0"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Kaustisen Evankelinen Opisto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24F79-8B17-4533-95E9-4D556A3D137D}" type="datetime1">
              <a:rPr lang="en-US" smtClean="0"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Kaustisen Evankelinen Opisto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D220-ABB6-4B7A-A7A6-AC6A0AEBBC35}" type="datetime1">
              <a:rPr lang="en-US" smtClean="0"/>
              <a:t>6/19/2019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Kaustisen Evankelinen Opisto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E9A7-3D70-4478-8508-2C6878AA759F}" type="datetime1">
              <a:rPr lang="en-US" smtClean="0"/>
              <a:t>6/19/2019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Kaustisen Evankelinen Opisto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117C-943D-4C50-94FF-AD3401B627F1}" type="datetime1">
              <a:rPr lang="en-US" smtClean="0"/>
              <a:t>6/19/2019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Kaustisen Evankelinen Opisto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497D1-3DD8-4474-8285-BB0030C175DE}" type="datetime1">
              <a:rPr lang="en-US" smtClean="0"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Kaustisen Evankelinen Opisto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68DAB-645A-4E2E-B313-6CBBDF3B78B1}" type="datetime1">
              <a:rPr lang="en-US" smtClean="0"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Kaustisen Evankelinen Opisto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953599D-5C5B-44A0-AF57-777ACE0A6850}" type="datetime1">
              <a:rPr lang="en-US" smtClean="0"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Kaustisen Evankelinen Opisto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7F62C7-EA09-49F4-8186-E1088B32CD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Hankkeen toimia</a:t>
            </a:r>
            <a:br>
              <a:rPr lang="fi-FI" dirty="0"/>
            </a:br>
            <a:r>
              <a:rPr lang="fi-FI" dirty="0"/>
              <a:t>Parvessa parempi 2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AED9860-8E8F-493C-829B-23502CF9B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745" y="4777379"/>
            <a:ext cx="240030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193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9E9CCE-F10D-48D1-9744-D379EFCCB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Ryhmäytystä</a:t>
            </a:r>
            <a:r>
              <a:rPr lang="fi-FI" dirty="0"/>
              <a:t> tukevia toimintamalleja tutkinnon osien aloittamiseen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7F3D20-B354-4AA2-83AB-13DFDFC91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Opettajat </a:t>
            </a:r>
            <a:r>
              <a:rPr lang="fi-FI" dirty="0" err="1"/>
              <a:t>ryhmäyttävät</a:t>
            </a:r>
            <a:r>
              <a:rPr lang="fi-FI" dirty="0"/>
              <a:t> tutkinnon osan alussa </a:t>
            </a:r>
          </a:p>
          <a:p>
            <a:r>
              <a:rPr lang="fi-FI" dirty="0"/>
              <a:t>Ryhmäilmiö –koulutus</a:t>
            </a:r>
          </a:p>
          <a:p>
            <a:r>
              <a:rPr lang="fi-FI" dirty="0"/>
              <a:t>Tutkinnon osat Microsoft </a:t>
            </a:r>
            <a:r>
              <a:rPr lang="fi-FI" dirty="0" err="1"/>
              <a:t>Teamsiin</a:t>
            </a:r>
            <a:r>
              <a:rPr lang="fi-FI" dirty="0"/>
              <a:t> elokuusta 2019</a:t>
            </a:r>
          </a:p>
          <a:p>
            <a:pPr lvl="1"/>
            <a:r>
              <a:rPr lang="fi-FI" dirty="0"/>
              <a:t>Testataan mm. materiaalipankkina, ohjauksen välineenä, palautekanavana </a:t>
            </a:r>
          </a:p>
          <a:p>
            <a:pPr lvl="1"/>
            <a:endParaRPr lang="fi-FI" dirty="0"/>
          </a:p>
          <a:p>
            <a:pPr lvl="1"/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CC2C459-9D0D-43A1-9BBA-FBDF09398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Kaustisen Evankelinen Opisto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200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E28CA85B-EFA5-424D-B673-199EA9E2A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4E57C1D-EF63-4BBD-94B2-8F30DC40B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7B3EC26-C947-4925-9A42-A9DC211377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363DEC3-A241-4F3D-9C3F-FA224D4E30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D419C30-DEAD-49B7-9048-C3FF1736DA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FF4FF33-67A2-4949-8D2E-85227FF051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45DBC5C-8AC5-470A-8F2C-64D62BA93A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FA40141C-F5B1-4ECC-8E3A-06149463D6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C0148294-9C04-491E-BD71-96366D939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96A61980-5719-42C2-8F65-A0A2BD88D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003A9201-88EE-42E0-8769-CA933DC14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54029CF-1D8F-4E55-9476-6A1BE85C7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0826F5C-0E3C-4DE2-9FC2-147965395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587"/>
            <a:ext cx="12192000" cy="6856413"/>
            <a:chOff x="0" y="1587"/>
            <a:chExt cx="12192000" cy="6856413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482D230-828B-43B3-9A5D-831744E4A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2F5FDC1-B03C-45E1-B45F-D14906E432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E4567CF-F5FC-41A4-872A-5E0C8F4F6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7100728" y="402165"/>
              <a:ext cx="4667937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947D12A3-441C-43EC-874D-8D0AC0F673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368624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16B68453-3FC2-4ABA-B0CD-F9C50CB68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459735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BADA570C-F98C-4C00-941F-D922EC516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F73E34-94C5-4D4D-AA74-94A7D6C12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5283359" cy="16223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Oppimisympäristöjen päivitys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B46CCCC-FC81-4D81-8E22-EC8E42965A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098" y="2426940"/>
            <a:ext cx="5283359" cy="28014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chemeClr val="bg1"/>
                </a:solidFill>
              </a:rPr>
              <a:t>Tiloja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kunnostettu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mahdollistamaan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osallistavia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oppimismenetelmiä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C45D689-53DF-4F1D-8C01-0488D3783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882" y="926914"/>
            <a:ext cx="4839661" cy="2722309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9BD07660-F828-473E-9686-90E7BC86C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6E648F82-63B7-4B72-BA10-FFFF5AF235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 rot="5400000">
            <a:off x="6800090" y="4092394"/>
            <a:ext cx="2138080" cy="2138080"/>
          </a:xfrm>
          <a:prstGeom prst="rect">
            <a:avLst/>
          </a:prstGeom>
        </p:spPr>
      </p:pic>
      <p:pic>
        <p:nvPicPr>
          <p:cNvPr id="15" name="Sisällön paikkamerkki 9">
            <a:extLst>
              <a:ext uri="{FF2B5EF4-FFF2-40B4-BE49-F238E27FC236}">
                <a16:creationId xmlns:a16="http://schemas.microsoft.com/office/drawing/2014/main" id="{12B1121C-3F63-46DC-A9F5-0B2B01E7FD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9305917" y="4092394"/>
            <a:ext cx="2138080" cy="2138080"/>
          </a:xfrm>
          <a:prstGeom prst="rect">
            <a:avLst/>
          </a:prstGeo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9ED0634-3449-4405-98F7-10FCA5B0A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358" y="6391838"/>
            <a:ext cx="3859795" cy="304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b="1" i="0" kern="120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Kaustisen Evankelinen Opisto</a:t>
            </a:r>
          </a:p>
        </p:txBody>
      </p:sp>
    </p:spTree>
    <p:extLst>
      <p:ext uri="{BB962C8B-B14F-4D97-AF65-F5344CB8AC3E}">
        <p14:creationId xmlns:p14="http://schemas.microsoft.com/office/powerpoint/2010/main" val="993976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40DA7B-8D37-4513-9EA7-B9EAE1B1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Palautejärjestelmän kehittäminen ja mobiiliohjaus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DD9EB1C-CFD9-4673-8DB6-2B62F3193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Tutkinnon osan palautelomake laadittu, yhdistetään </a:t>
            </a:r>
            <a:r>
              <a:rPr lang="fi-FI" dirty="0" err="1"/>
              <a:t>Teamsiin</a:t>
            </a:r>
            <a:endParaRPr lang="fi-FI" dirty="0"/>
          </a:p>
          <a:p>
            <a:r>
              <a:rPr lang="fi-FI" dirty="0"/>
              <a:t>Mobiiliohjausta kokeillaan myös </a:t>
            </a:r>
            <a:r>
              <a:rPr lang="fi-FI" dirty="0" err="1"/>
              <a:t>Teamsin</a:t>
            </a:r>
            <a:r>
              <a:rPr lang="fi-FI" dirty="0"/>
              <a:t> kautta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ED6B82F-0D90-4F27-86BE-D429784E3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Kaustisen Evankelinen Opisto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46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101BAA-F8FA-42CF-9CEF-9B8110307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Opiskelijakunnan iltapäiväkahvit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C083D7A-7199-4698-996C-834B79DBD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Opiskelijakunta kokoontuu kahvittelemaan kahdesti syksyllä ja kahdesti keväällä</a:t>
            </a:r>
          </a:p>
          <a:p>
            <a:r>
              <a:rPr lang="fi-FI" dirty="0"/>
              <a:t>Paikalla opettajia, henkilökuntaa, opiskelijahuollon henkilöstöä</a:t>
            </a:r>
          </a:p>
          <a:p>
            <a:r>
              <a:rPr lang="fi-FI" dirty="0"/>
              <a:t>Mahdollisuus keskustella vapaamuotoisesti, antaa palautetta ja toiveita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ECAAF2E-388B-4CD9-8831-F5FAEB8AB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Kaustisen Evankelinen Opisto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928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2A0276A-1D2A-4BA5-9B7B-546C881A3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E030352-F2E5-4BDA-B3D5-26D043BAF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587"/>
            <a:ext cx="12192000" cy="6856413"/>
            <a:chOff x="0" y="1587"/>
            <a:chExt cx="12192000" cy="6856413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E245AE9-836C-497C-A834-962B42FB24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1B940FB-6D50-4544-A520-2B530D1873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9B6942D-1074-493C-AB7E-C90BD913EF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0AA1516B-F040-4F28-863A-EF937063E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446565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6A6B0918-602A-453B-9E60-5AD3C7AC44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537676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6C0FFDF3-1338-41E8-81A2-54A1C11BE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36202ADA-3081-4209-8B3B-A0A3941C9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</p:spPr>
        <p:txBody>
          <a:bodyPr>
            <a:normAutofit/>
          </a:bodyPr>
          <a:lstStyle/>
          <a:p>
            <a:r>
              <a:rPr lang="fi-FI" dirty="0"/>
              <a:t>Opiskelijakuntatoiminnan vahvistaminen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9163C35-A784-4FC7-ADAA-8BB724FBA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418735"/>
            <a:ext cx="6072776" cy="38117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chemeClr val="bg1"/>
                </a:solidFill>
              </a:rPr>
              <a:t>Opiston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olympialaiset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bg1"/>
                </a:solidFill>
              </a:rPr>
              <a:t>Palautelaatikko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bg1"/>
                </a:solidFill>
              </a:rPr>
              <a:t>Toiveruokaviikko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bg1"/>
                </a:solidFill>
              </a:rPr>
              <a:t>Geokätkö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bg1"/>
                </a:solidFill>
              </a:rPr>
              <a:t>Pulkkamäki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bg1"/>
                </a:solidFill>
              </a:rPr>
              <a:t>Yhteinen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kevätretki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luontopolulle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bg1"/>
                </a:solidFill>
              </a:rPr>
              <a:t>Opiskelijakuntatoiminnan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vuosikellon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rakentaminen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Sisällön paikkamerkki 5">
            <a:extLst>
              <a:ext uri="{FF2B5EF4-FFF2-40B4-BE49-F238E27FC236}">
                <a16:creationId xmlns:a16="http://schemas.microsoft.com/office/drawing/2014/main" id="{103DD440-76E1-4478-9C8C-CEC748D67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570753" y="740399"/>
            <a:ext cx="2710388" cy="271038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03AD603-6673-4624-81E7-505DD5B2A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9DB4D8A0-9556-415C-9E0B-6050D1EDD6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9158" y="3598437"/>
            <a:ext cx="3613852" cy="2710389"/>
          </a:xfrm>
          <a:prstGeom prst="rect">
            <a:avLst/>
          </a:prstGeo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F4FAA3E-D1EF-47D4-8394-C14077C2A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358" y="6391838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Kaustisen Evankelinen Opisto</a:t>
            </a:r>
          </a:p>
        </p:txBody>
      </p:sp>
    </p:spTree>
    <p:extLst>
      <p:ext uri="{BB962C8B-B14F-4D97-AF65-F5344CB8AC3E}">
        <p14:creationId xmlns:p14="http://schemas.microsoft.com/office/powerpoint/2010/main" val="2969929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i (johtoryhmä)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19</TotalTime>
  <Words>108</Words>
  <Application>Microsoft Office PowerPoint</Application>
  <PresentationFormat>Laajakuva</PresentationFormat>
  <Paragraphs>30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 3</vt:lpstr>
      <vt:lpstr>Ioni (johtoryhmä)</vt:lpstr>
      <vt:lpstr>Hankkeen toimia Parvessa parempi 2</vt:lpstr>
      <vt:lpstr>Ryhmäytystä tukevia toimintamalleja tutkinnon osien aloittamiseen</vt:lpstr>
      <vt:lpstr>Oppimisympäristöjen päivitys</vt:lpstr>
      <vt:lpstr>Palautejärjestelmän kehittäminen ja mobiiliohjaus</vt:lpstr>
      <vt:lpstr>Opiskelijakunnan iltapäiväkahvit</vt:lpstr>
      <vt:lpstr>Opiskelijakuntatoiminnan vahvistaminen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Hankkeen toimia Parvessa parempi 2</dc:title>
  <dc:creator>Henna Harju</dc:creator>
  <cp:lastModifiedBy>Anne Eteläaho</cp:lastModifiedBy>
  <cp:revision>4</cp:revision>
  <dcterms:created xsi:type="dcterms:W3CDTF">2019-06-19T09:13:58Z</dcterms:created>
  <dcterms:modified xsi:type="dcterms:W3CDTF">2019-06-19T10:07:40Z</dcterms:modified>
</cp:coreProperties>
</file>