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5A"/>
    <a:srgbClr val="87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0871" autoAdjust="0"/>
  </p:normalViewPr>
  <p:slideViewPr>
    <p:cSldViewPr>
      <p:cViewPr varScale="1">
        <p:scale>
          <a:sx n="86" d="100"/>
          <a:sy n="86" d="100"/>
        </p:scale>
        <p:origin x="5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7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66F0A-679F-4296-BE27-38113D2E771C}" type="datetimeFigureOut">
              <a:rPr lang="fi-FI" smtClean="0"/>
              <a:pPr/>
              <a:t>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3EEBD-946D-4FF4-A1FD-85391537C81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642B57-A25F-46A2-889E-61D44CFF55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KKY Aloitu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32" y="-1048"/>
            <a:ext cx="9144000" cy="685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500329"/>
          </a:xfrm>
          <a:prstGeom prst="rect">
            <a:avLst/>
          </a:prstGeom>
        </p:spPr>
        <p:txBody>
          <a:bodyPr anchor="b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42910" y="4143380"/>
            <a:ext cx="7858180" cy="221457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KKY 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2"/>
          </p:nvPr>
        </p:nvSpPr>
        <p:spPr>
          <a:xfrm>
            <a:off x="611561" y="2420888"/>
            <a:ext cx="8246690" cy="3456384"/>
          </a:xfrm>
        </p:spPr>
        <p:txBody>
          <a:bodyPr/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KKY 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Sisällön paikkamerkki 2"/>
          <p:cNvSpPr>
            <a:spLocks noGrp="1"/>
          </p:cNvSpPr>
          <p:nvPr>
            <p:ph sz="half" idx="1"/>
          </p:nvPr>
        </p:nvSpPr>
        <p:spPr>
          <a:xfrm>
            <a:off x="611560" y="2420888"/>
            <a:ext cx="8280920" cy="34563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KKY per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5" name="Sisällön paikkamerkki 2"/>
          <p:cNvSpPr>
            <a:spLocks noGrp="1"/>
          </p:cNvSpPr>
          <p:nvPr>
            <p:ph sz="half" idx="1"/>
          </p:nvPr>
        </p:nvSpPr>
        <p:spPr>
          <a:xfrm>
            <a:off x="611560" y="2420888"/>
            <a:ext cx="4032448" cy="381642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Sisällön paikkamerkki 3"/>
          <p:cNvSpPr>
            <a:spLocks noGrp="1"/>
          </p:cNvSpPr>
          <p:nvPr>
            <p:ph sz="half" idx="2"/>
          </p:nvPr>
        </p:nvSpPr>
        <p:spPr>
          <a:xfrm>
            <a:off x="4716016" y="2420888"/>
            <a:ext cx="4104456" cy="34563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KKY Aloi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25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tsikko 1"/>
          <p:cNvSpPr>
            <a:spLocks noGrp="1"/>
          </p:cNvSpPr>
          <p:nvPr>
            <p:ph type="ctrTitle"/>
          </p:nvPr>
        </p:nvSpPr>
        <p:spPr>
          <a:xfrm>
            <a:off x="3071802" y="1285860"/>
            <a:ext cx="5429288" cy="2428893"/>
          </a:xfrm>
          <a:prstGeom prst="rect">
            <a:avLst/>
          </a:prstGeom>
        </p:spPr>
        <p:txBody>
          <a:bodyPr anchor="ctr" anchorCtr="0"/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0" y="0"/>
            <a:ext cx="914257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isällön paikkamerkki 2"/>
          <p:cNvSpPr txBox="1">
            <a:spLocks/>
          </p:cNvSpPr>
          <p:nvPr/>
        </p:nvSpPr>
        <p:spPr>
          <a:xfrm>
            <a:off x="1357290" y="2786058"/>
            <a:ext cx="7358114" cy="3071834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Georgia" pitchFamily="18" charset="0"/>
              <a:ea typeface="+mn-ea"/>
            </a:endParaRPr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740352" y="692696"/>
            <a:ext cx="1224136" cy="30956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14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7812360" y="262928"/>
            <a:ext cx="1008112" cy="2857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5" name="Otsikon paikkamerkki 14"/>
          <p:cNvSpPr>
            <a:spLocks noGrp="1"/>
          </p:cNvSpPr>
          <p:nvPr>
            <p:ph type="title"/>
          </p:nvPr>
        </p:nvSpPr>
        <p:spPr>
          <a:xfrm>
            <a:off x="611560" y="1500174"/>
            <a:ext cx="8246720" cy="8487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idx="1"/>
          </p:nvPr>
        </p:nvSpPr>
        <p:spPr>
          <a:xfrm>
            <a:off x="611560" y="2445398"/>
            <a:ext cx="8246720" cy="350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70" y="5755166"/>
            <a:ext cx="792088" cy="7656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21" r:id="rId2"/>
    <p:sldLayoutId id="2147483723" r:id="rId3"/>
    <p:sldLayoutId id="2147483722" r:id="rId4"/>
    <p:sldLayoutId id="2147483705" r:id="rId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70032"/>
          </a:solidFill>
          <a:latin typeface="Arial" charset="0"/>
          <a:ea typeface="ＭＳ Ｐゴシック" pitchFamily="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600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Char char="–"/>
        <a:defRPr sz="2200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200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Tx/>
        <a:buChar char="»"/>
        <a:defRPr sz="2000">
          <a:solidFill>
            <a:schemeClr val="tx1">
              <a:lumMod val="75000"/>
              <a:lumOff val="25000"/>
            </a:schemeClr>
          </a:solidFill>
          <a:latin typeface="Georgia" pitchFamily="18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70032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70032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70032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70032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Parvessa parempi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1400" dirty="0" smtClean="0"/>
              <a:t>Hankeverkoston kokous 28.9.2017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94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Alumnitoiminta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Opiskelijakunnan hallituksessa käsitelty</a:t>
            </a:r>
          </a:p>
          <a:p>
            <a:pPr lvl="1"/>
            <a:r>
              <a:rPr lang="fi-FI" dirty="0" smtClean="0"/>
              <a:t>Opiskelijoiden aktivointi</a:t>
            </a:r>
          </a:p>
          <a:p>
            <a:pPr lvl="2"/>
            <a:r>
              <a:rPr lang="fi-FI" dirty="0" smtClean="0"/>
              <a:t>Herättää kiinnostusta</a:t>
            </a:r>
          </a:p>
          <a:p>
            <a:pPr lvl="1"/>
            <a:r>
              <a:rPr lang="fi-FI" dirty="0" err="1" smtClean="0"/>
              <a:t>Some</a:t>
            </a:r>
            <a:r>
              <a:rPr lang="fi-FI" dirty="0" smtClean="0"/>
              <a:t>-asiat</a:t>
            </a:r>
          </a:p>
          <a:p>
            <a:pPr lvl="2"/>
            <a:r>
              <a:rPr lang="fi-FI" dirty="0" smtClean="0"/>
              <a:t>Ympäristö Facebookiin (virallinen)</a:t>
            </a:r>
          </a:p>
          <a:p>
            <a:pPr lvl="2"/>
            <a:r>
              <a:rPr lang="fi-FI" dirty="0" smtClean="0"/>
              <a:t>Toteutetaan, kun koulutuksen järjestäjän nimi vaihtuu</a:t>
            </a:r>
          </a:p>
          <a:p>
            <a:r>
              <a:rPr lang="fi-FI" dirty="0" err="1" smtClean="0"/>
              <a:t>Webropol</a:t>
            </a:r>
            <a:r>
              <a:rPr lang="fi-FI" dirty="0" smtClean="0"/>
              <a:t>-Kysely opettajille toukokuussa</a:t>
            </a:r>
          </a:p>
          <a:p>
            <a:pPr lvl="1"/>
            <a:r>
              <a:rPr lang="fi-FI" dirty="0" smtClean="0"/>
              <a:t>Vastaajia 38</a:t>
            </a:r>
          </a:p>
          <a:p>
            <a:pPr lvl="1"/>
            <a:r>
              <a:rPr lang="fi-FI" dirty="0" smtClean="0"/>
              <a:t>Säännöllisesti opettajat hyödyntävät vähän entisiä opiskelijoita valmennuksessa</a:t>
            </a:r>
          </a:p>
          <a:p>
            <a:pPr lvl="1"/>
            <a:r>
              <a:rPr lang="fi-FI" dirty="0" smtClean="0"/>
              <a:t>Alumnitoiminnan järjestämistä pidettiin hyvänä ideana</a:t>
            </a:r>
          </a:p>
          <a:p>
            <a:pPr lvl="1"/>
            <a:r>
              <a:rPr lang="fi-FI" dirty="0" smtClean="0"/>
              <a:t>Ehdotuksia hyviksi alumniopiskelijoiksi saatiin n. 100</a:t>
            </a:r>
          </a:p>
          <a:p>
            <a:r>
              <a:rPr lang="fi-FI" dirty="0" smtClean="0"/>
              <a:t>Yhteistyö uraohjaajien kanssa</a:t>
            </a:r>
          </a:p>
          <a:p>
            <a:pPr lvl="1"/>
            <a:r>
              <a:rPr lang="fi-FI" dirty="0" smtClean="0"/>
              <a:t>Uratarinat</a:t>
            </a:r>
          </a:p>
          <a:p>
            <a:pPr lvl="1"/>
            <a:r>
              <a:rPr lang="fi-FI" dirty="0" smtClean="0"/>
              <a:t>Yritysyhteistyö</a:t>
            </a:r>
          </a:p>
          <a:p>
            <a:pPr lvl="1"/>
            <a:r>
              <a:rPr lang="fi-FI" dirty="0" smtClean="0"/>
              <a:t>Facebook-sivuille linkit ammattiura.fi sivuilta</a:t>
            </a:r>
          </a:p>
        </p:txBody>
      </p:sp>
    </p:spTree>
    <p:extLst>
      <p:ext uri="{BB962C8B-B14F-4D97-AF65-F5344CB8AC3E}">
        <p14:creationId xmlns:p14="http://schemas.microsoft.com/office/powerpoint/2010/main" val="13214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Oppimisympäristöt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F577C2-F73A-4736-8A99-B01866E83165}" type="datetime1">
              <a:rPr lang="fi-FI" smtClean="0"/>
              <a:pPr>
                <a:defRPr/>
              </a:pPr>
              <a:t>6.10.2017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8745-E236-4688-9101-FDD0EB7AFB68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2"/>
          </p:nvPr>
        </p:nvSpPr>
        <p:spPr>
          <a:xfrm>
            <a:off x="611561" y="2420888"/>
            <a:ext cx="8246690" cy="360040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Puolet paikkakunnista kierretty</a:t>
            </a:r>
          </a:p>
          <a:p>
            <a:pPr lvl="1"/>
            <a:r>
              <a:rPr lang="fi-FI" dirty="0" smtClean="0"/>
              <a:t>Paikkakunnan opiskelijat esittelevät</a:t>
            </a:r>
          </a:p>
          <a:p>
            <a:pPr lvl="1"/>
            <a:r>
              <a:rPr lang="fi-FI" dirty="0" err="1" smtClean="0"/>
              <a:t>PYRO:n</a:t>
            </a:r>
            <a:r>
              <a:rPr lang="fi-FI" dirty="0" smtClean="0"/>
              <a:t> hallituksen opiskelijat arvioivat</a:t>
            </a:r>
          </a:p>
          <a:p>
            <a:pPr lvl="1"/>
            <a:r>
              <a:rPr lang="fi-FI" dirty="0" smtClean="0"/>
              <a:t>Opiskelijat pääosin tyytyväisiä oppimisympäristöihin</a:t>
            </a:r>
          </a:p>
          <a:p>
            <a:pPr lvl="1"/>
            <a:r>
              <a:rPr lang="fi-FI" dirty="0" smtClean="0"/>
              <a:t>Tilaratkaisut kuitenkin keskusteluttavat</a:t>
            </a:r>
          </a:p>
          <a:p>
            <a:r>
              <a:rPr lang="fi-FI" dirty="0" smtClean="0"/>
              <a:t>Opiskelijatoiminnan suunnittelupäivät</a:t>
            </a:r>
          </a:p>
          <a:p>
            <a:pPr lvl="1"/>
            <a:r>
              <a:rPr lang="fi-FI" dirty="0" smtClean="0"/>
              <a:t>Kuntayhtymän johtaja kutsui koolle</a:t>
            </a:r>
          </a:p>
          <a:p>
            <a:pPr lvl="1"/>
            <a:r>
              <a:rPr lang="fi-FI" dirty="0" smtClean="0"/>
              <a:t>21 opiskelijaa osallistui ympäri maakuntaa eri aloilta</a:t>
            </a:r>
          </a:p>
          <a:p>
            <a:pPr lvl="1"/>
            <a:r>
              <a:rPr lang="fi-FI" dirty="0" smtClean="0"/>
              <a:t>Tärkeimmiksi asioiksi nousivat tilaratkaisut, opiskelijoiden kuuleminen, opiskelijakuntien yhteistyö sekä </a:t>
            </a:r>
            <a:r>
              <a:rPr lang="fi-FI" dirty="0" err="1" smtClean="0"/>
              <a:t>somen</a:t>
            </a:r>
            <a:r>
              <a:rPr lang="fi-FI" dirty="0" smtClean="0"/>
              <a:t> hyödyntäminen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027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KKY">
  <a:themeElements>
    <a:clrScheme name="Mukautett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1140"/>
      </a:accent1>
      <a:accent2>
        <a:srgbClr val="7F7F7F"/>
      </a:accent2>
      <a:accent3>
        <a:srgbClr val="BFBFBF"/>
      </a:accent3>
      <a:accent4>
        <a:srgbClr val="FCD0D7"/>
      </a:accent4>
      <a:accent5>
        <a:srgbClr val="606060"/>
      </a:accent5>
      <a:accent6>
        <a:srgbClr val="E5E5E5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PKKY-vaaka_esityspohja</Template>
  <TotalTime>174</TotalTime>
  <Words>104</Words>
  <Application>Microsoft Office PowerPoint</Application>
  <PresentationFormat>Näytössä katseltava diaesitys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Georgia</vt:lpstr>
      <vt:lpstr>PKKY</vt:lpstr>
      <vt:lpstr>Parvessa parempi  Hankeverkoston kokous 28.9.2017</vt:lpstr>
      <vt:lpstr>Alumnitoiminta</vt:lpstr>
      <vt:lpstr>Oppimisympäristöt</vt:lpstr>
    </vt:vector>
  </TitlesOfParts>
  <Company>Pohjois-Karjalan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Parvessa parempi  Hankeverkoston kokous 28.9.2017</dc:title>
  <dc:creator>Lilja Janne</dc:creator>
  <cp:lastModifiedBy>Anne Eteläaho</cp:lastModifiedBy>
  <cp:revision>10</cp:revision>
  <dcterms:created xsi:type="dcterms:W3CDTF">2017-09-28T05:17:55Z</dcterms:created>
  <dcterms:modified xsi:type="dcterms:W3CDTF">2017-10-06T09:01:31Z</dcterms:modified>
</cp:coreProperties>
</file>