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  <p:sldMasterId id="2147483720" r:id="rId5"/>
  </p:sldMasterIdLst>
  <p:notesMasterIdLst>
    <p:notesMasterId r:id="rId11"/>
  </p:notesMasterIdLst>
  <p:sldIdLst>
    <p:sldId id="261" r:id="rId6"/>
    <p:sldId id="259" r:id="rId7"/>
    <p:sldId id="258" r:id="rId8"/>
    <p:sldId id="260" r:id="rId9"/>
    <p:sldId id="25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imetön osa" id="{33C37B63-9952-4435-BE33-838DB6CA67C8}">
          <p14:sldIdLst>
            <p14:sldId id="261"/>
            <p14:sldId id="259"/>
            <p14:sldId id="258"/>
            <p14:sldId id="260"/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E9217D-E11B-43A5-8257-467A55D34FEA}" v="1" dt="2022-05-05T10:59:15.8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2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6B6C22-E272-41D2-9B03-C5B1B914FE3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EA3134B-552F-4125-AD10-FA5EC7E7981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fi-FI" sz="1200" dirty="0"/>
            <a:t>Orientointipäivät</a:t>
          </a:r>
        </a:p>
        <a:p>
          <a:r>
            <a:rPr lang="fi-FI" sz="1200" dirty="0"/>
            <a:t>Opiskelijoiden ja opettajien kuulemistilaisuus</a:t>
          </a:r>
        </a:p>
        <a:p>
          <a:r>
            <a:rPr lang="fi-FI" sz="1200" dirty="0"/>
            <a:t> Yhteisölliset kahvit</a:t>
          </a:r>
        </a:p>
      </dgm:t>
    </dgm:pt>
    <dgm:pt modelId="{38929B94-178A-4463-910A-ECED1EDD8AF8}" type="parTrans" cxnId="{569AEDC8-0257-4051-9E60-D28A3768CB8A}">
      <dgm:prSet/>
      <dgm:spPr/>
      <dgm:t>
        <a:bodyPr/>
        <a:lstStyle/>
        <a:p>
          <a:endParaRPr lang="fi-FI"/>
        </a:p>
      </dgm:t>
    </dgm:pt>
    <dgm:pt modelId="{DDAF7DBC-4F8F-4516-9821-6A26DA918BCC}" type="sibTrans" cxnId="{569AEDC8-0257-4051-9E60-D28A3768CB8A}">
      <dgm:prSet/>
      <dgm:spPr/>
      <dgm:t>
        <a:bodyPr/>
        <a:lstStyle/>
        <a:p>
          <a:endParaRPr lang="fi-FI"/>
        </a:p>
      </dgm:t>
    </dgm:pt>
    <dgm:pt modelId="{FB0B52BB-E385-4428-B69F-79A7B6B49D53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fi-FI" sz="1400" dirty="0" err="1"/>
            <a:t>Teams</a:t>
          </a:r>
          <a:r>
            <a:rPr lang="fi-FI" sz="1400" dirty="0"/>
            <a:t>-info</a:t>
          </a:r>
        </a:p>
        <a:p>
          <a:r>
            <a:rPr lang="fi-FI" sz="1400" dirty="0"/>
            <a:t>Pedagoginen kahvila</a:t>
          </a:r>
        </a:p>
        <a:p>
          <a:r>
            <a:rPr lang="fi-FI" sz="1400" dirty="0"/>
            <a:t>Yhteisölliset kahvit</a:t>
          </a:r>
        </a:p>
        <a:p>
          <a:r>
            <a:rPr lang="fi-FI" sz="1400" dirty="0"/>
            <a:t>Paitahankinta</a:t>
          </a:r>
        </a:p>
        <a:p>
          <a:endParaRPr lang="fi-FI" sz="600" dirty="0"/>
        </a:p>
      </dgm:t>
    </dgm:pt>
    <dgm:pt modelId="{536FC99F-0982-4E15-8400-74B4ACB81E90}" type="parTrans" cxnId="{FDF98753-4EF3-469A-8D2F-FDF5AEBE29D6}">
      <dgm:prSet/>
      <dgm:spPr/>
      <dgm:t>
        <a:bodyPr/>
        <a:lstStyle/>
        <a:p>
          <a:endParaRPr lang="fi-FI"/>
        </a:p>
      </dgm:t>
    </dgm:pt>
    <dgm:pt modelId="{EAB046BB-4DF6-4A0A-B5B6-EC1837ED90A1}" type="sibTrans" cxnId="{FDF98753-4EF3-469A-8D2F-FDF5AEBE29D6}">
      <dgm:prSet/>
      <dgm:spPr/>
      <dgm:t>
        <a:bodyPr/>
        <a:lstStyle/>
        <a:p>
          <a:endParaRPr lang="fi-FI"/>
        </a:p>
      </dgm:t>
    </dgm:pt>
    <dgm:pt modelId="{14AB8837-86E9-4762-91E4-3E041308B8B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fi-FI" sz="1050" dirty="0"/>
            <a:t>Opiskelijoiden ja opettajien kuulemistilaisuus</a:t>
          </a:r>
        </a:p>
        <a:p>
          <a:r>
            <a:rPr lang="fi-FI" sz="1050" dirty="0" err="1"/>
            <a:t>Teams</a:t>
          </a:r>
          <a:r>
            <a:rPr lang="fi-FI" sz="1050" dirty="0"/>
            <a:t>-info</a:t>
          </a:r>
        </a:p>
        <a:p>
          <a:r>
            <a:rPr lang="fi-FI" sz="1050" dirty="0"/>
            <a:t>Pedagoginen kahvila</a:t>
          </a:r>
        </a:p>
        <a:p>
          <a:r>
            <a:rPr lang="fi-FI" sz="1050" dirty="0"/>
            <a:t>Yhteisölliset kahvit</a:t>
          </a:r>
        </a:p>
        <a:p>
          <a:r>
            <a:rPr lang="fi-FI" sz="1050" dirty="0"/>
            <a:t>Kuulosuojainten hankinta</a:t>
          </a:r>
        </a:p>
      </dgm:t>
    </dgm:pt>
    <dgm:pt modelId="{3396BF43-83FF-4666-8296-211224B1A110}" type="parTrans" cxnId="{1F0BD6C4-2A22-4B8E-9713-51D9342A2A4D}">
      <dgm:prSet/>
      <dgm:spPr/>
      <dgm:t>
        <a:bodyPr/>
        <a:lstStyle/>
        <a:p>
          <a:endParaRPr lang="fi-FI"/>
        </a:p>
      </dgm:t>
    </dgm:pt>
    <dgm:pt modelId="{7015A134-9146-4C54-BEDA-52861864C12C}" type="sibTrans" cxnId="{1F0BD6C4-2A22-4B8E-9713-51D9342A2A4D}">
      <dgm:prSet/>
      <dgm:spPr/>
      <dgm:t>
        <a:bodyPr/>
        <a:lstStyle/>
        <a:p>
          <a:endParaRPr lang="fi-FI"/>
        </a:p>
      </dgm:t>
    </dgm:pt>
    <dgm:pt modelId="{5F2F13F1-46C5-4A87-8293-F69BE13462F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sz="1100" dirty="0"/>
            <a:t>Opiskelijoiden ja opettajien kuulemistilaisuus</a:t>
          </a:r>
        </a:p>
        <a:p>
          <a:r>
            <a:rPr lang="fi-FI" sz="1100" dirty="0" err="1"/>
            <a:t>Teams</a:t>
          </a:r>
          <a:r>
            <a:rPr lang="fi-FI" sz="1100" dirty="0"/>
            <a:t>-info</a:t>
          </a:r>
        </a:p>
        <a:p>
          <a:r>
            <a:rPr lang="fi-FI" sz="1100" dirty="0"/>
            <a:t>Pedagoginen kahvila</a:t>
          </a:r>
        </a:p>
        <a:p>
          <a:r>
            <a:rPr lang="fi-FI" sz="1100" dirty="0"/>
            <a:t>Yhteisölliset kahvit</a:t>
          </a:r>
        </a:p>
        <a:p>
          <a:endParaRPr lang="fi-FI" sz="600" dirty="0"/>
        </a:p>
      </dgm:t>
    </dgm:pt>
    <dgm:pt modelId="{697F0A92-F8E3-4881-A04A-A1A837DE377F}" type="parTrans" cxnId="{8EAA6477-4427-44D9-8F54-A4BB9B422F00}">
      <dgm:prSet/>
      <dgm:spPr/>
      <dgm:t>
        <a:bodyPr/>
        <a:lstStyle/>
        <a:p>
          <a:endParaRPr lang="fi-FI"/>
        </a:p>
      </dgm:t>
    </dgm:pt>
    <dgm:pt modelId="{CBB657D7-051A-4999-9552-0265758930DA}" type="sibTrans" cxnId="{8EAA6477-4427-44D9-8F54-A4BB9B422F00}">
      <dgm:prSet/>
      <dgm:spPr/>
      <dgm:t>
        <a:bodyPr/>
        <a:lstStyle/>
        <a:p>
          <a:endParaRPr lang="fi-FI"/>
        </a:p>
      </dgm:t>
    </dgm:pt>
    <dgm:pt modelId="{77D3999F-4587-431B-8E87-8C8293D7E1A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i-FI" sz="1100" dirty="0"/>
            <a:t>Opiskelijoiden ja opettajien kuulemistilaisuus</a:t>
          </a:r>
        </a:p>
        <a:p>
          <a:r>
            <a:rPr lang="fi-FI" sz="1100" dirty="0"/>
            <a:t>Pedagoginen kahvila</a:t>
          </a:r>
        </a:p>
        <a:p>
          <a:r>
            <a:rPr lang="fi-FI" sz="1100" dirty="0"/>
            <a:t>Yhteisölliset kahvit</a:t>
          </a:r>
        </a:p>
        <a:p>
          <a:r>
            <a:rPr lang="fi-FI" sz="1100" dirty="0"/>
            <a:t>Opiskelijoiden kaupunkifestivaali</a:t>
          </a:r>
        </a:p>
      </dgm:t>
    </dgm:pt>
    <dgm:pt modelId="{6A26619A-C780-4D8F-BC93-B55DD225764D}" type="parTrans" cxnId="{65103EAE-1BEF-430C-8053-A4C8F59BECC0}">
      <dgm:prSet/>
      <dgm:spPr/>
      <dgm:t>
        <a:bodyPr/>
        <a:lstStyle/>
        <a:p>
          <a:endParaRPr lang="fi-FI"/>
        </a:p>
      </dgm:t>
    </dgm:pt>
    <dgm:pt modelId="{30CDFEB7-89A2-4DC3-B6AA-D794BC91DD50}" type="sibTrans" cxnId="{65103EAE-1BEF-430C-8053-A4C8F59BECC0}">
      <dgm:prSet/>
      <dgm:spPr/>
      <dgm:t>
        <a:bodyPr/>
        <a:lstStyle/>
        <a:p>
          <a:endParaRPr lang="fi-FI"/>
        </a:p>
      </dgm:t>
    </dgm:pt>
    <dgm:pt modelId="{E44006AB-1DAA-4D55-87D2-BCFB39AB938F}" type="pres">
      <dgm:prSet presAssocID="{AB6B6C22-E272-41D2-9B03-C5B1B914FE37}" presName="cycle" presStyleCnt="0">
        <dgm:presLayoutVars>
          <dgm:dir/>
          <dgm:resizeHandles val="exact"/>
        </dgm:presLayoutVars>
      </dgm:prSet>
      <dgm:spPr/>
    </dgm:pt>
    <dgm:pt modelId="{A0030460-6A98-488C-97E3-87739FA6B550}" type="pres">
      <dgm:prSet presAssocID="{EEA3134B-552F-4125-AD10-FA5EC7E79810}" presName="node" presStyleLbl="node1" presStyleIdx="0" presStyleCnt="5" custScaleX="109252" custScaleY="109252" custRadScaleRad="99647" custRadScaleInc="-806">
        <dgm:presLayoutVars>
          <dgm:bulletEnabled val="1"/>
        </dgm:presLayoutVars>
      </dgm:prSet>
      <dgm:spPr/>
    </dgm:pt>
    <dgm:pt modelId="{7F7C8C66-2236-44BA-A618-F35AB846E55F}" type="pres">
      <dgm:prSet presAssocID="{DDAF7DBC-4F8F-4516-9821-6A26DA918BCC}" presName="sibTrans" presStyleLbl="sibTrans2D1" presStyleIdx="0" presStyleCnt="5"/>
      <dgm:spPr/>
    </dgm:pt>
    <dgm:pt modelId="{D0D12AA6-0DB3-49CF-A95B-2C03281A3787}" type="pres">
      <dgm:prSet presAssocID="{DDAF7DBC-4F8F-4516-9821-6A26DA918BCC}" presName="connectorText" presStyleLbl="sibTrans2D1" presStyleIdx="0" presStyleCnt="5"/>
      <dgm:spPr/>
    </dgm:pt>
    <dgm:pt modelId="{B53DFC74-A96F-4744-AA07-E4C7CF0D0F32}" type="pres">
      <dgm:prSet presAssocID="{14AB8837-86E9-4762-91E4-3E041308B8B0}" presName="node" presStyleLbl="node1" presStyleIdx="1" presStyleCnt="5" custScaleX="115338" custScaleY="115338">
        <dgm:presLayoutVars>
          <dgm:bulletEnabled val="1"/>
        </dgm:presLayoutVars>
      </dgm:prSet>
      <dgm:spPr/>
    </dgm:pt>
    <dgm:pt modelId="{138ED61C-E69D-425B-BD4A-466067198920}" type="pres">
      <dgm:prSet presAssocID="{7015A134-9146-4C54-BEDA-52861864C12C}" presName="sibTrans" presStyleLbl="sibTrans2D1" presStyleIdx="1" presStyleCnt="5"/>
      <dgm:spPr/>
    </dgm:pt>
    <dgm:pt modelId="{C5E03C4C-7998-4E44-8AE1-692088B8AF62}" type="pres">
      <dgm:prSet presAssocID="{7015A134-9146-4C54-BEDA-52861864C12C}" presName="connectorText" presStyleLbl="sibTrans2D1" presStyleIdx="1" presStyleCnt="5"/>
      <dgm:spPr/>
    </dgm:pt>
    <dgm:pt modelId="{708DAA57-F834-44CD-91C9-CD254D009C8F}" type="pres">
      <dgm:prSet presAssocID="{FB0B52BB-E385-4428-B69F-79A7B6B49D53}" presName="node" presStyleLbl="node1" presStyleIdx="2" presStyleCnt="5" custScaleX="115338" custScaleY="115338" custRadScaleRad="120862" custRadScaleInc="14177">
        <dgm:presLayoutVars>
          <dgm:bulletEnabled val="1"/>
        </dgm:presLayoutVars>
      </dgm:prSet>
      <dgm:spPr/>
    </dgm:pt>
    <dgm:pt modelId="{66A83855-F21A-4CE2-A867-9C465EF63151}" type="pres">
      <dgm:prSet presAssocID="{EAB046BB-4DF6-4A0A-B5B6-EC1837ED90A1}" presName="sibTrans" presStyleLbl="sibTrans2D1" presStyleIdx="2" presStyleCnt="5"/>
      <dgm:spPr/>
    </dgm:pt>
    <dgm:pt modelId="{BF6B0CF0-9B4E-4CB0-A18A-424D0D3AF9B8}" type="pres">
      <dgm:prSet presAssocID="{EAB046BB-4DF6-4A0A-B5B6-EC1837ED90A1}" presName="connectorText" presStyleLbl="sibTrans2D1" presStyleIdx="2" presStyleCnt="5"/>
      <dgm:spPr/>
    </dgm:pt>
    <dgm:pt modelId="{122746ED-E5E7-48F8-A994-306814A130E6}" type="pres">
      <dgm:prSet presAssocID="{5F2F13F1-46C5-4A87-8293-F69BE13462F1}" presName="node" presStyleLbl="node1" presStyleIdx="3" presStyleCnt="5" custScaleX="115338" custScaleY="115338" custRadScaleRad="105022" custRadScaleInc="10520">
        <dgm:presLayoutVars>
          <dgm:bulletEnabled val="1"/>
        </dgm:presLayoutVars>
      </dgm:prSet>
      <dgm:spPr/>
    </dgm:pt>
    <dgm:pt modelId="{0B092F0A-4D78-46D4-971D-82ADEE3DCF5F}" type="pres">
      <dgm:prSet presAssocID="{CBB657D7-051A-4999-9552-0265758930DA}" presName="sibTrans" presStyleLbl="sibTrans2D1" presStyleIdx="3" presStyleCnt="5"/>
      <dgm:spPr/>
    </dgm:pt>
    <dgm:pt modelId="{945F0953-C662-49B6-91A6-E97D587DC77C}" type="pres">
      <dgm:prSet presAssocID="{CBB657D7-051A-4999-9552-0265758930DA}" presName="connectorText" presStyleLbl="sibTrans2D1" presStyleIdx="3" presStyleCnt="5"/>
      <dgm:spPr/>
    </dgm:pt>
    <dgm:pt modelId="{E0FBABC9-D416-4A88-AB35-ECFB260F88E3}" type="pres">
      <dgm:prSet presAssocID="{77D3999F-4587-431B-8E87-8C8293D7E1A2}" presName="node" presStyleLbl="node1" presStyleIdx="4" presStyleCnt="5" custScaleX="115338" custScaleY="115338">
        <dgm:presLayoutVars>
          <dgm:bulletEnabled val="1"/>
        </dgm:presLayoutVars>
      </dgm:prSet>
      <dgm:spPr/>
    </dgm:pt>
    <dgm:pt modelId="{09CF1EAF-5E67-4829-B491-CC1F1B834321}" type="pres">
      <dgm:prSet presAssocID="{30CDFEB7-89A2-4DC3-B6AA-D794BC91DD50}" presName="sibTrans" presStyleLbl="sibTrans2D1" presStyleIdx="4" presStyleCnt="5"/>
      <dgm:spPr/>
    </dgm:pt>
    <dgm:pt modelId="{49FD001F-FCFE-494B-84E7-2D40F4B92F02}" type="pres">
      <dgm:prSet presAssocID="{30CDFEB7-89A2-4DC3-B6AA-D794BC91DD50}" presName="connectorText" presStyleLbl="sibTrans2D1" presStyleIdx="4" presStyleCnt="5"/>
      <dgm:spPr/>
    </dgm:pt>
  </dgm:ptLst>
  <dgm:cxnLst>
    <dgm:cxn modelId="{EEEC0A0F-56CF-4AB2-872A-1EE19B137C3E}" type="presOf" srcId="{7015A134-9146-4C54-BEDA-52861864C12C}" destId="{138ED61C-E69D-425B-BD4A-466067198920}" srcOrd="0" destOrd="0" presId="urn:microsoft.com/office/officeart/2005/8/layout/cycle2"/>
    <dgm:cxn modelId="{1510353B-68D9-40F7-8CDA-918A0CBCA911}" type="presOf" srcId="{DDAF7DBC-4F8F-4516-9821-6A26DA918BCC}" destId="{7F7C8C66-2236-44BA-A618-F35AB846E55F}" srcOrd="0" destOrd="0" presId="urn:microsoft.com/office/officeart/2005/8/layout/cycle2"/>
    <dgm:cxn modelId="{6CC1B63E-54A5-4DC6-B294-BDAAFBB1B5A2}" type="presOf" srcId="{30CDFEB7-89A2-4DC3-B6AA-D794BC91DD50}" destId="{49FD001F-FCFE-494B-84E7-2D40F4B92F02}" srcOrd="1" destOrd="0" presId="urn:microsoft.com/office/officeart/2005/8/layout/cycle2"/>
    <dgm:cxn modelId="{00D5AC60-B123-4022-B8BF-359462DEF9EF}" type="presOf" srcId="{30CDFEB7-89A2-4DC3-B6AA-D794BC91DD50}" destId="{09CF1EAF-5E67-4829-B491-CC1F1B834321}" srcOrd="0" destOrd="0" presId="urn:microsoft.com/office/officeart/2005/8/layout/cycle2"/>
    <dgm:cxn modelId="{95AAD460-55C1-4E20-BA08-6EB68AC1BB28}" type="presOf" srcId="{DDAF7DBC-4F8F-4516-9821-6A26DA918BCC}" destId="{D0D12AA6-0DB3-49CF-A95B-2C03281A3787}" srcOrd="1" destOrd="0" presId="urn:microsoft.com/office/officeart/2005/8/layout/cycle2"/>
    <dgm:cxn modelId="{D4E99C70-39C1-463A-AE9C-FAA143EF5455}" type="presOf" srcId="{CBB657D7-051A-4999-9552-0265758930DA}" destId="{945F0953-C662-49B6-91A6-E97D587DC77C}" srcOrd="1" destOrd="0" presId="urn:microsoft.com/office/officeart/2005/8/layout/cycle2"/>
    <dgm:cxn modelId="{FDF98753-4EF3-469A-8D2F-FDF5AEBE29D6}" srcId="{AB6B6C22-E272-41D2-9B03-C5B1B914FE37}" destId="{FB0B52BB-E385-4428-B69F-79A7B6B49D53}" srcOrd="2" destOrd="0" parTransId="{536FC99F-0982-4E15-8400-74B4ACB81E90}" sibTransId="{EAB046BB-4DF6-4A0A-B5B6-EC1837ED90A1}"/>
    <dgm:cxn modelId="{8EAA6477-4427-44D9-8F54-A4BB9B422F00}" srcId="{AB6B6C22-E272-41D2-9B03-C5B1B914FE37}" destId="{5F2F13F1-46C5-4A87-8293-F69BE13462F1}" srcOrd="3" destOrd="0" parTransId="{697F0A92-F8E3-4881-A04A-A1A837DE377F}" sibTransId="{CBB657D7-051A-4999-9552-0265758930DA}"/>
    <dgm:cxn modelId="{97EE467D-5702-4462-91E3-8BCACF63EC9C}" type="presOf" srcId="{AB6B6C22-E272-41D2-9B03-C5B1B914FE37}" destId="{E44006AB-1DAA-4D55-87D2-BCFB39AB938F}" srcOrd="0" destOrd="0" presId="urn:microsoft.com/office/officeart/2005/8/layout/cycle2"/>
    <dgm:cxn modelId="{32F3077E-AEEA-4EEA-BB99-7067D7C4DA22}" type="presOf" srcId="{EAB046BB-4DF6-4A0A-B5B6-EC1837ED90A1}" destId="{BF6B0CF0-9B4E-4CB0-A18A-424D0D3AF9B8}" srcOrd="1" destOrd="0" presId="urn:microsoft.com/office/officeart/2005/8/layout/cycle2"/>
    <dgm:cxn modelId="{B731E48A-9835-4709-BBFF-8ADA5A28481A}" type="presOf" srcId="{CBB657D7-051A-4999-9552-0265758930DA}" destId="{0B092F0A-4D78-46D4-971D-82ADEE3DCF5F}" srcOrd="0" destOrd="0" presId="urn:microsoft.com/office/officeart/2005/8/layout/cycle2"/>
    <dgm:cxn modelId="{D8A4EA90-5456-4368-9E75-725F906DCD7E}" type="presOf" srcId="{14AB8837-86E9-4762-91E4-3E041308B8B0}" destId="{B53DFC74-A96F-4744-AA07-E4C7CF0D0F32}" srcOrd="0" destOrd="0" presId="urn:microsoft.com/office/officeart/2005/8/layout/cycle2"/>
    <dgm:cxn modelId="{65103EAE-1BEF-430C-8053-A4C8F59BECC0}" srcId="{AB6B6C22-E272-41D2-9B03-C5B1B914FE37}" destId="{77D3999F-4587-431B-8E87-8C8293D7E1A2}" srcOrd="4" destOrd="0" parTransId="{6A26619A-C780-4D8F-BC93-B55DD225764D}" sibTransId="{30CDFEB7-89A2-4DC3-B6AA-D794BC91DD50}"/>
    <dgm:cxn modelId="{1F0BD6C4-2A22-4B8E-9713-51D9342A2A4D}" srcId="{AB6B6C22-E272-41D2-9B03-C5B1B914FE37}" destId="{14AB8837-86E9-4762-91E4-3E041308B8B0}" srcOrd="1" destOrd="0" parTransId="{3396BF43-83FF-4666-8296-211224B1A110}" sibTransId="{7015A134-9146-4C54-BEDA-52861864C12C}"/>
    <dgm:cxn modelId="{569AEDC8-0257-4051-9E60-D28A3768CB8A}" srcId="{AB6B6C22-E272-41D2-9B03-C5B1B914FE37}" destId="{EEA3134B-552F-4125-AD10-FA5EC7E79810}" srcOrd="0" destOrd="0" parTransId="{38929B94-178A-4463-910A-ECED1EDD8AF8}" sibTransId="{DDAF7DBC-4F8F-4516-9821-6A26DA918BCC}"/>
    <dgm:cxn modelId="{04836CD8-1CAA-4E6B-8B23-BC4CADFC6345}" type="presOf" srcId="{FB0B52BB-E385-4428-B69F-79A7B6B49D53}" destId="{708DAA57-F834-44CD-91C9-CD254D009C8F}" srcOrd="0" destOrd="0" presId="urn:microsoft.com/office/officeart/2005/8/layout/cycle2"/>
    <dgm:cxn modelId="{31DBBADC-2423-4639-99C8-12F1FA963714}" type="presOf" srcId="{EEA3134B-552F-4125-AD10-FA5EC7E79810}" destId="{A0030460-6A98-488C-97E3-87739FA6B550}" srcOrd="0" destOrd="0" presId="urn:microsoft.com/office/officeart/2005/8/layout/cycle2"/>
    <dgm:cxn modelId="{8F862BDE-21FD-4765-8C73-2B396B724AFE}" type="presOf" srcId="{5F2F13F1-46C5-4A87-8293-F69BE13462F1}" destId="{122746ED-E5E7-48F8-A994-306814A130E6}" srcOrd="0" destOrd="0" presId="urn:microsoft.com/office/officeart/2005/8/layout/cycle2"/>
    <dgm:cxn modelId="{E5A9B5E3-1768-410D-ABE0-682E0EBED9E0}" type="presOf" srcId="{77D3999F-4587-431B-8E87-8C8293D7E1A2}" destId="{E0FBABC9-D416-4A88-AB35-ECFB260F88E3}" srcOrd="0" destOrd="0" presId="urn:microsoft.com/office/officeart/2005/8/layout/cycle2"/>
    <dgm:cxn modelId="{5A6D74F0-F914-435C-AB69-AA0DD1AEE7B7}" type="presOf" srcId="{EAB046BB-4DF6-4A0A-B5B6-EC1837ED90A1}" destId="{66A83855-F21A-4CE2-A867-9C465EF63151}" srcOrd="0" destOrd="0" presId="urn:microsoft.com/office/officeart/2005/8/layout/cycle2"/>
    <dgm:cxn modelId="{A59AF7F8-BA4F-48F5-87E8-AD2670C04373}" type="presOf" srcId="{7015A134-9146-4C54-BEDA-52861864C12C}" destId="{C5E03C4C-7998-4E44-8AE1-692088B8AF62}" srcOrd="1" destOrd="0" presId="urn:microsoft.com/office/officeart/2005/8/layout/cycle2"/>
    <dgm:cxn modelId="{0542EA3B-79D8-4F17-8223-CBAB2C3FDAEC}" type="presParOf" srcId="{E44006AB-1DAA-4D55-87D2-BCFB39AB938F}" destId="{A0030460-6A98-488C-97E3-87739FA6B550}" srcOrd="0" destOrd="0" presId="urn:microsoft.com/office/officeart/2005/8/layout/cycle2"/>
    <dgm:cxn modelId="{06C34509-F41A-48E1-B58A-DFB6FDA4C439}" type="presParOf" srcId="{E44006AB-1DAA-4D55-87D2-BCFB39AB938F}" destId="{7F7C8C66-2236-44BA-A618-F35AB846E55F}" srcOrd="1" destOrd="0" presId="urn:microsoft.com/office/officeart/2005/8/layout/cycle2"/>
    <dgm:cxn modelId="{FF10B969-2755-40B7-9305-3BB5B7448C40}" type="presParOf" srcId="{7F7C8C66-2236-44BA-A618-F35AB846E55F}" destId="{D0D12AA6-0DB3-49CF-A95B-2C03281A3787}" srcOrd="0" destOrd="0" presId="urn:microsoft.com/office/officeart/2005/8/layout/cycle2"/>
    <dgm:cxn modelId="{1A64C72E-FB28-482A-A30E-426E32AD3E25}" type="presParOf" srcId="{E44006AB-1DAA-4D55-87D2-BCFB39AB938F}" destId="{B53DFC74-A96F-4744-AA07-E4C7CF0D0F32}" srcOrd="2" destOrd="0" presId="urn:microsoft.com/office/officeart/2005/8/layout/cycle2"/>
    <dgm:cxn modelId="{CF5A12F8-F924-4E5D-BBD2-7934674F9EF3}" type="presParOf" srcId="{E44006AB-1DAA-4D55-87D2-BCFB39AB938F}" destId="{138ED61C-E69D-425B-BD4A-466067198920}" srcOrd="3" destOrd="0" presId="urn:microsoft.com/office/officeart/2005/8/layout/cycle2"/>
    <dgm:cxn modelId="{0FCC3229-7184-4F6B-88CB-8E39856AC131}" type="presParOf" srcId="{138ED61C-E69D-425B-BD4A-466067198920}" destId="{C5E03C4C-7998-4E44-8AE1-692088B8AF62}" srcOrd="0" destOrd="0" presId="urn:microsoft.com/office/officeart/2005/8/layout/cycle2"/>
    <dgm:cxn modelId="{FC14A4C2-FE90-41CA-A6B8-AD8F3E60F7B2}" type="presParOf" srcId="{E44006AB-1DAA-4D55-87D2-BCFB39AB938F}" destId="{708DAA57-F834-44CD-91C9-CD254D009C8F}" srcOrd="4" destOrd="0" presId="urn:microsoft.com/office/officeart/2005/8/layout/cycle2"/>
    <dgm:cxn modelId="{CCDDF6DE-3550-4408-ADC6-5AC893935EF6}" type="presParOf" srcId="{E44006AB-1DAA-4D55-87D2-BCFB39AB938F}" destId="{66A83855-F21A-4CE2-A867-9C465EF63151}" srcOrd="5" destOrd="0" presId="urn:microsoft.com/office/officeart/2005/8/layout/cycle2"/>
    <dgm:cxn modelId="{0873DAD0-CFFB-4DDA-89AD-88D6E3B39D13}" type="presParOf" srcId="{66A83855-F21A-4CE2-A867-9C465EF63151}" destId="{BF6B0CF0-9B4E-4CB0-A18A-424D0D3AF9B8}" srcOrd="0" destOrd="0" presId="urn:microsoft.com/office/officeart/2005/8/layout/cycle2"/>
    <dgm:cxn modelId="{C61871D8-3A96-403E-A2AD-D0B7BA481D09}" type="presParOf" srcId="{E44006AB-1DAA-4D55-87D2-BCFB39AB938F}" destId="{122746ED-E5E7-48F8-A994-306814A130E6}" srcOrd="6" destOrd="0" presId="urn:microsoft.com/office/officeart/2005/8/layout/cycle2"/>
    <dgm:cxn modelId="{B61DB9E2-5818-455A-8E02-E4D60AEC8711}" type="presParOf" srcId="{E44006AB-1DAA-4D55-87D2-BCFB39AB938F}" destId="{0B092F0A-4D78-46D4-971D-82ADEE3DCF5F}" srcOrd="7" destOrd="0" presId="urn:microsoft.com/office/officeart/2005/8/layout/cycle2"/>
    <dgm:cxn modelId="{33662AA8-9251-4B3B-9BE8-28618807AF2C}" type="presParOf" srcId="{0B092F0A-4D78-46D4-971D-82ADEE3DCF5F}" destId="{945F0953-C662-49B6-91A6-E97D587DC77C}" srcOrd="0" destOrd="0" presId="urn:microsoft.com/office/officeart/2005/8/layout/cycle2"/>
    <dgm:cxn modelId="{26DA3096-E372-418F-9084-B147AEDD1271}" type="presParOf" srcId="{E44006AB-1DAA-4D55-87D2-BCFB39AB938F}" destId="{E0FBABC9-D416-4A88-AB35-ECFB260F88E3}" srcOrd="8" destOrd="0" presId="urn:microsoft.com/office/officeart/2005/8/layout/cycle2"/>
    <dgm:cxn modelId="{14079557-9265-42EE-8C9A-B9DBB6C70140}" type="presParOf" srcId="{E44006AB-1DAA-4D55-87D2-BCFB39AB938F}" destId="{09CF1EAF-5E67-4829-B491-CC1F1B834321}" srcOrd="9" destOrd="0" presId="urn:microsoft.com/office/officeart/2005/8/layout/cycle2"/>
    <dgm:cxn modelId="{FF798570-4846-4B84-A6BF-236778D65944}" type="presParOf" srcId="{09CF1EAF-5E67-4829-B491-CC1F1B834321}" destId="{49FD001F-FCFE-494B-84E7-2D40F4B92F0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30460-6A98-488C-97E3-87739FA6B550}">
      <dsp:nvSpPr>
        <dsp:cNvPr id="0" name=""/>
        <dsp:cNvSpPr/>
      </dsp:nvSpPr>
      <dsp:spPr>
        <a:xfrm>
          <a:off x="1727872" y="-78777"/>
          <a:ext cx="1537036" cy="1537036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Orientointipäivät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Opiskelijoiden ja opettajien kuulemistilaisuus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 Yhteisölliset kahvit</a:t>
          </a:r>
        </a:p>
      </dsp:txBody>
      <dsp:txXfrm>
        <a:off x="1952966" y="146317"/>
        <a:ext cx="1086848" cy="1086848"/>
      </dsp:txXfrm>
    </dsp:sp>
    <dsp:sp modelId="{7F7C8C66-2236-44BA-A618-F35AB846E55F}">
      <dsp:nvSpPr>
        <dsp:cNvPr id="0" name=""/>
        <dsp:cNvSpPr/>
      </dsp:nvSpPr>
      <dsp:spPr>
        <a:xfrm rot="2142973">
          <a:off x="3189347" y="1052633"/>
          <a:ext cx="283905" cy="47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200" kern="1200"/>
        </a:p>
      </dsp:txBody>
      <dsp:txXfrm>
        <a:off x="3197357" y="1122737"/>
        <a:ext cx="198734" cy="284891"/>
      </dsp:txXfrm>
    </dsp:sp>
    <dsp:sp modelId="{B53DFC74-A96F-4744-AA07-E4C7CF0D0F32}">
      <dsp:nvSpPr>
        <dsp:cNvPr id="0" name=""/>
        <dsp:cNvSpPr/>
      </dsp:nvSpPr>
      <dsp:spPr>
        <a:xfrm>
          <a:off x="3402688" y="1113389"/>
          <a:ext cx="1622658" cy="1622658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dirty="0"/>
            <a:t>Opiskelijoiden ja opettajien kuulemistilaisuus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dirty="0" err="1"/>
            <a:t>Teams</a:t>
          </a:r>
          <a:r>
            <a:rPr lang="fi-FI" sz="1050" kern="1200" dirty="0"/>
            <a:t>-info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dirty="0"/>
            <a:t>Pedagoginen kahvila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dirty="0"/>
            <a:t>Yhteisölliset kahvit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kern="1200" dirty="0"/>
            <a:t>Kuulosuojainten hankinta</a:t>
          </a:r>
        </a:p>
      </dsp:txBody>
      <dsp:txXfrm>
        <a:off x="3640321" y="1351022"/>
        <a:ext cx="1147392" cy="1147392"/>
      </dsp:txXfrm>
    </dsp:sp>
    <dsp:sp modelId="{138ED61C-E69D-425B-BD4A-466067198920}">
      <dsp:nvSpPr>
        <dsp:cNvPr id="0" name=""/>
        <dsp:cNvSpPr/>
      </dsp:nvSpPr>
      <dsp:spPr>
        <a:xfrm rot="6387939">
          <a:off x="3794181" y="2684790"/>
          <a:ext cx="250037" cy="47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200" kern="1200"/>
        </a:p>
      </dsp:txBody>
      <dsp:txXfrm rot="10800000">
        <a:off x="3842317" y="2743787"/>
        <a:ext cx="175026" cy="284891"/>
      </dsp:txXfrm>
    </dsp:sp>
    <dsp:sp modelId="{708DAA57-F834-44CD-91C9-CD254D009C8F}">
      <dsp:nvSpPr>
        <dsp:cNvPr id="0" name=""/>
        <dsp:cNvSpPr/>
      </dsp:nvSpPr>
      <dsp:spPr>
        <a:xfrm>
          <a:off x="2809043" y="3121924"/>
          <a:ext cx="1622658" cy="1622658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 err="1"/>
            <a:t>Teams</a:t>
          </a:r>
          <a:r>
            <a:rPr lang="fi-FI" sz="1400" kern="1200" dirty="0"/>
            <a:t>-info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Pedagoginen kahvila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Yhteisölliset kahvit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Paitahankinta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600" kern="1200" dirty="0"/>
        </a:p>
      </dsp:txBody>
      <dsp:txXfrm>
        <a:off x="3046676" y="3359557"/>
        <a:ext cx="1147392" cy="1147392"/>
      </dsp:txXfrm>
    </dsp:sp>
    <dsp:sp modelId="{66A83855-F21A-4CE2-A867-9C465EF63151}">
      <dsp:nvSpPr>
        <dsp:cNvPr id="0" name=""/>
        <dsp:cNvSpPr/>
      </dsp:nvSpPr>
      <dsp:spPr>
        <a:xfrm rot="10805319">
          <a:off x="2284317" y="3694063"/>
          <a:ext cx="370807" cy="47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200" kern="1200"/>
        </a:p>
      </dsp:txBody>
      <dsp:txXfrm rot="10800000">
        <a:off x="2395559" y="3789113"/>
        <a:ext cx="259565" cy="284891"/>
      </dsp:txXfrm>
    </dsp:sp>
    <dsp:sp modelId="{122746ED-E5E7-48F8-A994-306814A130E6}">
      <dsp:nvSpPr>
        <dsp:cNvPr id="0" name=""/>
        <dsp:cNvSpPr/>
      </dsp:nvSpPr>
      <dsp:spPr>
        <a:xfrm>
          <a:off x="486750" y="3118331"/>
          <a:ext cx="1622658" cy="1622658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Opiskelijoiden ja opettajien kuulemistilaisuus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 err="1"/>
            <a:t>Teams</a:t>
          </a:r>
          <a:r>
            <a:rPr lang="fi-FI" sz="1100" kern="1200" dirty="0"/>
            <a:t>-info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Pedagoginen kahvila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Yhteisölliset kahvit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600" kern="1200" dirty="0"/>
        </a:p>
      </dsp:txBody>
      <dsp:txXfrm>
        <a:off x="724383" y="3355964"/>
        <a:ext cx="1147392" cy="1147392"/>
      </dsp:txXfrm>
    </dsp:sp>
    <dsp:sp modelId="{0B092F0A-4D78-46D4-971D-82ADEE3DCF5F}">
      <dsp:nvSpPr>
        <dsp:cNvPr id="0" name=""/>
        <dsp:cNvSpPr/>
      </dsp:nvSpPr>
      <dsp:spPr>
        <a:xfrm rot="15357906">
          <a:off x="931448" y="2696240"/>
          <a:ext cx="235307" cy="47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200" kern="1200"/>
        </a:p>
      </dsp:txBody>
      <dsp:txXfrm rot="10800000">
        <a:off x="975304" y="2825446"/>
        <a:ext cx="164715" cy="284891"/>
      </dsp:txXfrm>
    </dsp:sp>
    <dsp:sp modelId="{E0FBABC9-D416-4A88-AB35-ECFB260F88E3}">
      <dsp:nvSpPr>
        <dsp:cNvPr id="0" name=""/>
        <dsp:cNvSpPr/>
      </dsp:nvSpPr>
      <dsp:spPr>
        <a:xfrm>
          <a:off x="-14434" y="1113389"/>
          <a:ext cx="1622658" cy="1622658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Opiskelijoiden ja opettajien kuulemistilaisuus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Pedagoginen kahvila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Yhteisölliset kahvit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Opiskelijoiden kaupunkifestivaali</a:t>
          </a:r>
        </a:p>
      </dsp:txBody>
      <dsp:txXfrm>
        <a:off x="223199" y="1351022"/>
        <a:ext cx="1147392" cy="1147392"/>
      </dsp:txXfrm>
    </dsp:sp>
    <dsp:sp modelId="{09CF1EAF-5E67-4829-B491-CC1F1B834321}">
      <dsp:nvSpPr>
        <dsp:cNvPr id="0" name=""/>
        <dsp:cNvSpPr/>
      </dsp:nvSpPr>
      <dsp:spPr>
        <a:xfrm rot="19439706">
          <a:off x="1519578" y="1061830"/>
          <a:ext cx="276117" cy="4748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2200" kern="1200"/>
        </a:p>
      </dsp:txBody>
      <dsp:txXfrm>
        <a:off x="1527490" y="1181141"/>
        <a:ext cx="193282" cy="284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273C4-DBFE-41E4-933C-A0FFC4BE03ED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90F3B-E2E2-4033-A12E-E585A65DC82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873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87908AF-65BE-457F-9D87-289A548E61FF}" type="slidenum">
              <a:rPr lang="fi-FI" smtClean="0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7140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72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6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903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5C635BB-5FD1-4F93-9B21-FE0B8549D523}" type="datetime1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4893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FD96-92FD-49B7-9376-95E15B0BA7D3}" type="datetime1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8920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C9D1-6037-44C7-84B5-A6F60B9D85BE}" type="datetime1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8835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F28C-B248-48AE-B736-70F81D2F7265}" type="datetime1">
              <a:rPr lang="fi-FI" smtClean="0"/>
              <a:t>10.5.2022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0758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8A8-6BD9-4539-8DAF-C517302EEA18}" type="datetime1">
              <a:rPr lang="fi-FI" smtClean="0"/>
              <a:t>10.5.2022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5080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7FA2-41E2-4F67-B059-9FE8386C0135}" type="datetime1">
              <a:rPr lang="fi-FI" smtClean="0"/>
              <a:t>10.5.2022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337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D1F0-CA02-4503-8F4D-9A44463DF31B}" type="datetime1">
              <a:rPr lang="fi-FI" smtClean="0"/>
              <a:t>10.5.2022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494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3596-9003-4E63-A086-68F33ACB7896}" type="datetime1">
              <a:rPr lang="fi-FI" smtClean="0"/>
              <a:t>10.5.2022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81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39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B773-6806-4AC3-94D4-D12D75AAB987}" type="datetime1">
              <a:rPr lang="fi-FI" smtClean="0"/>
              <a:t>10.5.2022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197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7578-B072-46D8-AFB4-1EE2B4090FFF}" type="datetime1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5828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245-AA26-4384-AA00-BE4D94791781}" type="datetime1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13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78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0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1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2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36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12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6556627-5D80-4E7E-AAC4-9B1E04A268DE}" type="datetime1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CE5E309-BED8-487B-859E-4953002CB0B3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54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SPRVXPSfSa4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5EC13B-2096-4E57-B996-F7AF9975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845" y="735901"/>
            <a:ext cx="5635924" cy="1264158"/>
          </a:xfrm>
        </p:spPr>
        <p:txBody>
          <a:bodyPr/>
          <a:lstStyle/>
          <a:p>
            <a:r>
              <a:rPr lang="fi-FI" b="1" dirty="0">
                <a:latin typeface="+mn-lt"/>
              </a:rPr>
              <a:t>Yhdessä –</a:t>
            </a:r>
            <a:r>
              <a:rPr lang="fi-FI" b="1" dirty="0" err="1">
                <a:latin typeface="+mn-lt"/>
              </a:rPr>
              <a:t>Tillsammans</a:t>
            </a:r>
            <a:r>
              <a:rPr lang="fi-FI" b="1" dirty="0">
                <a:latin typeface="+mn-lt"/>
              </a:rPr>
              <a:t> -hanke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DB93BA-EC9B-45C0-B03D-1C9873C09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180" y="2307336"/>
            <a:ext cx="6172200" cy="4873625"/>
          </a:xfrm>
        </p:spPr>
        <p:txBody>
          <a:bodyPr/>
          <a:lstStyle/>
          <a:p>
            <a:pPr marL="0" indent="0">
              <a:buNone/>
            </a:pPr>
            <a:r>
              <a:rPr lang="fi-FI" sz="2400" dirty="0">
                <a:latin typeface="Abadi" panose="020B0604020104020204" pitchFamily="34" charset="0"/>
              </a:rPr>
              <a:t>Keski-Pohjanmaan konservatorion painopisteet</a:t>
            </a:r>
            <a:endParaRPr lang="fi-FI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i-FI" sz="2000" dirty="0">
                <a:latin typeface="Abadi" panose="020B0604020104020204" pitchFamily="34" charset="0"/>
              </a:rPr>
              <a:t>2.1 Opiskelijoiden vaikuttamismahdollisuuksien ja opiskelijakuntatoiminnan kehittäminen</a:t>
            </a:r>
          </a:p>
          <a:p>
            <a:pPr marL="0" indent="0">
              <a:buNone/>
            </a:pPr>
            <a:r>
              <a:rPr lang="fi-FI" sz="2000" dirty="0">
                <a:latin typeface="Abadi" panose="020B0604020104020204" pitchFamily="34" charset="0"/>
              </a:rPr>
              <a:t>2.3 Yhteisöllisen toimintakulttuurin vahvistaminen</a:t>
            </a:r>
          </a:p>
          <a:p>
            <a:pPr marL="0" indent="0">
              <a:buNone/>
            </a:pPr>
            <a:r>
              <a:rPr lang="fi-FI" sz="2000" dirty="0">
                <a:latin typeface="Abadi" panose="020B0604020104020204" pitchFamily="34" charset="0"/>
              </a:rPr>
              <a:t>2.4 Ammatillisen koulutuksen turvallisuuskulttuurin kehittäminen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C33CBF2F-36F6-4C7A-8CF9-99C022094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74828" y="2191512"/>
            <a:ext cx="3932237" cy="3811588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A9AB893-E2C5-4E12-BE31-8D7F648BB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FD96-92FD-49B7-9376-95E15B0BA7D3}" type="datetime1">
              <a:rPr lang="fi-FI" smtClean="0"/>
              <a:t>10.5.2022</a:t>
            </a:fld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3B8E127-B151-442B-8058-FCB1556DC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194" y="735901"/>
            <a:ext cx="1960526" cy="437990"/>
          </a:xfrm>
          <a:prstGeom prst="rect">
            <a:avLst/>
          </a:prstGeom>
        </p:spPr>
      </p:pic>
      <p:pic>
        <p:nvPicPr>
          <p:cNvPr id="7" name="Google Shape;184;p25">
            <a:extLst>
              <a:ext uri="{FF2B5EF4-FFF2-40B4-BE49-F238E27FC236}">
                <a16:creationId xmlns:a16="http://schemas.microsoft.com/office/drawing/2014/main" id="{5028110E-9E5B-4C7B-9FAA-C228EF7BF14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1196" y="2191512"/>
            <a:ext cx="4837224" cy="336532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33924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FFA6B7-89B8-4ECA-BBB2-C6D709E3E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/>
              <a:t>2.1: Opiskelijoiden ja opettajien kuulemistilaisuudet neljä kertaa vuodessa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78C08E-CDE4-48EA-B4FC-B5BD6EB7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400" dirty="0"/>
              <a:t>Kullakin kerralla oma teemansa</a:t>
            </a:r>
          </a:p>
          <a:p>
            <a:r>
              <a:rPr lang="fi-FI" sz="2400" dirty="0"/>
              <a:t>Tavoitteena opiskelijoiden vaikutusmahdollisuuksien lisääminen ja vuoropuhelu opettajien kanssa</a:t>
            </a:r>
          </a:p>
          <a:p>
            <a:r>
              <a:rPr lang="fi-FI" sz="2400" dirty="0"/>
              <a:t>Esimerkki:</a:t>
            </a:r>
          </a:p>
          <a:p>
            <a:pPr lvl="1"/>
            <a:r>
              <a:rPr lang="fi-FI" sz="2000" dirty="0"/>
              <a:t>25.3.2022 klo 9-10 aiheena oli opiskelijan hyvinvointi</a:t>
            </a:r>
          </a:p>
          <a:p>
            <a:pPr lvl="1"/>
            <a:r>
              <a:rPr lang="fi-FI" sz="2000" dirty="0"/>
              <a:t>Paikalla opiskeluhuollon edustajat</a:t>
            </a:r>
          </a:p>
          <a:p>
            <a:pPr lvl="1"/>
            <a:r>
              <a:rPr lang="fi-FI" sz="2000" dirty="0"/>
              <a:t>Alustukseksi </a:t>
            </a:r>
            <a:r>
              <a:rPr lang="fi-FI" sz="2000" dirty="0" err="1"/>
              <a:t>aivohyvinvointia</a:t>
            </a:r>
            <a:r>
              <a:rPr lang="fi-FI" sz="2000" dirty="0"/>
              <a:t> käsittelevän video</a:t>
            </a:r>
          </a:p>
          <a:p>
            <a:pPr lvl="1"/>
            <a:r>
              <a:rPr lang="fi-FI" sz="2000" dirty="0"/>
              <a:t>Aiheina </a:t>
            </a:r>
            <a:r>
              <a:rPr lang="fi-FI" sz="2000" dirty="0" err="1"/>
              <a:t>multitaskaus</a:t>
            </a:r>
            <a:r>
              <a:rPr lang="fi-FI" sz="2000" dirty="0"/>
              <a:t>, ADD, keskittyminen ja uni</a:t>
            </a:r>
          </a:p>
          <a:p>
            <a:pPr lvl="1"/>
            <a:r>
              <a:rPr lang="fi-FI" sz="2000" dirty="0"/>
              <a:t>Webinaarisarjan osa 1: </a:t>
            </a:r>
            <a:r>
              <a:rPr lang="fi-FI" sz="2000" u="sng" dirty="0" err="1">
                <a:hlinkClick r:id="rId2"/>
              </a:rPr>
              <a:t>Aivohyvinvoinnin</a:t>
            </a:r>
            <a:r>
              <a:rPr lang="fi-FI" sz="2000" u="sng" dirty="0">
                <a:hlinkClick r:id="rId2"/>
              </a:rPr>
              <a:t> ja elämänhallinnan perusteet</a:t>
            </a:r>
            <a:r>
              <a:rPr lang="fi-FI" sz="2000" dirty="0"/>
              <a:t> 12.1. Heli Isomäki (YouTube)</a:t>
            </a:r>
          </a:p>
          <a:p>
            <a:pPr lvl="1"/>
            <a:r>
              <a:rPr lang="fi-FI" sz="2000" dirty="0"/>
              <a:t>Keskustelua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0777DEA-E7BD-47F6-B21F-5671A88C3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AE657-7FEC-406B-BA57-A8C1CB96C524}" type="datetime1">
              <a:rPr lang="fi-FI" smtClean="0"/>
              <a:t>10.5.2022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A225308-E17E-433F-908D-68BAE7EB5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4338" y="5943308"/>
            <a:ext cx="1960526" cy="43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C69EF50-76A8-4FEF-B23C-636759F30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6940"/>
            <a:ext cx="10515600" cy="1325563"/>
          </a:xfrm>
        </p:spPr>
        <p:txBody>
          <a:bodyPr>
            <a:normAutofit/>
          </a:bodyPr>
          <a:lstStyle/>
          <a:p>
            <a:r>
              <a:rPr lang="fi-FI" sz="3200" b="1" dirty="0"/>
              <a:t>2.3: Pedagoginen kahvila neljä kertaa vuodessa</a:t>
            </a:r>
          </a:p>
        </p:txBody>
      </p:sp>
      <p:pic>
        <p:nvPicPr>
          <p:cNvPr id="3" name="Sisällön paikkamerkki 2">
            <a:extLst>
              <a:ext uri="{FF2B5EF4-FFF2-40B4-BE49-F238E27FC236}">
                <a16:creationId xmlns:a16="http://schemas.microsoft.com/office/drawing/2014/main" id="{A9CE5CC8-E221-4A35-9530-B78321B1E7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83049" y="1842503"/>
            <a:ext cx="4225901" cy="4351338"/>
          </a:xfrm>
          <a:noFill/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F605EDF-D959-45CC-9C12-B1573ADD4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C210-E654-4B47-A68D-58554DF704CD}" type="datetime1">
              <a:rPr lang="fi-FI" smtClean="0"/>
              <a:t>10.5.2022</a:t>
            </a:fld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D6B4C1CC-5090-49DF-BA5E-9F28FAAAA1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9696" y="580052"/>
            <a:ext cx="1956816" cy="4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27466A-F5E6-4D7B-B80E-DA33D95E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dirty="0"/>
              <a:t>2.4: Ammatillisen koulutuksen turvallisuuskulttuurin kehittäminen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2EBC68-0AF5-45B5-93B0-D51BC546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Ensiapukoulutus tammikuussa 2021</a:t>
            </a:r>
          </a:p>
          <a:p>
            <a:pPr lvl="1"/>
            <a:r>
              <a:rPr lang="fi-FI" dirty="0"/>
              <a:t>21 osallistujaa, joista 5 opiskelijaa</a:t>
            </a:r>
          </a:p>
          <a:p>
            <a:pPr lvl="1"/>
            <a:endParaRPr lang="fi-FI" dirty="0"/>
          </a:p>
          <a:p>
            <a:r>
              <a:rPr lang="fi-FI" dirty="0"/>
              <a:t>Opiskelijoiden hyvinvointi ja ryhmäytyminen teemana eri tilaisuuksissa</a:t>
            </a:r>
          </a:p>
          <a:p>
            <a:pPr lvl="1"/>
            <a:r>
              <a:rPr lang="fi-FI" dirty="0" err="1"/>
              <a:t>Vuosikello</a:t>
            </a:r>
            <a:endParaRPr lang="fi-FI" dirty="0"/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/>
              <a:t> Terveydellisten olojen tarkastus marraskuussa 2021</a:t>
            </a:r>
          </a:p>
          <a:p>
            <a:pPr lvl="1"/>
            <a:r>
              <a:rPr lang="fi-FI" dirty="0"/>
              <a:t>Opiskelijakunta vahvasti </a:t>
            </a:r>
            <a:r>
              <a:rPr lang="fi-FI" dirty="0" err="1"/>
              <a:t>osallistettuna</a:t>
            </a:r>
            <a:endParaRPr lang="fi-FI" dirty="0"/>
          </a:p>
          <a:p>
            <a:pPr lvl="1"/>
            <a:r>
              <a:rPr lang="fi-FI" dirty="0"/>
              <a:t>Kuntotarkastus keväällä 2022</a:t>
            </a:r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CEC8335-547B-4B8E-86AF-E4344F670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FD96-92FD-49B7-9376-95E15B0BA7D3}" type="datetime1">
              <a:rPr lang="fi-FI" smtClean="0"/>
              <a:t>10.5.2022</a:t>
            </a:fld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9FC7A22-6098-4954-84F9-07E46A98C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7984" y="6048076"/>
            <a:ext cx="1956816" cy="4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06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8E62CFFB-7474-4E55-8625-DAAF101E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6" y="56270"/>
            <a:ext cx="8073399" cy="2056086"/>
          </a:xfrm>
        </p:spPr>
        <p:txBody>
          <a:bodyPr>
            <a:noAutofit/>
          </a:bodyPr>
          <a:lstStyle/>
          <a:p>
            <a:r>
              <a:rPr lang="fi-FI" sz="2800" dirty="0"/>
              <a:t>	</a:t>
            </a:r>
            <a:r>
              <a:rPr lang="fi-FI" sz="4000" b="1" dirty="0"/>
              <a:t>Yhteisöllisyyden </a:t>
            </a:r>
            <a:r>
              <a:rPr lang="fi-FI" sz="4000" b="1" dirty="0" err="1"/>
              <a:t>vuosikello</a:t>
            </a:r>
            <a:br>
              <a:rPr lang="fi-FI" sz="2800" dirty="0"/>
            </a:br>
            <a:r>
              <a:rPr lang="fi-FI" sz="2800" dirty="0"/>
              <a:t>	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40642F94-30A6-46FC-940A-25FFABBB52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646259"/>
              </p:ext>
            </p:extLst>
          </p:nvPr>
        </p:nvGraphicFramePr>
        <p:xfrm>
          <a:off x="5433484" y="1157525"/>
          <a:ext cx="16764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3369505315"/>
                    </a:ext>
                  </a:extLst>
                </a:gridCol>
              </a:tblGrid>
              <a:tr h="381099">
                <a:tc>
                  <a:txBody>
                    <a:bodyPr/>
                    <a:lstStyle/>
                    <a:p>
                      <a:r>
                        <a:rPr lang="fi-FI" sz="1200" b="0" dirty="0">
                          <a:solidFill>
                            <a:schemeClr val="tx1"/>
                          </a:solidFill>
                        </a:rPr>
                        <a:t>Elo-syyskuu</a:t>
                      </a:r>
                      <a:r>
                        <a:rPr lang="fi-FI" dirty="0"/>
                        <a:t>-syyskuu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290344"/>
                  </a:ext>
                </a:extLst>
              </a:tr>
            </a:tbl>
          </a:graphicData>
        </a:graphic>
      </p:graphicFrame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B11793DF-5ECF-46F6-A7DB-D7C50328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7C46-41F3-4264-81D1-BA758B30AA58}" type="datetime1">
              <a:rPr lang="fi-FI" smtClean="0"/>
              <a:t>10.5.2022</a:t>
            </a:fld>
            <a:endParaRPr lang="fi-FI"/>
          </a:p>
        </p:txBody>
      </p:sp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BB9476AC-F360-4078-A2B9-EC92630747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6923485"/>
              </p:ext>
            </p:extLst>
          </p:nvPr>
        </p:nvGraphicFramePr>
        <p:xfrm>
          <a:off x="3356531" y="1631178"/>
          <a:ext cx="5010912" cy="4659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Taulukko 8">
            <a:extLst>
              <a:ext uri="{FF2B5EF4-FFF2-40B4-BE49-F238E27FC236}">
                <a16:creationId xmlns:a16="http://schemas.microsoft.com/office/drawing/2014/main" id="{1815D38B-3035-45EA-B301-25CF20C0B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35585"/>
              </p:ext>
            </p:extLst>
          </p:nvPr>
        </p:nvGraphicFramePr>
        <p:xfrm>
          <a:off x="7040797" y="2460274"/>
          <a:ext cx="16764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185540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Loka-marraskuu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487637"/>
                  </a:ext>
                </a:extLst>
              </a:tr>
            </a:tbl>
          </a:graphicData>
        </a:graphic>
      </p:graphicFrame>
      <p:graphicFrame>
        <p:nvGraphicFramePr>
          <p:cNvPr id="10" name="Taulukko 9">
            <a:extLst>
              <a:ext uri="{FF2B5EF4-FFF2-40B4-BE49-F238E27FC236}">
                <a16:creationId xmlns:a16="http://schemas.microsoft.com/office/drawing/2014/main" id="{0048A2D6-BA8C-4340-A098-4E041CAB8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050214"/>
              </p:ext>
            </p:extLst>
          </p:nvPr>
        </p:nvGraphicFramePr>
        <p:xfrm>
          <a:off x="7443132" y="4643686"/>
          <a:ext cx="1377698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7698">
                  <a:extLst>
                    <a:ext uri="{9D8B030D-6E8A-4147-A177-3AD203B41FA5}">
                      <a16:colId xmlns:a16="http://schemas.microsoft.com/office/drawing/2014/main" val="2863952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Joulu-tammikuu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183480"/>
                  </a:ext>
                </a:extLst>
              </a:tr>
            </a:tbl>
          </a:graphicData>
        </a:graphic>
      </p:graphicFrame>
      <p:graphicFrame>
        <p:nvGraphicFramePr>
          <p:cNvPr id="11" name="Taulukko 10">
            <a:extLst>
              <a:ext uri="{FF2B5EF4-FFF2-40B4-BE49-F238E27FC236}">
                <a16:creationId xmlns:a16="http://schemas.microsoft.com/office/drawing/2014/main" id="{FAE54F42-B96C-4BD7-A960-C0FD753D2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718449"/>
              </p:ext>
            </p:extLst>
          </p:nvPr>
        </p:nvGraphicFramePr>
        <p:xfrm>
          <a:off x="3017434" y="4643686"/>
          <a:ext cx="144272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2720">
                  <a:extLst>
                    <a:ext uri="{9D8B030D-6E8A-4147-A177-3AD203B41FA5}">
                      <a16:colId xmlns:a16="http://schemas.microsoft.com/office/drawing/2014/main" val="2541116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Helmi-maaliskuu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349363"/>
                  </a:ext>
                </a:extLst>
              </a:tr>
            </a:tbl>
          </a:graphicData>
        </a:graphic>
      </p:graphicFrame>
      <p:graphicFrame>
        <p:nvGraphicFramePr>
          <p:cNvPr id="12" name="Taulukko 11">
            <a:extLst>
              <a:ext uri="{FF2B5EF4-FFF2-40B4-BE49-F238E27FC236}">
                <a16:creationId xmlns:a16="http://schemas.microsoft.com/office/drawing/2014/main" id="{2A1A3FAE-47C7-4772-AAA6-6B4BBAB86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555027"/>
              </p:ext>
            </p:extLst>
          </p:nvPr>
        </p:nvGraphicFramePr>
        <p:xfrm>
          <a:off x="3566076" y="2460274"/>
          <a:ext cx="14386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656">
                  <a:extLst>
                    <a:ext uri="{9D8B030D-6E8A-4147-A177-3AD203B41FA5}">
                      <a16:colId xmlns:a16="http://schemas.microsoft.com/office/drawing/2014/main" val="2916961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200" dirty="0"/>
                        <a:t>Huhti-toukokuu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730128"/>
                  </a:ext>
                </a:extLst>
              </a:tr>
            </a:tbl>
          </a:graphicData>
        </a:graphic>
      </p:graphicFrame>
      <p:pic>
        <p:nvPicPr>
          <p:cNvPr id="13" name="Kuva 12">
            <a:extLst>
              <a:ext uri="{FF2B5EF4-FFF2-40B4-BE49-F238E27FC236}">
                <a16:creationId xmlns:a16="http://schemas.microsoft.com/office/drawing/2014/main" id="{8311D81E-BA31-4195-888D-F2DB809525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91472" y="595274"/>
            <a:ext cx="1874520" cy="41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173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F0F21709F5A1D4F8F7835BED1A97044" ma:contentTypeVersion="14" ma:contentTypeDescription="Luo uusi asiakirja." ma:contentTypeScope="" ma:versionID="92a8f8029eb993031153ae1a14b58ea9">
  <xsd:schema xmlns:xsd="http://www.w3.org/2001/XMLSchema" xmlns:xs="http://www.w3.org/2001/XMLSchema" xmlns:p="http://schemas.microsoft.com/office/2006/metadata/properties" xmlns:ns3="00ee4a2d-1cfc-4ae8-988e-3ca52855f16f" xmlns:ns4="a644f5ed-4ec1-403d-a607-7c8ce2aee6d4" targetNamespace="http://schemas.microsoft.com/office/2006/metadata/properties" ma:root="true" ma:fieldsID="b9b2229a4295e363e80a71958ebd0b50" ns3:_="" ns4:_="">
    <xsd:import namespace="00ee4a2d-1cfc-4ae8-988e-3ca52855f16f"/>
    <xsd:import namespace="a644f5ed-4ec1-403d-a607-7c8ce2aee6d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4a2d-1cfc-4ae8-988e-3ca52855f1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4f5ed-4ec1-403d-a607-7c8ce2aee6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268EDB-5A78-4C46-8AA0-1406CC7A0033}">
  <ds:schemaRefs>
    <ds:schemaRef ds:uri="http://schemas.microsoft.com/office/2006/documentManagement/types"/>
    <ds:schemaRef ds:uri="http://purl.org/dc/elements/1.1/"/>
    <ds:schemaRef ds:uri="http://purl.org/dc/terms/"/>
    <ds:schemaRef ds:uri="a644f5ed-4ec1-403d-a607-7c8ce2aee6d4"/>
    <ds:schemaRef ds:uri="http://schemas.microsoft.com/office/infopath/2007/PartnerControls"/>
    <ds:schemaRef ds:uri="http://schemas.openxmlformats.org/package/2006/metadata/core-properties"/>
    <ds:schemaRef ds:uri="00ee4a2d-1cfc-4ae8-988e-3ca52855f16f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941DBE2-2BB9-480F-9B2B-87799513B4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A9BF5C-CC7E-452D-9C16-E25BCCF95F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ee4a2d-1cfc-4ae8-988e-3ca52855f16f"/>
    <ds:schemaRef ds:uri="a644f5ed-4ec1-403d-a607-7c8ce2aee6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182</TotalTime>
  <Words>186</Words>
  <Application>Microsoft Office PowerPoint</Application>
  <PresentationFormat>Laajakuva</PresentationFormat>
  <Paragraphs>58</Paragraphs>
  <Slides>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5</vt:i4>
      </vt:variant>
    </vt:vector>
  </HeadingPairs>
  <TitlesOfParts>
    <vt:vector size="12" baseType="lpstr">
      <vt:lpstr>Abadi</vt:lpstr>
      <vt:lpstr>Calibri</vt:lpstr>
      <vt:lpstr>Tw Cen MT</vt:lpstr>
      <vt:lpstr>Tw Cen MT Condensed</vt:lpstr>
      <vt:lpstr>Wingdings 3</vt:lpstr>
      <vt:lpstr>Integral</vt:lpstr>
      <vt:lpstr>Integraali</vt:lpstr>
      <vt:lpstr>Yhdessä –Tillsammans -hanke</vt:lpstr>
      <vt:lpstr>2.1: Opiskelijoiden ja opettajien kuulemistilaisuudet neljä kertaa vuodessa</vt:lpstr>
      <vt:lpstr>2.3: Pedagoginen kahvila neljä kertaa vuodessa</vt:lpstr>
      <vt:lpstr>2.4: Ammatillisen koulutuksen turvallisuuskulttuurin kehittäminen</vt:lpstr>
      <vt:lpstr> Yhteisöllisyyden vuosikello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Juhani Koivisto</dc:creator>
  <cp:lastModifiedBy>Anne Eteläaho</cp:lastModifiedBy>
  <cp:revision>19</cp:revision>
  <dcterms:created xsi:type="dcterms:W3CDTF">2022-04-26T09:05:03Z</dcterms:created>
  <dcterms:modified xsi:type="dcterms:W3CDTF">2022-05-10T06:57:00Z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0x010100CF0F21709F5A1D4F8F7835BED1A97044</vt:lpwstr>
  </property>
</Properties>
</file>