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handoutMasterIdLst>
    <p:handoutMasterId r:id="rId16"/>
  </p:handoutMasterIdLst>
  <p:sldIdLst>
    <p:sldId id="305" r:id="rId5"/>
    <p:sldId id="302" r:id="rId6"/>
    <p:sldId id="315" r:id="rId7"/>
    <p:sldId id="258" r:id="rId8"/>
    <p:sldId id="316" r:id="rId9"/>
    <p:sldId id="311" r:id="rId10"/>
    <p:sldId id="259" r:id="rId11"/>
    <p:sldId id="261" r:id="rId12"/>
    <p:sldId id="262" r:id="rId13"/>
    <p:sldId id="263" r:id="rId14"/>
    <p:sldId id="319" r:id="rId15"/>
  </p:sldIdLst>
  <p:sldSz cx="12192000" cy="6858000"/>
  <p:notesSz cx="6858000" cy="9144000"/>
  <p:embeddedFontLst>
    <p:embeddedFont>
      <p:font typeface="Bebas Neue" panose="020B0000000000000000" pitchFamily="34" charset="0"/>
      <p:regular r:id="rId17"/>
    </p:embeddedFont>
    <p:embeddedFont>
      <p:font typeface="Bebas Neue Book" panose="00000500000000000000" pitchFamily="5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umanst521 BT" panose="020B0602020204020204" pitchFamily="34" charset="0"/>
      <p:regular r:id="rId23"/>
      <p:bold r:id="rId24"/>
      <p:italic r:id="rId25"/>
      <p:boldItalic r:id="rId26"/>
    </p:embeddedFont>
    <p:embeddedFont>
      <p:font typeface="Playlist" pitchFamily="50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82" autoAdjust="0"/>
    <p:restoredTop sz="94297" autoAdjust="0"/>
  </p:normalViewPr>
  <p:slideViewPr>
    <p:cSldViewPr snapToGrid="0">
      <p:cViewPr varScale="1">
        <p:scale>
          <a:sx n="87" d="100"/>
          <a:sy n="87" d="100"/>
        </p:scale>
        <p:origin x="7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53"/>
    </p:cViewPr>
  </p:sorterViewPr>
  <p:notesViewPr>
    <p:cSldViewPr snapToGrid="0">
      <p:cViewPr varScale="1">
        <p:scale>
          <a:sx n="62" d="100"/>
          <a:sy n="62" d="100"/>
        </p:scale>
        <p:origin x="237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D4030C0-F383-4046-9890-AEE59605FA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54EEEF8-EDA3-445E-92DC-DAFD3F2482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6958-94E3-4BF8-A026-18B9910AB04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BF5238-7159-4D5F-93D3-DADA67935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8CF0A5-3476-4532-8B3F-450B91743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8436-372E-4464-BDA3-03FFC19F1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93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2.sv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sv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5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svg"/><Relationship Id="rId7" Type="http://schemas.openxmlformats.org/officeDocument/2006/relationships/image" Target="../media/image59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12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3.svg"/><Relationship Id="rId7" Type="http://schemas.openxmlformats.org/officeDocument/2006/relationships/image" Target="../media/image5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svg"/><Relationship Id="rId7" Type="http://schemas.openxmlformats.org/officeDocument/2006/relationships/image" Target="../media/image59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5" Type="http://schemas.openxmlformats.org/officeDocument/2006/relationships/image" Target="../media/image61.svg"/><Relationship Id="rId10" Type="http://schemas.openxmlformats.org/officeDocument/2006/relationships/image" Target="../media/image65.jpeg"/><Relationship Id="rId4" Type="http://schemas.openxmlformats.org/officeDocument/2006/relationships/image" Target="../media/image60.png"/><Relationship Id="rId9" Type="http://schemas.openxmlformats.org/officeDocument/2006/relationships/image" Target="../media/image1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91A3A79-AF04-474B-AA3A-3A6CAA2D7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92" r="28292"/>
          <a:stretch/>
        </p:blipFill>
        <p:spPr>
          <a:xfrm>
            <a:off x="115832" y="127276"/>
            <a:ext cx="5163912" cy="6596830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4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 kehys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9CE4E4-F4DE-4C61-8C25-C67AB285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t="13681" r="5590" b="37907"/>
          <a:stretch/>
        </p:blipFill>
        <p:spPr>
          <a:xfrm>
            <a:off x="162560" y="132080"/>
            <a:ext cx="10800080" cy="65958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1"/>
            <a:ext cx="7687241" cy="829241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39076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rgbClr val="00B3F0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 dirty="0"/>
              <a:t>Osan 1 otsikko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4" name="Puolivapaa piirto: Muoto 13" title="Nuoli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/>
        </p:nvSpPr>
        <p:spPr>
          <a:xfrm flipH="1">
            <a:off x="3570526" y="1945689"/>
            <a:ext cx="254383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  <a:ln w="254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rgbClr val="00B3F0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 dirty="0"/>
              <a:t>Osan 2 otsikko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438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5" name="Puolivapaa piirto: Muoto 14" title="Nuoli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/>
        </p:nvSpPr>
        <p:spPr>
          <a:xfrm flipH="1">
            <a:off x="7182327" y="1945689"/>
            <a:ext cx="254383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4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rgbClr val="00B3F0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 dirty="0"/>
              <a:t>Osan 3 otsikko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55604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775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erot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CA26F5D-7B0A-44F6-AE2D-A0C331BF4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073"/>
          <a:stretch/>
        </p:blipFill>
        <p:spPr>
          <a:xfrm>
            <a:off x="9094520" y="1208067"/>
            <a:ext cx="3097480" cy="428111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1B4EDE33-37F8-4A42-8DDF-23CCBC38B8D9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10F79AF8-24C7-44F1-860A-94C9AC6C7565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EDF6ED0F-7749-4AA8-B40E-B7951960F24C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4" name="Otsikko 1">
            <a:extLst>
              <a:ext uri="{FF2B5EF4-FFF2-40B4-BE49-F238E27FC236}">
                <a16:creationId xmlns:a16="http://schemas.microsoft.com/office/drawing/2014/main" id="{35810CFA-FEEA-4F81-AB21-5A0396F9C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02ACB603-D7AD-4250-ABD7-57F157885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73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esittelykop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48C7EB4-27EE-4B06-8A81-77542AD19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599"/>
          <a:stretch/>
        </p:blipFill>
        <p:spPr>
          <a:xfrm>
            <a:off x="9550194" y="1309045"/>
            <a:ext cx="2459935" cy="321018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426128"/>
            <a:ext cx="4444800" cy="597708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7BCED2F-7795-40B3-9E5C-075BC3A9F49C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7783364-537D-426C-A76D-0D24FE4C5AB1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885592FE-114D-41A6-A549-03D2B4B2A30D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836BB6DF-F8CA-4ED4-8879-C6CCE896B0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B662DF92-F183-4A4F-BC27-7C2E309AC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66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D262251-EF99-4FD8-9A8F-D91A62EEA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439E946-D369-4E51-9168-FF48C68FD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ttävää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C46C0F1-62B4-450C-9B5F-17A710530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8" r="13288"/>
          <a:stretch/>
        </p:blipFill>
        <p:spPr>
          <a:xfrm>
            <a:off x="163761" y="141477"/>
            <a:ext cx="11856521" cy="6579998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8860B93F-3E02-4B30-890F-5C26B557A851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E780594-8CEF-439D-8BF1-95403A84B11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A68EB883-D25E-40B6-BA8D-F79063A644E1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15B9A07-A053-4A42-A315-BC109ED57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95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1270165-9E69-4149-8F6E-5E4E90C0E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" r="18958"/>
          <a:stretch/>
        </p:blipFill>
        <p:spPr>
          <a:xfrm>
            <a:off x="134177" y="136525"/>
            <a:ext cx="11886104" cy="65849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23F0932-38BD-4C31-ACAE-1C000B0F3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 rot="10800000">
            <a:off x="8368685" y="1750765"/>
            <a:ext cx="3367596" cy="2858610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2178DF7F-76FA-43CE-B12A-598FBBE4E055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9412E173-914A-413F-B393-1107B8AB409D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A4626079-944A-4278-9E9F-D824BECAFC71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E70C2A15-9980-43EC-B649-DB5FB07BC13B}"/>
              </a:ext>
            </a:extLst>
          </p:cNvPr>
          <p:cNvSpPr txBox="1">
            <a:spLocks/>
          </p:cNvSpPr>
          <p:nvPr userDrawn="1"/>
        </p:nvSpPr>
        <p:spPr>
          <a:xfrm>
            <a:off x="5573044" y="3674374"/>
            <a:ext cx="6115373" cy="18700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dirty="0"/>
              <a:t>TAUON PAIKKA!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C79ED321-6982-448A-8DE9-AFE43EF02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95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5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unas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A8CB22CD-23B1-4284-BBD7-E0CCD2B78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" b="757"/>
          <a:stretch/>
        </p:blipFill>
        <p:spPr>
          <a:xfrm flipH="1">
            <a:off x="150919" y="136526"/>
            <a:ext cx="11886533" cy="65849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4667" y="3674374"/>
            <a:ext cx="5085651" cy="1870007"/>
          </a:xfrm>
        </p:spPr>
        <p:txBody>
          <a:bodyPr rtlCol="0" anchor="b"/>
          <a:lstStyle>
            <a:lvl1pPr algn="r">
              <a:defRPr sz="80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Lounastauko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34667" y="5711550"/>
            <a:ext cx="5085651" cy="691666"/>
          </a:xfrm>
        </p:spPr>
        <p:txBody>
          <a:bodyPr rtlCol="0"/>
          <a:lstStyle>
            <a:lvl1pPr marL="0" indent="0" algn="r">
              <a:buNone/>
              <a:defRPr sz="28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Jatketaan klo 12.00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9C9C33-B038-4972-955D-69F97D9F1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163093" y="125820"/>
            <a:ext cx="3970976" cy="3370794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FCB7E69-3597-4E73-8437-F1CD58A7462A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71DF54B-AAD8-4DF8-9134-00A2919CF38A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3988A211-59C4-4646-B373-DF8EF178A07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18" name="Kuva 17">
            <a:extLst>
              <a:ext uri="{FF2B5EF4-FFF2-40B4-BE49-F238E27FC236}">
                <a16:creationId xmlns:a16="http://schemas.microsoft.com/office/drawing/2014/main" id="{E5AFE37E-A6DE-426F-9D8A-93AC67994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95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16">
            <a:extLst>
              <a:ext uri="{FF2B5EF4-FFF2-40B4-BE49-F238E27FC236}">
                <a16:creationId xmlns:a16="http://schemas.microsoft.com/office/drawing/2014/main" id="{F607A1A1-F84E-4E05-A80F-46A8BA43B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7" r="23591"/>
          <a:stretch/>
        </p:blipFill>
        <p:spPr>
          <a:xfrm>
            <a:off x="131801" y="136525"/>
            <a:ext cx="5157124" cy="6584950"/>
          </a:xfrm>
          <a:prstGeom prst="rect">
            <a:avLst/>
          </a:prstGeom>
        </p:spPr>
      </p:pic>
      <p:pic>
        <p:nvPicPr>
          <p:cNvPr id="7" name="Grafiikka 13" descr="Älypuhelimen kuvake" title="Kuvake – Esittäjän puhelinnumero">
            <a:extLst>
              <a:ext uri="{FF2B5EF4-FFF2-40B4-BE49-F238E27FC236}">
                <a16:creationId xmlns:a16="http://schemas.microsoft.com/office/drawing/2014/main" id="{1B511B96-6E78-4893-9CF5-CB9519A73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1306051" y="5538231"/>
            <a:ext cx="218900" cy="218900"/>
          </a:xfrm>
          <a:prstGeom prst="rect">
            <a:avLst/>
          </a:prstGeom>
        </p:spPr>
      </p:pic>
      <p:pic>
        <p:nvPicPr>
          <p:cNvPr id="8" name="Grafiikka 12" descr="Kirjekuorikuvake" title="Kuvake – Esittäjän sähköposti">
            <a:extLst>
              <a:ext uri="{FF2B5EF4-FFF2-40B4-BE49-F238E27FC236}">
                <a16:creationId xmlns:a16="http://schemas.microsoft.com/office/drawing/2014/main" id="{94E2B35C-B6D9-4D94-9820-46E8966C28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1306051" y="5951966"/>
            <a:ext cx="218900" cy="218900"/>
          </a:xfrm>
          <a:prstGeom prst="rect">
            <a:avLst/>
          </a:prstGeom>
        </p:spPr>
      </p:pic>
      <p:pic>
        <p:nvPicPr>
          <p:cNvPr id="9" name="Grafiikka 14" descr="Linkkikuvake">
            <a:extLst>
              <a:ext uri="{FF2B5EF4-FFF2-40B4-BE49-F238E27FC236}">
                <a16:creationId xmlns:a16="http://schemas.microsoft.com/office/drawing/2014/main" id="{D98F9FF5-72F4-4BA5-95FE-D7F3BB1A66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0335841" y="6303681"/>
            <a:ext cx="244787" cy="244786"/>
          </a:xfrm>
          <a:prstGeom prst="rect">
            <a:avLst/>
          </a:prstGeom>
        </p:spPr>
      </p:pic>
      <p:pic>
        <p:nvPicPr>
          <p:cNvPr id="6" name="Grafiikka 11" descr="Käyttäjäkuvake" title="Kuvake – Esittäjän nimi">
            <a:extLst>
              <a:ext uri="{FF2B5EF4-FFF2-40B4-BE49-F238E27FC236}">
                <a16:creationId xmlns:a16="http://schemas.microsoft.com/office/drawing/2014/main" id="{986F872F-3D63-4BDD-82F2-CFC5333DCB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black">
          <a:xfrm>
            <a:off x="11306051" y="5132216"/>
            <a:ext cx="218900" cy="2189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4545BE-3900-429F-84D4-58AEAED3A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2496" y="5122323"/>
            <a:ext cx="3286125" cy="219075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454E4A09-5F0E-43CC-BC54-62C705927D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2496" y="5508627"/>
            <a:ext cx="3286125" cy="30956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+358 45 123 4567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5F911B59-003A-4558-BF32-B9E3FE975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2208" y="5911852"/>
            <a:ext cx="3357563" cy="30956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sähköposti@kpedu.fi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7036D8D8-4223-4C53-83A2-58CE0A9E0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9197" y="6281413"/>
            <a:ext cx="3814763" cy="30956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www.kpedu.fi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47BEA8B8-6AE0-405D-9BB9-DD4CA9CC7A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-1" t="1" r="-2318" b="-565"/>
          <a:stretch/>
        </p:blipFill>
        <p:spPr>
          <a:xfrm rot="10800000">
            <a:off x="8266370" y="2137081"/>
            <a:ext cx="3367596" cy="2858610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F2D64174-1F0E-4400-A53F-92E6D5338B07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3EE10B26-D838-4B79-B317-F54391A8181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C27E936D-73BC-499C-8E2F-8E5593386466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677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ä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9" r="24799"/>
          <a:stretch/>
        </p:blipFill>
        <p:spPr>
          <a:xfrm>
            <a:off x="110533" y="136525"/>
            <a:ext cx="5169807" cy="65849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-344606" y="173097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19DCB3D5-70E8-41C9-ADB6-5AD4DEDB392A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09A4B39-76A8-484F-912F-550872AE729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24512AA0-EFC5-4C77-AC63-BBB0537C4C66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91630D74-BEDA-4B9D-8531-89615AF7F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FFA3EB44-944C-4AB8-9E15-CC39753B8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49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, LISÄ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0629F0D-65AA-4CAE-9E52-3737C2F26820}"/>
              </a:ext>
            </a:extLst>
          </p:cNvPr>
          <p:cNvGrpSpPr/>
          <p:nvPr userDrawn="1"/>
        </p:nvGrpSpPr>
        <p:grpSpPr>
          <a:xfrm>
            <a:off x="5277677" y="0"/>
            <a:ext cx="6725136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1E9064D2-5221-46B2-BE97-203D26C0A97B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7A2760C9-2F32-4A60-AB46-F59BF03F488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866C380-E06F-4D2A-9005-A4DFD5EED9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2F0E4E9D-679E-481A-80DF-8AF77574E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0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ä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45" r="30045"/>
          <a:stretch/>
        </p:blipFill>
        <p:spPr>
          <a:xfrm>
            <a:off x="110533" y="136525"/>
            <a:ext cx="5161220" cy="65849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691817" y="1374368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DDBE8E8-C1C9-4BBA-B615-175662455C72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32416A2D-0827-4F94-A803-1355E23BBE12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FF39E63-F49A-4F7C-9DCC-8BB8373FEE42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C3553D63-FC37-42B8-BEBB-FD300B472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C8AE4570-E9C8-4E09-A586-368B6FB8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82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alp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72" r="30472"/>
          <a:stretch/>
        </p:blipFill>
        <p:spPr>
          <a:xfrm>
            <a:off x="124692" y="136525"/>
            <a:ext cx="5164232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824404" y="1481944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2DC4EB13-7E52-457D-8D99-7ED4D525BD2E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F7331067-3DD6-4C3B-8B9E-826668143DC2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FE156F6-96CF-49B6-8A3C-9D9B1138BC32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863FC69-02C4-4600-840A-DBC96BFC5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929A2252-72FB-48C1-9E90-799A290E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49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6" t="-2051" r="43640" b="2051"/>
          <a:stretch/>
        </p:blipFill>
        <p:spPr>
          <a:xfrm>
            <a:off x="124692" y="136525"/>
            <a:ext cx="5151846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1043565-29D9-432A-B78D-606540A0531B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89AFE9D-DBBE-4F60-AC20-74644BC9CBE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1A29747F-46F4-4638-98FB-61C980D75458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4071BF0A-15D3-42AE-978B-19D33E21AC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4DD391C6-8FCD-448B-A869-25EB48EF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511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3" r="36343"/>
          <a:stretch/>
        </p:blipFill>
        <p:spPr>
          <a:xfrm>
            <a:off x="124692" y="136525"/>
            <a:ext cx="5151846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824404" y="1876391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FDFF2E2-5F2B-476F-AD27-BD271D41B991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CE9B37-24A2-4744-80EF-F60B6E7C6E7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ED3AAEF-054C-428B-88A8-00DE2CCEC9B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74F3DA9-B400-45F0-B7FF-1FF6293E5B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1F0F1F3F-EE56-44C8-B1E2-366F8080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177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691817" y="2324626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FDFF2E2-5F2B-476F-AD27-BD271D41B991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CE9B37-24A2-4744-80EF-F60B6E7C6E7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ED3AAEF-054C-428B-88A8-00DE2CCEC9B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74F3DA9-B400-45F0-B7FF-1FF6293E5B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1F0F1F3F-EE56-44C8-B1E2-366F8080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76C458A-BECB-4C06-9CCB-918982FC7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89" r="23789"/>
          <a:stretch/>
        </p:blipFill>
        <p:spPr>
          <a:xfrm>
            <a:off x="119921" y="136525"/>
            <a:ext cx="5171608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9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FDFF2E2-5F2B-476F-AD27-BD271D41B991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CE9B37-24A2-4744-80EF-F60B6E7C6E7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ED3AAEF-054C-428B-88A8-00DE2CCEC9B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74F3DA9-B400-45F0-B7FF-1FF6293E5B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1F0F1F3F-EE56-44C8-B1E2-366F8080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7946B9-405E-4A6D-92F8-22FA2541E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73" r="6819"/>
          <a:stretch/>
        </p:blipFill>
        <p:spPr>
          <a:xfrm>
            <a:off x="104931" y="136525"/>
            <a:ext cx="5186597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7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r="23958"/>
          <a:stretch/>
        </p:blipFill>
        <p:spPr>
          <a:xfrm>
            <a:off x="124692" y="136525"/>
            <a:ext cx="5151846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638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974F5CF9-E30F-4266-AB8A-DA05D2549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02" r="16198"/>
          <a:stretch/>
        </p:blipFill>
        <p:spPr>
          <a:xfrm>
            <a:off x="110532" y="136525"/>
            <a:ext cx="516600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3BA9152-6940-42D7-B807-32886CAF1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0" r="7688"/>
          <a:stretch/>
        </p:blipFill>
        <p:spPr>
          <a:xfrm>
            <a:off x="110532" y="136525"/>
            <a:ext cx="518099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9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691817" y="1625379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383EAC20-0192-4970-AACC-5B718413B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30" r="10188"/>
          <a:stretch/>
        </p:blipFill>
        <p:spPr>
          <a:xfrm>
            <a:off x="148483" y="133826"/>
            <a:ext cx="5128055" cy="659034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FE7C3B5-68B7-4443-BF41-8C8CFB7AD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0" y="111173"/>
            <a:ext cx="2818121" cy="2392184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555EA687-BDD3-4ECA-9D3F-263335177E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E1C82D1E-5035-44FB-9BDE-264F116AD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- 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5599C1C-CFFF-485A-8B51-6B795C88E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27" t="11301"/>
          <a:stretch/>
        </p:blipFill>
        <p:spPr>
          <a:xfrm>
            <a:off x="133165" y="136527"/>
            <a:ext cx="6427432" cy="626669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D93C513-13B5-4304-9FB0-0D9946E7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750" r="10527" b="-3450"/>
          <a:stretch/>
        </p:blipFill>
        <p:spPr>
          <a:xfrm>
            <a:off x="173424" y="3700422"/>
            <a:ext cx="3090041" cy="3157578"/>
          </a:xfrm>
          <a:prstGeom prst="rect">
            <a:avLst/>
          </a:prstGeom>
        </p:spPr>
      </p:pic>
      <p:grpSp>
        <p:nvGrpSpPr>
          <p:cNvPr id="19" name="Ryhmä 18">
            <a:extLst>
              <a:ext uri="{FF2B5EF4-FFF2-40B4-BE49-F238E27FC236}">
                <a16:creationId xmlns:a16="http://schemas.microsoft.com/office/drawing/2014/main" id="{07166B63-8566-408B-8199-17D5CCD9DE23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728C28C5-582E-4026-9349-A55C5A2B7659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554CB4CF-D5B4-4C96-B060-73E89269F87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22" name="Otsikko 1">
            <a:extLst>
              <a:ext uri="{FF2B5EF4-FFF2-40B4-BE49-F238E27FC236}">
                <a16:creationId xmlns:a16="http://schemas.microsoft.com/office/drawing/2014/main" id="{52D8FF63-46E6-4757-BB6D-50B241A8E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id="{3A2B0B54-DBC5-47B0-8937-10074326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13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FE7C3B5-68B7-4443-BF41-8C8CFB7AD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0" y="111173"/>
            <a:ext cx="2818121" cy="239218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9A49F38-BDDF-4EA4-AAA1-C4A630865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9" t="-76" r="34626" b="158"/>
          <a:stretch/>
        </p:blipFill>
        <p:spPr>
          <a:xfrm>
            <a:off x="104932" y="141891"/>
            <a:ext cx="5149936" cy="65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6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nuo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6" r="28508"/>
          <a:stretch/>
        </p:blipFill>
        <p:spPr>
          <a:xfrm>
            <a:off x="5087007" y="141891"/>
            <a:ext cx="6914493" cy="6579585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52A645-931A-4FE0-94DD-556F9E7A2478}"/>
              </a:ext>
            </a:extLst>
          </p:cNvPr>
          <p:cNvGrpSpPr/>
          <p:nvPr/>
        </p:nvGrpSpPr>
        <p:grpSpPr>
          <a:xfrm>
            <a:off x="110692" y="0"/>
            <a:ext cx="4943560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05F8E2E9-33E7-4CCD-86A7-41B027BD52B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38312349-80CC-442C-819B-3B1C42AFA58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E4AB069C-334B-4DC1-9F78-1CE51DB988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199" y="3789937"/>
            <a:ext cx="4371584" cy="1564940"/>
          </a:xfrm>
        </p:spPr>
        <p:txBody>
          <a:bodyPr/>
          <a:lstStyle>
            <a:lvl1pPr marL="0" indent="0" algn="r">
              <a:buNone/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AD9D5B86-AA3F-43DF-B9B5-C486AB8EE6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92096" y="5537200"/>
            <a:ext cx="6414827" cy="4206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824404" y="4376315"/>
            <a:ext cx="3367596" cy="28586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762AF62-CA7C-40AF-9D17-C89B7D59B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0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0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FA449BC-1F99-4F88-9C5C-23A247D90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7" r="26137"/>
          <a:stretch/>
        </p:blipFill>
        <p:spPr>
          <a:xfrm>
            <a:off x="133661" y="134112"/>
            <a:ext cx="5164055" cy="6589776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52A645-931A-4FE0-94DD-556F9E7A2478}"/>
              </a:ext>
            </a:extLst>
          </p:cNvPr>
          <p:cNvGrpSpPr/>
          <p:nvPr/>
        </p:nvGrpSpPr>
        <p:grpSpPr>
          <a:xfrm>
            <a:off x="5277678" y="0"/>
            <a:ext cx="6746157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05F8E2E9-33E7-4CCD-86A7-41B027BD52B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38312349-80CC-442C-819B-3B1C42AFA58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9" name="Otsikko 1">
            <a:extLst>
              <a:ext uri="{FF2B5EF4-FFF2-40B4-BE49-F238E27FC236}">
                <a16:creationId xmlns:a16="http://schemas.microsoft.com/office/drawing/2014/main" id="{80E29E67-C045-43CB-9A3E-B31D10FD33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01331A0-9823-451B-BF9F-53484276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525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52A645-931A-4FE0-94DD-556F9E7A2478}"/>
              </a:ext>
            </a:extLst>
          </p:cNvPr>
          <p:cNvGrpSpPr/>
          <p:nvPr/>
        </p:nvGrpSpPr>
        <p:grpSpPr>
          <a:xfrm>
            <a:off x="5277678" y="0"/>
            <a:ext cx="6746157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05F8E2E9-33E7-4CCD-86A7-41B027BD52B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38312349-80CC-442C-819B-3B1C42AFA58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430EA0F3-D69E-400B-9FC0-5861291CB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2" r="6320"/>
          <a:stretch/>
        </p:blipFill>
        <p:spPr>
          <a:xfrm>
            <a:off x="111701" y="136525"/>
            <a:ext cx="5164837" cy="65849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B2B5AD4E-2358-426A-B521-3E8445BD3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EF61F64-E639-4B03-9202-AD62BBE06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100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D5B2C-8617-4C9F-8704-8CD071BE1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0EF6AF-96B2-4A9D-B663-1ADF444E6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53"/>
          <a:stretch/>
        </p:blipFill>
        <p:spPr>
          <a:xfrm>
            <a:off x="9736283" y="4517805"/>
            <a:ext cx="1225632" cy="215747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7D9008F0-6CDB-4BC8-9CD2-1BBFBB6CAA33}"/>
              </a:ext>
            </a:extLst>
          </p:cNvPr>
          <p:cNvSpPr/>
          <p:nvPr userDrawn="1"/>
        </p:nvSpPr>
        <p:spPr>
          <a:xfrm>
            <a:off x="515887" y="3696623"/>
            <a:ext cx="2757948" cy="27432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5403" b="-25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</p:spTree>
    <p:extLst>
      <p:ext uri="{BB962C8B-B14F-4D97-AF65-F5344CB8AC3E}">
        <p14:creationId xmlns:p14="http://schemas.microsoft.com/office/powerpoint/2010/main" val="2020014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BOLIT JA 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C1AA336-CB7E-459B-9093-6EF3C2DFA00B}"/>
              </a:ext>
            </a:extLst>
          </p:cNvPr>
          <p:cNvSpPr txBox="1"/>
          <p:nvPr/>
        </p:nvSpPr>
        <p:spPr>
          <a:xfrm>
            <a:off x="341644" y="371789"/>
            <a:ext cx="10595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dirty="0">
                <a:solidFill>
                  <a:srgbClr val="C00000"/>
                </a:solidFill>
                <a:latin typeface="+mj-lt"/>
              </a:rPr>
              <a:t>TÄSTÄ DIASTA VOIT POIMIA IKONEITA JA SYMBOLEITA ESITYKSEESI. </a:t>
            </a:r>
          </a:p>
          <a:p>
            <a:pPr algn="ctr"/>
            <a:r>
              <a:rPr lang="fi-FI" sz="1500" dirty="0">
                <a:solidFill>
                  <a:srgbClr val="C00000"/>
                </a:solidFill>
                <a:latin typeface="+mj-lt"/>
              </a:rPr>
              <a:t>ÄLÄ JÄTÄ TÄTÄ DIAA NÄKYVIIN, VAAN POISTA SE KUN OLET POIMINUT TARVITSEMASI ELEMENTIT. </a:t>
            </a:r>
          </a:p>
        </p:txBody>
      </p:sp>
    </p:spTree>
    <p:extLst>
      <p:ext uri="{BB962C8B-B14F-4D97-AF65-F5344CB8AC3E}">
        <p14:creationId xmlns:p14="http://schemas.microsoft.com/office/powerpoint/2010/main" val="1537976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2917B-5CB2-45AF-9C05-E57592DF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B71F24D0-804E-4945-BE4A-72805284A1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3454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ssi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E6988-5937-437A-961A-BCAF5171B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AE2780B-B014-44DF-BFDD-A8D891ABCCFB}"/>
              </a:ext>
            </a:extLst>
          </p:cNvPr>
          <p:cNvSpPr/>
          <p:nvPr/>
        </p:nvSpPr>
        <p:spPr>
          <a:xfrm>
            <a:off x="8699176" y="3424341"/>
            <a:ext cx="2757948" cy="27432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00" r="-45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D0F2254-A2D9-44E5-BDC4-7D660B6D66D9}"/>
              </a:ext>
            </a:extLst>
          </p:cNvPr>
          <p:cNvSpPr/>
          <p:nvPr/>
        </p:nvSpPr>
        <p:spPr>
          <a:xfrm>
            <a:off x="11148424" y="3407765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00772E40-577B-48D4-B1FB-75829CED4382}"/>
              </a:ext>
            </a:extLst>
          </p:cNvPr>
          <p:cNvSpPr/>
          <p:nvPr/>
        </p:nvSpPr>
        <p:spPr>
          <a:xfrm>
            <a:off x="8505073" y="5809379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67A9452-435D-45B2-8873-D7978154C631}"/>
              </a:ext>
            </a:extLst>
          </p:cNvPr>
          <p:cNvSpPr/>
          <p:nvPr/>
        </p:nvSpPr>
        <p:spPr>
          <a:xfrm>
            <a:off x="8173998" y="6091937"/>
            <a:ext cx="234278" cy="23427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E5A07E7A-BE29-45FB-A9C7-F6CADFC9A6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1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76DA03-DD6C-45E2-83F3-0869397C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476DA5DD-29C5-45EF-AD20-5438591CE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EB4610C-0F8C-42FD-B74F-F3BE9BDB40CB}"/>
              </a:ext>
            </a:extLst>
          </p:cNvPr>
          <p:cNvGrpSpPr/>
          <p:nvPr userDrawn="1"/>
        </p:nvGrpSpPr>
        <p:grpSpPr>
          <a:xfrm>
            <a:off x="8173998" y="3531590"/>
            <a:ext cx="3422944" cy="2918449"/>
            <a:chOff x="7648481" y="3166027"/>
            <a:chExt cx="3422944" cy="2918449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C5BEC312-DA1E-4F2E-B07B-D7C91E53E00F}"/>
                </a:ext>
              </a:extLst>
            </p:cNvPr>
            <p:cNvSpPr/>
            <p:nvPr/>
          </p:nvSpPr>
          <p:spPr>
            <a:xfrm>
              <a:off x="8173659" y="3182603"/>
              <a:ext cx="2757948" cy="2743200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300" r="-457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9324EED1-1D94-4B5D-AC3A-74BE90D1A4B3}"/>
                </a:ext>
              </a:extLst>
            </p:cNvPr>
            <p:cNvSpPr/>
            <p:nvPr/>
          </p:nvSpPr>
          <p:spPr>
            <a:xfrm>
              <a:off x="10622907" y="3166027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9704BA2B-AD8B-46F3-ACDE-755252918713}"/>
                </a:ext>
              </a:extLst>
            </p:cNvPr>
            <p:cNvSpPr/>
            <p:nvPr/>
          </p:nvSpPr>
          <p:spPr>
            <a:xfrm>
              <a:off x="7979556" y="5567641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97AEF2D3-3376-43C1-9FF2-E26EADEFD32B}"/>
                </a:ext>
              </a:extLst>
            </p:cNvPr>
            <p:cNvSpPr/>
            <p:nvPr/>
          </p:nvSpPr>
          <p:spPr>
            <a:xfrm>
              <a:off x="7648481" y="5850199"/>
              <a:ext cx="234278" cy="234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13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+VI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9FE7457-BD1C-40A2-BD31-ABC334BB2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870" t="30132" r="32848" b="-4981"/>
          <a:stretch/>
        </p:blipFill>
        <p:spPr>
          <a:xfrm>
            <a:off x="10245657" y="1461178"/>
            <a:ext cx="1818663" cy="30927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61D7A19-2730-4C7C-9A06-B0DC94177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71" b="20288"/>
          <a:stretch/>
        </p:blipFill>
        <p:spPr>
          <a:xfrm>
            <a:off x="126635" y="3850890"/>
            <a:ext cx="1865452" cy="287180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C17BDA5-035A-45F5-88E4-B0FBB2D49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124"/>
          <a:stretch/>
        </p:blipFill>
        <p:spPr>
          <a:xfrm>
            <a:off x="133166" y="226655"/>
            <a:ext cx="1509204" cy="2419281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58AA7EB-87EE-4F7E-B6CB-F8F167473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242" b="22732"/>
          <a:stretch/>
        </p:blipFill>
        <p:spPr>
          <a:xfrm>
            <a:off x="10555020" y="4470816"/>
            <a:ext cx="1374388" cy="2196389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C4FD8B1-9BE3-471D-B97F-33EF4ACA3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9390"/>
          <a:stretch/>
        </p:blipFill>
        <p:spPr>
          <a:xfrm>
            <a:off x="3677667" y="142042"/>
            <a:ext cx="2634357" cy="7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-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CD93C513-13B5-4304-9FB0-0D9946E7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50" r="10527" b="-3449"/>
          <a:stretch/>
        </p:blipFill>
        <p:spPr>
          <a:xfrm>
            <a:off x="139049" y="3213185"/>
            <a:ext cx="3723504" cy="380488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5599C1C-CFFF-485A-8B51-6B795C88E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27" t="11301"/>
          <a:stretch/>
        </p:blipFill>
        <p:spPr>
          <a:xfrm>
            <a:off x="4358325" y="315310"/>
            <a:ext cx="6472587" cy="631071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E970FB5C-CE36-4FCB-AAC7-DFF6E83C9470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DE1567E-F1A9-40A5-B429-2ECFE6F27028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16F44D4D-DC83-4555-9A1A-21DAA5D898E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55FC78EB-0572-4DA0-8E99-ABFD8C589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508BE7F-DEA6-484A-8658-683BC7E57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420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5123" b="14504"/>
          <a:stretch/>
        </p:blipFill>
        <p:spPr>
          <a:xfrm>
            <a:off x="10616936" y="4803638"/>
            <a:ext cx="1372431" cy="187237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564" b="17523"/>
          <a:stretch/>
        </p:blipFill>
        <p:spPr>
          <a:xfrm rot="10800000">
            <a:off x="150921" y="116482"/>
            <a:ext cx="1167679" cy="18188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2970"/>
          <a:stretch/>
        </p:blipFill>
        <p:spPr>
          <a:xfrm rot="10800000">
            <a:off x="150918" y="3028000"/>
            <a:ext cx="833959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AF3871B-2C1A-4811-A4B1-4C736329C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58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870" t="30132" r="32848" b="-4981"/>
          <a:stretch/>
        </p:blipFill>
        <p:spPr>
          <a:xfrm>
            <a:off x="10213901" y="1336228"/>
            <a:ext cx="1818663" cy="30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48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-17714" b="-239"/>
          <a:stretch/>
        </p:blipFill>
        <p:spPr>
          <a:xfrm>
            <a:off x="10618828" y="1981413"/>
            <a:ext cx="1692027" cy="219749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1" t="3788" r="-1833"/>
          <a:stretch/>
        </p:blipFill>
        <p:spPr>
          <a:xfrm rot="10800000">
            <a:off x="10576068" y="4606996"/>
            <a:ext cx="1411549" cy="21217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1" t="334" r="487" b="-334"/>
          <a:stretch/>
        </p:blipFill>
        <p:spPr>
          <a:xfrm rot="10800000">
            <a:off x="6797445" y="5288341"/>
            <a:ext cx="2236627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C066905-D4CF-4489-A1C5-FDCA76AE0C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14"/>
          <a:stretch/>
        </p:blipFill>
        <p:spPr>
          <a:xfrm>
            <a:off x="0" y="4438719"/>
            <a:ext cx="2840855" cy="241928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F98C360-CEE2-453C-9581-A9737F04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651" b="1"/>
          <a:stretch/>
        </p:blipFill>
        <p:spPr>
          <a:xfrm>
            <a:off x="227746" y="177555"/>
            <a:ext cx="2634357" cy="18663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736C5C2-0FB1-4035-8ADA-C1ACB3B890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t="1" r="-2318" b="-565"/>
          <a:stretch/>
        </p:blipFill>
        <p:spPr>
          <a:xfrm>
            <a:off x="8315418" y="177553"/>
            <a:ext cx="3367596" cy="28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+VI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61D7A19-2730-4C7C-9A06-B0DC94177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71" b="20288"/>
          <a:stretch/>
        </p:blipFill>
        <p:spPr>
          <a:xfrm>
            <a:off x="126635" y="3850890"/>
            <a:ext cx="1865452" cy="287180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58AA7EB-87EE-4F7E-B6CB-F8F167473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242" b="22732"/>
          <a:stretch/>
        </p:blipFill>
        <p:spPr>
          <a:xfrm>
            <a:off x="10631220" y="4489866"/>
            <a:ext cx="1374388" cy="2196389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C4FD8B1-9BE3-471D-B97F-33EF4ACA3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9390"/>
          <a:stretch/>
        </p:blipFill>
        <p:spPr>
          <a:xfrm>
            <a:off x="5912867" y="142042"/>
            <a:ext cx="2634357" cy="745622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F0409CD6-B172-4D4D-B0A8-142ECA165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046C2D0-744F-450C-9A4D-AA6B5A3E42C4}"/>
              </a:ext>
            </a:extLst>
          </p:cNvPr>
          <p:cNvGrpSpPr/>
          <p:nvPr userDrawn="1"/>
        </p:nvGrpSpPr>
        <p:grpSpPr>
          <a:xfrm>
            <a:off x="8173998" y="3531590"/>
            <a:ext cx="3422944" cy="2918449"/>
            <a:chOff x="7648481" y="3166027"/>
            <a:chExt cx="3422944" cy="2918449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5826FB1E-8BC2-4221-9FC8-DBAF4191B4A8}"/>
                </a:ext>
              </a:extLst>
            </p:cNvPr>
            <p:cNvSpPr/>
            <p:nvPr/>
          </p:nvSpPr>
          <p:spPr>
            <a:xfrm>
              <a:off x="8173659" y="3182603"/>
              <a:ext cx="2757948" cy="2743200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300" r="-457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93E40864-D636-4391-90D8-9A14CC8D16B0}"/>
                </a:ext>
              </a:extLst>
            </p:cNvPr>
            <p:cNvSpPr/>
            <p:nvPr/>
          </p:nvSpPr>
          <p:spPr>
            <a:xfrm>
              <a:off x="10622907" y="3166027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B472E039-4125-473C-923B-5793402DF13E}"/>
                </a:ext>
              </a:extLst>
            </p:cNvPr>
            <p:cNvSpPr/>
            <p:nvPr/>
          </p:nvSpPr>
          <p:spPr>
            <a:xfrm>
              <a:off x="7979556" y="5567641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8A0784F0-84C0-470F-BEB9-C6A3AADD9625}"/>
                </a:ext>
              </a:extLst>
            </p:cNvPr>
            <p:cNvSpPr/>
            <p:nvPr/>
          </p:nvSpPr>
          <p:spPr>
            <a:xfrm>
              <a:off x="7648481" y="5850199"/>
              <a:ext cx="234278" cy="234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C2FD1CA7-81DB-45D8-8935-777213B4F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17" name="Tekstin paikkamerkki 4">
            <a:extLst>
              <a:ext uri="{FF2B5EF4-FFF2-40B4-BE49-F238E27FC236}">
                <a16:creationId xmlns:a16="http://schemas.microsoft.com/office/drawing/2014/main" id="{04869E2B-6140-4494-9CDE-238558B9A6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735079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5123" b="14504"/>
          <a:stretch/>
        </p:blipFill>
        <p:spPr>
          <a:xfrm>
            <a:off x="10616936" y="4803638"/>
            <a:ext cx="1372431" cy="187237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564" b="17523"/>
          <a:stretch/>
        </p:blipFill>
        <p:spPr>
          <a:xfrm rot="10800000">
            <a:off x="150921" y="116482"/>
            <a:ext cx="1167679" cy="18188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2970"/>
          <a:stretch/>
        </p:blipFill>
        <p:spPr>
          <a:xfrm rot="10800000">
            <a:off x="150918" y="3028000"/>
            <a:ext cx="833959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AF3871B-2C1A-4811-A4B1-4C736329C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58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870" t="30132" r="32848" b="-4981"/>
          <a:stretch/>
        </p:blipFill>
        <p:spPr>
          <a:xfrm>
            <a:off x="10213901" y="1336228"/>
            <a:ext cx="1818663" cy="3092787"/>
          </a:xfrm>
          <a:prstGeom prst="rect">
            <a:avLst/>
          </a:prstGeom>
        </p:spPr>
      </p:pic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FDFFF465-4CFB-4E6D-8A46-66F265672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D90A02A-09A4-479E-8384-3550AFE9E2B4}"/>
              </a:ext>
            </a:extLst>
          </p:cNvPr>
          <p:cNvSpPr/>
          <p:nvPr/>
        </p:nvSpPr>
        <p:spPr>
          <a:xfrm>
            <a:off x="8699176" y="3548166"/>
            <a:ext cx="2757948" cy="2743200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00" r="-45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37B5BD8-0462-4B20-8EFA-691169E70F9B}"/>
              </a:ext>
            </a:extLst>
          </p:cNvPr>
          <p:cNvSpPr/>
          <p:nvPr/>
        </p:nvSpPr>
        <p:spPr>
          <a:xfrm>
            <a:off x="11148424" y="3531590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8ADE9A6-CE60-46DA-B1B5-EE083469DEA5}"/>
              </a:ext>
            </a:extLst>
          </p:cNvPr>
          <p:cNvSpPr/>
          <p:nvPr/>
        </p:nvSpPr>
        <p:spPr>
          <a:xfrm>
            <a:off x="8505073" y="5933204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5D195114-468F-4859-885F-8060CEF6A43F}"/>
              </a:ext>
            </a:extLst>
          </p:cNvPr>
          <p:cNvSpPr/>
          <p:nvPr/>
        </p:nvSpPr>
        <p:spPr>
          <a:xfrm>
            <a:off x="8173998" y="6215762"/>
            <a:ext cx="234278" cy="23427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95F299A-7AA0-4BB0-BF14-9248B58B4A0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151AB918-6083-4DF9-8F7E-737D9F14582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20252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-17714" b="-239"/>
          <a:stretch/>
        </p:blipFill>
        <p:spPr>
          <a:xfrm>
            <a:off x="10580728" y="1981413"/>
            <a:ext cx="1692027" cy="219749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1" t="3788" r="-1833"/>
          <a:stretch/>
        </p:blipFill>
        <p:spPr>
          <a:xfrm rot="10800000">
            <a:off x="10576068" y="4606996"/>
            <a:ext cx="1411549" cy="21217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1" t="334" r="487" b="-334"/>
          <a:stretch/>
        </p:blipFill>
        <p:spPr>
          <a:xfrm rot="10800000">
            <a:off x="6797445" y="5288341"/>
            <a:ext cx="2236627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C066905-D4CF-4489-A1C5-FDCA76AE0C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14"/>
          <a:stretch/>
        </p:blipFill>
        <p:spPr>
          <a:xfrm>
            <a:off x="0" y="4438719"/>
            <a:ext cx="2840855" cy="241928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F98C360-CEE2-453C-9581-A9737F04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651" b="1"/>
          <a:stretch/>
        </p:blipFill>
        <p:spPr>
          <a:xfrm>
            <a:off x="5931860" y="104983"/>
            <a:ext cx="2634357" cy="18663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736C5C2-0FB1-4035-8ADA-C1ACB3B890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t="1" r="-2318" b="-565"/>
          <a:stretch/>
        </p:blipFill>
        <p:spPr>
          <a:xfrm>
            <a:off x="8277318" y="177553"/>
            <a:ext cx="3367596" cy="2858610"/>
          </a:xfrm>
          <a:prstGeom prst="rect">
            <a:avLst/>
          </a:prstGeom>
        </p:spPr>
      </p:pic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7B5DC0CC-5DB4-4580-904D-A9BD75402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C123186A-9191-47E5-9A48-8F5C7B04C604}"/>
              </a:ext>
            </a:extLst>
          </p:cNvPr>
          <p:cNvSpPr/>
          <p:nvPr/>
        </p:nvSpPr>
        <p:spPr>
          <a:xfrm>
            <a:off x="8699176" y="3548166"/>
            <a:ext cx="2757948" cy="2743200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8888" r="-1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A387E4B0-0930-4158-8B5D-A3CB1EC22EED}"/>
              </a:ext>
            </a:extLst>
          </p:cNvPr>
          <p:cNvSpPr/>
          <p:nvPr/>
        </p:nvSpPr>
        <p:spPr>
          <a:xfrm>
            <a:off x="11148424" y="3531590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5EBC39-0BED-42AD-9FA8-A7AC6DA80E49}"/>
              </a:ext>
            </a:extLst>
          </p:cNvPr>
          <p:cNvSpPr/>
          <p:nvPr/>
        </p:nvSpPr>
        <p:spPr>
          <a:xfrm>
            <a:off x="8505073" y="5933204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57789798-F1D5-4976-83B6-07D94F40B1CD}"/>
              </a:ext>
            </a:extLst>
          </p:cNvPr>
          <p:cNvSpPr/>
          <p:nvPr/>
        </p:nvSpPr>
        <p:spPr>
          <a:xfrm>
            <a:off x="8173998" y="6215762"/>
            <a:ext cx="234278" cy="23427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800B23B-C755-495A-83FB-1FBF2E3A39F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19" name="Tekstin paikkamerkki 4">
            <a:extLst>
              <a:ext uri="{FF2B5EF4-FFF2-40B4-BE49-F238E27FC236}">
                <a16:creationId xmlns:a16="http://schemas.microsoft.com/office/drawing/2014/main" id="{5E99DD06-D023-42EC-8204-0F3FBA3B7DA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377814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htoehtoinen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18FE8A6B-C326-40B0-A6CB-30F26B2DA940}"/>
              </a:ext>
            </a:extLst>
          </p:cNvPr>
          <p:cNvGrpSpPr/>
          <p:nvPr/>
        </p:nvGrpSpPr>
        <p:grpSpPr>
          <a:xfrm>
            <a:off x="5279700" y="0"/>
            <a:ext cx="672676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D21E59C-9C8A-4CE5-85D7-BC7F57A816D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889CB7F-EB01-4A6E-9660-2E8846354F6B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7D7E7EA2-CC27-4E42-9F37-9D8CAE35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/>
          <a:stretch/>
        </p:blipFill>
        <p:spPr>
          <a:xfrm>
            <a:off x="8302764" y="1317095"/>
            <a:ext cx="3669460" cy="312492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2A6F7C2-7752-4066-920A-DE7B3FF9E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C0EC9482-F5DD-4F70-B51D-BF751B992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266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en 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7" name="Kuvan paikkamerkki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 dirty="0"/>
              <a:t>Lisää kuva napsauttamalla kuvaketta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8" name="Kuvan paikkamerkki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9" name="Kuvan paikkamerkki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/>
        </p:nvSpPr>
        <p:spPr>
          <a:xfrm>
            <a:off x="702679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0" name="Kuvan paikkamerkki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2397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1" name="Kuvan paikkamerkki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07054897-A3F8-4D97-8428-D8AFBA8DA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8386" t="-1059" r="28897" b="-7048"/>
          <a:stretch/>
        </p:blipFill>
        <p:spPr>
          <a:xfrm rot="10800000">
            <a:off x="142239" y="4674401"/>
            <a:ext cx="1909931" cy="19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en luettelomerkit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4" name="Kuvan paikkamerkki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 dirty="0"/>
              <a:t>Lisää kuva napsauttamalla kuvaketta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5" name="Kuvan paikkamerkki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6" name="Kuvan paikkamerkki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376FEF21-0FFE-4371-B9E6-A65CD8FD2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79" t="-1059" r="-11221" b="-7048"/>
          <a:stretch/>
        </p:blipFill>
        <p:spPr>
          <a:xfrm rot="10800000">
            <a:off x="10258559" y="867755"/>
            <a:ext cx="2084945" cy="2688991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ADFD59C7-F363-4254-A744-7B9062937499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5FC6E272-B1A9-4B18-A006-3A3873EEC3F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D3624CDE-41B2-4041-BF1D-F4AD5DC77C0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37" name="Otsikko 1">
            <a:extLst>
              <a:ext uri="{FF2B5EF4-FFF2-40B4-BE49-F238E27FC236}">
                <a16:creationId xmlns:a16="http://schemas.microsoft.com/office/drawing/2014/main" id="{499F4918-AA69-42A3-A89C-B8083F5A9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6612" y="3674374"/>
            <a:ext cx="4731805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38" name="Alaotsikko 2">
            <a:extLst>
              <a:ext uri="{FF2B5EF4-FFF2-40B4-BE49-F238E27FC236}">
                <a16:creationId xmlns:a16="http://schemas.microsoft.com/office/drawing/2014/main" id="{E185676C-1C3B-48EE-9531-2ABEF1C3E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612" y="5711550"/>
            <a:ext cx="4731805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58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en luettelomerki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3" name="Kuvan paikkamerkki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4" name="Kuvan paikkamerkki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2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/>
        </p:nvSpPr>
        <p:spPr>
          <a:xfrm>
            <a:off x="1728255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25435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25" name="Tekstin paikkamerkki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3</a:t>
            </a:r>
          </a:p>
        </p:txBody>
      </p:sp>
      <p:sp>
        <p:nvSpPr>
          <p:cNvPr id="26" name="Tekstin paikkamerkki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27" name="Tekstin paikkamerkki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4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2A2613B9-009F-47F2-837F-FB2613001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/>
          <a:stretch/>
        </p:blipFill>
        <p:spPr>
          <a:xfrm>
            <a:off x="7508971" y="1047454"/>
            <a:ext cx="3669460" cy="3124924"/>
          </a:xfrm>
          <a:prstGeom prst="rect">
            <a:avLst/>
          </a:prstGeom>
        </p:spPr>
      </p:pic>
      <p:grpSp>
        <p:nvGrpSpPr>
          <p:cNvPr id="30" name="Ryhmä 29">
            <a:extLst>
              <a:ext uri="{FF2B5EF4-FFF2-40B4-BE49-F238E27FC236}">
                <a16:creationId xmlns:a16="http://schemas.microsoft.com/office/drawing/2014/main" id="{CAD76EAD-5CD3-4EE8-A946-851E98693BC8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57D50733-8421-4032-9002-9EE60265C27B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9AF2F4B2-3CC4-4DBE-88B7-2E1A1AD838B2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43" name="Otsikko 1">
            <a:extLst>
              <a:ext uri="{FF2B5EF4-FFF2-40B4-BE49-F238E27FC236}">
                <a16:creationId xmlns:a16="http://schemas.microsoft.com/office/drawing/2014/main" id="{563E2937-1255-4036-AA62-C6B8CD7F90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1812" y="3674374"/>
            <a:ext cx="5036605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44" name="Alaotsikko 2">
            <a:extLst>
              <a:ext uri="{FF2B5EF4-FFF2-40B4-BE49-F238E27FC236}">
                <a16:creationId xmlns:a16="http://schemas.microsoft.com/office/drawing/2014/main" id="{830B43E1-44DA-4E2D-8E31-BBE31324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812" y="5711550"/>
            <a:ext cx="5036605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376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ien luettelomerki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ADE2C494-F1BF-4FE3-9A7C-547D035C1C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514600"/>
            <a:ext cx="6026152" cy="39862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5C74C79-986F-4E26-B687-1640DE22C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/>
          <a:stretch/>
        </p:blipFill>
        <p:spPr>
          <a:xfrm>
            <a:off x="7507926" y="1269448"/>
            <a:ext cx="3669460" cy="312492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916405E-897C-4971-8ADC-91EED32AEAFE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13B1B319-352E-471C-AB0B-590D5FDF2B7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9EC0977-0816-4699-8DC0-AF18E01C536F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A844A06B-BADE-4921-A10B-D34BAC65B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0" y="3674374"/>
            <a:ext cx="4982817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FF16E540-2BA6-4BD5-8245-A89BDCD1C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0" y="5711550"/>
            <a:ext cx="4982817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20915"/>
            <a:ext cx="6347171" cy="461955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2884A4A-9DA3-4818-AD9B-E7CADAC5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93" b="14799"/>
          <a:stretch/>
        </p:blipFill>
        <p:spPr>
          <a:xfrm>
            <a:off x="124287" y="5257355"/>
            <a:ext cx="692459" cy="14541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6A1BCD-1511-459E-9E19-E6260D5DD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5697" r="4929" b="-564"/>
          <a:stretch/>
        </p:blipFill>
        <p:spPr>
          <a:xfrm>
            <a:off x="8936279" y="4022927"/>
            <a:ext cx="3129071" cy="2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8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/>
        </p:nvSpPr>
        <p:spPr>
          <a:xfrm>
            <a:off x="673319" y="249507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0" name="Kuvan paikkamerkki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0499" y="279225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647" y="4054191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7" y="4554746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/>
        </p:nvSpPr>
        <p:spPr>
          <a:xfrm>
            <a:off x="2804178" y="249507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1" name="Kuvan paikkamerkki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101358" y="279225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04506" y="4054191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04506" y="4554746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/>
        </p:nvSpPr>
        <p:spPr>
          <a:xfrm>
            <a:off x="4935038" y="249507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2" name="Kuvan paikkamerkki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232218" y="279225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5366" y="4054191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5366" y="4554746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27DE95D-0CCE-48ED-845B-11899EF4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r="36218"/>
          <a:stretch/>
        </p:blipFill>
        <p:spPr>
          <a:xfrm>
            <a:off x="9638178" y="2870879"/>
            <a:ext cx="2358997" cy="3124924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714FDF96-06C4-4A65-97B7-3E8907199DDF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9BF4A9BC-A3D6-44A6-878D-6FFE9CC32768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2A645C23-1DA7-408E-9AA5-E47BEAC83E73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28" name="Otsikko 1">
            <a:extLst>
              <a:ext uri="{FF2B5EF4-FFF2-40B4-BE49-F238E27FC236}">
                <a16:creationId xmlns:a16="http://schemas.microsoft.com/office/drawing/2014/main" id="{2AAF17CC-0522-4513-BB94-ECA1EED57991}"/>
              </a:ext>
            </a:extLst>
          </p:cNvPr>
          <p:cNvSpPr txBox="1">
            <a:spLocks/>
          </p:cNvSpPr>
          <p:nvPr userDrawn="1"/>
        </p:nvSpPr>
        <p:spPr>
          <a:xfrm>
            <a:off x="6741459" y="3674374"/>
            <a:ext cx="4946958" cy="18700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esityksen otsikkoa napsauttamalla</a:t>
            </a:r>
            <a:endParaRPr lang="fi-FI" dirty="0"/>
          </a:p>
        </p:txBody>
      </p:sp>
      <p:sp>
        <p:nvSpPr>
          <p:cNvPr id="29" name="Alaotsikko 2">
            <a:extLst>
              <a:ext uri="{FF2B5EF4-FFF2-40B4-BE49-F238E27FC236}">
                <a16:creationId xmlns:a16="http://schemas.microsoft.com/office/drawing/2014/main" id="{A5DF8D3E-7620-4B07-8B48-3A190FD16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1459" y="5711550"/>
            <a:ext cx="4946958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817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et luvut, vaihtoeh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949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rgbClr val="00B3F0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i-FI" noProof="0" dirty="0"/>
              <a:t>1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7707" y="3314507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4934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rgbClr val="00B3F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2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4934" y="3314701"/>
            <a:ext cx="3069500" cy="305119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3CFACD-EC27-4A97-9F55-83413B06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t="13670" r="44125"/>
          <a:stretch/>
        </p:blipFill>
        <p:spPr>
          <a:xfrm>
            <a:off x="9885990" y="1833571"/>
            <a:ext cx="2072891" cy="26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et luvut, vaihtoeh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1" y="1593152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Osan ylätunniste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9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1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Osan kuvaus</a:t>
            </a:r>
          </a:p>
        </p:txBody>
      </p:sp>
      <p:sp>
        <p:nvSpPr>
          <p:cNvPr id="8" name="Tekstin paikkamerkki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3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00025" lvl="0" indent="-200025" algn="ctr" rtl="0"/>
            <a:r>
              <a:rPr lang="fi-FI" noProof="0"/>
              <a:t>Osan ylätunniste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fi-FI" noProof="0"/>
              <a:t>2</a:t>
            </a:r>
          </a:p>
        </p:txBody>
      </p:sp>
      <p:sp>
        <p:nvSpPr>
          <p:cNvPr id="14" name="Tekstin paikkamerkki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Osan kuvaus</a:t>
            </a:r>
          </a:p>
        </p:txBody>
      </p:sp>
      <p:sp>
        <p:nvSpPr>
          <p:cNvPr id="9" name="Tekstin paikkamerkki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9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00025" lvl="0" indent="-200025" algn="ctr" rtl="0"/>
            <a:r>
              <a:rPr lang="fi-FI" noProof="0"/>
              <a:t>Osan ylätunniste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fi-FI" noProof="0"/>
              <a:t>3</a:t>
            </a:r>
          </a:p>
        </p:txBody>
      </p:sp>
      <p:sp>
        <p:nvSpPr>
          <p:cNvPr id="15" name="Tekstin paikkamerkki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Osan kuvaus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C42D056A-EA24-4809-B7AA-043900D33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3" t="15890" r="54045"/>
          <a:stretch/>
        </p:blipFill>
        <p:spPr>
          <a:xfrm rot="10800000">
            <a:off x="136188" y="4930911"/>
            <a:ext cx="1167827" cy="17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8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kina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/>
        </p:nvCxnSpPr>
        <p:spPr>
          <a:xfrm>
            <a:off x="5503617" y="1406253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/>
        </p:nvCxnSpPr>
        <p:spPr>
          <a:xfrm flipH="1">
            <a:off x="432001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957A8C8-D8D7-46EE-AE0D-160E28E2C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t="13670" r="44125" b="37102"/>
          <a:stretch/>
        </p:blipFill>
        <p:spPr>
          <a:xfrm>
            <a:off x="9918378" y="5147131"/>
            <a:ext cx="2072891" cy="15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0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Alaotsikko</a:t>
            </a:r>
          </a:p>
        </p:txBody>
      </p:sp>
      <p:cxnSp>
        <p:nvCxnSpPr>
          <p:cNvPr id="13" name="Suora yhdistinnuoli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2" name="Tekstin paikkamerkki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4" name="Tekstin paikkamerkki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6" name="Tekstin paikkamerkki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7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60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9" name="Tekstin paikkamerkki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0" name="Tekstin paikkamerkki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3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2" name="Tekstin paikkamerkki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3" name="Tekstin paikkamerkki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4" name="Tekstin paikkamerkki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5" name="Tekstin paikkamerkki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6" name="Tekstin paikkamerkki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7" name="Tekstin paikkamerkki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0" name="Tekstin paikkamerkki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1" y="2190752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i-FI" noProof="0"/>
              <a:t>Kohteen otsikko</a:t>
            </a:r>
          </a:p>
        </p:txBody>
      </p:sp>
      <p:sp>
        <p:nvSpPr>
          <p:cNvPr id="41" name="Tekstin paikkamerkki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10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Kuukausi, vuosi</a:t>
            </a:r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C3AB0C32-F0E7-4026-9FED-AF9F2E318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t="35645" r="45328" b="1"/>
          <a:stretch/>
        </p:blipFill>
        <p:spPr>
          <a:xfrm>
            <a:off x="7201563" y="126621"/>
            <a:ext cx="2029368" cy="20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0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min 3 jäse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952051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rgbClr val="00B3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 dirty="0"/>
              <a:t>Lisää tai vedä ja pudota kuva tähän</a:t>
            </a:r>
          </a:p>
        </p:txBody>
      </p:sp>
      <p:sp>
        <p:nvSpPr>
          <p:cNvPr id="39" name="Tekstin paikkamerkki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i-FI" noProof="0" dirty="0"/>
              <a:t>Nimi</a:t>
            </a:r>
          </a:p>
        </p:txBody>
      </p:sp>
      <p:sp>
        <p:nvSpPr>
          <p:cNvPr id="42" name="Tekstin paikkamerkki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 dirty="0"/>
              <a:t>Lyhyt elämäkerta</a:t>
            </a:r>
          </a:p>
        </p:txBody>
      </p:sp>
      <p:sp>
        <p:nvSpPr>
          <p:cNvPr id="43" name="Tekstin paikkamerkki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4" name="Kuvan paikkamerkki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8" y="1952051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rgbClr val="00B3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tai vedä ja pudota kuva tähän</a:t>
            </a:r>
          </a:p>
        </p:txBody>
      </p:sp>
      <p:sp>
        <p:nvSpPr>
          <p:cNvPr id="45" name="Tekstin paikkamerkki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8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46" name="Tekstin paikkamerkki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8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Lyhyt elämäkerta</a:t>
            </a:r>
          </a:p>
        </p:txBody>
      </p:sp>
      <p:sp>
        <p:nvSpPr>
          <p:cNvPr id="47" name="Tekstin paikkamerkki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8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8" name="Kuvan paikkamerkki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5" y="1952051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rgbClr val="00B3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tai vedä ja pudota kuva tähän</a:t>
            </a:r>
          </a:p>
        </p:txBody>
      </p:sp>
      <p:sp>
        <p:nvSpPr>
          <p:cNvPr id="49" name="Tekstin paikkamerkki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6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50" name="Tekstin paikkamerkki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6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Lyhyt elämäkerta</a:t>
            </a:r>
          </a:p>
        </p:txBody>
      </p:sp>
      <p:sp>
        <p:nvSpPr>
          <p:cNvPr id="51" name="Tekstin paikkamerkki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6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86D3711-7CF2-4D1E-B5CD-E2E8B5C44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364" r="51244" b="54877"/>
          <a:stretch/>
        </p:blipFill>
        <p:spPr>
          <a:xfrm>
            <a:off x="8929762" y="5295538"/>
            <a:ext cx="1994401" cy="14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7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min 6 jäse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28" name="Kuvan paikkamerkki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 dirty="0"/>
              <a:t>Koko nimi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9" name="Kuvan paikkamerkki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36" name="Tekstin paikkamerkki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5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37" name="Tekstin paikkamerkki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0" name="Kuvan paikkamerkki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40" name="Tekstin paikkamerkki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41" name="Tekstin paikkamerkki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54" name="Kuvan paikkamerkki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52" name="Tekstin paikkamerkki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53" name="Tekstin paikkamerkki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55" name="Kuvan paikkamerkki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57" name="Tekstin paikkamerkki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5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58" name="Tekstin paikkamerkki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56" name="Kuvan paikkamerkki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59" name="Tekstin paikkamerkki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60" name="Tekstin paikkamerkki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B316C346-151C-4B19-82E3-6F3DD6E23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b="64834"/>
          <a:stretch/>
        </p:blipFill>
        <p:spPr>
          <a:xfrm>
            <a:off x="3027865" y="5600550"/>
            <a:ext cx="3669460" cy="10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2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908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809" y="1152527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619" y="1152527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8427" y="1148060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235" y="1152527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/>
          <a:p>
            <a:pPr rtl="0"/>
            <a:r>
              <a:rPr lang="fi-FI" noProof="0" dirty="0"/>
              <a:t>Muokkaa otsikkoa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3D83DC9-C1C9-4B58-BD28-159EDD290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084" t="35568" r="-8295"/>
          <a:stretch/>
        </p:blipFill>
        <p:spPr>
          <a:xfrm rot="10800000">
            <a:off x="11107987" y="5602945"/>
            <a:ext cx="879907" cy="11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4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66925"/>
            <a:ext cx="5082603" cy="3794126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725B07E-CC88-4DB1-B3FE-918EBC27A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9405" t="-3138" r="44709"/>
          <a:stretch/>
        </p:blipFill>
        <p:spPr>
          <a:xfrm rot="10800000">
            <a:off x="141514" y="5194061"/>
            <a:ext cx="1153887" cy="17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0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29436" cy="1335741"/>
          </a:xfrm>
        </p:spPr>
        <p:txBody>
          <a:bodyPr rtlCol="0" anchor="b"/>
          <a:lstStyle>
            <a:lvl1pPr>
              <a:defRPr sz="4800"/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2047875"/>
            <a:ext cx="5063748" cy="3813176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DCB704-7E86-49F3-A808-C1E865BD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53"/>
          <a:stretch/>
        </p:blipFill>
        <p:spPr>
          <a:xfrm>
            <a:off x="9801226" y="2511942"/>
            <a:ext cx="2209208" cy="38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9147" y="432000"/>
            <a:ext cx="3068661" cy="1034193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9146" y="1891862"/>
            <a:ext cx="6135055" cy="429938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2884A4A-9DA3-4818-AD9B-E7CADAC5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93" b="14799"/>
          <a:stretch/>
        </p:blipFill>
        <p:spPr>
          <a:xfrm>
            <a:off x="124287" y="5257355"/>
            <a:ext cx="692459" cy="14541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6A1BCD-1511-459E-9E19-E6260D5DD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5697" r="4929" b="-564"/>
          <a:stretch/>
        </p:blipFill>
        <p:spPr>
          <a:xfrm>
            <a:off x="-263030" y="2"/>
            <a:ext cx="3129071" cy="2696685"/>
          </a:xfrm>
          <a:prstGeom prst="rect">
            <a:avLst/>
          </a:prstGeom>
        </p:spPr>
      </p:pic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959B4E0E-AC26-40E2-BD94-D456CD3029B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0678" y="140678"/>
            <a:ext cx="4097215" cy="6559061"/>
          </a:xfrm>
          <a:noFill/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7C1A8B2D-F01E-45F0-9C25-6D8446D505F9}"/>
              </a:ext>
            </a:extLst>
          </p:cNvPr>
          <p:cNvGrpSpPr/>
          <p:nvPr userDrawn="1"/>
        </p:nvGrpSpPr>
        <p:grpSpPr>
          <a:xfrm>
            <a:off x="134177" y="0"/>
            <a:ext cx="41139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0B075A11-FE6D-4ED3-825C-4080417C5D70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4721B47-2679-4C34-8E5B-1FF33E8742BE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50772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63B1425-9562-4BF4-B14F-32251E17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9405" t="-3138" r="44709"/>
          <a:stretch/>
        </p:blipFill>
        <p:spPr>
          <a:xfrm rot="10800000">
            <a:off x="152400" y="4418213"/>
            <a:ext cx="1730829" cy="2654111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D315B7-3E59-4148-813A-14130D40A6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8874" y="1146629"/>
            <a:ext cx="10582955" cy="4992913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317072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1"/>
            <a:ext cx="7340400" cy="529697"/>
          </a:xfrm>
        </p:spPr>
        <p:txBody>
          <a:bodyPr rtlCol="0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539" y="1145250"/>
            <a:ext cx="4796979" cy="4979759"/>
          </a:xfrm>
        </p:spPr>
        <p:txBody>
          <a:bodyPr rtlCol="0"/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9372" y="1138336"/>
            <a:ext cx="4865864" cy="5038628"/>
          </a:xfrm>
        </p:spPr>
        <p:txBody>
          <a:bodyPr rtlCol="0"/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F70E21-D19D-4910-9449-E83227F49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27" t="1" b="-7047"/>
          <a:stretch/>
        </p:blipFill>
        <p:spPr>
          <a:xfrm rot="10800000">
            <a:off x="10457645" y="1405234"/>
            <a:ext cx="1566827" cy="33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araketta,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719559"/>
            <a:ext cx="4860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120027"/>
            <a:ext cx="4860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7287933" cy="422439"/>
          </a:xfrm>
        </p:spPr>
        <p:txBody>
          <a:bodyPr rtlCol="0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15237" y="2117690"/>
            <a:ext cx="4786225" cy="4608000"/>
          </a:xfrm>
        </p:spPr>
        <p:txBody>
          <a:bodyPr rtlCol="0"/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15235" y="1719560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/>
            </a:lvl1pPr>
          </a:lstStyle>
          <a:p>
            <a:pPr marL="200025" lvl="0" indent="-200025" rtl="0"/>
            <a:r>
              <a:rPr lang="fi-FI" noProof="0"/>
              <a:t>Muokkaa tekstin perustyyliä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52C600B-120C-484E-A330-4D7EC6B2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2735"/>
          <a:stretch/>
        </p:blipFill>
        <p:spPr>
          <a:xfrm rot="10800000">
            <a:off x="10144925" y="5736997"/>
            <a:ext cx="1844572" cy="9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24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tekstiä</a:t>
            </a:r>
          </a:p>
          <a:p>
            <a:pPr lvl="0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617" y="1152002"/>
            <a:ext cx="3240000" cy="50387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5235" y="1152002"/>
            <a:ext cx="3240000" cy="50387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7340400" cy="545462"/>
          </a:xfrm>
        </p:spPr>
        <p:txBody>
          <a:bodyPr rtlCol="0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F2792E-3F78-4692-BD4D-6722F9FE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005"/>
          <a:stretch/>
        </p:blipFill>
        <p:spPr>
          <a:xfrm>
            <a:off x="118279" y="5142443"/>
            <a:ext cx="487344" cy="171555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1B8001-4393-4D64-8CA9-406BD34BE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5697" r="4929" b="-564"/>
          <a:stretch/>
        </p:blipFill>
        <p:spPr>
          <a:xfrm>
            <a:off x="8911834" y="3840843"/>
            <a:ext cx="3129071" cy="2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/>
        </p:nvSpPr>
        <p:spPr>
          <a:xfrm>
            <a:off x="0" y="2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/>
        </p:nvSpPr>
        <p:spPr>
          <a:xfrm rot="5400000">
            <a:off x="-3360737" y="3360738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/>
        </p:nvSpPr>
        <p:spPr>
          <a:xfrm rot="5400000">
            <a:off x="8678916" y="3344920"/>
            <a:ext cx="6858000" cy="16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/>
        </p:nvSpPr>
        <p:spPr>
          <a:xfrm>
            <a:off x="0" y="6721477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20914"/>
            <a:ext cx="7625323" cy="443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27EE0CB-CC4B-4E7D-83CF-FE2BD903DCE5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51" y="117386"/>
            <a:ext cx="2148049" cy="8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728" r:id="rId13"/>
    <p:sldLayoutId id="214748372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711" r:id="rId20"/>
    <p:sldLayoutId id="2147483704" r:id="rId21"/>
    <p:sldLayoutId id="2147483706" r:id="rId22"/>
    <p:sldLayoutId id="2147483715" r:id="rId23"/>
    <p:sldLayoutId id="2147483717" r:id="rId24"/>
    <p:sldLayoutId id="2147483718" r:id="rId25"/>
    <p:sldLayoutId id="2147483710" r:id="rId26"/>
    <p:sldLayoutId id="2147483719" r:id="rId27"/>
    <p:sldLayoutId id="2147483720" r:id="rId28"/>
    <p:sldLayoutId id="2147483722" r:id="rId29"/>
    <p:sldLayoutId id="2147483723" r:id="rId30"/>
    <p:sldLayoutId id="2147483709" r:id="rId31"/>
    <p:sldLayoutId id="2147483677" r:id="rId32"/>
    <p:sldLayoutId id="2147483721" r:id="rId33"/>
    <p:sldLayoutId id="2147483678" r:id="rId34"/>
    <p:sldLayoutId id="2147483679" r:id="rId35"/>
    <p:sldLayoutId id="2147483680" r:id="rId36"/>
    <p:sldLayoutId id="2147483724" r:id="rId37"/>
    <p:sldLayoutId id="2147483682" r:id="rId38"/>
    <p:sldLayoutId id="2147483683" r:id="rId39"/>
    <p:sldLayoutId id="2147483684" r:id="rId40"/>
    <p:sldLayoutId id="2147483685" r:id="rId41"/>
    <p:sldLayoutId id="2147483725" r:id="rId42"/>
    <p:sldLayoutId id="2147483726" r:id="rId43"/>
    <p:sldLayoutId id="2147483727" r:id="rId44"/>
    <p:sldLayoutId id="2147483686" r:id="rId45"/>
    <p:sldLayoutId id="2147483687" r:id="rId46"/>
    <p:sldLayoutId id="2147483688" r:id="rId47"/>
    <p:sldLayoutId id="2147483689" r:id="rId48"/>
    <p:sldLayoutId id="2147483690" r:id="rId49"/>
    <p:sldLayoutId id="2147483692" r:id="rId50"/>
    <p:sldLayoutId id="2147483693" r:id="rId51"/>
    <p:sldLayoutId id="2147483694" r:id="rId52"/>
    <p:sldLayoutId id="2147483695" r:id="rId53"/>
    <p:sldLayoutId id="2147483696" r:id="rId54"/>
    <p:sldLayoutId id="2147483697" r:id="rId55"/>
    <p:sldLayoutId id="2147483698" r:id="rId56"/>
    <p:sldLayoutId id="2147483699" r:id="rId57"/>
    <p:sldLayoutId id="2147483700" r:id="rId58"/>
    <p:sldLayoutId id="2147483701" r:id="rId59"/>
    <p:sldLayoutId id="2147483702" r:id="rId6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0" baseline="0">
          <a:solidFill>
            <a:srgbClr val="00B3F0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685800" rtl="0" eaLnBrk="1" latinLnBrk="0" hangingPunct="1">
        <a:lnSpc>
          <a:spcPct val="90000"/>
        </a:lnSpc>
        <a:spcBef>
          <a:spcPts val="750"/>
        </a:spcBef>
        <a:buClr>
          <a:srgbClr val="00B3F0"/>
        </a:buClr>
        <a:buFont typeface="Wingdings" panose="05000000000000000000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4338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1506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1531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1556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21A6BA5-A3E2-4E68-9F38-0A851B455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KoulutusTULKKI</a:t>
            </a:r>
            <a:br>
              <a:rPr lang="fi-FI" dirty="0"/>
            </a:br>
            <a:r>
              <a:rPr lang="fi-FI" dirty="0"/>
              <a:t>työelämätulkki   </a:t>
            </a:r>
            <a:br>
              <a:rPr lang="fi-FI" dirty="0"/>
            </a:br>
            <a:r>
              <a:rPr lang="fi-FI" dirty="0"/>
              <a:t>organisaatioiden rajapinnoilla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ED503703-8D9E-4A05-99AD-806326BAA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VARUSTAMO HANKE </a:t>
            </a:r>
          </a:p>
        </p:txBody>
      </p:sp>
    </p:spTree>
    <p:extLst>
      <p:ext uri="{BB962C8B-B14F-4D97-AF65-F5344CB8AC3E}">
        <p14:creationId xmlns:p14="http://schemas.microsoft.com/office/powerpoint/2010/main" val="15203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0CF4929-6C7A-4B18-B8FA-A0E133C5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/>
              <a:t>Kuntouttavassa työtoiminnassa </a:t>
            </a:r>
            <a:r>
              <a:rPr lang="fi-FI" sz="1800" dirty="0"/>
              <a:t>jatkaa 7 henkilöä  (10%) 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Mielenterveyden haasteet </a:t>
            </a:r>
          </a:p>
          <a:p>
            <a:r>
              <a:rPr lang="fi-FI" sz="1800" dirty="0"/>
              <a:t>Opiskeluun liittyviä suunnitelmia on tehty, mutta toteutus ei vielä ole  ajankohtaista </a:t>
            </a:r>
          </a:p>
          <a:p>
            <a:r>
              <a:rPr lang="fi-FI" sz="1800" dirty="0"/>
              <a:t>Nuoria aikuisia </a:t>
            </a:r>
          </a:p>
          <a:p>
            <a:pPr marL="0" indent="0">
              <a:buNone/>
            </a:pPr>
            <a:r>
              <a:rPr lang="fi-FI" sz="1800" dirty="0"/>
              <a:t> </a:t>
            </a:r>
          </a:p>
          <a:p>
            <a:pPr marL="0" indent="0">
              <a:buNone/>
            </a:pPr>
            <a:r>
              <a:rPr lang="fi-FI" sz="1800" dirty="0"/>
              <a:t>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64C0A5-DAF4-4354-8785-73AC0798C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1800" b="1" dirty="0"/>
              <a:t>Työttömänä työnhakijana </a:t>
            </a:r>
            <a:r>
              <a:rPr lang="fi-FI" sz="1800" dirty="0"/>
              <a:t>14 henkilöä (20%)</a:t>
            </a:r>
          </a:p>
          <a:p>
            <a:r>
              <a:rPr lang="fi-FI" sz="1800" dirty="0"/>
              <a:t>Näistä 50% ollut hankkeen aikana kuitenkin työssä tai koulutuksessa. </a:t>
            </a:r>
          </a:p>
          <a:p>
            <a:r>
              <a:rPr lang="fi-FI" sz="1800" dirty="0"/>
              <a:t> Koulutukseen hakemuksia vireillä … </a:t>
            </a:r>
          </a:p>
          <a:p>
            <a:r>
              <a:rPr lang="fi-FI" sz="1800" dirty="0"/>
              <a:t>Rinnalla kulkemista voidaan jatkaa….   kysellään kuulumisia …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9C1DE-F337-41BF-A240-ED65F7360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1800" b="1" dirty="0"/>
              <a:t>Työvoiman ulkopuolella </a:t>
            </a:r>
          </a:p>
          <a:p>
            <a:pPr marL="0" indent="0">
              <a:buNone/>
            </a:pPr>
            <a:r>
              <a:rPr lang="fi-FI" sz="1800" dirty="0"/>
              <a:t>12 henkilöä (17%)</a:t>
            </a:r>
          </a:p>
          <a:p>
            <a:pPr marL="0" indent="0">
              <a:buNone/>
            </a:pPr>
            <a:r>
              <a:rPr lang="fi-FI" sz="1800" dirty="0"/>
              <a:t>Vanhempainrahakaudella</a:t>
            </a:r>
          </a:p>
          <a:p>
            <a:pPr marL="0" indent="0">
              <a:buNone/>
            </a:pPr>
            <a:r>
              <a:rPr lang="fi-FI" sz="1800" dirty="0"/>
              <a:t>Asepalveluksessa</a:t>
            </a:r>
          </a:p>
          <a:p>
            <a:pPr marL="0" indent="0">
              <a:buNone/>
            </a:pPr>
            <a:r>
              <a:rPr lang="fi-FI" sz="1800" dirty="0"/>
              <a:t>Sairaslomalla </a:t>
            </a:r>
          </a:p>
          <a:p>
            <a:pPr marL="0" indent="0">
              <a:buNone/>
            </a:pPr>
            <a:r>
              <a:rPr lang="fi-FI" sz="1800" dirty="0"/>
              <a:t>Työkyvyttömyyseläkkeellä </a:t>
            </a:r>
          </a:p>
          <a:p>
            <a:pPr marL="0" indent="0">
              <a:buNone/>
            </a:pPr>
            <a:r>
              <a:rPr lang="fi-FI" sz="1800" dirty="0"/>
              <a:t>TEAK kuntouksessa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CC32F6F-9CCA-4D65-914D-A6CC8D26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15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BF4556C-A105-4CC6-AD65-3EB3450681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2800" dirty="0"/>
              <a:t>Kaunis kiitos kaikille, jotka ovat kanssani tehneet yhteistyötä </a:t>
            </a:r>
          </a:p>
          <a:p>
            <a:endParaRPr lang="fi-FI" sz="2800" dirty="0"/>
          </a:p>
          <a:p>
            <a:r>
              <a:rPr lang="fi-FI" sz="2800" dirty="0"/>
              <a:t> Ihmiset ovat pääosin kunnon väkeä ja useimmilla on hyvä sydän ja vilpitön tahto saattaa kanssaihmisiä elämässään eteenpäin. </a:t>
            </a:r>
          </a:p>
          <a:p>
            <a:r>
              <a:rPr lang="fi-FI" sz="2800" dirty="0"/>
              <a:t>Ihmeitä emme voi tehdä, mutta mahdollisuus pitää antaa.  </a:t>
            </a:r>
            <a:endParaRPr lang="fi-FI" sz="18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A9FBB65-1A34-47DD-BF3B-B55DCE9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 KIITOS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90AB6A0-B783-4F92-A7DE-412995F54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99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1672401-97C6-4BF1-8A90-7A8B040D7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294" y="2493996"/>
            <a:ext cx="6115373" cy="1870007"/>
          </a:xfrm>
        </p:spPr>
        <p:txBody>
          <a:bodyPr/>
          <a:lstStyle/>
          <a:p>
            <a:r>
              <a:rPr lang="fi-FI" dirty="0"/>
              <a:t>70 HENKILÖÄ  VERKOSTOISTA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C9AB003-619B-42F4-8BA9-298A86217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844" y="5111475"/>
            <a:ext cx="6115373" cy="691666"/>
          </a:xfrm>
        </p:spPr>
        <p:txBody>
          <a:bodyPr/>
          <a:lstStyle/>
          <a:p>
            <a:r>
              <a:rPr lang="fi-FI" dirty="0"/>
              <a:t>KOKKO-TYÖSÄÄTIÖN, TYÖLLISYYDEN KUNTAKOKEILUN, TE-TOIMISTON, NUORISTOTOIMEN, SOSIAALITYÖN, KUNTOUTUKSEN OHJAAJAT JA ASIANTUNTIJAT , OPPILAANOHJAAJAT, KURAATTORIT, AMMATILLISET OPETTAJAT</a:t>
            </a:r>
          </a:p>
        </p:txBody>
      </p:sp>
    </p:spTree>
    <p:extLst>
      <p:ext uri="{BB962C8B-B14F-4D97-AF65-F5344CB8AC3E}">
        <p14:creationId xmlns:p14="http://schemas.microsoft.com/office/powerpoint/2010/main" val="149989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100D9CF-2CAD-45AB-86FD-3E8957FCB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044" y="3645799"/>
            <a:ext cx="6115373" cy="1870007"/>
          </a:xfrm>
        </p:spPr>
        <p:txBody>
          <a:bodyPr/>
          <a:lstStyle/>
          <a:p>
            <a:r>
              <a:rPr lang="fi-FI" dirty="0"/>
              <a:t>TAVOITTEENA ITSELLE SOPIVA RATKAISU KOHTI TYÖTÄ TAI OPISKELUA 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3485AE07-864C-4BF7-B69D-B965337A0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515806"/>
            <a:ext cx="6115373" cy="887410"/>
          </a:xfrm>
        </p:spPr>
        <p:txBody>
          <a:bodyPr/>
          <a:lstStyle/>
          <a:p>
            <a:r>
              <a:rPr lang="fi-FI" dirty="0"/>
              <a:t>HENKILÖKOHTAISTA OHJAUSTA, RINNALLA KULKEMISTA, VERKOSTOYHTEISTYÖTÄ, KÄYTÄNNÖN TUTUSTUMISIA, TYÖVOIMA-JA KOULUTUSPALVELUIDEN HYÖDYNTÄMISTÄ  </a:t>
            </a:r>
          </a:p>
        </p:txBody>
      </p:sp>
    </p:spTree>
    <p:extLst>
      <p:ext uri="{BB962C8B-B14F-4D97-AF65-F5344CB8AC3E}">
        <p14:creationId xmlns:p14="http://schemas.microsoft.com/office/powerpoint/2010/main" val="6775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3708603-9D45-4D3F-A073-D018B52A8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300E0A57-7C5A-4FD4-879A-3B33DEE4F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86F6D0C-1F70-4D34-8B51-71ED0915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233" y="163648"/>
            <a:ext cx="12160612" cy="623956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A7A4516-0922-46BA-B023-3210FC9ACC58}"/>
              </a:ext>
            </a:extLst>
          </p:cNvPr>
          <p:cNvSpPr/>
          <p:nvPr/>
        </p:nvSpPr>
        <p:spPr>
          <a:xfrm>
            <a:off x="8745030" y="4792896"/>
            <a:ext cx="2303704" cy="1502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5962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FCF8F53-EB1E-4E06-A3C0-A35BC8CE0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419" y="952501"/>
            <a:ext cx="6115373" cy="1314449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FE07B214-F330-4C28-9DA2-84565903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2569" y="2533650"/>
            <a:ext cx="6115373" cy="3555241"/>
          </a:xfrm>
        </p:spPr>
        <p:txBody>
          <a:bodyPr/>
          <a:lstStyle/>
          <a:p>
            <a:r>
              <a:rPr lang="fi-FI" sz="2000" dirty="0"/>
              <a:t>SAMASTA KOULUTUSALASTA KIINNOSTUNEET TUTUSTUTETAAN  TOISIINSA JA SAAVAT TOISISTAAN TUKEA ESIM. KOULUTUSKOKEILUN AJAKSI </a:t>
            </a:r>
          </a:p>
          <a:p>
            <a:endParaRPr lang="fi-FI" sz="2000" dirty="0"/>
          </a:p>
          <a:p>
            <a:r>
              <a:rPr lang="fi-FI" sz="2000" dirty="0"/>
              <a:t>OPISKELIJA (AIEMMIN SAMAN POLUN KULKENUT)  TUKEE UUTTA TUTUSTUJAA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47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henkilö, ulko, nisäkäs, mies&#10;&#10;Kuvaus luotu automaattisesti">
            <a:extLst>
              <a:ext uri="{FF2B5EF4-FFF2-40B4-BE49-F238E27FC236}">
                <a16:creationId xmlns:a16="http://schemas.microsoft.com/office/drawing/2014/main" id="{DAE53962-739E-4B1E-AE4F-B0D8EE7FFC0D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80" r="41568"/>
          <a:stretch/>
        </p:blipFill>
        <p:spPr>
          <a:xfrm>
            <a:off x="140678" y="140678"/>
            <a:ext cx="4097215" cy="6593497"/>
          </a:xfr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3EB36439-00FD-4D0D-8DC1-7A38195E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vertaistukea ja omia valintoja 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D0587D1A-3FC5-4C38-9FB3-F1BF18B37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1800" dirty="0"/>
              <a:t>On tärkeää päästä nopeasti tekemään jotakin kohti uutta tavoitetta, kun ”jumiutuneesta vaiheesta” päästään liikkeelle </a:t>
            </a:r>
          </a:p>
          <a:p>
            <a:r>
              <a:rPr lang="fi-FI" sz="1800" dirty="0"/>
              <a:t>Sinikka ja Malla (nimet muutettu) tutustuvat ensin tulkin avustuksella  toisiinsa ja sitten yhdessä Kannuksen luonnonvara-alan opintoihin. Molemmat etenevät omissa suunnitelmissaan. Toinen ryhtyy opiskelemaan. Toinen päätyy palkkatyöhön uudelle alalle. </a:t>
            </a:r>
          </a:p>
          <a:p>
            <a:r>
              <a:rPr lang="fi-FI" sz="1800" dirty="0"/>
              <a:t>Koulutuskokeilu ja työkokeilu tarjoavat kokemuksia, joiden pohjalta on turvallisempaa tehdä isompia valintoja ja päätöksiä</a:t>
            </a:r>
          </a:p>
          <a:p>
            <a:r>
              <a:rPr lang="fi-FI" sz="1800" dirty="0"/>
              <a:t>Myös ammatilliset orientaatiokoulutukset ovat tällaisissa tilanteissa hyviä: startti hoiva-alalle, metalliuralle, rakennusalan perusteet, yksilöllinen työvoimakoulutus…. kiinnittyminen opintoihin ensin 3 kk 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F810D01-D83B-4C48-9A1D-F49C27CA44F8}"/>
              </a:ext>
            </a:extLst>
          </p:cNvPr>
          <p:cNvSpPr/>
          <p:nvPr/>
        </p:nvSpPr>
        <p:spPr>
          <a:xfrm rot="21358977">
            <a:off x="8500070" y="6107464"/>
            <a:ext cx="3657614" cy="110799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i-FI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aylist" pitchFamily="50" charset="0"/>
              </a:rPr>
              <a:t>#tulevaisuudenosaajaksi</a:t>
            </a:r>
          </a:p>
          <a:p>
            <a:pPr algn="ctr"/>
            <a:endParaRPr lang="fi-FI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laylis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9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DD030E-242B-4FCF-B3F4-FC136C55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044" y="2400301"/>
            <a:ext cx="6115373" cy="1866900"/>
          </a:xfrm>
        </p:spPr>
        <p:txBody>
          <a:bodyPr/>
          <a:lstStyle/>
          <a:p>
            <a:r>
              <a:rPr lang="fi-FI" dirty="0"/>
              <a:t>Pieniä tekoja kohti toivottua tulevaisuutta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A336F94-B611-4C42-B1F4-BF348BD1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352925"/>
            <a:ext cx="6115373" cy="2050291"/>
          </a:xfrm>
        </p:spPr>
        <p:txBody>
          <a:bodyPr/>
          <a:lstStyle/>
          <a:p>
            <a:r>
              <a:rPr lang="fi-FI" dirty="0"/>
              <a:t>   </a:t>
            </a:r>
          </a:p>
          <a:p>
            <a:r>
              <a:rPr lang="fi-FI" dirty="0"/>
              <a:t>Autetaan huomaamaan mahdollisuuksia </a:t>
            </a:r>
          </a:p>
          <a:p>
            <a:r>
              <a:rPr lang="fi-FI" dirty="0"/>
              <a:t>On erilaisia tapoja hankkia osaamista</a:t>
            </a:r>
          </a:p>
          <a:p>
            <a:r>
              <a:rPr lang="fi-FI" dirty="0"/>
              <a:t>On tärkeää, että ylipäätään aloittaa….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0D9D3831-9F7D-4F39-A472-5AC6A11D99AF}"/>
              </a:ext>
            </a:extLst>
          </p:cNvPr>
          <p:cNvGrpSpPr/>
          <p:nvPr/>
        </p:nvGrpSpPr>
        <p:grpSpPr>
          <a:xfrm>
            <a:off x="784370" y="873450"/>
            <a:ext cx="3422944" cy="2918449"/>
            <a:chOff x="7648481" y="3166027"/>
            <a:chExt cx="3422944" cy="2918449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C3462874-ACD0-4AA9-B825-5FC40C99375C}"/>
                </a:ext>
              </a:extLst>
            </p:cNvPr>
            <p:cNvSpPr/>
            <p:nvPr/>
          </p:nvSpPr>
          <p:spPr>
            <a:xfrm>
              <a:off x="8173659" y="3182603"/>
              <a:ext cx="2757948" cy="2743200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300" r="-457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900B61BB-9AF0-4794-80AA-FFFF516CB4CD}"/>
                </a:ext>
              </a:extLst>
            </p:cNvPr>
            <p:cNvSpPr/>
            <p:nvPr/>
          </p:nvSpPr>
          <p:spPr>
            <a:xfrm>
              <a:off x="10622907" y="3166027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ABF6BB52-126E-4E08-BA5E-5715BD734DF6}"/>
                </a:ext>
              </a:extLst>
            </p:cNvPr>
            <p:cNvSpPr/>
            <p:nvPr/>
          </p:nvSpPr>
          <p:spPr>
            <a:xfrm>
              <a:off x="7979556" y="5567641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800BEA44-315F-4E40-B2DE-55BB2F5C18CD}"/>
                </a:ext>
              </a:extLst>
            </p:cNvPr>
            <p:cNvSpPr/>
            <p:nvPr/>
          </p:nvSpPr>
          <p:spPr>
            <a:xfrm>
              <a:off x="7648481" y="5850199"/>
              <a:ext cx="234278" cy="234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48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EA4BD31-6D56-4CEF-91DE-469AF5C4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69" y="462321"/>
            <a:ext cx="7407855" cy="437429"/>
          </a:xfrm>
        </p:spPr>
        <p:txBody>
          <a:bodyPr/>
          <a:lstStyle/>
          <a:p>
            <a:r>
              <a:rPr lang="fi-FI" dirty="0"/>
              <a:t>Miksi pienin askelin ?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BCE68B-6913-4630-A45B-E17E50C508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800" dirty="0"/>
              <a:t>Usein taustalla on ….</a:t>
            </a:r>
          </a:p>
          <a:p>
            <a:endParaRPr lang="fi-FI" sz="1800" dirty="0"/>
          </a:p>
          <a:p>
            <a:r>
              <a:rPr lang="fi-FI" sz="1800" dirty="0"/>
              <a:t>Huonoja koulukokemuksia, kiusaamista, keskeytyneitä opintoja, useita epäonnistumisia</a:t>
            </a:r>
          </a:p>
          <a:p>
            <a:r>
              <a:rPr lang="fi-FI" sz="1800" dirty="0"/>
              <a:t>Voimavaroihin ja toimintakykyyn liittyviä haasteita</a:t>
            </a:r>
          </a:p>
          <a:p>
            <a:r>
              <a:rPr lang="fi-FI" sz="1800" dirty="0"/>
              <a:t>Epäilyä, onko työ tai opiskelu vielä oikea-aikaista </a:t>
            </a:r>
          </a:p>
          <a:p>
            <a:r>
              <a:rPr lang="fi-FI" sz="1800" dirty="0"/>
              <a:t>Päihde- ja/ tai mielenterveysongelmista toipumista</a:t>
            </a:r>
          </a:p>
          <a:p>
            <a:r>
              <a:rPr lang="fi-FI" sz="1800" dirty="0"/>
              <a:t>Sosiaalisia pelkoja</a:t>
            </a:r>
          </a:p>
          <a:p>
            <a:r>
              <a:rPr lang="fi-FI" sz="1800" dirty="0"/>
              <a:t>Oppimisvaikeuksia </a:t>
            </a:r>
          </a:p>
          <a:p>
            <a:r>
              <a:rPr lang="fi-FI" sz="1800" dirty="0"/>
              <a:t>Itsetuntoon liittyviä haasteita</a:t>
            </a:r>
          </a:p>
          <a:p>
            <a:r>
              <a:rPr lang="fi-FI" sz="1800" dirty="0"/>
              <a:t>Köyhyyttä</a:t>
            </a:r>
          </a:p>
          <a:p>
            <a:r>
              <a:rPr lang="fi-FI" sz="1800" dirty="0"/>
              <a:t>Raskaita elämänkohtaloita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38A5F0E-7A25-4480-9CE2-67EEF190AC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 ”</a:t>
            </a:r>
            <a:r>
              <a:rPr lang="fi-FI" sz="1600" dirty="0"/>
              <a:t>Kokki etsii rauhallista työympäristöä” </a:t>
            </a:r>
          </a:p>
          <a:p>
            <a:endParaRPr lang="fi-FI" sz="1600" dirty="0"/>
          </a:p>
          <a:p>
            <a:r>
              <a:rPr lang="fi-FI" sz="1600" dirty="0"/>
              <a:t> ”Mitä sen jälkeen, kun on päässyt irti päihteistä ja jättänyt koko ”vanhan elämän” ?  </a:t>
            </a:r>
          </a:p>
          <a:p>
            <a:endParaRPr lang="fi-FI" sz="1600" dirty="0"/>
          </a:p>
          <a:p>
            <a:r>
              <a:rPr lang="fi-FI" sz="1600" dirty="0"/>
              <a:t>”En ole koskaan aiemmin keskustellut tällä tavalla ihmisten kanssa”</a:t>
            </a:r>
          </a:p>
          <a:p>
            <a:endParaRPr lang="fi-FI" sz="1600" dirty="0"/>
          </a:p>
          <a:p>
            <a:r>
              <a:rPr lang="fi-FI" sz="1600" dirty="0"/>
              <a:t>”En halua  odottaa kämpillä kuolemaa”</a:t>
            </a:r>
          </a:p>
          <a:p>
            <a:endParaRPr lang="fi-FI" sz="1600" dirty="0"/>
          </a:p>
          <a:p>
            <a:r>
              <a:rPr lang="fi-FI" sz="1600" dirty="0"/>
              <a:t>Ohjauksesta ja pienestäkin kokeilusta  tavoitellaan   jotakin itsetuntoa vahvistavaa, voimaannuttavaa </a:t>
            </a:r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5661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B022A9C-4AAC-4604-81F4-1A101B26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400" y="1313159"/>
            <a:ext cx="4860000" cy="360000"/>
          </a:xfrm>
        </p:spPr>
        <p:txBody>
          <a:bodyPr/>
          <a:lstStyle/>
          <a:p>
            <a:r>
              <a:rPr lang="fi-FI" dirty="0"/>
              <a:t>OPISKELEMASSA 21 HENKILÖÄ (30%)  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4A7393D-4899-4271-BFE6-40B735492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713627"/>
            <a:ext cx="4860000" cy="4608000"/>
          </a:xfrm>
        </p:spPr>
        <p:txBody>
          <a:bodyPr/>
          <a:lstStyle/>
          <a:p>
            <a:r>
              <a:rPr lang="fi-FI" sz="2000" dirty="0"/>
              <a:t>14 eri koulutusalalla kohti ammatillista tutkintoa </a:t>
            </a:r>
          </a:p>
          <a:p>
            <a:r>
              <a:rPr lang="fi-FI" sz="2000" dirty="0"/>
              <a:t>Lisäksi kahdeksan (8) opinnot ovat jo päättyneet. </a:t>
            </a:r>
          </a:p>
          <a:p>
            <a:r>
              <a:rPr lang="fi-FI" sz="2000" dirty="0"/>
              <a:t>Muutamat  ovat ryhtyneet opiskelemaan sivutoimisesti työttömyyden tai kuntouttavan työtoiminnan ohella esim. vieraita kieliä, psykologiaa, biologiaa jne. 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CB80A2D0-0D9B-401A-9AEA-9FFD36EC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onnistumisia ? Seuranta 1.12.2021 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4F0F3624-AF0D-416F-84D2-48F08ECA4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7" y="1711290"/>
            <a:ext cx="4786225" cy="4608000"/>
          </a:xfrm>
        </p:spPr>
        <p:txBody>
          <a:bodyPr/>
          <a:lstStyle/>
          <a:p>
            <a:r>
              <a:rPr lang="fi-FI" sz="1800" dirty="0"/>
              <a:t>Palkkatukitöissä, osa-aikatöissä, keikkatöissä, töissä julkisella sektorilla, yhdistyksessä sekä  yksityisissä yrityksissä, määräaikaisissa työsuhteissa sekä työsuhteissa toistaiseksi </a:t>
            </a:r>
          </a:p>
          <a:p>
            <a:endParaRPr lang="fi-FI" sz="1800" dirty="0"/>
          </a:p>
          <a:p>
            <a:r>
              <a:rPr lang="fi-FI" sz="1800" dirty="0"/>
              <a:t>Esimerkiksi:</a:t>
            </a:r>
          </a:p>
          <a:p>
            <a:r>
              <a:rPr lang="fi-FI" sz="1800" dirty="0"/>
              <a:t>Kuntouttava työtoiminta –tulkki-armeija-tulkki- työkokeilu-tulkki- ammatillinen osatutkinto (AT)- palkkatyö työkokeilupaikassa (vähittäiskauppa) </a:t>
            </a:r>
          </a:p>
          <a:p>
            <a:endParaRPr lang="fi-FI" sz="180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A5B392E-857F-4D1A-9C54-B8CD13CDB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313160"/>
            <a:ext cx="4860000" cy="359999"/>
          </a:xfrm>
        </p:spPr>
        <p:txBody>
          <a:bodyPr/>
          <a:lstStyle/>
          <a:p>
            <a:r>
              <a:rPr lang="fi-FI" dirty="0"/>
              <a:t>TÖISSÄ 16 HENKILÖÄ (23 %)</a:t>
            </a:r>
          </a:p>
        </p:txBody>
      </p:sp>
    </p:spTree>
    <p:extLst>
      <p:ext uri="{BB962C8B-B14F-4D97-AF65-F5344CB8AC3E}">
        <p14:creationId xmlns:p14="http://schemas.microsoft.com/office/powerpoint/2010/main" val="2111660131"/>
      </p:ext>
    </p:extLst>
  </p:cSld>
  <p:clrMapOvr>
    <a:masterClrMapping/>
  </p:clrMapOvr>
</p:sld>
</file>

<file path=ppt/theme/theme1.xml><?xml version="1.0" encoding="utf-8"?>
<a:theme xmlns:a="http://schemas.openxmlformats.org/drawingml/2006/main" name="Kpedu2021-VERSIO2">
  <a:themeElements>
    <a:clrScheme name="Mukautettu 4">
      <a:dk1>
        <a:sysClr val="windowText" lastClr="000000"/>
      </a:dk1>
      <a:lt1>
        <a:srgbClr val="FFFFFF"/>
      </a:lt1>
      <a:dk2>
        <a:srgbClr val="797979"/>
      </a:dk2>
      <a:lt2>
        <a:srgbClr val="F2F2F2"/>
      </a:lt2>
      <a:accent1>
        <a:srgbClr val="00B0F0"/>
      </a:accent1>
      <a:accent2>
        <a:srgbClr val="F71DB9"/>
      </a:accent2>
      <a:accent3>
        <a:srgbClr val="FFC000"/>
      </a:accent3>
      <a:accent4>
        <a:srgbClr val="92D050"/>
      </a:accent4>
      <a:accent5>
        <a:srgbClr val="D8D8D8"/>
      </a:accent5>
      <a:accent6>
        <a:srgbClr val="40AFFF"/>
      </a:accent6>
      <a:hlink>
        <a:srgbClr val="5CD3FF"/>
      </a:hlink>
      <a:folHlink>
        <a:srgbClr val="5CD3FF"/>
      </a:folHlink>
    </a:clrScheme>
    <a:fontScheme name="OTSIKKO BEBAS NEUE BOOK ja LEIPIS Humanst">
      <a:majorFont>
        <a:latin typeface="Bebas Neue Book"/>
        <a:ea typeface=""/>
        <a:cs typeface=""/>
      </a:majorFont>
      <a:minorFont>
        <a:latin typeface="Humanst5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a:spPr>
      <a:bodyPr rtlCol="0" anchor="ctr"/>
      <a:lstStyle>
        <a:defPPr algn="ctr" rtl="0">
          <a:defRPr noProof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pedu2021-VERSIO2" id="{F3BB5300-BC45-4EDF-B0A7-76C5D00A335D}" vid="{8C0CB4D1-9AB7-411E-B5C5-E8944307AE9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2FF90434CFF9A4EBC51A7B8BB688635" ma:contentTypeVersion="7" ma:contentTypeDescription="Luo uusi asiakirja." ma:contentTypeScope="" ma:versionID="728b1334e80e2cc179374668c70af0a3">
  <xsd:schema xmlns:xsd="http://www.w3.org/2001/XMLSchema" xmlns:xs="http://www.w3.org/2001/XMLSchema" xmlns:p="http://schemas.microsoft.com/office/2006/metadata/properties" xmlns:ns2="e3a7ff7e-2346-4e6f-bdc5-9bc386160363" targetNamespace="http://schemas.microsoft.com/office/2006/metadata/properties" ma:root="true" ma:fieldsID="e0f6d674d4505c0be3c3473d70bf75d9" ns2:_="">
    <xsd:import namespace="e3a7ff7e-2346-4e6f-bdc5-9bc386160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7ff7e-2346-4e6f-bdc5-9bc386160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781DA8-E0E5-465B-8EF4-C8349F267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126F7-A304-4E52-B396-63D4B962FE2C}">
  <ds:schemaRefs>
    <ds:schemaRef ds:uri="http://schemas.openxmlformats.org/package/2006/metadata/core-properties"/>
    <ds:schemaRef ds:uri="http://purl.org/dc/elements/1.1/"/>
    <ds:schemaRef ds:uri="http://purl.org/dc/dcmitype/"/>
    <ds:schemaRef ds:uri="14347b5f-8cd2-42b5-b0cf-0328a83bd949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0fc2ed8d-6f4e-483d-b6b8-85025a830e3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B5D29A-F47B-42BC-AA79-396C7E715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a7ff7e-2346-4e6f-bdc5-9bc386160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Kpedu2021-VERSIO2</Template>
  <TotalTime>27393</TotalTime>
  <Words>499</Words>
  <Application>Microsoft Office PowerPoint</Application>
  <PresentationFormat>Laajakuva</PresentationFormat>
  <Paragraphs>80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Bebas Neue Book</vt:lpstr>
      <vt:lpstr>Calibri</vt:lpstr>
      <vt:lpstr>Bebas Neue</vt:lpstr>
      <vt:lpstr>Times New Roman</vt:lpstr>
      <vt:lpstr>Humanst521 BT</vt:lpstr>
      <vt:lpstr>Wingdings</vt:lpstr>
      <vt:lpstr>Playlist</vt:lpstr>
      <vt:lpstr>Kpedu2021-VERSIO2</vt:lpstr>
      <vt:lpstr>KoulutusTULKKI työelämätulkki    organisaatioiden rajapinnoilla</vt:lpstr>
      <vt:lpstr>70 HENKILÖÄ  VERKOSTOISTA </vt:lpstr>
      <vt:lpstr>TAVOITTEENA ITSELLE SOPIVA RATKAISU KOHTI TYÖTÄ TAI OPISKELUA   </vt:lpstr>
      <vt:lpstr>PowerPoint-esitys</vt:lpstr>
      <vt:lpstr> </vt:lpstr>
      <vt:lpstr>vertaistukea ja omia valintoja </vt:lpstr>
      <vt:lpstr>Pieniä tekoja kohti toivottua tulevaisuutta </vt:lpstr>
      <vt:lpstr>Miksi pienin askelin ? </vt:lpstr>
      <vt:lpstr>Mitä onnistumisia ? Seuranta 1.12.2021 </vt:lpstr>
      <vt:lpstr>PowerPoint-esitys</vt:lpstr>
      <vt:lpstr>LOPUKSI 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Tamminen</dc:creator>
  <cp:lastModifiedBy>Anne Eteläaho</cp:lastModifiedBy>
  <cp:revision>120</cp:revision>
  <dcterms:created xsi:type="dcterms:W3CDTF">2021-05-20T12:32:27Z</dcterms:created>
  <dcterms:modified xsi:type="dcterms:W3CDTF">2021-12-15T04:58:57Z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0x01010022FF90434CFF9A4EBC51A7B8BB688635</vt:lpwstr>
  </property>
</Properties>
</file>