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72_A44A7C41.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3" r:id="rId2"/>
    <p:sldMasterId id="2147483694" r:id="rId3"/>
    <p:sldMasterId id="2147483706" r:id="rId4"/>
  </p:sldMasterIdLst>
  <p:notesMasterIdLst>
    <p:notesMasterId r:id="rId22"/>
  </p:notesMasterIdLst>
  <p:sldIdLst>
    <p:sldId id="625" r:id="rId5"/>
    <p:sldId id="549" r:id="rId6"/>
    <p:sldId id="379" r:id="rId7"/>
    <p:sldId id="626" r:id="rId8"/>
    <p:sldId id="624" r:id="rId9"/>
    <p:sldId id="622" r:id="rId10"/>
    <p:sldId id="849" r:id="rId11"/>
    <p:sldId id="852" r:id="rId12"/>
    <p:sldId id="848" r:id="rId13"/>
    <p:sldId id="853" r:id="rId14"/>
    <p:sldId id="271" r:id="rId15"/>
    <p:sldId id="627" r:id="rId16"/>
    <p:sldId id="628" r:id="rId17"/>
    <p:sldId id="631" r:id="rId18"/>
    <p:sldId id="632" r:id="rId19"/>
    <p:sldId id="696" r:id="rId20"/>
    <p:sldId id="633"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0002E2-DC19-8C84-0A62-CA6297EFDE4D}" name="Tiina Ristikari" initials="TR" userId="S::tiina.ristikari@itla.fi::8b73eebd-9ea7-4fc9-bbd1-f764a3df9c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8482E-B023-440D-A213-B1ACD16598D6}" v="2" dt="2023-11-29T12:57:40.111"/>
    <p1510:client id="{559F719D-743C-4D6C-84A8-FE5EEBCE3601}" v="2" dt="2023-11-29T09:59:12.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9" d="100"/>
          <a:sy n="19" d="100"/>
        </p:scale>
        <p:origin x="226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comments/modernComment_272_A44A7C41.xml><?xml version="1.0" encoding="utf-8"?>
<p188:cmLst xmlns:a="http://schemas.openxmlformats.org/drawingml/2006/main" xmlns:r="http://schemas.openxmlformats.org/officeDocument/2006/relationships" xmlns:p188="http://schemas.microsoft.com/office/powerpoint/2018/8/main">
  <p188:cm id="{795E10F9-A701-47A0-AA8B-05DC3C6C8708}" authorId="{4E0002E2-DC19-8C84-0A62-CA6297EFDE4D}" created="2023-11-29T09:59:12.090">
    <ac:deMkLst xmlns:ac="http://schemas.microsoft.com/office/drawing/2013/main/command">
      <pc:docMk xmlns:pc="http://schemas.microsoft.com/office/powerpoint/2013/main/command"/>
      <pc:sldMk xmlns:pc="http://schemas.microsoft.com/office/powerpoint/2013/main/command" cId="2756344897" sldId="626"/>
      <ac:spMk id="9" creationId="{43072AB7-8810-6676-A285-2423CA9022C0}"/>
    </ac:deMkLst>
    <p188:txBody>
      <a:bodyPr/>
      <a:lstStyle/>
      <a:p>
        <a:r>
          <a:rPr lang="fi-FI"/>
          <a:t>tässä kannattaa korostaa, että tämä on laskennallinen malli, jossa mukana rekistereillä mitattavat asiat, eli voi olla vielä muita tekijöitä, joiden vaikutusta emme ole pystyneet havaitsemaan.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BF56B-69AD-4273-BCB7-C84C8A748131}" type="datetimeFigureOut">
              <a:rPr lang="fi-FI" smtClean="0"/>
              <a:t>30.11.2023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DDCD2-6A46-4E22-B46E-1CBD0114CED8}" type="slidenum">
              <a:rPr lang="fi-FI" smtClean="0"/>
              <a:t>‹#›</a:t>
            </a:fld>
            <a:endParaRPr lang="fi-FI"/>
          </a:p>
        </p:txBody>
      </p:sp>
    </p:spTree>
    <p:extLst>
      <p:ext uri="{BB962C8B-B14F-4D97-AF65-F5344CB8AC3E}">
        <p14:creationId xmlns:p14="http://schemas.microsoft.com/office/powerpoint/2010/main" val="45256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sz="1200" kern="1200">
                <a:solidFill>
                  <a:schemeClr val="tx1"/>
                </a:solidFill>
                <a:effectLst/>
                <a:latin typeface="Arial" charset="0"/>
                <a:ea typeface="+mn-ea"/>
                <a:cs typeface="+mn-cs"/>
              </a:rPr>
              <a:t>Suurin osuus perheitä koskettaneista riskeistä oli vanhempien ero tai kuolema. Lapsista 28 prosenttia oli vanhemman eron tai kuoleman (15 767 henkilöä). Erojen osuus oli huomattavan paljon korkeampi kuin toisen tai molempien vanhempien kuolema. </a:t>
            </a:r>
          </a:p>
          <a:p>
            <a:r>
              <a:rPr lang="fi-FI" sz="1200" kern="1200">
                <a:solidFill>
                  <a:schemeClr val="tx1"/>
                </a:solidFill>
                <a:effectLst/>
                <a:latin typeface="Arial" charset="0"/>
                <a:ea typeface="+mn-ea"/>
                <a:cs typeface="+mn-cs"/>
              </a:rPr>
              <a:t>Näemme tässä yhteydessä vain avioerojen osuuden tai lukumäärän. Vanhemmat ovat voineet myös erota avoliitosta. Kuitenkin suurin osa ikäluokasta (noin 60 %) syntyi perheeseen, jossa vanhemmat olivat naimisissa. Noin kolmasosa syntyi perheisiin, joissa vanhemmat olivat avoliitossa ja noin joka kymmenennen lapsen vanhempien parisuhteesta ei ollut tietoa.</a:t>
            </a:r>
          </a:p>
          <a:p>
            <a:r>
              <a:rPr lang="fi-FI" sz="1200" kern="1200">
                <a:solidFill>
                  <a:schemeClr val="tx1"/>
                </a:solidFill>
                <a:effectLst/>
                <a:latin typeface="Arial" charset="0"/>
                <a:ea typeface="+mn-ea"/>
                <a:cs typeface="+mn-cs"/>
              </a:rPr>
              <a:t>Toiseksi yleisin perheitä koskettanut kuormittava tekijä oli vähintään toisen vanhemman saama psykiatrinen diagnoosi. Kohortin lapsista 22 prosenttia (12 994 henkilöä) oli elänyt perheessä, jossa vähintään toisella vanhemmalla oli psykiatrinen diagnoosi. Äideistä hieman korkeampi osuus (14 %) kuin isistä (11 %) oli saanut jonkin psykiatrisen diagnoosin. Vanhempien mielenterveyden sairastavuudessa yleisimmät diagnoosiryhmät olivat mielialahäiriöt (F30–F39) sekä neuroottiset, stressiin liittyvät ja </a:t>
            </a:r>
            <a:r>
              <a:rPr lang="fi-FI" sz="1200" kern="1200" err="1">
                <a:solidFill>
                  <a:schemeClr val="tx1"/>
                </a:solidFill>
                <a:effectLst/>
                <a:latin typeface="Arial" charset="0"/>
                <a:ea typeface="+mn-ea"/>
                <a:cs typeface="+mn-cs"/>
              </a:rPr>
              <a:t>somatoforiset</a:t>
            </a:r>
            <a:r>
              <a:rPr lang="fi-FI" sz="1200" kern="1200">
                <a:solidFill>
                  <a:schemeClr val="tx1"/>
                </a:solidFill>
                <a:effectLst/>
                <a:latin typeface="Arial" charset="0"/>
                <a:ea typeface="+mn-ea"/>
                <a:cs typeface="+mn-cs"/>
              </a:rPr>
              <a:t> häiriöt (F40–F49). </a:t>
            </a:r>
          </a:p>
          <a:p>
            <a:r>
              <a:rPr lang="fi-FI" sz="1200" kern="1200">
                <a:solidFill>
                  <a:schemeClr val="tx1"/>
                </a:solidFill>
                <a:effectLst/>
                <a:latin typeface="Arial" charset="0"/>
                <a:ea typeface="+mn-ea"/>
                <a:cs typeface="+mn-cs"/>
              </a:rPr>
              <a:t>Pitkäaikainen toimeentulotuen saanti oli koskettanut myös useaa perhettä. Lapsista noin viidenneksellä (11 377 henkilöä) oli vanhempi, joka oli saanut jossain kohtaa pitkäaikaisesti toimeentulotukea.</a:t>
            </a:r>
          </a:p>
          <a:p>
            <a:r>
              <a:rPr lang="fi-FI" sz="1200" kern="1200">
                <a:solidFill>
                  <a:schemeClr val="tx1"/>
                </a:solidFill>
                <a:effectLst/>
                <a:latin typeface="Arial" charset="0"/>
                <a:ea typeface="+mn-ea"/>
                <a:cs typeface="+mn-cs"/>
              </a:rPr>
              <a:t>Lapsista varsin harvan perhetaustassa molemmilla vanhemmilla oli vain perusasteen tutkinto. Lapsista vain muutama prosentti (3,5 %) oli elänyt perheessä, jossa kummallakaan vanhemmista ei ollut perusasteen jälkeistä tutkintoa. Tämä tarkoittaa noin 1990 kohortin jäsentä.</a:t>
            </a:r>
          </a:p>
          <a:p>
            <a:r>
              <a:rPr lang="fi-FI" sz="1200" kern="1200">
                <a:solidFill>
                  <a:schemeClr val="tx1"/>
                </a:solidFill>
                <a:effectLst/>
                <a:latin typeface="Arial" charset="0"/>
                <a:ea typeface="+mn-ea"/>
                <a:cs typeface="+mn-cs"/>
              </a:rPr>
              <a:t>Tieto vanhemman parisuhteesta perustuu syntymärekisterin tietoon, joka on kerätty synnytyksen yhteydessä.</a:t>
            </a:r>
          </a:p>
          <a:p>
            <a:r>
              <a:rPr lang="fi-FI" sz="1200" kern="1200">
                <a:solidFill>
                  <a:schemeClr val="tx1"/>
                </a:solidFill>
                <a:effectLst/>
                <a:latin typeface="Arial" charset="0"/>
                <a:ea typeface="+mn-ea"/>
                <a:cs typeface="+mn-cs"/>
              </a:rPr>
              <a:t>Suurimmassa osassa perheistä (64 %) ei ollut yhtenäkään vuotena käytetty toimeentulotukea. Alle 20 prosenttia kohortin lapsista oli elänyt taloudessa, jossa toimeentulotukea oli saatu yli vuoden ajan ja kymmenesosa lapsista yli 4 vuotta toimeentulotukea saaneessa taloudessa.</a:t>
            </a:r>
          </a:p>
          <a:p>
            <a:r>
              <a:rPr lang="fi-FI" sz="1200" kern="1200">
                <a:solidFill>
                  <a:schemeClr val="tx1"/>
                </a:solidFill>
                <a:effectLst/>
                <a:latin typeface="Arial" charset="0"/>
                <a:ea typeface="+mn-ea"/>
                <a:cs typeface="+mn-cs"/>
              </a:rPr>
              <a:t>Noin joka kuudennessa perheessä toimeentulotukea oli saatu 1–3 vuotena. Yli kymmenesosassa (n. 13 %) lasten perheistä toimeentulotukea oli saatu vähintään kahdeksana eri vuotena eli varsin ison osalla perheistä toimeentulotuen käyttö oli toistuvaa. Toistuvuudesta emme kuitenkaan pysty päättelemään, oliko käyttö lyhyt- tai pitkäaikaista.</a:t>
            </a:r>
          </a:p>
          <a:p>
            <a:endParaRPr lang="fi-FI"/>
          </a:p>
        </p:txBody>
      </p:sp>
      <p:sp>
        <p:nvSpPr>
          <p:cNvPr id="4" name="Dian numeron paikkamerkki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A5FCF88-723A-4626-AEF2-9A2369E914CF}" type="slidenum">
              <a:rPr kumimoji="0" lang="fi-FI"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103540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Köyhyys on mainittu hallitusohjelmassa kaksi kertaa </a:t>
            </a:r>
          </a:p>
          <a:p>
            <a:r>
              <a:rPr lang="fi-FI"/>
              <a:t>Hallitusohjelmassa useita lapsiperheiden toimeentuloon vaikuttavia linjauksia</a:t>
            </a:r>
          </a:p>
          <a:p>
            <a:r>
              <a:rPr lang="fi-FI"/>
              <a:t>Työttömyysturvan lapsikorotusten poisto </a:t>
            </a:r>
          </a:p>
          <a:p>
            <a:r>
              <a:rPr lang="fi-FI"/>
              <a:t>Asumistuen muutokset </a:t>
            </a:r>
          </a:p>
          <a:p>
            <a:r>
              <a:rPr lang="fi-FI"/>
              <a:t>Toimeentulotuen muutokset </a:t>
            </a:r>
          </a:p>
          <a:p>
            <a:r>
              <a:rPr lang="fi-FI"/>
              <a:t>Lapsilisän korotukset (alle 3-vuotiaille 26 €/kk, yksinhuoltajakorotuksen korottaminen 10 €/kk, 4. ja 5. lapsen lapsilisän korotus 10 €/kk)</a:t>
            </a:r>
          </a:p>
          <a:p>
            <a:r>
              <a:rPr lang="fi-FI"/>
              <a:t>Indeksijäädytykset </a:t>
            </a:r>
          </a:p>
          <a:p>
            <a:r>
              <a:rPr lang="fi-FI"/>
              <a:t>Heikennyksillä pyritään vaikuttamaan (kepillä) kotitalouksien työllisyyteen</a:t>
            </a:r>
          </a:p>
          <a:p>
            <a:endParaRPr lang="fi-FI"/>
          </a:p>
          <a:p>
            <a:endParaRPr lang="fi-FI"/>
          </a:p>
          <a:p>
            <a:endParaRPr lang="fi-FI"/>
          </a:p>
        </p:txBody>
      </p:sp>
      <p:sp>
        <p:nvSpPr>
          <p:cNvPr id="4" name="Dian numeron paikkamerkki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2701192-BC90-48E6-AA99-F772ED415EAD}" type="slidenum">
              <a:rPr kumimoji="0" lang="en-GB"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190916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sz="1200" kern="1200">
                <a:solidFill>
                  <a:schemeClr val="tx1"/>
                </a:solidFill>
                <a:effectLst/>
                <a:latin typeface="Arial" charset="0"/>
                <a:ea typeface="+mn-ea"/>
                <a:cs typeface="+mn-cs"/>
              </a:rPr>
              <a:t>Suurin osuus perheitä koskettaneista riskeistä oli vanhempien ero tai kuolema. Lapsista 28 prosenttia oli vanhemman eron tai kuoleman (15 767 henkilöä). Erojen osuus oli huomattavan paljon korkeampi kuin toisen tai molempien vanhempien kuolema. </a:t>
            </a:r>
          </a:p>
          <a:p>
            <a:r>
              <a:rPr lang="fi-FI" sz="1200" kern="1200">
                <a:solidFill>
                  <a:schemeClr val="tx1"/>
                </a:solidFill>
                <a:effectLst/>
                <a:latin typeface="Arial" charset="0"/>
                <a:ea typeface="+mn-ea"/>
                <a:cs typeface="+mn-cs"/>
              </a:rPr>
              <a:t>Näemme tässä yhteydessä vain avioerojen osuuden tai lukumäärän. Vanhemmat ovat voineet myös erota avoliitosta. Kuitenkin suurin osa ikäluokasta (noin 60 %) syntyi perheeseen, jossa vanhemmat olivat naimisissa. Noin kolmasosa syntyi perheisiin, joissa vanhemmat olivat avoliitossa ja noin joka kymmenennen lapsen vanhempien parisuhteesta ei ollut tietoa.</a:t>
            </a:r>
          </a:p>
          <a:p>
            <a:r>
              <a:rPr lang="fi-FI" sz="1200" kern="1200">
                <a:solidFill>
                  <a:schemeClr val="tx1"/>
                </a:solidFill>
                <a:effectLst/>
                <a:latin typeface="Arial" charset="0"/>
                <a:ea typeface="+mn-ea"/>
                <a:cs typeface="+mn-cs"/>
              </a:rPr>
              <a:t>Toiseksi yleisin perheitä koskettanut kuormittava tekijä oli vähintään toisen vanhemman saama psykiatrinen diagnoosi. Kohortin lapsista 22 prosenttia (12 994 henkilöä) oli elänyt perheessä, jossa vähintään toisella vanhemmalla oli psykiatrinen diagnoosi. Äideistä hieman korkeampi osuus (14 %) kuin isistä (11 %) oli saanut jonkin psykiatrisen diagnoosin. Vanhempien mielenterveyden sairastavuudessa yleisimmät diagnoosiryhmät olivat mielialahäiriöt (F30–F39) sekä neuroottiset, stressiin liittyvät ja </a:t>
            </a:r>
            <a:r>
              <a:rPr lang="fi-FI" sz="1200" kern="1200" err="1">
                <a:solidFill>
                  <a:schemeClr val="tx1"/>
                </a:solidFill>
                <a:effectLst/>
                <a:latin typeface="Arial" charset="0"/>
                <a:ea typeface="+mn-ea"/>
                <a:cs typeface="+mn-cs"/>
              </a:rPr>
              <a:t>somatoforiset</a:t>
            </a:r>
            <a:r>
              <a:rPr lang="fi-FI" sz="1200" kern="1200">
                <a:solidFill>
                  <a:schemeClr val="tx1"/>
                </a:solidFill>
                <a:effectLst/>
                <a:latin typeface="Arial" charset="0"/>
                <a:ea typeface="+mn-ea"/>
                <a:cs typeface="+mn-cs"/>
              </a:rPr>
              <a:t> häiriöt (F40–F49). </a:t>
            </a:r>
          </a:p>
          <a:p>
            <a:r>
              <a:rPr lang="fi-FI" sz="1200" kern="1200">
                <a:solidFill>
                  <a:schemeClr val="tx1"/>
                </a:solidFill>
                <a:effectLst/>
                <a:latin typeface="Arial" charset="0"/>
                <a:ea typeface="+mn-ea"/>
                <a:cs typeface="+mn-cs"/>
              </a:rPr>
              <a:t>Pitkäaikainen toimeentulotuen saanti oli koskettanut myös useaa perhettä. Lapsista noin viidenneksellä (11 377 henkilöä) oli vanhempi, joka oli saanut jossain kohtaa pitkäaikaisesti toimeentulotukea.</a:t>
            </a:r>
          </a:p>
          <a:p>
            <a:r>
              <a:rPr lang="fi-FI" sz="1200" kern="1200">
                <a:solidFill>
                  <a:schemeClr val="tx1"/>
                </a:solidFill>
                <a:effectLst/>
                <a:latin typeface="Arial" charset="0"/>
                <a:ea typeface="+mn-ea"/>
                <a:cs typeface="+mn-cs"/>
              </a:rPr>
              <a:t>Lapsista varsin harvan perhetaustassa molemmilla vanhemmilla oli vain perusasteen tutkinto. Lapsista vain muutama prosentti (3,5 %) oli elänyt perheessä, jossa kummallakaan vanhemmista ei ollut perusasteen jälkeistä tutkintoa. Tämä tarkoittaa noin 1990 kohortin jäsentä.</a:t>
            </a:r>
          </a:p>
          <a:p>
            <a:r>
              <a:rPr lang="fi-FI" sz="1200" kern="1200">
                <a:solidFill>
                  <a:schemeClr val="tx1"/>
                </a:solidFill>
                <a:effectLst/>
                <a:latin typeface="Arial" charset="0"/>
                <a:ea typeface="+mn-ea"/>
                <a:cs typeface="+mn-cs"/>
              </a:rPr>
              <a:t>Tieto vanhemman parisuhteesta perustuu syntymärekisterin tietoon, joka on kerätty synnytyksen yhteydessä.</a:t>
            </a:r>
          </a:p>
          <a:p>
            <a:r>
              <a:rPr lang="fi-FI" sz="1200" kern="1200">
                <a:solidFill>
                  <a:schemeClr val="tx1"/>
                </a:solidFill>
                <a:effectLst/>
                <a:latin typeface="Arial" charset="0"/>
                <a:ea typeface="+mn-ea"/>
                <a:cs typeface="+mn-cs"/>
              </a:rPr>
              <a:t>Suurimmassa osassa perheistä (64 %) ei ollut yhtenäkään vuotena käytetty toimeentulotukea. Alle 20 prosenttia kohortin lapsista oli elänyt taloudessa, jossa toimeentulotukea oli saatu yli vuoden ajan ja kymmenesosa lapsista yli 4 vuotta toimeentulotukea saaneessa taloudessa.</a:t>
            </a:r>
          </a:p>
          <a:p>
            <a:r>
              <a:rPr lang="fi-FI" sz="1200" kern="1200">
                <a:solidFill>
                  <a:schemeClr val="tx1"/>
                </a:solidFill>
                <a:effectLst/>
                <a:latin typeface="Arial" charset="0"/>
                <a:ea typeface="+mn-ea"/>
                <a:cs typeface="+mn-cs"/>
              </a:rPr>
              <a:t>Noin joka kuudennessa perheessä toimeentulotukea oli saatu 1–3 vuotena. Yli kymmenesosassa (n. 13 %) lasten perheistä toimeentulotukea oli saatu vähintään kahdeksana eri vuotena eli varsin ison osalla perheistä toimeentulotuen käyttö oli toistuvaa. Toistuvuudesta emme kuitenkaan pysty päättelemään, oliko käyttö lyhyt- tai pitkäaikaista.</a:t>
            </a:r>
          </a:p>
          <a:p>
            <a:endParaRPr lang="fi-FI"/>
          </a:p>
        </p:txBody>
      </p:sp>
      <p:sp>
        <p:nvSpPr>
          <p:cNvPr id="4" name="Dian numeron paikkamerkki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A5FCF88-723A-4626-AEF2-9A2369E914CF}" type="slidenum">
              <a:rPr kumimoji="0" lang="fi-FI"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77780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sz="1200" kern="1200">
                <a:solidFill>
                  <a:schemeClr val="tx1"/>
                </a:solidFill>
                <a:effectLst/>
                <a:latin typeface="Arial" charset="0"/>
                <a:ea typeface="+mn-ea"/>
                <a:cs typeface="+mn-cs"/>
              </a:rPr>
              <a:t>Suurin osuus perheitä koskettaneista riskeistä oli vanhempien ero tai kuolema. Lapsista 28 prosenttia oli vanhemman eron tai kuoleman (15 767 henkilöä). Erojen osuus oli huomattavan paljon korkeampi kuin toisen tai molempien vanhempien kuolema. </a:t>
            </a:r>
          </a:p>
          <a:p>
            <a:r>
              <a:rPr lang="fi-FI" sz="1200" kern="1200">
                <a:solidFill>
                  <a:schemeClr val="tx1"/>
                </a:solidFill>
                <a:effectLst/>
                <a:latin typeface="Arial" charset="0"/>
                <a:ea typeface="+mn-ea"/>
                <a:cs typeface="+mn-cs"/>
              </a:rPr>
              <a:t>Näemme tässä yhteydessä vain avioerojen osuuden tai lukumäärän. Vanhemmat ovat voineet myös erota avoliitosta. Kuitenkin suurin osa ikäluokasta (noin 60 %) syntyi perheeseen, jossa vanhemmat olivat naimisissa. Noin kolmasosa syntyi perheisiin, joissa vanhemmat olivat avoliitossa ja noin joka kymmenennen lapsen vanhempien parisuhteesta ei ollut tietoa.</a:t>
            </a:r>
          </a:p>
          <a:p>
            <a:r>
              <a:rPr lang="fi-FI" sz="1200" kern="1200">
                <a:solidFill>
                  <a:schemeClr val="tx1"/>
                </a:solidFill>
                <a:effectLst/>
                <a:latin typeface="Arial" charset="0"/>
                <a:ea typeface="+mn-ea"/>
                <a:cs typeface="+mn-cs"/>
              </a:rPr>
              <a:t>Toiseksi yleisin perheitä koskettanut kuormittava tekijä oli vähintään toisen vanhemman saama psykiatrinen diagnoosi. Kohortin lapsista 22 prosenttia (12 994 henkilöä) oli elänyt perheessä, jossa vähintään toisella vanhemmalla oli psykiatrinen diagnoosi. Äideistä hieman korkeampi osuus (14 %) kuin isistä (11 %) oli saanut jonkin psykiatrisen diagnoosin. Vanhempien mielenterveyden sairastavuudessa yleisimmät diagnoosiryhmät olivat mielialahäiriöt (F30–F39) sekä neuroottiset, stressiin liittyvät ja </a:t>
            </a:r>
            <a:r>
              <a:rPr lang="fi-FI" sz="1200" kern="1200" err="1">
                <a:solidFill>
                  <a:schemeClr val="tx1"/>
                </a:solidFill>
                <a:effectLst/>
                <a:latin typeface="Arial" charset="0"/>
                <a:ea typeface="+mn-ea"/>
                <a:cs typeface="+mn-cs"/>
              </a:rPr>
              <a:t>somatoforiset</a:t>
            </a:r>
            <a:r>
              <a:rPr lang="fi-FI" sz="1200" kern="1200">
                <a:solidFill>
                  <a:schemeClr val="tx1"/>
                </a:solidFill>
                <a:effectLst/>
                <a:latin typeface="Arial" charset="0"/>
                <a:ea typeface="+mn-ea"/>
                <a:cs typeface="+mn-cs"/>
              </a:rPr>
              <a:t> häiriöt (F40–F49). </a:t>
            </a:r>
          </a:p>
          <a:p>
            <a:r>
              <a:rPr lang="fi-FI" sz="1200" kern="1200">
                <a:solidFill>
                  <a:schemeClr val="tx1"/>
                </a:solidFill>
                <a:effectLst/>
                <a:latin typeface="Arial" charset="0"/>
                <a:ea typeface="+mn-ea"/>
                <a:cs typeface="+mn-cs"/>
              </a:rPr>
              <a:t>Pitkäaikainen toimeentulotuen saanti oli koskettanut myös useaa perhettä. Lapsista noin viidenneksellä (11 377 henkilöä) oli vanhempi, joka oli saanut jossain kohtaa pitkäaikaisesti toimeentulotukea.</a:t>
            </a:r>
          </a:p>
          <a:p>
            <a:r>
              <a:rPr lang="fi-FI" sz="1200" kern="1200">
                <a:solidFill>
                  <a:schemeClr val="tx1"/>
                </a:solidFill>
                <a:effectLst/>
                <a:latin typeface="Arial" charset="0"/>
                <a:ea typeface="+mn-ea"/>
                <a:cs typeface="+mn-cs"/>
              </a:rPr>
              <a:t>Lapsista varsin harvan perhetaustassa molemmilla vanhemmilla oli vain perusasteen tutkinto. Lapsista vain muutama prosentti (3,5 %) oli elänyt perheessä, jossa kummallakaan vanhemmista ei ollut perusasteen jälkeistä tutkintoa. Tämä tarkoittaa noin 1990 kohortin jäsentä.</a:t>
            </a:r>
          </a:p>
          <a:p>
            <a:r>
              <a:rPr lang="fi-FI" sz="1200" kern="1200">
                <a:solidFill>
                  <a:schemeClr val="tx1"/>
                </a:solidFill>
                <a:effectLst/>
                <a:latin typeface="Arial" charset="0"/>
                <a:ea typeface="+mn-ea"/>
                <a:cs typeface="+mn-cs"/>
              </a:rPr>
              <a:t>Tieto vanhemman parisuhteesta perustuu syntymärekisterin tietoon, joka on kerätty synnytyksen yhteydessä.</a:t>
            </a:r>
          </a:p>
          <a:p>
            <a:r>
              <a:rPr lang="fi-FI" sz="1200" kern="1200">
                <a:solidFill>
                  <a:schemeClr val="tx1"/>
                </a:solidFill>
                <a:effectLst/>
                <a:latin typeface="Arial" charset="0"/>
                <a:ea typeface="+mn-ea"/>
                <a:cs typeface="+mn-cs"/>
              </a:rPr>
              <a:t>Suurimmassa osassa perheistä (64 %) ei ollut yhtenäkään vuotena käytetty toimeentulotukea. Alle 20 prosenttia kohortin lapsista oli elänyt taloudessa, jossa toimeentulotukea oli saatu yli vuoden ajan ja kymmenesosa lapsista yli 4 vuotta toimeentulotukea saaneessa taloudessa.</a:t>
            </a:r>
          </a:p>
          <a:p>
            <a:r>
              <a:rPr lang="fi-FI" sz="1200" kern="1200">
                <a:solidFill>
                  <a:schemeClr val="tx1"/>
                </a:solidFill>
                <a:effectLst/>
                <a:latin typeface="Arial" charset="0"/>
                <a:ea typeface="+mn-ea"/>
                <a:cs typeface="+mn-cs"/>
              </a:rPr>
              <a:t>Noin joka kuudennessa perheessä toimeentulotukea oli saatu 1–3 vuotena. Yli kymmenesosassa (n. 13 %) lasten perheistä toimeentulotukea oli saatu vähintään kahdeksana eri vuotena eli varsin ison osalla perheistä toimeentulotuen käyttö oli toistuvaa. Toistuvuudesta emme kuitenkaan pysty päättelemään, oliko käyttö lyhyt- tai pitkäaikaista.</a:t>
            </a:r>
          </a:p>
          <a:p>
            <a:endParaRPr lang="fi-FI"/>
          </a:p>
        </p:txBody>
      </p:sp>
      <p:sp>
        <p:nvSpPr>
          <p:cNvPr id="4" name="Dian numeron paikkamerkki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A5FCF88-723A-4626-AEF2-9A2369E914CF}" type="slidenum">
              <a:rPr kumimoji="0" lang="fi-FI"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237487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sz="1200" kern="1200">
                <a:solidFill>
                  <a:schemeClr val="tx1"/>
                </a:solidFill>
                <a:effectLst/>
                <a:latin typeface="Arial" charset="0"/>
                <a:ea typeface="+mn-ea"/>
                <a:cs typeface="+mn-cs"/>
              </a:rPr>
              <a:t>Suurin osuus perheitä koskettaneista riskeistä oli vanhempien ero tai kuolema. Lapsista 28 prosenttia oli vanhemman eron tai kuoleman (15 767 henkilöä). Erojen osuus oli huomattavan paljon korkeampi kuin toisen tai molempien vanhempien kuolema. </a:t>
            </a:r>
          </a:p>
          <a:p>
            <a:r>
              <a:rPr lang="fi-FI" sz="1200" kern="1200">
                <a:solidFill>
                  <a:schemeClr val="tx1"/>
                </a:solidFill>
                <a:effectLst/>
                <a:latin typeface="Arial" charset="0"/>
                <a:ea typeface="+mn-ea"/>
                <a:cs typeface="+mn-cs"/>
              </a:rPr>
              <a:t>Näemme tässä yhteydessä vain avioerojen osuuden tai lukumäärän. Vanhemmat ovat voineet myös erota avoliitosta. Kuitenkin suurin osa ikäluokasta (noin 60 %) syntyi perheeseen, jossa vanhemmat olivat naimisissa. Noin kolmasosa syntyi perheisiin, joissa vanhemmat olivat avoliitossa ja noin joka kymmenennen lapsen vanhempien parisuhteesta ei ollut tietoa.</a:t>
            </a:r>
          </a:p>
          <a:p>
            <a:r>
              <a:rPr lang="fi-FI" sz="1200" kern="1200">
                <a:solidFill>
                  <a:schemeClr val="tx1"/>
                </a:solidFill>
                <a:effectLst/>
                <a:latin typeface="Arial" charset="0"/>
                <a:ea typeface="+mn-ea"/>
                <a:cs typeface="+mn-cs"/>
              </a:rPr>
              <a:t>Toiseksi yleisin perheitä koskettanut kuormittava tekijä oli vähintään toisen vanhemman saama psykiatrinen diagnoosi. Kohortin lapsista 22 prosenttia (12 994 henkilöä) oli elänyt perheessä, jossa vähintään toisella vanhemmalla oli psykiatrinen diagnoosi. Äideistä hieman korkeampi osuus (14 %) kuin isistä (11 %) oli saanut jonkin psykiatrisen diagnoosin. Vanhempien mielenterveyden sairastavuudessa yleisimmät diagnoosiryhmät olivat mielialahäiriöt (F30–F39) sekä neuroottiset, stressiin liittyvät ja </a:t>
            </a:r>
            <a:r>
              <a:rPr lang="fi-FI" sz="1200" kern="1200" err="1">
                <a:solidFill>
                  <a:schemeClr val="tx1"/>
                </a:solidFill>
                <a:effectLst/>
                <a:latin typeface="Arial" charset="0"/>
                <a:ea typeface="+mn-ea"/>
                <a:cs typeface="+mn-cs"/>
              </a:rPr>
              <a:t>somatoforiset</a:t>
            </a:r>
            <a:r>
              <a:rPr lang="fi-FI" sz="1200" kern="1200">
                <a:solidFill>
                  <a:schemeClr val="tx1"/>
                </a:solidFill>
                <a:effectLst/>
                <a:latin typeface="Arial" charset="0"/>
                <a:ea typeface="+mn-ea"/>
                <a:cs typeface="+mn-cs"/>
              </a:rPr>
              <a:t> häiriöt (F40–F49). </a:t>
            </a:r>
          </a:p>
          <a:p>
            <a:r>
              <a:rPr lang="fi-FI" sz="1200" kern="1200">
                <a:solidFill>
                  <a:schemeClr val="tx1"/>
                </a:solidFill>
                <a:effectLst/>
                <a:latin typeface="Arial" charset="0"/>
                <a:ea typeface="+mn-ea"/>
                <a:cs typeface="+mn-cs"/>
              </a:rPr>
              <a:t>Pitkäaikainen toimeentulotuen saanti oli koskettanut myös useaa perhettä. Lapsista noin viidenneksellä (11 377 henkilöä) oli vanhempi, joka oli saanut jossain kohtaa pitkäaikaisesti toimeentulotukea.</a:t>
            </a:r>
          </a:p>
          <a:p>
            <a:r>
              <a:rPr lang="fi-FI" sz="1200" kern="1200">
                <a:solidFill>
                  <a:schemeClr val="tx1"/>
                </a:solidFill>
                <a:effectLst/>
                <a:latin typeface="Arial" charset="0"/>
                <a:ea typeface="+mn-ea"/>
                <a:cs typeface="+mn-cs"/>
              </a:rPr>
              <a:t>Lapsista varsin harvan perhetaustassa molemmilla vanhemmilla oli vain perusasteen tutkinto. Lapsista vain muutama prosentti (3,5 %) oli elänyt perheessä, jossa kummallakaan vanhemmista ei ollut perusasteen jälkeistä tutkintoa. Tämä tarkoittaa noin 1990 kohortin jäsentä.</a:t>
            </a:r>
          </a:p>
          <a:p>
            <a:r>
              <a:rPr lang="fi-FI" sz="1200" kern="1200">
                <a:solidFill>
                  <a:schemeClr val="tx1"/>
                </a:solidFill>
                <a:effectLst/>
                <a:latin typeface="Arial" charset="0"/>
                <a:ea typeface="+mn-ea"/>
                <a:cs typeface="+mn-cs"/>
              </a:rPr>
              <a:t>Tieto vanhemman parisuhteesta perustuu syntymärekisterin tietoon, joka on kerätty synnytyksen yhteydessä.</a:t>
            </a:r>
          </a:p>
          <a:p>
            <a:r>
              <a:rPr lang="fi-FI" sz="1200" kern="1200">
                <a:solidFill>
                  <a:schemeClr val="tx1"/>
                </a:solidFill>
                <a:effectLst/>
                <a:latin typeface="Arial" charset="0"/>
                <a:ea typeface="+mn-ea"/>
                <a:cs typeface="+mn-cs"/>
              </a:rPr>
              <a:t>Suurimmassa osassa perheistä (64 %) ei ollut yhtenäkään vuotena käytetty toimeentulotukea. Alle 20 prosenttia kohortin lapsista oli elänyt taloudessa, jossa toimeentulotukea oli saatu yli vuoden ajan ja kymmenesosa lapsista yli 4 vuotta toimeentulotukea saaneessa taloudessa.</a:t>
            </a:r>
          </a:p>
          <a:p>
            <a:r>
              <a:rPr lang="fi-FI" sz="1200" kern="1200">
                <a:solidFill>
                  <a:schemeClr val="tx1"/>
                </a:solidFill>
                <a:effectLst/>
                <a:latin typeface="Arial" charset="0"/>
                <a:ea typeface="+mn-ea"/>
                <a:cs typeface="+mn-cs"/>
              </a:rPr>
              <a:t>Noin joka kuudennessa perheessä toimeentulotukea oli saatu 1–3 vuotena. Yli kymmenesosassa (n. 13 %) lasten perheistä toimeentulotukea oli saatu vähintään kahdeksana eri vuotena eli varsin ison osalla perheistä toimeentulotuen käyttö oli toistuvaa. Toistuvuudesta emme kuitenkaan pysty päättelemään, oliko käyttö lyhyt- tai pitkäaikaista.</a:t>
            </a:r>
          </a:p>
          <a:p>
            <a:endParaRPr lang="fi-FI"/>
          </a:p>
        </p:txBody>
      </p:sp>
      <p:sp>
        <p:nvSpPr>
          <p:cNvPr id="4" name="Dian numeron paikkamerkki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A5FCF88-723A-4626-AEF2-9A2369E914CF}" type="slidenum">
              <a:rPr kumimoji="0" lang="fi-FI"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425952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sz="1200" kern="1200">
                <a:solidFill>
                  <a:schemeClr val="tx1"/>
                </a:solidFill>
                <a:effectLst/>
                <a:latin typeface="Arial" charset="0"/>
                <a:ea typeface="+mn-ea"/>
                <a:cs typeface="+mn-cs"/>
              </a:rPr>
              <a:t>Suurin osuus perheitä koskettaneista riskeistä oli vanhempien ero tai kuolema. Lapsista 28 prosenttia oli vanhemman eron tai kuoleman (15 767 henkilöä). Erojen osuus oli huomattavan paljon korkeampi kuin toisen tai molempien vanhempien kuolema. </a:t>
            </a:r>
          </a:p>
          <a:p>
            <a:r>
              <a:rPr lang="fi-FI" sz="1200" kern="1200">
                <a:solidFill>
                  <a:schemeClr val="tx1"/>
                </a:solidFill>
                <a:effectLst/>
                <a:latin typeface="Arial" charset="0"/>
                <a:ea typeface="+mn-ea"/>
                <a:cs typeface="+mn-cs"/>
              </a:rPr>
              <a:t>Näemme tässä yhteydessä vain avioerojen osuuden tai lukumäärän. Vanhemmat ovat voineet myös erota avoliitosta. Kuitenkin suurin osa ikäluokasta (noin 60 %) syntyi perheeseen, jossa vanhemmat olivat naimisissa. Noin kolmasosa syntyi perheisiin, joissa vanhemmat olivat avoliitossa ja noin joka kymmenennen lapsen vanhempien parisuhteesta ei ollut tietoa.</a:t>
            </a:r>
          </a:p>
          <a:p>
            <a:r>
              <a:rPr lang="fi-FI" sz="1200" kern="1200">
                <a:solidFill>
                  <a:schemeClr val="tx1"/>
                </a:solidFill>
                <a:effectLst/>
                <a:latin typeface="Arial" charset="0"/>
                <a:ea typeface="+mn-ea"/>
                <a:cs typeface="+mn-cs"/>
              </a:rPr>
              <a:t>Toiseksi yleisin perheitä koskettanut kuormittava tekijä oli vähintään toisen vanhemman saama psykiatrinen diagnoosi. Kohortin lapsista 22 prosenttia (12 994 henkilöä) oli elänyt perheessä, jossa vähintään toisella vanhemmalla oli psykiatrinen diagnoosi. Äideistä hieman korkeampi osuus (14 %) kuin isistä (11 %) oli saanut jonkin psykiatrisen diagnoosin. Vanhempien mielenterveyden sairastavuudessa yleisimmät diagnoosiryhmät olivat mielialahäiriöt (F30–F39) sekä neuroottiset, stressiin liittyvät ja </a:t>
            </a:r>
            <a:r>
              <a:rPr lang="fi-FI" sz="1200" kern="1200" err="1">
                <a:solidFill>
                  <a:schemeClr val="tx1"/>
                </a:solidFill>
                <a:effectLst/>
                <a:latin typeface="Arial" charset="0"/>
                <a:ea typeface="+mn-ea"/>
                <a:cs typeface="+mn-cs"/>
              </a:rPr>
              <a:t>somatoforiset</a:t>
            </a:r>
            <a:r>
              <a:rPr lang="fi-FI" sz="1200" kern="1200">
                <a:solidFill>
                  <a:schemeClr val="tx1"/>
                </a:solidFill>
                <a:effectLst/>
                <a:latin typeface="Arial" charset="0"/>
                <a:ea typeface="+mn-ea"/>
                <a:cs typeface="+mn-cs"/>
              </a:rPr>
              <a:t> häiriöt (F40–F49). </a:t>
            </a:r>
          </a:p>
          <a:p>
            <a:r>
              <a:rPr lang="fi-FI" sz="1200" kern="1200">
                <a:solidFill>
                  <a:schemeClr val="tx1"/>
                </a:solidFill>
                <a:effectLst/>
                <a:latin typeface="Arial" charset="0"/>
                <a:ea typeface="+mn-ea"/>
                <a:cs typeface="+mn-cs"/>
              </a:rPr>
              <a:t>Pitkäaikainen toimeentulotuen saanti oli koskettanut myös useaa perhettä. Lapsista noin viidenneksellä (11 377 henkilöä) oli vanhempi, joka oli saanut jossain kohtaa pitkäaikaisesti toimeentulotukea.</a:t>
            </a:r>
          </a:p>
          <a:p>
            <a:r>
              <a:rPr lang="fi-FI" sz="1200" kern="1200">
                <a:solidFill>
                  <a:schemeClr val="tx1"/>
                </a:solidFill>
                <a:effectLst/>
                <a:latin typeface="Arial" charset="0"/>
                <a:ea typeface="+mn-ea"/>
                <a:cs typeface="+mn-cs"/>
              </a:rPr>
              <a:t>Lapsista varsin harvan perhetaustassa molemmilla vanhemmilla oli vain perusasteen tutkinto. Lapsista vain muutama prosentti (3,5 %) oli elänyt perheessä, jossa kummallakaan vanhemmista ei ollut perusasteen jälkeistä tutkintoa. Tämä tarkoittaa noin 1990 kohortin jäsentä.</a:t>
            </a:r>
          </a:p>
          <a:p>
            <a:r>
              <a:rPr lang="fi-FI" sz="1200" kern="1200">
                <a:solidFill>
                  <a:schemeClr val="tx1"/>
                </a:solidFill>
                <a:effectLst/>
                <a:latin typeface="Arial" charset="0"/>
                <a:ea typeface="+mn-ea"/>
                <a:cs typeface="+mn-cs"/>
              </a:rPr>
              <a:t>Tieto vanhemman parisuhteesta perustuu syntymärekisterin tietoon, joka on kerätty synnytyksen yhteydessä.</a:t>
            </a:r>
          </a:p>
          <a:p>
            <a:r>
              <a:rPr lang="fi-FI" sz="1200" kern="1200">
                <a:solidFill>
                  <a:schemeClr val="tx1"/>
                </a:solidFill>
                <a:effectLst/>
                <a:latin typeface="Arial" charset="0"/>
                <a:ea typeface="+mn-ea"/>
                <a:cs typeface="+mn-cs"/>
              </a:rPr>
              <a:t>Suurimmassa osassa perheistä (64 %) ei ollut yhtenäkään vuotena käytetty toimeentulotukea. Alle 20 prosenttia kohortin lapsista oli elänyt taloudessa, jossa toimeentulotukea oli saatu yli vuoden ajan ja kymmenesosa lapsista yli 4 vuotta toimeentulotukea saaneessa taloudessa.</a:t>
            </a:r>
          </a:p>
          <a:p>
            <a:r>
              <a:rPr lang="fi-FI" sz="1200" kern="1200">
                <a:solidFill>
                  <a:schemeClr val="tx1"/>
                </a:solidFill>
                <a:effectLst/>
                <a:latin typeface="Arial" charset="0"/>
                <a:ea typeface="+mn-ea"/>
                <a:cs typeface="+mn-cs"/>
              </a:rPr>
              <a:t>Noin joka kuudennessa perheessä toimeentulotukea oli saatu 1–3 vuotena. Yli kymmenesosassa (n. 13 %) lasten perheistä toimeentulotukea oli saatu vähintään kahdeksana eri vuotena eli varsin ison osalla perheistä toimeentulotuen käyttö oli toistuvaa. Toistuvuudesta emme kuitenkaan pysty päättelemään, oliko käyttö lyhyt- tai pitkäaikaista.</a:t>
            </a:r>
          </a:p>
          <a:p>
            <a:endParaRPr lang="fi-FI"/>
          </a:p>
        </p:txBody>
      </p:sp>
      <p:sp>
        <p:nvSpPr>
          <p:cNvPr id="4" name="Dian numeron paikkamerkki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A5FCF88-723A-4626-AEF2-9A2369E914CF}" type="slidenum">
              <a:rPr kumimoji="0" lang="fi-FI"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1766831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emf"/><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DC23A036-E160-624C-88FC-1F3F639C6831}"/>
              </a:ext>
            </a:extLst>
          </p:cNvPr>
          <p:cNvSpPr/>
          <p:nvPr userDrawn="1"/>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b="0" i="0">
              <a:latin typeface="Poppins" pitchFamily="2" charset="77"/>
            </a:endParaRPr>
          </a:p>
        </p:txBody>
      </p:sp>
      <p:pic>
        <p:nvPicPr>
          <p:cNvPr id="5" name="Kuva 4" descr="Kuva, joka sisältää kohteen ase&#10;&#10;Kuvaus luotu automaattisesti">
            <a:extLst>
              <a:ext uri="{FF2B5EF4-FFF2-40B4-BE49-F238E27FC236}">
                <a16:creationId xmlns:a16="http://schemas.microsoft.com/office/drawing/2014/main" id="{0086385E-FF0D-A44C-A89D-FBDEF0A7591C}"/>
              </a:ext>
            </a:extLst>
          </p:cNvPr>
          <p:cNvPicPr>
            <a:picLocks noChangeAspect="1"/>
          </p:cNvPicPr>
          <p:nvPr userDrawn="1"/>
        </p:nvPicPr>
        <p:blipFill rotWithShape="1">
          <a:blip r:embed="rId2">
            <a:alphaModFix amt="10000"/>
          </a:blip>
          <a:srcRect t="13927" r="14278" b="19688"/>
          <a:stretch/>
        </p:blipFill>
        <p:spPr>
          <a:xfrm>
            <a:off x="6159861" y="-1"/>
            <a:ext cx="6641740" cy="6858001"/>
          </a:xfrm>
          <a:prstGeom prst="rect">
            <a:avLst/>
          </a:prstGeom>
        </p:spPr>
      </p:pic>
      <p:sp>
        <p:nvSpPr>
          <p:cNvPr id="2" name="Otsikko 1"/>
          <p:cNvSpPr>
            <a:spLocks noGrp="1"/>
          </p:cNvSpPr>
          <p:nvPr>
            <p:ph type="ctrTitle"/>
          </p:nvPr>
        </p:nvSpPr>
        <p:spPr>
          <a:xfrm>
            <a:off x="609600" y="880110"/>
            <a:ext cx="10363200" cy="1470025"/>
          </a:xfrm>
        </p:spPr>
        <p:txBody>
          <a:bodyPr/>
          <a:lstStyle>
            <a:lvl1pPr algn="l">
              <a:defRPr b="1" i="0">
                <a:solidFill>
                  <a:schemeClr val="bg1"/>
                </a:solidFill>
                <a:latin typeface="Ivar Display SemiBold" pitchFamily="2" charset="77"/>
                <a:ea typeface="Ivar Display SemiBold" pitchFamily="2" charset="77"/>
              </a:defRPr>
            </a:lvl1pPr>
          </a:lstStyle>
          <a:p>
            <a:r>
              <a:rPr lang="fi-FI"/>
              <a:t>Muokkaa ots. perustyyl. napsautt.</a:t>
            </a:r>
          </a:p>
        </p:txBody>
      </p:sp>
      <p:sp>
        <p:nvSpPr>
          <p:cNvPr id="3" name="Alaotsikko 2"/>
          <p:cNvSpPr>
            <a:spLocks noGrp="1"/>
          </p:cNvSpPr>
          <p:nvPr>
            <p:ph type="subTitle" idx="1"/>
          </p:nvPr>
        </p:nvSpPr>
        <p:spPr>
          <a:xfrm>
            <a:off x="609600" y="4922931"/>
            <a:ext cx="10363200" cy="621667"/>
          </a:xfrm>
        </p:spPr>
        <p:txBody>
          <a:bodyPr>
            <a:normAutofit/>
          </a:bodyPr>
          <a:lstStyle>
            <a:lvl1pPr marL="0" indent="0" algn="l">
              <a:buNone/>
              <a:defRPr sz="2400" b="0" i="0">
                <a:solidFill>
                  <a:schemeClr val="bg1"/>
                </a:solidFill>
                <a:latin typeface="Poppins Light" pitchFamily="2" charset="77"/>
                <a:ea typeface="Poppins Light" pitchFamily="2" charset="77"/>
                <a:cs typeface="Poppins Light" pitchFamily="2" charset="77"/>
              </a:defRPr>
            </a:lvl1pPr>
            <a:lvl2pPr marL="548626" indent="0" algn="ctr">
              <a:buNone/>
              <a:defRPr>
                <a:solidFill>
                  <a:schemeClr val="tx1">
                    <a:tint val="75000"/>
                  </a:schemeClr>
                </a:solidFill>
              </a:defRPr>
            </a:lvl2pPr>
            <a:lvl3pPr marL="1097253" indent="0" algn="ctr">
              <a:buNone/>
              <a:defRPr>
                <a:solidFill>
                  <a:schemeClr val="tx1">
                    <a:tint val="75000"/>
                  </a:schemeClr>
                </a:solidFill>
              </a:defRPr>
            </a:lvl3pPr>
            <a:lvl4pPr marL="1645879" indent="0" algn="ctr">
              <a:buNone/>
              <a:defRPr>
                <a:solidFill>
                  <a:schemeClr val="tx1">
                    <a:tint val="75000"/>
                  </a:schemeClr>
                </a:solidFill>
              </a:defRPr>
            </a:lvl4pPr>
            <a:lvl5pPr marL="2194505" indent="0" algn="ctr">
              <a:buNone/>
              <a:defRPr>
                <a:solidFill>
                  <a:schemeClr val="tx1">
                    <a:tint val="75000"/>
                  </a:schemeClr>
                </a:solidFill>
              </a:defRPr>
            </a:lvl5pPr>
            <a:lvl6pPr marL="2743131" indent="0" algn="ctr">
              <a:buNone/>
              <a:defRPr>
                <a:solidFill>
                  <a:schemeClr val="tx1">
                    <a:tint val="75000"/>
                  </a:schemeClr>
                </a:solidFill>
              </a:defRPr>
            </a:lvl6pPr>
            <a:lvl7pPr marL="3291758" indent="0" algn="ctr">
              <a:buNone/>
              <a:defRPr>
                <a:solidFill>
                  <a:schemeClr val="tx1">
                    <a:tint val="75000"/>
                  </a:schemeClr>
                </a:solidFill>
              </a:defRPr>
            </a:lvl7pPr>
            <a:lvl8pPr marL="3840384" indent="0" algn="ctr">
              <a:buNone/>
              <a:defRPr>
                <a:solidFill>
                  <a:schemeClr val="tx1">
                    <a:tint val="75000"/>
                  </a:schemeClr>
                </a:solidFill>
              </a:defRPr>
            </a:lvl8pPr>
            <a:lvl9pPr marL="4389010" indent="0" algn="ctr">
              <a:buNone/>
              <a:defRPr>
                <a:solidFill>
                  <a:schemeClr val="tx1">
                    <a:tint val="75000"/>
                  </a:schemeClr>
                </a:solidFill>
              </a:defRPr>
            </a:lvl9pPr>
          </a:lstStyle>
          <a:p>
            <a:r>
              <a:rPr lang="fi-FI"/>
              <a:t>Muokkaa alaotsikon perustyyliä napsautt.</a:t>
            </a:r>
          </a:p>
        </p:txBody>
      </p:sp>
      <p:sp>
        <p:nvSpPr>
          <p:cNvPr id="6" name="Päivämäärän paikkamerkki 3">
            <a:extLst>
              <a:ext uri="{FF2B5EF4-FFF2-40B4-BE49-F238E27FC236}">
                <a16:creationId xmlns:a16="http://schemas.microsoft.com/office/drawing/2014/main" id="{238CAC98-61C6-40D4-9A0F-878C3E2BFB58}"/>
              </a:ext>
            </a:extLst>
          </p:cNvPr>
          <p:cNvSpPr>
            <a:spLocks noGrp="1"/>
          </p:cNvSpPr>
          <p:nvPr>
            <p:ph type="dt" sz="half" idx="10"/>
          </p:nvPr>
        </p:nvSpPr>
        <p:spPr>
          <a:xfrm>
            <a:off x="609600" y="6356986"/>
            <a:ext cx="2844800" cy="363855"/>
          </a:xfrm>
        </p:spPr>
        <p:txBody>
          <a:bodyPr/>
          <a:lstStyle>
            <a:lvl1pPr>
              <a:defRPr b="0" i="0">
                <a:latin typeface="Poppins Light" pitchFamily="2" charset="77"/>
                <a:ea typeface="Poppins Light" pitchFamily="2" charset="77"/>
                <a:cs typeface="Poppins Light" pitchFamily="2" charset="77"/>
              </a:defRPr>
            </a:lvl1pPr>
          </a:lstStyle>
          <a:p>
            <a:pPr>
              <a:defRPr/>
            </a:pPr>
            <a:fld id="{0D517A49-D03E-4A8A-B78E-54F68E0AB70E}" type="datetimeFigureOut">
              <a:rPr lang="fi-FI" smtClean="0"/>
              <a:pPr>
                <a:defRPr/>
              </a:pPr>
              <a:t>30.11.2023</a:t>
            </a:fld>
            <a:endParaRPr lang="fi-FI"/>
          </a:p>
        </p:txBody>
      </p:sp>
      <p:sp>
        <p:nvSpPr>
          <p:cNvPr id="7" name="Alatunnisteen paikkamerkki 4">
            <a:extLst>
              <a:ext uri="{FF2B5EF4-FFF2-40B4-BE49-F238E27FC236}">
                <a16:creationId xmlns:a16="http://schemas.microsoft.com/office/drawing/2014/main" id="{8338C58E-A311-4358-89DE-381B4C3FF42C}"/>
              </a:ext>
            </a:extLst>
          </p:cNvPr>
          <p:cNvSpPr>
            <a:spLocks noGrp="1"/>
          </p:cNvSpPr>
          <p:nvPr>
            <p:ph type="ftr" sz="quarter" idx="11"/>
          </p:nvPr>
        </p:nvSpPr>
        <p:spPr/>
        <p:txBody>
          <a:bodyPr/>
          <a:lstStyle>
            <a:lvl1pPr>
              <a:defRPr b="0" i="0">
                <a:latin typeface="Poppins Light" pitchFamily="2" charset="77"/>
                <a:ea typeface="Poppins Light" pitchFamily="2" charset="77"/>
                <a:cs typeface="Poppins Light" pitchFamily="2" charset="77"/>
              </a:defRPr>
            </a:lvl1pPr>
          </a:lstStyle>
          <a:p>
            <a:pPr>
              <a:defRPr/>
            </a:pPr>
            <a:endParaRPr lang="fi-FI"/>
          </a:p>
        </p:txBody>
      </p:sp>
      <p:pic>
        <p:nvPicPr>
          <p:cNvPr id="17" name="Kuva 16">
            <a:extLst>
              <a:ext uri="{FF2B5EF4-FFF2-40B4-BE49-F238E27FC236}">
                <a16:creationId xmlns:a16="http://schemas.microsoft.com/office/drawing/2014/main" id="{174C1BC8-DB3E-FB4E-8726-FDC6ED27CE97}"/>
              </a:ext>
            </a:extLst>
          </p:cNvPr>
          <p:cNvPicPr>
            <a:picLocks noChangeAspect="1"/>
          </p:cNvPicPr>
          <p:nvPr userDrawn="1"/>
        </p:nvPicPr>
        <p:blipFill>
          <a:blip r:embed="rId3"/>
          <a:stretch>
            <a:fillRect/>
          </a:stretch>
        </p:blipFill>
        <p:spPr>
          <a:xfrm>
            <a:off x="9892119" y="5370925"/>
            <a:ext cx="1874520" cy="939609"/>
          </a:xfrm>
          <a:prstGeom prst="rect">
            <a:avLst/>
          </a:prstGeom>
        </p:spPr>
      </p:pic>
    </p:spTree>
    <p:extLst>
      <p:ext uri="{BB962C8B-B14F-4D97-AF65-F5344CB8AC3E}">
        <p14:creationId xmlns:p14="http://schemas.microsoft.com/office/powerpoint/2010/main" val="214859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Otsikkodi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8F2C8383-6D6D-354C-8BBA-CBDEEC78CB31}"/>
              </a:ext>
            </a:extLst>
          </p:cNvPr>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b="0" i="0">
              <a:latin typeface="Poppins" pitchFamily="2" charset="77"/>
            </a:endParaRPr>
          </a:p>
        </p:txBody>
      </p:sp>
      <p:sp>
        <p:nvSpPr>
          <p:cNvPr id="2" name="Otsikko 1"/>
          <p:cNvSpPr>
            <a:spLocks noGrp="1"/>
          </p:cNvSpPr>
          <p:nvPr>
            <p:ph type="ctrTitle"/>
          </p:nvPr>
        </p:nvSpPr>
        <p:spPr>
          <a:xfrm>
            <a:off x="609600" y="880110"/>
            <a:ext cx="10363200" cy="1470025"/>
          </a:xfrm>
        </p:spPr>
        <p:txBody>
          <a:bodyPr/>
          <a:lstStyle>
            <a:lvl1pPr algn="l">
              <a:defRPr b="1" i="0">
                <a:solidFill>
                  <a:srgbClr val="000000"/>
                </a:solidFill>
                <a:latin typeface="Ivar Display SemiBold" pitchFamily="2" charset="77"/>
                <a:ea typeface="Ivar Display SemiBold" pitchFamily="2" charset="77"/>
              </a:defRPr>
            </a:lvl1pPr>
          </a:lstStyle>
          <a:p>
            <a:r>
              <a:rPr lang="fi-FI"/>
              <a:t>Muokkaa perustyylejä naps.</a:t>
            </a:r>
          </a:p>
        </p:txBody>
      </p:sp>
      <p:sp>
        <p:nvSpPr>
          <p:cNvPr id="3" name="Alaotsikko 2"/>
          <p:cNvSpPr>
            <a:spLocks noGrp="1"/>
          </p:cNvSpPr>
          <p:nvPr>
            <p:ph type="subTitle" idx="1"/>
          </p:nvPr>
        </p:nvSpPr>
        <p:spPr>
          <a:xfrm>
            <a:off x="609600" y="4922931"/>
            <a:ext cx="10363200" cy="621667"/>
          </a:xfrm>
        </p:spPr>
        <p:txBody>
          <a:bodyPr>
            <a:normAutofit/>
          </a:bodyPr>
          <a:lstStyle>
            <a:lvl1pPr marL="0" indent="0" algn="l">
              <a:buNone/>
              <a:defRPr sz="2400" b="0" i="0">
                <a:solidFill>
                  <a:srgbClr val="000000"/>
                </a:solidFill>
                <a:latin typeface="Poppins Light" pitchFamily="2" charset="77"/>
                <a:ea typeface="Poppins Light" pitchFamily="2" charset="77"/>
                <a:cs typeface="Poppins Light" pitchFamily="2" charset="77"/>
              </a:defRPr>
            </a:lvl1pPr>
            <a:lvl2pPr marL="548626" indent="0" algn="ctr">
              <a:buNone/>
              <a:defRPr>
                <a:solidFill>
                  <a:schemeClr val="tx1">
                    <a:tint val="75000"/>
                  </a:schemeClr>
                </a:solidFill>
              </a:defRPr>
            </a:lvl2pPr>
            <a:lvl3pPr marL="1097253" indent="0" algn="ctr">
              <a:buNone/>
              <a:defRPr>
                <a:solidFill>
                  <a:schemeClr val="tx1">
                    <a:tint val="75000"/>
                  </a:schemeClr>
                </a:solidFill>
              </a:defRPr>
            </a:lvl3pPr>
            <a:lvl4pPr marL="1645879" indent="0" algn="ctr">
              <a:buNone/>
              <a:defRPr>
                <a:solidFill>
                  <a:schemeClr val="tx1">
                    <a:tint val="75000"/>
                  </a:schemeClr>
                </a:solidFill>
              </a:defRPr>
            </a:lvl4pPr>
            <a:lvl5pPr marL="2194505" indent="0" algn="ctr">
              <a:buNone/>
              <a:defRPr>
                <a:solidFill>
                  <a:schemeClr val="tx1">
                    <a:tint val="75000"/>
                  </a:schemeClr>
                </a:solidFill>
              </a:defRPr>
            </a:lvl5pPr>
            <a:lvl6pPr marL="2743131" indent="0" algn="ctr">
              <a:buNone/>
              <a:defRPr>
                <a:solidFill>
                  <a:schemeClr val="tx1">
                    <a:tint val="75000"/>
                  </a:schemeClr>
                </a:solidFill>
              </a:defRPr>
            </a:lvl6pPr>
            <a:lvl7pPr marL="3291758" indent="0" algn="ctr">
              <a:buNone/>
              <a:defRPr>
                <a:solidFill>
                  <a:schemeClr val="tx1">
                    <a:tint val="75000"/>
                  </a:schemeClr>
                </a:solidFill>
              </a:defRPr>
            </a:lvl7pPr>
            <a:lvl8pPr marL="3840384" indent="0" algn="ctr">
              <a:buNone/>
              <a:defRPr>
                <a:solidFill>
                  <a:schemeClr val="tx1">
                    <a:tint val="75000"/>
                  </a:schemeClr>
                </a:solidFill>
              </a:defRPr>
            </a:lvl8pPr>
            <a:lvl9pPr marL="4389010" indent="0" algn="ctr">
              <a:buNone/>
              <a:defRPr>
                <a:solidFill>
                  <a:schemeClr val="tx1">
                    <a:tint val="75000"/>
                  </a:schemeClr>
                </a:solidFill>
              </a:defRPr>
            </a:lvl9pPr>
          </a:lstStyle>
          <a:p>
            <a:r>
              <a:rPr lang="fi-FI"/>
              <a:t>Muokkaa alaotsikon perustyyliä naps.</a:t>
            </a:r>
          </a:p>
        </p:txBody>
      </p:sp>
      <p:sp>
        <p:nvSpPr>
          <p:cNvPr id="6" name="Päivämäärän paikkamerkki 3">
            <a:extLst>
              <a:ext uri="{FF2B5EF4-FFF2-40B4-BE49-F238E27FC236}">
                <a16:creationId xmlns:a16="http://schemas.microsoft.com/office/drawing/2014/main" id="{238CAC98-61C6-40D4-9A0F-878C3E2BFB58}"/>
              </a:ext>
            </a:extLst>
          </p:cNvPr>
          <p:cNvSpPr>
            <a:spLocks noGrp="1"/>
          </p:cNvSpPr>
          <p:nvPr>
            <p:ph type="dt" sz="half" idx="10"/>
          </p:nvPr>
        </p:nvSpPr>
        <p:spPr/>
        <p:txBody>
          <a:bodyPr/>
          <a:lstStyle>
            <a:lvl1pPr>
              <a:defRPr b="0" i="0">
                <a:latin typeface="Poppins Light" pitchFamily="2" charset="77"/>
                <a:ea typeface="Poppins Light" pitchFamily="2" charset="77"/>
                <a:cs typeface="Poppins Light" pitchFamily="2" charset="77"/>
              </a:defRPr>
            </a:lvl1pPr>
          </a:lstStyle>
          <a:p>
            <a:pPr>
              <a:defRPr/>
            </a:pPr>
            <a:fld id="{0D517A49-D03E-4A8A-B78E-54F68E0AB70E}" type="datetimeFigureOut">
              <a:rPr lang="fi-FI" smtClean="0"/>
              <a:pPr>
                <a:defRPr/>
              </a:pPr>
              <a:t>30.11.2023</a:t>
            </a:fld>
            <a:endParaRPr lang="fi-FI"/>
          </a:p>
        </p:txBody>
      </p:sp>
      <p:sp>
        <p:nvSpPr>
          <p:cNvPr id="7" name="Alatunnisteen paikkamerkki 4">
            <a:extLst>
              <a:ext uri="{FF2B5EF4-FFF2-40B4-BE49-F238E27FC236}">
                <a16:creationId xmlns:a16="http://schemas.microsoft.com/office/drawing/2014/main" id="{8338C58E-A311-4358-89DE-381B4C3FF42C}"/>
              </a:ext>
            </a:extLst>
          </p:cNvPr>
          <p:cNvSpPr>
            <a:spLocks noGrp="1"/>
          </p:cNvSpPr>
          <p:nvPr>
            <p:ph type="ftr" sz="quarter" idx="11"/>
          </p:nvPr>
        </p:nvSpPr>
        <p:spPr/>
        <p:txBody>
          <a:bodyPr/>
          <a:lstStyle>
            <a:lvl1pPr>
              <a:defRPr b="0" i="0">
                <a:latin typeface="Poppins Light" pitchFamily="2" charset="77"/>
                <a:ea typeface="Poppins Light" pitchFamily="2" charset="77"/>
                <a:cs typeface="Poppins Light" pitchFamily="2" charset="77"/>
              </a:defRPr>
            </a:lvl1pPr>
          </a:lstStyle>
          <a:p>
            <a:pPr>
              <a:defRPr/>
            </a:pPr>
            <a:endParaRPr lang="fi-FI"/>
          </a:p>
        </p:txBody>
      </p:sp>
      <p:pic>
        <p:nvPicPr>
          <p:cNvPr id="9" name="Kuva 8" descr="Kuva, joka sisältää kohteen ase&#10;&#10;Kuvaus luotu automaattisesti">
            <a:extLst>
              <a:ext uri="{FF2B5EF4-FFF2-40B4-BE49-F238E27FC236}">
                <a16:creationId xmlns:a16="http://schemas.microsoft.com/office/drawing/2014/main" id="{0E800DD9-A18F-4C08-958F-48EB49DC7F72}"/>
              </a:ext>
            </a:extLst>
          </p:cNvPr>
          <p:cNvPicPr>
            <a:picLocks noChangeAspect="1"/>
          </p:cNvPicPr>
          <p:nvPr userDrawn="1"/>
        </p:nvPicPr>
        <p:blipFill rotWithShape="1">
          <a:blip r:embed="rId2">
            <a:alphaModFix amt="20000"/>
          </a:blip>
          <a:srcRect t="13927" r="14278" b="19688"/>
          <a:stretch/>
        </p:blipFill>
        <p:spPr>
          <a:xfrm>
            <a:off x="5550261" y="-1"/>
            <a:ext cx="6641740" cy="6858001"/>
          </a:xfrm>
          <a:prstGeom prst="rect">
            <a:avLst/>
          </a:prstGeom>
        </p:spPr>
      </p:pic>
      <p:pic>
        <p:nvPicPr>
          <p:cNvPr id="13" name="Kuva 12" descr="Kuva, joka sisältää kohteen vektorigrafiikka&#10;&#10;Kuvaus luotu automaattisesti">
            <a:extLst>
              <a:ext uri="{FF2B5EF4-FFF2-40B4-BE49-F238E27FC236}">
                <a16:creationId xmlns:a16="http://schemas.microsoft.com/office/drawing/2014/main" id="{E51626E8-F585-E946-B6B1-349281C81620}"/>
              </a:ext>
            </a:extLst>
          </p:cNvPr>
          <p:cNvPicPr>
            <a:picLocks noChangeAspect="1"/>
          </p:cNvPicPr>
          <p:nvPr userDrawn="1"/>
        </p:nvPicPr>
        <p:blipFill>
          <a:blip r:embed="rId3"/>
          <a:stretch>
            <a:fillRect/>
          </a:stretch>
        </p:blipFill>
        <p:spPr>
          <a:xfrm>
            <a:off x="9892119" y="5370926"/>
            <a:ext cx="1597776" cy="981967"/>
          </a:xfrm>
          <a:prstGeom prst="rect">
            <a:avLst/>
          </a:prstGeom>
        </p:spPr>
      </p:pic>
    </p:spTree>
    <p:extLst>
      <p:ext uri="{BB962C8B-B14F-4D97-AF65-F5344CB8AC3E}">
        <p14:creationId xmlns:p14="http://schemas.microsoft.com/office/powerpoint/2010/main" val="288972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4_Otsikkodi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8F2C8383-6D6D-354C-8BBA-CBDEEC78CB31}"/>
              </a:ext>
            </a:extLst>
          </p:cNvPr>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b="0" i="0">
              <a:latin typeface="Poppins" pitchFamily="2" charset="77"/>
            </a:endParaRPr>
          </a:p>
        </p:txBody>
      </p:sp>
      <p:sp>
        <p:nvSpPr>
          <p:cNvPr id="2" name="Otsikko 1"/>
          <p:cNvSpPr>
            <a:spLocks noGrp="1"/>
          </p:cNvSpPr>
          <p:nvPr>
            <p:ph type="ctrTitle"/>
          </p:nvPr>
        </p:nvSpPr>
        <p:spPr>
          <a:xfrm>
            <a:off x="609600" y="880110"/>
            <a:ext cx="10363200" cy="1470025"/>
          </a:xfrm>
        </p:spPr>
        <p:txBody>
          <a:bodyPr/>
          <a:lstStyle>
            <a:lvl1pPr algn="l">
              <a:defRPr b="1" i="0">
                <a:solidFill>
                  <a:schemeClr val="bg1"/>
                </a:solidFill>
                <a:latin typeface="Ivar Display SemiBold" pitchFamily="2" charset="77"/>
                <a:ea typeface="Ivar Display SemiBold" pitchFamily="2" charset="77"/>
              </a:defRPr>
            </a:lvl1pPr>
          </a:lstStyle>
          <a:p>
            <a:r>
              <a:rPr lang="fi-FI"/>
              <a:t>Muokkaa perustyylejä naps.</a:t>
            </a:r>
          </a:p>
        </p:txBody>
      </p:sp>
      <p:sp>
        <p:nvSpPr>
          <p:cNvPr id="3" name="Alaotsikko 2"/>
          <p:cNvSpPr>
            <a:spLocks noGrp="1"/>
          </p:cNvSpPr>
          <p:nvPr>
            <p:ph type="subTitle" idx="1"/>
          </p:nvPr>
        </p:nvSpPr>
        <p:spPr>
          <a:xfrm>
            <a:off x="609600" y="4922931"/>
            <a:ext cx="10363200" cy="621667"/>
          </a:xfrm>
        </p:spPr>
        <p:txBody>
          <a:bodyPr>
            <a:normAutofit/>
          </a:bodyPr>
          <a:lstStyle>
            <a:lvl1pPr marL="0" indent="0" algn="l">
              <a:buNone/>
              <a:defRPr sz="2400" b="0" i="0">
                <a:solidFill>
                  <a:schemeClr val="bg1"/>
                </a:solidFill>
                <a:latin typeface="Poppins Light" pitchFamily="2" charset="77"/>
                <a:ea typeface="Poppins Light" pitchFamily="2" charset="77"/>
                <a:cs typeface="Poppins Light" pitchFamily="2" charset="77"/>
              </a:defRPr>
            </a:lvl1pPr>
            <a:lvl2pPr marL="548626" indent="0" algn="ctr">
              <a:buNone/>
              <a:defRPr>
                <a:solidFill>
                  <a:schemeClr val="tx1">
                    <a:tint val="75000"/>
                  </a:schemeClr>
                </a:solidFill>
              </a:defRPr>
            </a:lvl2pPr>
            <a:lvl3pPr marL="1097253" indent="0" algn="ctr">
              <a:buNone/>
              <a:defRPr>
                <a:solidFill>
                  <a:schemeClr val="tx1">
                    <a:tint val="75000"/>
                  </a:schemeClr>
                </a:solidFill>
              </a:defRPr>
            </a:lvl3pPr>
            <a:lvl4pPr marL="1645879" indent="0" algn="ctr">
              <a:buNone/>
              <a:defRPr>
                <a:solidFill>
                  <a:schemeClr val="tx1">
                    <a:tint val="75000"/>
                  </a:schemeClr>
                </a:solidFill>
              </a:defRPr>
            </a:lvl4pPr>
            <a:lvl5pPr marL="2194505" indent="0" algn="ctr">
              <a:buNone/>
              <a:defRPr>
                <a:solidFill>
                  <a:schemeClr val="tx1">
                    <a:tint val="75000"/>
                  </a:schemeClr>
                </a:solidFill>
              </a:defRPr>
            </a:lvl5pPr>
            <a:lvl6pPr marL="2743131" indent="0" algn="ctr">
              <a:buNone/>
              <a:defRPr>
                <a:solidFill>
                  <a:schemeClr val="tx1">
                    <a:tint val="75000"/>
                  </a:schemeClr>
                </a:solidFill>
              </a:defRPr>
            </a:lvl6pPr>
            <a:lvl7pPr marL="3291758" indent="0" algn="ctr">
              <a:buNone/>
              <a:defRPr>
                <a:solidFill>
                  <a:schemeClr val="tx1">
                    <a:tint val="75000"/>
                  </a:schemeClr>
                </a:solidFill>
              </a:defRPr>
            </a:lvl7pPr>
            <a:lvl8pPr marL="3840384" indent="0" algn="ctr">
              <a:buNone/>
              <a:defRPr>
                <a:solidFill>
                  <a:schemeClr val="tx1">
                    <a:tint val="75000"/>
                  </a:schemeClr>
                </a:solidFill>
              </a:defRPr>
            </a:lvl8pPr>
            <a:lvl9pPr marL="4389010" indent="0" algn="ctr">
              <a:buNone/>
              <a:defRPr>
                <a:solidFill>
                  <a:schemeClr val="tx1">
                    <a:tint val="75000"/>
                  </a:schemeClr>
                </a:solidFill>
              </a:defRPr>
            </a:lvl9pPr>
          </a:lstStyle>
          <a:p>
            <a:r>
              <a:rPr lang="fi-FI"/>
              <a:t>Muokkaa alaotsikon perustyyliä naps.</a:t>
            </a:r>
          </a:p>
        </p:txBody>
      </p:sp>
      <p:sp>
        <p:nvSpPr>
          <p:cNvPr id="6" name="Päivämäärän paikkamerkki 3">
            <a:extLst>
              <a:ext uri="{FF2B5EF4-FFF2-40B4-BE49-F238E27FC236}">
                <a16:creationId xmlns:a16="http://schemas.microsoft.com/office/drawing/2014/main" id="{238CAC98-61C6-40D4-9A0F-878C3E2BFB58}"/>
              </a:ext>
            </a:extLst>
          </p:cNvPr>
          <p:cNvSpPr>
            <a:spLocks noGrp="1"/>
          </p:cNvSpPr>
          <p:nvPr>
            <p:ph type="dt" sz="half" idx="10"/>
          </p:nvPr>
        </p:nvSpPr>
        <p:spPr/>
        <p:txBody>
          <a:bodyPr/>
          <a:lstStyle>
            <a:lvl1pPr>
              <a:defRPr b="0" i="0">
                <a:latin typeface="Poppins Light" pitchFamily="2" charset="77"/>
                <a:ea typeface="Poppins Light" pitchFamily="2" charset="77"/>
                <a:cs typeface="Poppins Light" pitchFamily="2" charset="77"/>
              </a:defRPr>
            </a:lvl1pPr>
          </a:lstStyle>
          <a:p>
            <a:pPr>
              <a:defRPr/>
            </a:pPr>
            <a:fld id="{0D517A49-D03E-4A8A-B78E-54F68E0AB70E}" type="datetimeFigureOut">
              <a:rPr lang="fi-FI" smtClean="0"/>
              <a:pPr>
                <a:defRPr/>
              </a:pPr>
              <a:t>30.11.2023</a:t>
            </a:fld>
            <a:endParaRPr lang="fi-FI"/>
          </a:p>
        </p:txBody>
      </p:sp>
      <p:sp>
        <p:nvSpPr>
          <p:cNvPr id="7" name="Alatunnisteen paikkamerkki 4">
            <a:extLst>
              <a:ext uri="{FF2B5EF4-FFF2-40B4-BE49-F238E27FC236}">
                <a16:creationId xmlns:a16="http://schemas.microsoft.com/office/drawing/2014/main" id="{8338C58E-A311-4358-89DE-381B4C3FF42C}"/>
              </a:ext>
            </a:extLst>
          </p:cNvPr>
          <p:cNvSpPr>
            <a:spLocks noGrp="1"/>
          </p:cNvSpPr>
          <p:nvPr>
            <p:ph type="ftr" sz="quarter" idx="11"/>
          </p:nvPr>
        </p:nvSpPr>
        <p:spPr/>
        <p:txBody>
          <a:bodyPr/>
          <a:lstStyle>
            <a:lvl1pPr>
              <a:defRPr b="0" i="0">
                <a:latin typeface="Poppins Light" pitchFamily="2" charset="77"/>
                <a:ea typeface="Poppins Light" pitchFamily="2" charset="77"/>
                <a:cs typeface="Poppins Light" pitchFamily="2" charset="77"/>
              </a:defRPr>
            </a:lvl1pPr>
          </a:lstStyle>
          <a:p>
            <a:pPr>
              <a:defRPr/>
            </a:pPr>
            <a:endParaRPr lang="fi-FI"/>
          </a:p>
        </p:txBody>
      </p:sp>
      <p:pic>
        <p:nvPicPr>
          <p:cNvPr id="11" name="Kuva 10" descr="Kuva, joka sisältää kohteen nuoli&#10;&#10;Kuvaus luotu automaattisesti">
            <a:extLst>
              <a:ext uri="{FF2B5EF4-FFF2-40B4-BE49-F238E27FC236}">
                <a16:creationId xmlns:a16="http://schemas.microsoft.com/office/drawing/2014/main" id="{4949DE57-C6FA-4801-83E2-8DB437BDFEC8}"/>
              </a:ext>
            </a:extLst>
          </p:cNvPr>
          <p:cNvPicPr>
            <a:picLocks noChangeAspect="1"/>
          </p:cNvPicPr>
          <p:nvPr userDrawn="1"/>
        </p:nvPicPr>
        <p:blipFill rotWithShape="1">
          <a:blip r:embed="rId2">
            <a:alphaModFix amt="30000"/>
          </a:blip>
          <a:srcRect l="43098" t="52226" r="29560" b="20548"/>
          <a:stretch/>
        </p:blipFill>
        <p:spPr>
          <a:xfrm rot="5400000">
            <a:off x="5348579" y="14582"/>
            <a:ext cx="6858000" cy="6828841"/>
          </a:xfrm>
          <a:prstGeom prst="rect">
            <a:avLst/>
          </a:prstGeom>
        </p:spPr>
      </p:pic>
      <p:pic>
        <p:nvPicPr>
          <p:cNvPr id="13" name="Kuva 12" descr="Kuva, joka sisältää kohteen vektorigrafiikka&#10;&#10;Kuvaus luotu automaattisesti">
            <a:extLst>
              <a:ext uri="{FF2B5EF4-FFF2-40B4-BE49-F238E27FC236}">
                <a16:creationId xmlns:a16="http://schemas.microsoft.com/office/drawing/2014/main" id="{E51626E8-F585-E946-B6B1-349281C81620}"/>
              </a:ext>
            </a:extLst>
          </p:cNvPr>
          <p:cNvPicPr>
            <a:picLocks noChangeAspect="1"/>
          </p:cNvPicPr>
          <p:nvPr userDrawn="1"/>
        </p:nvPicPr>
        <p:blipFill>
          <a:blip r:embed="rId3"/>
          <a:stretch>
            <a:fillRect/>
          </a:stretch>
        </p:blipFill>
        <p:spPr>
          <a:xfrm>
            <a:off x="9892119" y="5370926"/>
            <a:ext cx="1597776" cy="981967"/>
          </a:xfrm>
          <a:prstGeom prst="rect">
            <a:avLst/>
          </a:prstGeom>
        </p:spPr>
      </p:pic>
    </p:spTree>
    <p:extLst>
      <p:ext uri="{BB962C8B-B14F-4D97-AF65-F5344CB8AC3E}">
        <p14:creationId xmlns:p14="http://schemas.microsoft.com/office/powerpoint/2010/main" val="381390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5_Otsikkodia">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DC23A036-E160-624C-88FC-1F3F639C6831}"/>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b="0" i="0">
              <a:latin typeface="Poppins" pitchFamily="2" charset="77"/>
            </a:endParaRPr>
          </a:p>
        </p:txBody>
      </p:sp>
      <p:sp>
        <p:nvSpPr>
          <p:cNvPr id="2" name="Otsikko 1"/>
          <p:cNvSpPr>
            <a:spLocks noGrp="1"/>
          </p:cNvSpPr>
          <p:nvPr>
            <p:ph type="ctrTitle"/>
          </p:nvPr>
        </p:nvSpPr>
        <p:spPr>
          <a:xfrm>
            <a:off x="609600" y="880110"/>
            <a:ext cx="10363200" cy="1470025"/>
          </a:xfrm>
        </p:spPr>
        <p:txBody>
          <a:bodyPr/>
          <a:lstStyle>
            <a:lvl1pPr algn="l">
              <a:defRPr b="1" i="0">
                <a:solidFill>
                  <a:schemeClr val="tx1"/>
                </a:solidFill>
                <a:latin typeface="Ivar Display SemiBold" pitchFamily="2" charset="77"/>
                <a:ea typeface="Ivar Display SemiBold" pitchFamily="2" charset="77"/>
              </a:defRPr>
            </a:lvl1pPr>
          </a:lstStyle>
          <a:p>
            <a:r>
              <a:rPr lang="fi-FI"/>
              <a:t>Muokkaa perustyylejä naps.</a:t>
            </a:r>
          </a:p>
        </p:txBody>
      </p:sp>
      <p:sp>
        <p:nvSpPr>
          <p:cNvPr id="3" name="Alaotsikko 2"/>
          <p:cNvSpPr>
            <a:spLocks noGrp="1"/>
          </p:cNvSpPr>
          <p:nvPr>
            <p:ph type="subTitle" idx="1"/>
          </p:nvPr>
        </p:nvSpPr>
        <p:spPr>
          <a:xfrm>
            <a:off x="609600" y="4922931"/>
            <a:ext cx="10363200" cy="621667"/>
          </a:xfrm>
        </p:spPr>
        <p:txBody>
          <a:bodyPr>
            <a:normAutofit/>
          </a:bodyPr>
          <a:lstStyle>
            <a:lvl1pPr marL="0" indent="0" algn="l">
              <a:buNone/>
              <a:defRPr sz="2400" b="0" i="0">
                <a:solidFill>
                  <a:schemeClr val="tx1"/>
                </a:solidFill>
                <a:latin typeface="Poppins Light" pitchFamily="2" charset="77"/>
                <a:ea typeface="Poppins Light" pitchFamily="2" charset="77"/>
                <a:cs typeface="Poppins Light" pitchFamily="2" charset="77"/>
              </a:defRPr>
            </a:lvl1pPr>
            <a:lvl2pPr marL="548626" indent="0" algn="ctr">
              <a:buNone/>
              <a:defRPr>
                <a:solidFill>
                  <a:schemeClr val="tx1">
                    <a:tint val="75000"/>
                  </a:schemeClr>
                </a:solidFill>
              </a:defRPr>
            </a:lvl2pPr>
            <a:lvl3pPr marL="1097253" indent="0" algn="ctr">
              <a:buNone/>
              <a:defRPr>
                <a:solidFill>
                  <a:schemeClr val="tx1">
                    <a:tint val="75000"/>
                  </a:schemeClr>
                </a:solidFill>
              </a:defRPr>
            </a:lvl3pPr>
            <a:lvl4pPr marL="1645879" indent="0" algn="ctr">
              <a:buNone/>
              <a:defRPr>
                <a:solidFill>
                  <a:schemeClr val="tx1">
                    <a:tint val="75000"/>
                  </a:schemeClr>
                </a:solidFill>
              </a:defRPr>
            </a:lvl4pPr>
            <a:lvl5pPr marL="2194505" indent="0" algn="ctr">
              <a:buNone/>
              <a:defRPr>
                <a:solidFill>
                  <a:schemeClr val="tx1">
                    <a:tint val="75000"/>
                  </a:schemeClr>
                </a:solidFill>
              </a:defRPr>
            </a:lvl5pPr>
            <a:lvl6pPr marL="2743131" indent="0" algn="ctr">
              <a:buNone/>
              <a:defRPr>
                <a:solidFill>
                  <a:schemeClr val="tx1">
                    <a:tint val="75000"/>
                  </a:schemeClr>
                </a:solidFill>
              </a:defRPr>
            </a:lvl6pPr>
            <a:lvl7pPr marL="3291758" indent="0" algn="ctr">
              <a:buNone/>
              <a:defRPr>
                <a:solidFill>
                  <a:schemeClr val="tx1">
                    <a:tint val="75000"/>
                  </a:schemeClr>
                </a:solidFill>
              </a:defRPr>
            </a:lvl7pPr>
            <a:lvl8pPr marL="3840384" indent="0" algn="ctr">
              <a:buNone/>
              <a:defRPr>
                <a:solidFill>
                  <a:schemeClr val="tx1">
                    <a:tint val="75000"/>
                  </a:schemeClr>
                </a:solidFill>
              </a:defRPr>
            </a:lvl8pPr>
            <a:lvl9pPr marL="4389010" indent="0" algn="ctr">
              <a:buNone/>
              <a:defRPr>
                <a:solidFill>
                  <a:schemeClr val="tx1">
                    <a:tint val="75000"/>
                  </a:schemeClr>
                </a:solidFill>
              </a:defRPr>
            </a:lvl9pPr>
          </a:lstStyle>
          <a:p>
            <a:r>
              <a:rPr lang="fi-FI"/>
              <a:t>Muokkaa alaotsikon perustyyliä naps.</a:t>
            </a:r>
          </a:p>
        </p:txBody>
      </p:sp>
      <p:sp>
        <p:nvSpPr>
          <p:cNvPr id="6" name="Päivämäärän paikkamerkki 3">
            <a:extLst>
              <a:ext uri="{FF2B5EF4-FFF2-40B4-BE49-F238E27FC236}">
                <a16:creationId xmlns:a16="http://schemas.microsoft.com/office/drawing/2014/main" id="{238CAC98-61C6-40D4-9A0F-878C3E2BFB58}"/>
              </a:ext>
            </a:extLst>
          </p:cNvPr>
          <p:cNvSpPr>
            <a:spLocks noGrp="1"/>
          </p:cNvSpPr>
          <p:nvPr>
            <p:ph type="dt" sz="half" idx="10"/>
          </p:nvPr>
        </p:nvSpPr>
        <p:spPr>
          <a:xfrm>
            <a:off x="609600" y="6356986"/>
            <a:ext cx="2844800" cy="363855"/>
          </a:xfrm>
        </p:spPr>
        <p:txBody>
          <a:bodyPr/>
          <a:lstStyle>
            <a:lvl1pPr>
              <a:defRPr b="0" i="0">
                <a:latin typeface="Poppins Light" pitchFamily="2" charset="77"/>
                <a:ea typeface="Poppins Light" pitchFamily="2" charset="77"/>
                <a:cs typeface="Poppins Light" pitchFamily="2" charset="77"/>
              </a:defRPr>
            </a:lvl1pPr>
          </a:lstStyle>
          <a:p>
            <a:pPr>
              <a:defRPr/>
            </a:pPr>
            <a:fld id="{0D517A49-D03E-4A8A-B78E-54F68E0AB70E}" type="datetimeFigureOut">
              <a:rPr lang="fi-FI" smtClean="0"/>
              <a:pPr>
                <a:defRPr/>
              </a:pPr>
              <a:t>30.11.2023</a:t>
            </a:fld>
            <a:endParaRPr lang="fi-FI"/>
          </a:p>
        </p:txBody>
      </p:sp>
      <p:sp>
        <p:nvSpPr>
          <p:cNvPr id="7" name="Alatunnisteen paikkamerkki 4">
            <a:extLst>
              <a:ext uri="{FF2B5EF4-FFF2-40B4-BE49-F238E27FC236}">
                <a16:creationId xmlns:a16="http://schemas.microsoft.com/office/drawing/2014/main" id="{8338C58E-A311-4358-89DE-381B4C3FF42C}"/>
              </a:ext>
            </a:extLst>
          </p:cNvPr>
          <p:cNvSpPr>
            <a:spLocks noGrp="1"/>
          </p:cNvSpPr>
          <p:nvPr>
            <p:ph type="ftr" sz="quarter" idx="11"/>
          </p:nvPr>
        </p:nvSpPr>
        <p:spPr/>
        <p:txBody>
          <a:bodyPr/>
          <a:lstStyle>
            <a:lvl1pPr>
              <a:defRPr b="0" i="0">
                <a:latin typeface="Poppins Light" pitchFamily="2" charset="77"/>
                <a:ea typeface="Poppins Light" pitchFamily="2" charset="77"/>
                <a:cs typeface="Poppins Light" pitchFamily="2" charset="77"/>
              </a:defRPr>
            </a:lvl1pPr>
          </a:lstStyle>
          <a:p>
            <a:pPr>
              <a:defRPr/>
            </a:pPr>
            <a:endParaRPr lang="fi-FI"/>
          </a:p>
        </p:txBody>
      </p:sp>
      <p:pic>
        <p:nvPicPr>
          <p:cNvPr id="9" name="Kuva 8" descr="Kuva, joka sisältää kohteen eläin, selkärangaton, onteloeläin, koralli&#10;&#10;Kuvaus luotu automaattisesti">
            <a:extLst>
              <a:ext uri="{FF2B5EF4-FFF2-40B4-BE49-F238E27FC236}">
                <a16:creationId xmlns:a16="http://schemas.microsoft.com/office/drawing/2014/main" id="{DC300D6D-29AB-4E15-8D76-1FADBD4AF023}"/>
              </a:ext>
            </a:extLst>
          </p:cNvPr>
          <p:cNvPicPr>
            <a:picLocks noChangeAspect="1"/>
          </p:cNvPicPr>
          <p:nvPr userDrawn="1"/>
        </p:nvPicPr>
        <p:blipFill rotWithShape="1">
          <a:blip r:embed="rId2">
            <a:alphaModFix amt="20000"/>
          </a:blip>
          <a:srcRect t="20111" r="15515" b="12123"/>
          <a:stretch/>
        </p:blipFill>
        <p:spPr>
          <a:xfrm>
            <a:off x="5791201" y="-1"/>
            <a:ext cx="6412505" cy="6858001"/>
          </a:xfrm>
          <a:prstGeom prst="rect">
            <a:avLst/>
          </a:prstGeom>
        </p:spPr>
      </p:pic>
      <p:pic>
        <p:nvPicPr>
          <p:cNvPr id="17" name="Kuva 16">
            <a:extLst>
              <a:ext uri="{FF2B5EF4-FFF2-40B4-BE49-F238E27FC236}">
                <a16:creationId xmlns:a16="http://schemas.microsoft.com/office/drawing/2014/main" id="{174C1BC8-DB3E-FB4E-8726-FDC6ED27CE97}"/>
              </a:ext>
            </a:extLst>
          </p:cNvPr>
          <p:cNvPicPr>
            <a:picLocks noChangeAspect="1"/>
          </p:cNvPicPr>
          <p:nvPr userDrawn="1"/>
        </p:nvPicPr>
        <p:blipFill>
          <a:blip r:embed="rId3"/>
          <a:stretch>
            <a:fillRect/>
          </a:stretch>
        </p:blipFill>
        <p:spPr>
          <a:xfrm>
            <a:off x="9892119" y="5370925"/>
            <a:ext cx="1874520" cy="939609"/>
          </a:xfrm>
          <a:prstGeom prst="rect">
            <a:avLst/>
          </a:prstGeom>
        </p:spPr>
      </p:pic>
    </p:spTree>
    <p:extLst>
      <p:ext uri="{BB962C8B-B14F-4D97-AF65-F5344CB8AC3E}">
        <p14:creationId xmlns:p14="http://schemas.microsoft.com/office/powerpoint/2010/main" val="1096278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4320" b="0" i="0">
                <a:solidFill>
                  <a:schemeClr val="tx1"/>
                </a:solidFill>
              </a:defRPr>
            </a:lvl1pPr>
          </a:lstStyle>
          <a:p>
            <a:r>
              <a:rPr lang="fi-FI"/>
              <a:t>Muokkaa perustyylejä naps.</a:t>
            </a:r>
          </a:p>
        </p:txBody>
      </p:sp>
      <p:sp>
        <p:nvSpPr>
          <p:cNvPr id="3" name="Sisällön paikkamerkki 2"/>
          <p:cNvSpPr>
            <a:spLocks noGrp="1"/>
          </p:cNvSpPr>
          <p:nvPr>
            <p:ph idx="1"/>
          </p:nvPr>
        </p:nvSpPr>
        <p:spPr/>
        <p:txBody>
          <a:bodyPr/>
          <a:lstStyle>
            <a:lvl1pPr>
              <a:defRPr b="0" i="0">
                <a:solidFill>
                  <a:srgbClr val="292D30"/>
                </a:solidFill>
              </a:defRPr>
            </a:lvl1pPr>
            <a:lvl2pPr>
              <a:defRPr b="0" i="0">
                <a:solidFill>
                  <a:srgbClr val="292D30"/>
                </a:solidFill>
              </a:defRPr>
            </a:lvl2pPr>
            <a:lvl3pPr>
              <a:defRPr b="0" i="0">
                <a:solidFill>
                  <a:srgbClr val="292D30"/>
                </a:solidFill>
              </a:defRPr>
            </a:lvl3pPr>
            <a:lvl4pPr>
              <a:defRPr b="0" i="0">
                <a:solidFill>
                  <a:srgbClr val="292D30"/>
                </a:solidFill>
              </a:defRPr>
            </a:lvl4pPr>
            <a:lvl5pPr>
              <a:defRPr b="0" i="0">
                <a:solidFill>
                  <a:srgbClr val="292D3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7DC69CEB-6482-4C84-AE16-8AA715CADF31}"/>
              </a:ext>
            </a:extLst>
          </p:cNvPr>
          <p:cNvSpPr>
            <a:spLocks noGrp="1"/>
          </p:cNvSpPr>
          <p:nvPr>
            <p:ph type="dt" sz="half" idx="10"/>
          </p:nvPr>
        </p:nvSpPr>
        <p:spPr/>
        <p:txBody>
          <a:bodyPr/>
          <a:lstStyle>
            <a:lvl1pPr>
              <a:defRPr b="0" i="0"/>
            </a:lvl1pPr>
          </a:lstStyle>
          <a:p>
            <a:pPr>
              <a:defRPr/>
            </a:pPr>
            <a:fld id="{A9CD5BCE-B84F-4B3E-A944-8742182F529E}" type="datetimeFigureOut">
              <a:rPr lang="fi-FI" smtClean="0"/>
              <a:pPr>
                <a:defRPr/>
              </a:pPr>
              <a:t>30.11.2023</a:t>
            </a:fld>
            <a:endParaRPr lang="fi-FI"/>
          </a:p>
        </p:txBody>
      </p:sp>
      <p:sp>
        <p:nvSpPr>
          <p:cNvPr id="6" name="Alatunnisteen paikkamerkki 4">
            <a:extLst>
              <a:ext uri="{FF2B5EF4-FFF2-40B4-BE49-F238E27FC236}">
                <a16:creationId xmlns:a16="http://schemas.microsoft.com/office/drawing/2014/main" id="{725D0A9D-2797-4848-9861-CDC756B8A1FC}"/>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1898414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5" y="2229487"/>
            <a:ext cx="10363200" cy="1362076"/>
          </a:xfrm>
        </p:spPr>
        <p:txBody>
          <a:bodyPr anchor="t"/>
          <a:lstStyle>
            <a:lvl1pPr algn="l">
              <a:defRPr sz="4800" b="0" i="0" cap="all">
                <a:solidFill>
                  <a:schemeClr val="tx1"/>
                </a:solidFill>
              </a:defRPr>
            </a:lvl1pPr>
          </a:lstStyle>
          <a:p>
            <a:r>
              <a:rPr lang="fi-FI"/>
              <a:t>Muokkaa perustyylejä naps.</a:t>
            </a:r>
          </a:p>
        </p:txBody>
      </p:sp>
      <p:sp>
        <p:nvSpPr>
          <p:cNvPr id="3" name="Tekstin paikkamerkki 2"/>
          <p:cNvSpPr>
            <a:spLocks noGrp="1"/>
          </p:cNvSpPr>
          <p:nvPr>
            <p:ph type="body" idx="1"/>
          </p:nvPr>
        </p:nvSpPr>
        <p:spPr>
          <a:xfrm>
            <a:off x="963085" y="729299"/>
            <a:ext cx="10363200" cy="1500187"/>
          </a:xfrm>
        </p:spPr>
        <p:txBody>
          <a:bodyPr anchor="b"/>
          <a:lstStyle>
            <a:lvl1pPr marL="0" indent="0">
              <a:buNone/>
              <a:defRPr sz="2400" b="0" i="0">
                <a:solidFill>
                  <a:schemeClr val="tx1">
                    <a:tint val="75000"/>
                  </a:schemeClr>
                </a:solidFill>
              </a:defRPr>
            </a:lvl1pPr>
            <a:lvl2pPr marL="548626" indent="0">
              <a:buNone/>
              <a:defRPr sz="2160">
                <a:solidFill>
                  <a:schemeClr val="tx1">
                    <a:tint val="75000"/>
                  </a:schemeClr>
                </a:solidFill>
              </a:defRPr>
            </a:lvl2pPr>
            <a:lvl3pPr marL="1097253" indent="0">
              <a:buNone/>
              <a:defRPr sz="1920">
                <a:solidFill>
                  <a:schemeClr val="tx1">
                    <a:tint val="75000"/>
                  </a:schemeClr>
                </a:solidFill>
              </a:defRPr>
            </a:lvl3pPr>
            <a:lvl4pPr marL="1645879" indent="0">
              <a:buNone/>
              <a:defRPr sz="1680">
                <a:solidFill>
                  <a:schemeClr val="tx1">
                    <a:tint val="75000"/>
                  </a:schemeClr>
                </a:solidFill>
              </a:defRPr>
            </a:lvl4pPr>
            <a:lvl5pPr marL="2194505" indent="0">
              <a:buNone/>
              <a:defRPr sz="1680">
                <a:solidFill>
                  <a:schemeClr val="tx1">
                    <a:tint val="75000"/>
                  </a:schemeClr>
                </a:solidFill>
              </a:defRPr>
            </a:lvl5pPr>
            <a:lvl6pPr marL="2743131" indent="0">
              <a:buNone/>
              <a:defRPr sz="1680">
                <a:solidFill>
                  <a:schemeClr val="tx1">
                    <a:tint val="75000"/>
                  </a:schemeClr>
                </a:solidFill>
              </a:defRPr>
            </a:lvl6pPr>
            <a:lvl7pPr marL="3291758" indent="0">
              <a:buNone/>
              <a:defRPr sz="1680">
                <a:solidFill>
                  <a:schemeClr val="tx1">
                    <a:tint val="75000"/>
                  </a:schemeClr>
                </a:solidFill>
              </a:defRPr>
            </a:lvl7pPr>
            <a:lvl8pPr marL="3840384" indent="0">
              <a:buNone/>
              <a:defRPr sz="1680">
                <a:solidFill>
                  <a:schemeClr val="tx1">
                    <a:tint val="75000"/>
                  </a:schemeClr>
                </a:solidFill>
              </a:defRPr>
            </a:lvl8pPr>
            <a:lvl9pPr marL="4389010" indent="0">
              <a:buNone/>
              <a:defRPr sz="168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A6816F6-C19F-4180-82D5-8CD46976F2AE}"/>
              </a:ext>
            </a:extLst>
          </p:cNvPr>
          <p:cNvSpPr>
            <a:spLocks noGrp="1"/>
          </p:cNvSpPr>
          <p:nvPr>
            <p:ph type="dt" sz="half" idx="10"/>
          </p:nvPr>
        </p:nvSpPr>
        <p:spPr/>
        <p:txBody>
          <a:bodyPr/>
          <a:lstStyle>
            <a:lvl1pPr>
              <a:defRPr b="0" i="0"/>
            </a:lvl1pPr>
          </a:lstStyle>
          <a:p>
            <a:pPr>
              <a:defRPr/>
            </a:pPr>
            <a:fld id="{CF98406C-41C5-4C68-A3D0-2D0752394FCF}" type="datetimeFigureOut">
              <a:rPr lang="fi-FI" smtClean="0"/>
              <a:pPr>
                <a:defRPr/>
              </a:pPr>
              <a:t>30.11.2023</a:t>
            </a:fld>
            <a:endParaRPr lang="fi-FI"/>
          </a:p>
        </p:txBody>
      </p:sp>
      <p:sp>
        <p:nvSpPr>
          <p:cNvPr id="5" name="Alatunnisteen paikkamerkki 4">
            <a:extLst>
              <a:ext uri="{FF2B5EF4-FFF2-40B4-BE49-F238E27FC236}">
                <a16:creationId xmlns:a16="http://schemas.microsoft.com/office/drawing/2014/main" id="{8E144833-45BE-4F36-AB97-7E3D9780AA09}"/>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1905968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1143000"/>
          </a:xfrm>
        </p:spPr>
        <p:txBody>
          <a:bodyPr/>
          <a:lstStyle>
            <a:lvl1pPr>
              <a:defRPr b="0" i="0"/>
            </a:lvl1pPr>
          </a:lstStyle>
          <a:p>
            <a:r>
              <a:rPr lang="fi-FI"/>
              <a:t>Muokkaa perustyylejä naps.</a:t>
            </a:r>
          </a:p>
        </p:txBody>
      </p:sp>
      <p:sp>
        <p:nvSpPr>
          <p:cNvPr id="4" name="Sisällön paikkamerkki 3"/>
          <p:cNvSpPr>
            <a:spLocks noGrp="1"/>
          </p:cNvSpPr>
          <p:nvPr>
            <p:ph sz="half" idx="2"/>
          </p:nvPr>
        </p:nvSpPr>
        <p:spPr>
          <a:xfrm>
            <a:off x="609602" y="2174875"/>
            <a:ext cx="5386919" cy="3951288"/>
          </a:xfrm>
        </p:spPr>
        <p:txBody>
          <a:bodyPr/>
          <a:lstStyle>
            <a:lvl1pPr>
              <a:defRPr sz="2880" b="0" i="0"/>
            </a:lvl1pPr>
            <a:lvl2pPr>
              <a:defRPr sz="2400" b="0" i="0"/>
            </a:lvl2pPr>
            <a:lvl3pPr>
              <a:defRPr sz="2160" b="0" i="0"/>
            </a:lvl3pPr>
            <a:lvl4pPr>
              <a:defRPr sz="1920" b="0" i="0"/>
            </a:lvl4pPr>
            <a:lvl5pPr>
              <a:defRPr sz="1920" b="0" i="0"/>
            </a:lvl5pPr>
            <a:lvl6pPr>
              <a:defRPr sz="1920"/>
            </a:lvl6pPr>
            <a:lvl7pPr>
              <a:defRPr sz="1920"/>
            </a:lvl7pPr>
            <a:lvl8pPr>
              <a:defRPr sz="1920"/>
            </a:lvl8pPr>
            <a:lvl9pPr>
              <a:defRPr sz="192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5"/>
          <p:cNvSpPr>
            <a:spLocks noGrp="1"/>
          </p:cNvSpPr>
          <p:nvPr>
            <p:ph sz="quarter" idx="4"/>
          </p:nvPr>
        </p:nvSpPr>
        <p:spPr>
          <a:xfrm>
            <a:off x="6193369" y="2174875"/>
            <a:ext cx="5389032" cy="3951288"/>
          </a:xfrm>
        </p:spPr>
        <p:txBody>
          <a:bodyPr/>
          <a:lstStyle>
            <a:lvl1pPr>
              <a:defRPr sz="2880" b="0" i="0"/>
            </a:lvl1pPr>
            <a:lvl2pPr>
              <a:defRPr sz="2400" b="0" i="0"/>
            </a:lvl2pPr>
            <a:lvl3pPr>
              <a:defRPr sz="2160" b="0" i="0"/>
            </a:lvl3pPr>
            <a:lvl4pPr>
              <a:defRPr sz="1920" b="0" i="0"/>
            </a:lvl4pPr>
            <a:lvl5pPr>
              <a:defRPr sz="1920" b="0" i="0"/>
            </a:lvl5pPr>
            <a:lvl6pPr>
              <a:defRPr sz="1920"/>
            </a:lvl6pPr>
            <a:lvl7pPr>
              <a:defRPr sz="1920"/>
            </a:lvl7pPr>
            <a:lvl8pPr>
              <a:defRPr sz="1920"/>
            </a:lvl8pPr>
            <a:lvl9pPr>
              <a:defRPr sz="192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E18AD6FA-2873-4534-BBCA-417D3DFDE331}"/>
              </a:ext>
            </a:extLst>
          </p:cNvPr>
          <p:cNvSpPr>
            <a:spLocks noGrp="1"/>
          </p:cNvSpPr>
          <p:nvPr>
            <p:ph type="dt" sz="half" idx="10"/>
          </p:nvPr>
        </p:nvSpPr>
        <p:spPr/>
        <p:txBody>
          <a:bodyPr/>
          <a:lstStyle>
            <a:lvl1pPr>
              <a:defRPr b="0" i="0"/>
            </a:lvl1pPr>
          </a:lstStyle>
          <a:p>
            <a:pPr>
              <a:defRPr/>
            </a:pPr>
            <a:fld id="{74D48AB1-9616-4239-B899-C3255232AEFB}" type="datetimeFigureOut">
              <a:rPr lang="fi-FI" smtClean="0"/>
              <a:pPr>
                <a:defRPr/>
              </a:pPr>
              <a:t>30.11.2023</a:t>
            </a:fld>
            <a:endParaRPr lang="fi-FI"/>
          </a:p>
        </p:txBody>
      </p:sp>
      <p:sp>
        <p:nvSpPr>
          <p:cNvPr id="8" name="Alatunnisteen paikkamerkki 4">
            <a:extLst>
              <a:ext uri="{FF2B5EF4-FFF2-40B4-BE49-F238E27FC236}">
                <a16:creationId xmlns:a16="http://schemas.microsoft.com/office/drawing/2014/main" id="{A76A5514-DF4B-4396-9796-CBB7E15D343B}"/>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134386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0" i="0"/>
            </a:lvl1pPr>
          </a:lstStyle>
          <a:p>
            <a:r>
              <a:rPr lang="fi-FI"/>
              <a:t>Muokkaa perustyylejä naps.</a:t>
            </a:r>
          </a:p>
        </p:txBody>
      </p:sp>
      <p:sp>
        <p:nvSpPr>
          <p:cNvPr id="3" name="Päivämäärän paikkamerkki 3">
            <a:extLst>
              <a:ext uri="{FF2B5EF4-FFF2-40B4-BE49-F238E27FC236}">
                <a16:creationId xmlns:a16="http://schemas.microsoft.com/office/drawing/2014/main" id="{5660C5ED-E855-4B1F-AD14-66DC9D5A2E55}"/>
              </a:ext>
            </a:extLst>
          </p:cNvPr>
          <p:cNvSpPr>
            <a:spLocks noGrp="1"/>
          </p:cNvSpPr>
          <p:nvPr>
            <p:ph type="dt" sz="half" idx="10"/>
          </p:nvPr>
        </p:nvSpPr>
        <p:spPr/>
        <p:txBody>
          <a:bodyPr/>
          <a:lstStyle>
            <a:lvl1pPr>
              <a:defRPr b="0" i="0"/>
            </a:lvl1pPr>
          </a:lstStyle>
          <a:p>
            <a:pPr>
              <a:defRPr/>
            </a:pPr>
            <a:fld id="{61483EB3-CF70-419E-B1D0-7B6897740D4A}" type="datetimeFigureOut">
              <a:rPr lang="fi-FI" smtClean="0"/>
              <a:pPr>
                <a:defRPr/>
              </a:pPr>
              <a:t>30.11.2023</a:t>
            </a:fld>
            <a:endParaRPr lang="fi-FI"/>
          </a:p>
        </p:txBody>
      </p:sp>
      <p:sp>
        <p:nvSpPr>
          <p:cNvPr id="4" name="Alatunnisteen paikkamerkki 4">
            <a:extLst>
              <a:ext uri="{FF2B5EF4-FFF2-40B4-BE49-F238E27FC236}">
                <a16:creationId xmlns:a16="http://schemas.microsoft.com/office/drawing/2014/main" id="{6E15DD8F-869F-424B-9217-DD97B2869F7B}"/>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2824393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39CD092B-14D5-4461-A65B-190A41BA28AB}"/>
              </a:ext>
            </a:extLst>
          </p:cNvPr>
          <p:cNvSpPr>
            <a:spLocks noGrp="1"/>
          </p:cNvSpPr>
          <p:nvPr>
            <p:ph type="dt" sz="half" idx="10"/>
          </p:nvPr>
        </p:nvSpPr>
        <p:spPr/>
        <p:txBody>
          <a:bodyPr/>
          <a:lstStyle>
            <a:lvl1pPr>
              <a:defRPr b="0" i="0"/>
            </a:lvl1pPr>
          </a:lstStyle>
          <a:p>
            <a:pPr>
              <a:defRPr/>
            </a:pPr>
            <a:fld id="{0EBC9221-996E-4003-99E1-5E2F7BE97AD5}" type="datetimeFigureOut">
              <a:rPr lang="fi-FI" smtClean="0"/>
              <a:pPr>
                <a:defRPr/>
              </a:pPr>
              <a:t>30.11.2023</a:t>
            </a:fld>
            <a:endParaRPr lang="fi-FI"/>
          </a:p>
        </p:txBody>
      </p:sp>
      <p:sp>
        <p:nvSpPr>
          <p:cNvPr id="3" name="Alatunnisteen paikkamerkki 4">
            <a:extLst>
              <a:ext uri="{FF2B5EF4-FFF2-40B4-BE49-F238E27FC236}">
                <a16:creationId xmlns:a16="http://schemas.microsoft.com/office/drawing/2014/main" id="{0633AB37-08F2-4CEB-AB7F-25B285786ABA}"/>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1833532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588811-A8D5-41A6-9421-A61808F35AE2}"/>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6EA1EF5-EE5D-4101-97DD-5694694832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33F5CC0-4CF4-45CA-9182-8B9A2EA3E884}"/>
              </a:ext>
            </a:extLst>
          </p:cNvPr>
          <p:cNvSpPr>
            <a:spLocks noGrp="1"/>
          </p:cNvSpPr>
          <p:nvPr>
            <p:ph type="dt" sz="half" idx="10"/>
          </p:nvPr>
        </p:nvSpPr>
        <p:spPr/>
        <p:txBody>
          <a:bodyPr/>
          <a:lstStyle/>
          <a:p>
            <a:fld id="{FCDB42C6-AB41-4CEB-9514-B8A12FC2533A}" type="datetimeFigureOut">
              <a:rPr lang="fi-FI" smtClean="0"/>
              <a:t>30.11.2023</a:t>
            </a:fld>
            <a:endParaRPr lang="fi-FI"/>
          </a:p>
        </p:txBody>
      </p:sp>
      <p:sp>
        <p:nvSpPr>
          <p:cNvPr id="5" name="Alatunnisteen paikkamerkki 4">
            <a:extLst>
              <a:ext uri="{FF2B5EF4-FFF2-40B4-BE49-F238E27FC236}">
                <a16:creationId xmlns:a16="http://schemas.microsoft.com/office/drawing/2014/main" id="{63925400-5BB7-4410-85DB-27742AAA26B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C8977B5-3A9F-41F1-B4D4-D4907CBB87DE}"/>
              </a:ext>
            </a:extLst>
          </p:cNvPr>
          <p:cNvSpPr>
            <a:spLocks noGrp="1"/>
          </p:cNvSpPr>
          <p:nvPr>
            <p:ph type="sldNum" sz="quarter" idx="12"/>
          </p:nvPr>
        </p:nvSpPr>
        <p:spPr/>
        <p:txBody>
          <a:bodyPr/>
          <a:lstStyle/>
          <a:p>
            <a:fld id="{310639A9-201B-4883-A733-FC3F9DE3590C}" type="slidenum">
              <a:rPr lang="fi-FI" smtClean="0"/>
              <a:t>‹#›</a:t>
            </a:fld>
            <a:endParaRPr lang="fi-FI"/>
          </a:p>
        </p:txBody>
      </p:sp>
    </p:spTree>
    <p:extLst>
      <p:ext uri="{BB962C8B-B14F-4D97-AF65-F5344CB8AC3E}">
        <p14:creationId xmlns:p14="http://schemas.microsoft.com/office/powerpoint/2010/main" val="2293656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32BA2-990C-40AD-B6E0-AECBE488A74E}"/>
              </a:ext>
            </a:extLst>
          </p:cNvPr>
          <p:cNvSpPr>
            <a:spLocks noGrp="1"/>
          </p:cNvSpPr>
          <p:nvPr>
            <p:ph type="title"/>
          </p:nvPr>
        </p:nvSpPr>
        <p:spPr/>
        <p:txBody>
          <a:bodyPr/>
          <a:lstStyle>
            <a:lvl1pPr>
              <a:defRPr>
                <a:latin typeface="Poppins" panose="00000500000000000000" pitchFamily="2" charset="0"/>
                <a:cs typeface="Poppins" panose="00000500000000000000" pitchFamily="2"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2E401FC3-DFB3-445E-A39D-AA9C106865B5}"/>
              </a:ext>
            </a:extLst>
          </p:cNvPr>
          <p:cNvSpPr>
            <a:spLocks noGrp="1"/>
          </p:cNvSpPr>
          <p:nvPr>
            <p:ph idx="1"/>
          </p:nvPr>
        </p:nvSpPr>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D1047FD-B8B3-49F2-A2F4-4663502D31B8}"/>
              </a:ext>
            </a:extLst>
          </p:cNvPr>
          <p:cNvSpPr>
            <a:spLocks noGrp="1"/>
          </p:cNvSpPr>
          <p:nvPr>
            <p:ph type="dt" sz="half" idx="10"/>
          </p:nvPr>
        </p:nvSpPr>
        <p:spPr/>
        <p:txBody>
          <a:bodyPr/>
          <a:lstStyle/>
          <a:p>
            <a:fld id="{FCDB42C6-AB41-4CEB-9514-B8A12FC2533A}" type="datetimeFigureOut">
              <a:rPr lang="fi-FI" smtClean="0"/>
              <a:t>30.11.2023</a:t>
            </a:fld>
            <a:endParaRPr lang="fi-FI"/>
          </a:p>
        </p:txBody>
      </p:sp>
      <p:sp>
        <p:nvSpPr>
          <p:cNvPr id="5" name="Alatunnisteen paikkamerkki 4">
            <a:extLst>
              <a:ext uri="{FF2B5EF4-FFF2-40B4-BE49-F238E27FC236}">
                <a16:creationId xmlns:a16="http://schemas.microsoft.com/office/drawing/2014/main" id="{8F3B1B0C-2A8E-4C66-8605-2FF0C044D22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836A7E1-9CFF-4BDF-ACB9-362B440C851F}"/>
              </a:ext>
            </a:extLst>
          </p:cNvPr>
          <p:cNvSpPr>
            <a:spLocks noGrp="1"/>
          </p:cNvSpPr>
          <p:nvPr>
            <p:ph type="sldNum" sz="quarter" idx="12"/>
          </p:nvPr>
        </p:nvSpPr>
        <p:spPr/>
        <p:txBody>
          <a:bodyPr/>
          <a:lstStyle/>
          <a:p>
            <a:fld id="{310639A9-201B-4883-A733-FC3F9DE3590C}" type="slidenum">
              <a:rPr lang="fi-FI" smtClean="0"/>
              <a:t>‹#›</a:t>
            </a:fld>
            <a:endParaRPr lang="fi-FI"/>
          </a:p>
        </p:txBody>
      </p:sp>
    </p:spTree>
    <p:extLst>
      <p:ext uri="{BB962C8B-B14F-4D97-AF65-F5344CB8AC3E}">
        <p14:creationId xmlns:p14="http://schemas.microsoft.com/office/powerpoint/2010/main" val="416084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8F2C8383-6D6D-354C-8BBA-CBDEEC78CB31}"/>
              </a:ext>
            </a:extLst>
          </p:cNvPr>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b="0" i="0">
              <a:latin typeface="Poppins" pitchFamily="2" charset="77"/>
            </a:endParaRPr>
          </a:p>
        </p:txBody>
      </p:sp>
      <p:pic>
        <p:nvPicPr>
          <p:cNvPr id="5" name="Kuva 4" descr="Kuva, joka sisältää kohteen eläin, selkärangaton, onteloeläin, koralli&#10;&#10;Kuvaus luotu automaattisesti">
            <a:extLst>
              <a:ext uri="{FF2B5EF4-FFF2-40B4-BE49-F238E27FC236}">
                <a16:creationId xmlns:a16="http://schemas.microsoft.com/office/drawing/2014/main" id="{1D73F085-EF5D-1641-BEF8-9F456CB1E065}"/>
              </a:ext>
            </a:extLst>
          </p:cNvPr>
          <p:cNvPicPr>
            <a:picLocks noChangeAspect="1"/>
          </p:cNvPicPr>
          <p:nvPr userDrawn="1"/>
        </p:nvPicPr>
        <p:blipFill rotWithShape="1">
          <a:blip r:embed="rId2">
            <a:alphaModFix amt="10000"/>
          </a:blip>
          <a:srcRect t="20111" r="15515" b="12123"/>
          <a:stretch/>
        </p:blipFill>
        <p:spPr>
          <a:xfrm>
            <a:off x="5779496" y="-1"/>
            <a:ext cx="6412505" cy="6858001"/>
          </a:xfrm>
          <a:prstGeom prst="rect">
            <a:avLst/>
          </a:prstGeom>
        </p:spPr>
      </p:pic>
      <p:sp>
        <p:nvSpPr>
          <p:cNvPr id="2" name="Otsikko 1"/>
          <p:cNvSpPr>
            <a:spLocks noGrp="1"/>
          </p:cNvSpPr>
          <p:nvPr>
            <p:ph type="ctrTitle"/>
          </p:nvPr>
        </p:nvSpPr>
        <p:spPr>
          <a:xfrm>
            <a:off x="609600" y="880110"/>
            <a:ext cx="10363200" cy="1470025"/>
          </a:xfrm>
        </p:spPr>
        <p:txBody>
          <a:bodyPr/>
          <a:lstStyle>
            <a:lvl1pPr algn="l">
              <a:defRPr b="1" i="0">
                <a:solidFill>
                  <a:schemeClr val="bg1"/>
                </a:solidFill>
                <a:latin typeface="Ivar Display SemiBold" pitchFamily="2" charset="77"/>
                <a:ea typeface="Ivar Display SemiBold" pitchFamily="2" charset="77"/>
              </a:defRPr>
            </a:lvl1pPr>
          </a:lstStyle>
          <a:p>
            <a:r>
              <a:rPr lang="fi-FI"/>
              <a:t>Muokkaa ots. perustyyl. napsautt.</a:t>
            </a:r>
          </a:p>
        </p:txBody>
      </p:sp>
      <p:sp>
        <p:nvSpPr>
          <p:cNvPr id="3" name="Alaotsikko 2"/>
          <p:cNvSpPr>
            <a:spLocks noGrp="1"/>
          </p:cNvSpPr>
          <p:nvPr>
            <p:ph type="subTitle" idx="1"/>
          </p:nvPr>
        </p:nvSpPr>
        <p:spPr>
          <a:xfrm>
            <a:off x="609600" y="4922931"/>
            <a:ext cx="10363200" cy="621667"/>
          </a:xfrm>
        </p:spPr>
        <p:txBody>
          <a:bodyPr>
            <a:normAutofit/>
          </a:bodyPr>
          <a:lstStyle>
            <a:lvl1pPr marL="0" indent="0" algn="l">
              <a:buNone/>
              <a:defRPr sz="2400" b="0" i="0">
                <a:solidFill>
                  <a:schemeClr val="bg1"/>
                </a:solidFill>
                <a:latin typeface="Poppins Light" pitchFamily="2" charset="77"/>
                <a:ea typeface="Poppins Light" pitchFamily="2" charset="77"/>
                <a:cs typeface="Poppins Light" pitchFamily="2" charset="77"/>
              </a:defRPr>
            </a:lvl1pPr>
            <a:lvl2pPr marL="548626" indent="0" algn="ctr">
              <a:buNone/>
              <a:defRPr>
                <a:solidFill>
                  <a:schemeClr val="tx1">
                    <a:tint val="75000"/>
                  </a:schemeClr>
                </a:solidFill>
              </a:defRPr>
            </a:lvl2pPr>
            <a:lvl3pPr marL="1097253" indent="0" algn="ctr">
              <a:buNone/>
              <a:defRPr>
                <a:solidFill>
                  <a:schemeClr val="tx1">
                    <a:tint val="75000"/>
                  </a:schemeClr>
                </a:solidFill>
              </a:defRPr>
            </a:lvl3pPr>
            <a:lvl4pPr marL="1645879" indent="0" algn="ctr">
              <a:buNone/>
              <a:defRPr>
                <a:solidFill>
                  <a:schemeClr val="tx1">
                    <a:tint val="75000"/>
                  </a:schemeClr>
                </a:solidFill>
              </a:defRPr>
            </a:lvl4pPr>
            <a:lvl5pPr marL="2194505" indent="0" algn="ctr">
              <a:buNone/>
              <a:defRPr>
                <a:solidFill>
                  <a:schemeClr val="tx1">
                    <a:tint val="75000"/>
                  </a:schemeClr>
                </a:solidFill>
              </a:defRPr>
            </a:lvl5pPr>
            <a:lvl6pPr marL="2743131" indent="0" algn="ctr">
              <a:buNone/>
              <a:defRPr>
                <a:solidFill>
                  <a:schemeClr val="tx1">
                    <a:tint val="75000"/>
                  </a:schemeClr>
                </a:solidFill>
              </a:defRPr>
            </a:lvl6pPr>
            <a:lvl7pPr marL="3291758" indent="0" algn="ctr">
              <a:buNone/>
              <a:defRPr>
                <a:solidFill>
                  <a:schemeClr val="tx1">
                    <a:tint val="75000"/>
                  </a:schemeClr>
                </a:solidFill>
              </a:defRPr>
            </a:lvl7pPr>
            <a:lvl8pPr marL="3840384" indent="0" algn="ctr">
              <a:buNone/>
              <a:defRPr>
                <a:solidFill>
                  <a:schemeClr val="tx1">
                    <a:tint val="75000"/>
                  </a:schemeClr>
                </a:solidFill>
              </a:defRPr>
            </a:lvl8pPr>
            <a:lvl9pPr marL="4389010" indent="0" algn="ctr">
              <a:buNone/>
              <a:defRPr>
                <a:solidFill>
                  <a:schemeClr val="tx1">
                    <a:tint val="75000"/>
                  </a:schemeClr>
                </a:solidFill>
              </a:defRPr>
            </a:lvl9pPr>
          </a:lstStyle>
          <a:p>
            <a:r>
              <a:rPr lang="fi-FI"/>
              <a:t>Muokkaa alaotsikon perustyyliä napsautt.</a:t>
            </a:r>
          </a:p>
        </p:txBody>
      </p:sp>
      <p:sp>
        <p:nvSpPr>
          <p:cNvPr id="6" name="Päivämäärän paikkamerkki 3">
            <a:extLst>
              <a:ext uri="{FF2B5EF4-FFF2-40B4-BE49-F238E27FC236}">
                <a16:creationId xmlns:a16="http://schemas.microsoft.com/office/drawing/2014/main" id="{238CAC98-61C6-40D4-9A0F-878C3E2BFB58}"/>
              </a:ext>
            </a:extLst>
          </p:cNvPr>
          <p:cNvSpPr>
            <a:spLocks noGrp="1"/>
          </p:cNvSpPr>
          <p:nvPr>
            <p:ph type="dt" sz="half" idx="10"/>
          </p:nvPr>
        </p:nvSpPr>
        <p:spPr/>
        <p:txBody>
          <a:bodyPr/>
          <a:lstStyle>
            <a:lvl1pPr>
              <a:defRPr b="0" i="0">
                <a:latin typeface="Poppins Light" pitchFamily="2" charset="77"/>
                <a:ea typeface="Poppins Light" pitchFamily="2" charset="77"/>
                <a:cs typeface="Poppins Light" pitchFamily="2" charset="77"/>
              </a:defRPr>
            </a:lvl1pPr>
          </a:lstStyle>
          <a:p>
            <a:pPr>
              <a:defRPr/>
            </a:pPr>
            <a:fld id="{0D517A49-D03E-4A8A-B78E-54F68E0AB70E}" type="datetimeFigureOut">
              <a:rPr lang="fi-FI" smtClean="0"/>
              <a:pPr>
                <a:defRPr/>
              </a:pPr>
              <a:t>30.11.2023</a:t>
            </a:fld>
            <a:endParaRPr lang="fi-FI"/>
          </a:p>
        </p:txBody>
      </p:sp>
      <p:sp>
        <p:nvSpPr>
          <p:cNvPr id="7" name="Alatunnisteen paikkamerkki 4">
            <a:extLst>
              <a:ext uri="{FF2B5EF4-FFF2-40B4-BE49-F238E27FC236}">
                <a16:creationId xmlns:a16="http://schemas.microsoft.com/office/drawing/2014/main" id="{8338C58E-A311-4358-89DE-381B4C3FF42C}"/>
              </a:ext>
            </a:extLst>
          </p:cNvPr>
          <p:cNvSpPr>
            <a:spLocks noGrp="1"/>
          </p:cNvSpPr>
          <p:nvPr>
            <p:ph type="ftr" sz="quarter" idx="11"/>
          </p:nvPr>
        </p:nvSpPr>
        <p:spPr/>
        <p:txBody>
          <a:bodyPr/>
          <a:lstStyle>
            <a:lvl1pPr>
              <a:defRPr b="0" i="0">
                <a:latin typeface="Poppins Light" pitchFamily="2" charset="77"/>
                <a:ea typeface="Poppins Light" pitchFamily="2" charset="77"/>
                <a:cs typeface="Poppins Light" pitchFamily="2" charset="77"/>
              </a:defRPr>
            </a:lvl1pPr>
          </a:lstStyle>
          <a:p>
            <a:pPr>
              <a:defRPr/>
            </a:pPr>
            <a:endParaRPr lang="fi-FI"/>
          </a:p>
        </p:txBody>
      </p:sp>
      <p:pic>
        <p:nvPicPr>
          <p:cNvPr id="13" name="Kuva 12" descr="Kuva, joka sisältää kohteen vektorigrafiikka&#10;&#10;Kuvaus luotu automaattisesti">
            <a:extLst>
              <a:ext uri="{FF2B5EF4-FFF2-40B4-BE49-F238E27FC236}">
                <a16:creationId xmlns:a16="http://schemas.microsoft.com/office/drawing/2014/main" id="{E51626E8-F585-E946-B6B1-349281C81620}"/>
              </a:ext>
            </a:extLst>
          </p:cNvPr>
          <p:cNvPicPr>
            <a:picLocks noChangeAspect="1"/>
          </p:cNvPicPr>
          <p:nvPr userDrawn="1"/>
        </p:nvPicPr>
        <p:blipFill>
          <a:blip r:embed="rId3"/>
          <a:stretch>
            <a:fillRect/>
          </a:stretch>
        </p:blipFill>
        <p:spPr>
          <a:xfrm>
            <a:off x="9892119" y="5370926"/>
            <a:ext cx="1597776" cy="981967"/>
          </a:xfrm>
          <a:prstGeom prst="rect">
            <a:avLst/>
          </a:prstGeom>
        </p:spPr>
      </p:pic>
    </p:spTree>
    <p:extLst>
      <p:ext uri="{BB962C8B-B14F-4D97-AF65-F5344CB8AC3E}">
        <p14:creationId xmlns:p14="http://schemas.microsoft.com/office/powerpoint/2010/main" val="2290887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30C7C6-4A6B-4A8E-A0DC-9FB9FCD366EA}"/>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1B59AEC-A482-4213-B1DD-3EF79220DC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AA7C3B4-4AD1-4BA5-9C05-AC085F3172D8}"/>
              </a:ext>
            </a:extLst>
          </p:cNvPr>
          <p:cNvSpPr>
            <a:spLocks noGrp="1"/>
          </p:cNvSpPr>
          <p:nvPr>
            <p:ph type="dt" sz="half" idx="10"/>
          </p:nvPr>
        </p:nvSpPr>
        <p:spPr/>
        <p:txBody>
          <a:bodyPr/>
          <a:lstStyle/>
          <a:p>
            <a:fld id="{FCDB42C6-AB41-4CEB-9514-B8A12FC2533A}" type="datetimeFigureOut">
              <a:rPr lang="fi-FI" smtClean="0"/>
              <a:t>30.11.2023</a:t>
            </a:fld>
            <a:endParaRPr lang="fi-FI"/>
          </a:p>
        </p:txBody>
      </p:sp>
      <p:sp>
        <p:nvSpPr>
          <p:cNvPr id="5" name="Alatunnisteen paikkamerkki 4">
            <a:extLst>
              <a:ext uri="{FF2B5EF4-FFF2-40B4-BE49-F238E27FC236}">
                <a16:creationId xmlns:a16="http://schemas.microsoft.com/office/drawing/2014/main" id="{FEF73F82-AF90-431A-AF4F-0D2847DA60F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4235DA3-289E-4BA2-B357-AC644A9C1D4F}"/>
              </a:ext>
            </a:extLst>
          </p:cNvPr>
          <p:cNvSpPr>
            <a:spLocks noGrp="1"/>
          </p:cNvSpPr>
          <p:nvPr>
            <p:ph type="sldNum" sz="quarter" idx="12"/>
          </p:nvPr>
        </p:nvSpPr>
        <p:spPr/>
        <p:txBody>
          <a:bodyPr/>
          <a:lstStyle/>
          <a:p>
            <a:fld id="{310639A9-201B-4883-A733-FC3F9DE3590C}" type="slidenum">
              <a:rPr lang="fi-FI" smtClean="0"/>
              <a:t>‹#›</a:t>
            </a:fld>
            <a:endParaRPr lang="fi-FI"/>
          </a:p>
        </p:txBody>
      </p:sp>
    </p:spTree>
    <p:extLst>
      <p:ext uri="{BB962C8B-B14F-4D97-AF65-F5344CB8AC3E}">
        <p14:creationId xmlns:p14="http://schemas.microsoft.com/office/powerpoint/2010/main" val="187996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2EF77B-4A6B-4CAE-B480-5E3E641E1D1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E451B37-1796-4C3B-966E-0936C693D51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7B200F5-618D-4D50-B337-DB2B22E9BA3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434831B-5E8D-47E3-94BF-DE8652517B85}"/>
              </a:ext>
            </a:extLst>
          </p:cNvPr>
          <p:cNvSpPr>
            <a:spLocks noGrp="1"/>
          </p:cNvSpPr>
          <p:nvPr>
            <p:ph type="dt" sz="half" idx="10"/>
          </p:nvPr>
        </p:nvSpPr>
        <p:spPr/>
        <p:txBody>
          <a:bodyPr/>
          <a:lstStyle/>
          <a:p>
            <a:fld id="{FCDB42C6-AB41-4CEB-9514-B8A12FC2533A}" type="datetimeFigureOut">
              <a:rPr lang="fi-FI" smtClean="0"/>
              <a:t>30.11.2023</a:t>
            </a:fld>
            <a:endParaRPr lang="fi-FI"/>
          </a:p>
        </p:txBody>
      </p:sp>
      <p:sp>
        <p:nvSpPr>
          <p:cNvPr id="6" name="Alatunnisteen paikkamerkki 5">
            <a:extLst>
              <a:ext uri="{FF2B5EF4-FFF2-40B4-BE49-F238E27FC236}">
                <a16:creationId xmlns:a16="http://schemas.microsoft.com/office/drawing/2014/main" id="{1D0AA6C9-0D5B-4538-A755-6CC7F6E448D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57574A2-5288-4663-96CA-3A5F71762C7A}"/>
              </a:ext>
            </a:extLst>
          </p:cNvPr>
          <p:cNvSpPr>
            <a:spLocks noGrp="1"/>
          </p:cNvSpPr>
          <p:nvPr>
            <p:ph type="sldNum" sz="quarter" idx="12"/>
          </p:nvPr>
        </p:nvSpPr>
        <p:spPr/>
        <p:txBody>
          <a:bodyPr/>
          <a:lstStyle/>
          <a:p>
            <a:fld id="{310639A9-201B-4883-A733-FC3F9DE3590C}" type="slidenum">
              <a:rPr lang="fi-FI" smtClean="0"/>
              <a:t>‹#›</a:t>
            </a:fld>
            <a:endParaRPr lang="fi-FI"/>
          </a:p>
        </p:txBody>
      </p:sp>
    </p:spTree>
    <p:extLst>
      <p:ext uri="{BB962C8B-B14F-4D97-AF65-F5344CB8AC3E}">
        <p14:creationId xmlns:p14="http://schemas.microsoft.com/office/powerpoint/2010/main" val="1964635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482564-1816-4C76-86B6-EBBECD4B37A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D128561-8C61-4B44-B035-63BA057BE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CC0F7DA-7E6D-4502-AB64-C707583C8B9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407440E0-3283-49A8-A3FE-B0620F2A8C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4FC5898-D9EF-4787-A178-A14148E82F0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F9DCDFB-E7E9-475D-9204-DC872A0905A7}"/>
              </a:ext>
            </a:extLst>
          </p:cNvPr>
          <p:cNvSpPr>
            <a:spLocks noGrp="1"/>
          </p:cNvSpPr>
          <p:nvPr>
            <p:ph type="dt" sz="half" idx="10"/>
          </p:nvPr>
        </p:nvSpPr>
        <p:spPr/>
        <p:txBody>
          <a:bodyPr/>
          <a:lstStyle/>
          <a:p>
            <a:fld id="{FCDB42C6-AB41-4CEB-9514-B8A12FC2533A}" type="datetimeFigureOut">
              <a:rPr lang="fi-FI" smtClean="0"/>
              <a:t>30.11.2023</a:t>
            </a:fld>
            <a:endParaRPr lang="fi-FI"/>
          </a:p>
        </p:txBody>
      </p:sp>
      <p:sp>
        <p:nvSpPr>
          <p:cNvPr id="8" name="Alatunnisteen paikkamerkki 7">
            <a:extLst>
              <a:ext uri="{FF2B5EF4-FFF2-40B4-BE49-F238E27FC236}">
                <a16:creationId xmlns:a16="http://schemas.microsoft.com/office/drawing/2014/main" id="{6681C62F-DE44-487F-B3CF-2FE64E525C5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59DF631B-4126-42EB-B12A-B8634EB27113}"/>
              </a:ext>
            </a:extLst>
          </p:cNvPr>
          <p:cNvSpPr>
            <a:spLocks noGrp="1"/>
          </p:cNvSpPr>
          <p:nvPr>
            <p:ph type="sldNum" sz="quarter" idx="12"/>
          </p:nvPr>
        </p:nvSpPr>
        <p:spPr/>
        <p:txBody>
          <a:bodyPr/>
          <a:lstStyle/>
          <a:p>
            <a:fld id="{310639A9-201B-4883-A733-FC3F9DE3590C}" type="slidenum">
              <a:rPr lang="fi-FI" smtClean="0"/>
              <a:t>‹#›</a:t>
            </a:fld>
            <a:endParaRPr lang="fi-FI"/>
          </a:p>
        </p:txBody>
      </p:sp>
    </p:spTree>
    <p:extLst>
      <p:ext uri="{BB962C8B-B14F-4D97-AF65-F5344CB8AC3E}">
        <p14:creationId xmlns:p14="http://schemas.microsoft.com/office/powerpoint/2010/main" val="1101386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465813-D0B0-4FE2-ACCD-E84821FA348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9B4097A-63C8-4B20-8656-FE2A7998DEB9}"/>
              </a:ext>
            </a:extLst>
          </p:cNvPr>
          <p:cNvSpPr>
            <a:spLocks noGrp="1"/>
          </p:cNvSpPr>
          <p:nvPr>
            <p:ph type="dt" sz="half" idx="10"/>
          </p:nvPr>
        </p:nvSpPr>
        <p:spPr/>
        <p:txBody>
          <a:bodyPr/>
          <a:lstStyle/>
          <a:p>
            <a:fld id="{FCDB42C6-AB41-4CEB-9514-B8A12FC2533A}" type="datetimeFigureOut">
              <a:rPr lang="fi-FI" smtClean="0"/>
              <a:t>30.11.2023</a:t>
            </a:fld>
            <a:endParaRPr lang="fi-FI"/>
          </a:p>
        </p:txBody>
      </p:sp>
      <p:sp>
        <p:nvSpPr>
          <p:cNvPr id="4" name="Alatunnisteen paikkamerkki 3">
            <a:extLst>
              <a:ext uri="{FF2B5EF4-FFF2-40B4-BE49-F238E27FC236}">
                <a16:creationId xmlns:a16="http://schemas.microsoft.com/office/drawing/2014/main" id="{E251B2FC-7089-424A-A467-B1858824231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3E58C5E-2B17-43AD-8147-52A85C9F8535}"/>
              </a:ext>
            </a:extLst>
          </p:cNvPr>
          <p:cNvSpPr>
            <a:spLocks noGrp="1"/>
          </p:cNvSpPr>
          <p:nvPr>
            <p:ph type="sldNum" sz="quarter" idx="12"/>
          </p:nvPr>
        </p:nvSpPr>
        <p:spPr/>
        <p:txBody>
          <a:bodyPr/>
          <a:lstStyle/>
          <a:p>
            <a:fld id="{310639A9-201B-4883-A733-FC3F9DE3590C}" type="slidenum">
              <a:rPr lang="fi-FI" smtClean="0"/>
              <a:t>‹#›</a:t>
            </a:fld>
            <a:endParaRPr lang="fi-FI"/>
          </a:p>
        </p:txBody>
      </p:sp>
    </p:spTree>
    <p:extLst>
      <p:ext uri="{BB962C8B-B14F-4D97-AF65-F5344CB8AC3E}">
        <p14:creationId xmlns:p14="http://schemas.microsoft.com/office/powerpoint/2010/main" val="4021255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93250E1-8101-4C8A-858A-31F84D4ECF36}"/>
              </a:ext>
            </a:extLst>
          </p:cNvPr>
          <p:cNvSpPr>
            <a:spLocks noGrp="1"/>
          </p:cNvSpPr>
          <p:nvPr>
            <p:ph type="dt" sz="half" idx="10"/>
          </p:nvPr>
        </p:nvSpPr>
        <p:spPr/>
        <p:txBody>
          <a:bodyPr/>
          <a:lstStyle/>
          <a:p>
            <a:fld id="{FCDB42C6-AB41-4CEB-9514-B8A12FC2533A}" type="datetimeFigureOut">
              <a:rPr lang="fi-FI" smtClean="0"/>
              <a:t>30.11.2023</a:t>
            </a:fld>
            <a:endParaRPr lang="fi-FI"/>
          </a:p>
        </p:txBody>
      </p:sp>
      <p:sp>
        <p:nvSpPr>
          <p:cNvPr id="3" name="Alatunnisteen paikkamerkki 2">
            <a:extLst>
              <a:ext uri="{FF2B5EF4-FFF2-40B4-BE49-F238E27FC236}">
                <a16:creationId xmlns:a16="http://schemas.microsoft.com/office/drawing/2014/main" id="{9F8024BB-5A6B-420C-968F-919788C8422C}"/>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263DE65-D91F-4504-AA04-B4500491BB17}"/>
              </a:ext>
            </a:extLst>
          </p:cNvPr>
          <p:cNvSpPr>
            <a:spLocks noGrp="1"/>
          </p:cNvSpPr>
          <p:nvPr>
            <p:ph type="sldNum" sz="quarter" idx="12"/>
          </p:nvPr>
        </p:nvSpPr>
        <p:spPr/>
        <p:txBody>
          <a:bodyPr/>
          <a:lstStyle/>
          <a:p>
            <a:fld id="{310639A9-201B-4883-A733-FC3F9DE3590C}" type="slidenum">
              <a:rPr lang="fi-FI" smtClean="0"/>
              <a:t>‹#›</a:t>
            </a:fld>
            <a:endParaRPr lang="fi-FI"/>
          </a:p>
        </p:txBody>
      </p:sp>
    </p:spTree>
    <p:extLst>
      <p:ext uri="{BB962C8B-B14F-4D97-AF65-F5344CB8AC3E}">
        <p14:creationId xmlns:p14="http://schemas.microsoft.com/office/powerpoint/2010/main" val="2999041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B9C877-F549-4734-B2AF-6F74201BBBC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5D85625-0B5E-484D-972C-7A31296F6D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77EAA09-D753-4D3D-901C-AE2406E7D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FFA6887-3F5A-4452-853A-161F584E6676}"/>
              </a:ext>
            </a:extLst>
          </p:cNvPr>
          <p:cNvSpPr>
            <a:spLocks noGrp="1"/>
          </p:cNvSpPr>
          <p:nvPr>
            <p:ph type="dt" sz="half" idx="10"/>
          </p:nvPr>
        </p:nvSpPr>
        <p:spPr/>
        <p:txBody>
          <a:bodyPr/>
          <a:lstStyle/>
          <a:p>
            <a:fld id="{FCDB42C6-AB41-4CEB-9514-B8A12FC2533A}" type="datetimeFigureOut">
              <a:rPr lang="fi-FI" smtClean="0"/>
              <a:t>30.11.2023</a:t>
            </a:fld>
            <a:endParaRPr lang="fi-FI"/>
          </a:p>
        </p:txBody>
      </p:sp>
      <p:sp>
        <p:nvSpPr>
          <p:cNvPr id="6" name="Alatunnisteen paikkamerkki 5">
            <a:extLst>
              <a:ext uri="{FF2B5EF4-FFF2-40B4-BE49-F238E27FC236}">
                <a16:creationId xmlns:a16="http://schemas.microsoft.com/office/drawing/2014/main" id="{7297AD0A-8CC0-4322-9B65-94EE3A2AB77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7694D65-F917-46EC-824C-286A6BDFE28C}"/>
              </a:ext>
            </a:extLst>
          </p:cNvPr>
          <p:cNvSpPr>
            <a:spLocks noGrp="1"/>
          </p:cNvSpPr>
          <p:nvPr>
            <p:ph type="sldNum" sz="quarter" idx="12"/>
          </p:nvPr>
        </p:nvSpPr>
        <p:spPr/>
        <p:txBody>
          <a:bodyPr/>
          <a:lstStyle/>
          <a:p>
            <a:fld id="{310639A9-201B-4883-A733-FC3F9DE3590C}" type="slidenum">
              <a:rPr lang="fi-FI" smtClean="0"/>
              <a:t>‹#›</a:t>
            </a:fld>
            <a:endParaRPr lang="fi-FI"/>
          </a:p>
        </p:txBody>
      </p:sp>
    </p:spTree>
    <p:extLst>
      <p:ext uri="{BB962C8B-B14F-4D97-AF65-F5344CB8AC3E}">
        <p14:creationId xmlns:p14="http://schemas.microsoft.com/office/powerpoint/2010/main" val="313786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F38C7E-293A-4302-A202-9C43085B28B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8735AD7-81BA-4DD7-BD00-0960DBE4F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6E78F05-EC8C-40F2-9E64-57743F2C7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13A414A-9E52-4021-A90B-047F23DDE454}"/>
              </a:ext>
            </a:extLst>
          </p:cNvPr>
          <p:cNvSpPr>
            <a:spLocks noGrp="1"/>
          </p:cNvSpPr>
          <p:nvPr>
            <p:ph type="dt" sz="half" idx="10"/>
          </p:nvPr>
        </p:nvSpPr>
        <p:spPr/>
        <p:txBody>
          <a:bodyPr/>
          <a:lstStyle/>
          <a:p>
            <a:fld id="{FCDB42C6-AB41-4CEB-9514-B8A12FC2533A}" type="datetimeFigureOut">
              <a:rPr lang="fi-FI" smtClean="0"/>
              <a:t>30.11.2023</a:t>
            </a:fld>
            <a:endParaRPr lang="fi-FI"/>
          </a:p>
        </p:txBody>
      </p:sp>
      <p:sp>
        <p:nvSpPr>
          <p:cNvPr id="6" name="Alatunnisteen paikkamerkki 5">
            <a:extLst>
              <a:ext uri="{FF2B5EF4-FFF2-40B4-BE49-F238E27FC236}">
                <a16:creationId xmlns:a16="http://schemas.microsoft.com/office/drawing/2014/main" id="{FA904B66-A573-47D9-AE12-B05CC96E634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2FB386F-F94A-41CC-974B-0984E199FB69}"/>
              </a:ext>
            </a:extLst>
          </p:cNvPr>
          <p:cNvSpPr>
            <a:spLocks noGrp="1"/>
          </p:cNvSpPr>
          <p:nvPr>
            <p:ph type="sldNum" sz="quarter" idx="12"/>
          </p:nvPr>
        </p:nvSpPr>
        <p:spPr/>
        <p:txBody>
          <a:bodyPr/>
          <a:lstStyle/>
          <a:p>
            <a:fld id="{310639A9-201B-4883-A733-FC3F9DE3590C}" type="slidenum">
              <a:rPr lang="fi-FI" smtClean="0"/>
              <a:t>‹#›</a:t>
            </a:fld>
            <a:endParaRPr lang="fi-FI"/>
          </a:p>
        </p:txBody>
      </p:sp>
    </p:spTree>
    <p:extLst>
      <p:ext uri="{BB962C8B-B14F-4D97-AF65-F5344CB8AC3E}">
        <p14:creationId xmlns:p14="http://schemas.microsoft.com/office/powerpoint/2010/main" val="3652751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202D42-63ED-4D2F-88A3-50A2C84E263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7D7503E-7C47-4823-95B8-7EE14A79FB4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CDBFB85-2992-48F6-B464-82D97E23B1F6}"/>
              </a:ext>
            </a:extLst>
          </p:cNvPr>
          <p:cNvSpPr>
            <a:spLocks noGrp="1"/>
          </p:cNvSpPr>
          <p:nvPr>
            <p:ph type="dt" sz="half" idx="10"/>
          </p:nvPr>
        </p:nvSpPr>
        <p:spPr/>
        <p:txBody>
          <a:bodyPr/>
          <a:lstStyle/>
          <a:p>
            <a:fld id="{FCDB42C6-AB41-4CEB-9514-B8A12FC2533A}" type="datetimeFigureOut">
              <a:rPr lang="fi-FI" smtClean="0"/>
              <a:t>30.11.2023</a:t>
            </a:fld>
            <a:endParaRPr lang="fi-FI"/>
          </a:p>
        </p:txBody>
      </p:sp>
      <p:sp>
        <p:nvSpPr>
          <p:cNvPr id="5" name="Alatunnisteen paikkamerkki 4">
            <a:extLst>
              <a:ext uri="{FF2B5EF4-FFF2-40B4-BE49-F238E27FC236}">
                <a16:creationId xmlns:a16="http://schemas.microsoft.com/office/drawing/2014/main" id="{B143C880-E695-469B-946E-F888CBB528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8FF9F60-E7CB-48EB-A74E-BCA742020826}"/>
              </a:ext>
            </a:extLst>
          </p:cNvPr>
          <p:cNvSpPr>
            <a:spLocks noGrp="1"/>
          </p:cNvSpPr>
          <p:nvPr>
            <p:ph type="sldNum" sz="quarter" idx="12"/>
          </p:nvPr>
        </p:nvSpPr>
        <p:spPr/>
        <p:txBody>
          <a:bodyPr/>
          <a:lstStyle/>
          <a:p>
            <a:fld id="{310639A9-201B-4883-A733-FC3F9DE3590C}" type="slidenum">
              <a:rPr lang="fi-FI" smtClean="0"/>
              <a:t>‹#›</a:t>
            </a:fld>
            <a:endParaRPr lang="fi-FI"/>
          </a:p>
        </p:txBody>
      </p:sp>
    </p:spTree>
    <p:extLst>
      <p:ext uri="{BB962C8B-B14F-4D97-AF65-F5344CB8AC3E}">
        <p14:creationId xmlns:p14="http://schemas.microsoft.com/office/powerpoint/2010/main" val="3915690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9A2A9C3-203E-40D8-88E0-C58EFD83D8F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AA969B60-16BC-400A-8EA2-E7BC26B3FBE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DE5C58F-06E9-4B1D-901E-444048B49B0B}"/>
              </a:ext>
            </a:extLst>
          </p:cNvPr>
          <p:cNvSpPr>
            <a:spLocks noGrp="1"/>
          </p:cNvSpPr>
          <p:nvPr>
            <p:ph type="dt" sz="half" idx="10"/>
          </p:nvPr>
        </p:nvSpPr>
        <p:spPr/>
        <p:txBody>
          <a:bodyPr/>
          <a:lstStyle/>
          <a:p>
            <a:fld id="{FCDB42C6-AB41-4CEB-9514-B8A12FC2533A}" type="datetimeFigureOut">
              <a:rPr lang="fi-FI" smtClean="0"/>
              <a:t>30.11.2023</a:t>
            </a:fld>
            <a:endParaRPr lang="fi-FI"/>
          </a:p>
        </p:txBody>
      </p:sp>
      <p:sp>
        <p:nvSpPr>
          <p:cNvPr id="5" name="Alatunnisteen paikkamerkki 4">
            <a:extLst>
              <a:ext uri="{FF2B5EF4-FFF2-40B4-BE49-F238E27FC236}">
                <a16:creationId xmlns:a16="http://schemas.microsoft.com/office/drawing/2014/main" id="{E2755063-1C61-4F38-AF90-EA43FDE891A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7DBF686-149D-4654-8EE3-4749FC0AA1CA}"/>
              </a:ext>
            </a:extLst>
          </p:cNvPr>
          <p:cNvSpPr>
            <a:spLocks noGrp="1"/>
          </p:cNvSpPr>
          <p:nvPr>
            <p:ph type="sldNum" sz="quarter" idx="12"/>
          </p:nvPr>
        </p:nvSpPr>
        <p:spPr/>
        <p:txBody>
          <a:bodyPr/>
          <a:lstStyle/>
          <a:p>
            <a:fld id="{310639A9-201B-4883-A733-FC3F9DE3590C}" type="slidenum">
              <a:rPr lang="fi-FI" smtClean="0"/>
              <a:t>‹#›</a:t>
            </a:fld>
            <a:endParaRPr lang="fi-FI"/>
          </a:p>
        </p:txBody>
      </p:sp>
    </p:spTree>
    <p:extLst>
      <p:ext uri="{BB962C8B-B14F-4D97-AF65-F5344CB8AC3E}">
        <p14:creationId xmlns:p14="http://schemas.microsoft.com/office/powerpoint/2010/main" val="838002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16281B-79C1-BB8E-919D-F4B27BA6F63A}"/>
              </a:ext>
            </a:extLst>
          </p:cNvPr>
          <p:cNvSpPr>
            <a:spLocks noGrp="1"/>
          </p:cNvSpPr>
          <p:nvPr>
            <p:ph type="ctrTitle"/>
          </p:nvPr>
        </p:nvSpPr>
        <p:spPr>
          <a:xfrm>
            <a:off x="1524000" y="1853883"/>
            <a:ext cx="9144000" cy="2387600"/>
          </a:xfr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327E002-848D-CBBA-493C-9393AA3C696C}"/>
              </a:ext>
            </a:extLst>
          </p:cNvPr>
          <p:cNvSpPr>
            <a:spLocks noGrp="1"/>
          </p:cNvSpPr>
          <p:nvPr>
            <p:ph type="subTitle" idx="1"/>
          </p:nvPr>
        </p:nvSpPr>
        <p:spPr>
          <a:xfrm>
            <a:off x="1524000" y="43335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5" name="Alatunnisteen paikkamerkki 4">
            <a:extLst>
              <a:ext uri="{FF2B5EF4-FFF2-40B4-BE49-F238E27FC236}">
                <a16:creationId xmlns:a16="http://schemas.microsoft.com/office/drawing/2014/main" id="{EE5353C3-FF01-3315-55F3-F3E28D60158B}"/>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15192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4320" b="0" i="0">
                <a:solidFill>
                  <a:schemeClr val="tx1"/>
                </a:solidFill>
              </a:defRPr>
            </a:lvl1pPr>
          </a:lstStyle>
          <a:p>
            <a:r>
              <a:rPr lang="fi-FI"/>
              <a:t>Muokkaa ots. perustyyl. napsautt.</a:t>
            </a:r>
          </a:p>
        </p:txBody>
      </p:sp>
      <p:sp>
        <p:nvSpPr>
          <p:cNvPr id="3" name="Sisällön paikkamerkki 2"/>
          <p:cNvSpPr>
            <a:spLocks noGrp="1"/>
          </p:cNvSpPr>
          <p:nvPr>
            <p:ph idx="1"/>
          </p:nvPr>
        </p:nvSpPr>
        <p:spPr/>
        <p:txBody>
          <a:bodyPr/>
          <a:lstStyle>
            <a:lvl1pPr>
              <a:defRPr b="0" i="0">
                <a:solidFill>
                  <a:srgbClr val="292D30"/>
                </a:solidFill>
              </a:defRPr>
            </a:lvl1pPr>
            <a:lvl2pPr>
              <a:defRPr b="0" i="0">
                <a:solidFill>
                  <a:srgbClr val="292D30"/>
                </a:solidFill>
              </a:defRPr>
            </a:lvl2pPr>
            <a:lvl3pPr>
              <a:defRPr b="0" i="0">
                <a:solidFill>
                  <a:srgbClr val="292D30"/>
                </a:solidFill>
              </a:defRPr>
            </a:lvl3pPr>
            <a:lvl4pPr>
              <a:defRPr b="0" i="0">
                <a:solidFill>
                  <a:srgbClr val="292D30"/>
                </a:solidFill>
              </a:defRPr>
            </a:lvl4pPr>
            <a:lvl5pPr>
              <a:defRPr b="0" i="0">
                <a:solidFill>
                  <a:srgbClr val="292D3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7DC69CEB-6482-4C84-AE16-8AA715CADF31}"/>
              </a:ext>
            </a:extLst>
          </p:cNvPr>
          <p:cNvSpPr>
            <a:spLocks noGrp="1"/>
          </p:cNvSpPr>
          <p:nvPr>
            <p:ph type="dt" sz="half" idx="10"/>
          </p:nvPr>
        </p:nvSpPr>
        <p:spPr/>
        <p:txBody>
          <a:bodyPr/>
          <a:lstStyle>
            <a:lvl1pPr>
              <a:defRPr b="0" i="0"/>
            </a:lvl1pPr>
          </a:lstStyle>
          <a:p>
            <a:pPr>
              <a:defRPr/>
            </a:pPr>
            <a:fld id="{A9CD5BCE-B84F-4B3E-A944-8742182F529E}" type="datetimeFigureOut">
              <a:rPr lang="fi-FI" smtClean="0"/>
              <a:pPr>
                <a:defRPr/>
              </a:pPr>
              <a:t>30.11.2023</a:t>
            </a:fld>
            <a:endParaRPr lang="fi-FI"/>
          </a:p>
        </p:txBody>
      </p:sp>
      <p:sp>
        <p:nvSpPr>
          <p:cNvPr id="6" name="Alatunnisteen paikkamerkki 4">
            <a:extLst>
              <a:ext uri="{FF2B5EF4-FFF2-40B4-BE49-F238E27FC236}">
                <a16:creationId xmlns:a16="http://schemas.microsoft.com/office/drawing/2014/main" id="{725D0A9D-2797-4848-9861-CDC756B8A1FC}"/>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876911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1_Otsikkodia">
    <p:bg>
      <p:bgPr>
        <a:solidFill>
          <a:srgbClr val="F69B8F"/>
        </a:solidFill>
        <a:effectLst/>
      </p:bgPr>
    </p:bg>
    <p:spTree>
      <p:nvGrpSpPr>
        <p:cNvPr id="1" name=""/>
        <p:cNvGrpSpPr/>
        <p:nvPr/>
      </p:nvGrpSpPr>
      <p:grpSpPr>
        <a:xfrm>
          <a:off x="0" y="0"/>
          <a:ext cx="0" cy="0"/>
          <a:chOff x="0" y="0"/>
          <a:chExt cx="0" cy="0"/>
        </a:xfrm>
      </p:grpSpPr>
      <p:pic>
        <p:nvPicPr>
          <p:cNvPr id="10" name="Kuva 9" descr="Kuva, joka sisältää kohteen mustavalkoinen, taide, kuvitus&#10;&#10;Kuvaus luotu automaattisesti">
            <a:extLst>
              <a:ext uri="{FF2B5EF4-FFF2-40B4-BE49-F238E27FC236}">
                <a16:creationId xmlns:a16="http://schemas.microsoft.com/office/drawing/2014/main" id="{82756499-DD9A-F179-4F5F-4A8B627C44D1}"/>
              </a:ext>
            </a:extLst>
          </p:cNvPr>
          <p:cNvPicPr>
            <a:picLocks noChangeAspect="1"/>
          </p:cNvPicPr>
          <p:nvPr userDrawn="1"/>
        </p:nvPicPr>
        <p:blipFill>
          <a:blip r:embed="rId2">
            <a:alphaModFix amt="25000"/>
          </a:blip>
          <a:stretch>
            <a:fillRect/>
          </a:stretch>
        </p:blipFill>
        <p:spPr>
          <a:xfrm rot="20443630">
            <a:off x="4514009" y="-2283702"/>
            <a:ext cx="8704034" cy="10082385"/>
          </a:xfrm>
          <a:prstGeom prst="rect">
            <a:avLst/>
          </a:prstGeom>
        </p:spPr>
      </p:pic>
      <p:sp>
        <p:nvSpPr>
          <p:cNvPr id="2" name="Otsikko 1">
            <a:extLst>
              <a:ext uri="{FF2B5EF4-FFF2-40B4-BE49-F238E27FC236}">
                <a16:creationId xmlns:a16="http://schemas.microsoft.com/office/drawing/2014/main" id="{8716281B-79C1-BB8E-919D-F4B27BA6F63A}"/>
              </a:ext>
            </a:extLst>
          </p:cNvPr>
          <p:cNvSpPr>
            <a:spLocks noGrp="1"/>
          </p:cNvSpPr>
          <p:nvPr>
            <p:ph type="ctrTitle"/>
          </p:nvPr>
        </p:nvSpPr>
        <p:spPr>
          <a:xfrm>
            <a:off x="1524000" y="1853883"/>
            <a:ext cx="9144000" cy="2387600"/>
          </a:xfr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327E002-848D-CBBA-493C-9393AA3C696C}"/>
              </a:ext>
            </a:extLst>
          </p:cNvPr>
          <p:cNvSpPr>
            <a:spLocks noGrp="1"/>
          </p:cNvSpPr>
          <p:nvPr>
            <p:ph type="subTitle" idx="1"/>
          </p:nvPr>
        </p:nvSpPr>
        <p:spPr>
          <a:xfrm>
            <a:off x="1524000" y="433355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5" name="Alatunnisteen paikkamerkki 4">
            <a:extLst>
              <a:ext uri="{FF2B5EF4-FFF2-40B4-BE49-F238E27FC236}">
                <a16:creationId xmlns:a16="http://schemas.microsoft.com/office/drawing/2014/main" id="{EE5353C3-FF01-3315-55F3-F3E28D60158B}"/>
              </a:ext>
            </a:extLst>
          </p:cNvPr>
          <p:cNvSpPr>
            <a:spLocks noGrp="1"/>
          </p:cNvSpPr>
          <p:nvPr>
            <p:ph type="ftr" sz="quarter" idx="11"/>
          </p:nvPr>
        </p:nvSpPr>
        <p:spPr/>
        <p:txBody>
          <a:bodyPr/>
          <a:lstStyle>
            <a:lvl1pPr>
              <a:defRPr>
                <a:solidFill>
                  <a:srgbClr val="FFFFFF"/>
                </a:solidFill>
              </a:defRPr>
            </a:lvl1pPr>
          </a:lstStyle>
          <a:p>
            <a:endParaRPr lang="fi-FI"/>
          </a:p>
        </p:txBody>
      </p:sp>
      <p:pic>
        <p:nvPicPr>
          <p:cNvPr id="8" name="Kuva 7">
            <a:extLst>
              <a:ext uri="{FF2B5EF4-FFF2-40B4-BE49-F238E27FC236}">
                <a16:creationId xmlns:a16="http://schemas.microsoft.com/office/drawing/2014/main" id="{759FBC82-2043-D22C-4150-18B4C2D590F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568715" y="5685943"/>
            <a:ext cx="1072423" cy="618255"/>
          </a:xfrm>
          <a:prstGeom prst="rect">
            <a:avLst/>
          </a:prstGeom>
        </p:spPr>
      </p:pic>
      <p:pic>
        <p:nvPicPr>
          <p:cNvPr id="14" name="Kuva 13">
            <a:extLst>
              <a:ext uri="{FF2B5EF4-FFF2-40B4-BE49-F238E27FC236}">
                <a16:creationId xmlns:a16="http://schemas.microsoft.com/office/drawing/2014/main" id="{3EAAF09A-87BB-9BF9-C579-6E1DF897508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277624" y="332903"/>
            <a:ext cx="2427196" cy="1436997"/>
          </a:xfrm>
          <a:prstGeom prst="rect">
            <a:avLst/>
          </a:prstGeom>
        </p:spPr>
      </p:pic>
    </p:spTree>
    <p:extLst>
      <p:ext uri="{BB962C8B-B14F-4D97-AF65-F5344CB8AC3E}">
        <p14:creationId xmlns:p14="http://schemas.microsoft.com/office/powerpoint/2010/main" val="249478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5_Otsikkodia">
    <p:bg>
      <p:bgPr>
        <a:solidFill>
          <a:srgbClr val="F69B8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16281B-79C1-BB8E-919D-F4B27BA6F63A}"/>
              </a:ext>
            </a:extLst>
          </p:cNvPr>
          <p:cNvSpPr>
            <a:spLocks noGrp="1"/>
          </p:cNvSpPr>
          <p:nvPr>
            <p:ph type="ctrTitle"/>
          </p:nvPr>
        </p:nvSpPr>
        <p:spPr>
          <a:xfrm>
            <a:off x="1524000" y="1853883"/>
            <a:ext cx="9144000" cy="2387600"/>
          </a:xfr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327E002-848D-CBBA-493C-9393AA3C696C}"/>
              </a:ext>
            </a:extLst>
          </p:cNvPr>
          <p:cNvSpPr>
            <a:spLocks noGrp="1"/>
          </p:cNvSpPr>
          <p:nvPr>
            <p:ph type="subTitle" idx="1"/>
          </p:nvPr>
        </p:nvSpPr>
        <p:spPr>
          <a:xfrm>
            <a:off x="1524000" y="433355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5" name="Alatunnisteen paikkamerkki 4">
            <a:extLst>
              <a:ext uri="{FF2B5EF4-FFF2-40B4-BE49-F238E27FC236}">
                <a16:creationId xmlns:a16="http://schemas.microsoft.com/office/drawing/2014/main" id="{EE5353C3-FF01-3315-55F3-F3E28D60158B}"/>
              </a:ext>
            </a:extLst>
          </p:cNvPr>
          <p:cNvSpPr>
            <a:spLocks noGrp="1"/>
          </p:cNvSpPr>
          <p:nvPr>
            <p:ph type="ftr" sz="quarter" idx="11"/>
          </p:nvPr>
        </p:nvSpPr>
        <p:spPr/>
        <p:txBody>
          <a:bodyPr/>
          <a:lstStyle>
            <a:lvl1pPr>
              <a:defRPr>
                <a:solidFill>
                  <a:srgbClr val="FFFFFF"/>
                </a:solidFill>
              </a:defRPr>
            </a:lvl1pPr>
          </a:lstStyle>
          <a:p>
            <a:endParaRPr lang="fi-FI"/>
          </a:p>
        </p:txBody>
      </p:sp>
      <p:pic>
        <p:nvPicPr>
          <p:cNvPr id="8" name="Kuva 7">
            <a:extLst>
              <a:ext uri="{FF2B5EF4-FFF2-40B4-BE49-F238E27FC236}">
                <a16:creationId xmlns:a16="http://schemas.microsoft.com/office/drawing/2014/main" id="{759FBC82-2043-D22C-4150-18B4C2D590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68715" y="5685943"/>
            <a:ext cx="1072423" cy="618255"/>
          </a:xfrm>
          <a:prstGeom prst="rect">
            <a:avLst/>
          </a:prstGeom>
        </p:spPr>
      </p:pic>
      <p:pic>
        <p:nvPicPr>
          <p:cNvPr id="6" name="Kuva 5">
            <a:extLst>
              <a:ext uri="{FF2B5EF4-FFF2-40B4-BE49-F238E27FC236}">
                <a16:creationId xmlns:a16="http://schemas.microsoft.com/office/drawing/2014/main" id="{A94D6FFD-2F45-EBDF-FCFE-AC1B532B3BF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77624" y="332903"/>
            <a:ext cx="2427196" cy="1436997"/>
          </a:xfrm>
          <a:prstGeom prst="rect">
            <a:avLst/>
          </a:prstGeom>
        </p:spPr>
      </p:pic>
    </p:spTree>
    <p:extLst>
      <p:ext uri="{BB962C8B-B14F-4D97-AF65-F5344CB8AC3E}">
        <p14:creationId xmlns:p14="http://schemas.microsoft.com/office/powerpoint/2010/main" val="479360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2_Otsikkodia">
    <p:bg>
      <p:bgPr>
        <a:solidFill>
          <a:srgbClr val="11246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D968247-1969-5F69-7ACF-D59B36EF997B}"/>
              </a:ext>
              <a:ext uri="{C183D7F6-B498-43B3-948B-1728B52AA6E4}">
                <adec:decorative xmlns:adec="http://schemas.microsoft.com/office/drawing/2017/decorative" val="1"/>
              </a:ext>
            </a:extLst>
          </p:cNvPr>
          <p:cNvPicPr>
            <a:picLocks noChangeAspect="1"/>
          </p:cNvPicPr>
          <p:nvPr userDrawn="1"/>
        </p:nvPicPr>
        <p:blipFill>
          <a:blip r:embed="rId2">
            <a:alphaModFix amt="25000"/>
          </a:blip>
          <a:stretch>
            <a:fillRect/>
          </a:stretch>
        </p:blipFill>
        <p:spPr>
          <a:xfrm rot="20213008">
            <a:off x="3758913" y="-2762643"/>
            <a:ext cx="9215034" cy="10878234"/>
          </a:xfrm>
          <a:prstGeom prst="rect">
            <a:avLst/>
          </a:prstGeom>
        </p:spPr>
      </p:pic>
      <p:sp>
        <p:nvSpPr>
          <p:cNvPr id="2" name="Otsikko 1">
            <a:extLst>
              <a:ext uri="{FF2B5EF4-FFF2-40B4-BE49-F238E27FC236}">
                <a16:creationId xmlns:a16="http://schemas.microsoft.com/office/drawing/2014/main" id="{8716281B-79C1-BB8E-919D-F4B27BA6F63A}"/>
              </a:ext>
            </a:extLst>
          </p:cNvPr>
          <p:cNvSpPr>
            <a:spLocks noGrp="1"/>
          </p:cNvSpPr>
          <p:nvPr>
            <p:ph type="ctrTitle"/>
          </p:nvPr>
        </p:nvSpPr>
        <p:spPr>
          <a:xfrm>
            <a:off x="1524000" y="1853883"/>
            <a:ext cx="9144000" cy="2387600"/>
          </a:xfrm>
        </p:spPr>
        <p:txBody>
          <a:bodyPr anchor="b"/>
          <a:lstStyle>
            <a:lvl1pPr algn="ctr">
              <a:defRPr sz="6000">
                <a:solidFill>
                  <a:schemeClr val="bg2"/>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327E002-848D-CBBA-493C-9393AA3C696C}"/>
              </a:ext>
            </a:extLst>
          </p:cNvPr>
          <p:cNvSpPr>
            <a:spLocks noGrp="1"/>
          </p:cNvSpPr>
          <p:nvPr>
            <p:ph type="subTitle" idx="1"/>
          </p:nvPr>
        </p:nvSpPr>
        <p:spPr>
          <a:xfrm>
            <a:off x="1524000" y="433355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5" name="Alatunnisteen paikkamerkki 4">
            <a:extLst>
              <a:ext uri="{FF2B5EF4-FFF2-40B4-BE49-F238E27FC236}">
                <a16:creationId xmlns:a16="http://schemas.microsoft.com/office/drawing/2014/main" id="{EE5353C3-FF01-3315-55F3-F3E28D60158B}"/>
              </a:ext>
            </a:extLst>
          </p:cNvPr>
          <p:cNvSpPr>
            <a:spLocks noGrp="1"/>
          </p:cNvSpPr>
          <p:nvPr>
            <p:ph type="ftr" sz="quarter" idx="11"/>
          </p:nvPr>
        </p:nvSpPr>
        <p:spPr/>
        <p:txBody>
          <a:bodyPr/>
          <a:lstStyle>
            <a:lvl1pPr>
              <a:defRPr>
                <a:solidFill>
                  <a:srgbClr val="FFFFFF"/>
                </a:solidFill>
              </a:defRPr>
            </a:lvl1pPr>
          </a:lstStyle>
          <a:p>
            <a:endParaRPr lang="fi-FI"/>
          </a:p>
        </p:txBody>
      </p:sp>
      <p:pic>
        <p:nvPicPr>
          <p:cNvPr id="9" name="Kuva 8">
            <a:extLst>
              <a:ext uri="{FF2B5EF4-FFF2-40B4-BE49-F238E27FC236}">
                <a16:creationId xmlns:a16="http://schemas.microsoft.com/office/drawing/2014/main" id="{30C91D8C-C7CC-E118-AF69-40725A4B419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568715" y="5685943"/>
            <a:ext cx="1072423" cy="618255"/>
          </a:xfrm>
          <a:prstGeom prst="rect">
            <a:avLst/>
          </a:prstGeom>
        </p:spPr>
      </p:pic>
      <p:pic>
        <p:nvPicPr>
          <p:cNvPr id="12" name="Kuva 11">
            <a:extLst>
              <a:ext uri="{FF2B5EF4-FFF2-40B4-BE49-F238E27FC236}">
                <a16:creationId xmlns:a16="http://schemas.microsoft.com/office/drawing/2014/main" id="{CE4DBF59-AEA4-79B7-14A7-A3BB40536AC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288865" y="345217"/>
            <a:ext cx="2411022" cy="1427421"/>
          </a:xfrm>
          <a:prstGeom prst="rect">
            <a:avLst/>
          </a:prstGeom>
        </p:spPr>
      </p:pic>
    </p:spTree>
    <p:extLst>
      <p:ext uri="{BB962C8B-B14F-4D97-AF65-F5344CB8AC3E}">
        <p14:creationId xmlns:p14="http://schemas.microsoft.com/office/powerpoint/2010/main" val="3549479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4_Otsikkodia">
    <p:bg>
      <p:bgPr>
        <a:solidFill>
          <a:srgbClr val="11246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16281B-79C1-BB8E-919D-F4B27BA6F63A}"/>
              </a:ext>
            </a:extLst>
          </p:cNvPr>
          <p:cNvSpPr>
            <a:spLocks noGrp="1"/>
          </p:cNvSpPr>
          <p:nvPr>
            <p:ph type="ctrTitle"/>
          </p:nvPr>
        </p:nvSpPr>
        <p:spPr>
          <a:xfrm>
            <a:off x="1524000" y="1853883"/>
            <a:ext cx="9144000" cy="2387600"/>
          </a:xfrm>
        </p:spPr>
        <p:txBody>
          <a:bodyPr anchor="b"/>
          <a:lstStyle>
            <a:lvl1pPr algn="ctr">
              <a:defRPr sz="6000">
                <a:solidFill>
                  <a:schemeClr val="bg2"/>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327E002-848D-CBBA-493C-9393AA3C696C}"/>
              </a:ext>
            </a:extLst>
          </p:cNvPr>
          <p:cNvSpPr>
            <a:spLocks noGrp="1"/>
          </p:cNvSpPr>
          <p:nvPr>
            <p:ph type="subTitle" idx="1"/>
          </p:nvPr>
        </p:nvSpPr>
        <p:spPr>
          <a:xfrm>
            <a:off x="1524000" y="433355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5" name="Alatunnisteen paikkamerkki 4">
            <a:extLst>
              <a:ext uri="{FF2B5EF4-FFF2-40B4-BE49-F238E27FC236}">
                <a16:creationId xmlns:a16="http://schemas.microsoft.com/office/drawing/2014/main" id="{EE5353C3-FF01-3315-55F3-F3E28D60158B}"/>
              </a:ext>
            </a:extLst>
          </p:cNvPr>
          <p:cNvSpPr>
            <a:spLocks noGrp="1"/>
          </p:cNvSpPr>
          <p:nvPr>
            <p:ph type="ftr" sz="quarter" idx="11"/>
          </p:nvPr>
        </p:nvSpPr>
        <p:spPr/>
        <p:txBody>
          <a:bodyPr/>
          <a:lstStyle>
            <a:lvl1pPr>
              <a:defRPr>
                <a:solidFill>
                  <a:srgbClr val="FFFFFF"/>
                </a:solidFill>
              </a:defRPr>
            </a:lvl1pPr>
          </a:lstStyle>
          <a:p>
            <a:endParaRPr lang="fi-FI"/>
          </a:p>
        </p:txBody>
      </p:sp>
      <p:pic>
        <p:nvPicPr>
          <p:cNvPr id="6" name="Kuva 5">
            <a:extLst>
              <a:ext uri="{FF2B5EF4-FFF2-40B4-BE49-F238E27FC236}">
                <a16:creationId xmlns:a16="http://schemas.microsoft.com/office/drawing/2014/main" id="{A4C335D7-9400-C1BD-8A05-4BAD90BDCB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89171" y="344194"/>
            <a:ext cx="2301035" cy="1362304"/>
          </a:xfrm>
          <a:prstGeom prst="rect">
            <a:avLst/>
          </a:prstGeom>
        </p:spPr>
      </p:pic>
      <p:pic>
        <p:nvPicPr>
          <p:cNvPr id="8" name="Kuva 7">
            <a:extLst>
              <a:ext uri="{FF2B5EF4-FFF2-40B4-BE49-F238E27FC236}">
                <a16:creationId xmlns:a16="http://schemas.microsoft.com/office/drawing/2014/main" id="{211FA889-67AA-ABC0-8937-5A0DF9146F7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568715" y="5685943"/>
            <a:ext cx="1072423" cy="618255"/>
          </a:xfrm>
          <a:prstGeom prst="rect">
            <a:avLst/>
          </a:prstGeom>
        </p:spPr>
      </p:pic>
    </p:spTree>
    <p:extLst>
      <p:ext uri="{BB962C8B-B14F-4D97-AF65-F5344CB8AC3E}">
        <p14:creationId xmlns:p14="http://schemas.microsoft.com/office/powerpoint/2010/main" val="3572314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3_Otsikkodia">
    <p:bg>
      <p:bgPr>
        <a:solidFill>
          <a:schemeClr val="tx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00310F7-6500-9840-2027-24CE5384437C}"/>
              </a:ext>
            </a:extLst>
          </p:cNvPr>
          <p:cNvPicPr>
            <a:picLocks noChangeAspect="1"/>
          </p:cNvPicPr>
          <p:nvPr userDrawn="1"/>
        </p:nvPicPr>
        <p:blipFill rotWithShape="1">
          <a:blip r:embed="rId2"/>
          <a:srcRect l="3123" t="36404" r="2905" b="-1"/>
          <a:stretch/>
        </p:blipFill>
        <p:spPr>
          <a:xfrm>
            <a:off x="-1" y="0"/>
            <a:ext cx="12192001" cy="3195220"/>
          </a:xfrm>
          <a:prstGeom prst="rect">
            <a:avLst/>
          </a:prstGeom>
        </p:spPr>
      </p:pic>
      <p:sp>
        <p:nvSpPr>
          <p:cNvPr id="2" name="Otsikko 1">
            <a:extLst>
              <a:ext uri="{FF2B5EF4-FFF2-40B4-BE49-F238E27FC236}">
                <a16:creationId xmlns:a16="http://schemas.microsoft.com/office/drawing/2014/main" id="{8716281B-79C1-BB8E-919D-F4B27BA6F63A}"/>
              </a:ext>
            </a:extLst>
          </p:cNvPr>
          <p:cNvSpPr>
            <a:spLocks noGrp="1"/>
          </p:cNvSpPr>
          <p:nvPr>
            <p:ph type="ctrTitle"/>
          </p:nvPr>
        </p:nvSpPr>
        <p:spPr>
          <a:xfrm>
            <a:off x="1524000" y="2650439"/>
            <a:ext cx="9144000" cy="2387600"/>
          </a:xfrm>
        </p:spPr>
        <p:txBody>
          <a:bodyPr anchor="b"/>
          <a:lstStyle>
            <a:lvl1pPr algn="ctr">
              <a:defRPr sz="6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327E002-848D-CBBA-493C-9393AA3C696C}"/>
              </a:ext>
            </a:extLst>
          </p:cNvPr>
          <p:cNvSpPr>
            <a:spLocks noGrp="1"/>
          </p:cNvSpPr>
          <p:nvPr>
            <p:ph type="subTitle" idx="1"/>
          </p:nvPr>
        </p:nvSpPr>
        <p:spPr>
          <a:xfrm>
            <a:off x="1524000" y="5130114"/>
            <a:ext cx="9144000" cy="111959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4" name="Kuva 3">
            <a:extLst>
              <a:ext uri="{FF2B5EF4-FFF2-40B4-BE49-F238E27FC236}">
                <a16:creationId xmlns:a16="http://schemas.microsoft.com/office/drawing/2014/main" id="{56B4803F-B7B0-7DE5-1512-BA277D66758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568715" y="5685943"/>
            <a:ext cx="1072423" cy="618255"/>
          </a:xfrm>
          <a:prstGeom prst="rect">
            <a:avLst/>
          </a:prstGeom>
        </p:spPr>
      </p:pic>
      <p:pic>
        <p:nvPicPr>
          <p:cNvPr id="6" name="Kuva 5">
            <a:extLst>
              <a:ext uri="{FF2B5EF4-FFF2-40B4-BE49-F238E27FC236}">
                <a16:creationId xmlns:a16="http://schemas.microsoft.com/office/drawing/2014/main" id="{FBDC1420-B943-C4DD-7D09-B6F757DA077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50863" y="4816475"/>
            <a:ext cx="2584450" cy="1492250"/>
          </a:xfrm>
          <a:prstGeom prst="rect">
            <a:avLst/>
          </a:prstGeom>
        </p:spPr>
      </p:pic>
    </p:spTree>
    <p:extLst>
      <p:ext uri="{BB962C8B-B14F-4D97-AF65-F5344CB8AC3E}">
        <p14:creationId xmlns:p14="http://schemas.microsoft.com/office/powerpoint/2010/main" val="4257070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E12992-7F70-283F-F917-0D4E073676F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3A19E6-22D4-3247-0990-C37C3BC439F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4D780752-7F5B-C1F9-39B4-9FAC72B76DB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BF3E46A-FDF1-2525-D1B9-D73BE0A10E35}"/>
              </a:ext>
            </a:extLst>
          </p:cNvPr>
          <p:cNvSpPr>
            <a:spLocks noGrp="1"/>
          </p:cNvSpPr>
          <p:nvPr>
            <p:ph type="sldNum" sz="quarter" idx="12"/>
          </p:nvPr>
        </p:nvSpPr>
        <p:spPr/>
        <p:txBody>
          <a:bodyPr/>
          <a:lstStyle/>
          <a:p>
            <a:fld id="{B6217FAB-8243-7449-AD62-7D551EB54374}" type="slidenum">
              <a:rPr lang="fi-FI" smtClean="0"/>
              <a:t>‹#›</a:t>
            </a:fld>
            <a:endParaRPr lang="fi-FI"/>
          </a:p>
        </p:txBody>
      </p:sp>
    </p:spTree>
    <p:extLst>
      <p:ext uri="{BB962C8B-B14F-4D97-AF65-F5344CB8AC3E}">
        <p14:creationId xmlns:p14="http://schemas.microsoft.com/office/powerpoint/2010/main" val="1120140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E12992-7F70-283F-F917-0D4E073676F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3A19E6-22D4-3247-0990-C37C3BC439F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4D780752-7F5B-C1F9-39B4-9FAC72B76DB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BF3E46A-FDF1-2525-D1B9-D73BE0A10E35}"/>
              </a:ext>
            </a:extLst>
          </p:cNvPr>
          <p:cNvSpPr>
            <a:spLocks noGrp="1"/>
          </p:cNvSpPr>
          <p:nvPr>
            <p:ph type="sldNum" sz="quarter" idx="12"/>
          </p:nvPr>
        </p:nvSpPr>
        <p:spPr/>
        <p:txBody>
          <a:bodyPr/>
          <a:lstStyle>
            <a:lvl1pPr>
              <a:defRPr>
                <a:solidFill>
                  <a:srgbClr val="F69B8F"/>
                </a:solidFill>
              </a:defRPr>
            </a:lvl1pPr>
          </a:lstStyle>
          <a:p>
            <a:fld id="{B6217FAB-8243-7449-AD62-7D551EB54374}" type="slidenum">
              <a:rPr lang="fi-FI" smtClean="0"/>
              <a:pPr/>
              <a:t>‹#›</a:t>
            </a:fld>
            <a:endParaRPr lang="fi-FI"/>
          </a:p>
        </p:txBody>
      </p:sp>
    </p:spTree>
    <p:extLst>
      <p:ext uri="{BB962C8B-B14F-4D97-AF65-F5344CB8AC3E}">
        <p14:creationId xmlns:p14="http://schemas.microsoft.com/office/powerpoint/2010/main" val="3674148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2_Otsikko ja sisältö">
    <p:bg>
      <p:bgPr>
        <a:solidFill>
          <a:srgbClr val="F6E15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E12992-7F70-283F-F917-0D4E073676FF}"/>
              </a:ext>
            </a:extLst>
          </p:cNvPr>
          <p:cNvSpPr>
            <a:spLocks noGrp="1"/>
          </p:cNvSpPr>
          <p:nvPr>
            <p:ph type="title"/>
          </p:nvPr>
        </p:nvSpPr>
        <p:spPr/>
        <p:txBody>
          <a:bodyPr/>
          <a:lstStyle>
            <a:lvl1pPr>
              <a:defRPr>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273A19E6-22D4-3247-0990-C37C3BC439FE}"/>
              </a:ext>
            </a:extLst>
          </p:cNvPr>
          <p:cNvSpPr>
            <a:spLocks noGrp="1"/>
          </p:cNvSpPr>
          <p:nvPr>
            <p:ph idx="1"/>
          </p:nvPr>
        </p:nvSpPr>
        <p:spPr/>
        <p:txBody>
          <a:bodyPr/>
          <a:lstStyle>
            <a:lvl1pPr>
              <a:defRPr b="0" i="0">
                <a:solidFill>
                  <a:schemeClr val="tx1"/>
                </a:solidFill>
                <a:latin typeface="Poppins" pitchFamily="2" charset="77"/>
                <a:cs typeface="Poppins" pitchFamily="2" charset="77"/>
              </a:defRPr>
            </a:lvl1pPr>
            <a:lvl2pPr>
              <a:defRPr b="0" i="0">
                <a:solidFill>
                  <a:schemeClr val="tx1"/>
                </a:solidFill>
                <a:latin typeface="Poppins" pitchFamily="2" charset="77"/>
                <a:cs typeface="Poppins" pitchFamily="2" charset="77"/>
              </a:defRPr>
            </a:lvl2pPr>
            <a:lvl3pPr>
              <a:defRPr b="0" i="0">
                <a:solidFill>
                  <a:schemeClr val="tx1"/>
                </a:solidFill>
                <a:latin typeface="Poppins" pitchFamily="2" charset="77"/>
                <a:cs typeface="Poppins" pitchFamily="2" charset="77"/>
              </a:defRPr>
            </a:lvl3pPr>
            <a:lvl4pPr>
              <a:defRPr b="0" i="0">
                <a:solidFill>
                  <a:schemeClr val="tx1"/>
                </a:solidFill>
                <a:latin typeface="Poppins" pitchFamily="2" charset="77"/>
                <a:cs typeface="Poppins" pitchFamily="2" charset="77"/>
              </a:defRPr>
            </a:lvl4pPr>
            <a:lvl5pPr>
              <a:defRPr b="0" i="0">
                <a:solidFill>
                  <a:schemeClr val="tx1"/>
                </a:solidFill>
                <a:latin typeface="Poppins" pitchFamily="2" charset="77"/>
                <a:cs typeface="Poppins" pitchFamily="2"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4D780752-7F5B-C1F9-39B4-9FAC72B76DBA}"/>
              </a:ext>
            </a:extLst>
          </p:cNvPr>
          <p:cNvSpPr>
            <a:spLocks noGrp="1"/>
          </p:cNvSpPr>
          <p:nvPr>
            <p:ph type="ftr" sz="quarter" idx="11"/>
          </p:nvPr>
        </p:nvSpPr>
        <p:spPr/>
        <p:txBody>
          <a:bodyPr/>
          <a:lstStyle>
            <a:lvl1pPr>
              <a:defRPr>
                <a:solidFill>
                  <a:schemeClr val="tx1"/>
                </a:solidFill>
              </a:defRPr>
            </a:lvl1pPr>
          </a:lstStyle>
          <a:p>
            <a:endParaRPr lang="fi-FI"/>
          </a:p>
        </p:txBody>
      </p:sp>
      <p:sp>
        <p:nvSpPr>
          <p:cNvPr id="6" name="Dian numeron paikkamerkki 5">
            <a:extLst>
              <a:ext uri="{FF2B5EF4-FFF2-40B4-BE49-F238E27FC236}">
                <a16:creationId xmlns:a16="http://schemas.microsoft.com/office/drawing/2014/main" id="{0BF3E46A-FDF1-2525-D1B9-D73BE0A10E35}"/>
              </a:ext>
            </a:extLst>
          </p:cNvPr>
          <p:cNvSpPr>
            <a:spLocks noGrp="1"/>
          </p:cNvSpPr>
          <p:nvPr>
            <p:ph type="sldNum" sz="quarter" idx="12"/>
          </p:nvPr>
        </p:nvSpPr>
        <p:spPr/>
        <p:txBody>
          <a:bodyPr/>
          <a:lstStyle>
            <a:lvl1pPr>
              <a:defRPr>
                <a:solidFill>
                  <a:schemeClr val="tx1"/>
                </a:solidFill>
              </a:defRPr>
            </a:lvl1pPr>
          </a:lstStyle>
          <a:p>
            <a:fld id="{B6217FAB-8243-7449-AD62-7D551EB54374}" type="slidenum">
              <a:rPr lang="fi-FI" smtClean="0"/>
              <a:pPr/>
              <a:t>‹#›</a:t>
            </a:fld>
            <a:endParaRPr lang="fi-FI"/>
          </a:p>
        </p:txBody>
      </p:sp>
      <p:pic>
        <p:nvPicPr>
          <p:cNvPr id="4" name="Kuva 3">
            <a:extLst>
              <a:ext uri="{FF2B5EF4-FFF2-40B4-BE49-F238E27FC236}">
                <a16:creationId xmlns:a16="http://schemas.microsoft.com/office/drawing/2014/main" id="{4B3902CF-B0C7-4B4D-AA6C-867F3CAD2FEC}"/>
              </a:ext>
            </a:extLst>
          </p:cNvPr>
          <p:cNvPicPr>
            <a:picLocks noChangeAspect="1"/>
          </p:cNvPicPr>
          <p:nvPr userDrawn="1"/>
        </p:nvPicPr>
        <p:blipFill>
          <a:blip r:embed="rId2"/>
          <a:stretch>
            <a:fillRect/>
          </a:stretch>
        </p:blipFill>
        <p:spPr>
          <a:xfrm>
            <a:off x="266274" y="337566"/>
            <a:ext cx="2299493" cy="1372701"/>
          </a:xfrm>
          <a:prstGeom prst="rect">
            <a:avLst/>
          </a:prstGeom>
        </p:spPr>
      </p:pic>
      <p:pic>
        <p:nvPicPr>
          <p:cNvPr id="7" name="Kuva 6">
            <a:extLst>
              <a:ext uri="{FF2B5EF4-FFF2-40B4-BE49-F238E27FC236}">
                <a16:creationId xmlns:a16="http://schemas.microsoft.com/office/drawing/2014/main" id="{B98B25E1-CE79-E718-AEB7-BB521B93EE6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568715" y="5685943"/>
            <a:ext cx="1072423" cy="618255"/>
          </a:xfrm>
          <a:prstGeom prst="rect">
            <a:avLst/>
          </a:prstGeom>
        </p:spPr>
      </p:pic>
    </p:spTree>
    <p:extLst>
      <p:ext uri="{BB962C8B-B14F-4D97-AF65-F5344CB8AC3E}">
        <p14:creationId xmlns:p14="http://schemas.microsoft.com/office/powerpoint/2010/main" val="3582367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6E979B-4B8B-1645-9A7E-5AD1B3233A9B}"/>
              </a:ext>
            </a:extLst>
          </p:cNvPr>
          <p:cNvSpPr>
            <a:spLocks noGrp="1"/>
          </p:cNvSpPr>
          <p:nvPr>
            <p:ph type="title"/>
          </p:nvPr>
        </p:nvSpPr>
        <p:spPr>
          <a:xfrm>
            <a:off x="1129790" y="1609985"/>
            <a:ext cx="10515600" cy="2852737"/>
          </a:xfrm>
        </p:spPr>
        <p:txBody>
          <a:bodyPr anchor="b"/>
          <a:lstStyle>
            <a:lvl1pP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6D18955-69CC-20D1-3646-0B032199AB55}"/>
              </a:ext>
            </a:extLst>
          </p:cNvPr>
          <p:cNvSpPr>
            <a:spLocks noGrp="1"/>
          </p:cNvSpPr>
          <p:nvPr>
            <p:ph type="body" idx="1"/>
          </p:nvPr>
        </p:nvSpPr>
        <p:spPr>
          <a:xfrm>
            <a:off x="1129790" y="4489710"/>
            <a:ext cx="10515600" cy="1500187"/>
          </a:xfrm>
        </p:spPr>
        <p:txBody>
          <a:bodyPr/>
          <a:lstStyle>
            <a:lvl1pPr marL="0" indent="0">
              <a:buNone/>
              <a:defRPr sz="2400">
                <a:solidFill>
                  <a:srgbClr val="F69B8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5" name="Alatunnisteen paikkamerkki 4">
            <a:extLst>
              <a:ext uri="{FF2B5EF4-FFF2-40B4-BE49-F238E27FC236}">
                <a16:creationId xmlns:a16="http://schemas.microsoft.com/office/drawing/2014/main" id="{52ABA814-A0D7-5207-6A15-F717967F52A2}"/>
              </a:ext>
            </a:extLst>
          </p:cNvPr>
          <p:cNvSpPr>
            <a:spLocks noGrp="1"/>
          </p:cNvSpPr>
          <p:nvPr>
            <p:ph type="ftr" sz="quarter" idx="11"/>
          </p:nvPr>
        </p:nvSpPr>
        <p:spPr/>
        <p:txBody>
          <a:bodyPr/>
          <a:lstStyle>
            <a:lvl1pPr>
              <a:defRPr>
                <a:solidFill>
                  <a:srgbClr val="F69B8F"/>
                </a:solidFill>
              </a:defRPr>
            </a:lvl1pPr>
          </a:lstStyle>
          <a:p>
            <a:endParaRPr lang="fi-FI"/>
          </a:p>
        </p:txBody>
      </p:sp>
    </p:spTree>
    <p:extLst>
      <p:ext uri="{BB962C8B-B14F-4D97-AF65-F5344CB8AC3E}">
        <p14:creationId xmlns:p14="http://schemas.microsoft.com/office/powerpoint/2010/main" val="464209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1_Osan ylätunniste">
    <p:bg>
      <p:bgPr>
        <a:solidFill>
          <a:srgbClr val="F6E15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6E979B-4B8B-1645-9A7E-5AD1B3233A9B}"/>
              </a:ext>
            </a:extLst>
          </p:cNvPr>
          <p:cNvSpPr>
            <a:spLocks noGrp="1"/>
          </p:cNvSpPr>
          <p:nvPr>
            <p:ph type="title"/>
          </p:nvPr>
        </p:nvSpPr>
        <p:spPr>
          <a:xfrm>
            <a:off x="1129790" y="1609985"/>
            <a:ext cx="10515600" cy="2852737"/>
          </a:xfrm>
        </p:spPr>
        <p:txBody>
          <a:bodyPr anchor="b"/>
          <a:lstStyle>
            <a:lvl1pPr>
              <a:defRPr sz="6000">
                <a:solidFill>
                  <a:schemeClr val="tx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6D18955-69CC-20D1-3646-0B032199AB55}"/>
              </a:ext>
            </a:extLst>
          </p:cNvPr>
          <p:cNvSpPr>
            <a:spLocks noGrp="1"/>
          </p:cNvSpPr>
          <p:nvPr>
            <p:ph type="body" idx="1"/>
          </p:nvPr>
        </p:nvSpPr>
        <p:spPr>
          <a:xfrm>
            <a:off x="1129790" y="4489710"/>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5" name="Alatunnisteen paikkamerkki 4">
            <a:extLst>
              <a:ext uri="{FF2B5EF4-FFF2-40B4-BE49-F238E27FC236}">
                <a16:creationId xmlns:a16="http://schemas.microsoft.com/office/drawing/2014/main" id="{52ABA814-A0D7-5207-6A15-F717967F52A2}"/>
              </a:ext>
            </a:extLst>
          </p:cNvPr>
          <p:cNvSpPr>
            <a:spLocks noGrp="1"/>
          </p:cNvSpPr>
          <p:nvPr>
            <p:ph type="ftr" sz="quarter" idx="11"/>
          </p:nvPr>
        </p:nvSpPr>
        <p:spPr/>
        <p:txBody>
          <a:bodyPr/>
          <a:lstStyle>
            <a:lvl1pPr>
              <a:defRPr>
                <a:solidFill>
                  <a:schemeClr val="tx1"/>
                </a:solidFill>
              </a:defRPr>
            </a:lvl1pPr>
          </a:lstStyle>
          <a:p>
            <a:endParaRPr lang="fi-FI"/>
          </a:p>
        </p:txBody>
      </p:sp>
      <p:pic>
        <p:nvPicPr>
          <p:cNvPr id="4" name="Kuva 3">
            <a:extLst>
              <a:ext uri="{FF2B5EF4-FFF2-40B4-BE49-F238E27FC236}">
                <a16:creationId xmlns:a16="http://schemas.microsoft.com/office/drawing/2014/main" id="{46A41D13-E9AE-A4B4-4B8E-D1850AABB04C}"/>
              </a:ext>
            </a:extLst>
          </p:cNvPr>
          <p:cNvPicPr>
            <a:picLocks noChangeAspect="1"/>
          </p:cNvPicPr>
          <p:nvPr userDrawn="1"/>
        </p:nvPicPr>
        <p:blipFill>
          <a:blip r:embed="rId2"/>
          <a:stretch>
            <a:fillRect/>
          </a:stretch>
        </p:blipFill>
        <p:spPr>
          <a:xfrm>
            <a:off x="266274" y="337566"/>
            <a:ext cx="2299493" cy="1372701"/>
          </a:xfrm>
          <a:prstGeom prst="rect">
            <a:avLst/>
          </a:prstGeom>
        </p:spPr>
      </p:pic>
      <p:pic>
        <p:nvPicPr>
          <p:cNvPr id="7" name="Kuva 6">
            <a:extLst>
              <a:ext uri="{FF2B5EF4-FFF2-40B4-BE49-F238E27FC236}">
                <a16:creationId xmlns:a16="http://schemas.microsoft.com/office/drawing/2014/main" id="{C65B9FC0-7A03-C8B1-331B-2EA3CF87543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568715" y="5685943"/>
            <a:ext cx="1072423" cy="618255"/>
          </a:xfrm>
          <a:prstGeom prst="rect">
            <a:avLst/>
          </a:prstGeom>
        </p:spPr>
      </p:pic>
    </p:spTree>
    <p:extLst>
      <p:ext uri="{BB962C8B-B14F-4D97-AF65-F5344CB8AC3E}">
        <p14:creationId xmlns:p14="http://schemas.microsoft.com/office/powerpoint/2010/main" val="225054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5" y="2229487"/>
            <a:ext cx="10363200" cy="1362076"/>
          </a:xfrm>
        </p:spPr>
        <p:txBody>
          <a:bodyPr anchor="t"/>
          <a:lstStyle>
            <a:lvl1pPr algn="l">
              <a:defRPr sz="4800" b="0" i="0" cap="all">
                <a:solidFill>
                  <a:schemeClr val="tx1"/>
                </a:solidFill>
              </a:defRPr>
            </a:lvl1pPr>
          </a:lstStyle>
          <a:p>
            <a:r>
              <a:rPr lang="fi-FI"/>
              <a:t>Muokkaa ots. perustyyl. napsautt.</a:t>
            </a:r>
          </a:p>
        </p:txBody>
      </p:sp>
      <p:sp>
        <p:nvSpPr>
          <p:cNvPr id="3" name="Tekstin paikkamerkki 2"/>
          <p:cNvSpPr>
            <a:spLocks noGrp="1"/>
          </p:cNvSpPr>
          <p:nvPr>
            <p:ph type="body" idx="1"/>
          </p:nvPr>
        </p:nvSpPr>
        <p:spPr>
          <a:xfrm>
            <a:off x="963085" y="729299"/>
            <a:ext cx="10363200" cy="1500187"/>
          </a:xfrm>
        </p:spPr>
        <p:txBody>
          <a:bodyPr anchor="b"/>
          <a:lstStyle>
            <a:lvl1pPr marL="0" indent="0">
              <a:buNone/>
              <a:defRPr sz="2400" b="0" i="0">
                <a:solidFill>
                  <a:schemeClr val="tx1">
                    <a:tint val="75000"/>
                  </a:schemeClr>
                </a:solidFill>
              </a:defRPr>
            </a:lvl1pPr>
            <a:lvl2pPr marL="548626" indent="0">
              <a:buNone/>
              <a:defRPr sz="2160">
                <a:solidFill>
                  <a:schemeClr val="tx1">
                    <a:tint val="75000"/>
                  </a:schemeClr>
                </a:solidFill>
              </a:defRPr>
            </a:lvl2pPr>
            <a:lvl3pPr marL="1097253" indent="0">
              <a:buNone/>
              <a:defRPr sz="1920">
                <a:solidFill>
                  <a:schemeClr val="tx1">
                    <a:tint val="75000"/>
                  </a:schemeClr>
                </a:solidFill>
              </a:defRPr>
            </a:lvl3pPr>
            <a:lvl4pPr marL="1645879" indent="0">
              <a:buNone/>
              <a:defRPr sz="1680">
                <a:solidFill>
                  <a:schemeClr val="tx1">
                    <a:tint val="75000"/>
                  </a:schemeClr>
                </a:solidFill>
              </a:defRPr>
            </a:lvl4pPr>
            <a:lvl5pPr marL="2194505" indent="0">
              <a:buNone/>
              <a:defRPr sz="1680">
                <a:solidFill>
                  <a:schemeClr val="tx1">
                    <a:tint val="75000"/>
                  </a:schemeClr>
                </a:solidFill>
              </a:defRPr>
            </a:lvl5pPr>
            <a:lvl6pPr marL="2743131" indent="0">
              <a:buNone/>
              <a:defRPr sz="1680">
                <a:solidFill>
                  <a:schemeClr val="tx1">
                    <a:tint val="75000"/>
                  </a:schemeClr>
                </a:solidFill>
              </a:defRPr>
            </a:lvl6pPr>
            <a:lvl7pPr marL="3291758" indent="0">
              <a:buNone/>
              <a:defRPr sz="1680">
                <a:solidFill>
                  <a:schemeClr val="tx1">
                    <a:tint val="75000"/>
                  </a:schemeClr>
                </a:solidFill>
              </a:defRPr>
            </a:lvl7pPr>
            <a:lvl8pPr marL="3840384" indent="0">
              <a:buNone/>
              <a:defRPr sz="1680">
                <a:solidFill>
                  <a:schemeClr val="tx1">
                    <a:tint val="75000"/>
                  </a:schemeClr>
                </a:solidFill>
              </a:defRPr>
            </a:lvl8pPr>
            <a:lvl9pPr marL="4389010" indent="0">
              <a:buNone/>
              <a:defRPr sz="168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A6816F6-C19F-4180-82D5-8CD46976F2AE}"/>
              </a:ext>
            </a:extLst>
          </p:cNvPr>
          <p:cNvSpPr>
            <a:spLocks noGrp="1"/>
          </p:cNvSpPr>
          <p:nvPr>
            <p:ph type="dt" sz="half" idx="10"/>
          </p:nvPr>
        </p:nvSpPr>
        <p:spPr/>
        <p:txBody>
          <a:bodyPr/>
          <a:lstStyle>
            <a:lvl1pPr>
              <a:defRPr b="0" i="0"/>
            </a:lvl1pPr>
          </a:lstStyle>
          <a:p>
            <a:pPr>
              <a:defRPr/>
            </a:pPr>
            <a:fld id="{CF98406C-41C5-4C68-A3D0-2D0752394FCF}" type="datetimeFigureOut">
              <a:rPr lang="fi-FI" smtClean="0"/>
              <a:pPr>
                <a:defRPr/>
              </a:pPr>
              <a:t>30.11.2023</a:t>
            </a:fld>
            <a:endParaRPr lang="fi-FI"/>
          </a:p>
        </p:txBody>
      </p:sp>
      <p:sp>
        <p:nvSpPr>
          <p:cNvPr id="5" name="Alatunnisteen paikkamerkki 4">
            <a:extLst>
              <a:ext uri="{FF2B5EF4-FFF2-40B4-BE49-F238E27FC236}">
                <a16:creationId xmlns:a16="http://schemas.microsoft.com/office/drawing/2014/main" id="{8E144833-45BE-4F36-AB97-7E3D9780AA09}"/>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147987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AEB5C3-2A5B-08FF-9491-4DF6FE61D352}"/>
              </a:ext>
            </a:extLst>
          </p:cNvPr>
          <p:cNvSpPr>
            <a:spLocks noGrp="1"/>
          </p:cNvSpPr>
          <p:nvPr>
            <p:ph type="title"/>
          </p:nvPr>
        </p:nvSpPr>
        <p:spPr>
          <a:xfrm>
            <a:off x="1125538" y="714293"/>
            <a:ext cx="10515600"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4E32B02-B465-3955-41AA-6826050609A4}"/>
              </a:ext>
            </a:extLst>
          </p:cNvPr>
          <p:cNvSpPr>
            <a:spLocks noGrp="1"/>
          </p:cNvSpPr>
          <p:nvPr>
            <p:ph sz="half" idx="1"/>
          </p:nvPr>
        </p:nvSpPr>
        <p:spPr>
          <a:xfrm>
            <a:off x="1125538" y="2158135"/>
            <a:ext cx="4640262" cy="39987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104B1D1-D1F7-BCA2-AAE2-BB4D2CFFF23C}"/>
              </a:ext>
            </a:extLst>
          </p:cNvPr>
          <p:cNvSpPr>
            <a:spLocks noGrp="1"/>
          </p:cNvSpPr>
          <p:nvPr>
            <p:ph sz="half" idx="2"/>
          </p:nvPr>
        </p:nvSpPr>
        <p:spPr>
          <a:xfrm>
            <a:off x="5910898" y="2158135"/>
            <a:ext cx="4640262" cy="39987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a:extLst>
              <a:ext uri="{FF2B5EF4-FFF2-40B4-BE49-F238E27FC236}">
                <a16:creationId xmlns:a16="http://schemas.microsoft.com/office/drawing/2014/main" id="{B2A863DD-65A1-8840-EDD0-37A82A744A26}"/>
              </a:ext>
            </a:extLst>
          </p:cNvPr>
          <p:cNvSpPr>
            <a:spLocks noGrp="1"/>
          </p:cNvSpPr>
          <p:nvPr>
            <p:ph type="ftr" sz="quarter" idx="11"/>
          </p:nvPr>
        </p:nvSpPr>
        <p:spPr/>
        <p:txBody>
          <a:bodyPr/>
          <a:lstStyle>
            <a:lvl1pPr>
              <a:defRPr>
                <a:solidFill>
                  <a:schemeClr val="tx1"/>
                </a:solidFill>
              </a:defRPr>
            </a:lvl1pPr>
          </a:lstStyle>
          <a:p>
            <a:endParaRPr lang="fi-FI"/>
          </a:p>
        </p:txBody>
      </p:sp>
      <p:sp>
        <p:nvSpPr>
          <p:cNvPr id="7" name="Dian numeron paikkamerkki 6">
            <a:extLst>
              <a:ext uri="{FF2B5EF4-FFF2-40B4-BE49-F238E27FC236}">
                <a16:creationId xmlns:a16="http://schemas.microsoft.com/office/drawing/2014/main" id="{EA6EFACC-74D9-AF31-D953-443F5FCEC5A7}"/>
              </a:ext>
            </a:extLst>
          </p:cNvPr>
          <p:cNvSpPr>
            <a:spLocks noGrp="1"/>
          </p:cNvSpPr>
          <p:nvPr>
            <p:ph type="sldNum" sz="quarter" idx="12"/>
          </p:nvPr>
        </p:nvSpPr>
        <p:spPr>
          <a:xfrm>
            <a:off x="1092200" y="5943600"/>
            <a:ext cx="2743200" cy="365125"/>
          </a:xfrm>
        </p:spPr>
        <p:txBody>
          <a:bodyPr/>
          <a:lstStyle/>
          <a:p>
            <a:fld id="{B6217FAB-8243-7449-AD62-7D551EB54374}" type="slidenum">
              <a:rPr lang="fi-FI" smtClean="0"/>
              <a:t>‹#›</a:t>
            </a:fld>
            <a:endParaRPr lang="fi-FI"/>
          </a:p>
        </p:txBody>
      </p:sp>
    </p:spTree>
    <p:extLst>
      <p:ext uri="{BB962C8B-B14F-4D97-AF65-F5344CB8AC3E}">
        <p14:creationId xmlns:p14="http://schemas.microsoft.com/office/powerpoint/2010/main" val="3325495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93A071-5A41-FB81-CAF5-8D36DD89C79D}"/>
              </a:ext>
            </a:extLst>
          </p:cNvPr>
          <p:cNvSpPr>
            <a:spLocks noGrp="1"/>
          </p:cNvSpPr>
          <p:nvPr>
            <p:ph type="title"/>
          </p:nvPr>
        </p:nvSpPr>
        <p:spPr>
          <a:xfrm>
            <a:off x="1129790" y="355600"/>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C1EFA13-E128-0467-517B-428EE10B45F0}"/>
              </a:ext>
            </a:extLst>
          </p:cNvPr>
          <p:cNvSpPr>
            <a:spLocks noGrp="1"/>
          </p:cNvSpPr>
          <p:nvPr>
            <p:ph type="body" idx="1"/>
          </p:nvPr>
        </p:nvSpPr>
        <p:spPr>
          <a:xfrm>
            <a:off x="11288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36E0EAF-AF63-4998-1F39-46E6A97A4824}"/>
              </a:ext>
            </a:extLst>
          </p:cNvPr>
          <p:cNvSpPr>
            <a:spLocks noGrp="1"/>
          </p:cNvSpPr>
          <p:nvPr>
            <p:ph sz="half" idx="2"/>
          </p:nvPr>
        </p:nvSpPr>
        <p:spPr>
          <a:xfrm>
            <a:off x="1129790" y="2495550"/>
            <a:ext cx="5157787" cy="357161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2AE34CE-AAAA-F76E-8B65-F661E3903054}"/>
              </a:ext>
            </a:extLst>
          </p:cNvPr>
          <p:cNvSpPr>
            <a:spLocks noGrp="1"/>
          </p:cNvSpPr>
          <p:nvPr>
            <p:ph type="body" sz="quarter" idx="3"/>
          </p:nvPr>
        </p:nvSpPr>
        <p:spPr>
          <a:xfrm>
            <a:off x="646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3BD81E2-69F8-7ADA-7652-B2628B9C8C8E}"/>
              </a:ext>
            </a:extLst>
          </p:cNvPr>
          <p:cNvSpPr>
            <a:spLocks noGrp="1"/>
          </p:cNvSpPr>
          <p:nvPr>
            <p:ph sz="quarter" idx="4"/>
          </p:nvPr>
        </p:nvSpPr>
        <p:spPr>
          <a:xfrm>
            <a:off x="6462202" y="2495550"/>
            <a:ext cx="5183188" cy="357161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Alatunnisteen paikkamerkki 7">
            <a:extLst>
              <a:ext uri="{FF2B5EF4-FFF2-40B4-BE49-F238E27FC236}">
                <a16:creationId xmlns:a16="http://schemas.microsoft.com/office/drawing/2014/main" id="{2E5D55E6-238E-71A9-6A02-C33CD04BC26C}"/>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A8FB317-60B7-B326-A5A3-FF5334BEEB8F}"/>
              </a:ext>
            </a:extLst>
          </p:cNvPr>
          <p:cNvSpPr>
            <a:spLocks noGrp="1"/>
          </p:cNvSpPr>
          <p:nvPr>
            <p:ph type="sldNum" sz="quarter" idx="12"/>
          </p:nvPr>
        </p:nvSpPr>
        <p:spPr>
          <a:xfrm>
            <a:off x="1092200" y="5943600"/>
            <a:ext cx="2743200" cy="365125"/>
          </a:xfrm>
        </p:spPr>
        <p:txBody>
          <a:bodyPr/>
          <a:lstStyle/>
          <a:p>
            <a:fld id="{B6217FAB-8243-7449-AD62-7D551EB54374}" type="slidenum">
              <a:rPr lang="fi-FI" smtClean="0"/>
              <a:t>‹#›</a:t>
            </a:fld>
            <a:endParaRPr lang="fi-FI"/>
          </a:p>
        </p:txBody>
      </p:sp>
    </p:spTree>
    <p:extLst>
      <p:ext uri="{BB962C8B-B14F-4D97-AF65-F5344CB8AC3E}">
        <p14:creationId xmlns:p14="http://schemas.microsoft.com/office/powerpoint/2010/main" val="3636928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A8C64A-2AA4-4AAD-9EA4-DB3CE29C974A}"/>
              </a:ext>
            </a:extLst>
          </p:cNvPr>
          <p:cNvSpPr>
            <a:spLocks noGrp="1"/>
          </p:cNvSpPr>
          <p:nvPr>
            <p:ph type="title"/>
          </p:nvPr>
        </p:nvSpPr>
        <p:spPr>
          <a:xfrm>
            <a:off x="1092200" y="978954"/>
            <a:ext cx="10515600" cy="1325563"/>
          </a:xfrm>
        </p:spPr>
        <p:txBody>
          <a:bodyPr/>
          <a:lstStyle/>
          <a:p>
            <a:r>
              <a:rPr lang="fi-FI"/>
              <a:t>Muokkaa ots. perustyyl. napsautt.</a:t>
            </a:r>
          </a:p>
        </p:txBody>
      </p:sp>
      <p:sp>
        <p:nvSpPr>
          <p:cNvPr id="4" name="Alatunnisteen paikkamerkki 3">
            <a:extLst>
              <a:ext uri="{FF2B5EF4-FFF2-40B4-BE49-F238E27FC236}">
                <a16:creationId xmlns:a16="http://schemas.microsoft.com/office/drawing/2014/main" id="{2E415249-1AA0-100E-504D-4A731BFCA86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7C90F5E-F477-E565-F176-5CDD7E8AF1FF}"/>
              </a:ext>
            </a:extLst>
          </p:cNvPr>
          <p:cNvSpPr>
            <a:spLocks noGrp="1"/>
          </p:cNvSpPr>
          <p:nvPr>
            <p:ph type="sldNum" sz="quarter" idx="12"/>
          </p:nvPr>
        </p:nvSpPr>
        <p:spPr/>
        <p:txBody>
          <a:bodyPr/>
          <a:lstStyle/>
          <a:p>
            <a:fld id="{B6217FAB-8243-7449-AD62-7D551EB54374}" type="slidenum">
              <a:rPr lang="fi-FI" smtClean="0"/>
              <a:t>‹#›</a:t>
            </a:fld>
            <a:endParaRPr lang="fi-FI"/>
          </a:p>
        </p:txBody>
      </p:sp>
    </p:spTree>
    <p:extLst>
      <p:ext uri="{BB962C8B-B14F-4D97-AF65-F5344CB8AC3E}">
        <p14:creationId xmlns:p14="http://schemas.microsoft.com/office/powerpoint/2010/main" val="1332818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30F91953-ED4C-80AB-3469-D7286836F39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E311B1D-B38F-5920-8C7B-E7B9142EAAD3}"/>
              </a:ext>
            </a:extLst>
          </p:cNvPr>
          <p:cNvSpPr>
            <a:spLocks noGrp="1"/>
          </p:cNvSpPr>
          <p:nvPr>
            <p:ph type="sldNum" sz="quarter" idx="12"/>
          </p:nvPr>
        </p:nvSpPr>
        <p:spPr/>
        <p:txBody>
          <a:bodyPr/>
          <a:lstStyle/>
          <a:p>
            <a:fld id="{B6217FAB-8243-7449-AD62-7D551EB54374}" type="slidenum">
              <a:rPr lang="fi-FI" smtClean="0"/>
              <a:t>‹#›</a:t>
            </a:fld>
            <a:endParaRPr lang="fi-FI"/>
          </a:p>
        </p:txBody>
      </p:sp>
    </p:spTree>
    <p:extLst>
      <p:ext uri="{BB962C8B-B14F-4D97-AF65-F5344CB8AC3E}">
        <p14:creationId xmlns:p14="http://schemas.microsoft.com/office/powerpoint/2010/main" val="2759208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F79047-0A9D-05FB-F41A-FBC118F49D56}"/>
              </a:ext>
            </a:extLst>
          </p:cNvPr>
          <p:cNvSpPr>
            <a:spLocks noGrp="1"/>
          </p:cNvSpPr>
          <p:nvPr>
            <p:ph type="title"/>
          </p:nvPr>
        </p:nvSpPr>
        <p:spPr>
          <a:xfrm>
            <a:off x="1092200" y="907145"/>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54473F8-6B19-8FFD-9338-26888EAB0A1B}"/>
              </a:ext>
            </a:extLst>
          </p:cNvPr>
          <p:cNvSpPr>
            <a:spLocks noGrp="1"/>
          </p:cNvSpPr>
          <p:nvPr>
            <p:ph idx="1"/>
          </p:nvPr>
        </p:nvSpPr>
        <p:spPr>
          <a:xfrm>
            <a:off x="5210628" y="987425"/>
            <a:ext cx="6144759" cy="46296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FE13B82-A1BF-929B-95B6-C44E5BFB5779}"/>
              </a:ext>
            </a:extLst>
          </p:cNvPr>
          <p:cNvSpPr>
            <a:spLocks noGrp="1"/>
          </p:cNvSpPr>
          <p:nvPr>
            <p:ph type="body" sz="half" idx="2"/>
          </p:nvPr>
        </p:nvSpPr>
        <p:spPr>
          <a:xfrm>
            <a:off x="1092200" y="2507345"/>
            <a:ext cx="3932237" cy="32119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Alatunnisteen paikkamerkki 5">
            <a:extLst>
              <a:ext uri="{FF2B5EF4-FFF2-40B4-BE49-F238E27FC236}">
                <a16:creationId xmlns:a16="http://schemas.microsoft.com/office/drawing/2014/main" id="{943F4CCF-5BB0-91E3-4F97-F83F67DD969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6D850E1-5CBD-6990-DB09-50473E903C1A}"/>
              </a:ext>
            </a:extLst>
          </p:cNvPr>
          <p:cNvSpPr>
            <a:spLocks noGrp="1"/>
          </p:cNvSpPr>
          <p:nvPr>
            <p:ph type="sldNum" sz="quarter" idx="12"/>
          </p:nvPr>
        </p:nvSpPr>
        <p:spPr/>
        <p:txBody>
          <a:bodyPr/>
          <a:lstStyle>
            <a:lvl1pPr>
              <a:defRPr>
                <a:solidFill>
                  <a:srgbClr val="F69B8F"/>
                </a:solidFill>
              </a:defRPr>
            </a:lvl1pPr>
          </a:lstStyle>
          <a:p>
            <a:fld id="{B6217FAB-8243-7449-AD62-7D551EB54374}" type="slidenum">
              <a:rPr lang="fi-FI" smtClean="0"/>
              <a:pPr/>
              <a:t>‹#›</a:t>
            </a:fld>
            <a:endParaRPr lang="fi-FI"/>
          </a:p>
        </p:txBody>
      </p:sp>
    </p:spTree>
    <p:extLst>
      <p:ext uri="{BB962C8B-B14F-4D97-AF65-F5344CB8AC3E}">
        <p14:creationId xmlns:p14="http://schemas.microsoft.com/office/powerpoint/2010/main" val="1538316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70AADC-0CA9-0479-A25D-D85D6F4CDA1D}"/>
              </a:ext>
            </a:extLst>
          </p:cNvPr>
          <p:cNvSpPr>
            <a:spLocks noGrp="1"/>
          </p:cNvSpPr>
          <p:nvPr>
            <p:ph type="title"/>
          </p:nvPr>
        </p:nvSpPr>
        <p:spPr>
          <a:xfrm>
            <a:off x="1092200" y="1029833"/>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4622758-18DF-C57D-35E0-7D6BE4CA5C2E}"/>
              </a:ext>
            </a:extLst>
          </p:cNvPr>
          <p:cNvSpPr>
            <a:spLocks noGrp="1"/>
          </p:cNvSpPr>
          <p:nvPr>
            <p:ph type="pic" idx="1"/>
          </p:nvPr>
        </p:nvSpPr>
        <p:spPr>
          <a:xfrm>
            <a:off x="5183188" y="987425"/>
            <a:ext cx="6172200" cy="4600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385DA52-47FD-701F-2102-2808410A91CD}"/>
              </a:ext>
            </a:extLst>
          </p:cNvPr>
          <p:cNvSpPr>
            <a:spLocks noGrp="1"/>
          </p:cNvSpPr>
          <p:nvPr>
            <p:ph type="body" sz="half" idx="2"/>
          </p:nvPr>
        </p:nvSpPr>
        <p:spPr>
          <a:xfrm>
            <a:off x="1092200" y="2630033"/>
            <a:ext cx="3932237" cy="29579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Alatunnisteen paikkamerkki 5">
            <a:extLst>
              <a:ext uri="{FF2B5EF4-FFF2-40B4-BE49-F238E27FC236}">
                <a16:creationId xmlns:a16="http://schemas.microsoft.com/office/drawing/2014/main" id="{978BA5FE-510E-CCD9-C935-C26F2B311E6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2251397-AB80-46A6-739D-808C0ECF407A}"/>
              </a:ext>
            </a:extLst>
          </p:cNvPr>
          <p:cNvSpPr>
            <a:spLocks noGrp="1"/>
          </p:cNvSpPr>
          <p:nvPr>
            <p:ph type="sldNum" sz="quarter" idx="12"/>
          </p:nvPr>
        </p:nvSpPr>
        <p:spPr/>
        <p:txBody>
          <a:bodyPr/>
          <a:lstStyle>
            <a:lvl1pPr>
              <a:defRPr>
                <a:solidFill>
                  <a:srgbClr val="F69B8F"/>
                </a:solidFill>
              </a:defRPr>
            </a:lvl1pPr>
          </a:lstStyle>
          <a:p>
            <a:fld id="{B6217FAB-8243-7449-AD62-7D551EB54374}" type="slidenum">
              <a:rPr lang="fi-FI" smtClean="0"/>
              <a:pPr/>
              <a:t>‹#›</a:t>
            </a:fld>
            <a:endParaRPr lang="fi-FI"/>
          </a:p>
        </p:txBody>
      </p:sp>
    </p:spTree>
    <p:extLst>
      <p:ext uri="{BB962C8B-B14F-4D97-AF65-F5344CB8AC3E}">
        <p14:creationId xmlns:p14="http://schemas.microsoft.com/office/powerpoint/2010/main" val="502379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08AC0F-46AC-3F99-DCAF-4F59CA83D76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516CE8A-F50F-96C9-F4E3-B9419D3EE17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89BC04D3-8311-61A3-4473-CE7CDB79BC9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00C8B7D-E12E-F0A5-A08D-68E8429816E9}"/>
              </a:ext>
            </a:extLst>
          </p:cNvPr>
          <p:cNvSpPr>
            <a:spLocks noGrp="1"/>
          </p:cNvSpPr>
          <p:nvPr>
            <p:ph type="sldNum" sz="quarter" idx="12"/>
          </p:nvPr>
        </p:nvSpPr>
        <p:spPr/>
        <p:txBody>
          <a:bodyPr/>
          <a:lstStyle/>
          <a:p>
            <a:fld id="{B6217FAB-8243-7449-AD62-7D551EB54374}" type="slidenum">
              <a:rPr lang="fi-FI" smtClean="0"/>
              <a:t>‹#›</a:t>
            </a:fld>
            <a:endParaRPr lang="fi-FI"/>
          </a:p>
        </p:txBody>
      </p:sp>
    </p:spTree>
    <p:extLst>
      <p:ext uri="{BB962C8B-B14F-4D97-AF65-F5344CB8AC3E}">
        <p14:creationId xmlns:p14="http://schemas.microsoft.com/office/powerpoint/2010/main" val="691247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8EC71F3-ACEC-2A84-8E4D-8A7C2443F4A6}"/>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2DDE55-6D4A-A848-4DCD-207B1390759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70E80B93-2CE1-4198-6EBF-58987EC2A30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40A0C72-09F4-BBD3-45C6-6AE4D71ABD2E}"/>
              </a:ext>
            </a:extLst>
          </p:cNvPr>
          <p:cNvSpPr>
            <a:spLocks noGrp="1"/>
          </p:cNvSpPr>
          <p:nvPr>
            <p:ph type="sldNum" sz="quarter" idx="12"/>
          </p:nvPr>
        </p:nvSpPr>
        <p:spPr/>
        <p:txBody>
          <a:bodyPr/>
          <a:lstStyle/>
          <a:p>
            <a:fld id="{B6217FAB-8243-7449-AD62-7D551EB54374}" type="slidenum">
              <a:rPr lang="fi-FI" smtClean="0"/>
              <a:t>‹#›</a:t>
            </a:fld>
            <a:endParaRPr lang="fi-FI"/>
          </a:p>
        </p:txBody>
      </p:sp>
    </p:spTree>
    <p:extLst>
      <p:ext uri="{BB962C8B-B14F-4D97-AF65-F5344CB8AC3E}">
        <p14:creationId xmlns:p14="http://schemas.microsoft.com/office/powerpoint/2010/main" val="259001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1143000"/>
          </a:xfrm>
        </p:spPr>
        <p:txBody>
          <a:bodyPr/>
          <a:lstStyle>
            <a:lvl1pPr>
              <a:defRPr b="0" i="0"/>
            </a:lvl1pPr>
          </a:lstStyle>
          <a:p>
            <a:r>
              <a:rPr lang="fi-FI"/>
              <a:t>Muokkaa ots. perustyyl. napsautt.</a:t>
            </a:r>
          </a:p>
        </p:txBody>
      </p:sp>
      <p:sp>
        <p:nvSpPr>
          <p:cNvPr id="4" name="Sisällön paikkamerkki 3"/>
          <p:cNvSpPr>
            <a:spLocks noGrp="1"/>
          </p:cNvSpPr>
          <p:nvPr>
            <p:ph sz="half" idx="2"/>
          </p:nvPr>
        </p:nvSpPr>
        <p:spPr>
          <a:xfrm>
            <a:off x="609602" y="2174875"/>
            <a:ext cx="5386919" cy="3951288"/>
          </a:xfrm>
        </p:spPr>
        <p:txBody>
          <a:bodyPr/>
          <a:lstStyle>
            <a:lvl1pPr>
              <a:defRPr sz="2880" b="0" i="0"/>
            </a:lvl1pPr>
            <a:lvl2pPr>
              <a:defRPr sz="2400" b="0" i="0"/>
            </a:lvl2pPr>
            <a:lvl3pPr>
              <a:defRPr sz="2160" b="0" i="0"/>
            </a:lvl3pPr>
            <a:lvl4pPr>
              <a:defRPr sz="1920" b="0" i="0"/>
            </a:lvl4pPr>
            <a:lvl5pPr>
              <a:defRPr sz="1920" b="0" i="0"/>
            </a:lvl5pPr>
            <a:lvl6pPr>
              <a:defRPr sz="1920"/>
            </a:lvl6pPr>
            <a:lvl7pPr>
              <a:defRPr sz="1920"/>
            </a:lvl7pPr>
            <a:lvl8pPr>
              <a:defRPr sz="1920"/>
            </a:lvl8pPr>
            <a:lvl9pPr>
              <a:defRPr sz="192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5"/>
          <p:cNvSpPr>
            <a:spLocks noGrp="1"/>
          </p:cNvSpPr>
          <p:nvPr>
            <p:ph sz="quarter" idx="4"/>
          </p:nvPr>
        </p:nvSpPr>
        <p:spPr>
          <a:xfrm>
            <a:off x="6193369" y="2174875"/>
            <a:ext cx="5389032" cy="3951288"/>
          </a:xfrm>
        </p:spPr>
        <p:txBody>
          <a:bodyPr/>
          <a:lstStyle>
            <a:lvl1pPr>
              <a:defRPr sz="2880" b="0" i="0"/>
            </a:lvl1pPr>
            <a:lvl2pPr>
              <a:defRPr sz="2400" b="0" i="0"/>
            </a:lvl2pPr>
            <a:lvl3pPr>
              <a:defRPr sz="2160" b="0" i="0"/>
            </a:lvl3pPr>
            <a:lvl4pPr>
              <a:defRPr sz="1920" b="0" i="0"/>
            </a:lvl4pPr>
            <a:lvl5pPr>
              <a:defRPr sz="1920" b="0" i="0"/>
            </a:lvl5pPr>
            <a:lvl6pPr>
              <a:defRPr sz="1920"/>
            </a:lvl6pPr>
            <a:lvl7pPr>
              <a:defRPr sz="1920"/>
            </a:lvl7pPr>
            <a:lvl8pPr>
              <a:defRPr sz="1920"/>
            </a:lvl8pPr>
            <a:lvl9pPr>
              <a:defRPr sz="192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E18AD6FA-2873-4534-BBCA-417D3DFDE331}"/>
              </a:ext>
            </a:extLst>
          </p:cNvPr>
          <p:cNvSpPr>
            <a:spLocks noGrp="1"/>
          </p:cNvSpPr>
          <p:nvPr>
            <p:ph type="dt" sz="half" idx="10"/>
          </p:nvPr>
        </p:nvSpPr>
        <p:spPr/>
        <p:txBody>
          <a:bodyPr/>
          <a:lstStyle>
            <a:lvl1pPr>
              <a:defRPr b="0" i="0"/>
            </a:lvl1pPr>
          </a:lstStyle>
          <a:p>
            <a:pPr>
              <a:defRPr/>
            </a:pPr>
            <a:fld id="{74D48AB1-9616-4239-B899-C3255232AEFB}" type="datetimeFigureOut">
              <a:rPr lang="fi-FI" smtClean="0"/>
              <a:pPr>
                <a:defRPr/>
              </a:pPr>
              <a:t>30.11.2023</a:t>
            </a:fld>
            <a:endParaRPr lang="fi-FI"/>
          </a:p>
        </p:txBody>
      </p:sp>
      <p:sp>
        <p:nvSpPr>
          <p:cNvPr id="8" name="Alatunnisteen paikkamerkki 4">
            <a:extLst>
              <a:ext uri="{FF2B5EF4-FFF2-40B4-BE49-F238E27FC236}">
                <a16:creationId xmlns:a16="http://schemas.microsoft.com/office/drawing/2014/main" id="{A76A5514-DF4B-4396-9796-CBB7E15D343B}"/>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102350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0" i="0"/>
            </a:lvl1pPr>
          </a:lstStyle>
          <a:p>
            <a:r>
              <a:rPr lang="fi-FI"/>
              <a:t>Muokkaa ots. perustyyl. napsautt.</a:t>
            </a:r>
          </a:p>
        </p:txBody>
      </p:sp>
      <p:sp>
        <p:nvSpPr>
          <p:cNvPr id="3" name="Päivämäärän paikkamerkki 3">
            <a:extLst>
              <a:ext uri="{FF2B5EF4-FFF2-40B4-BE49-F238E27FC236}">
                <a16:creationId xmlns:a16="http://schemas.microsoft.com/office/drawing/2014/main" id="{5660C5ED-E855-4B1F-AD14-66DC9D5A2E55}"/>
              </a:ext>
            </a:extLst>
          </p:cNvPr>
          <p:cNvSpPr>
            <a:spLocks noGrp="1"/>
          </p:cNvSpPr>
          <p:nvPr>
            <p:ph type="dt" sz="half" idx="10"/>
          </p:nvPr>
        </p:nvSpPr>
        <p:spPr/>
        <p:txBody>
          <a:bodyPr/>
          <a:lstStyle>
            <a:lvl1pPr>
              <a:defRPr b="0" i="0"/>
            </a:lvl1pPr>
          </a:lstStyle>
          <a:p>
            <a:pPr>
              <a:defRPr/>
            </a:pPr>
            <a:fld id="{61483EB3-CF70-419E-B1D0-7B6897740D4A}" type="datetimeFigureOut">
              <a:rPr lang="fi-FI" smtClean="0"/>
              <a:pPr>
                <a:defRPr/>
              </a:pPr>
              <a:t>30.11.2023</a:t>
            </a:fld>
            <a:endParaRPr lang="fi-FI"/>
          </a:p>
        </p:txBody>
      </p:sp>
      <p:sp>
        <p:nvSpPr>
          <p:cNvPr id="4" name="Alatunnisteen paikkamerkki 4">
            <a:extLst>
              <a:ext uri="{FF2B5EF4-FFF2-40B4-BE49-F238E27FC236}">
                <a16:creationId xmlns:a16="http://schemas.microsoft.com/office/drawing/2014/main" id="{6E15DD8F-869F-424B-9217-DD97B2869F7B}"/>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5238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39CD092B-14D5-4461-A65B-190A41BA28AB}"/>
              </a:ext>
            </a:extLst>
          </p:cNvPr>
          <p:cNvSpPr>
            <a:spLocks noGrp="1"/>
          </p:cNvSpPr>
          <p:nvPr>
            <p:ph type="dt" sz="half" idx="10"/>
          </p:nvPr>
        </p:nvSpPr>
        <p:spPr/>
        <p:txBody>
          <a:bodyPr/>
          <a:lstStyle>
            <a:lvl1pPr>
              <a:defRPr b="0" i="0"/>
            </a:lvl1pPr>
          </a:lstStyle>
          <a:p>
            <a:pPr>
              <a:defRPr/>
            </a:pPr>
            <a:fld id="{0EBC9221-996E-4003-99E1-5E2F7BE97AD5}" type="datetimeFigureOut">
              <a:rPr lang="fi-FI" smtClean="0"/>
              <a:pPr>
                <a:defRPr/>
              </a:pPr>
              <a:t>30.11.2023</a:t>
            </a:fld>
            <a:endParaRPr lang="fi-FI"/>
          </a:p>
        </p:txBody>
      </p:sp>
      <p:sp>
        <p:nvSpPr>
          <p:cNvPr id="3" name="Alatunnisteen paikkamerkki 4">
            <a:extLst>
              <a:ext uri="{FF2B5EF4-FFF2-40B4-BE49-F238E27FC236}">
                <a16:creationId xmlns:a16="http://schemas.microsoft.com/office/drawing/2014/main" id="{0633AB37-08F2-4CEB-AB7F-25B285786ABA}"/>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80609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DC23A036-E160-624C-88FC-1F3F639C6831}"/>
              </a:ext>
            </a:extLst>
          </p:cNvPr>
          <p:cNvSpPr/>
          <p:nvPr userDrawn="1"/>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b="0" i="0">
              <a:latin typeface="Poppins" pitchFamily="2" charset="77"/>
            </a:endParaRPr>
          </a:p>
        </p:txBody>
      </p:sp>
      <p:pic>
        <p:nvPicPr>
          <p:cNvPr id="5" name="Kuva 4" descr="Kuva, joka sisältää kohteen ase&#10;&#10;Kuvaus luotu automaattisesti">
            <a:extLst>
              <a:ext uri="{FF2B5EF4-FFF2-40B4-BE49-F238E27FC236}">
                <a16:creationId xmlns:a16="http://schemas.microsoft.com/office/drawing/2014/main" id="{0086385E-FF0D-A44C-A89D-FBDEF0A7591C}"/>
              </a:ext>
            </a:extLst>
          </p:cNvPr>
          <p:cNvPicPr>
            <a:picLocks noChangeAspect="1"/>
          </p:cNvPicPr>
          <p:nvPr userDrawn="1"/>
        </p:nvPicPr>
        <p:blipFill rotWithShape="1">
          <a:blip r:embed="rId2">
            <a:alphaModFix amt="10000"/>
          </a:blip>
          <a:srcRect t="13927" r="14278" b="19688"/>
          <a:stretch/>
        </p:blipFill>
        <p:spPr>
          <a:xfrm>
            <a:off x="6159861" y="-1"/>
            <a:ext cx="6641740" cy="6858001"/>
          </a:xfrm>
          <a:prstGeom prst="rect">
            <a:avLst/>
          </a:prstGeom>
        </p:spPr>
      </p:pic>
      <p:sp>
        <p:nvSpPr>
          <p:cNvPr id="2" name="Otsikko 1"/>
          <p:cNvSpPr>
            <a:spLocks noGrp="1"/>
          </p:cNvSpPr>
          <p:nvPr>
            <p:ph type="ctrTitle"/>
          </p:nvPr>
        </p:nvSpPr>
        <p:spPr>
          <a:xfrm>
            <a:off x="609600" y="880110"/>
            <a:ext cx="10363200" cy="1470025"/>
          </a:xfrm>
        </p:spPr>
        <p:txBody>
          <a:bodyPr/>
          <a:lstStyle>
            <a:lvl1pPr algn="l">
              <a:defRPr b="1" i="0">
                <a:solidFill>
                  <a:schemeClr val="bg1"/>
                </a:solidFill>
                <a:latin typeface="Ivar Display SemiBold" pitchFamily="2" charset="77"/>
                <a:ea typeface="Ivar Display SemiBold" pitchFamily="2" charset="77"/>
              </a:defRPr>
            </a:lvl1pPr>
          </a:lstStyle>
          <a:p>
            <a:r>
              <a:rPr lang="fi-FI"/>
              <a:t>Muokkaa perustyylejä naps.</a:t>
            </a:r>
          </a:p>
        </p:txBody>
      </p:sp>
      <p:sp>
        <p:nvSpPr>
          <p:cNvPr id="3" name="Alaotsikko 2"/>
          <p:cNvSpPr>
            <a:spLocks noGrp="1"/>
          </p:cNvSpPr>
          <p:nvPr>
            <p:ph type="subTitle" idx="1"/>
          </p:nvPr>
        </p:nvSpPr>
        <p:spPr>
          <a:xfrm>
            <a:off x="609600" y="4922931"/>
            <a:ext cx="10363200" cy="621667"/>
          </a:xfrm>
        </p:spPr>
        <p:txBody>
          <a:bodyPr>
            <a:normAutofit/>
          </a:bodyPr>
          <a:lstStyle>
            <a:lvl1pPr marL="0" indent="0" algn="l">
              <a:buNone/>
              <a:defRPr sz="2400" b="0" i="0">
                <a:solidFill>
                  <a:schemeClr val="bg1"/>
                </a:solidFill>
                <a:latin typeface="Poppins Light" pitchFamily="2" charset="77"/>
                <a:ea typeface="Poppins Light" pitchFamily="2" charset="77"/>
                <a:cs typeface="Poppins Light" pitchFamily="2" charset="77"/>
              </a:defRPr>
            </a:lvl1pPr>
            <a:lvl2pPr marL="548626" indent="0" algn="ctr">
              <a:buNone/>
              <a:defRPr>
                <a:solidFill>
                  <a:schemeClr val="tx1">
                    <a:tint val="75000"/>
                  </a:schemeClr>
                </a:solidFill>
              </a:defRPr>
            </a:lvl2pPr>
            <a:lvl3pPr marL="1097253" indent="0" algn="ctr">
              <a:buNone/>
              <a:defRPr>
                <a:solidFill>
                  <a:schemeClr val="tx1">
                    <a:tint val="75000"/>
                  </a:schemeClr>
                </a:solidFill>
              </a:defRPr>
            </a:lvl3pPr>
            <a:lvl4pPr marL="1645879" indent="0" algn="ctr">
              <a:buNone/>
              <a:defRPr>
                <a:solidFill>
                  <a:schemeClr val="tx1">
                    <a:tint val="75000"/>
                  </a:schemeClr>
                </a:solidFill>
              </a:defRPr>
            </a:lvl4pPr>
            <a:lvl5pPr marL="2194505" indent="0" algn="ctr">
              <a:buNone/>
              <a:defRPr>
                <a:solidFill>
                  <a:schemeClr val="tx1">
                    <a:tint val="75000"/>
                  </a:schemeClr>
                </a:solidFill>
              </a:defRPr>
            </a:lvl5pPr>
            <a:lvl6pPr marL="2743131" indent="0" algn="ctr">
              <a:buNone/>
              <a:defRPr>
                <a:solidFill>
                  <a:schemeClr val="tx1">
                    <a:tint val="75000"/>
                  </a:schemeClr>
                </a:solidFill>
              </a:defRPr>
            </a:lvl6pPr>
            <a:lvl7pPr marL="3291758" indent="0" algn="ctr">
              <a:buNone/>
              <a:defRPr>
                <a:solidFill>
                  <a:schemeClr val="tx1">
                    <a:tint val="75000"/>
                  </a:schemeClr>
                </a:solidFill>
              </a:defRPr>
            </a:lvl7pPr>
            <a:lvl8pPr marL="3840384" indent="0" algn="ctr">
              <a:buNone/>
              <a:defRPr>
                <a:solidFill>
                  <a:schemeClr val="tx1">
                    <a:tint val="75000"/>
                  </a:schemeClr>
                </a:solidFill>
              </a:defRPr>
            </a:lvl8pPr>
            <a:lvl9pPr marL="4389010" indent="0" algn="ctr">
              <a:buNone/>
              <a:defRPr>
                <a:solidFill>
                  <a:schemeClr val="tx1">
                    <a:tint val="75000"/>
                  </a:schemeClr>
                </a:solidFill>
              </a:defRPr>
            </a:lvl9pPr>
          </a:lstStyle>
          <a:p>
            <a:r>
              <a:rPr lang="fi-FI"/>
              <a:t>Muokkaa alaotsikon perustyyliä naps.</a:t>
            </a:r>
          </a:p>
        </p:txBody>
      </p:sp>
      <p:sp>
        <p:nvSpPr>
          <p:cNvPr id="6" name="Päivämäärän paikkamerkki 3">
            <a:extLst>
              <a:ext uri="{FF2B5EF4-FFF2-40B4-BE49-F238E27FC236}">
                <a16:creationId xmlns:a16="http://schemas.microsoft.com/office/drawing/2014/main" id="{238CAC98-61C6-40D4-9A0F-878C3E2BFB58}"/>
              </a:ext>
            </a:extLst>
          </p:cNvPr>
          <p:cNvSpPr>
            <a:spLocks noGrp="1"/>
          </p:cNvSpPr>
          <p:nvPr>
            <p:ph type="dt" sz="half" idx="10"/>
          </p:nvPr>
        </p:nvSpPr>
        <p:spPr>
          <a:xfrm>
            <a:off x="609600" y="6356986"/>
            <a:ext cx="2844800" cy="363855"/>
          </a:xfrm>
        </p:spPr>
        <p:txBody>
          <a:bodyPr/>
          <a:lstStyle>
            <a:lvl1pPr>
              <a:defRPr b="0" i="0">
                <a:latin typeface="Poppins Light" pitchFamily="2" charset="77"/>
                <a:ea typeface="Poppins Light" pitchFamily="2" charset="77"/>
                <a:cs typeface="Poppins Light" pitchFamily="2" charset="77"/>
              </a:defRPr>
            </a:lvl1pPr>
          </a:lstStyle>
          <a:p>
            <a:pPr>
              <a:defRPr/>
            </a:pPr>
            <a:fld id="{0D517A49-D03E-4A8A-B78E-54F68E0AB70E}" type="datetimeFigureOut">
              <a:rPr lang="fi-FI" smtClean="0"/>
              <a:pPr>
                <a:defRPr/>
              </a:pPr>
              <a:t>30.11.2023</a:t>
            </a:fld>
            <a:endParaRPr lang="fi-FI"/>
          </a:p>
        </p:txBody>
      </p:sp>
      <p:sp>
        <p:nvSpPr>
          <p:cNvPr id="7" name="Alatunnisteen paikkamerkki 4">
            <a:extLst>
              <a:ext uri="{FF2B5EF4-FFF2-40B4-BE49-F238E27FC236}">
                <a16:creationId xmlns:a16="http://schemas.microsoft.com/office/drawing/2014/main" id="{8338C58E-A311-4358-89DE-381B4C3FF42C}"/>
              </a:ext>
            </a:extLst>
          </p:cNvPr>
          <p:cNvSpPr>
            <a:spLocks noGrp="1"/>
          </p:cNvSpPr>
          <p:nvPr>
            <p:ph type="ftr" sz="quarter" idx="11"/>
          </p:nvPr>
        </p:nvSpPr>
        <p:spPr/>
        <p:txBody>
          <a:bodyPr/>
          <a:lstStyle>
            <a:lvl1pPr>
              <a:defRPr b="0" i="0">
                <a:latin typeface="Poppins Light" pitchFamily="2" charset="77"/>
                <a:ea typeface="Poppins Light" pitchFamily="2" charset="77"/>
                <a:cs typeface="Poppins Light" pitchFamily="2" charset="77"/>
              </a:defRPr>
            </a:lvl1pPr>
          </a:lstStyle>
          <a:p>
            <a:pPr>
              <a:defRPr/>
            </a:pPr>
            <a:endParaRPr lang="fi-FI"/>
          </a:p>
        </p:txBody>
      </p:sp>
      <p:pic>
        <p:nvPicPr>
          <p:cNvPr id="17" name="Kuva 16">
            <a:extLst>
              <a:ext uri="{FF2B5EF4-FFF2-40B4-BE49-F238E27FC236}">
                <a16:creationId xmlns:a16="http://schemas.microsoft.com/office/drawing/2014/main" id="{174C1BC8-DB3E-FB4E-8726-FDC6ED27CE97}"/>
              </a:ext>
            </a:extLst>
          </p:cNvPr>
          <p:cNvPicPr>
            <a:picLocks noChangeAspect="1"/>
          </p:cNvPicPr>
          <p:nvPr userDrawn="1"/>
        </p:nvPicPr>
        <p:blipFill>
          <a:blip r:embed="rId3"/>
          <a:stretch>
            <a:fillRect/>
          </a:stretch>
        </p:blipFill>
        <p:spPr>
          <a:xfrm>
            <a:off x="9892119" y="5370925"/>
            <a:ext cx="1874520" cy="939609"/>
          </a:xfrm>
          <a:prstGeom prst="rect">
            <a:avLst/>
          </a:prstGeom>
        </p:spPr>
      </p:pic>
    </p:spTree>
    <p:extLst>
      <p:ext uri="{BB962C8B-B14F-4D97-AF65-F5344CB8AC3E}">
        <p14:creationId xmlns:p14="http://schemas.microsoft.com/office/powerpoint/2010/main" val="111915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8F2C8383-6D6D-354C-8BBA-CBDEEC78CB31}"/>
              </a:ext>
            </a:extLst>
          </p:cNvPr>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b="0" i="0">
              <a:latin typeface="Poppins" pitchFamily="2" charset="77"/>
            </a:endParaRPr>
          </a:p>
        </p:txBody>
      </p:sp>
      <p:pic>
        <p:nvPicPr>
          <p:cNvPr id="5" name="Kuva 4" descr="Kuva, joka sisältää kohteen eläin, selkärangaton, onteloeläin, koralli&#10;&#10;Kuvaus luotu automaattisesti">
            <a:extLst>
              <a:ext uri="{FF2B5EF4-FFF2-40B4-BE49-F238E27FC236}">
                <a16:creationId xmlns:a16="http://schemas.microsoft.com/office/drawing/2014/main" id="{1D73F085-EF5D-1641-BEF8-9F456CB1E065}"/>
              </a:ext>
            </a:extLst>
          </p:cNvPr>
          <p:cNvPicPr>
            <a:picLocks noChangeAspect="1"/>
          </p:cNvPicPr>
          <p:nvPr userDrawn="1"/>
        </p:nvPicPr>
        <p:blipFill rotWithShape="1">
          <a:blip r:embed="rId2">
            <a:alphaModFix amt="10000"/>
          </a:blip>
          <a:srcRect t="20111" r="15515" b="12123"/>
          <a:stretch/>
        </p:blipFill>
        <p:spPr>
          <a:xfrm>
            <a:off x="5779496" y="-1"/>
            <a:ext cx="6412505" cy="6858001"/>
          </a:xfrm>
          <a:prstGeom prst="rect">
            <a:avLst/>
          </a:prstGeom>
        </p:spPr>
      </p:pic>
      <p:sp>
        <p:nvSpPr>
          <p:cNvPr id="2" name="Otsikko 1"/>
          <p:cNvSpPr>
            <a:spLocks noGrp="1"/>
          </p:cNvSpPr>
          <p:nvPr>
            <p:ph type="ctrTitle"/>
          </p:nvPr>
        </p:nvSpPr>
        <p:spPr>
          <a:xfrm>
            <a:off x="609600" y="880110"/>
            <a:ext cx="10363200" cy="1470025"/>
          </a:xfrm>
        </p:spPr>
        <p:txBody>
          <a:bodyPr/>
          <a:lstStyle>
            <a:lvl1pPr algn="l">
              <a:defRPr b="1" i="0">
                <a:solidFill>
                  <a:schemeClr val="bg1"/>
                </a:solidFill>
                <a:latin typeface="Ivar Display SemiBold" pitchFamily="2" charset="77"/>
                <a:ea typeface="Ivar Display SemiBold" pitchFamily="2" charset="77"/>
              </a:defRPr>
            </a:lvl1pPr>
          </a:lstStyle>
          <a:p>
            <a:r>
              <a:rPr lang="fi-FI"/>
              <a:t>Muokkaa perustyylejä naps.</a:t>
            </a:r>
          </a:p>
        </p:txBody>
      </p:sp>
      <p:sp>
        <p:nvSpPr>
          <p:cNvPr id="3" name="Alaotsikko 2"/>
          <p:cNvSpPr>
            <a:spLocks noGrp="1"/>
          </p:cNvSpPr>
          <p:nvPr>
            <p:ph type="subTitle" idx="1"/>
          </p:nvPr>
        </p:nvSpPr>
        <p:spPr>
          <a:xfrm>
            <a:off x="609600" y="4922931"/>
            <a:ext cx="10363200" cy="621667"/>
          </a:xfrm>
        </p:spPr>
        <p:txBody>
          <a:bodyPr>
            <a:normAutofit/>
          </a:bodyPr>
          <a:lstStyle>
            <a:lvl1pPr marL="0" indent="0" algn="l">
              <a:buNone/>
              <a:defRPr sz="2400" b="0" i="0">
                <a:solidFill>
                  <a:schemeClr val="bg1"/>
                </a:solidFill>
                <a:latin typeface="Poppins Light" pitchFamily="2" charset="77"/>
                <a:ea typeface="Poppins Light" pitchFamily="2" charset="77"/>
                <a:cs typeface="Poppins Light" pitchFamily="2" charset="77"/>
              </a:defRPr>
            </a:lvl1pPr>
            <a:lvl2pPr marL="548626" indent="0" algn="ctr">
              <a:buNone/>
              <a:defRPr>
                <a:solidFill>
                  <a:schemeClr val="tx1">
                    <a:tint val="75000"/>
                  </a:schemeClr>
                </a:solidFill>
              </a:defRPr>
            </a:lvl2pPr>
            <a:lvl3pPr marL="1097253" indent="0" algn="ctr">
              <a:buNone/>
              <a:defRPr>
                <a:solidFill>
                  <a:schemeClr val="tx1">
                    <a:tint val="75000"/>
                  </a:schemeClr>
                </a:solidFill>
              </a:defRPr>
            </a:lvl3pPr>
            <a:lvl4pPr marL="1645879" indent="0" algn="ctr">
              <a:buNone/>
              <a:defRPr>
                <a:solidFill>
                  <a:schemeClr val="tx1">
                    <a:tint val="75000"/>
                  </a:schemeClr>
                </a:solidFill>
              </a:defRPr>
            </a:lvl4pPr>
            <a:lvl5pPr marL="2194505" indent="0" algn="ctr">
              <a:buNone/>
              <a:defRPr>
                <a:solidFill>
                  <a:schemeClr val="tx1">
                    <a:tint val="75000"/>
                  </a:schemeClr>
                </a:solidFill>
              </a:defRPr>
            </a:lvl5pPr>
            <a:lvl6pPr marL="2743131" indent="0" algn="ctr">
              <a:buNone/>
              <a:defRPr>
                <a:solidFill>
                  <a:schemeClr val="tx1">
                    <a:tint val="75000"/>
                  </a:schemeClr>
                </a:solidFill>
              </a:defRPr>
            </a:lvl6pPr>
            <a:lvl7pPr marL="3291758" indent="0" algn="ctr">
              <a:buNone/>
              <a:defRPr>
                <a:solidFill>
                  <a:schemeClr val="tx1">
                    <a:tint val="75000"/>
                  </a:schemeClr>
                </a:solidFill>
              </a:defRPr>
            </a:lvl7pPr>
            <a:lvl8pPr marL="3840384" indent="0" algn="ctr">
              <a:buNone/>
              <a:defRPr>
                <a:solidFill>
                  <a:schemeClr val="tx1">
                    <a:tint val="75000"/>
                  </a:schemeClr>
                </a:solidFill>
              </a:defRPr>
            </a:lvl8pPr>
            <a:lvl9pPr marL="4389010" indent="0" algn="ctr">
              <a:buNone/>
              <a:defRPr>
                <a:solidFill>
                  <a:schemeClr val="tx1">
                    <a:tint val="75000"/>
                  </a:schemeClr>
                </a:solidFill>
              </a:defRPr>
            </a:lvl9pPr>
          </a:lstStyle>
          <a:p>
            <a:r>
              <a:rPr lang="fi-FI"/>
              <a:t>Muokkaa alaotsikon perustyyliä naps.</a:t>
            </a:r>
          </a:p>
        </p:txBody>
      </p:sp>
      <p:sp>
        <p:nvSpPr>
          <p:cNvPr id="6" name="Päivämäärän paikkamerkki 3">
            <a:extLst>
              <a:ext uri="{FF2B5EF4-FFF2-40B4-BE49-F238E27FC236}">
                <a16:creationId xmlns:a16="http://schemas.microsoft.com/office/drawing/2014/main" id="{238CAC98-61C6-40D4-9A0F-878C3E2BFB58}"/>
              </a:ext>
            </a:extLst>
          </p:cNvPr>
          <p:cNvSpPr>
            <a:spLocks noGrp="1"/>
          </p:cNvSpPr>
          <p:nvPr>
            <p:ph type="dt" sz="half" idx="10"/>
          </p:nvPr>
        </p:nvSpPr>
        <p:spPr/>
        <p:txBody>
          <a:bodyPr/>
          <a:lstStyle>
            <a:lvl1pPr>
              <a:defRPr b="0" i="0">
                <a:latin typeface="Poppins Light" pitchFamily="2" charset="77"/>
                <a:ea typeface="Poppins Light" pitchFamily="2" charset="77"/>
                <a:cs typeface="Poppins Light" pitchFamily="2" charset="77"/>
              </a:defRPr>
            </a:lvl1pPr>
          </a:lstStyle>
          <a:p>
            <a:pPr>
              <a:defRPr/>
            </a:pPr>
            <a:fld id="{0D517A49-D03E-4A8A-B78E-54F68E0AB70E}" type="datetimeFigureOut">
              <a:rPr lang="fi-FI" smtClean="0"/>
              <a:pPr>
                <a:defRPr/>
              </a:pPr>
              <a:t>30.11.2023</a:t>
            </a:fld>
            <a:endParaRPr lang="fi-FI"/>
          </a:p>
        </p:txBody>
      </p:sp>
      <p:sp>
        <p:nvSpPr>
          <p:cNvPr id="7" name="Alatunnisteen paikkamerkki 4">
            <a:extLst>
              <a:ext uri="{FF2B5EF4-FFF2-40B4-BE49-F238E27FC236}">
                <a16:creationId xmlns:a16="http://schemas.microsoft.com/office/drawing/2014/main" id="{8338C58E-A311-4358-89DE-381B4C3FF42C}"/>
              </a:ext>
            </a:extLst>
          </p:cNvPr>
          <p:cNvSpPr>
            <a:spLocks noGrp="1"/>
          </p:cNvSpPr>
          <p:nvPr>
            <p:ph type="ftr" sz="quarter" idx="11"/>
          </p:nvPr>
        </p:nvSpPr>
        <p:spPr/>
        <p:txBody>
          <a:bodyPr/>
          <a:lstStyle>
            <a:lvl1pPr>
              <a:defRPr b="0" i="0">
                <a:latin typeface="Poppins Light" pitchFamily="2" charset="77"/>
                <a:ea typeface="Poppins Light" pitchFamily="2" charset="77"/>
                <a:cs typeface="Poppins Light" pitchFamily="2" charset="77"/>
              </a:defRPr>
            </a:lvl1pPr>
          </a:lstStyle>
          <a:p>
            <a:pPr>
              <a:defRPr/>
            </a:pPr>
            <a:endParaRPr lang="fi-FI"/>
          </a:p>
        </p:txBody>
      </p:sp>
      <p:pic>
        <p:nvPicPr>
          <p:cNvPr id="13" name="Kuva 12" descr="Kuva, joka sisältää kohteen vektorigrafiikka&#10;&#10;Kuvaus luotu automaattisesti">
            <a:extLst>
              <a:ext uri="{FF2B5EF4-FFF2-40B4-BE49-F238E27FC236}">
                <a16:creationId xmlns:a16="http://schemas.microsoft.com/office/drawing/2014/main" id="{E51626E8-F585-E946-B6B1-349281C81620}"/>
              </a:ext>
            </a:extLst>
          </p:cNvPr>
          <p:cNvPicPr>
            <a:picLocks noChangeAspect="1"/>
          </p:cNvPicPr>
          <p:nvPr userDrawn="1"/>
        </p:nvPicPr>
        <p:blipFill>
          <a:blip r:embed="rId3"/>
          <a:stretch>
            <a:fillRect/>
          </a:stretch>
        </p:blipFill>
        <p:spPr>
          <a:xfrm>
            <a:off x="9892119" y="5370926"/>
            <a:ext cx="1597776" cy="981967"/>
          </a:xfrm>
          <a:prstGeom prst="rect">
            <a:avLst/>
          </a:prstGeom>
        </p:spPr>
      </p:pic>
    </p:spTree>
    <p:extLst>
      <p:ext uri="{BB962C8B-B14F-4D97-AF65-F5344CB8AC3E}">
        <p14:creationId xmlns:p14="http://schemas.microsoft.com/office/powerpoint/2010/main" val="73384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1.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24B966-B27A-4F65-8881-1579DDE5279E}"/>
              </a:ext>
            </a:extLst>
          </p:cNvPr>
          <p:cNvSpPr>
            <a:spLocks noGrp="1"/>
          </p:cNvSpPr>
          <p:nvPr>
            <p:ph type="title"/>
          </p:nvPr>
        </p:nvSpPr>
        <p:spPr>
          <a:xfrm>
            <a:off x="609600" y="274320"/>
            <a:ext cx="10972800" cy="1143000"/>
          </a:xfrm>
          <a:prstGeom prst="rect">
            <a:avLst/>
          </a:prstGeom>
        </p:spPr>
        <p:txBody>
          <a:bodyPr vert="horz" lIns="91440" tIns="45720" rIns="91440" bIns="45720" rtlCol="0" anchor="ctr">
            <a:normAutofit/>
          </a:bodyPr>
          <a:lstStyle/>
          <a:p>
            <a:r>
              <a:rPr lang="fi-FI"/>
              <a:t>Muokkaa perustyylejä naps.</a:t>
            </a:r>
          </a:p>
        </p:txBody>
      </p:sp>
      <p:sp>
        <p:nvSpPr>
          <p:cNvPr id="1027" name="Tekstin paikkamerkki 2">
            <a:extLst>
              <a:ext uri="{FF2B5EF4-FFF2-40B4-BE49-F238E27FC236}">
                <a16:creationId xmlns:a16="http://schemas.microsoft.com/office/drawing/2014/main" id="{923CC8F7-D95E-496D-8AEC-C3E770FC757A}"/>
              </a:ext>
            </a:extLst>
          </p:cNvPr>
          <p:cNvSpPr>
            <a:spLocks noGrp="1"/>
          </p:cNvSpPr>
          <p:nvPr>
            <p:ph type="body" idx="1"/>
          </p:nvPr>
        </p:nvSpPr>
        <p:spPr bwMode="auto">
          <a:xfrm>
            <a:off x="609600" y="1600200"/>
            <a:ext cx="1097280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a:t>Muokkaa tekstin perustyylejä napsauttamalla</a:t>
            </a:r>
          </a:p>
          <a:p>
            <a:pPr lvl="1"/>
            <a:r>
              <a:rPr lang="fi-FI" altLang="en-US"/>
              <a:t>toinen taso</a:t>
            </a:r>
          </a:p>
          <a:p>
            <a:pPr lvl="2"/>
            <a:r>
              <a:rPr lang="fi-FI" altLang="en-US"/>
              <a:t>kolmas taso</a:t>
            </a:r>
          </a:p>
          <a:p>
            <a:pPr lvl="3"/>
            <a:r>
              <a:rPr lang="fi-FI" altLang="en-US"/>
              <a:t>neljäs taso</a:t>
            </a:r>
          </a:p>
          <a:p>
            <a:pPr lvl="4"/>
            <a:r>
              <a:rPr lang="fi-FI" altLang="en-US"/>
              <a:t>viides taso</a:t>
            </a:r>
          </a:p>
        </p:txBody>
      </p:sp>
      <p:sp>
        <p:nvSpPr>
          <p:cNvPr id="4" name="Päivämäärän paikkamerkki 3">
            <a:extLst>
              <a:ext uri="{FF2B5EF4-FFF2-40B4-BE49-F238E27FC236}">
                <a16:creationId xmlns:a16="http://schemas.microsoft.com/office/drawing/2014/main" id="{8F04E12F-1114-44F4-932E-335D9FC375B9}"/>
              </a:ext>
            </a:extLst>
          </p:cNvPr>
          <p:cNvSpPr>
            <a:spLocks noGrp="1"/>
          </p:cNvSpPr>
          <p:nvPr>
            <p:ph type="dt" sz="half" idx="2"/>
          </p:nvPr>
        </p:nvSpPr>
        <p:spPr>
          <a:xfrm>
            <a:off x="609600" y="6356986"/>
            <a:ext cx="2844800" cy="363855"/>
          </a:xfrm>
          <a:prstGeom prst="rect">
            <a:avLst/>
          </a:prstGeom>
        </p:spPr>
        <p:txBody>
          <a:bodyPr vert="horz" lIns="91440" tIns="45720" rIns="91440" bIns="45720" rtlCol="0" anchor="ctr"/>
          <a:lstStyle>
            <a:lvl1pPr algn="l" eaLnBrk="1" fontAlgn="auto" hangingPunct="1">
              <a:spcBef>
                <a:spcPts val="0"/>
              </a:spcBef>
              <a:spcAft>
                <a:spcPts val="0"/>
              </a:spcAft>
              <a:defRPr sz="1440" b="0" i="0" smtClean="0">
                <a:solidFill>
                  <a:schemeClr val="tx1"/>
                </a:solidFill>
                <a:latin typeface="Poppins Light" pitchFamily="2" charset="77"/>
                <a:ea typeface="Poppins Light" pitchFamily="2" charset="77"/>
                <a:cs typeface="Poppins Light" pitchFamily="2" charset="77"/>
              </a:defRPr>
            </a:lvl1pPr>
          </a:lstStyle>
          <a:p>
            <a:pPr>
              <a:defRPr/>
            </a:pPr>
            <a:fld id="{2541D1E8-6C69-43DB-83E4-0FD4D8E2B95F}" type="datetimeFigureOut">
              <a:rPr lang="fi-FI" smtClean="0"/>
              <a:pPr>
                <a:defRPr/>
              </a:pPr>
              <a:t>30.11.2023</a:t>
            </a:fld>
            <a:endParaRPr lang="fi-FI"/>
          </a:p>
        </p:txBody>
      </p:sp>
      <p:sp>
        <p:nvSpPr>
          <p:cNvPr id="5" name="Alatunnisteen paikkamerkki 4">
            <a:extLst>
              <a:ext uri="{FF2B5EF4-FFF2-40B4-BE49-F238E27FC236}">
                <a16:creationId xmlns:a16="http://schemas.microsoft.com/office/drawing/2014/main" id="{A43CCA38-66EC-4A0F-A420-95C244D680C9}"/>
              </a:ext>
            </a:extLst>
          </p:cNvPr>
          <p:cNvSpPr>
            <a:spLocks noGrp="1"/>
          </p:cNvSpPr>
          <p:nvPr>
            <p:ph type="ftr" sz="quarter" idx="3"/>
          </p:nvPr>
        </p:nvSpPr>
        <p:spPr>
          <a:xfrm>
            <a:off x="4165600" y="6356986"/>
            <a:ext cx="3860800" cy="363855"/>
          </a:xfrm>
          <a:prstGeom prst="rect">
            <a:avLst/>
          </a:prstGeom>
        </p:spPr>
        <p:txBody>
          <a:bodyPr vert="horz" lIns="91440" tIns="45720" rIns="91440" bIns="45720" rtlCol="0" anchor="ctr"/>
          <a:lstStyle>
            <a:lvl1pPr algn="ctr" eaLnBrk="1" fontAlgn="auto" hangingPunct="1">
              <a:spcBef>
                <a:spcPts val="0"/>
              </a:spcBef>
              <a:spcAft>
                <a:spcPts val="0"/>
              </a:spcAft>
              <a:defRPr sz="1440" b="0" i="0">
                <a:solidFill>
                  <a:schemeClr val="tx1"/>
                </a:solidFill>
                <a:latin typeface="Poppins Light" pitchFamily="2" charset="77"/>
                <a:ea typeface="Poppins Light" pitchFamily="2" charset="77"/>
                <a:cs typeface="Poppins Light" pitchFamily="2" charset="77"/>
              </a:defRPr>
            </a:lvl1pPr>
          </a:lstStyle>
          <a:p>
            <a:pPr>
              <a:defRPr/>
            </a:pPr>
            <a:endParaRPr lang="fi-FI"/>
          </a:p>
        </p:txBody>
      </p:sp>
      <p:pic>
        <p:nvPicPr>
          <p:cNvPr id="7" name="Kuva 6" descr="Kuva, joka sisältää kohteen vektorigrafiikka&#10;&#10;Kuvaus luotu automaattisesti">
            <a:extLst>
              <a:ext uri="{FF2B5EF4-FFF2-40B4-BE49-F238E27FC236}">
                <a16:creationId xmlns:a16="http://schemas.microsoft.com/office/drawing/2014/main" id="{F98AA246-40CF-AA48-B61E-478DD4237AFC}"/>
              </a:ext>
            </a:extLst>
          </p:cNvPr>
          <p:cNvPicPr>
            <a:picLocks noChangeAspect="1"/>
          </p:cNvPicPr>
          <p:nvPr userDrawn="1"/>
        </p:nvPicPr>
        <p:blipFill>
          <a:blip r:embed="rId9"/>
          <a:stretch>
            <a:fillRect/>
          </a:stretch>
        </p:blipFill>
        <p:spPr>
          <a:xfrm>
            <a:off x="10544990" y="5952987"/>
            <a:ext cx="1180669" cy="725620"/>
          </a:xfrm>
          <a:prstGeom prst="rect">
            <a:avLst/>
          </a:prstGeom>
        </p:spPr>
      </p:pic>
    </p:spTree>
    <p:extLst>
      <p:ext uri="{BB962C8B-B14F-4D97-AF65-F5344CB8AC3E}">
        <p14:creationId xmlns:p14="http://schemas.microsoft.com/office/powerpoint/2010/main" val="8866790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xStyles>
    <p:titleStyle>
      <a:lvl1pPr algn="l" defTabSz="548626" rtl="0" eaLnBrk="1" fontAlgn="base" hangingPunct="1">
        <a:spcBef>
          <a:spcPct val="0"/>
        </a:spcBef>
        <a:spcAft>
          <a:spcPct val="0"/>
        </a:spcAft>
        <a:defRPr sz="4320" b="1" i="0" kern="1200" spc="-36">
          <a:solidFill>
            <a:schemeClr val="tx1"/>
          </a:solidFill>
          <a:latin typeface="Ivar Display SemiBold" pitchFamily="2" charset="77"/>
          <a:ea typeface="Ivar Display SemiBold" pitchFamily="2" charset="77"/>
          <a:cs typeface="Arial"/>
        </a:defRPr>
      </a:lvl1pPr>
      <a:lvl2pPr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2pPr>
      <a:lvl3pPr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3pPr>
      <a:lvl4pPr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4pPr>
      <a:lvl5pPr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5pPr>
      <a:lvl6pPr marL="548626"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6pPr>
      <a:lvl7pPr marL="1097253"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7pPr>
      <a:lvl8pPr marL="1645879"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8pPr>
      <a:lvl9pPr marL="2194505"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9pPr>
    </p:titleStyle>
    <p:bodyStyle>
      <a:lvl1pPr marL="411470" indent="-411470" algn="l" defTabSz="548626" rtl="0" eaLnBrk="1" fontAlgn="base" hangingPunct="1">
        <a:spcBef>
          <a:spcPct val="20000"/>
        </a:spcBef>
        <a:spcAft>
          <a:spcPct val="0"/>
        </a:spcAft>
        <a:buClr>
          <a:schemeClr val="tx1"/>
        </a:buClr>
        <a:buFont typeface="Arial" panose="020B0604020202020204" pitchFamily="34" charset="0"/>
        <a:buChar char="•"/>
        <a:defRPr sz="2640" b="0" i="0" kern="1200">
          <a:solidFill>
            <a:srgbClr val="292D30"/>
          </a:solidFill>
          <a:latin typeface="Poppins Light" pitchFamily="2" charset="77"/>
          <a:ea typeface="Poppins Light" pitchFamily="2" charset="77"/>
          <a:cs typeface="Poppins Light" pitchFamily="2" charset="77"/>
        </a:defRPr>
      </a:lvl1pPr>
      <a:lvl2pPr marL="891518" indent="-342891" algn="l" defTabSz="548626" rtl="0" eaLnBrk="1" fontAlgn="base" hangingPunct="1">
        <a:spcBef>
          <a:spcPct val="20000"/>
        </a:spcBef>
        <a:spcAft>
          <a:spcPct val="0"/>
        </a:spcAft>
        <a:buClr>
          <a:schemeClr val="tx1"/>
        </a:buClr>
        <a:buFont typeface="Arial" panose="020B0604020202020204" pitchFamily="34" charset="0"/>
        <a:buChar char="–"/>
        <a:defRPr sz="2160" b="0" i="0" kern="1200">
          <a:solidFill>
            <a:srgbClr val="292D30"/>
          </a:solidFill>
          <a:latin typeface="Poppins Light" pitchFamily="2" charset="77"/>
          <a:ea typeface="Poppins Light" pitchFamily="2" charset="77"/>
          <a:cs typeface="Poppins Light" pitchFamily="2" charset="77"/>
        </a:defRPr>
      </a:lvl2pPr>
      <a:lvl3pPr marL="1371566" indent="-274313" algn="l" defTabSz="548626" rtl="0" eaLnBrk="1" fontAlgn="base" hangingPunct="1">
        <a:spcBef>
          <a:spcPct val="20000"/>
        </a:spcBef>
        <a:spcAft>
          <a:spcPct val="0"/>
        </a:spcAft>
        <a:buClr>
          <a:schemeClr val="tx1"/>
        </a:buClr>
        <a:buFont typeface="Arial" panose="020B0604020202020204" pitchFamily="34" charset="0"/>
        <a:buChar char="•"/>
        <a:defRPr sz="1920" b="0" i="0" kern="1200">
          <a:solidFill>
            <a:srgbClr val="292D30"/>
          </a:solidFill>
          <a:latin typeface="Poppins Light" pitchFamily="2" charset="77"/>
          <a:ea typeface="Poppins Light" pitchFamily="2" charset="77"/>
          <a:cs typeface="Poppins Light" pitchFamily="2" charset="77"/>
        </a:defRPr>
      </a:lvl3pPr>
      <a:lvl4pPr marL="1920192" indent="-274313" algn="l" defTabSz="548626" rtl="0" eaLnBrk="1" fontAlgn="base" hangingPunct="1">
        <a:spcBef>
          <a:spcPct val="20000"/>
        </a:spcBef>
        <a:spcAft>
          <a:spcPct val="0"/>
        </a:spcAft>
        <a:buClr>
          <a:schemeClr val="tx1"/>
        </a:buClr>
        <a:buFont typeface="Arial" panose="020B0604020202020204" pitchFamily="34" charset="0"/>
        <a:buChar char="–"/>
        <a:defRPr sz="1680" b="0" i="0" kern="1200">
          <a:solidFill>
            <a:srgbClr val="292D30"/>
          </a:solidFill>
          <a:latin typeface="Poppins Light" pitchFamily="2" charset="77"/>
          <a:ea typeface="Poppins Light" pitchFamily="2" charset="77"/>
          <a:cs typeface="Poppins Light" pitchFamily="2" charset="77"/>
        </a:defRPr>
      </a:lvl4pPr>
      <a:lvl5pPr marL="2468818" indent="-274313" algn="l" defTabSz="548626" rtl="0" eaLnBrk="1" fontAlgn="base" hangingPunct="1">
        <a:spcBef>
          <a:spcPct val="20000"/>
        </a:spcBef>
        <a:spcAft>
          <a:spcPct val="0"/>
        </a:spcAft>
        <a:buClr>
          <a:schemeClr val="tx1"/>
        </a:buClr>
        <a:buFont typeface="Arial" panose="020B0604020202020204" pitchFamily="34" charset="0"/>
        <a:buChar char="»"/>
        <a:defRPr sz="1440" b="0" i="0" kern="1200">
          <a:solidFill>
            <a:srgbClr val="292D30"/>
          </a:solidFill>
          <a:latin typeface="Poppins Light" pitchFamily="2" charset="77"/>
          <a:ea typeface="Poppins Light" pitchFamily="2" charset="77"/>
          <a:cs typeface="Poppins Light" pitchFamily="2" charset="77"/>
        </a:defRPr>
      </a:lvl5pPr>
      <a:lvl6pPr marL="3017445" indent="-274313" algn="l" defTabSz="548626" rtl="0" eaLnBrk="1" latinLnBrk="0" hangingPunct="1">
        <a:spcBef>
          <a:spcPct val="20000"/>
        </a:spcBef>
        <a:buFont typeface="Arial"/>
        <a:buChar char="•"/>
        <a:defRPr sz="2400" kern="1200">
          <a:solidFill>
            <a:schemeClr val="tx1"/>
          </a:solidFill>
          <a:latin typeface="+mn-lt"/>
          <a:ea typeface="+mn-ea"/>
          <a:cs typeface="+mn-cs"/>
        </a:defRPr>
      </a:lvl6pPr>
      <a:lvl7pPr marL="3566071" indent="-274313" algn="l" defTabSz="548626" rtl="0" eaLnBrk="1" latinLnBrk="0" hangingPunct="1">
        <a:spcBef>
          <a:spcPct val="20000"/>
        </a:spcBef>
        <a:buFont typeface="Arial"/>
        <a:buChar char="•"/>
        <a:defRPr sz="2400" kern="1200">
          <a:solidFill>
            <a:schemeClr val="tx1"/>
          </a:solidFill>
          <a:latin typeface="+mn-lt"/>
          <a:ea typeface="+mn-ea"/>
          <a:cs typeface="+mn-cs"/>
        </a:defRPr>
      </a:lvl7pPr>
      <a:lvl8pPr marL="4114697" indent="-274313" algn="l" defTabSz="548626" rtl="0" eaLnBrk="1" latinLnBrk="0" hangingPunct="1">
        <a:spcBef>
          <a:spcPct val="20000"/>
        </a:spcBef>
        <a:buFont typeface="Arial"/>
        <a:buChar char="•"/>
        <a:defRPr sz="2400" kern="1200">
          <a:solidFill>
            <a:schemeClr val="tx1"/>
          </a:solidFill>
          <a:latin typeface="+mn-lt"/>
          <a:ea typeface="+mn-ea"/>
          <a:cs typeface="+mn-cs"/>
        </a:defRPr>
      </a:lvl8pPr>
      <a:lvl9pPr marL="4663323" indent="-274313" algn="l" defTabSz="54862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fi-FI"/>
      </a:defPPr>
      <a:lvl1pPr marL="0" algn="l" defTabSz="548626" rtl="0" eaLnBrk="1" latinLnBrk="0" hangingPunct="1">
        <a:defRPr sz="2160" kern="1200">
          <a:solidFill>
            <a:schemeClr val="tx1"/>
          </a:solidFill>
          <a:latin typeface="+mn-lt"/>
          <a:ea typeface="+mn-ea"/>
          <a:cs typeface="+mn-cs"/>
        </a:defRPr>
      </a:lvl1pPr>
      <a:lvl2pPr marL="548626" algn="l" defTabSz="548626" rtl="0" eaLnBrk="1" latinLnBrk="0" hangingPunct="1">
        <a:defRPr sz="2160" kern="1200">
          <a:solidFill>
            <a:schemeClr val="tx1"/>
          </a:solidFill>
          <a:latin typeface="+mn-lt"/>
          <a:ea typeface="+mn-ea"/>
          <a:cs typeface="+mn-cs"/>
        </a:defRPr>
      </a:lvl2pPr>
      <a:lvl3pPr marL="1097253" algn="l" defTabSz="548626" rtl="0" eaLnBrk="1" latinLnBrk="0" hangingPunct="1">
        <a:defRPr sz="2160" kern="1200">
          <a:solidFill>
            <a:schemeClr val="tx1"/>
          </a:solidFill>
          <a:latin typeface="+mn-lt"/>
          <a:ea typeface="+mn-ea"/>
          <a:cs typeface="+mn-cs"/>
        </a:defRPr>
      </a:lvl3pPr>
      <a:lvl4pPr marL="1645879" algn="l" defTabSz="548626" rtl="0" eaLnBrk="1" latinLnBrk="0" hangingPunct="1">
        <a:defRPr sz="2160" kern="1200">
          <a:solidFill>
            <a:schemeClr val="tx1"/>
          </a:solidFill>
          <a:latin typeface="+mn-lt"/>
          <a:ea typeface="+mn-ea"/>
          <a:cs typeface="+mn-cs"/>
        </a:defRPr>
      </a:lvl4pPr>
      <a:lvl5pPr marL="2194505" algn="l" defTabSz="548626" rtl="0" eaLnBrk="1" latinLnBrk="0" hangingPunct="1">
        <a:defRPr sz="2160" kern="1200">
          <a:solidFill>
            <a:schemeClr val="tx1"/>
          </a:solidFill>
          <a:latin typeface="+mn-lt"/>
          <a:ea typeface="+mn-ea"/>
          <a:cs typeface="+mn-cs"/>
        </a:defRPr>
      </a:lvl5pPr>
      <a:lvl6pPr marL="2743131" algn="l" defTabSz="548626" rtl="0" eaLnBrk="1" latinLnBrk="0" hangingPunct="1">
        <a:defRPr sz="2160" kern="1200">
          <a:solidFill>
            <a:schemeClr val="tx1"/>
          </a:solidFill>
          <a:latin typeface="+mn-lt"/>
          <a:ea typeface="+mn-ea"/>
          <a:cs typeface="+mn-cs"/>
        </a:defRPr>
      </a:lvl6pPr>
      <a:lvl7pPr marL="3291758" algn="l" defTabSz="548626" rtl="0" eaLnBrk="1" latinLnBrk="0" hangingPunct="1">
        <a:defRPr sz="2160" kern="1200">
          <a:solidFill>
            <a:schemeClr val="tx1"/>
          </a:solidFill>
          <a:latin typeface="+mn-lt"/>
          <a:ea typeface="+mn-ea"/>
          <a:cs typeface="+mn-cs"/>
        </a:defRPr>
      </a:lvl7pPr>
      <a:lvl8pPr marL="3840384" algn="l" defTabSz="548626" rtl="0" eaLnBrk="1" latinLnBrk="0" hangingPunct="1">
        <a:defRPr sz="2160" kern="1200">
          <a:solidFill>
            <a:schemeClr val="tx1"/>
          </a:solidFill>
          <a:latin typeface="+mn-lt"/>
          <a:ea typeface="+mn-ea"/>
          <a:cs typeface="+mn-cs"/>
        </a:defRPr>
      </a:lvl8pPr>
      <a:lvl9pPr marL="4389010" algn="l" defTabSz="548626"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24B966-B27A-4F65-8881-1579DDE5279E}"/>
              </a:ext>
            </a:extLst>
          </p:cNvPr>
          <p:cNvSpPr>
            <a:spLocks noGrp="1"/>
          </p:cNvSpPr>
          <p:nvPr>
            <p:ph type="title"/>
          </p:nvPr>
        </p:nvSpPr>
        <p:spPr>
          <a:xfrm>
            <a:off x="609600" y="274320"/>
            <a:ext cx="10972800" cy="1143000"/>
          </a:xfrm>
          <a:prstGeom prst="rect">
            <a:avLst/>
          </a:prstGeom>
        </p:spPr>
        <p:txBody>
          <a:bodyPr vert="horz" lIns="91440" tIns="45720" rIns="91440" bIns="45720" rtlCol="0" anchor="ctr">
            <a:normAutofit/>
          </a:bodyPr>
          <a:lstStyle/>
          <a:p>
            <a:r>
              <a:rPr lang="fi-FI"/>
              <a:t>Muokkaa perustyylejä naps.</a:t>
            </a:r>
          </a:p>
        </p:txBody>
      </p:sp>
      <p:sp>
        <p:nvSpPr>
          <p:cNvPr id="1027" name="Tekstin paikkamerkki 2">
            <a:extLst>
              <a:ext uri="{FF2B5EF4-FFF2-40B4-BE49-F238E27FC236}">
                <a16:creationId xmlns:a16="http://schemas.microsoft.com/office/drawing/2014/main" id="{923CC8F7-D95E-496D-8AEC-C3E770FC757A}"/>
              </a:ext>
            </a:extLst>
          </p:cNvPr>
          <p:cNvSpPr>
            <a:spLocks noGrp="1"/>
          </p:cNvSpPr>
          <p:nvPr>
            <p:ph type="body" idx="1"/>
          </p:nvPr>
        </p:nvSpPr>
        <p:spPr bwMode="auto">
          <a:xfrm>
            <a:off x="609600" y="1600200"/>
            <a:ext cx="1097280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a:t>Muokkaa tekstin perustyylejä napsauttamalla</a:t>
            </a:r>
          </a:p>
          <a:p>
            <a:pPr lvl="1"/>
            <a:r>
              <a:rPr lang="fi-FI" altLang="en-US"/>
              <a:t>toinen taso</a:t>
            </a:r>
          </a:p>
          <a:p>
            <a:pPr lvl="2"/>
            <a:r>
              <a:rPr lang="fi-FI" altLang="en-US"/>
              <a:t>kolmas taso</a:t>
            </a:r>
          </a:p>
          <a:p>
            <a:pPr lvl="3"/>
            <a:r>
              <a:rPr lang="fi-FI" altLang="en-US"/>
              <a:t>neljäs taso</a:t>
            </a:r>
          </a:p>
          <a:p>
            <a:pPr lvl="4"/>
            <a:r>
              <a:rPr lang="fi-FI" altLang="en-US"/>
              <a:t>viides taso</a:t>
            </a:r>
          </a:p>
        </p:txBody>
      </p:sp>
      <p:sp>
        <p:nvSpPr>
          <p:cNvPr id="4" name="Päivämäärän paikkamerkki 3">
            <a:extLst>
              <a:ext uri="{FF2B5EF4-FFF2-40B4-BE49-F238E27FC236}">
                <a16:creationId xmlns:a16="http://schemas.microsoft.com/office/drawing/2014/main" id="{8F04E12F-1114-44F4-932E-335D9FC375B9}"/>
              </a:ext>
            </a:extLst>
          </p:cNvPr>
          <p:cNvSpPr>
            <a:spLocks noGrp="1"/>
          </p:cNvSpPr>
          <p:nvPr>
            <p:ph type="dt" sz="half" idx="2"/>
          </p:nvPr>
        </p:nvSpPr>
        <p:spPr>
          <a:xfrm>
            <a:off x="609600" y="6356986"/>
            <a:ext cx="2844800" cy="363855"/>
          </a:xfrm>
          <a:prstGeom prst="rect">
            <a:avLst/>
          </a:prstGeom>
        </p:spPr>
        <p:txBody>
          <a:bodyPr vert="horz" lIns="91440" tIns="45720" rIns="91440" bIns="45720" rtlCol="0" anchor="ctr"/>
          <a:lstStyle>
            <a:lvl1pPr algn="l" eaLnBrk="1" fontAlgn="auto" hangingPunct="1">
              <a:spcBef>
                <a:spcPts val="0"/>
              </a:spcBef>
              <a:spcAft>
                <a:spcPts val="0"/>
              </a:spcAft>
              <a:defRPr sz="1440" b="0" i="0" smtClean="0">
                <a:solidFill>
                  <a:schemeClr val="tx1"/>
                </a:solidFill>
                <a:latin typeface="Poppins Light" pitchFamily="2" charset="77"/>
                <a:ea typeface="Poppins Light" pitchFamily="2" charset="77"/>
                <a:cs typeface="Poppins Light" pitchFamily="2" charset="77"/>
              </a:defRPr>
            </a:lvl1pPr>
          </a:lstStyle>
          <a:p>
            <a:pPr>
              <a:defRPr/>
            </a:pPr>
            <a:fld id="{2541D1E8-6C69-43DB-83E4-0FD4D8E2B95F}" type="datetimeFigureOut">
              <a:rPr lang="fi-FI" smtClean="0"/>
              <a:pPr>
                <a:defRPr/>
              </a:pPr>
              <a:t>30.11.2023</a:t>
            </a:fld>
            <a:endParaRPr lang="fi-FI"/>
          </a:p>
        </p:txBody>
      </p:sp>
      <p:sp>
        <p:nvSpPr>
          <p:cNvPr id="5" name="Alatunnisteen paikkamerkki 4">
            <a:extLst>
              <a:ext uri="{FF2B5EF4-FFF2-40B4-BE49-F238E27FC236}">
                <a16:creationId xmlns:a16="http://schemas.microsoft.com/office/drawing/2014/main" id="{A43CCA38-66EC-4A0F-A420-95C244D680C9}"/>
              </a:ext>
            </a:extLst>
          </p:cNvPr>
          <p:cNvSpPr>
            <a:spLocks noGrp="1"/>
          </p:cNvSpPr>
          <p:nvPr>
            <p:ph type="ftr" sz="quarter" idx="3"/>
          </p:nvPr>
        </p:nvSpPr>
        <p:spPr>
          <a:xfrm>
            <a:off x="4165600" y="6356986"/>
            <a:ext cx="3860800" cy="363855"/>
          </a:xfrm>
          <a:prstGeom prst="rect">
            <a:avLst/>
          </a:prstGeom>
        </p:spPr>
        <p:txBody>
          <a:bodyPr vert="horz" lIns="91440" tIns="45720" rIns="91440" bIns="45720" rtlCol="0" anchor="ctr"/>
          <a:lstStyle>
            <a:lvl1pPr algn="ctr" eaLnBrk="1" fontAlgn="auto" hangingPunct="1">
              <a:spcBef>
                <a:spcPts val="0"/>
              </a:spcBef>
              <a:spcAft>
                <a:spcPts val="0"/>
              </a:spcAft>
              <a:defRPr sz="1440" b="0" i="0">
                <a:solidFill>
                  <a:schemeClr val="tx1"/>
                </a:solidFill>
                <a:latin typeface="Poppins Light" pitchFamily="2" charset="77"/>
                <a:ea typeface="Poppins Light" pitchFamily="2" charset="77"/>
                <a:cs typeface="Poppins Light" pitchFamily="2" charset="77"/>
              </a:defRPr>
            </a:lvl1pPr>
          </a:lstStyle>
          <a:p>
            <a:pPr>
              <a:defRPr/>
            </a:pPr>
            <a:endParaRPr lang="fi-FI"/>
          </a:p>
        </p:txBody>
      </p:sp>
      <p:pic>
        <p:nvPicPr>
          <p:cNvPr id="7" name="Kuva 6" descr="Kuva, joka sisältää kohteen vektorigrafiikka&#10;&#10;Kuvaus luotu automaattisesti">
            <a:extLst>
              <a:ext uri="{FF2B5EF4-FFF2-40B4-BE49-F238E27FC236}">
                <a16:creationId xmlns:a16="http://schemas.microsoft.com/office/drawing/2014/main" id="{F98AA246-40CF-AA48-B61E-478DD4237AFC}"/>
              </a:ext>
            </a:extLst>
          </p:cNvPr>
          <p:cNvPicPr>
            <a:picLocks noChangeAspect="1"/>
          </p:cNvPicPr>
          <p:nvPr userDrawn="1"/>
        </p:nvPicPr>
        <p:blipFill>
          <a:blip r:embed="rId12"/>
          <a:stretch>
            <a:fillRect/>
          </a:stretch>
        </p:blipFill>
        <p:spPr>
          <a:xfrm>
            <a:off x="10544990" y="5952987"/>
            <a:ext cx="1180669" cy="725620"/>
          </a:xfrm>
          <a:prstGeom prst="rect">
            <a:avLst/>
          </a:prstGeom>
        </p:spPr>
      </p:pic>
    </p:spTree>
    <p:extLst>
      <p:ext uri="{BB962C8B-B14F-4D97-AF65-F5344CB8AC3E}">
        <p14:creationId xmlns:p14="http://schemas.microsoft.com/office/powerpoint/2010/main" val="287692065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l" defTabSz="548626" rtl="0" fontAlgn="base">
        <a:spcBef>
          <a:spcPct val="0"/>
        </a:spcBef>
        <a:spcAft>
          <a:spcPct val="0"/>
        </a:spcAft>
        <a:defRPr sz="4320" b="1" i="0" kern="1200" spc="-36">
          <a:solidFill>
            <a:schemeClr val="tx1"/>
          </a:solidFill>
          <a:latin typeface="Ivar Display SemiBold" pitchFamily="2" charset="77"/>
          <a:ea typeface="Ivar Display SemiBold" pitchFamily="2" charset="77"/>
          <a:cs typeface="Arial"/>
        </a:defRPr>
      </a:lvl1pPr>
      <a:lvl2pPr algn="l" defTabSz="548626" rtl="0" fontAlgn="base">
        <a:spcBef>
          <a:spcPct val="0"/>
        </a:spcBef>
        <a:spcAft>
          <a:spcPct val="0"/>
        </a:spcAft>
        <a:defRPr sz="4800" b="1">
          <a:solidFill>
            <a:srgbClr val="292D30"/>
          </a:solidFill>
          <a:latin typeface="Arial" panose="020B0604020202020204" pitchFamily="34" charset="0"/>
          <a:cs typeface="Arial" panose="020B0604020202020204" pitchFamily="34" charset="0"/>
        </a:defRPr>
      </a:lvl2pPr>
      <a:lvl3pPr algn="l" defTabSz="548626" rtl="0" fontAlgn="base">
        <a:spcBef>
          <a:spcPct val="0"/>
        </a:spcBef>
        <a:spcAft>
          <a:spcPct val="0"/>
        </a:spcAft>
        <a:defRPr sz="4800" b="1">
          <a:solidFill>
            <a:srgbClr val="292D30"/>
          </a:solidFill>
          <a:latin typeface="Arial" panose="020B0604020202020204" pitchFamily="34" charset="0"/>
          <a:cs typeface="Arial" panose="020B0604020202020204" pitchFamily="34" charset="0"/>
        </a:defRPr>
      </a:lvl3pPr>
      <a:lvl4pPr algn="l" defTabSz="548626" rtl="0" fontAlgn="base">
        <a:spcBef>
          <a:spcPct val="0"/>
        </a:spcBef>
        <a:spcAft>
          <a:spcPct val="0"/>
        </a:spcAft>
        <a:defRPr sz="4800" b="1">
          <a:solidFill>
            <a:srgbClr val="292D30"/>
          </a:solidFill>
          <a:latin typeface="Arial" panose="020B0604020202020204" pitchFamily="34" charset="0"/>
          <a:cs typeface="Arial" panose="020B0604020202020204" pitchFamily="34" charset="0"/>
        </a:defRPr>
      </a:lvl4pPr>
      <a:lvl5pPr algn="l" defTabSz="548626" rtl="0" fontAlgn="base">
        <a:spcBef>
          <a:spcPct val="0"/>
        </a:spcBef>
        <a:spcAft>
          <a:spcPct val="0"/>
        </a:spcAft>
        <a:defRPr sz="4800" b="1">
          <a:solidFill>
            <a:srgbClr val="292D30"/>
          </a:solidFill>
          <a:latin typeface="Arial" panose="020B0604020202020204" pitchFamily="34" charset="0"/>
          <a:cs typeface="Arial" panose="020B0604020202020204" pitchFamily="34" charset="0"/>
        </a:defRPr>
      </a:lvl5pPr>
      <a:lvl6pPr marL="548626" algn="l" defTabSz="548626" rtl="0" fontAlgn="base">
        <a:spcBef>
          <a:spcPct val="0"/>
        </a:spcBef>
        <a:spcAft>
          <a:spcPct val="0"/>
        </a:spcAft>
        <a:defRPr sz="4800" b="1">
          <a:solidFill>
            <a:srgbClr val="292D30"/>
          </a:solidFill>
          <a:latin typeface="Arial" panose="020B0604020202020204" pitchFamily="34" charset="0"/>
          <a:cs typeface="Arial" panose="020B0604020202020204" pitchFamily="34" charset="0"/>
        </a:defRPr>
      </a:lvl6pPr>
      <a:lvl7pPr marL="1097253" algn="l" defTabSz="548626" rtl="0" fontAlgn="base">
        <a:spcBef>
          <a:spcPct val="0"/>
        </a:spcBef>
        <a:spcAft>
          <a:spcPct val="0"/>
        </a:spcAft>
        <a:defRPr sz="4800" b="1">
          <a:solidFill>
            <a:srgbClr val="292D30"/>
          </a:solidFill>
          <a:latin typeface="Arial" panose="020B0604020202020204" pitchFamily="34" charset="0"/>
          <a:cs typeface="Arial" panose="020B0604020202020204" pitchFamily="34" charset="0"/>
        </a:defRPr>
      </a:lvl7pPr>
      <a:lvl8pPr marL="1645879" algn="l" defTabSz="548626" rtl="0" fontAlgn="base">
        <a:spcBef>
          <a:spcPct val="0"/>
        </a:spcBef>
        <a:spcAft>
          <a:spcPct val="0"/>
        </a:spcAft>
        <a:defRPr sz="4800" b="1">
          <a:solidFill>
            <a:srgbClr val="292D30"/>
          </a:solidFill>
          <a:latin typeface="Arial" panose="020B0604020202020204" pitchFamily="34" charset="0"/>
          <a:cs typeface="Arial" panose="020B0604020202020204" pitchFamily="34" charset="0"/>
        </a:defRPr>
      </a:lvl8pPr>
      <a:lvl9pPr marL="2194505" algn="l" defTabSz="548626" rtl="0" fontAlgn="base">
        <a:spcBef>
          <a:spcPct val="0"/>
        </a:spcBef>
        <a:spcAft>
          <a:spcPct val="0"/>
        </a:spcAft>
        <a:defRPr sz="4800" b="1">
          <a:solidFill>
            <a:srgbClr val="292D30"/>
          </a:solidFill>
          <a:latin typeface="Arial" panose="020B0604020202020204" pitchFamily="34" charset="0"/>
          <a:cs typeface="Arial" panose="020B0604020202020204" pitchFamily="34" charset="0"/>
        </a:defRPr>
      </a:lvl9pPr>
    </p:titleStyle>
    <p:bodyStyle>
      <a:lvl1pPr marL="411470" indent="-411470" algn="l" defTabSz="548626" rtl="0" fontAlgn="base">
        <a:spcBef>
          <a:spcPct val="20000"/>
        </a:spcBef>
        <a:spcAft>
          <a:spcPct val="0"/>
        </a:spcAft>
        <a:buClr>
          <a:schemeClr val="tx1"/>
        </a:buClr>
        <a:buFont typeface="Arial" panose="020B0604020202020204" pitchFamily="34" charset="0"/>
        <a:buChar char="•"/>
        <a:defRPr sz="2640" b="0" i="0" kern="1200">
          <a:solidFill>
            <a:srgbClr val="292D30"/>
          </a:solidFill>
          <a:latin typeface="Poppins Light" pitchFamily="2" charset="77"/>
          <a:ea typeface="Poppins Light" pitchFamily="2" charset="77"/>
          <a:cs typeface="Poppins Light" pitchFamily="2" charset="77"/>
        </a:defRPr>
      </a:lvl1pPr>
      <a:lvl2pPr marL="891518" indent="-342891" algn="l" defTabSz="548626" rtl="0" fontAlgn="base">
        <a:spcBef>
          <a:spcPct val="20000"/>
        </a:spcBef>
        <a:spcAft>
          <a:spcPct val="0"/>
        </a:spcAft>
        <a:buClr>
          <a:schemeClr val="tx1"/>
        </a:buClr>
        <a:buFont typeface="Arial" panose="020B0604020202020204" pitchFamily="34" charset="0"/>
        <a:buChar char="–"/>
        <a:defRPr sz="2160" b="0" i="0" kern="1200">
          <a:solidFill>
            <a:srgbClr val="292D30"/>
          </a:solidFill>
          <a:latin typeface="Poppins Light" pitchFamily="2" charset="77"/>
          <a:ea typeface="Poppins Light" pitchFamily="2" charset="77"/>
          <a:cs typeface="Poppins Light" pitchFamily="2" charset="77"/>
        </a:defRPr>
      </a:lvl2pPr>
      <a:lvl3pPr marL="1371566" indent="-274313" algn="l" defTabSz="548626" rtl="0" fontAlgn="base">
        <a:spcBef>
          <a:spcPct val="20000"/>
        </a:spcBef>
        <a:spcAft>
          <a:spcPct val="0"/>
        </a:spcAft>
        <a:buClr>
          <a:schemeClr val="tx1"/>
        </a:buClr>
        <a:buFont typeface="Arial" panose="020B0604020202020204" pitchFamily="34" charset="0"/>
        <a:buChar char="•"/>
        <a:defRPr sz="1920" b="0" i="0" kern="1200">
          <a:solidFill>
            <a:srgbClr val="292D30"/>
          </a:solidFill>
          <a:latin typeface="Poppins Light" pitchFamily="2" charset="77"/>
          <a:ea typeface="Poppins Light" pitchFamily="2" charset="77"/>
          <a:cs typeface="Poppins Light" pitchFamily="2" charset="77"/>
        </a:defRPr>
      </a:lvl3pPr>
      <a:lvl4pPr marL="1920192" indent="-274313" algn="l" defTabSz="548626" rtl="0" fontAlgn="base">
        <a:spcBef>
          <a:spcPct val="20000"/>
        </a:spcBef>
        <a:spcAft>
          <a:spcPct val="0"/>
        </a:spcAft>
        <a:buClr>
          <a:schemeClr val="tx1"/>
        </a:buClr>
        <a:buFont typeface="Arial" panose="020B0604020202020204" pitchFamily="34" charset="0"/>
        <a:buChar char="–"/>
        <a:defRPr sz="1680" b="0" i="0" kern="1200">
          <a:solidFill>
            <a:srgbClr val="292D30"/>
          </a:solidFill>
          <a:latin typeface="Poppins Light" pitchFamily="2" charset="77"/>
          <a:ea typeface="Poppins Light" pitchFamily="2" charset="77"/>
          <a:cs typeface="Poppins Light" pitchFamily="2" charset="77"/>
        </a:defRPr>
      </a:lvl4pPr>
      <a:lvl5pPr marL="2468818" indent="-274313" algn="l" defTabSz="548626" rtl="0" fontAlgn="base">
        <a:spcBef>
          <a:spcPct val="20000"/>
        </a:spcBef>
        <a:spcAft>
          <a:spcPct val="0"/>
        </a:spcAft>
        <a:buClr>
          <a:schemeClr val="tx1"/>
        </a:buClr>
        <a:buFont typeface="Arial" panose="020B0604020202020204" pitchFamily="34" charset="0"/>
        <a:buChar char="»"/>
        <a:defRPr sz="1440" b="0" i="0" kern="1200">
          <a:solidFill>
            <a:srgbClr val="292D30"/>
          </a:solidFill>
          <a:latin typeface="Poppins Light" pitchFamily="2" charset="77"/>
          <a:ea typeface="Poppins Light" pitchFamily="2" charset="77"/>
          <a:cs typeface="Poppins Light" pitchFamily="2" charset="77"/>
        </a:defRPr>
      </a:lvl5pPr>
      <a:lvl6pPr marL="3017445" indent="-274313" algn="l" defTabSz="548626" rtl="0" eaLnBrk="1" latinLnBrk="0" hangingPunct="1">
        <a:spcBef>
          <a:spcPct val="20000"/>
        </a:spcBef>
        <a:buFont typeface="Arial"/>
        <a:buChar char="•"/>
        <a:defRPr sz="2400" kern="1200">
          <a:solidFill>
            <a:schemeClr val="tx1"/>
          </a:solidFill>
          <a:latin typeface="+mn-lt"/>
          <a:ea typeface="+mn-ea"/>
          <a:cs typeface="+mn-cs"/>
        </a:defRPr>
      </a:lvl6pPr>
      <a:lvl7pPr marL="3566071" indent="-274313" algn="l" defTabSz="548626" rtl="0" eaLnBrk="1" latinLnBrk="0" hangingPunct="1">
        <a:spcBef>
          <a:spcPct val="20000"/>
        </a:spcBef>
        <a:buFont typeface="Arial"/>
        <a:buChar char="•"/>
        <a:defRPr sz="2400" kern="1200">
          <a:solidFill>
            <a:schemeClr val="tx1"/>
          </a:solidFill>
          <a:latin typeface="+mn-lt"/>
          <a:ea typeface="+mn-ea"/>
          <a:cs typeface="+mn-cs"/>
        </a:defRPr>
      </a:lvl7pPr>
      <a:lvl8pPr marL="4114697" indent="-274313" algn="l" defTabSz="548626" rtl="0" eaLnBrk="1" latinLnBrk="0" hangingPunct="1">
        <a:spcBef>
          <a:spcPct val="20000"/>
        </a:spcBef>
        <a:buFont typeface="Arial"/>
        <a:buChar char="•"/>
        <a:defRPr sz="2400" kern="1200">
          <a:solidFill>
            <a:schemeClr val="tx1"/>
          </a:solidFill>
          <a:latin typeface="+mn-lt"/>
          <a:ea typeface="+mn-ea"/>
          <a:cs typeface="+mn-cs"/>
        </a:defRPr>
      </a:lvl8pPr>
      <a:lvl9pPr marL="4663323" indent="-274313" algn="l" defTabSz="54862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fi-FI"/>
      </a:defPPr>
      <a:lvl1pPr marL="0" algn="l" defTabSz="548626" rtl="0" eaLnBrk="1" latinLnBrk="0" hangingPunct="1">
        <a:defRPr sz="2160" kern="1200">
          <a:solidFill>
            <a:schemeClr val="tx1"/>
          </a:solidFill>
          <a:latin typeface="+mn-lt"/>
          <a:ea typeface="+mn-ea"/>
          <a:cs typeface="+mn-cs"/>
        </a:defRPr>
      </a:lvl1pPr>
      <a:lvl2pPr marL="548626" algn="l" defTabSz="548626" rtl="0" eaLnBrk="1" latinLnBrk="0" hangingPunct="1">
        <a:defRPr sz="2160" kern="1200">
          <a:solidFill>
            <a:schemeClr val="tx1"/>
          </a:solidFill>
          <a:latin typeface="+mn-lt"/>
          <a:ea typeface="+mn-ea"/>
          <a:cs typeface="+mn-cs"/>
        </a:defRPr>
      </a:lvl2pPr>
      <a:lvl3pPr marL="1097253" algn="l" defTabSz="548626" rtl="0" eaLnBrk="1" latinLnBrk="0" hangingPunct="1">
        <a:defRPr sz="2160" kern="1200">
          <a:solidFill>
            <a:schemeClr val="tx1"/>
          </a:solidFill>
          <a:latin typeface="+mn-lt"/>
          <a:ea typeface="+mn-ea"/>
          <a:cs typeface="+mn-cs"/>
        </a:defRPr>
      </a:lvl3pPr>
      <a:lvl4pPr marL="1645879" algn="l" defTabSz="548626" rtl="0" eaLnBrk="1" latinLnBrk="0" hangingPunct="1">
        <a:defRPr sz="2160" kern="1200">
          <a:solidFill>
            <a:schemeClr val="tx1"/>
          </a:solidFill>
          <a:latin typeface="+mn-lt"/>
          <a:ea typeface="+mn-ea"/>
          <a:cs typeface="+mn-cs"/>
        </a:defRPr>
      </a:lvl4pPr>
      <a:lvl5pPr marL="2194505" algn="l" defTabSz="548626" rtl="0" eaLnBrk="1" latinLnBrk="0" hangingPunct="1">
        <a:defRPr sz="2160" kern="1200">
          <a:solidFill>
            <a:schemeClr val="tx1"/>
          </a:solidFill>
          <a:latin typeface="+mn-lt"/>
          <a:ea typeface="+mn-ea"/>
          <a:cs typeface="+mn-cs"/>
        </a:defRPr>
      </a:lvl5pPr>
      <a:lvl6pPr marL="2743131" algn="l" defTabSz="548626" rtl="0" eaLnBrk="1" latinLnBrk="0" hangingPunct="1">
        <a:defRPr sz="2160" kern="1200">
          <a:solidFill>
            <a:schemeClr val="tx1"/>
          </a:solidFill>
          <a:latin typeface="+mn-lt"/>
          <a:ea typeface="+mn-ea"/>
          <a:cs typeface="+mn-cs"/>
        </a:defRPr>
      </a:lvl6pPr>
      <a:lvl7pPr marL="3291758" algn="l" defTabSz="548626" rtl="0" eaLnBrk="1" latinLnBrk="0" hangingPunct="1">
        <a:defRPr sz="2160" kern="1200">
          <a:solidFill>
            <a:schemeClr val="tx1"/>
          </a:solidFill>
          <a:latin typeface="+mn-lt"/>
          <a:ea typeface="+mn-ea"/>
          <a:cs typeface="+mn-cs"/>
        </a:defRPr>
      </a:lvl7pPr>
      <a:lvl8pPr marL="3840384" algn="l" defTabSz="548626" rtl="0" eaLnBrk="1" latinLnBrk="0" hangingPunct="1">
        <a:defRPr sz="2160" kern="1200">
          <a:solidFill>
            <a:schemeClr val="tx1"/>
          </a:solidFill>
          <a:latin typeface="+mn-lt"/>
          <a:ea typeface="+mn-ea"/>
          <a:cs typeface="+mn-cs"/>
        </a:defRPr>
      </a:lvl8pPr>
      <a:lvl9pPr marL="4389010" algn="l" defTabSz="548626"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D110B1D-202D-447F-9069-2DF190939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B37296C-C767-4949-84B1-86F47A77DA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3ECFA14-D851-4CF5-BA38-8E9A745397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B42C6-AB41-4CEB-9514-B8A12FC2533A}" type="datetimeFigureOut">
              <a:rPr lang="fi-FI" smtClean="0"/>
              <a:t>30.11.2023</a:t>
            </a:fld>
            <a:endParaRPr lang="fi-FI"/>
          </a:p>
        </p:txBody>
      </p:sp>
      <p:sp>
        <p:nvSpPr>
          <p:cNvPr id="5" name="Alatunnisteen paikkamerkki 4">
            <a:extLst>
              <a:ext uri="{FF2B5EF4-FFF2-40B4-BE49-F238E27FC236}">
                <a16:creationId xmlns:a16="http://schemas.microsoft.com/office/drawing/2014/main" id="{9F98E806-EF19-46A3-9C4E-880115B172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C5626B8-D46A-4FF9-BC2B-AB0612017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639A9-201B-4883-A733-FC3F9DE3590C}" type="slidenum">
              <a:rPr lang="fi-FI" smtClean="0"/>
              <a:t>‹#›</a:t>
            </a:fld>
            <a:endParaRPr lang="fi-FI"/>
          </a:p>
        </p:txBody>
      </p:sp>
    </p:spTree>
    <p:extLst>
      <p:ext uri="{BB962C8B-B14F-4D97-AF65-F5344CB8AC3E}">
        <p14:creationId xmlns:p14="http://schemas.microsoft.com/office/powerpoint/2010/main" val="232185680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DE4ED">
            <a:alpha val="25000"/>
          </a:srgb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F65C76A-B1D6-2A19-4317-C681AC44A97A}"/>
              </a:ext>
            </a:extLst>
          </p:cNvPr>
          <p:cNvSpPr>
            <a:spLocks noGrp="1"/>
          </p:cNvSpPr>
          <p:nvPr>
            <p:ph type="title"/>
          </p:nvPr>
        </p:nvSpPr>
        <p:spPr>
          <a:xfrm>
            <a:off x="887896" y="813949"/>
            <a:ext cx="10728825" cy="1325563"/>
          </a:xfrm>
          <a:prstGeom prst="rect">
            <a:avLst/>
          </a:prstGeom>
        </p:spPr>
        <p:txBody>
          <a:bodyPr vert="horz" lIns="0" tIns="45720" rIns="91440" bIns="45720" rtlCol="0" anchor="b">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FA73C6D-2EB1-35FC-D63F-50DA5441DD74}"/>
              </a:ext>
            </a:extLst>
          </p:cNvPr>
          <p:cNvSpPr>
            <a:spLocks noGrp="1"/>
          </p:cNvSpPr>
          <p:nvPr>
            <p:ph type="body" idx="1"/>
          </p:nvPr>
        </p:nvSpPr>
        <p:spPr>
          <a:xfrm>
            <a:off x="887896" y="2262997"/>
            <a:ext cx="10728825" cy="3743110"/>
          </a:xfrm>
          <a:prstGeom prst="rect">
            <a:avLst/>
          </a:prstGeom>
        </p:spPr>
        <p:txBody>
          <a:bodyPr vert="horz" lIns="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98BD9B36-A22F-E36B-9022-488585402001}"/>
              </a:ext>
            </a:extLst>
          </p:cNvPr>
          <p:cNvSpPr>
            <a:spLocks noGrp="1"/>
          </p:cNvSpPr>
          <p:nvPr>
            <p:ph type="ftr" sz="quarter" idx="3"/>
          </p:nvPr>
        </p:nvSpPr>
        <p:spPr>
          <a:xfrm>
            <a:off x="8059993" y="187388"/>
            <a:ext cx="3585397" cy="365125"/>
          </a:xfrm>
          <a:prstGeom prst="rect">
            <a:avLst/>
          </a:prstGeom>
        </p:spPr>
        <p:txBody>
          <a:bodyPr vert="horz" lIns="0" tIns="0" rIns="0" bIns="0" rtlCol="0" anchor="b"/>
          <a:lstStyle>
            <a:lvl1pPr algn="r">
              <a:defRPr sz="1000" b="0" i="0" cap="all" baseline="0">
                <a:solidFill>
                  <a:srgbClr val="F69B8F"/>
                </a:solidFill>
                <a:latin typeface="Barlow Medium" pitchFamily="2" charset="77"/>
              </a:defRPr>
            </a:lvl1pPr>
          </a:lstStyle>
          <a:p>
            <a:endParaRPr lang="fi-FI"/>
          </a:p>
        </p:txBody>
      </p:sp>
      <p:sp>
        <p:nvSpPr>
          <p:cNvPr id="6" name="Dian numeron paikkamerkki 5">
            <a:extLst>
              <a:ext uri="{FF2B5EF4-FFF2-40B4-BE49-F238E27FC236}">
                <a16:creationId xmlns:a16="http://schemas.microsoft.com/office/drawing/2014/main" id="{EB164176-2372-04B3-2758-113819A938A7}"/>
              </a:ext>
            </a:extLst>
          </p:cNvPr>
          <p:cNvSpPr>
            <a:spLocks noGrp="1"/>
          </p:cNvSpPr>
          <p:nvPr>
            <p:ph type="sldNum" sz="quarter" idx="4"/>
          </p:nvPr>
        </p:nvSpPr>
        <p:spPr>
          <a:xfrm>
            <a:off x="887896" y="6006107"/>
            <a:ext cx="2743200" cy="365125"/>
          </a:xfrm>
          <a:prstGeom prst="rect">
            <a:avLst/>
          </a:prstGeom>
        </p:spPr>
        <p:txBody>
          <a:bodyPr vert="horz" lIns="0" tIns="0" rIns="0" bIns="0" rtlCol="0" anchor="b"/>
          <a:lstStyle>
            <a:lvl1pPr algn="l">
              <a:defRPr lang="fi-FI" sz="1000" b="0" i="0" kern="1200" cap="all" baseline="0" smtClean="0">
                <a:solidFill>
                  <a:srgbClr val="F69B8F"/>
                </a:solidFill>
                <a:latin typeface="Barlow Medium" pitchFamily="2" charset="77"/>
                <a:ea typeface="+mn-ea"/>
                <a:cs typeface="+mn-cs"/>
              </a:defRPr>
            </a:lvl1pPr>
          </a:lstStyle>
          <a:p>
            <a:fld id="{B6217FAB-8243-7449-AD62-7D551EB54374}" type="slidenum">
              <a:rPr lang="fi-FI" smtClean="0"/>
              <a:pPr/>
              <a:t>‹#›</a:t>
            </a:fld>
            <a:r>
              <a:rPr lang="fi-FI"/>
              <a:t>  |</a:t>
            </a:r>
          </a:p>
        </p:txBody>
      </p:sp>
      <p:pic>
        <p:nvPicPr>
          <p:cNvPr id="18" name="Kuva 17" descr="Kuva, joka sisältää kohteen kuu, Grafiikka, ympyrä&#10;&#10;Kuvaus luotu automaattisesti">
            <a:extLst>
              <a:ext uri="{FF2B5EF4-FFF2-40B4-BE49-F238E27FC236}">
                <a16:creationId xmlns:a16="http://schemas.microsoft.com/office/drawing/2014/main" id="{C10BC381-5923-3E19-2B3F-E77AEF7F5A45}"/>
              </a:ext>
            </a:extLst>
          </p:cNvPr>
          <p:cNvPicPr>
            <a:picLocks noChangeAspect="1"/>
          </p:cNvPicPr>
          <p:nvPr userDrawn="1"/>
        </p:nvPicPr>
        <p:blipFill>
          <a:blip r:embed="rId21"/>
          <a:stretch>
            <a:fillRect/>
          </a:stretch>
        </p:blipFill>
        <p:spPr>
          <a:xfrm>
            <a:off x="10560824" y="5701461"/>
            <a:ext cx="1100254" cy="676198"/>
          </a:xfrm>
          <a:prstGeom prst="rect">
            <a:avLst/>
          </a:prstGeom>
        </p:spPr>
      </p:pic>
      <p:pic>
        <p:nvPicPr>
          <p:cNvPr id="7" name="Kuva 6">
            <a:extLst>
              <a:ext uri="{FF2B5EF4-FFF2-40B4-BE49-F238E27FC236}">
                <a16:creationId xmlns:a16="http://schemas.microsoft.com/office/drawing/2014/main" id="{D6B6D8FB-77F6-1BE8-14A3-937D99181BC9}"/>
              </a:ex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288865" y="345217"/>
            <a:ext cx="2411022" cy="1427421"/>
          </a:xfrm>
          <a:prstGeom prst="rect">
            <a:avLst/>
          </a:prstGeom>
        </p:spPr>
      </p:pic>
    </p:spTree>
    <p:extLst>
      <p:ext uri="{BB962C8B-B14F-4D97-AF65-F5344CB8AC3E}">
        <p14:creationId xmlns:p14="http://schemas.microsoft.com/office/powerpoint/2010/main" val="10022726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txStyles>
    <p:titleStyle>
      <a:lvl1pPr algn="l" defTabSz="914400" rtl="0" eaLnBrk="1" latinLnBrk="0" hangingPunct="1">
        <a:lnSpc>
          <a:spcPct val="90000"/>
        </a:lnSpc>
        <a:spcBef>
          <a:spcPct val="0"/>
        </a:spcBef>
        <a:buNone/>
        <a:defRPr sz="4400" b="1" i="0" kern="1200">
          <a:solidFill>
            <a:schemeClr val="tx1"/>
          </a:solidFill>
          <a:latin typeface="Ivar Display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46">
          <p15:clr>
            <a:srgbClr val="F26B43"/>
          </p15:clr>
        </p15:guide>
        <p15:guide id="4" orient="horz" pos="3974">
          <p15:clr>
            <a:srgbClr val="F26B43"/>
          </p15:clr>
        </p15:guide>
        <p15:guide id="5" pos="347">
          <p15:clr>
            <a:srgbClr val="F26B43"/>
          </p15:clr>
        </p15:guide>
        <p15:guide id="6" pos="7333">
          <p15:clr>
            <a:srgbClr val="F26B43"/>
          </p15:clr>
        </p15:guide>
        <p15:guide id="7" pos="688">
          <p15:clr>
            <a:srgbClr val="F26B43"/>
          </p15:clr>
        </p15:guide>
        <p15:guide id="8" orient="horz" pos="686">
          <p15:clr>
            <a:srgbClr val="F26B43"/>
          </p15:clr>
        </p15:guide>
        <p15:guide id="9" pos="69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272_A44A7C41.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35247BD-0726-E320-EF69-A94C0FB8EAA0}"/>
              </a:ext>
            </a:extLst>
          </p:cNvPr>
          <p:cNvSpPr>
            <a:spLocks noGrp="1"/>
          </p:cNvSpPr>
          <p:nvPr>
            <p:ph type="ctrTitle"/>
          </p:nvPr>
        </p:nvSpPr>
        <p:spPr/>
        <p:txBody>
          <a:bodyPr/>
          <a:lstStyle/>
          <a:p>
            <a:r>
              <a:rPr lang="fi-FI" sz="4300" dirty="0">
                <a:latin typeface="Ivar Display SemiBold"/>
              </a:rPr>
              <a:t>Nuorten yhteiskunnallinen syrjäytyminen</a:t>
            </a:r>
            <a:br>
              <a:rPr lang="fi-FI" sz="4300" dirty="0"/>
            </a:br>
            <a:r>
              <a:rPr lang="fi-FI" sz="4300" dirty="0">
                <a:latin typeface="Ivar Display SemiBold"/>
              </a:rPr>
              <a:t>- mikä vaikuttaa taustalla?</a:t>
            </a:r>
          </a:p>
        </p:txBody>
      </p:sp>
      <p:sp>
        <p:nvSpPr>
          <p:cNvPr id="5" name="Alaotsikko 4">
            <a:extLst>
              <a:ext uri="{FF2B5EF4-FFF2-40B4-BE49-F238E27FC236}">
                <a16:creationId xmlns:a16="http://schemas.microsoft.com/office/drawing/2014/main" id="{289D51A9-E1A0-17F5-F09D-38CE6725F020}"/>
              </a:ext>
            </a:extLst>
          </p:cNvPr>
          <p:cNvSpPr>
            <a:spLocks noGrp="1"/>
          </p:cNvSpPr>
          <p:nvPr>
            <p:ph type="subTitle" idx="1"/>
          </p:nvPr>
        </p:nvSpPr>
        <p:spPr/>
        <p:txBody>
          <a:bodyPr/>
          <a:lstStyle/>
          <a:p>
            <a:r>
              <a:rPr lang="fi-FI" dirty="0"/>
              <a:t>Oona Palosaari, erityisasiantuntija</a:t>
            </a:r>
          </a:p>
        </p:txBody>
      </p:sp>
    </p:spTree>
    <p:extLst>
      <p:ext uri="{BB962C8B-B14F-4D97-AF65-F5344CB8AC3E}">
        <p14:creationId xmlns:p14="http://schemas.microsoft.com/office/powerpoint/2010/main" val="337194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A6D8EE5-9474-DC62-94A1-A26C7D372A72}"/>
              </a:ext>
            </a:extLst>
          </p:cNvPr>
          <p:cNvSpPr>
            <a:spLocks noGrp="1"/>
          </p:cNvSpPr>
          <p:nvPr>
            <p:ph type="ctrTitle"/>
          </p:nvPr>
        </p:nvSpPr>
        <p:spPr>
          <a:xfrm>
            <a:off x="1524000" y="3297711"/>
            <a:ext cx="9144000" cy="2387600"/>
          </a:xfrm>
        </p:spPr>
        <p:txBody>
          <a:bodyPr>
            <a:normAutofit/>
          </a:bodyPr>
          <a:lstStyle/>
          <a:p>
            <a:r>
              <a:rPr lang="fi-FI" dirty="0"/>
              <a:t>Yhteisövaikuttavuus –</a:t>
            </a:r>
            <a:br>
              <a:rPr lang="fi-FI" dirty="0"/>
            </a:br>
            <a:r>
              <a:rPr lang="fi-FI" sz="4000" dirty="0"/>
              <a:t>viitekehys kompleksisten haasteiden ratkaisemiseen tietoisesti yhdessä</a:t>
            </a:r>
            <a:endParaRPr lang="fi-FI" dirty="0"/>
          </a:p>
        </p:txBody>
      </p:sp>
    </p:spTree>
    <p:extLst>
      <p:ext uri="{BB962C8B-B14F-4D97-AF65-F5344CB8AC3E}">
        <p14:creationId xmlns:p14="http://schemas.microsoft.com/office/powerpoint/2010/main" val="588088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EAB3A3-4290-53B0-96D1-5D06DB07C035}"/>
              </a:ext>
            </a:extLst>
          </p:cNvPr>
          <p:cNvSpPr>
            <a:spLocks noGrp="1"/>
          </p:cNvSpPr>
          <p:nvPr>
            <p:ph type="title"/>
          </p:nvPr>
        </p:nvSpPr>
        <p:spPr>
          <a:xfrm>
            <a:off x="887896" y="442761"/>
            <a:ext cx="10728825" cy="1325563"/>
          </a:xfrm>
        </p:spPr>
        <p:txBody>
          <a:bodyPr/>
          <a:lstStyle/>
          <a:p>
            <a:r>
              <a:rPr lang="fi-FI" dirty="0"/>
              <a:t>Palvelujärjestelmän muutostarpeet</a:t>
            </a:r>
          </a:p>
        </p:txBody>
      </p:sp>
      <p:sp>
        <p:nvSpPr>
          <p:cNvPr id="3" name="Sisällön paikkamerkki 2">
            <a:extLst>
              <a:ext uri="{FF2B5EF4-FFF2-40B4-BE49-F238E27FC236}">
                <a16:creationId xmlns:a16="http://schemas.microsoft.com/office/drawing/2014/main" id="{C84C256A-5098-CF8D-AC91-5B9DD468DAAE}"/>
              </a:ext>
            </a:extLst>
          </p:cNvPr>
          <p:cNvSpPr>
            <a:spLocks noGrp="1"/>
          </p:cNvSpPr>
          <p:nvPr>
            <p:ph idx="1"/>
          </p:nvPr>
        </p:nvSpPr>
        <p:spPr>
          <a:xfrm>
            <a:off x="802171" y="2302096"/>
            <a:ext cx="10413678" cy="3743110"/>
          </a:xfrm>
        </p:spPr>
        <p:txBody>
          <a:bodyPr>
            <a:normAutofit/>
          </a:bodyPr>
          <a:lstStyle/>
          <a:p>
            <a:r>
              <a:rPr lang="fi-FI" dirty="0" err="1"/>
              <a:t>Siiloutuminen</a:t>
            </a:r>
            <a:r>
              <a:rPr lang="fi-FI" dirty="0"/>
              <a:t> vs. yhdessä tekeminen</a:t>
            </a:r>
          </a:p>
          <a:p>
            <a:endParaRPr lang="fi-FI" dirty="0"/>
          </a:p>
          <a:p>
            <a:r>
              <a:rPr lang="fi-FI" dirty="0"/>
              <a:t>Fragmentaatio vs. integraatio</a:t>
            </a:r>
          </a:p>
          <a:p>
            <a:pPr marL="0" indent="0">
              <a:buNone/>
            </a:pPr>
            <a:endParaRPr lang="fi-FI" dirty="0"/>
          </a:p>
          <a:p>
            <a:r>
              <a:rPr lang="fi-FI" dirty="0"/>
              <a:t>Periodiluonteisuus vs. jatkuvuus</a:t>
            </a:r>
          </a:p>
          <a:p>
            <a:pPr marL="457200" lvl="1" indent="0">
              <a:buNone/>
            </a:pPr>
            <a:endParaRPr lang="fi-FI" dirty="0"/>
          </a:p>
        </p:txBody>
      </p:sp>
      <p:pic>
        <p:nvPicPr>
          <p:cNvPr id="6" name="Kuva 5" descr="Timantti tasaisella täytöllä">
            <a:extLst>
              <a:ext uri="{FF2B5EF4-FFF2-40B4-BE49-F238E27FC236}">
                <a16:creationId xmlns:a16="http://schemas.microsoft.com/office/drawing/2014/main" id="{3C4D751E-5466-FBBC-CB7E-C81C6EFC78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2444" y="518405"/>
            <a:ext cx="1174277" cy="1174277"/>
          </a:xfrm>
          <a:prstGeom prst="rect">
            <a:avLst/>
          </a:prstGeom>
        </p:spPr>
      </p:pic>
    </p:spTree>
    <p:extLst>
      <p:ext uri="{BB962C8B-B14F-4D97-AF65-F5344CB8AC3E}">
        <p14:creationId xmlns:p14="http://schemas.microsoft.com/office/powerpoint/2010/main" val="173782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EAB3A3-4290-53B0-96D1-5D06DB07C035}"/>
              </a:ext>
            </a:extLst>
          </p:cNvPr>
          <p:cNvSpPr>
            <a:spLocks noGrp="1"/>
          </p:cNvSpPr>
          <p:nvPr>
            <p:ph type="title"/>
          </p:nvPr>
        </p:nvSpPr>
        <p:spPr>
          <a:xfrm>
            <a:off x="887896" y="442761"/>
            <a:ext cx="10728825" cy="1325563"/>
          </a:xfrm>
        </p:spPr>
        <p:txBody>
          <a:bodyPr/>
          <a:lstStyle/>
          <a:p>
            <a:r>
              <a:rPr lang="fi-FI" dirty="0"/>
              <a:t>Miksi yhteisövaikuttavuus?</a:t>
            </a:r>
          </a:p>
        </p:txBody>
      </p:sp>
      <p:sp>
        <p:nvSpPr>
          <p:cNvPr id="3" name="Sisällön paikkamerkki 2">
            <a:extLst>
              <a:ext uri="{FF2B5EF4-FFF2-40B4-BE49-F238E27FC236}">
                <a16:creationId xmlns:a16="http://schemas.microsoft.com/office/drawing/2014/main" id="{C84C256A-5098-CF8D-AC91-5B9DD468DAAE}"/>
              </a:ext>
            </a:extLst>
          </p:cNvPr>
          <p:cNvSpPr>
            <a:spLocks noGrp="1"/>
          </p:cNvSpPr>
          <p:nvPr>
            <p:ph idx="1"/>
          </p:nvPr>
        </p:nvSpPr>
        <p:spPr>
          <a:xfrm>
            <a:off x="802171" y="2302096"/>
            <a:ext cx="10413678" cy="3743110"/>
          </a:xfrm>
        </p:spPr>
        <p:txBody>
          <a:bodyPr>
            <a:normAutofit/>
          </a:bodyPr>
          <a:lstStyle/>
          <a:p>
            <a:r>
              <a:rPr lang="fi-FI" sz="2400" dirty="0" err="1"/>
              <a:t>Collective</a:t>
            </a:r>
            <a:r>
              <a:rPr lang="fi-FI" sz="2400" dirty="0"/>
              <a:t> </a:t>
            </a:r>
            <a:r>
              <a:rPr lang="fi-FI" sz="2400" dirty="0" err="1"/>
              <a:t>impact</a:t>
            </a:r>
            <a:r>
              <a:rPr lang="fi-FI" sz="2400" dirty="0"/>
              <a:t> l. yhteisövaikuttavuus – tapa ratkaista tietoisesti yhdessä monimutkaisia, kompleksisia ongelmia</a:t>
            </a:r>
            <a:br>
              <a:rPr lang="fi-FI" sz="2400" dirty="0"/>
            </a:br>
            <a:endParaRPr lang="fi-FI" sz="2400" dirty="0"/>
          </a:p>
          <a:p>
            <a:r>
              <a:rPr lang="fi-FI" sz="2400" dirty="0"/>
              <a:t>Monimutkaisiin ongelmiin liittyy useita eri toimijoita</a:t>
            </a:r>
          </a:p>
          <a:p>
            <a:endParaRPr lang="fi-FI" sz="2400" dirty="0"/>
          </a:p>
          <a:p>
            <a:r>
              <a:rPr lang="fi-FI" sz="2400" dirty="0"/>
              <a:t>Yhteisövaikuttavuus syntyy näiden eri toimijoiden yhteiseen tavoitteeseen sitoutuneesta työstä</a:t>
            </a:r>
            <a:br>
              <a:rPr lang="fi-FI" sz="2400" dirty="0"/>
            </a:br>
            <a:endParaRPr lang="fi-FI" sz="2400" dirty="0"/>
          </a:p>
          <a:p>
            <a:pPr marL="457200" lvl="1" indent="0">
              <a:buNone/>
            </a:pPr>
            <a:endParaRPr lang="fi-FI" dirty="0"/>
          </a:p>
        </p:txBody>
      </p:sp>
      <p:pic>
        <p:nvPicPr>
          <p:cNvPr id="6" name="Kuva 5" descr="Timantti tasaisella täytöllä">
            <a:extLst>
              <a:ext uri="{FF2B5EF4-FFF2-40B4-BE49-F238E27FC236}">
                <a16:creationId xmlns:a16="http://schemas.microsoft.com/office/drawing/2014/main" id="{3C4D751E-5466-FBBC-CB7E-C81C6EFC78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2444" y="518405"/>
            <a:ext cx="1174277" cy="1174277"/>
          </a:xfrm>
          <a:prstGeom prst="rect">
            <a:avLst/>
          </a:prstGeom>
        </p:spPr>
      </p:pic>
    </p:spTree>
    <p:extLst>
      <p:ext uri="{BB962C8B-B14F-4D97-AF65-F5344CB8AC3E}">
        <p14:creationId xmlns:p14="http://schemas.microsoft.com/office/powerpoint/2010/main" val="261189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EAB3A3-4290-53B0-96D1-5D06DB07C035}"/>
              </a:ext>
            </a:extLst>
          </p:cNvPr>
          <p:cNvSpPr>
            <a:spLocks noGrp="1"/>
          </p:cNvSpPr>
          <p:nvPr>
            <p:ph type="title"/>
          </p:nvPr>
        </p:nvSpPr>
        <p:spPr>
          <a:xfrm>
            <a:off x="887896" y="442761"/>
            <a:ext cx="10728825" cy="1325563"/>
          </a:xfrm>
        </p:spPr>
        <p:txBody>
          <a:bodyPr/>
          <a:lstStyle/>
          <a:p>
            <a:r>
              <a:rPr lang="fi-FI" dirty="0"/>
              <a:t>Yhteisövaikuttavuuden viisi </a:t>
            </a:r>
            <a:r>
              <a:rPr lang="fi-FI" dirty="0" err="1"/>
              <a:t>edellystä</a:t>
            </a:r>
            <a:endParaRPr lang="fi-FI" dirty="0"/>
          </a:p>
        </p:txBody>
      </p:sp>
      <p:sp>
        <p:nvSpPr>
          <p:cNvPr id="3" name="Sisällön paikkamerkki 2">
            <a:extLst>
              <a:ext uri="{FF2B5EF4-FFF2-40B4-BE49-F238E27FC236}">
                <a16:creationId xmlns:a16="http://schemas.microsoft.com/office/drawing/2014/main" id="{C84C256A-5098-CF8D-AC91-5B9DD468DAAE}"/>
              </a:ext>
            </a:extLst>
          </p:cNvPr>
          <p:cNvSpPr>
            <a:spLocks noGrp="1"/>
          </p:cNvSpPr>
          <p:nvPr>
            <p:ph idx="1"/>
          </p:nvPr>
        </p:nvSpPr>
        <p:spPr>
          <a:xfrm>
            <a:off x="802171" y="2302096"/>
            <a:ext cx="10413678" cy="3666086"/>
          </a:xfrm>
        </p:spPr>
        <p:txBody>
          <a:bodyPr>
            <a:normAutofit fontScale="85000" lnSpcReduction="20000"/>
          </a:bodyPr>
          <a:lstStyle/>
          <a:p>
            <a:pPr marL="0" indent="0">
              <a:buNone/>
            </a:pPr>
            <a:r>
              <a:rPr lang="en-US" sz="1800" b="1" dirty="0"/>
              <a:t>1. A Common Agenda</a:t>
            </a:r>
            <a:r>
              <a:rPr lang="en-US" sz="1800" dirty="0"/>
              <a:t>: </a:t>
            </a:r>
            <a:r>
              <a:rPr lang="en-US" sz="1800" dirty="0" err="1"/>
              <a:t>Yhteinen</a:t>
            </a:r>
            <a:r>
              <a:rPr lang="en-US" sz="1800" dirty="0"/>
              <a:t> </a:t>
            </a:r>
            <a:r>
              <a:rPr lang="en-US" sz="1800" dirty="0" err="1"/>
              <a:t>tavoite</a:t>
            </a:r>
            <a:r>
              <a:rPr lang="en-US" sz="1800" dirty="0"/>
              <a:t>, </a:t>
            </a:r>
            <a:r>
              <a:rPr lang="en-US" sz="1800" dirty="0" err="1"/>
              <a:t>visio</a:t>
            </a:r>
            <a:r>
              <a:rPr lang="en-US" sz="1800" dirty="0"/>
              <a:t> ja </a:t>
            </a:r>
            <a:r>
              <a:rPr lang="en-US" sz="1800" dirty="0" err="1"/>
              <a:t>strategia</a:t>
            </a:r>
            <a:endParaRPr lang="en-US" sz="1800" dirty="0"/>
          </a:p>
          <a:p>
            <a:pPr marL="0" indent="0">
              <a:buNone/>
            </a:pPr>
            <a:endParaRPr lang="en-US" sz="1800" dirty="0"/>
          </a:p>
          <a:p>
            <a:pPr marL="0" indent="0">
              <a:buNone/>
            </a:pPr>
            <a:r>
              <a:rPr lang="en-US" sz="1800" b="1" dirty="0"/>
              <a:t>2. Shared Measurement System</a:t>
            </a:r>
            <a:r>
              <a:rPr lang="en-US" sz="1800" dirty="0"/>
              <a:t>: </a:t>
            </a:r>
            <a:r>
              <a:rPr lang="en-US" sz="1800" dirty="0" err="1"/>
              <a:t>Jaettu</a:t>
            </a:r>
            <a:r>
              <a:rPr lang="en-US" sz="1800" dirty="0"/>
              <a:t> </a:t>
            </a:r>
            <a:r>
              <a:rPr lang="en-US" sz="1800" dirty="0" err="1"/>
              <a:t>arviointijärjestelmä</a:t>
            </a:r>
            <a:r>
              <a:rPr lang="en-US" sz="1800" dirty="0"/>
              <a:t> (/</a:t>
            </a:r>
            <a:r>
              <a:rPr lang="en-US" sz="1800" dirty="0" err="1"/>
              <a:t>palautejärjestelmä</a:t>
            </a:r>
            <a:r>
              <a:rPr lang="en-US" sz="1800" dirty="0"/>
              <a:t>) </a:t>
            </a:r>
            <a:r>
              <a:rPr lang="en-US" sz="1800" dirty="0" err="1"/>
              <a:t>päätöksenteon</a:t>
            </a:r>
            <a:r>
              <a:rPr lang="en-US" sz="1800" dirty="0"/>
              <a:t> </a:t>
            </a:r>
            <a:r>
              <a:rPr lang="en-US" sz="1800" dirty="0" err="1"/>
              <a:t>tueksi</a:t>
            </a:r>
            <a:br>
              <a:rPr lang="en-US" sz="1800" dirty="0"/>
            </a:br>
            <a:endParaRPr lang="en-US" sz="1800" dirty="0"/>
          </a:p>
          <a:p>
            <a:pPr marL="0" indent="0">
              <a:buNone/>
            </a:pPr>
            <a:r>
              <a:rPr lang="en-US" sz="1800" b="1" dirty="0"/>
              <a:t>3. Mutually Reinforcing Activities</a:t>
            </a:r>
            <a:r>
              <a:rPr lang="en-US" sz="1800" dirty="0"/>
              <a:t>: </a:t>
            </a:r>
            <a:r>
              <a:rPr lang="en-US" sz="1800" dirty="0" err="1"/>
              <a:t>yhdessä</a:t>
            </a:r>
            <a:r>
              <a:rPr lang="en-US" sz="1800" dirty="0"/>
              <a:t> </a:t>
            </a:r>
            <a:r>
              <a:rPr lang="en-US" sz="1800" dirty="0" err="1"/>
              <a:t>päätetyt</a:t>
            </a:r>
            <a:r>
              <a:rPr lang="en-US" sz="1800" dirty="0"/>
              <a:t> </a:t>
            </a:r>
            <a:r>
              <a:rPr lang="en-US" sz="1800" dirty="0" err="1"/>
              <a:t>toimet</a:t>
            </a:r>
            <a:r>
              <a:rPr lang="en-US" sz="1800" dirty="0"/>
              <a:t> (</a:t>
            </a:r>
            <a:r>
              <a:rPr lang="en-US" sz="1800" dirty="0" err="1"/>
              <a:t>jatkuvan</a:t>
            </a:r>
            <a:r>
              <a:rPr lang="en-US" sz="1800" dirty="0"/>
              <a:t> </a:t>
            </a:r>
            <a:r>
              <a:rPr lang="en-US" sz="1800" dirty="0" err="1"/>
              <a:t>arvioinnin</a:t>
            </a:r>
            <a:r>
              <a:rPr lang="en-US" sz="1800" dirty="0"/>
              <a:t> </a:t>
            </a:r>
            <a:r>
              <a:rPr lang="en-US" sz="1800" dirty="0" err="1"/>
              <a:t>pohjalta</a:t>
            </a:r>
            <a:r>
              <a:rPr lang="en-US" sz="1800" dirty="0"/>
              <a:t>) </a:t>
            </a:r>
            <a:br>
              <a:rPr lang="en-US" sz="1800" dirty="0"/>
            </a:br>
            <a:endParaRPr lang="en-US" sz="1800" dirty="0"/>
          </a:p>
          <a:p>
            <a:pPr marL="0" indent="0">
              <a:buNone/>
            </a:pPr>
            <a:r>
              <a:rPr lang="en-US" sz="1800" b="1" dirty="0"/>
              <a:t>4. Continuous Communication</a:t>
            </a:r>
            <a:r>
              <a:rPr lang="en-US" sz="1800" dirty="0"/>
              <a:t>: </a:t>
            </a:r>
            <a:r>
              <a:rPr lang="en-US" sz="1800" dirty="0" err="1"/>
              <a:t>jatkuva</a:t>
            </a:r>
            <a:r>
              <a:rPr lang="en-US" sz="1800" dirty="0"/>
              <a:t> </a:t>
            </a:r>
            <a:r>
              <a:rPr lang="en-US" sz="1800" dirty="0" err="1"/>
              <a:t>vuoropuhelu</a:t>
            </a:r>
            <a:r>
              <a:rPr lang="en-US" sz="1800" dirty="0"/>
              <a:t> (</a:t>
            </a:r>
            <a:r>
              <a:rPr lang="en-US" sz="1800" dirty="0" err="1"/>
              <a:t>erityisen</a:t>
            </a:r>
            <a:r>
              <a:rPr lang="en-US" sz="1800" dirty="0"/>
              <a:t> </a:t>
            </a:r>
            <a:r>
              <a:rPr lang="en-US" sz="1800" dirty="0" err="1"/>
              <a:t>tärkeää</a:t>
            </a:r>
            <a:r>
              <a:rPr lang="en-US" sz="1800" dirty="0"/>
              <a:t>), </a:t>
            </a:r>
            <a:r>
              <a:rPr lang="en-US" sz="1800" dirty="0" err="1"/>
              <a:t>palautejärjetelmä</a:t>
            </a:r>
            <a:r>
              <a:rPr lang="en-US" sz="1800" dirty="0"/>
              <a:t> </a:t>
            </a:r>
            <a:br>
              <a:rPr lang="en-US" sz="1800" dirty="0"/>
            </a:br>
            <a:endParaRPr lang="en-US" sz="1800" dirty="0"/>
          </a:p>
          <a:p>
            <a:pPr marL="0" indent="0">
              <a:buNone/>
            </a:pPr>
            <a:r>
              <a:rPr lang="en-US" sz="1800" b="1" dirty="0"/>
              <a:t>5. Backbone Support Organization</a:t>
            </a:r>
            <a:r>
              <a:rPr lang="en-US" sz="1800" dirty="0"/>
              <a:t>: </a:t>
            </a:r>
            <a:r>
              <a:rPr lang="en-US" sz="1800" dirty="0" err="1"/>
              <a:t>kehittämisen</a:t>
            </a:r>
            <a:r>
              <a:rPr lang="en-US" sz="1800" dirty="0"/>
              <a:t> </a:t>
            </a:r>
            <a:r>
              <a:rPr lang="en-US" sz="1800" dirty="0" err="1"/>
              <a:t>tukirakenne</a:t>
            </a:r>
            <a:endParaRPr lang="en-US" sz="1800" dirty="0"/>
          </a:p>
          <a:p>
            <a:pPr marL="0" indent="0">
              <a:buNone/>
            </a:pPr>
            <a:endParaRPr lang="en-US" sz="1800" dirty="0"/>
          </a:p>
          <a:p>
            <a:pPr marL="0" indent="0">
              <a:buNone/>
            </a:pPr>
            <a:r>
              <a:rPr lang="de-DE" sz="1800" dirty="0"/>
              <a:t>	</a:t>
            </a:r>
          </a:p>
          <a:p>
            <a:pPr marL="0" indent="0">
              <a:buNone/>
            </a:pPr>
            <a:r>
              <a:rPr lang="de-DE" sz="1800" dirty="0"/>
              <a:t>Kania &amp; Kramer 2011 </a:t>
            </a:r>
            <a:r>
              <a:rPr lang="fi-FI" sz="1800" dirty="0" err="1"/>
              <a:t>Stachowiak</a:t>
            </a:r>
            <a:r>
              <a:rPr lang="fi-FI" sz="1800" dirty="0"/>
              <a:t> et </a:t>
            </a:r>
            <a:r>
              <a:rPr lang="fi-FI" sz="1800" dirty="0" err="1"/>
              <a:t>al</a:t>
            </a:r>
            <a:r>
              <a:rPr lang="fi-FI" sz="1800" dirty="0"/>
              <a:t> 2018</a:t>
            </a:r>
            <a:endParaRPr lang="de-DE" sz="1800" dirty="0"/>
          </a:p>
          <a:p>
            <a:pPr marL="0" indent="0">
              <a:buNone/>
            </a:pPr>
            <a:br>
              <a:rPr lang="fi-FI" sz="2400" dirty="0"/>
            </a:br>
            <a:endParaRPr lang="fi-FI" sz="2400" dirty="0"/>
          </a:p>
          <a:p>
            <a:pPr marL="457200" lvl="1" indent="0">
              <a:buNone/>
            </a:pPr>
            <a:endParaRPr lang="fi-FI" dirty="0"/>
          </a:p>
        </p:txBody>
      </p:sp>
      <p:pic>
        <p:nvPicPr>
          <p:cNvPr id="6" name="Kuva 5" descr="Timantti tasaisella täytöllä">
            <a:extLst>
              <a:ext uri="{FF2B5EF4-FFF2-40B4-BE49-F238E27FC236}">
                <a16:creationId xmlns:a16="http://schemas.microsoft.com/office/drawing/2014/main" id="{3C4D751E-5466-FBBC-CB7E-C81C6EFC78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2444" y="518405"/>
            <a:ext cx="1174277" cy="1174277"/>
          </a:xfrm>
          <a:prstGeom prst="rect">
            <a:avLst/>
          </a:prstGeom>
        </p:spPr>
      </p:pic>
    </p:spTree>
    <p:extLst>
      <p:ext uri="{BB962C8B-B14F-4D97-AF65-F5344CB8AC3E}">
        <p14:creationId xmlns:p14="http://schemas.microsoft.com/office/powerpoint/2010/main" val="255014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EAB3A3-4290-53B0-96D1-5D06DB07C035}"/>
              </a:ext>
            </a:extLst>
          </p:cNvPr>
          <p:cNvSpPr>
            <a:spLocks noGrp="1"/>
          </p:cNvSpPr>
          <p:nvPr>
            <p:ph type="title"/>
          </p:nvPr>
        </p:nvSpPr>
        <p:spPr>
          <a:xfrm>
            <a:off x="887896" y="150012"/>
            <a:ext cx="10728825" cy="1325563"/>
          </a:xfrm>
        </p:spPr>
        <p:txBody>
          <a:bodyPr>
            <a:noAutofit/>
          </a:bodyPr>
          <a:lstStyle/>
          <a:p>
            <a:r>
              <a:rPr lang="fi-FI" sz="2800" dirty="0">
                <a:effectLst/>
                <a:latin typeface="Poppins" panose="00000500000000000000" pitchFamily="2" charset="0"/>
                <a:ea typeface="Calibri" panose="020F0502020204030204" pitchFamily="34" charset="0"/>
                <a:cs typeface="Arial" panose="020B0604020202020204" pitchFamily="34" charset="0"/>
              </a:rPr>
              <a:t>Yhteisövaikuttavuustyön osa-alueet:</a:t>
            </a:r>
            <a:endParaRPr lang="fi-FI" sz="2800" dirty="0"/>
          </a:p>
        </p:txBody>
      </p:sp>
      <p:sp>
        <p:nvSpPr>
          <p:cNvPr id="3" name="Sisällön paikkamerkki 2">
            <a:extLst>
              <a:ext uri="{FF2B5EF4-FFF2-40B4-BE49-F238E27FC236}">
                <a16:creationId xmlns:a16="http://schemas.microsoft.com/office/drawing/2014/main" id="{C84C256A-5098-CF8D-AC91-5B9DD468DAAE}"/>
              </a:ext>
            </a:extLst>
          </p:cNvPr>
          <p:cNvSpPr>
            <a:spLocks noGrp="1"/>
          </p:cNvSpPr>
          <p:nvPr>
            <p:ph idx="1"/>
          </p:nvPr>
        </p:nvSpPr>
        <p:spPr>
          <a:xfrm>
            <a:off x="802171" y="2302096"/>
            <a:ext cx="10413678" cy="3743110"/>
          </a:xfrm>
        </p:spPr>
        <p:txBody>
          <a:bodyPr>
            <a:normAutofit/>
          </a:bodyPr>
          <a:lstStyle/>
          <a:p>
            <a:pPr marL="0" indent="0">
              <a:buNone/>
            </a:pPr>
            <a:br>
              <a:rPr lang="fi-FI" sz="2400" dirty="0"/>
            </a:br>
            <a:endParaRPr lang="fi-FI" sz="2400" dirty="0"/>
          </a:p>
          <a:p>
            <a:pPr marL="457200" lvl="1" indent="0">
              <a:buNone/>
            </a:pPr>
            <a:endParaRPr lang="fi-FI" dirty="0"/>
          </a:p>
        </p:txBody>
      </p:sp>
      <p:pic>
        <p:nvPicPr>
          <p:cNvPr id="6" name="Kuva 5" descr="Timantti tasaisella täytöllä">
            <a:extLst>
              <a:ext uri="{FF2B5EF4-FFF2-40B4-BE49-F238E27FC236}">
                <a16:creationId xmlns:a16="http://schemas.microsoft.com/office/drawing/2014/main" id="{3C4D751E-5466-FBBC-CB7E-C81C6EFC78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2444" y="518405"/>
            <a:ext cx="1174277" cy="1174277"/>
          </a:xfrm>
          <a:prstGeom prst="rect">
            <a:avLst/>
          </a:prstGeom>
        </p:spPr>
      </p:pic>
      <p:sp>
        <p:nvSpPr>
          <p:cNvPr id="5" name="Tekstiruutu 4">
            <a:extLst>
              <a:ext uri="{FF2B5EF4-FFF2-40B4-BE49-F238E27FC236}">
                <a16:creationId xmlns:a16="http://schemas.microsoft.com/office/drawing/2014/main" id="{97B07B17-439B-181B-102C-BAB56F53EA95}"/>
              </a:ext>
            </a:extLst>
          </p:cNvPr>
          <p:cNvSpPr txBox="1"/>
          <p:nvPr/>
        </p:nvSpPr>
        <p:spPr>
          <a:xfrm>
            <a:off x="731587" y="1751888"/>
            <a:ext cx="10728825" cy="5754011"/>
          </a:xfrm>
          <a:prstGeom prst="rect">
            <a:avLst/>
          </a:prstGeom>
          <a:noFill/>
        </p:spPr>
        <p:txBody>
          <a:bodyPr wrap="square">
            <a:spAutoFit/>
          </a:bodyPr>
          <a:lstStyle/>
          <a:p>
            <a:pPr marL="342900" lvl="0" indent="-342900">
              <a:lnSpc>
                <a:spcPct val="107000"/>
              </a:lnSpc>
              <a:spcAft>
                <a:spcPts val="800"/>
              </a:spcAft>
              <a:buFont typeface="+mj-lt"/>
              <a:buAutoNum type="arabicPeriod"/>
            </a:pPr>
            <a:r>
              <a:rPr lang="fi-FI" sz="1800" b="1" dirty="0">
                <a:effectLst/>
                <a:latin typeface="Poppins" panose="00000500000000000000" pitchFamily="2" charset="0"/>
                <a:ea typeface="Calibri" panose="020F0502020204030204" pitchFamily="34" charset="0"/>
                <a:cs typeface="Arial" panose="020B0604020202020204" pitchFamily="34" charset="0"/>
              </a:rPr>
              <a:t>Johtamisen ja kehittämisen rakenne</a:t>
            </a:r>
          </a:p>
          <a:p>
            <a:pPr lvl="0">
              <a:lnSpc>
                <a:spcPct val="107000"/>
              </a:lnSpc>
              <a:spcAft>
                <a:spcPts val="800"/>
              </a:spcAft>
            </a:pPr>
            <a:endParaRPr lang="fi-FI" sz="1800" b="1" dirty="0">
              <a:effectLst/>
              <a:latin typeface="Poppins" panose="00000500000000000000" pitchFamily="2" charset="0"/>
              <a:ea typeface="Calibri" panose="020F0502020204030204" pitchFamily="34" charset="0"/>
              <a:cs typeface="Arial" panose="020B0604020202020204" pitchFamily="34" charset="0"/>
            </a:endParaRPr>
          </a:p>
          <a:p>
            <a:pPr>
              <a:lnSpc>
                <a:spcPct val="107000"/>
              </a:lnSpc>
              <a:spcAft>
                <a:spcPts val="800"/>
              </a:spcAft>
            </a:pPr>
            <a:r>
              <a:rPr lang="fi-FI" sz="1800" dirty="0">
                <a:effectLst/>
                <a:latin typeface="Poppins" panose="00000500000000000000" pitchFamily="2" charset="0"/>
                <a:ea typeface="Calibri" panose="020F0502020204030204" pitchFamily="34" charset="0"/>
                <a:cs typeface="Arial" panose="020B0604020202020204" pitchFamily="34" charset="0"/>
              </a:rPr>
              <a:t>Yhteisövaikuttavuustyön johtaminen ja kehittäminen perustuu ymmärrykseen paikallisen tason lasten, nuorten ja perheiden hyvinvointiin vaikuttavista tekijöistä. </a:t>
            </a:r>
          </a:p>
          <a:p>
            <a:pPr>
              <a:lnSpc>
                <a:spcPct val="107000"/>
              </a:lnSpc>
              <a:spcAft>
                <a:spcPts val="800"/>
              </a:spcAft>
            </a:pPr>
            <a:endParaRPr lang="fi-FI" sz="1800" dirty="0">
              <a:effectLst/>
              <a:latin typeface="Poppins" panose="00000500000000000000" pitchFamily="2"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fi-FI" sz="1800" dirty="0">
                <a:effectLst/>
                <a:latin typeface="Poppins" panose="00000500000000000000" pitchFamily="2" charset="0"/>
                <a:ea typeface="Calibri" panose="020F0502020204030204" pitchFamily="34" charset="0"/>
                <a:cs typeface="Arial" panose="020B0604020202020204" pitchFamily="34" charset="0"/>
              </a:rPr>
              <a:t>Johtamista ja kehittämistä ohjaa prosessi, jossa lasten, nuorten ja perheiden arjesta kerätään havaintoja, joiden perusteella muodostetaan ilmiöitä yhteisen prosessin kautta. Ilmiöihin vastaamiseksi muodostetaan aloitteita usean toimijan yhteistyönä (yhteisövaikuttavuus). </a:t>
            </a:r>
          </a:p>
          <a:p>
            <a:pPr marL="285750" indent="-285750">
              <a:lnSpc>
                <a:spcPct val="107000"/>
              </a:lnSpc>
              <a:spcAft>
                <a:spcPts val="800"/>
              </a:spcAft>
              <a:buFont typeface="Arial" panose="020B0604020202020204" pitchFamily="34" charset="0"/>
              <a:buChar char="•"/>
            </a:pPr>
            <a:r>
              <a:rPr lang="fi-FI" sz="1800" dirty="0">
                <a:effectLst/>
                <a:latin typeface="Poppins" panose="00000500000000000000" pitchFamily="2" charset="0"/>
                <a:ea typeface="Calibri" panose="020F0502020204030204" pitchFamily="34" charset="0"/>
                <a:cs typeface="Arial" panose="020B0604020202020204" pitchFamily="34" charset="0"/>
              </a:rPr>
              <a:t>Aloitteen etenemisen tueksi kerätään palautetta alueen eri toimijoilta. Palaute tuodaan yhteiseen johtoryhmään tarkasteltavaksi ja linjattavaksi.</a:t>
            </a:r>
          </a:p>
          <a:p>
            <a:pPr marL="742950" lvl="1" indent="-285750">
              <a:lnSpc>
                <a:spcPct val="107000"/>
              </a:lnSpc>
              <a:spcAft>
                <a:spcPts val="800"/>
              </a:spcAft>
              <a:buFont typeface="Arial" panose="020B0604020202020204" pitchFamily="34" charset="0"/>
              <a:buChar char="•"/>
            </a:pPr>
            <a:r>
              <a:rPr lang="fi-FI" sz="1400" dirty="0">
                <a:effectLst/>
                <a:latin typeface="Poppins" panose="00000500000000000000" pitchFamily="2" charset="0"/>
                <a:ea typeface="Calibri" panose="020F0502020204030204" pitchFamily="34" charset="0"/>
                <a:cs typeface="Arial" panose="020B0604020202020204" pitchFamily="34" charset="0"/>
              </a:rPr>
              <a:t>Näin informaatio kulkee työntekijöiltä johtoon ja johdosta työntekijöille, kaikille sektoreille samanaikaisesti mahdollistaen työn uudelleen suuntaamisen saadun palautteen perusteella.  </a:t>
            </a:r>
          </a:p>
          <a:p>
            <a:pPr lvl="1">
              <a:lnSpc>
                <a:spcPct val="107000"/>
              </a:lnSpc>
              <a:spcAft>
                <a:spcPts val="800"/>
              </a:spcAft>
            </a:pPr>
            <a:endParaRPr lang="fi-FI" sz="1400" dirty="0">
              <a:latin typeface="Poppins" panose="00000500000000000000" pitchFamily="2" charset="0"/>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endParaRPr lang="fi-FI" sz="1400" dirty="0">
              <a:latin typeface="Poppins" panose="00000500000000000000" pitchFamily="2" charset="0"/>
              <a:ea typeface="Calibri" panose="020F0502020204030204" pitchFamily="34" charset="0"/>
              <a:cs typeface="Arial" panose="020B0604020202020204" pitchFamily="34" charset="0"/>
            </a:endParaRPr>
          </a:p>
          <a:p>
            <a:pPr lvl="1">
              <a:lnSpc>
                <a:spcPct val="107000"/>
              </a:lnSpc>
              <a:spcAft>
                <a:spcPts val="800"/>
              </a:spcAft>
            </a:pPr>
            <a:endParaRPr lang="fi-FI" sz="1400" dirty="0">
              <a:latin typeface="Poppins" panose="00000500000000000000" pitchFamily="2" charset="0"/>
              <a:ea typeface="Calibri" panose="020F0502020204030204" pitchFamily="34" charset="0"/>
              <a:cs typeface="Arial" panose="020B0604020202020204" pitchFamily="34" charset="0"/>
            </a:endParaRPr>
          </a:p>
          <a:p>
            <a:pPr lvl="1">
              <a:lnSpc>
                <a:spcPct val="107000"/>
              </a:lnSpc>
              <a:spcAft>
                <a:spcPts val="800"/>
              </a:spcAft>
            </a:pPr>
            <a:endParaRPr lang="fi-FI" sz="1400" dirty="0">
              <a:effectLst/>
              <a:latin typeface="Poppins" panose="000005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590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EAB3A3-4290-53B0-96D1-5D06DB07C035}"/>
              </a:ext>
            </a:extLst>
          </p:cNvPr>
          <p:cNvSpPr>
            <a:spLocks noGrp="1"/>
          </p:cNvSpPr>
          <p:nvPr>
            <p:ph type="title"/>
          </p:nvPr>
        </p:nvSpPr>
        <p:spPr>
          <a:xfrm>
            <a:off x="976386" y="0"/>
            <a:ext cx="10728825" cy="1325563"/>
          </a:xfrm>
        </p:spPr>
        <p:txBody>
          <a:bodyPr>
            <a:noAutofit/>
          </a:bodyPr>
          <a:lstStyle/>
          <a:p>
            <a:r>
              <a:rPr lang="fi-FI" sz="2800" dirty="0">
                <a:effectLst/>
                <a:latin typeface="Poppins" panose="00000500000000000000" pitchFamily="2" charset="0"/>
                <a:ea typeface="Calibri" panose="020F0502020204030204" pitchFamily="34" charset="0"/>
                <a:cs typeface="Arial" panose="020B0604020202020204" pitchFamily="34" charset="0"/>
              </a:rPr>
              <a:t>Yhteisövaikuttavuustyön osa-alueet:</a:t>
            </a:r>
            <a:endParaRPr lang="fi-FI" sz="2800" dirty="0"/>
          </a:p>
        </p:txBody>
      </p:sp>
      <p:sp>
        <p:nvSpPr>
          <p:cNvPr id="3" name="Sisällön paikkamerkki 2">
            <a:extLst>
              <a:ext uri="{FF2B5EF4-FFF2-40B4-BE49-F238E27FC236}">
                <a16:creationId xmlns:a16="http://schemas.microsoft.com/office/drawing/2014/main" id="{C84C256A-5098-CF8D-AC91-5B9DD468DAAE}"/>
              </a:ext>
            </a:extLst>
          </p:cNvPr>
          <p:cNvSpPr>
            <a:spLocks noGrp="1"/>
          </p:cNvSpPr>
          <p:nvPr>
            <p:ph idx="1"/>
          </p:nvPr>
        </p:nvSpPr>
        <p:spPr>
          <a:xfrm>
            <a:off x="802171" y="2302096"/>
            <a:ext cx="10413678" cy="3743110"/>
          </a:xfrm>
        </p:spPr>
        <p:txBody>
          <a:bodyPr>
            <a:normAutofit/>
          </a:bodyPr>
          <a:lstStyle/>
          <a:p>
            <a:pPr marL="0" indent="0">
              <a:buNone/>
            </a:pPr>
            <a:br>
              <a:rPr lang="fi-FI" sz="2400" dirty="0"/>
            </a:br>
            <a:endParaRPr lang="fi-FI" sz="2400" dirty="0"/>
          </a:p>
          <a:p>
            <a:pPr marL="457200" lvl="1" indent="0">
              <a:buNone/>
            </a:pPr>
            <a:endParaRPr lang="fi-FI" dirty="0"/>
          </a:p>
        </p:txBody>
      </p:sp>
      <p:pic>
        <p:nvPicPr>
          <p:cNvPr id="6" name="Kuva 5" descr="Timantti tasaisella täytöllä">
            <a:extLst>
              <a:ext uri="{FF2B5EF4-FFF2-40B4-BE49-F238E27FC236}">
                <a16:creationId xmlns:a16="http://schemas.microsoft.com/office/drawing/2014/main" id="{3C4D751E-5466-FBBC-CB7E-C81C6EFC78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2444" y="518405"/>
            <a:ext cx="1174277" cy="1174277"/>
          </a:xfrm>
          <a:prstGeom prst="rect">
            <a:avLst/>
          </a:prstGeom>
        </p:spPr>
      </p:pic>
      <p:sp>
        <p:nvSpPr>
          <p:cNvPr id="5" name="Tekstiruutu 4">
            <a:extLst>
              <a:ext uri="{FF2B5EF4-FFF2-40B4-BE49-F238E27FC236}">
                <a16:creationId xmlns:a16="http://schemas.microsoft.com/office/drawing/2014/main" id="{97B07B17-439B-181B-102C-BAB56F53EA95}"/>
              </a:ext>
            </a:extLst>
          </p:cNvPr>
          <p:cNvSpPr txBox="1"/>
          <p:nvPr/>
        </p:nvSpPr>
        <p:spPr>
          <a:xfrm>
            <a:off x="802171" y="1578261"/>
            <a:ext cx="10728825" cy="5190780"/>
          </a:xfrm>
          <a:prstGeom prst="rect">
            <a:avLst/>
          </a:prstGeom>
          <a:noFill/>
        </p:spPr>
        <p:txBody>
          <a:bodyPr wrap="square">
            <a:spAutoFit/>
          </a:bodyPr>
          <a:lstStyle/>
          <a:p>
            <a:pPr marL="0" lvl="0" indent="0">
              <a:lnSpc>
                <a:spcPct val="107000"/>
              </a:lnSpc>
              <a:spcAft>
                <a:spcPts val="800"/>
              </a:spcAft>
              <a:buNone/>
            </a:pPr>
            <a:r>
              <a:rPr lang="fi-FI" sz="1800" b="1" dirty="0">
                <a:effectLst/>
                <a:latin typeface="Poppins" panose="00000500000000000000" pitchFamily="2" charset="0"/>
                <a:ea typeface="Calibri" panose="020F0502020204030204" pitchFamily="34" charset="0"/>
                <a:cs typeface="Arial" panose="020B0604020202020204" pitchFamily="34" charset="0"/>
              </a:rPr>
              <a:t>2.   Käytännön työn rakenne </a:t>
            </a:r>
          </a:p>
          <a:p>
            <a:pPr>
              <a:lnSpc>
                <a:spcPct val="107000"/>
              </a:lnSpc>
              <a:spcAft>
                <a:spcPts val="800"/>
              </a:spcAft>
            </a:pPr>
            <a:r>
              <a:rPr lang="fi-FI" sz="1800" dirty="0">
                <a:effectLst/>
                <a:latin typeface="Poppins" panose="00000500000000000000" pitchFamily="2" charset="0"/>
                <a:ea typeface="Calibri" panose="020F0502020204030204" pitchFamily="34" charset="0"/>
                <a:cs typeface="Arial" panose="020B0604020202020204" pitchFamily="34" charset="0"/>
              </a:rPr>
              <a:t>Keskeiset tavoitteet kaikissa auttamisprosesseissa ovat preventio, integraatio ja jatkuvuus. </a:t>
            </a:r>
          </a:p>
          <a:p>
            <a:pPr marL="742950" lvl="1" indent="-285750">
              <a:lnSpc>
                <a:spcPct val="107000"/>
              </a:lnSpc>
              <a:spcAft>
                <a:spcPts val="800"/>
              </a:spcAft>
              <a:buFont typeface="Arial" panose="020B0604020202020204" pitchFamily="34" charset="0"/>
              <a:buChar char="•"/>
            </a:pPr>
            <a:r>
              <a:rPr lang="fi-FI" sz="1600" dirty="0">
                <a:effectLst/>
                <a:latin typeface="Poppins" panose="00000500000000000000" pitchFamily="2" charset="0"/>
                <a:ea typeface="Calibri" panose="020F0502020204030204" pitchFamily="34" charset="0"/>
                <a:cs typeface="Arial" panose="020B0604020202020204" pitchFamily="34" charset="0"/>
              </a:rPr>
              <a:t>Käytännössä tämä tarkoittaa yhdessä sovittuja toimintatapoja, joissa jokainen toimija tekee oman työnsä siten, että preventio, integraatio ja jatkuvuus mahdollistuu. </a:t>
            </a:r>
          </a:p>
          <a:p>
            <a:pPr lvl="1">
              <a:lnSpc>
                <a:spcPct val="107000"/>
              </a:lnSpc>
              <a:spcAft>
                <a:spcPts val="800"/>
              </a:spcAft>
            </a:pPr>
            <a:endParaRPr lang="fi-FI" sz="1600" dirty="0">
              <a:effectLst/>
              <a:latin typeface="Poppins" panose="00000500000000000000" pitchFamily="2" charset="0"/>
              <a:ea typeface="Calibri" panose="020F0502020204030204" pitchFamily="34" charset="0"/>
              <a:cs typeface="Arial" panose="020B0604020202020204" pitchFamily="34" charset="0"/>
            </a:endParaRPr>
          </a:p>
          <a:p>
            <a:pPr>
              <a:lnSpc>
                <a:spcPct val="107000"/>
              </a:lnSpc>
              <a:spcAft>
                <a:spcPts val="800"/>
              </a:spcAft>
            </a:pPr>
            <a:r>
              <a:rPr lang="fi-FI" sz="1600" b="1" i="1" u="sng" dirty="0">
                <a:effectLst/>
                <a:latin typeface="Poppins" panose="00000500000000000000" pitchFamily="2" charset="0"/>
                <a:ea typeface="Calibri" panose="020F0502020204030204" pitchFamily="34" charset="0"/>
                <a:cs typeface="Arial" panose="020B0604020202020204" pitchFamily="34" charset="0"/>
              </a:rPr>
              <a:t>Preventio</a:t>
            </a:r>
            <a:r>
              <a:rPr lang="fi-FI" sz="1600" b="1" dirty="0">
                <a:effectLst/>
                <a:latin typeface="Poppins" panose="00000500000000000000" pitchFamily="2" charset="0"/>
                <a:ea typeface="Calibri" panose="020F0502020204030204" pitchFamily="34" charset="0"/>
                <a:cs typeface="Arial" panose="020B0604020202020204" pitchFamily="34" charset="0"/>
              </a:rPr>
              <a:t>: </a:t>
            </a:r>
            <a:r>
              <a:rPr lang="fi-FI" sz="1600" dirty="0">
                <a:effectLst/>
                <a:latin typeface="Poppins" panose="00000500000000000000" pitchFamily="2" charset="0"/>
                <a:ea typeface="Calibri" panose="020F0502020204030204" pitchFamily="34" charset="0"/>
                <a:cs typeface="Arial" panose="020B0604020202020204" pitchFamily="34" charset="0"/>
              </a:rPr>
              <a:t>Kaikki toimijat ottavat huomioon nuoren nykyisen elämäntilanteen ja kasvua ja kehitystä tukevan arjen. Pärjäävyyslähtöisessä palvelumallissa keskeistä on ottaa </a:t>
            </a:r>
            <a:r>
              <a:rPr lang="fi-FI" sz="1600" dirty="0">
                <a:latin typeface="Poppins" panose="00000500000000000000" pitchFamily="2" charset="0"/>
                <a:ea typeface="Calibri" panose="020F0502020204030204" pitchFamily="34" charset="0"/>
                <a:cs typeface="Arial" panose="020B0604020202020204" pitchFamily="34" charset="0"/>
              </a:rPr>
              <a:t>nuoren</a:t>
            </a:r>
            <a:r>
              <a:rPr lang="fi-FI" sz="1600" dirty="0">
                <a:effectLst/>
                <a:latin typeface="Poppins" panose="00000500000000000000" pitchFamily="2" charset="0"/>
                <a:ea typeface="Calibri" panose="020F0502020204030204" pitchFamily="34" charset="0"/>
                <a:cs typeface="Arial" panose="020B0604020202020204" pitchFamily="34" charset="0"/>
              </a:rPr>
              <a:t> toimiva arki, kotona, varhaiskasvatuksessa, koulussa ja vapaa-aikana, huomioon kaikessa yhteistyössä. </a:t>
            </a:r>
          </a:p>
          <a:p>
            <a:pPr>
              <a:lnSpc>
                <a:spcPct val="107000"/>
              </a:lnSpc>
              <a:spcAft>
                <a:spcPts val="800"/>
              </a:spcAft>
            </a:pPr>
            <a:endParaRPr lang="fi-FI" sz="1600" dirty="0">
              <a:effectLst/>
              <a:latin typeface="Poppins" panose="00000500000000000000" pitchFamily="2" charset="0"/>
              <a:ea typeface="Calibri" panose="020F0502020204030204" pitchFamily="34" charset="0"/>
              <a:cs typeface="Arial" panose="020B0604020202020204" pitchFamily="34" charset="0"/>
            </a:endParaRPr>
          </a:p>
          <a:p>
            <a:pPr>
              <a:lnSpc>
                <a:spcPct val="107000"/>
              </a:lnSpc>
              <a:spcAft>
                <a:spcPts val="800"/>
              </a:spcAft>
            </a:pPr>
            <a:r>
              <a:rPr lang="fi-FI" sz="1600" b="1" i="1" u="sng" dirty="0">
                <a:effectLst/>
                <a:latin typeface="Poppins" panose="00000500000000000000" pitchFamily="2" charset="0"/>
                <a:ea typeface="Calibri" panose="020F0502020204030204" pitchFamily="34" charset="0"/>
                <a:cs typeface="Arial" panose="020B0604020202020204" pitchFamily="34" charset="0"/>
              </a:rPr>
              <a:t>Jatkuvuus ja integraatio</a:t>
            </a:r>
            <a:r>
              <a:rPr lang="fi-FI" sz="1600" b="1" dirty="0">
                <a:effectLst/>
                <a:latin typeface="Poppins" panose="00000500000000000000" pitchFamily="2" charset="0"/>
                <a:ea typeface="Calibri" panose="020F0502020204030204" pitchFamily="34" charset="0"/>
                <a:cs typeface="Arial" panose="020B0604020202020204" pitchFamily="34" charset="0"/>
              </a:rPr>
              <a:t>: </a:t>
            </a:r>
            <a:r>
              <a:rPr lang="fi-FI" sz="1600" dirty="0">
                <a:effectLst/>
                <a:latin typeface="Poppins" panose="00000500000000000000" pitchFamily="2" charset="0"/>
                <a:ea typeface="Calibri" panose="020F0502020204030204" pitchFamily="34" charset="0"/>
                <a:cs typeface="Arial" panose="020B0604020202020204" pitchFamily="34" charset="0"/>
              </a:rPr>
              <a:t>Jos </a:t>
            </a:r>
            <a:r>
              <a:rPr lang="fi-FI" sz="1600" dirty="0">
                <a:latin typeface="Poppins" panose="00000500000000000000" pitchFamily="2" charset="0"/>
                <a:ea typeface="Calibri" panose="020F0502020204030204" pitchFamily="34" charset="0"/>
                <a:cs typeface="Arial" panose="020B0604020202020204" pitchFamily="34" charset="0"/>
              </a:rPr>
              <a:t>nuoren tilanteesta</a:t>
            </a:r>
            <a:r>
              <a:rPr lang="fi-FI" sz="1600" dirty="0">
                <a:effectLst/>
                <a:latin typeface="Poppins" panose="00000500000000000000" pitchFamily="2" charset="0"/>
                <a:ea typeface="Calibri" panose="020F0502020204030204" pitchFamily="34" charset="0"/>
                <a:cs typeface="Arial" panose="020B0604020202020204" pitchFamily="34" charset="0"/>
              </a:rPr>
              <a:t> tulee huoli, tavoite on aloittaa auttamistyö yhdessä keskeisten arjen aikuisten kanssa. Kun toimijan omassa toimintavalikossa ei ole resursseja, joita tarvitaan, palveluiden koordinaation kautta kutsutaan lisätoimijoita mukaan yhteiseen työhön nuoren ja perheen tueksi.</a:t>
            </a:r>
            <a:endParaRPr lang="fi-FI" sz="1400" dirty="0">
              <a:latin typeface="Poppins" panose="00000500000000000000" pitchFamily="2" charset="0"/>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endParaRPr lang="fi-FI" sz="1400" dirty="0">
              <a:latin typeface="Poppins" panose="00000500000000000000" pitchFamily="2" charset="0"/>
              <a:ea typeface="Calibri" panose="020F0502020204030204" pitchFamily="34" charset="0"/>
              <a:cs typeface="Arial" panose="020B0604020202020204" pitchFamily="34" charset="0"/>
            </a:endParaRPr>
          </a:p>
          <a:p>
            <a:pPr lvl="1">
              <a:lnSpc>
                <a:spcPct val="107000"/>
              </a:lnSpc>
              <a:spcAft>
                <a:spcPts val="800"/>
              </a:spcAft>
            </a:pPr>
            <a:endParaRPr lang="fi-FI" sz="1400" dirty="0">
              <a:latin typeface="Poppins" panose="00000500000000000000" pitchFamily="2" charset="0"/>
              <a:ea typeface="Calibri" panose="020F0502020204030204" pitchFamily="34" charset="0"/>
              <a:cs typeface="Arial" panose="020B0604020202020204" pitchFamily="34" charset="0"/>
            </a:endParaRPr>
          </a:p>
          <a:p>
            <a:pPr lvl="1">
              <a:lnSpc>
                <a:spcPct val="107000"/>
              </a:lnSpc>
              <a:spcAft>
                <a:spcPts val="800"/>
              </a:spcAft>
            </a:pPr>
            <a:endParaRPr lang="fi-FI" sz="1400" dirty="0">
              <a:effectLst/>
              <a:latin typeface="Poppins" panose="000005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11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B3C20B-FF0E-B33C-E5A5-91108574CEE6}"/>
              </a:ext>
            </a:extLst>
          </p:cNvPr>
          <p:cNvSpPr>
            <a:spLocks noGrp="1"/>
          </p:cNvSpPr>
          <p:nvPr>
            <p:ph type="title"/>
          </p:nvPr>
        </p:nvSpPr>
        <p:spPr>
          <a:xfrm>
            <a:off x="887896" y="813950"/>
            <a:ext cx="10728825" cy="567176"/>
          </a:xfrm>
        </p:spPr>
        <p:txBody>
          <a:bodyPr>
            <a:normAutofit fontScale="90000"/>
          </a:bodyPr>
          <a:lstStyle/>
          <a:p>
            <a:r>
              <a:rPr lang="fi-FI" sz="3600" dirty="0"/>
              <a:t>Käytännön työn rakenteissa keskeistä:</a:t>
            </a:r>
          </a:p>
        </p:txBody>
      </p:sp>
      <p:sp>
        <p:nvSpPr>
          <p:cNvPr id="4" name="Suorakulmio: Pyöristetyt kulmat 1">
            <a:extLst>
              <a:ext uri="{FF2B5EF4-FFF2-40B4-BE49-F238E27FC236}">
                <a16:creationId xmlns:a16="http://schemas.microsoft.com/office/drawing/2014/main" id="{13B31369-8325-D8EC-9465-14BA38AC3062}"/>
              </a:ext>
            </a:extLst>
          </p:cNvPr>
          <p:cNvSpPr>
            <a:spLocks noChangeArrowheads="1"/>
          </p:cNvSpPr>
          <p:nvPr/>
        </p:nvSpPr>
        <p:spPr bwMode="auto">
          <a:xfrm>
            <a:off x="1200151" y="2463020"/>
            <a:ext cx="1738313" cy="3159125"/>
          </a:xfrm>
          <a:prstGeom prst="roundRect">
            <a:avLst>
              <a:gd name="adj" fmla="val 16667"/>
            </a:avLst>
          </a:prstGeom>
          <a:solidFill>
            <a:srgbClr val="FFFFFF"/>
          </a:solidFill>
          <a:ln w="12700">
            <a:solidFill>
              <a:srgbClr val="5B9BD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1"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Tunnistaminen: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800" b="1" i="0" u="none" strike="noStrike" kern="1200" cap="none" spc="0" normalizeH="0" baseline="0" noProof="0" dirty="0">
              <a:ln>
                <a:noFill/>
              </a:ln>
              <a:solidFill>
                <a:srgbClr val="112461"/>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Elämätilanteen muutos tai muutos </a:t>
            </a:r>
            <a:r>
              <a:rPr lang="fi-FI" altLang="fi-FI" sz="1100" dirty="0">
                <a:solidFill>
                  <a:srgbClr val="112461"/>
                </a:solidFill>
                <a:latin typeface="Poppins" panose="00000500000000000000" pitchFamily="2" charset="0"/>
                <a:ea typeface="Calibri" panose="020F0502020204030204" pitchFamily="34" charset="0"/>
                <a:cs typeface="Poppins" panose="00000500000000000000" pitchFamily="2" charset="0"/>
              </a:rPr>
              <a:t>nuoren</a:t>
            </a:r>
            <a:r>
              <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 käyttäytymisessä</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800" b="0" i="0" u="none" strike="noStrike" kern="1200" cap="none" spc="0" normalizeH="0" baseline="0" noProof="0" dirty="0">
              <a:ln>
                <a:noFill/>
              </a:ln>
              <a:solidFill>
                <a:srgbClr val="112461"/>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1"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Kootaan yhteen </a:t>
            </a:r>
            <a:r>
              <a:rPr lang="fi-FI" altLang="fi-FI" sz="1100" dirty="0">
                <a:solidFill>
                  <a:srgbClr val="112461"/>
                </a:solidFill>
                <a:latin typeface="Poppins" panose="00000500000000000000" pitchFamily="2" charset="0"/>
                <a:ea typeface="Calibri" panose="020F0502020204030204" pitchFamily="34" charset="0"/>
                <a:cs typeface="Poppins" panose="00000500000000000000" pitchFamily="2" charset="0"/>
              </a:rPr>
              <a:t>nuoren </a:t>
            </a:r>
            <a:r>
              <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 arjen keskeiset aikuiset </a:t>
            </a:r>
            <a:endParaRPr kumimoji="0" lang="fi-FI" altLang="fi-FI" sz="1800" b="0" i="0" u="none" strike="noStrike" kern="1200" cap="none" spc="0" normalizeH="0" baseline="0" noProof="0" dirty="0">
              <a:ln>
                <a:noFill/>
              </a:ln>
              <a:solidFill>
                <a:srgbClr val="112461"/>
              </a:solidFill>
              <a:effectLst/>
              <a:uLnTx/>
              <a:uFillTx/>
              <a:latin typeface="Poppins" panose="00000500000000000000" pitchFamily="2" charset="0"/>
              <a:ea typeface="+mn-ea"/>
              <a:cs typeface="Poppins" panose="00000500000000000000" pitchFamily="2" charset="0"/>
            </a:endParaRPr>
          </a:p>
        </p:txBody>
      </p:sp>
      <p:sp>
        <p:nvSpPr>
          <p:cNvPr id="5" name="AutoShape 1">
            <a:extLst>
              <a:ext uri="{FF2B5EF4-FFF2-40B4-BE49-F238E27FC236}">
                <a16:creationId xmlns:a16="http://schemas.microsoft.com/office/drawing/2014/main" id="{767AD01B-DE93-914E-9860-1D67E6E2F93E}"/>
              </a:ext>
            </a:extLst>
          </p:cNvPr>
          <p:cNvSpPr>
            <a:spLocks noChangeArrowheads="1"/>
          </p:cNvSpPr>
          <p:nvPr/>
        </p:nvSpPr>
        <p:spPr bwMode="auto">
          <a:xfrm>
            <a:off x="3246369" y="2463019"/>
            <a:ext cx="1738312" cy="3159125"/>
          </a:xfrm>
          <a:prstGeom prst="roundRect">
            <a:avLst>
              <a:gd name="adj" fmla="val 16667"/>
            </a:avLst>
          </a:prstGeom>
          <a:solidFill>
            <a:srgbClr val="FFFFFF"/>
          </a:solidFill>
          <a:ln w="12700">
            <a:solidFill>
              <a:srgbClr val="5B9BD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1"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Neuvottelussa</a:t>
            </a:r>
            <a:r>
              <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 tunnistetaan yhdessä lasta suojaavat tekijät ja mahdolliset riskitekijät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800" b="0" i="0" u="none" strike="noStrike" kern="1200" cap="none" spc="0" normalizeH="0" baseline="0" noProof="0" dirty="0">
              <a:ln>
                <a:noFill/>
              </a:ln>
              <a:solidFill>
                <a:srgbClr val="112461"/>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1"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Tunnistetaan</a:t>
            </a:r>
            <a:r>
              <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 keinot, joilla voidaan nopeasti vaikuttaa arjen sujuvuuteen eri kehitys-ympäristöissä</a:t>
            </a:r>
            <a:endParaRPr kumimoji="0" lang="fi-FI" altLang="fi-FI" sz="1800" b="0" i="0" u="none" strike="noStrike" kern="1200" cap="none" spc="0" normalizeH="0" baseline="0" noProof="0" dirty="0">
              <a:ln>
                <a:noFill/>
              </a:ln>
              <a:solidFill>
                <a:srgbClr val="112461"/>
              </a:solidFill>
              <a:effectLst/>
              <a:uLnTx/>
              <a:uFillTx/>
              <a:latin typeface="Poppins" panose="00000500000000000000" pitchFamily="2" charset="0"/>
              <a:ea typeface="+mn-ea"/>
              <a:cs typeface="Poppins" panose="00000500000000000000" pitchFamily="2" charset="0"/>
            </a:endParaRPr>
          </a:p>
        </p:txBody>
      </p:sp>
      <p:sp>
        <p:nvSpPr>
          <p:cNvPr id="6" name="AutoShape 4">
            <a:extLst>
              <a:ext uri="{FF2B5EF4-FFF2-40B4-BE49-F238E27FC236}">
                <a16:creationId xmlns:a16="http://schemas.microsoft.com/office/drawing/2014/main" id="{D0B3161E-0D73-E4C7-DD43-3B12E323566F}"/>
              </a:ext>
            </a:extLst>
          </p:cNvPr>
          <p:cNvSpPr>
            <a:spLocks noChangeArrowheads="1"/>
          </p:cNvSpPr>
          <p:nvPr/>
        </p:nvSpPr>
        <p:spPr bwMode="auto">
          <a:xfrm>
            <a:off x="5267910" y="2440014"/>
            <a:ext cx="1738312" cy="3159125"/>
          </a:xfrm>
          <a:prstGeom prst="roundRect">
            <a:avLst>
              <a:gd name="adj" fmla="val 16667"/>
            </a:avLst>
          </a:prstGeom>
          <a:solidFill>
            <a:srgbClr val="FFFFFF"/>
          </a:solidFill>
          <a:ln w="12700">
            <a:solidFill>
              <a:srgbClr val="5B9BD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1"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Laaditaan toiminta-suunnitelma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800" b="0" i="0" u="none" strike="noStrike" kern="1200" cap="none" spc="0" normalizeH="0" baseline="0" noProof="0" dirty="0">
              <a:ln>
                <a:noFill/>
              </a:ln>
              <a:solidFill>
                <a:srgbClr val="112461"/>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Sovitaan toimista, vastuista ja seurannasta</a:t>
            </a:r>
            <a:endParaRPr kumimoji="0" lang="fi-FI" altLang="fi-FI" sz="1800" b="0" i="0" u="none" strike="noStrike" kern="1200" cap="none" spc="0" normalizeH="0" baseline="0" noProof="0" dirty="0">
              <a:ln>
                <a:noFill/>
              </a:ln>
              <a:solidFill>
                <a:srgbClr val="112461"/>
              </a:solidFill>
              <a:effectLst/>
              <a:uLnTx/>
              <a:uFillTx/>
              <a:latin typeface="Poppins" panose="00000500000000000000" pitchFamily="2" charset="0"/>
              <a:ea typeface="+mn-ea"/>
              <a:cs typeface="Poppins" panose="00000500000000000000" pitchFamily="2" charset="0"/>
            </a:endParaRPr>
          </a:p>
        </p:txBody>
      </p:sp>
      <p:sp>
        <p:nvSpPr>
          <p:cNvPr id="7" name="AutoShape 2">
            <a:extLst>
              <a:ext uri="{FF2B5EF4-FFF2-40B4-BE49-F238E27FC236}">
                <a16:creationId xmlns:a16="http://schemas.microsoft.com/office/drawing/2014/main" id="{AFFF0E60-EF8D-0E66-BA67-66E24469305D}"/>
              </a:ext>
            </a:extLst>
          </p:cNvPr>
          <p:cNvSpPr>
            <a:spLocks noChangeArrowheads="1"/>
          </p:cNvSpPr>
          <p:nvPr/>
        </p:nvSpPr>
        <p:spPr bwMode="auto">
          <a:xfrm>
            <a:off x="7314127" y="2440013"/>
            <a:ext cx="1738313" cy="3159125"/>
          </a:xfrm>
          <a:prstGeom prst="roundRect">
            <a:avLst>
              <a:gd name="adj" fmla="val 16667"/>
            </a:avLst>
          </a:prstGeom>
          <a:solidFill>
            <a:srgbClr val="FFFFFF"/>
          </a:solidFill>
          <a:ln w="12700">
            <a:solidFill>
              <a:srgbClr val="5B9BD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1"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Seuranta</a:t>
            </a:r>
            <a:endPar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800" b="0" i="0" u="none" strike="noStrike" kern="1200" cap="none" spc="0" normalizeH="0" baseline="0" noProof="0" dirty="0">
              <a:ln>
                <a:noFill/>
              </a:ln>
              <a:solidFill>
                <a:srgbClr val="112461"/>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Oliko tehdyillä toimilla toivottu vaikutus?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800" b="0" i="0" u="none" strike="noStrike" kern="1200" cap="none" spc="0" normalizeH="0" baseline="0" noProof="0" dirty="0">
              <a:ln>
                <a:noFill/>
              </a:ln>
              <a:solidFill>
                <a:srgbClr val="112461"/>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Tarvitaanko lisätietoa tai lisätukea?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800" b="0" i="0" u="none" strike="noStrike" kern="1200" cap="none" spc="0" normalizeH="0" baseline="0" noProof="0" dirty="0">
              <a:ln>
                <a:noFill/>
              </a:ln>
              <a:solidFill>
                <a:srgbClr val="112461"/>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1"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Kutsutaan</a:t>
            </a:r>
            <a:r>
              <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 tarvittaessa muut palvelut mukaan</a:t>
            </a:r>
            <a:endParaRPr kumimoji="0" lang="fi-FI" altLang="fi-FI" sz="1800" b="0" i="0" u="none" strike="noStrike" kern="1200" cap="none" spc="0" normalizeH="0" baseline="0" noProof="0" dirty="0">
              <a:ln>
                <a:noFill/>
              </a:ln>
              <a:solidFill>
                <a:srgbClr val="112461"/>
              </a:solidFill>
              <a:effectLst/>
              <a:uLnTx/>
              <a:uFillTx/>
              <a:latin typeface="Poppins" panose="00000500000000000000" pitchFamily="2" charset="0"/>
              <a:ea typeface="+mn-ea"/>
              <a:cs typeface="Poppins" panose="00000500000000000000" pitchFamily="2" charset="0"/>
            </a:endParaRPr>
          </a:p>
        </p:txBody>
      </p:sp>
      <p:sp>
        <p:nvSpPr>
          <p:cNvPr id="8" name="AutoShape 3">
            <a:extLst>
              <a:ext uri="{FF2B5EF4-FFF2-40B4-BE49-F238E27FC236}">
                <a16:creationId xmlns:a16="http://schemas.microsoft.com/office/drawing/2014/main" id="{37B2E99C-4244-522C-F416-A92C12202F3E}"/>
              </a:ext>
            </a:extLst>
          </p:cNvPr>
          <p:cNvSpPr>
            <a:spLocks noChangeArrowheads="1"/>
          </p:cNvSpPr>
          <p:nvPr/>
        </p:nvSpPr>
        <p:spPr bwMode="auto">
          <a:xfrm>
            <a:off x="9360345" y="2397957"/>
            <a:ext cx="1738313" cy="3159125"/>
          </a:xfrm>
          <a:prstGeom prst="roundRect">
            <a:avLst>
              <a:gd name="adj" fmla="val 16667"/>
            </a:avLst>
          </a:prstGeom>
          <a:solidFill>
            <a:srgbClr val="FFFFFF"/>
          </a:solidFill>
          <a:ln w="12700">
            <a:solidFill>
              <a:srgbClr val="5B9BD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1"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Neuvonpito/ verkostopalaveri</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1100" b="1"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Tehdään tarvittaessa uusi toiminta-suunnitelma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100" b="0"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 </a:t>
            </a:r>
            <a:r>
              <a:rPr kumimoji="0" lang="fi-FI" altLang="fi-FI" sz="1100" b="1" i="0" u="none" strike="noStrike" kern="1200" cap="none" spc="0" normalizeH="0" baseline="0" noProof="0" dirty="0">
                <a:ln>
                  <a:noFill/>
                </a:ln>
                <a:solidFill>
                  <a:srgbClr val="112461"/>
                </a:solidFill>
                <a:effectLst/>
                <a:uLnTx/>
                <a:uFillTx/>
                <a:latin typeface="Poppins" panose="00000500000000000000" pitchFamily="2" charset="0"/>
                <a:ea typeface="Calibri" panose="020F0502020204030204" pitchFamily="34" charset="0"/>
                <a:cs typeface="Poppins" panose="00000500000000000000" pitchFamily="2" charset="0"/>
              </a:rPr>
              <a:t>sovitaan toimista, vastuista ja seurannasta</a:t>
            </a:r>
            <a:endParaRPr kumimoji="0" lang="fi-FI" altLang="fi-FI" sz="1800" b="1" i="0" u="none" strike="noStrike" kern="1200" cap="none" spc="0" normalizeH="0" baseline="0" noProof="0" dirty="0">
              <a:ln>
                <a:noFill/>
              </a:ln>
              <a:solidFill>
                <a:srgbClr val="112461"/>
              </a:solidFill>
              <a:effectLst/>
              <a:uLnTx/>
              <a:uFillTx/>
              <a:latin typeface="Poppins" panose="00000500000000000000" pitchFamily="2" charset="0"/>
              <a:ea typeface="+mn-ea"/>
              <a:cs typeface="Poppins" panose="00000500000000000000" pitchFamily="2" charset="0"/>
            </a:endParaRPr>
          </a:p>
        </p:txBody>
      </p:sp>
      <p:sp>
        <p:nvSpPr>
          <p:cNvPr id="9" name="Rectangle 6">
            <a:extLst>
              <a:ext uri="{FF2B5EF4-FFF2-40B4-BE49-F238E27FC236}">
                <a16:creationId xmlns:a16="http://schemas.microsoft.com/office/drawing/2014/main" id="{1DD6E1BF-86C1-A1EB-8ABF-BDA4328FB285}"/>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12461"/>
              </a:solidFill>
              <a:effectLst/>
              <a:uLnTx/>
              <a:uFillTx/>
              <a:latin typeface="Poppins" panose="00000500000000000000" pitchFamily="2" charset="0"/>
              <a:ea typeface="+mn-ea"/>
              <a:cs typeface="Poppins" panose="00000500000000000000" pitchFamily="2" charset="0"/>
            </a:endParaRPr>
          </a:p>
        </p:txBody>
      </p:sp>
      <p:sp>
        <p:nvSpPr>
          <p:cNvPr id="12" name="Nuoli: Oikea 11">
            <a:extLst>
              <a:ext uri="{FF2B5EF4-FFF2-40B4-BE49-F238E27FC236}">
                <a16:creationId xmlns:a16="http://schemas.microsoft.com/office/drawing/2014/main" id="{DB3A65F3-0A7A-CE01-3542-F8EA69B15677}"/>
              </a:ext>
            </a:extLst>
          </p:cNvPr>
          <p:cNvSpPr/>
          <p:nvPr/>
        </p:nvSpPr>
        <p:spPr>
          <a:xfrm>
            <a:off x="1200151" y="1830412"/>
            <a:ext cx="2800348" cy="4643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FFFFFF"/>
                </a:solidFill>
                <a:effectLst/>
                <a:uLnTx/>
                <a:uFillTx/>
                <a:latin typeface="Calibri" panose="020F0502020204030204"/>
                <a:ea typeface="+mn-ea"/>
                <a:cs typeface="+mn-cs"/>
              </a:rPr>
              <a:t>Preventio</a:t>
            </a:r>
          </a:p>
        </p:txBody>
      </p:sp>
      <p:sp>
        <p:nvSpPr>
          <p:cNvPr id="13" name="Nuoli: Oikea 12">
            <a:extLst>
              <a:ext uri="{FF2B5EF4-FFF2-40B4-BE49-F238E27FC236}">
                <a16:creationId xmlns:a16="http://schemas.microsoft.com/office/drawing/2014/main" id="{DA294EA2-7449-F4E6-1600-E63F9A95C185}"/>
              </a:ext>
            </a:extLst>
          </p:cNvPr>
          <p:cNvSpPr/>
          <p:nvPr/>
        </p:nvSpPr>
        <p:spPr>
          <a:xfrm>
            <a:off x="4152899" y="1830412"/>
            <a:ext cx="3533775" cy="4643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FFFFFF"/>
                </a:solidFill>
                <a:effectLst/>
                <a:uLnTx/>
                <a:uFillTx/>
                <a:latin typeface="Calibri" panose="020F0502020204030204"/>
                <a:ea typeface="+mn-ea"/>
                <a:cs typeface="+mn-cs"/>
              </a:rPr>
              <a:t>Integraatio</a:t>
            </a:r>
          </a:p>
        </p:txBody>
      </p:sp>
      <p:sp>
        <p:nvSpPr>
          <p:cNvPr id="14" name="Nuoli: Oikea 13">
            <a:extLst>
              <a:ext uri="{FF2B5EF4-FFF2-40B4-BE49-F238E27FC236}">
                <a16:creationId xmlns:a16="http://schemas.microsoft.com/office/drawing/2014/main" id="{5EED7B19-8730-C758-4FD8-FE7F8ED77CC3}"/>
              </a:ext>
            </a:extLst>
          </p:cNvPr>
          <p:cNvSpPr/>
          <p:nvPr/>
        </p:nvSpPr>
        <p:spPr>
          <a:xfrm>
            <a:off x="7839074" y="1830412"/>
            <a:ext cx="3259583" cy="4643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FFFFFF"/>
                </a:solidFill>
                <a:effectLst/>
                <a:uLnTx/>
                <a:uFillTx/>
                <a:latin typeface="Calibri" panose="020F0502020204030204"/>
                <a:ea typeface="+mn-ea"/>
                <a:cs typeface="+mn-cs"/>
              </a:rPr>
              <a:t>Jatkuvuus</a:t>
            </a:r>
          </a:p>
        </p:txBody>
      </p:sp>
      <p:sp>
        <p:nvSpPr>
          <p:cNvPr id="16" name="Nuoli: Oikea 15">
            <a:extLst>
              <a:ext uri="{FF2B5EF4-FFF2-40B4-BE49-F238E27FC236}">
                <a16:creationId xmlns:a16="http://schemas.microsoft.com/office/drawing/2014/main" id="{397EAE9D-4362-1189-3258-F0C9EBB3555B}"/>
              </a:ext>
            </a:extLst>
          </p:cNvPr>
          <p:cNvSpPr/>
          <p:nvPr/>
        </p:nvSpPr>
        <p:spPr>
          <a:xfrm>
            <a:off x="1362075" y="5725307"/>
            <a:ext cx="8982075" cy="6000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FFFFFF"/>
                </a:solidFill>
                <a:effectLst/>
                <a:uLnTx/>
                <a:uFillTx/>
                <a:latin typeface="Calibri" panose="020F0502020204030204"/>
                <a:ea typeface="+mn-ea"/>
                <a:cs typeface="+mn-cs"/>
              </a:rPr>
              <a:t>Monialainen yhteistyö alkaa varhain, toteutuu systemaattisesti ja tehostuu tarpeen mukaan </a:t>
            </a:r>
          </a:p>
        </p:txBody>
      </p:sp>
      <p:sp>
        <p:nvSpPr>
          <p:cNvPr id="19" name="Tekstiruutu 18">
            <a:extLst>
              <a:ext uri="{FF2B5EF4-FFF2-40B4-BE49-F238E27FC236}">
                <a16:creationId xmlns:a16="http://schemas.microsoft.com/office/drawing/2014/main" id="{5B54A43B-6410-2987-4CCB-2CC6F265F046}"/>
              </a:ext>
            </a:extLst>
          </p:cNvPr>
          <p:cNvSpPr txBox="1"/>
          <p:nvPr/>
        </p:nvSpPr>
        <p:spPr>
          <a:xfrm>
            <a:off x="8807804" y="658697"/>
            <a:ext cx="29607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112461"/>
                </a:solidFill>
                <a:effectLst/>
                <a:uLnTx/>
                <a:uFillTx/>
                <a:latin typeface="Calibri" panose="020F0502020204030204"/>
                <a:ea typeface="+mn-ea"/>
                <a:cs typeface="+mn-cs"/>
              </a:rPr>
              <a:t>Lisätuki/ sote-toimijat mukaan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112461"/>
                </a:solidFill>
                <a:effectLst/>
                <a:uLnTx/>
                <a:uFillTx/>
                <a:latin typeface="Calibri" panose="020F0502020204030204"/>
                <a:ea typeface="+mn-ea"/>
                <a:cs typeface="+mn-cs"/>
              </a:rPr>
              <a:t>yhden puhelun periaatteella!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112461"/>
              </a:solidFill>
              <a:effectLst/>
              <a:uLnTx/>
              <a:uFillTx/>
              <a:latin typeface="Calibri" panose="020F0502020204030204"/>
              <a:ea typeface="+mn-ea"/>
              <a:cs typeface="+mn-cs"/>
            </a:endParaRPr>
          </a:p>
        </p:txBody>
      </p:sp>
      <p:sp>
        <p:nvSpPr>
          <p:cNvPr id="20" name="Nuoli: Kaareva vasemmalle 19">
            <a:extLst>
              <a:ext uri="{FF2B5EF4-FFF2-40B4-BE49-F238E27FC236}">
                <a16:creationId xmlns:a16="http://schemas.microsoft.com/office/drawing/2014/main" id="{D767E86C-4FD2-C555-1088-2893B634C974}"/>
              </a:ext>
            </a:extLst>
          </p:cNvPr>
          <p:cNvSpPr/>
          <p:nvPr/>
        </p:nvSpPr>
        <p:spPr>
          <a:xfrm rot="739637">
            <a:off x="11455075" y="1431561"/>
            <a:ext cx="613823" cy="1982797"/>
          </a:xfrm>
          <a:prstGeom prst="curvedLeftArrow">
            <a:avLst>
              <a:gd name="adj1" fmla="val 12084"/>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12461"/>
              </a:solidFill>
              <a:effectLst/>
              <a:uLnTx/>
              <a:uFillTx/>
              <a:latin typeface="Calibri" panose="020F0502020204030204"/>
              <a:ea typeface="+mn-ea"/>
              <a:cs typeface="+mn-cs"/>
            </a:endParaRPr>
          </a:p>
        </p:txBody>
      </p:sp>
      <p:sp>
        <p:nvSpPr>
          <p:cNvPr id="21" name="Suorakulmio: Pyöristetyt kulmat 20">
            <a:extLst>
              <a:ext uri="{FF2B5EF4-FFF2-40B4-BE49-F238E27FC236}">
                <a16:creationId xmlns:a16="http://schemas.microsoft.com/office/drawing/2014/main" id="{0806C59A-FEBA-A651-ACCD-54B47F078935}"/>
              </a:ext>
            </a:extLst>
          </p:cNvPr>
          <p:cNvSpPr/>
          <p:nvPr/>
        </p:nvSpPr>
        <p:spPr>
          <a:xfrm>
            <a:off x="1000125" y="5022069"/>
            <a:ext cx="2094411" cy="76830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FFFFFF"/>
                </a:solidFill>
                <a:effectLst/>
                <a:uLnTx/>
                <a:uFillTx/>
                <a:latin typeface="Calibri" panose="020F0502020204030204"/>
                <a:ea typeface="+mn-ea"/>
                <a:cs typeface="+mn-cs"/>
              </a:rPr>
              <a:t>Koulun toimintakulttuuri</a:t>
            </a:r>
            <a:r>
              <a:rPr kumimoji="0" lang="fi-FI" sz="1200" b="0" i="0" u="none" strike="noStrike" kern="1200" cap="none" spc="0" normalizeH="0" baseline="0" noProof="0" dirty="0">
                <a:ln>
                  <a:noFill/>
                </a:ln>
                <a:solidFill>
                  <a:srgbClr val="FFFFFF"/>
                </a:solidFill>
                <a:effectLst/>
                <a:uLnTx/>
                <a:uFillTx/>
                <a:latin typeface="Calibri" panose="020F0502020204030204"/>
                <a:ea typeface="+mn-ea"/>
                <a:cs typeface="+mn-cs"/>
              </a:rPr>
              <a:t>, yhdessä sovitut tavat toimia</a:t>
            </a:r>
          </a:p>
        </p:txBody>
      </p:sp>
      <p:sp>
        <p:nvSpPr>
          <p:cNvPr id="22" name="Suorakulmio: Pyöristetyt kulmat 21">
            <a:extLst>
              <a:ext uri="{FF2B5EF4-FFF2-40B4-BE49-F238E27FC236}">
                <a16:creationId xmlns:a16="http://schemas.microsoft.com/office/drawing/2014/main" id="{19133967-029C-4431-B80E-36D1F98ACE45}"/>
              </a:ext>
            </a:extLst>
          </p:cNvPr>
          <p:cNvSpPr/>
          <p:nvPr/>
        </p:nvSpPr>
        <p:spPr>
          <a:xfrm>
            <a:off x="3631564" y="5200603"/>
            <a:ext cx="4207510" cy="60007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FFFFFF"/>
                </a:solidFill>
                <a:effectLst/>
                <a:uLnTx/>
                <a:uFillTx/>
                <a:latin typeface="Calibri" panose="020F0502020204030204"/>
                <a:ea typeface="+mn-ea"/>
                <a:cs typeface="+mn-cs"/>
              </a:rPr>
              <a:t>Kasvatuskeskustelu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FFFFFF"/>
                </a:solidFill>
                <a:effectLst/>
                <a:uLnTx/>
                <a:uFillTx/>
                <a:latin typeface="Calibri" panose="020F0502020204030204"/>
                <a:ea typeface="+mn-ea"/>
                <a:cs typeface="+mn-cs"/>
              </a:rPr>
              <a:t>opettaja, oppilas ja vanhemmat + </a:t>
            </a:r>
            <a:r>
              <a:rPr kumimoji="0" lang="fi-FI" sz="1200" b="0" i="0" u="none" strike="noStrike" kern="1200" cap="none" spc="0" normalizeH="0" baseline="0" noProof="0" dirty="0" err="1">
                <a:ln>
                  <a:noFill/>
                </a:ln>
                <a:solidFill>
                  <a:srgbClr val="FFFFFF"/>
                </a:solidFill>
                <a:effectLst/>
                <a:uLnTx/>
                <a:uFillTx/>
                <a:latin typeface="Calibri" panose="020F0502020204030204"/>
                <a:ea typeface="+mn-ea"/>
                <a:cs typeface="+mn-cs"/>
              </a:rPr>
              <a:t>eo</a:t>
            </a:r>
            <a:r>
              <a:rPr kumimoji="0" lang="fi-FI" sz="1200" b="0" i="0" u="none" strike="noStrike" kern="1200" cap="none" spc="0" normalizeH="0" baseline="0" noProof="0" dirty="0">
                <a:ln>
                  <a:noFill/>
                </a:ln>
                <a:solidFill>
                  <a:srgbClr val="FFFFFF"/>
                </a:solidFill>
                <a:effectLst/>
                <a:uLnTx/>
                <a:uFillTx/>
                <a:latin typeface="Calibri" panose="020F0502020204030204"/>
                <a:ea typeface="+mn-ea"/>
                <a:cs typeface="+mn-cs"/>
              </a:rPr>
              <a:t> tai opiskeluhuolto</a:t>
            </a:r>
          </a:p>
        </p:txBody>
      </p:sp>
      <p:sp>
        <p:nvSpPr>
          <p:cNvPr id="23" name="Suorakulmio: Pyöristetyt kulmat 22">
            <a:extLst>
              <a:ext uri="{FF2B5EF4-FFF2-40B4-BE49-F238E27FC236}">
                <a16:creationId xmlns:a16="http://schemas.microsoft.com/office/drawing/2014/main" id="{8BD691D5-3AE0-8F08-C1A5-28FC3F649743}"/>
              </a:ext>
            </a:extLst>
          </p:cNvPr>
          <p:cNvSpPr/>
          <p:nvPr/>
        </p:nvSpPr>
        <p:spPr>
          <a:xfrm>
            <a:off x="8611689" y="5041072"/>
            <a:ext cx="2094411" cy="76830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FFFFFF"/>
                </a:solidFill>
                <a:effectLst/>
                <a:uLnTx/>
                <a:uFillTx/>
                <a:latin typeface="Calibri" panose="020F0502020204030204"/>
                <a:ea typeface="+mn-ea"/>
                <a:cs typeface="+mn-cs"/>
              </a:rPr>
              <a:t>Monialainen asiantuntijaryhmä</a:t>
            </a:r>
          </a:p>
        </p:txBody>
      </p:sp>
    </p:spTree>
    <p:extLst>
      <p:ext uri="{BB962C8B-B14F-4D97-AF65-F5344CB8AC3E}">
        <p14:creationId xmlns:p14="http://schemas.microsoft.com/office/powerpoint/2010/main" val="406691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8C6710-652B-BA32-5041-D193B2E6FA00}"/>
              </a:ext>
            </a:extLst>
          </p:cNvPr>
          <p:cNvSpPr>
            <a:spLocks noGrp="1"/>
          </p:cNvSpPr>
          <p:nvPr>
            <p:ph type="ctrTitle"/>
          </p:nvPr>
        </p:nvSpPr>
        <p:spPr>
          <a:xfrm>
            <a:off x="1592826" y="2235200"/>
            <a:ext cx="9144000" cy="2387600"/>
          </a:xfrm>
        </p:spPr>
        <p:txBody>
          <a:bodyPr/>
          <a:lstStyle/>
          <a:p>
            <a:r>
              <a:rPr lang="fi-FI" dirty="0"/>
              <a:t>Kiitos!</a:t>
            </a:r>
          </a:p>
        </p:txBody>
      </p:sp>
      <p:sp>
        <p:nvSpPr>
          <p:cNvPr id="3" name="Alaotsikko 2">
            <a:extLst>
              <a:ext uri="{FF2B5EF4-FFF2-40B4-BE49-F238E27FC236}">
                <a16:creationId xmlns:a16="http://schemas.microsoft.com/office/drawing/2014/main" id="{306A375E-0CEA-4257-7FB9-DFB24CE0266E}"/>
              </a:ext>
            </a:extLst>
          </p:cNvPr>
          <p:cNvSpPr>
            <a:spLocks noGrp="1"/>
          </p:cNvSpPr>
          <p:nvPr>
            <p:ph type="subTitle" idx="1"/>
          </p:nvPr>
        </p:nvSpPr>
        <p:spPr/>
        <p:txBody>
          <a:bodyPr/>
          <a:lstStyle/>
          <a:p>
            <a:r>
              <a:rPr lang="fi-FI" dirty="0"/>
              <a:t>Oona Palosaari</a:t>
            </a:r>
          </a:p>
          <a:p>
            <a:r>
              <a:rPr lang="fi-FI" dirty="0"/>
              <a:t>oona.palosaari@itla.fi</a:t>
            </a:r>
          </a:p>
        </p:txBody>
      </p:sp>
    </p:spTree>
    <p:extLst>
      <p:ext uri="{BB962C8B-B14F-4D97-AF65-F5344CB8AC3E}">
        <p14:creationId xmlns:p14="http://schemas.microsoft.com/office/powerpoint/2010/main" val="119450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äivämäärän paikkamerkki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8C24CF-E205-4FBF-9F09-23E0F8B7DB91}" type="datetime1">
              <a:rPr lang="fi-FI" altLang="fi-FI" sz="1000">
                <a:solidFill>
                  <a:srgbClr val="FFFFFF"/>
                </a:solidFill>
                <a:latin typeface="Arial" charset="0"/>
                <a:cs typeface="Arial" charset="0"/>
              </a:rPr>
              <a:pPr fontAlgn="base">
                <a:spcBef>
                  <a:spcPct val="0"/>
                </a:spcBef>
                <a:spcAft>
                  <a:spcPct val="0"/>
                </a:spcAft>
              </a:pPr>
              <a:t>30.11.2023</a:t>
            </a:fld>
            <a:endParaRPr lang="fi-FI" altLang="fi-FI" sz="1000">
              <a:solidFill>
                <a:srgbClr val="FFFFFF"/>
              </a:solidFill>
              <a:latin typeface="Arial" charset="0"/>
              <a:cs typeface="Arial" charset="0"/>
            </a:endParaRPr>
          </a:p>
        </p:txBody>
      </p:sp>
      <p:sp>
        <p:nvSpPr>
          <p:cNvPr id="16386" name="Alatunnisteen paikkamerkki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i-FI" altLang="fi-FI" sz="1000">
                <a:solidFill>
                  <a:srgbClr val="FFFFFF"/>
                </a:solidFill>
                <a:latin typeface="Arial" charset="0"/>
                <a:cs typeface="Arial" charset="0"/>
              </a:rPr>
              <a:t>Esityksen nimi / Tekijä</a:t>
            </a:r>
          </a:p>
        </p:txBody>
      </p:sp>
      <p:sp>
        <p:nvSpPr>
          <p:cNvPr id="8" name="Ellipsi 7"/>
          <p:cNvSpPr/>
          <p:nvPr/>
        </p:nvSpPr>
        <p:spPr>
          <a:xfrm>
            <a:off x="1534119" y="362522"/>
            <a:ext cx="2100471" cy="1008063"/>
          </a:xfrm>
          <a:prstGeom prst="ellipse">
            <a:avLst/>
          </a:prstGeom>
        </p:spPr>
        <p:style>
          <a:lnRef idx="1">
            <a:schemeClr val="dk1"/>
          </a:lnRef>
          <a:fillRef idx="2">
            <a:schemeClr val="dk1"/>
          </a:fillRef>
          <a:effectRef idx="1">
            <a:schemeClr val="dk1"/>
          </a:effectRef>
          <a:fontRef idx="minor">
            <a:schemeClr val="dk1"/>
          </a:fontRef>
        </p:style>
        <p:txBody>
          <a:bodyPr anchor="ctr"/>
          <a:lstStyle/>
          <a:p>
            <a:pPr marL="0" lvl="1">
              <a:lnSpc>
                <a:spcPct val="95000"/>
              </a:lnSpc>
              <a:spcBef>
                <a:spcPct val="35000"/>
              </a:spcBef>
              <a:buClr>
                <a:srgbClr val="7BC143"/>
              </a:buClr>
              <a:defRPr/>
            </a:pPr>
            <a:r>
              <a:rPr lang="fi-FI" altLang="fi-FI" sz="1200" b="1" kern="0" dirty="0">
                <a:solidFill>
                  <a:srgbClr val="000000"/>
                </a:solidFill>
              </a:rPr>
              <a:t>Vanhemman tai sisaruksen vakavat ja krooniset sairaudet</a:t>
            </a:r>
          </a:p>
        </p:txBody>
      </p:sp>
      <p:sp>
        <p:nvSpPr>
          <p:cNvPr id="10" name="Ellipsi 9"/>
          <p:cNvSpPr/>
          <p:nvPr/>
        </p:nvSpPr>
        <p:spPr>
          <a:xfrm>
            <a:off x="4014493" y="209465"/>
            <a:ext cx="1792484" cy="1008063"/>
          </a:xfrm>
          <a:prstGeom prst="ellipse">
            <a:avLst/>
          </a:prstGeom>
        </p:spPr>
        <p:style>
          <a:lnRef idx="1">
            <a:schemeClr val="dk1"/>
          </a:lnRef>
          <a:fillRef idx="2">
            <a:schemeClr val="dk1"/>
          </a:fillRef>
          <a:effectRef idx="1">
            <a:schemeClr val="dk1"/>
          </a:effectRef>
          <a:fontRef idx="minor">
            <a:schemeClr val="dk1"/>
          </a:fontRef>
        </p:style>
        <p:txBody>
          <a:bodyPr anchor="ctr"/>
          <a:lstStyle/>
          <a:p>
            <a:pPr marL="0" lvl="1">
              <a:lnSpc>
                <a:spcPct val="95000"/>
              </a:lnSpc>
              <a:spcBef>
                <a:spcPct val="35000"/>
              </a:spcBef>
              <a:buClr>
                <a:srgbClr val="7BC143"/>
              </a:buClr>
              <a:defRPr/>
            </a:pPr>
            <a:r>
              <a:rPr lang="fi-FI" altLang="fi-FI" sz="1200" b="1" kern="0" dirty="0">
                <a:solidFill>
                  <a:srgbClr val="000000"/>
                </a:solidFill>
              </a:rPr>
              <a:t>Toimeentulon ongelmat, työttömyys</a:t>
            </a:r>
          </a:p>
        </p:txBody>
      </p:sp>
      <p:sp>
        <p:nvSpPr>
          <p:cNvPr id="11" name="Ellipsi 10"/>
          <p:cNvSpPr/>
          <p:nvPr/>
        </p:nvSpPr>
        <p:spPr>
          <a:xfrm>
            <a:off x="5984513" y="221805"/>
            <a:ext cx="1787568" cy="1008063"/>
          </a:xfrm>
          <a:prstGeom prst="ellipse">
            <a:avLst/>
          </a:prstGeom>
        </p:spPr>
        <p:style>
          <a:lnRef idx="1">
            <a:schemeClr val="dk1"/>
          </a:lnRef>
          <a:fillRef idx="2">
            <a:schemeClr val="dk1"/>
          </a:fillRef>
          <a:effectRef idx="1">
            <a:schemeClr val="dk1"/>
          </a:effectRef>
          <a:fontRef idx="minor">
            <a:schemeClr val="dk1"/>
          </a:fontRef>
        </p:style>
        <p:txBody>
          <a:bodyPr anchor="ctr"/>
          <a:lstStyle/>
          <a:p>
            <a:pPr marL="0" lvl="1">
              <a:spcBef>
                <a:spcPct val="35000"/>
              </a:spcBef>
              <a:buClr>
                <a:srgbClr val="7BC143"/>
              </a:buClr>
              <a:defRPr/>
            </a:pPr>
            <a:r>
              <a:rPr lang="fi-FI" altLang="fi-FI" sz="1200" b="1" kern="0" dirty="0">
                <a:solidFill>
                  <a:srgbClr val="000000"/>
                </a:solidFill>
              </a:rPr>
              <a:t>Vanhemman rikollisuus,</a:t>
            </a:r>
          </a:p>
          <a:p>
            <a:pPr marL="0" lvl="1">
              <a:spcBef>
                <a:spcPct val="35000"/>
              </a:spcBef>
              <a:buClr>
                <a:srgbClr val="7BC143"/>
              </a:buClr>
              <a:defRPr/>
            </a:pPr>
            <a:r>
              <a:rPr lang="fi-FI" altLang="fi-FI" sz="1200" b="1" kern="0" dirty="0">
                <a:solidFill>
                  <a:srgbClr val="000000"/>
                </a:solidFill>
              </a:rPr>
              <a:t>vankeus </a:t>
            </a:r>
          </a:p>
        </p:txBody>
      </p:sp>
      <p:sp>
        <p:nvSpPr>
          <p:cNvPr id="13" name="Ellipsi 12"/>
          <p:cNvSpPr/>
          <p:nvPr/>
        </p:nvSpPr>
        <p:spPr>
          <a:xfrm>
            <a:off x="7949617" y="295050"/>
            <a:ext cx="2026883" cy="1008063"/>
          </a:xfrm>
          <a:prstGeom prst="ellipse">
            <a:avLst/>
          </a:prstGeom>
        </p:spPr>
        <p:style>
          <a:lnRef idx="1">
            <a:schemeClr val="dk1"/>
          </a:lnRef>
          <a:fillRef idx="2">
            <a:schemeClr val="dk1"/>
          </a:fillRef>
          <a:effectRef idx="1">
            <a:schemeClr val="dk1"/>
          </a:effectRef>
          <a:fontRef idx="minor">
            <a:schemeClr val="dk1"/>
          </a:fontRef>
        </p:style>
        <p:txBody>
          <a:bodyPr anchor="ctr"/>
          <a:lstStyle/>
          <a:p>
            <a:pPr marL="0" lvl="1">
              <a:lnSpc>
                <a:spcPct val="95000"/>
              </a:lnSpc>
              <a:spcBef>
                <a:spcPct val="35000"/>
              </a:spcBef>
              <a:buClr>
                <a:srgbClr val="7BC143"/>
              </a:buClr>
              <a:defRPr/>
            </a:pPr>
            <a:r>
              <a:rPr lang="fi-FI" altLang="fi-FI" sz="1200" b="1" kern="0" dirty="0">
                <a:solidFill>
                  <a:srgbClr val="000000"/>
                </a:solidFill>
              </a:rPr>
              <a:t>Vanhemman mielenterveys- ja päihdeongelma </a:t>
            </a:r>
          </a:p>
        </p:txBody>
      </p:sp>
      <p:sp>
        <p:nvSpPr>
          <p:cNvPr id="14" name="Ellipsi 13"/>
          <p:cNvSpPr/>
          <p:nvPr/>
        </p:nvSpPr>
        <p:spPr>
          <a:xfrm>
            <a:off x="4898004" y="1220155"/>
            <a:ext cx="1680569" cy="1008062"/>
          </a:xfrm>
          <a:prstGeom prst="ellipse">
            <a:avLst/>
          </a:prstGeom>
        </p:spPr>
        <p:style>
          <a:lnRef idx="1">
            <a:schemeClr val="dk1"/>
          </a:lnRef>
          <a:fillRef idx="2">
            <a:schemeClr val="dk1"/>
          </a:fillRef>
          <a:effectRef idx="1">
            <a:schemeClr val="dk1"/>
          </a:effectRef>
          <a:fontRef idx="minor">
            <a:schemeClr val="dk1"/>
          </a:fontRef>
        </p:style>
        <p:txBody>
          <a:bodyPr anchor="ctr"/>
          <a:lstStyle/>
          <a:p>
            <a:pPr marL="0" lvl="1">
              <a:lnSpc>
                <a:spcPct val="95000"/>
              </a:lnSpc>
              <a:spcBef>
                <a:spcPct val="35000"/>
              </a:spcBef>
              <a:buClr>
                <a:srgbClr val="7BC143"/>
              </a:buClr>
              <a:defRPr/>
            </a:pPr>
            <a:r>
              <a:rPr lang="fi-FI" altLang="fi-FI" sz="1200" b="1" kern="0" dirty="0">
                <a:solidFill>
                  <a:srgbClr val="000000"/>
                </a:solidFill>
              </a:rPr>
              <a:t>Parisuhteen kariutuminen</a:t>
            </a:r>
          </a:p>
        </p:txBody>
      </p:sp>
      <p:sp>
        <p:nvSpPr>
          <p:cNvPr id="15" name="Ellipsi 14"/>
          <p:cNvSpPr/>
          <p:nvPr/>
        </p:nvSpPr>
        <p:spPr>
          <a:xfrm>
            <a:off x="6743929" y="1268463"/>
            <a:ext cx="1372791" cy="1008062"/>
          </a:xfrm>
          <a:prstGeom prst="ellipse">
            <a:avLst/>
          </a:prstGeom>
        </p:spPr>
        <p:style>
          <a:lnRef idx="1">
            <a:schemeClr val="dk1"/>
          </a:lnRef>
          <a:fillRef idx="2">
            <a:schemeClr val="dk1"/>
          </a:fillRef>
          <a:effectRef idx="1">
            <a:schemeClr val="dk1"/>
          </a:effectRef>
          <a:fontRef idx="minor">
            <a:schemeClr val="dk1"/>
          </a:fontRef>
        </p:style>
        <p:txBody>
          <a:bodyPr anchor="ctr"/>
          <a:lstStyle/>
          <a:p>
            <a:pPr marL="0" lvl="1">
              <a:lnSpc>
                <a:spcPct val="95000"/>
              </a:lnSpc>
              <a:spcBef>
                <a:spcPct val="35000"/>
              </a:spcBef>
              <a:buClr>
                <a:srgbClr val="7BC143"/>
              </a:buClr>
              <a:defRPr/>
            </a:pPr>
            <a:r>
              <a:rPr lang="fi-FI" altLang="fi-FI" sz="1200" b="1" kern="0" dirty="0">
                <a:solidFill>
                  <a:srgbClr val="000000"/>
                </a:solidFill>
              </a:rPr>
              <a:t>Väkivalta</a:t>
            </a:r>
          </a:p>
        </p:txBody>
      </p:sp>
      <p:sp>
        <p:nvSpPr>
          <p:cNvPr id="16" name="Ellipsi 15"/>
          <p:cNvSpPr/>
          <p:nvPr/>
        </p:nvSpPr>
        <p:spPr>
          <a:xfrm>
            <a:off x="3005888" y="1178213"/>
            <a:ext cx="1680568" cy="1008062"/>
          </a:xfrm>
          <a:prstGeom prst="ellipse">
            <a:avLst/>
          </a:prstGeom>
        </p:spPr>
        <p:style>
          <a:lnRef idx="1">
            <a:schemeClr val="dk1"/>
          </a:lnRef>
          <a:fillRef idx="2">
            <a:schemeClr val="dk1"/>
          </a:fillRef>
          <a:effectRef idx="1">
            <a:schemeClr val="dk1"/>
          </a:effectRef>
          <a:fontRef idx="minor">
            <a:schemeClr val="dk1"/>
          </a:fontRef>
        </p:style>
        <p:txBody>
          <a:bodyPr anchor="ctr"/>
          <a:lstStyle/>
          <a:p>
            <a:pPr marL="0" lvl="1">
              <a:lnSpc>
                <a:spcPct val="95000"/>
              </a:lnSpc>
              <a:spcBef>
                <a:spcPct val="35000"/>
              </a:spcBef>
              <a:buClr>
                <a:srgbClr val="7BC143"/>
              </a:buClr>
              <a:defRPr/>
            </a:pPr>
            <a:r>
              <a:rPr lang="fi-FI" altLang="fi-FI" sz="1200" b="1" kern="0" dirty="0">
                <a:solidFill>
                  <a:srgbClr val="000000"/>
                </a:solidFill>
              </a:rPr>
              <a:t>Vanhemman kuolema</a:t>
            </a:r>
          </a:p>
        </p:txBody>
      </p:sp>
      <p:cxnSp>
        <p:nvCxnSpPr>
          <p:cNvPr id="3" name="Suora yhdysviiva 2"/>
          <p:cNvCxnSpPr/>
          <p:nvPr/>
        </p:nvCxnSpPr>
        <p:spPr>
          <a:xfrm>
            <a:off x="5772150" y="3627441"/>
            <a:ext cx="0" cy="827087"/>
          </a:xfrm>
          <a:prstGeom prst="line">
            <a:avLst/>
          </a:prstGeom>
        </p:spPr>
        <p:style>
          <a:lnRef idx="2">
            <a:schemeClr val="accent4"/>
          </a:lnRef>
          <a:fillRef idx="0">
            <a:schemeClr val="accent4"/>
          </a:fillRef>
          <a:effectRef idx="1">
            <a:schemeClr val="accent4"/>
          </a:effectRef>
          <a:fontRef idx="minor">
            <a:schemeClr val="tx1"/>
          </a:fontRef>
        </p:style>
      </p:cxnSp>
      <p:sp>
        <p:nvSpPr>
          <p:cNvPr id="7" name="Tekstiruutu 6"/>
          <p:cNvSpPr txBox="1">
            <a:spLocks noChangeArrowheads="1"/>
          </p:cNvSpPr>
          <p:nvPr/>
        </p:nvSpPr>
        <p:spPr bwMode="auto">
          <a:xfrm>
            <a:off x="5806090" y="3632629"/>
            <a:ext cx="1302221" cy="830997"/>
          </a:xfrm>
          <a:prstGeom prst="rect">
            <a:avLst/>
          </a:prstGeom>
          <a:noFill/>
          <a:ln w="9525">
            <a:noFill/>
            <a:miter lim="800000"/>
            <a:headEnd/>
            <a:tailEnd/>
          </a:ln>
        </p:spPr>
        <p:txBody>
          <a:bodyPr wrap="square">
            <a:spAutoFit/>
          </a:bodyPr>
          <a:lstStyle/>
          <a:p>
            <a:r>
              <a:rPr lang="en-US" altLang="fi-FI" sz="1600" b="1" dirty="0" err="1"/>
              <a:t>Nuorella</a:t>
            </a:r>
            <a:endParaRPr lang="en-US" altLang="fi-FI" sz="1600" b="1" dirty="0"/>
          </a:p>
          <a:p>
            <a:r>
              <a:rPr lang="en-US" altLang="fi-FI" sz="1600" b="1" dirty="0" err="1"/>
              <a:t>ongelmia</a:t>
            </a:r>
            <a:r>
              <a:rPr lang="en-US" altLang="fi-FI" sz="1600" b="1" dirty="0"/>
              <a:t>, </a:t>
            </a:r>
            <a:r>
              <a:rPr lang="en-US" altLang="fi-FI" sz="1600" b="1" dirty="0" err="1"/>
              <a:t>huoli</a:t>
            </a:r>
            <a:r>
              <a:rPr lang="en-US" altLang="fi-FI" sz="1600" b="1" dirty="0"/>
              <a:t> </a:t>
            </a:r>
            <a:r>
              <a:rPr lang="en-US" altLang="fi-FI" sz="1600" b="1" dirty="0" err="1"/>
              <a:t>herää</a:t>
            </a:r>
            <a:endParaRPr lang="en-US" altLang="fi-FI" sz="1600" b="1" dirty="0"/>
          </a:p>
        </p:txBody>
      </p:sp>
      <p:sp>
        <p:nvSpPr>
          <p:cNvPr id="9" name="Tekstiruutu 8"/>
          <p:cNvSpPr txBox="1">
            <a:spLocks noChangeArrowheads="1"/>
          </p:cNvSpPr>
          <p:nvPr/>
        </p:nvSpPr>
        <p:spPr bwMode="auto">
          <a:xfrm>
            <a:off x="5806547" y="4731218"/>
            <a:ext cx="3348038" cy="954107"/>
          </a:xfrm>
          <a:prstGeom prst="rect">
            <a:avLst/>
          </a:prstGeom>
          <a:noFill/>
          <a:ln w="9525">
            <a:noFill/>
            <a:miter lim="800000"/>
            <a:headEnd/>
            <a:tailEnd/>
          </a:ln>
        </p:spPr>
        <p:txBody>
          <a:bodyPr>
            <a:spAutoFit/>
          </a:bodyPr>
          <a:lstStyle/>
          <a:p>
            <a:r>
              <a:rPr lang="en-US" altLang="fi-FI" sz="1400" dirty="0" err="1"/>
              <a:t>Runsaasti</a:t>
            </a:r>
            <a:r>
              <a:rPr lang="en-US" altLang="fi-FI" sz="1400" dirty="0"/>
              <a:t> </a:t>
            </a:r>
            <a:r>
              <a:rPr lang="en-US" altLang="fi-FI" sz="1400" dirty="0" err="1"/>
              <a:t>työmenetelmiä</a:t>
            </a:r>
            <a:r>
              <a:rPr lang="en-US" altLang="fi-FI" sz="1400" dirty="0"/>
              <a:t>:</a:t>
            </a:r>
          </a:p>
          <a:p>
            <a:r>
              <a:rPr lang="en-US" altLang="fi-FI" sz="1400" dirty="0" err="1"/>
              <a:t>Käytösongelmat</a:t>
            </a:r>
            <a:r>
              <a:rPr lang="en-US" altLang="fi-FI" sz="1400" dirty="0"/>
              <a:t>, </a:t>
            </a:r>
            <a:r>
              <a:rPr lang="en-US" altLang="fi-FI" sz="1400" dirty="0" err="1"/>
              <a:t>tunne-elämän</a:t>
            </a:r>
            <a:r>
              <a:rPr lang="en-US" altLang="fi-FI" sz="1400" dirty="0"/>
              <a:t> </a:t>
            </a:r>
            <a:r>
              <a:rPr lang="en-US" altLang="fi-FI" sz="1400" dirty="0" err="1"/>
              <a:t>ongelmat</a:t>
            </a:r>
            <a:r>
              <a:rPr lang="en-US" altLang="fi-FI" sz="1400" dirty="0"/>
              <a:t>, </a:t>
            </a:r>
            <a:r>
              <a:rPr lang="en-US" altLang="fi-FI" sz="1400" dirty="0" err="1"/>
              <a:t>oppimisvaikeudet</a:t>
            </a:r>
            <a:r>
              <a:rPr lang="en-US" altLang="fi-FI" sz="1400" dirty="0"/>
              <a:t>, </a:t>
            </a:r>
            <a:r>
              <a:rPr lang="en-US" altLang="fi-FI" sz="1400" dirty="0" err="1"/>
              <a:t>sosiaaliset</a:t>
            </a:r>
            <a:r>
              <a:rPr lang="en-US" altLang="fi-FI" sz="1400" dirty="0"/>
              <a:t> </a:t>
            </a:r>
            <a:r>
              <a:rPr lang="en-US" altLang="fi-FI" sz="1400" dirty="0" err="1"/>
              <a:t>ongelmat</a:t>
            </a:r>
            <a:endParaRPr lang="en-US" altLang="fi-FI" sz="1400" dirty="0"/>
          </a:p>
          <a:p>
            <a:endParaRPr lang="en-US" altLang="fi-FI" sz="1400" dirty="0"/>
          </a:p>
        </p:txBody>
      </p:sp>
      <p:cxnSp>
        <p:nvCxnSpPr>
          <p:cNvPr id="18" name="Suora yhdysviiva 17"/>
          <p:cNvCxnSpPr/>
          <p:nvPr/>
        </p:nvCxnSpPr>
        <p:spPr>
          <a:xfrm>
            <a:off x="6883004" y="3627441"/>
            <a:ext cx="0" cy="827087"/>
          </a:xfrm>
          <a:prstGeom prst="line">
            <a:avLst/>
          </a:prstGeom>
        </p:spPr>
        <p:style>
          <a:lnRef idx="2">
            <a:schemeClr val="accent4"/>
          </a:lnRef>
          <a:fillRef idx="0">
            <a:schemeClr val="accent4"/>
          </a:fillRef>
          <a:effectRef idx="1">
            <a:schemeClr val="accent4"/>
          </a:effectRef>
          <a:fontRef idx="minor">
            <a:schemeClr val="tx1"/>
          </a:fontRef>
        </p:style>
      </p:cxnSp>
      <p:sp>
        <p:nvSpPr>
          <p:cNvPr id="40" name="Tekstiruutu 39"/>
          <p:cNvSpPr txBox="1">
            <a:spLocks noChangeArrowheads="1"/>
          </p:cNvSpPr>
          <p:nvPr/>
        </p:nvSpPr>
        <p:spPr bwMode="auto">
          <a:xfrm>
            <a:off x="6461750" y="3909319"/>
            <a:ext cx="1937147" cy="584775"/>
          </a:xfrm>
          <a:prstGeom prst="rect">
            <a:avLst/>
          </a:prstGeom>
          <a:noFill/>
          <a:ln w="9525">
            <a:noFill/>
            <a:miter lim="800000"/>
            <a:headEnd/>
            <a:tailEnd/>
          </a:ln>
        </p:spPr>
        <p:txBody>
          <a:bodyPr>
            <a:spAutoFit/>
          </a:bodyPr>
          <a:lstStyle/>
          <a:p>
            <a:pPr algn="ctr"/>
            <a:r>
              <a:rPr lang="en-US" altLang="fi-FI" sz="1600" dirty="0"/>
              <a:t>Avo-</a:t>
            </a:r>
          </a:p>
          <a:p>
            <a:pPr algn="ctr"/>
            <a:r>
              <a:rPr lang="en-US" altLang="fi-FI" sz="1600" dirty="0" err="1"/>
              <a:t>palvelut</a:t>
            </a:r>
            <a:endParaRPr lang="en-US" altLang="fi-FI" sz="1600" dirty="0"/>
          </a:p>
        </p:txBody>
      </p:sp>
      <p:sp>
        <p:nvSpPr>
          <p:cNvPr id="41" name="Tekstiruutu 40"/>
          <p:cNvSpPr txBox="1">
            <a:spLocks noChangeArrowheads="1"/>
          </p:cNvSpPr>
          <p:nvPr/>
        </p:nvSpPr>
        <p:spPr bwMode="auto">
          <a:xfrm>
            <a:off x="7552546" y="3908685"/>
            <a:ext cx="1996679" cy="584775"/>
          </a:xfrm>
          <a:prstGeom prst="rect">
            <a:avLst/>
          </a:prstGeom>
          <a:noFill/>
          <a:ln w="9525">
            <a:noFill/>
            <a:miter lim="800000"/>
            <a:headEnd/>
            <a:tailEnd/>
          </a:ln>
        </p:spPr>
        <p:txBody>
          <a:bodyPr>
            <a:spAutoFit/>
          </a:bodyPr>
          <a:lstStyle/>
          <a:p>
            <a:pPr algn="ctr"/>
            <a:r>
              <a:rPr lang="en-US" altLang="fi-FI" sz="1600" dirty="0" err="1"/>
              <a:t>Laitos</a:t>
            </a:r>
            <a:r>
              <a:rPr lang="en-US" altLang="fi-FI" sz="1600" dirty="0"/>
              <a:t>-</a:t>
            </a:r>
          </a:p>
          <a:p>
            <a:pPr algn="ctr"/>
            <a:r>
              <a:rPr lang="en-US" altLang="fi-FI" sz="1600" dirty="0" err="1"/>
              <a:t>palvelut</a:t>
            </a:r>
            <a:endParaRPr lang="en-US" altLang="fi-FI" sz="1600" dirty="0"/>
          </a:p>
        </p:txBody>
      </p:sp>
      <p:cxnSp>
        <p:nvCxnSpPr>
          <p:cNvPr id="42" name="Suora yhdysviiva 41"/>
          <p:cNvCxnSpPr/>
          <p:nvPr/>
        </p:nvCxnSpPr>
        <p:spPr>
          <a:xfrm>
            <a:off x="7896225" y="3627441"/>
            <a:ext cx="0" cy="841375"/>
          </a:xfrm>
          <a:prstGeom prst="line">
            <a:avLst/>
          </a:prstGeom>
        </p:spPr>
        <p:style>
          <a:lnRef idx="2">
            <a:schemeClr val="accent4"/>
          </a:lnRef>
          <a:fillRef idx="0">
            <a:schemeClr val="accent4"/>
          </a:fillRef>
          <a:effectRef idx="1">
            <a:schemeClr val="accent4"/>
          </a:effectRef>
          <a:fontRef idx="minor">
            <a:schemeClr val="tx1"/>
          </a:fontRef>
        </p:style>
      </p:cxnSp>
      <p:sp>
        <p:nvSpPr>
          <p:cNvPr id="19" name="Vasen aaltosulje 18"/>
          <p:cNvSpPr/>
          <p:nvPr/>
        </p:nvSpPr>
        <p:spPr>
          <a:xfrm rot="16200000">
            <a:off x="5204111" y="-811524"/>
            <a:ext cx="914400" cy="7428928"/>
          </a:xfrm>
          <a:prstGeom prst="leftBrace">
            <a:avLst>
              <a:gd name="adj1" fmla="val 8333"/>
              <a:gd name="adj2" fmla="val 12233"/>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n-US">
              <a:ln>
                <a:solidFill>
                  <a:srgbClr val="FF0000"/>
                </a:solidFill>
              </a:ln>
              <a:solidFill>
                <a:srgbClr val="FF0000"/>
              </a:solidFill>
            </a:endParaRPr>
          </a:p>
        </p:txBody>
      </p:sp>
      <p:cxnSp>
        <p:nvCxnSpPr>
          <p:cNvPr id="44" name="Suora yhdysviiva 43"/>
          <p:cNvCxnSpPr/>
          <p:nvPr/>
        </p:nvCxnSpPr>
        <p:spPr>
          <a:xfrm>
            <a:off x="3733801" y="3573465"/>
            <a:ext cx="1191" cy="827087"/>
          </a:xfrm>
          <a:prstGeom prst="line">
            <a:avLst/>
          </a:prstGeom>
        </p:spPr>
        <p:style>
          <a:lnRef idx="2">
            <a:schemeClr val="accent4"/>
          </a:lnRef>
          <a:fillRef idx="0">
            <a:schemeClr val="accent4"/>
          </a:fillRef>
          <a:effectRef idx="1">
            <a:schemeClr val="accent4"/>
          </a:effectRef>
          <a:fontRef idx="minor">
            <a:schemeClr val="tx1"/>
          </a:fontRef>
        </p:style>
      </p:cxnSp>
      <p:sp>
        <p:nvSpPr>
          <p:cNvPr id="49" name="Tekstiruutu 48"/>
          <p:cNvSpPr txBox="1">
            <a:spLocks noChangeArrowheads="1"/>
          </p:cNvSpPr>
          <p:nvPr/>
        </p:nvSpPr>
        <p:spPr bwMode="auto">
          <a:xfrm>
            <a:off x="2415778" y="3387631"/>
            <a:ext cx="1385367" cy="1077218"/>
          </a:xfrm>
          <a:prstGeom prst="rect">
            <a:avLst/>
          </a:prstGeom>
          <a:noFill/>
          <a:ln w="9525">
            <a:noFill/>
            <a:miter lim="800000"/>
            <a:headEnd/>
            <a:tailEnd/>
          </a:ln>
        </p:spPr>
        <p:txBody>
          <a:bodyPr wrap="square">
            <a:spAutoFit/>
          </a:bodyPr>
          <a:lstStyle/>
          <a:p>
            <a:r>
              <a:rPr lang="en-US" altLang="fi-FI" sz="1600" b="1" dirty="0" err="1"/>
              <a:t>Nuoren</a:t>
            </a:r>
            <a:r>
              <a:rPr lang="en-US" altLang="fi-FI" sz="1600" b="1" dirty="0"/>
              <a:t> </a:t>
            </a:r>
            <a:r>
              <a:rPr lang="en-US" altLang="fi-FI" sz="1600" b="1" dirty="0" err="1"/>
              <a:t>elämän-tilanne</a:t>
            </a:r>
            <a:r>
              <a:rPr lang="en-US" altLang="fi-FI" sz="1600" b="1" dirty="0"/>
              <a:t> </a:t>
            </a:r>
            <a:r>
              <a:rPr lang="en-US" altLang="fi-FI" sz="1600" b="1" dirty="0" err="1"/>
              <a:t>muuttuu</a:t>
            </a:r>
            <a:endParaRPr lang="en-US" altLang="fi-FI" sz="1600" b="1" dirty="0"/>
          </a:p>
        </p:txBody>
      </p:sp>
      <p:sp>
        <p:nvSpPr>
          <p:cNvPr id="36" name="Nuoli oikealle 35"/>
          <p:cNvSpPr/>
          <p:nvPr/>
        </p:nvSpPr>
        <p:spPr>
          <a:xfrm>
            <a:off x="3311203" y="3027695"/>
            <a:ext cx="5770959"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Tekstiruutu 51"/>
          <p:cNvSpPr txBox="1">
            <a:spLocks noChangeArrowheads="1"/>
          </p:cNvSpPr>
          <p:nvPr/>
        </p:nvSpPr>
        <p:spPr bwMode="auto">
          <a:xfrm>
            <a:off x="3818335" y="3527426"/>
            <a:ext cx="1946672" cy="923330"/>
          </a:xfrm>
          <a:prstGeom prst="rect">
            <a:avLst/>
          </a:prstGeom>
          <a:noFill/>
          <a:ln w="9525">
            <a:noFill/>
            <a:miter lim="800000"/>
            <a:headEnd/>
            <a:tailEnd/>
          </a:ln>
        </p:spPr>
        <p:txBody>
          <a:bodyPr>
            <a:spAutoFit/>
          </a:bodyPr>
          <a:lstStyle/>
          <a:p>
            <a:r>
              <a:rPr lang="en-US" altLang="fi-FI" b="1" dirty="0" err="1"/>
              <a:t>Nuoren</a:t>
            </a:r>
            <a:r>
              <a:rPr lang="en-US" altLang="fi-FI" b="1" dirty="0"/>
              <a:t> </a:t>
            </a:r>
            <a:r>
              <a:rPr lang="en-US" altLang="fi-FI" b="1" dirty="0" err="1"/>
              <a:t>arki</a:t>
            </a:r>
            <a:r>
              <a:rPr lang="en-US" altLang="fi-FI" b="1" dirty="0"/>
              <a:t> </a:t>
            </a:r>
          </a:p>
          <a:p>
            <a:r>
              <a:rPr lang="en-US" altLang="fi-FI" b="1" dirty="0"/>
              <a:t>on </a:t>
            </a:r>
          </a:p>
          <a:p>
            <a:r>
              <a:rPr lang="en-US" altLang="fi-FI" b="1" dirty="0" err="1"/>
              <a:t>erilaista</a:t>
            </a:r>
            <a:r>
              <a:rPr lang="en-US" altLang="fi-FI" b="1" dirty="0"/>
              <a:t>!</a:t>
            </a:r>
          </a:p>
        </p:txBody>
      </p:sp>
      <p:sp>
        <p:nvSpPr>
          <p:cNvPr id="2" name="Oval 1"/>
          <p:cNvSpPr/>
          <p:nvPr/>
        </p:nvSpPr>
        <p:spPr>
          <a:xfrm>
            <a:off x="5581882" y="2092326"/>
            <a:ext cx="1254930" cy="43719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Oval 24"/>
          <p:cNvSpPr/>
          <p:nvPr/>
        </p:nvSpPr>
        <p:spPr>
          <a:xfrm>
            <a:off x="6929199" y="2141765"/>
            <a:ext cx="2440554" cy="43719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Oval 25"/>
          <p:cNvSpPr/>
          <p:nvPr/>
        </p:nvSpPr>
        <p:spPr>
          <a:xfrm>
            <a:off x="2247900" y="2092326"/>
            <a:ext cx="2930128" cy="437197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14">
            <a:extLst>
              <a:ext uri="{FF2B5EF4-FFF2-40B4-BE49-F238E27FC236}">
                <a16:creationId xmlns:a16="http://schemas.microsoft.com/office/drawing/2014/main" id="{73320B0C-91F1-4C65-81C2-CB4E0631E414}"/>
              </a:ext>
            </a:extLst>
          </p:cNvPr>
          <p:cNvSpPr/>
          <p:nvPr/>
        </p:nvSpPr>
        <p:spPr>
          <a:xfrm>
            <a:off x="8374958" y="1314799"/>
            <a:ext cx="2467594" cy="1008062"/>
          </a:xfrm>
          <a:prstGeom prst="ellipse">
            <a:avLst/>
          </a:prstGeom>
        </p:spPr>
        <p:style>
          <a:lnRef idx="1">
            <a:schemeClr val="dk1"/>
          </a:lnRef>
          <a:fillRef idx="2">
            <a:schemeClr val="dk1"/>
          </a:fillRef>
          <a:effectRef idx="1">
            <a:schemeClr val="dk1"/>
          </a:effectRef>
          <a:fontRef idx="minor">
            <a:schemeClr val="dk1"/>
          </a:fontRef>
        </p:style>
        <p:txBody>
          <a:bodyPr anchor="ctr"/>
          <a:lstStyle/>
          <a:p>
            <a:pPr marL="0" lvl="1">
              <a:lnSpc>
                <a:spcPct val="95000"/>
              </a:lnSpc>
              <a:spcBef>
                <a:spcPct val="35000"/>
              </a:spcBef>
              <a:buClr>
                <a:srgbClr val="7BC143"/>
              </a:buClr>
              <a:defRPr/>
            </a:pPr>
            <a:r>
              <a:rPr lang="fi-FI" altLang="fi-FI" sz="1200" b="1" kern="0" dirty="0">
                <a:solidFill>
                  <a:srgbClr val="000000"/>
                </a:solidFill>
              </a:rPr>
              <a:t>Muiden kehitysympäristöjen ongelmat</a:t>
            </a:r>
          </a:p>
        </p:txBody>
      </p:sp>
      <p:sp>
        <p:nvSpPr>
          <p:cNvPr id="4" name="Tekstiruutu 3">
            <a:extLst>
              <a:ext uri="{FF2B5EF4-FFF2-40B4-BE49-F238E27FC236}">
                <a16:creationId xmlns:a16="http://schemas.microsoft.com/office/drawing/2014/main" id="{FAB0B1B6-147E-47E7-133B-7184B1EAB4FC}"/>
              </a:ext>
            </a:extLst>
          </p:cNvPr>
          <p:cNvSpPr txBox="1"/>
          <p:nvPr/>
        </p:nvSpPr>
        <p:spPr>
          <a:xfrm>
            <a:off x="409575" y="5924550"/>
            <a:ext cx="1792133" cy="369332"/>
          </a:xfrm>
          <a:prstGeom prst="rect">
            <a:avLst/>
          </a:prstGeom>
          <a:noFill/>
        </p:spPr>
        <p:txBody>
          <a:bodyPr wrap="square" rtlCol="0">
            <a:spAutoFit/>
          </a:bodyPr>
          <a:lstStyle/>
          <a:p>
            <a:r>
              <a:rPr lang="fi-FI" dirty="0"/>
              <a:t>@Mika Niemelä</a:t>
            </a:r>
          </a:p>
        </p:txBody>
      </p:sp>
    </p:spTree>
    <p:extLst>
      <p:ext uri="{BB962C8B-B14F-4D97-AF65-F5344CB8AC3E}">
        <p14:creationId xmlns:p14="http://schemas.microsoft.com/office/powerpoint/2010/main" val="3392339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fill="hold"/>
                                        <p:tgtEl>
                                          <p:spTgt spid="26"/>
                                        </p:tgtEl>
                                        <p:attrNameLst>
                                          <p:attrName>ppt_x</p:attrName>
                                        </p:attrNameLst>
                                      </p:cBhvr>
                                      <p:tavLst>
                                        <p:tav tm="0">
                                          <p:val>
                                            <p:strVal val="#ppt_x"/>
                                          </p:val>
                                        </p:tav>
                                        <p:tav tm="100000">
                                          <p:val>
                                            <p:strVal val="#ppt_x"/>
                                          </p:val>
                                        </p:tav>
                                      </p:tavLst>
                                    </p:anim>
                                    <p:anim calcmode="lin" valueType="num">
                                      <p:cBhvr additive="base">
                                        <p:cTn id="10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P spid="15" grpId="0" animBg="1"/>
      <p:bldP spid="16" grpId="0" animBg="1"/>
      <p:bldP spid="7" grpId="0"/>
      <p:bldP spid="9" grpId="0"/>
      <p:bldP spid="40" grpId="0"/>
      <p:bldP spid="41" grpId="0"/>
      <p:bldP spid="19" grpId="0" animBg="1"/>
      <p:bldP spid="49" grpId="0"/>
      <p:bldP spid="52" grpId="0"/>
      <p:bldP spid="2"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526983"/>
            <a:ext cx="7759849" cy="1143000"/>
          </a:xfrm>
        </p:spPr>
        <p:txBody>
          <a:bodyPr vert="horz" lIns="91440" tIns="45720" rIns="91440" bIns="45720" rtlCol="0" anchor="ctr">
            <a:noAutofit/>
          </a:bodyPr>
          <a:lstStyle/>
          <a:p>
            <a:r>
              <a:rPr lang="fi-FI" sz="3200" b="1" dirty="0">
                <a:latin typeface="Ivar Display Bold" pitchFamily="2" charset="77"/>
              </a:rPr>
              <a:t>Perheitä kuormittavien tekijöiden yleisyys </a:t>
            </a:r>
            <a:r>
              <a:rPr lang="fi-FI" sz="2400" b="1" dirty="0">
                <a:latin typeface="Ivar Display Bold" pitchFamily="2" charset="77"/>
              </a:rPr>
              <a:t>(Suomessa vuonna 1997 syntyneet)</a:t>
            </a:r>
            <a:endParaRPr lang="fi-FI" sz="3200" b="1" dirty="0">
              <a:latin typeface="Ivar Display Bold" pitchFamily="2" charset="77"/>
            </a:endParaRPr>
          </a:p>
        </p:txBody>
      </p:sp>
      <p:sp>
        <p:nvSpPr>
          <p:cNvPr id="6" name="Dian numeron paikkamerkki 5"/>
          <p:cNvSpPr>
            <a:spLocks noGrp="1"/>
          </p:cNvSpPr>
          <p:nvPr>
            <p:ph type="sldNum" sz="quarter" idx="4294967295"/>
          </p:nvPr>
        </p:nvSpPr>
        <p:spPr>
          <a:xfrm>
            <a:off x="11480800" y="8475133"/>
            <a:ext cx="3657600" cy="486833"/>
          </a:xfrm>
          <a:prstGeom prst="rect">
            <a:avLst/>
          </a:prstGeom>
        </p:spPr>
        <p:txBody>
          <a:bodyPr vert="horz" lIns="121920" tIns="60960" rIns="121920" bIns="60960" rtlCol="0" anchor="ctr"/>
          <a:lstStyle>
            <a:defPPr>
              <a:defRPr lang="fi-FI"/>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r" defTabSz="1219170" rtl="0" eaLnBrk="1" fontAlgn="base" latinLnBrk="0" hangingPunct="1">
              <a:lnSpc>
                <a:spcPct val="100000"/>
              </a:lnSpc>
              <a:spcBef>
                <a:spcPct val="0"/>
              </a:spcBef>
              <a:spcAft>
                <a:spcPct val="0"/>
              </a:spcAft>
              <a:buClrTx/>
              <a:buSzTx/>
              <a:buFontTx/>
              <a:buNone/>
              <a:tabLst/>
              <a:defRPr/>
            </a:pPr>
            <a:fld id="{F0F53FA1-16D9-4766-BB68-521CBD36F1C9}" type="slidenum">
              <a:rPr kumimoji="0" lang="fi-FI" sz="1600" b="0" i="0" u="none" strike="noStrike" kern="1200" cap="none" spc="0" normalizeH="0" baseline="0" noProof="0">
                <a:ln>
                  <a:noFill/>
                </a:ln>
                <a:solidFill>
                  <a:srgbClr val="112461">
                    <a:tint val="75000"/>
                  </a:srgbClr>
                </a:solidFill>
                <a:effectLst/>
                <a:uLnTx/>
                <a:uFillTx/>
                <a:latin typeface="Calibri"/>
                <a:ea typeface="+mn-ea"/>
                <a:cs typeface="+mn-cs"/>
              </a:rPr>
              <a:pPr marL="0" marR="0" lvl="0" indent="0" algn="r" defTabSz="1219170" rtl="0" eaLnBrk="1" fontAlgn="base" latinLnBrk="0" hangingPunct="1">
                <a:lnSpc>
                  <a:spcPct val="100000"/>
                </a:lnSpc>
                <a:spcBef>
                  <a:spcPct val="0"/>
                </a:spcBef>
                <a:spcAft>
                  <a:spcPct val="0"/>
                </a:spcAft>
                <a:buClrTx/>
                <a:buSzTx/>
                <a:buFontTx/>
                <a:buNone/>
                <a:tabLst/>
                <a:defRPr/>
              </a:pPr>
              <a:t>3</a:t>
            </a:fld>
            <a:endParaRPr kumimoji="0" lang="fi-FI" sz="1600" b="0" i="0" u="none" strike="noStrike" kern="1200" cap="none" spc="0" normalizeH="0" baseline="0" noProof="0">
              <a:ln>
                <a:noFill/>
              </a:ln>
              <a:solidFill>
                <a:srgbClr val="112461">
                  <a:tint val="75000"/>
                </a:srgbClr>
              </a:solidFill>
              <a:effectLst/>
              <a:uLnTx/>
              <a:uFillTx/>
              <a:latin typeface="Calibri"/>
              <a:ea typeface="+mn-ea"/>
              <a:cs typeface="+mn-cs"/>
            </a:endParaRPr>
          </a:p>
        </p:txBody>
      </p:sp>
      <p:pic>
        <p:nvPicPr>
          <p:cNvPr id="7" name="Sisällön paikkamerkki 6" descr="https://lh5.googleusercontent.com/au9WzQBOueEONDLtESeWoQvhNZa-AtL8K-OsIEHNXwhNYPUVTrrd-_YaWvEsE3CUnF1_QGT_BuDld431FMVEoezRAmJ02kHCq0gnJ4VJ-dXJ86Y5K5HBHAurlJ1GKNVlYZTn_aNh"/>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5415" y="1669983"/>
            <a:ext cx="10273141" cy="4018502"/>
          </a:xfrm>
          <a:prstGeom prst="rect">
            <a:avLst/>
          </a:prstGeom>
          <a:noFill/>
          <a:ln>
            <a:noFill/>
          </a:ln>
        </p:spPr>
      </p:pic>
      <p:sp>
        <p:nvSpPr>
          <p:cNvPr id="3" name="Tekstiruutu 2">
            <a:extLst>
              <a:ext uri="{FF2B5EF4-FFF2-40B4-BE49-F238E27FC236}">
                <a16:creationId xmlns:a16="http://schemas.microsoft.com/office/drawing/2014/main" id="{408AD254-9AF7-B8E7-C75B-362D5EC6448C}"/>
              </a:ext>
            </a:extLst>
          </p:cNvPr>
          <p:cNvSpPr txBox="1"/>
          <p:nvPr/>
        </p:nvSpPr>
        <p:spPr>
          <a:xfrm>
            <a:off x="8679516" y="3527500"/>
            <a:ext cx="30766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112461"/>
                </a:solidFill>
                <a:effectLst/>
                <a:uLnTx/>
                <a:uFillTx/>
                <a:latin typeface="Calibri"/>
                <a:ea typeface="+mn-ea"/>
                <a:cs typeface="+mn-cs"/>
              </a:rPr>
              <a:t>Yli 4 vuotta jatkunut toimeentulotuki 11%</a:t>
            </a:r>
          </a:p>
        </p:txBody>
      </p:sp>
      <p:sp>
        <p:nvSpPr>
          <p:cNvPr id="4" name="Tekstiruutu 3">
            <a:extLst>
              <a:ext uri="{FF2B5EF4-FFF2-40B4-BE49-F238E27FC236}">
                <a16:creationId xmlns:a16="http://schemas.microsoft.com/office/drawing/2014/main" id="{49EFCA6B-8C9E-FF27-F249-532D0CF55E14}"/>
              </a:ext>
            </a:extLst>
          </p:cNvPr>
          <p:cNvSpPr txBox="1"/>
          <p:nvPr/>
        </p:nvSpPr>
        <p:spPr>
          <a:xfrm>
            <a:off x="609600" y="5688485"/>
            <a:ext cx="3456791"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Ristikari, T., Keski-Säntti, M., Sutela, E., Haapakorva, P., Kiilakoski, T., Pekkarinen, E., ... &amp; Gissler, M. (2018). Suomi lasten kasvuympäristönä: Kahdeksantoista vuoden seuranta vuonna 1997 syntyneistä.</a:t>
            </a:r>
            <a:endParaRPr kumimoji="0" lang="fi-FI" sz="1050" b="0" i="0" u="none" strike="noStrike" kern="1200" cap="none" spc="0" normalizeH="0" baseline="0" noProof="0" dirty="0">
              <a:ln>
                <a:noFill/>
              </a:ln>
              <a:solidFill>
                <a:srgbClr val="112461"/>
              </a:solidFill>
              <a:effectLst/>
              <a:uLnTx/>
              <a:uFillTx/>
              <a:latin typeface="Calibri"/>
              <a:ea typeface="+mn-ea"/>
              <a:cs typeface="+mn-cs"/>
            </a:endParaRPr>
          </a:p>
        </p:txBody>
      </p:sp>
    </p:spTree>
    <p:extLst>
      <p:ext uri="{BB962C8B-B14F-4D97-AF65-F5344CB8AC3E}">
        <p14:creationId xmlns:p14="http://schemas.microsoft.com/office/powerpoint/2010/main" val="15009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4559A3-FDC9-368C-D0D6-863CAA7B6B7F}"/>
              </a:ext>
            </a:extLst>
          </p:cNvPr>
          <p:cNvSpPr>
            <a:spLocks noGrp="1"/>
          </p:cNvSpPr>
          <p:nvPr>
            <p:ph type="title"/>
          </p:nvPr>
        </p:nvSpPr>
        <p:spPr>
          <a:xfrm>
            <a:off x="609599" y="632908"/>
            <a:ext cx="11336511" cy="1143000"/>
          </a:xfrm>
        </p:spPr>
        <p:txBody>
          <a:bodyPr>
            <a:normAutofit fontScale="90000"/>
          </a:bodyPr>
          <a:lstStyle/>
          <a:p>
            <a:r>
              <a:rPr lang="fi-FI" sz="4300" dirty="0">
                <a:latin typeface="Ivar Display SemiBold"/>
              </a:rPr>
              <a:t>Vanhempien toimeentulotukiasiakkuus merkittävin riskitekijä nuorten mielenterveyshäiriödiagnoosille</a:t>
            </a:r>
          </a:p>
        </p:txBody>
      </p:sp>
      <p:sp>
        <p:nvSpPr>
          <p:cNvPr id="6" name="Rectangle 4">
            <a:extLst>
              <a:ext uri="{FF2B5EF4-FFF2-40B4-BE49-F238E27FC236}">
                <a16:creationId xmlns:a16="http://schemas.microsoft.com/office/drawing/2014/main" id="{49789243-F93B-CCA8-4792-EC0AE331CB83}"/>
              </a:ext>
            </a:extLst>
          </p:cNvPr>
          <p:cNvSpPr>
            <a:spLocks noChangeArrowheads="1"/>
          </p:cNvSpPr>
          <p:nvPr/>
        </p:nvSpPr>
        <p:spPr bwMode="auto">
          <a:xfrm>
            <a:off x="1066800" y="2644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12461"/>
              </a:solidFill>
              <a:effectLst/>
              <a:uLnTx/>
              <a:uFillTx/>
              <a:latin typeface="Calibri"/>
              <a:ea typeface="+mn-ea"/>
              <a:cs typeface="+mn-cs"/>
            </a:endParaRPr>
          </a:p>
        </p:txBody>
      </p:sp>
      <p:graphicFrame>
        <p:nvGraphicFramePr>
          <p:cNvPr id="7" name="Objekti 6">
            <a:extLst>
              <a:ext uri="{FF2B5EF4-FFF2-40B4-BE49-F238E27FC236}">
                <a16:creationId xmlns:a16="http://schemas.microsoft.com/office/drawing/2014/main" id="{7E567E70-3703-A9A3-1506-F857E33AD94D}"/>
              </a:ext>
            </a:extLst>
          </p:cNvPr>
          <p:cNvGraphicFramePr>
            <a:graphicFrameLocks noChangeAspect="1"/>
          </p:cNvGraphicFramePr>
          <p:nvPr/>
        </p:nvGraphicFramePr>
        <p:xfrm>
          <a:off x="1236747" y="2880995"/>
          <a:ext cx="10187874" cy="2314575"/>
        </p:xfrm>
        <a:graphic>
          <a:graphicData uri="http://schemas.openxmlformats.org/presentationml/2006/ole">
            <mc:AlternateContent xmlns:mc="http://schemas.openxmlformats.org/markup-compatibility/2006">
              <mc:Choice xmlns:v="urn:schemas-microsoft-com:vml" Requires="v">
                <p:oleObj name="Worksheet" r:id="rId4" imgW="5073687" imgH="1365294" progId="Excel.Sheet.12">
                  <p:embed/>
                </p:oleObj>
              </mc:Choice>
              <mc:Fallback>
                <p:oleObj name="Worksheet" r:id="rId4" imgW="5073687" imgH="1365294" progId="Excel.Sheet.12">
                  <p:embed/>
                  <p:pic>
                    <p:nvPicPr>
                      <p:cNvPr id="7" name="Objekti 6">
                        <a:extLst>
                          <a:ext uri="{FF2B5EF4-FFF2-40B4-BE49-F238E27FC236}">
                            <a16:creationId xmlns:a16="http://schemas.microsoft.com/office/drawing/2014/main" id="{7E567E70-3703-A9A3-1506-F857E33AD94D}"/>
                          </a:ext>
                        </a:extLst>
                      </p:cNvPr>
                      <p:cNvPicPr>
                        <a:picLocks noChangeAspect="1" noChangeArrowheads="1"/>
                      </p:cNvPicPr>
                      <p:nvPr/>
                    </p:nvPicPr>
                    <p:blipFill>
                      <a:blip r:embed="rId5"/>
                      <a:srcRect/>
                      <a:stretch>
                        <a:fillRect/>
                      </a:stretch>
                    </p:blipFill>
                    <p:spPr bwMode="auto">
                      <a:xfrm>
                        <a:off x="1236747" y="2880995"/>
                        <a:ext cx="10187874" cy="2314575"/>
                      </a:xfrm>
                      <a:prstGeom prst="rect">
                        <a:avLst/>
                      </a:prstGeom>
                      <a:noFill/>
                    </p:spPr>
                  </p:pic>
                </p:oleObj>
              </mc:Fallback>
            </mc:AlternateContent>
          </a:graphicData>
        </a:graphic>
      </p:graphicFrame>
      <p:sp>
        <p:nvSpPr>
          <p:cNvPr id="8" name="Ellipsi 7">
            <a:extLst>
              <a:ext uri="{FF2B5EF4-FFF2-40B4-BE49-F238E27FC236}">
                <a16:creationId xmlns:a16="http://schemas.microsoft.com/office/drawing/2014/main" id="{6FAAF072-7589-CC0D-80F5-FD8924F789E0}"/>
              </a:ext>
            </a:extLst>
          </p:cNvPr>
          <p:cNvSpPr/>
          <p:nvPr/>
        </p:nvSpPr>
        <p:spPr>
          <a:xfrm>
            <a:off x="10284311" y="3216536"/>
            <a:ext cx="925157" cy="50560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kstiruutu 8">
            <a:extLst>
              <a:ext uri="{FF2B5EF4-FFF2-40B4-BE49-F238E27FC236}">
                <a16:creationId xmlns:a16="http://schemas.microsoft.com/office/drawing/2014/main" id="{43072AB7-8810-6676-A285-2423CA9022C0}"/>
              </a:ext>
            </a:extLst>
          </p:cNvPr>
          <p:cNvSpPr txBox="1"/>
          <p:nvPr/>
        </p:nvSpPr>
        <p:spPr>
          <a:xfrm>
            <a:off x="2065467" y="5431790"/>
            <a:ext cx="58951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112461"/>
                </a:solidFill>
                <a:effectLst/>
                <a:uLnTx/>
                <a:uFillTx/>
                <a:latin typeface="Calibri"/>
                <a:ea typeface="+mn-ea"/>
                <a:cs typeface="+mn-cs"/>
              </a:rPr>
              <a:t>Noin 13% nuorten mielenterveyshäiriöistä voitaisiin poistaa, jos lapsiperheköyhyys poistettaisiin!</a:t>
            </a:r>
          </a:p>
        </p:txBody>
      </p:sp>
      <p:sp>
        <p:nvSpPr>
          <p:cNvPr id="3" name="Tekstiruutu 2">
            <a:extLst>
              <a:ext uri="{FF2B5EF4-FFF2-40B4-BE49-F238E27FC236}">
                <a16:creationId xmlns:a16="http://schemas.microsoft.com/office/drawing/2014/main" id="{79F2EEA2-5C18-F96A-DAE1-6FDD472650B6}"/>
              </a:ext>
            </a:extLst>
          </p:cNvPr>
          <p:cNvSpPr txBox="1"/>
          <p:nvPr/>
        </p:nvSpPr>
        <p:spPr>
          <a:xfrm>
            <a:off x="231228" y="6159062"/>
            <a:ext cx="1639613" cy="369332"/>
          </a:xfrm>
          <a:prstGeom prst="rect">
            <a:avLst/>
          </a:prstGeom>
          <a:noFill/>
        </p:spPr>
        <p:txBody>
          <a:bodyPr wrap="square" rtlCol="0">
            <a:spAutoFit/>
          </a:bodyPr>
          <a:lstStyle/>
          <a:p>
            <a:r>
              <a:rPr lang="fi-FI" dirty="0"/>
              <a:t>@Tiina Ristikari</a:t>
            </a:r>
          </a:p>
        </p:txBody>
      </p:sp>
    </p:spTree>
    <p:extLst>
      <p:ext uri="{BB962C8B-B14F-4D97-AF65-F5344CB8AC3E}">
        <p14:creationId xmlns:p14="http://schemas.microsoft.com/office/powerpoint/2010/main" val="275634489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320"/>
            <a:ext cx="10972800" cy="1143000"/>
          </a:xfrm>
        </p:spPr>
        <p:txBody>
          <a:bodyPr vert="horz" lIns="91440" tIns="45720" rIns="91440" bIns="45720" rtlCol="0" anchor="ctr">
            <a:normAutofit/>
          </a:bodyPr>
          <a:lstStyle/>
          <a:p>
            <a:pPr>
              <a:lnSpc>
                <a:spcPct val="90000"/>
              </a:lnSpc>
            </a:pPr>
            <a:r>
              <a:rPr lang="fi-FI" sz="3700" b="1" dirty="0"/>
              <a:t>Lapsuuden perheen toimeentulotuen saannin yhteys aikuisuuden ei-toivottaviin tapahtumiin</a:t>
            </a:r>
          </a:p>
        </p:txBody>
      </p:sp>
      <p:pic>
        <p:nvPicPr>
          <p:cNvPr id="5" name="Sisällön paikkamerkki 3" descr="Kuva, joka sisältää kohteen teksti, kuvakaappaus, viiva, Samansuuntainen&#10;&#10;Kuvaus luotu automaattisesti">
            <a:extLst>
              <a:ext uri="{FF2B5EF4-FFF2-40B4-BE49-F238E27FC236}">
                <a16:creationId xmlns:a16="http://schemas.microsoft.com/office/drawing/2014/main" id="{8F133D18-2134-EF6B-289B-17865765B37B}"/>
              </a:ext>
            </a:extLst>
          </p:cNvPr>
          <p:cNvPicPr>
            <a:picLocks noGrp="1" noChangeAspect="1"/>
          </p:cNvPicPr>
          <p:nvPr>
            <p:ph idx="1"/>
          </p:nvPr>
        </p:nvPicPr>
        <p:blipFill>
          <a:blip r:embed="rId3"/>
          <a:stretch>
            <a:fillRect/>
          </a:stretch>
        </p:blipFill>
        <p:spPr>
          <a:xfrm>
            <a:off x="2627586" y="1600200"/>
            <a:ext cx="6936827" cy="4526280"/>
          </a:xfrm>
          <a:prstGeom prst="rect">
            <a:avLst/>
          </a:prstGeom>
          <a:noFill/>
        </p:spPr>
      </p:pic>
      <p:sp>
        <p:nvSpPr>
          <p:cNvPr id="6" name="Dian numeron paikkamerkki 5"/>
          <p:cNvSpPr>
            <a:spLocks noGrp="1"/>
          </p:cNvSpPr>
          <p:nvPr>
            <p:ph type="sldNum" sz="quarter" idx="4294967295"/>
          </p:nvPr>
        </p:nvSpPr>
        <p:spPr>
          <a:xfrm>
            <a:off x="11480800" y="8475133"/>
            <a:ext cx="3657600" cy="486833"/>
          </a:xfrm>
          <a:prstGeom prst="rect">
            <a:avLst/>
          </a:prstGeom>
        </p:spPr>
        <p:txBody>
          <a:bodyPr vert="horz" lIns="121920" tIns="60960" rIns="121920" bIns="60960" rtlCol="0" anchor="ctr"/>
          <a:lstStyle>
            <a:defPPr>
              <a:defRPr lang="fi-FI"/>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r" defTabSz="1219170" rtl="0" eaLnBrk="1" fontAlgn="base" latinLnBrk="0" hangingPunct="1">
              <a:lnSpc>
                <a:spcPct val="100000"/>
              </a:lnSpc>
              <a:spcBef>
                <a:spcPct val="0"/>
              </a:spcBef>
              <a:spcAft>
                <a:spcPts val="600"/>
              </a:spcAft>
              <a:buClrTx/>
              <a:buSzTx/>
              <a:buFontTx/>
              <a:buNone/>
              <a:tabLst/>
              <a:defRPr/>
            </a:pPr>
            <a:fld id="{F0F53FA1-16D9-4766-BB68-521CBD36F1C9}" type="slidenum">
              <a:rPr kumimoji="0" lang="fi-FI" sz="1600" b="0" i="0" u="none" strike="noStrike" kern="1200" cap="none" spc="0" normalizeH="0" baseline="0" noProof="0">
                <a:ln>
                  <a:noFill/>
                </a:ln>
                <a:solidFill>
                  <a:srgbClr val="112461">
                    <a:tint val="75000"/>
                  </a:srgbClr>
                </a:solidFill>
                <a:effectLst/>
                <a:uLnTx/>
                <a:uFillTx/>
                <a:latin typeface="Calibri"/>
                <a:ea typeface="+mn-ea"/>
                <a:cs typeface="+mn-cs"/>
              </a:rPr>
              <a:pPr marL="0" marR="0" lvl="0" indent="0" algn="r" defTabSz="1219170" rtl="0" eaLnBrk="1" fontAlgn="base" latinLnBrk="0" hangingPunct="1">
                <a:lnSpc>
                  <a:spcPct val="100000"/>
                </a:lnSpc>
                <a:spcBef>
                  <a:spcPct val="0"/>
                </a:spcBef>
                <a:spcAft>
                  <a:spcPts val="600"/>
                </a:spcAft>
                <a:buClrTx/>
                <a:buSzTx/>
                <a:buFontTx/>
                <a:buNone/>
                <a:tabLst/>
                <a:defRPr/>
              </a:pPr>
              <a:t>5</a:t>
            </a:fld>
            <a:endParaRPr kumimoji="0" lang="fi-FI" sz="1600" b="0" i="0" u="none" strike="noStrike" kern="1200" cap="none" spc="0" normalizeH="0" baseline="0" noProof="0">
              <a:ln>
                <a:noFill/>
              </a:ln>
              <a:solidFill>
                <a:srgbClr val="112461">
                  <a:tint val="75000"/>
                </a:srgbClr>
              </a:solidFill>
              <a:effectLst/>
              <a:uLnTx/>
              <a:uFillTx/>
              <a:latin typeface="Calibri"/>
              <a:ea typeface="+mn-ea"/>
              <a:cs typeface="+mn-cs"/>
            </a:endParaRPr>
          </a:p>
        </p:txBody>
      </p:sp>
      <p:sp>
        <p:nvSpPr>
          <p:cNvPr id="3" name="Tekstiruutu 2">
            <a:extLst>
              <a:ext uri="{FF2B5EF4-FFF2-40B4-BE49-F238E27FC236}">
                <a16:creationId xmlns:a16="http://schemas.microsoft.com/office/drawing/2014/main" id="{B946EACE-E891-EDE3-51D0-CE4761EC9FCB}"/>
              </a:ext>
            </a:extLst>
          </p:cNvPr>
          <p:cNvSpPr txBox="1"/>
          <p:nvPr/>
        </p:nvSpPr>
        <p:spPr>
          <a:xfrm>
            <a:off x="231228" y="6159062"/>
            <a:ext cx="1639613" cy="369332"/>
          </a:xfrm>
          <a:prstGeom prst="rect">
            <a:avLst/>
          </a:prstGeom>
          <a:noFill/>
        </p:spPr>
        <p:txBody>
          <a:bodyPr wrap="square" rtlCol="0">
            <a:spAutoFit/>
          </a:bodyPr>
          <a:lstStyle/>
          <a:p>
            <a:r>
              <a:rPr lang="fi-FI" dirty="0"/>
              <a:t>@Tiina Ristikari</a:t>
            </a:r>
          </a:p>
        </p:txBody>
      </p:sp>
    </p:spTree>
    <p:extLst>
      <p:ext uri="{BB962C8B-B14F-4D97-AF65-F5344CB8AC3E}">
        <p14:creationId xmlns:p14="http://schemas.microsoft.com/office/powerpoint/2010/main" val="811060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D9DD"/>
        </a:solidFill>
        <a:effectLst/>
      </p:bgPr>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ABC876E0-9570-8D48-8B06-2FBF2D514C35}"/>
              </a:ext>
            </a:extLst>
          </p:cNvPr>
          <p:cNvSpPr/>
          <p:nvPr/>
        </p:nvSpPr>
        <p:spPr>
          <a:xfrm>
            <a:off x="0" y="5396948"/>
            <a:ext cx="12192000" cy="1461052"/>
          </a:xfrm>
          <a:prstGeom prst="rect">
            <a:avLst/>
          </a:prstGeom>
          <a:solidFill>
            <a:srgbClr val="F6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Kuva 7">
            <a:extLst>
              <a:ext uri="{FF2B5EF4-FFF2-40B4-BE49-F238E27FC236}">
                <a16:creationId xmlns:a16="http://schemas.microsoft.com/office/drawing/2014/main" id="{CB433FB9-5BC1-6A41-A3E0-31172DE6F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0409" y="5801130"/>
            <a:ext cx="2013778" cy="652687"/>
          </a:xfrm>
          <a:prstGeom prst="rect">
            <a:avLst/>
          </a:prstGeom>
        </p:spPr>
      </p:pic>
      <p:pic>
        <p:nvPicPr>
          <p:cNvPr id="13" name="Kuva 12">
            <a:extLst>
              <a:ext uri="{FF2B5EF4-FFF2-40B4-BE49-F238E27FC236}">
                <a16:creationId xmlns:a16="http://schemas.microsoft.com/office/drawing/2014/main" id="{DE1E9D98-4708-B24B-A232-C710707BD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048" y="323181"/>
            <a:ext cx="1943139" cy="1943139"/>
          </a:xfrm>
          <a:prstGeom prst="rect">
            <a:avLst/>
          </a:prstGeom>
        </p:spPr>
      </p:pic>
      <p:sp>
        <p:nvSpPr>
          <p:cNvPr id="2" name="Otsikko 1">
            <a:extLst>
              <a:ext uri="{FF2B5EF4-FFF2-40B4-BE49-F238E27FC236}">
                <a16:creationId xmlns:a16="http://schemas.microsoft.com/office/drawing/2014/main" id="{1C231EF4-099A-C86D-3ACD-54FEF8644642}"/>
              </a:ext>
            </a:extLst>
          </p:cNvPr>
          <p:cNvSpPr>
            <a:spLocks noGrp="1"/>
          </p:cNvSpPr>
          <p:nvPr>
            <p:ph type="title"/>
          </p:nvPr>
        </p:nvSpPr>
        <p:spPr/>
        <p:txBody>
          <a:bodyPr/>
          <a:lstStyle/>
          <a:p>
            <a:r>
              <a:rPr lang="fi-FI" b="1" dirty="0">
                <a:latin typeface="Poppins" pitchFamily="2" charset="77"/>
                <a:cs typeface="Poppins" pitchFamily="2" charset="77"/>
              </a:rPr>
              <a:t>Neljä viestiä tutkimuksista</a:t>
            </a:r>
            <a:endParaRPr lang="fi-FI" dirty="0"/>
          </a:p>
        </p:txBody>
      </p:sp>
      <p:sp>
        <p:nvSpPr>
          <p:cNvPr id="4" name="Sisällön paikkamerkki 3">
            <a:extLst>
              <a:ext uri="{FF2B5EF4-FFF2-40B4-BE49-F238E27FC236}">
                <a16:creationId xmlns:a16="http://schemas.microsoft.com/office/drawing/2014/main" id="{1D427863-957F-01C9-5CCA-22A5D3353912}"/>
              </a:ext>
            </a:extLst>
          </p:cNvPr>
          <p:cNvSpPr>
            <a:spLocks noGrp="1"/>
          </p:cNvSpPr>
          <p:nvPr>
            <p:ph idx="1"/>
          </p:nvPr>
        </p:nvSpPr>
        <p:spPr>
          <a:xfrm>
            <a:off x="838200" y="1825625"/>
            <a:ext cx="6896100" cy="3975505"/>
          </a:xfrm>
        </p:spPr>
        <p:txBody>
          <a:bodyPr>
            <a:normAutofit/>
          </a:bodyPr>
          <a:lstStyle/>
          <a:p>
            <a:pPr marL="342900" marR="180340" lvl="0" indent="-342900">
              <a:lnSpc>
                <a:spcPct val="107000"/>
              </a:lnSpc>
              <a:spcAft>
                <a:spcPts val="600"/>
              </a:spcAft>
              <a:buFont typeface="+mj-lt"/>
              <a:buAutoNum type="arabicPeriod"/>
            </a:pPr>
            <a:r>
              <a:rPr lang="fi-FI" sz="2000" dirty="0"/>
              <a:t>Lapsiperheköyhyys koskettaa noin kymmenystä lapsista ja nuorista</a:t>
            </a:r>
          </a:p>
          <a:p>
            <a:pPr marL="342900" marR="180340" lvl="0" indent="-342900">
              <a:lnSpc>
                <a:spcPct val="107000"/>
              </a:lnSpc>
              <a:spcAft>
                <a:spcPts val="600"/>
              </a:spcAft>
              <a:buFont typeface="+mj-lt"/>
              <a:buAutoNum type="arabicPeriod"/>
            </a:pPr>
            <a:r>
              <a:rPr lang="fi-FI" sz="2000" dirty="0"/>
              <a:t>Lapsiperheköyhyyden taustalla ylisukupolvisuutta, vaikeita elämäntapahtumia sekä yhteiskunnan muutoksia.</a:t>
            </a:r>
          </a:p>
          <a:p>
            <a:pPr marL="342900" marR="180340" lvl="0" indent="-342900">
              <a:lnSpc>
                <a:spcPct val="107000"/>
              </a:lnSpc>
              <a:spcAft>
                <a:spcPts val="600"/>
              </a:spcAft>
              <a:buFont typeface="+mj-lt"/>
              <a:buAutoNum type="arabicPeriod"/>
            </a:pPr>
            <a:r>
              <a:rPr lang="fi-FI" sz="2000" dirty="0"/>
              <a:t>Lapsiperheköyhyys määrittää elämänkulkua ja terveyttä.</a:t>
            </a:r>
          </a:p>
          <a:p>
            <a:pPr marL="342900" marR="180340" lvl="0" indent="-342900">
              <a:lnSpc>
                <a:spcPct val="107000"/>
              </a:lnSpc>
              <a:spcAft>
                <a:spcPts val="600"/>
              </a:spcAft>
              <a:buFont typeface="+mj-lt"/>
              <a:buAutoNum type="arabicPeriod"/>
            </a:pPr>
            <a:r>
              <a:rPr lang="fi-FI" sz="2000" b="1" dirty="0"/>
              <a:t>Yhteisöillä on mahdollisuus korjata lapsiperheköyhyyden vaikutuksia. </a:t>
            </a:r>
          </a:p>
          <a:p>
            <a:endParaRPr lang="fi-FI" dirty="0"/>
          </a:p>
        </p:txBody>
      </p:sp>
    </p:spTree>
    <p:extLst>
      <p:ext uri="{BB962C8B-B14F-4D97-AF65-F5344CB8AC3E}">
        <p14:creationId xmlns:p14="http://schemas.microsoft.com/office/powerpoint/2010/main" val="22320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579120"/>
            <a:ext cx="10972800" cy="1143000"/>
          </a:xfrm>
        </p:spPr>
        <p:txBody>
          <a:bodyPr vert="horz" lIns="91440" tIns="45720" rIns="91440" bIns="45720" rtlCol="0" anchor="ctr">
            <a:normAutofit/>
          </a:bodyPr>
          <a:lstStyle/>
          <a:p>
            <a:pPr>
              <a:lnSpc>
                <a:spcPct val="90000"/>
              </a:lnSpc>
            </a:pPr>
            <a:r>
              <a:rPr lang="fi-FI" sz="2400" dirty="0" err="1">
                <a:latin typeface="Poppins" panose="00000500000000000000" pitchFamily="2" charset="0"/>
                <a:cs typeface="Poppins" panose="00000500000000000000" pitchFamily="2" charset="0"/>
              </a:rPr>
              <a:t>Right</a:t>
            </a:r>
            <a:r>
              <a:rPr lang="fi-FI" sz="2400" dirty="0">
                <a:latin typeface="Poppins" panose="00000500000000000000" pitchFamily="2" charset="0"/>
                <a:cs typeface="Poppins" panose="00000500000000000000" pitchFamily="2" charset="0"/>
              </a:rPr>
              <a:t> to </a:t>
            </a:r>
            <a:r>
              <a:rPr lang="fi-FI" sz="2400" dirty="0" err="1">
                <a:latin typeface="Poppins" panose="00000500000000000000" pitchFamily="2" charset="0"/>
                <a:cs typeface="Poppins" panose="00000500000000000000" pitchFamily="2" charset="0"/>
              </a:rPr>
              <a:t>Belong</a:t>
            </a:r>
            <a:r>
              <a:rPr lang="fi-FI" sz="2400" dirty="0">
                <a:latin typeface="Poppins" panose="00000500000000000000" pitchFamily="2" charset="0"/>
                <a:cs typeface="Poppins" panose="00000500000000000000" pitchFamily="2" charset="0"/>
              </a:rPr>
              <a:t> - tutkimuskonsortio:</a:t>
            </a:r>
            <a:br>
              <a:rPr lang="fi-FI" sz="2400" dirty="0">
                <a:latin typeface="Poppins" panose="00000500000000000000" pitchFamily="2" charset="0"/>
                <a:cs typeface="Poppins" panose="00000500000000000000" pitchFamily="2" charset="0"/>
              </a:rPr>
            </a:br>
            <a:endParaRPr lang="fi-FI" sz="2400" b="1" dirty="0"/>
          </a:p>
        </p:txBody>
      </p:sp>
      <p:sp>
        <p:nvSpPr>
          <p:cNvPr id="6" name="Dian numeron paikkamerkki 5"/>
          <p:cNvSpPr>
            <a:spLocks noGrp="1"/>
          </p:cNvSpPr>
          <p:nvPr>
            <p:ph type="sldNum" sz="quarter" idx="4294967295"/>
          </p:nvPr>
        </p:nvSpPr>
        <p:spPr>
          <a:xfrm>
            <a:off x="11480800" y="8475133"/>
            <a:ext cx="3657600" cy="486833"/>
          </a:xfrm>
          <a:prstGeom prst="rect">
            <a:avLst/>
          </a:prstGeom>
        </p:spPr>
        <p:txBody>
          <a:bodyPr vert="horz" lIns="121920" tIns="60960" rIns="121920" bIns="60960" rtlCol="0" anchor="ctr"/>
          <a:lstStyle>
            <a:defPPr>
              <a:defRPr lang="fi-FI"/>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r" defTabSz="1219170" rtl="0" eaLnBrk="1" fontAlgn="base" latinLnBrk="0" hangingPunct="1">
              <a:lnSpc>
                <a:spcPct val="100000"/>
              </a:lnSpc>
              <a:spcBef>
                <a:spcPct val="0"/>
              </a:spcBef>
              <a:spcAft>
                <a:spcPts val="600"/>
              </a:spcAft>
              <a:buClrTx/>
              <a:buSzTx/>
              <a:buFontTx/>
              <a:buNone/>
              <a:tabLst/>
              <a:defRPr/>
            </a:pPr>
            <a:fld id="{F0F53FA1-16D9-4766-BB68-521CBD36F1C9}" type="slidenum">
              <a:rPr kumimoji="0" lang="fi-FI" sz="1600" b="0" i="0" u="none" strike="noStrike" kern="1200" cap="none" spc="0" normalizeH="0" baseline="0" noProof="0">
                <a:ln>
                  <a:noFill/>
                </a:ln>
                <a:solidFill>
                  <a:srgbClr val="112461">
                    <a:tint val="75000"/>
                  </a:srgbClr>
                </a:solidFill>
                <a:effectLst/>
                <a:uLnTx/>
                <a:uFillTx/>
                <a:latin typeface="Calibri"/>
                <a:ea typeface="+mn-ea"/>
                <a:cs typeface="+mn-cs"/>
              </a:rPr>
              <a:pPr marL="0" marR="0" lvl="0" indent="0" algn="r" defTabSz="1219170" rtl="0" eaLnBrk="1" fontAlgn="base" latinLnBrk="0" hangingPunct="1">
                <a:lnSpc>
                  <a:spcPct val="100000"/>
                </a:lnSpc>
                <a:spcBef>
                  <a:spcPct val="0"/>
                </a:spcBef>
                <a:spcAft>
                  <a:spcPts val="600"/>
                </a:spcAft>
                <a:buClrTx/>
                <a:buSzTx/>
                <a:buFontTx/>
                <a:buNone/>
                <a:tabLst/>
                <a:defRPr/>
              </a:pPr>
              <a:t>7</a:t>
            </a:fld>
            <a:endParaRPr kumimoji="0" lang="fi-FI" sz="1600" b="0" i="0" u="none" strike="noStrike" kern="1200" cap="none" spc="0" normalizeH="0" baseline="0" noProof="0">
              <a:ln>
                <a:noFill/>
              </a:ln>
              <a:solidFill>
                <a:srgbClr val="112461">
                  <a:tint val="75000"/>
                </a:srgbClr>
              </a:solidFill>
              <a:effectLst/>
              <a:uLnTx/>
              <a:uFillTx/>
              <a:latin typeface="Calibri"/>
              <a:ea typeface="+mn-ea"/>
              <a:cs typeface="+mn-cs"/>
            </a:endParaRPr>
          </a:p>
        </p:txBody>
      </p:sp>
      <p:sp>
        <p:nvSpPr>
          <p:cNvPr id="3" name="Sisällön paikkamerkki 2">
            <a:extLst>
              <a:ext uri="{FF2B5EF4-FFF2-40B4-BE49-F238E27FC236}">
                <a16:creationId xmlns:a16="http://schemas.microsoft.com/office/drawing/2014/main" id="{0CCFD684-ABC7-451C-F1ED-8F864D736126}"/>
              </a:ext>
            </a:extLst>
          </p:cNvPr>
          <p:cNvSpPr>
            <a:spLocks noGrp="1"/>
          </p:cNvSpPr>
          <p:nvPr>
            <p:ph idx="1"/>
          </p:nvPr>
        </p:nvSpPr>
        <p:spPr>
          <a:xfrm>
            <a:off x="508000" y="1543049"/>
            <a:ext cx="10972800" cy="4735831"/>
          </a:xfrm>
        </p:spPr>
        <p:txBody>
          <a:bodyPr/>
          <a:lstStyle/>
          <a:p>
            <a:r>
              <a:rPr lang="fi-FI" sz="1600" dirty="0">
                <a:solidFill>
                  <a:srgbClr val="000000"/>
                </a:solidFill>
                <a:latin typeface="Poppins" panose="00000500000000000000" pitchFamily="2" charset="0"/>
                <a:cs typeface="Poppins" panose="00000500000000000000" pitchFamily="2" charset="0"/>
              </a:rPr>
              <a:t>Nuoruusvaiheessa</a:t>
            </a:r>
            <a:r>
              <a:rPr lang="fi-FI" sz="1600" b="0" i="0" u="none" strike="noStrike" dirty="0">
                <a:solidFill>
                  <a:srgbClr val="000000"/>
                </a:solidFill>
                <a:effectLst/>
                <a:latin typeface="Poppins" panose="00000500000000000000" pitchFamily="2" charset="0"/>
                <a:cs typeface="Poppins" panose="00000500000000000000" pitchFamily="2" charset="0"/>
              </a:rPr>
              <a:t> erilaiset mielentervey</a:t>
            </a:r>
            <a:r>
              <a:rPr lang="fi-FI" sz="1600" dirty="0">
                <a:solidFill>
                  <a:srgbClr val="000000"/>
                </a:solidFill>
                <a:latin typeface="Poppins" panose="00000500000000000000" pitchFamily="2" charset="0"/>
                <a:cs typeface="Poppins" panose="00000500000000000000" pitchFamily="2" charset="0"/>
              </a:rPr>
              <a:t>ttä kuormittavat kokemukset</a:t>
            </a:r>
            <a:r>
              <a:rPr lang="fi-FI" sz="1600" b="0" i="0" u="none" strike="noStrike" dirty="0">
                <a:solidFill>
                  <a:srgbClr val="000000"/>
                </a:solidFill>
                <a:effectLst/>
                <a:latin typeface="Poppins" panose="00000500000000000000" pitchFamily="2" charset="0"/>
                <a:cs typeface="Poppins" panose="00000500000000000000" pitchFamily="2" charset="0"/>
              </a:rPr>
              <a:t>, kuten yksinäisyyden kokemus ja sosiaalinen ahdistus, lisääntyvät (Laakso ym. 2022; Waters 2022; Junttila ym. 2010) </a:t>
            </a:r>
          </a:p>
          <a:p>
            <a:pPr marL="548627" lvl="1" indent="0">
              <a:buNone/>
            </a:pPr>
            <a:endParaRPr lang="fi-FI" sz="1600" b="0" i="0" u="none" strike="noStrike" dirty="0">
              <a:solidFill>
                <a:srgbClr val="000000"/>
              </a:solidFill>
              <a:effectLst/>
              <a:latin typeface="Poppins" panose="00000500000000000000" pitchFamily="2" charset="0"/>
              <a:cs typeface="Poppins" panose="00000500000000000000" pitchFamily="2" charset="0"/>
            </a:endParaRPr>
          </a:p>
          <a:p>
            <a:r>
              <a:rPr lang="fi-FI" sz="1600" dirty="0">
                <a:latin typeface="Poppins" panose="00000500000000000000" pitchFamily="2" charset="0"/>
                <a:cs typeface="Poppins" panose="00000500000000000000" pitchFamily="2" charset="0"/>
              </a:rPr>
              <a:t>Nuoren yksinäisyyden kokemus lisää syrjäytymisen riskiä: toistuvia ostrakismin kokemuksia ja yksinäisyyttä kokeva nuori alkaa herkästi sulkeutua ja jättäytyy sosiaalisten tilanteiden ulkopuolelle </a:t>
            </a:r>
            <a:br>
              <a:rPr lang="fi-FI" sz="1600" dirty="0">
                <a:latin typeface="Poppins" panose="00000500000000000000" pitchFamily="2" charset="0"/>
                <a:cs typeface="Poppins" panose="00000500000000000000" pitchFamily="2" charset="0"/>
              </a:rPr>
            </a:br>
            <a:endParaRPr lang="fi-FI" sz="1600" b="0" i="0" u="none" strike="noStrike" dirty="0">
              <a:solidFill>
                <a:srgbClr val="000000"/>
              </a:solidFill>
              <a:effectLst/>
              <a:latin typeface="Poppins" panose="00000500000000000000" pitchFamily="2" charset="0"/>
              <a:cs typeface="Poppins" panose="00000500000000000000" pitchFamily="2" charset="0"/>
            </a:endParaRPr>
          </a:p>
          <a:p>
            <a:pPr>
              <a:lnSpc>
                <a:spcPct val="107000"/>
              </a:lnSpc>
              <a:spcAft>
                <a:spcPts val="800"/>
              </a:spcAft>
            </a:pPr>
            <a:r>
              <a:rPr lang="fi-FI" sz="1600" b="1" dirty="0">
                <a:effectLst/>
                <a:latin typeface="Poppins" panose="00000500000000000000" pitchFamily="2" charset="0"/>
                <a:ea typeface="Calibri" panose="020F0502020204030204" pitchFamily="34" charset="0"/>
                <a:cs typeface="Poppins" panose="00000500000000000000" pitchFamily="2" charset="0"/>
              </a:rPr>
              <a:t>Yksinäisyyden kokemus nuorten kertomana liittyy erilaisuuden kokemukseen ja kelpaamattomuuteen: </a:t>
            </a:r>
          </a:p>
          <a:p>
            <a:pPr lvl="1">
              <a:lnSpc>
                <a:spcPct val="107000"/>
              </a:lnSpc>
              <a:spcAft>
                <a:spcPts val="800"/>
              </a:spcAft>
            </a:pPr>
            <a:r>
              <a:rPr lang="fi-FI" sz="1600" dirty="0">
                <a:latin typeface="Poppins" panose="00000500000000000000" pitchFamily="2" charset="0"/>
                <a:ea typeface="Calibri" panose="020F0502020204030204" pitchFamily="34" charset="0"/>
                <a:cs typeface="Poppins" panose="00000500000000000000" pitchFamily="2" charset="0"/>
              </a:rPr>
              <a:t>Esim. s</a:t>
            </a:r>
            <a:r>
              <a:rPr lang="fi-FI" sz="1600" dirty="0">
                <a:effectLst/>
                <a:latin typeface="Poppins" panose="00000500000000000000" pitchFamily="2" charset="0"/>
                <a:ea typeface="Calibri" panose="020F0502020204030204" pitchFamily="34" charset="0"/>
                <a:cs typeface="Poppins" panose="00000500000000000000" pitchFamily="2" charset="0"/>
              </a:rPr>
              <a:t>ukupuoleen, seksuaaliseen suuntautumiseen, nuoren omaan persoonaan (ujous, arkuus, </a:t>
            </a:r>
            <a:r>
              <a:rPr lang="fi-FI" sz="1600" dirty="0" err="1">
                <a:effectLst/>
                <a:latin typeface="Poppins" panose="00000500000000000000" pitchFamily="2" charset="0"/>
                <a:ea typeface="Calibri" panose="020F0502020204030204" pitchFamily="34" charset="0"/>
                <a:cs typeface="Poppins" panose="00000500000000000000" pitchFamily="2" charset="0"/>
              </a:rPr>
              <a:t>introverttiys</a:t>
            </a:r>
            <a:r>
              <a:rPr lang="fi-FI" sz="1600" dirty="0">
                <a:effectLst/>
                <a:latin typeface="Poppins" panose="00000500000000000000" pitchFamily="2" charset="0"/>
                <a:ea typeface="Calibri" panose="020F0502020204030204" pitchFamily="34" charset="0"/>
                <a:cs typeface="Poppins" panose="00000500000000000000" pitchFamily="2" charset="0"/>
              </a:rPr>
              <a:t>), </a:t>
            </a:r>
            <a:r>
              <a:rPr lang="fi-FI" sz="1600" dirty="0">
                <a:latin typeface="Poppins" panose="00000500000000000000" pitchFamily="2" charset="0"/>
                <a:ea typeface="Calibri" panose="020F0502020204030204" pitchFamily="34" charset="0"/>
                <a:cs typeface="Poppins" panose="00000500000000000000" pitchFamily="2" charset="0"/>
              </a:rPr>
              <a:t>f</a:t>
            </a:r>
            <a:r>
              <a:rPr lang="fi-FI" sz="1600" dirty="0">
                <a:effectLst/>
                <a:latin typeface="Poppins" panose="00000500000000000000" pitchFamily="2" charset="0"/>
                <a:ea typeface="Calibri" panose="020F0502020204030204" pitchFamily="34" charset="0"/>
                <a:cs typeface="Poppins" panose="00000500000000000000" pitchFamily="2" charset="0"/>
              </a:rPr>
              <a:t>yysiseen olemukseen (kokemus oman ulkonäön kelpaamattomuudesta)</a:t>
            </a:r>
          </a:p>
          <a:p>
            <a:pPr lvl="1">
              <a:lnSpc>
                <a:spcPct val="107000"/>
              </a:lnSpc>
              <a:spcAft>
                <a:spcPts val="800"/>
              </a:spcAft>
            </a:pPr>
            <a:r>
              <a:rPr lang="fi-FI" sz="1600" dirty="0">
                <a:effectLst/>
                <a:latin typeface="Poppins" panose="00000500000000000000" pitchFamily="2" charset="0"/>
                <a:ea typeface="Calibri" panose="020F0502020204030204" pitchFamily="34" charset="0"/>
                <a:cs typeface="Poppins" panose="00000500000000000000" pitchFamily="2" charset="0"/>
              </a:rPr>
              <a:t>perhetaustaan (</a:t>
            </a:r>
            <a:r>
              <a:rPr lang="fi-FI" sz="1600" dirty="0">
                <a:latin typeface="Poppins" panose="00000500000000000000" pitchFamily="2" charset="0"/>
                <a:ea typeface="Calibri" panose="020F0502020204030204" pitchFamily="34" charset="0"/>
                <a:cs typeface="Poppins" panose="00000500000000000000" pitchFamily="2" charset="0"/>
              </a:rPr>
              <a:t>toimeentulo</a:t>
            </a:r>
            <a:r>
              <a:rPr lang="fi-FI" sz="1600" dirty="0">
                <a:effectLst/>
                <a:latin typeface="Poppins" panose="00000500000000000000" pitchFamily="2" charset="0"/>
                <a:ea typeface="Calibri" panose="020F0502020204030204" pitchFamily="34" charset="0"/>
                <a:cs typeface="Poppins" panose="00000500000000000000" pitchFamily="2" charset="0"/>
              </a:rPr>
              <a:t>), perheen tilanteeseen (riskitekijät)</a:t>
            </a:r>
          </a:p>
          <a:p>
            <a:pPr>
              <a:lnSpc>
                <a:spcPct val="107000"/>
              </a:lnSpc>
              <a:spcAft>
                <a:spcPts val="800"/>
              </a:spcAft>
            </a:pPr>
            <a:r>
              <a:rPr lang="fi-FI" sz="1600" b="1" dirty="0">
                <a:latin typeface="Poppins" panose="00000500000000000000" pitchFamily="2" charset="0"/>
                <a:ea typeface="Calibri" panose="020F0502020204030204" pitchFamily="34" charset="0"/>
                <a:cs typeface="Poppins" panose="00000500000000000000" pitchFamily="2" charset="0"/>
              </a:rPr>
              <a:t>Nuorten kokemus siitä, etteivät tule kohdatuksi heille tarjolla olevien palveluiden, kuten kouluterveydenhuollon, koulupsykologien tai –kuraattorien puoleen kääntyessään. </a:t>
            </a:r>
          </a:p>
          <a:p>
            <a:pPr marL="548627" lvl="1" indent="0">
              <a:lnSpc>
                <a:spcPct val="107000"/>
              </a:lnSpc>
              <a:spcAft>
                <a:spcPts val="800"/>
              </a:spcAft>
              <a:buNone/>
            </a:pPr>
            <a:r>
              <a:rPr lang="fi-FI" sz="1600" i="1" dirty="0">
                <a:solidFill>
                  <a:schemeClr val="tx1"/>
                </a:solidFill>
                <a:latin typeface="Poppins" panose="00000500000000000000" pitchFamily="2" charset="0"/>
                <a:ea typeface="Calibri" panose="020F0502020204030204" pitchFamily="34" charset="0"/>
                <a:cs typeface="Poppins" panose="00000500000000000000" pitchFamily="2" charset="0"/>
              </a:rPr>
              <a:t>Nuoret toivovat aikuisilta vastuun kantamista, kohtaamista, kuulluksi tulemista ja aikaa</a:t>
            </a:r>
            <a:endParaRPr lang="fi-FI" sz="1600" i="1"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p>
            <a:pPr marL="0" indent="0">
              <a:buNone/>
            </a:pPr>
            <a:r>
              <a:rPr lang="fi-FI" sz="1100" dirty="0">
                <a:latin typeface="Poppins" panose="00000500000000000000" pitchFamily="2" charset="0"/>
                <a:cs typeface="Poppins" panose="00000500000000000000" pitchFamily="2" charset="0"/>
              </a:rPr>
              <a:t>                              </a:t>
            </a:r>
          </a:p>
          <a:p>
            <a:pPr marL="0" indent="0">
              <a:buNone/>
            </a:pPr>
            <a:r>
              <a:rPr lang="fi-FI" sz="1100" dirty="0">
                <a:latin typeface="Poppins" panose="00000500000000000000" pitchFamily="2" charset="0"/>
                <a:cs typeface="Poppins" panose="00000500000000000000" pitchFamily="2" charset="0"/>
              </a:rPr>
              <a:t>Nostoja </a:t>
            </a:r>
            <a:r>
              <a:rPr lang="fi-FI" sz="1100" dirty="0" err="1">
                <a:latin typeface="Poppins" panose="00000500000000000000" pitchFamily="2" charset="0"/>
                <a:cs typeface="Poppins" panose="00000500000000000000" pitchFamily="2" charset="0"/>
              </a:rPr>
              <a:t>Mll:n</a:t>
            </a:r>
            <a:r>
              <a:rPr lang="fi-FI" sz="1100" dirty="0">
                <a:latin typeface="Poppins" panose="00000500000000000000" pitchFamily="2" charset="0"/>
                <a:cs typeface="Poppins" panose="00000500000000000000" pitchFamily="2" charset="0"/>
              </a:rPr>
              <a:t> Nuortennetti –keskustelupalstan yksinäisyyskeskusteluista (n= ~ 3000 keskustelun avausta)</a:t>
            </a:r>
            <a:endParaRPr lang="fi-FI" sz="1100" dirty="0"/>
          </a:p>
        </p:txBody>
      </p:sp>
      <p:pic>
        <p:nvPicPr>
          <p:cNvPr id="5" name="Kuva 4">
            <a:extLst>
              <a:ext uri="{FF2B5EF4-FFF2-40B4-BE49-F238E27FC236}">
                <a16:creationId xmlns:a16="http://schemas.microsoft.com/office/drawing/2014/main" id="{2FA8EB88-3E13-7B36-E0EB-4A1C41ECE48B}"/>
              </a:ext>
            </a:extLst>
          </p:cNvPr>
          <p:cNvPicPr>
            <a:picLocks noChangeAspect="1"/>
          </p:cNvPicPr>
          <p:nvPr/>
        </p:nvPicPr>
        <p:blipFill>
          <a:blip r:embed="rId3"/>
          <a:stretch>
            <a:fillRect/>
          </a:stretch>
        </p:blipFill>
        <p:spPr>
          <a:xfrm>
            <a:off x="9211214" y="263526"/>
            <a:ext cx="2199736" cy="1143000"/>
          </a:xfrm>
          <a:prstGeom prst="rect">
            <a:avLst/>
          </a:prstGeom>
        </p:spPr>
      </p:pic>
    </p:spTree>
    <p:extLst>
      <p:ext uri="{BB962C8B-B14F-4D97-AF65-F5344CB8AC3E}">
        <p14:creationId xmlns:p14="http://schemas.microsoft.com/office/powerpoint/2010/main" val="94289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4294967295"/>
          </p:nvPr>
        </p:nvSpPr>
        <p:spPr>
          <a:xfrm>
            <a:off x="11480800" y="8475133"/>
            <a:ext cx="3657600" cy="486833"/>
          </a:xfrm>
          <a:prstGeom prst="rect">
            <a:avLst/>
          </a:prstGeom>
        </p:spPr>
        <p:txBody>
          <a:bodyPr vert="horz" lIns="121920" tIns="60960" rIns="121920" bIns="60960" rtlCol="0" anchor="ctr"/>
          <a:lstStyle>
            <a:defPPr>
              <a:defRPr lang="fi-FI"/>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r" defTabSz="1219170" rtl="0" eaLnBrk="1" fontAlgn="base" latinLnBrk="0" hangingPunct="1">
              <a:lnSpc>
                <a:spcPct val="100000"/>
              </a:lnSpc>
              <a:spcBef>
                <a:spcPct val="0"/>
              </a:spcBef>
              <a:spcAft>
                <a:spcPts val="600"/>
              </a:spcAft>
              <a:buClrTx/>
              <a:buSzTx/>
              <a:buFontTx/>
              <a:buNone/>
              <a:tabLst/>
              <a:defRPr/>
            </a:pPr>
            <a:fld id="{F0F53FA1-16D9-4766-BB68-521CBD36F1C9}" type="slidenum">
              <a:rPr kumimoji="0" lang="fi-FI" sz="1600" b="0" i="0" u="none" strike="noStrike" kern="1200" cap="none" spc="0" normalizeH="0" baseline="0" noProof="0">
                <a:ln>
                  <a:noFill/>
                </a:ln>
                <a:solidFill>
                  <a:srgbClr val="112461">
                    <a:tint val="75000"/>
                  </a:srgbClr>
                </a:solidFill>
                <a:effectLst/>
                <a:uLnTx/>
                <a:uFillTx/>
                <a:latin typeface="Calibri"/>
                <a:ea typeface="+mn-ea"/>
                <a:cs typeface="+mn-cs"/>
              </a:rPr>
              <a:pPr marL="0" marR="0" lvl="0" indent="0" algn="r" defTabSz="1219170" rtl="0" eaLnBrk="1" fontAlgn="base" latinLnBrk="0" hangingPunct="1">
                <a:lnSpc>
                  <a:spcPct val="100000"/>
                </a:lnSpc>
                <a:spcBef>
                  <a:spcPct val="0"/>
                </a:spcBef>
                <a:spcAft>
                  <a:spcPts val="600"/>
                </a:spcAft>
                <a:buClrTx/>
                <a:buSzTx/>
                <a:buFontTx/>
                <a:buNone/>
                <a:tabLst/>
                <a:defRPr/>
              </a:pPr>
              <a:t>8</a:t>
            </a:fld>
            <a:endParaRPr kumimoji="0" lang="fi-FI" sz="1600" b="0" i="0" u="none" strike="noStrike" kern="1200" cap="none" spc="0" normalizeH="0" baseline="0" noProof="0">
              <a:ln>
                <a:noFill/>
              </a:ln>
              <a:solidFill>
                <a:srgbClr val="112461">
                  <a:tint val="75000"/>
                </a:srgbClr>
              </a:solidFill>
              <a:effectLst/>
              <a:uLnTx/>
              <a:uFillTx/>
              <a:latin typeface="Calibri"/>
              <a:ea typeface="+mn-ea"/>
              <a:cs typeface="+mn-cs"/>
            </a:endParaRPr>
          </a:p>
        </p:txBody>
      </p:sp>
      <p:sp>
        <p:nvSpPr>
          <p:cNvPr id="4" name="Otsikko 3">
            <a:extLst>
              <a:ext uri="{FF2B5EF4-FFF2-40B4-BE49-F238E27FC236}">
                <a16:creationId xmlns:a16="http://schemas.microsoft.com/office/drawing/2014/main" id="{5A02AFB3-77E7-66FA-32E1-C6372A5718C2}"/>
              </a:ext>
            </a:extLst>
          </p:cNvPr>
          <p:cNvSpPr txBox="1">
            <a:spLocks/>
          </p:cNvSpPr>
          <p:nvPr/>
        </p:nvSpPr>
        <p:spPr>
          <a:xfrm>
            <a:off x="836612" y="668337"/>
            <a:ext cx="10515600" cy="1325563"/>
          </a:xfrm>
          <a:prstGeom prst="rect">
            <a:avLst/>
          </a:prstGeom>
        </p:spPr>
        <p:txBody>
          <a:bodyPr vert="horz" lIns="91440" tIns="45720" rIns="91440" bIns="45720" rtlCol="0" anchor="ctr">
            <a:normAutofit/>
          </a:bodyPr>
          <a:lstStyle>
            <a:lvl1pPr algn="l" defTabSz="548626" rtl="0" eaLnBrk="1" fontAlgn="base" hangingPunct="1">
              <a:spcBef>
                <a:spcPct val="0"/>
              </a:spcBef>
              <a:spcAft>
                <a:spcPct val="0"/>
              </a:spcAft>
              <a:defRPr sz="4320" b="0" i="0" kern="1200" spc="-36">
                <a:solidFill>
                  <a:schemeClr val="tx1"/>
                </a:solidFill>
                <a:latin typeface="Ivar Display SemiBold" pitchFamily="2" charset="77"/>
                <a:ea typeface="Ivar Display SemiBold" pitchFamily="2" charset="77"/>
                <a:cs typeface="Arial"/>
              </a:defRPr>
            </a:lvl1pPr>
            <a:lvl2pPr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2pPr>
            <a:lvl3pPr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3pPr>
            <a:lvl4pPr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4pPr>
            <a:lvl5pPr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5pPr>
            <a:lvl6pPr marL="548626"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6pPr>
            <a:lvl7pPr marL="1097253"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7pPr>
            <a:lvl8pPr marL="1645879"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8pPr>
            <a:lvl9pPr marL="2194505" algn="l" defTabSz="548626" rtl="0" eaLnBrk="1" fontAlgn="base" hangingPunct="1">
              <a:spcBef>
                <a:spcPct val="0"/>
              </a:spcBef>
              <a:spcAft>
                <a:spcPct val="0"/>
              </a:spcAft>
              <a:defRPr sz="4800" b="1">
                <a:solidFill>
                  <a:srgbClr val="292D30"/>
                </a:solidFill>
                <a:latin typeface="Arial" panose="020B0604020202020204" pitchFamily="34" charset="0"/>
                <a:cs typeface="Arial" panose="020B0604020202020204" pitchFamily="34" charset="0"/>
              </a:defRPr>
            </a:lvl9pPr>
          </a:lstStyle>
          <a:p>
            <a:r>
              <a:rPr lang="fi-FI" sz="3600" dirty="0"/>
              <a:t>Havaintoja haastatteluista </a:t>
            </a:r>
            <a:br>
              <a:rPr lang="fi-FI" dirty="0"/>
            </a:br>
            <a:endParaRPr lang="fi-FI" dirty="0"/>
          </a:p>
        </p:txBody>
      </p:sp>
      <p:sp>
        <p:nvSpPr>
          <p:cNvPr id="5" name="Sisällön paikkamerkki 5">
            <a:extLst>
              <a:ext uri="{FF2B5EF4-FFF2-40B4-BE49-F238E27FC236}">
                <a16:creationId xmlns:a16="http://schemas.microsoft.com/office/drawing/2014/main" id="{815BDFDC-0805-BF66-3DE1-924631F06790}"/>
              </a:ext>
            </a:extLst>
          </p:cNvPr>
          <p:cNvSpPr txBox="1">
            <a:spLocks/>
          </p:cNvSpPr>
          <p:nvPr/>
        </p:nvSpPr>
        <p:spPr>
          <a:xfrm>
            <a:off x="839788" y="1666876"/>
            <a:ext cx="10512424" cy="4791074"/>
          </a:xfrm>
          <a:prstGeom prst="rect">
            <a:avLst/>
          </a:prstGeom>
        </p:spPr>
        <p:txBody>
          <a:bodyPr>
            <a:noAutofit/>
          </a:bodyPr>
          <a:lstStyle>
            <a:lvl1pPr marL="411470" indent="-411470" algn="l" defTabSz="548626" rtl="0" eaLnBrk="1" fontAlgn="base" hangingPunct="1">
              <a:spcBef>
                <a:spcPct val="20000"/>
              </a:spcBef>
              <a:spcAft>
                <a:spcPct val="0"/>
              </a:spcAft>
              <a:buClr>
                <a:schemeClr val="tx1"/>
              </a:buClr>
              <a:buFont typeface="Arial" panose="020B0604020202020204" pitchFamily="34" charset="0"/>
              <a:buChar char="•"/>
              <a:defRPr sz="2640" b="0" i="0" kern="1200">
                <a:solidFill>
                  <a:srgbClr val="292D30"/>
                </a:solidFill>
                <a:latin typeface="Poppins Light" pitchFamily="2" charset="77"/>
                <a:ea typeface="Poppins Light" pitchFamily="2" charset="77"/>
                <a:cs typeface="Poppins Light" pitchFamily="2" charset="77"/>
              </a:defRPr>
            </a:lvl1pPr>
            <a:lvl2pPr marL="891518" indent="-342891" algn="l" defTabSz="548626" rtl="0" eaLnBrk="1" fontAlgn="base" hangingPunct="1">
              <a:spcBef>
                <a:spcPct val="20000"/>
              </a:spcBef>
              <a:spcAft>
                <a:spcPct val="0"/>
              </a:spcAft>
              <a:buClr>
                <a:schemeClr val="tx1"/>
              </a:buClr>
              <a:buFont typeface="Arial" panose="020B0604020202020204" pitchFamily="34" charset="0"/>
              <a:buChar char="–"/>
              <a:defRPr sz="2160" b="0" i="0" kern="1200">
                <a:solidFill>
                  <a:srgbClr val="292D30"/>
                </a:solidFill>
                <a:latin typeface="Poppins Light" pitchFamily="2" charset="77"/>
                <a:ea typeface="Poppins Light" pitchFamily="2" charset="77"/>
                <a:cs typeface="Poppins Light" pitchFamily="2" charset="77"/>
              </a:defRPr>
            </a:lvl2pPr>
            <a:lvl3pPr marL="1371566" indent="-274313" algn="l" defTabSz="548626" rtl="0" eaLnBrk="1" fontAlgn="base" hangingPunct="1">
              <a:spcBef>
                <a:spcPct val="20000"/>
              </a:spcBef>
              <a:spcAft>
                <a:spcPct val="0"/>
              </a:spcAft>
              <a:buClr>
                <a:schemeClr val="tx1"/>
              </a:buClr>
              <a:buFont typeface="Arial" panose="020B0604020202020204" pitchFamily="34" charset="0"/>
              <a:buChar char="•"/>
              <a:defRPr sz="1920" b="0" i="0" kern="1200">
                <a:solidFill>
                  <a:srgbClr val="292D30"/>
                </a:solidFill>
                <a:latin typeface="Poppins Light" pitchFamily="2" charset="77"/>
                <a:ea typeface="Poppins Light" pitchFamily="2" charset="77"/>
                <a:cs typeface="Poppins Light" pitchFamily="2" charset="77"/>
              </a:defRPr>
            </a:lvl3pPr>
            <a:lvl4pPr marL="1920192" indent="-274313" algn="l" defTabSz="548626" rtl="0" eaLnBrk="1" fontAlgn="base" hangingPunct="1">
              <a:spcBef>
                <a:spcPct val="20000"/>
              </a:spcBef>
              <a:spcAft>
                <a:spcPct val="0"/>
              </a:spcAft>
              <a:buClr>
                <a:schemeClr val="tx1"/>
              </a:buClr>
              <a:buFont typeface="Arial" panose="020B0604020202020204" pitchFamily="34" charset="0"/>
              <a:buChar char="–"/>
              <a:defRPr sz="1680" b="0" i="0" kern="1200">
                <a:solidFill>
                  <a:srgbClr val="292D30"/>
                </a:solidFill>
                <a:latin typeface="Poppins Light" pitchFamily="2" charset="77"/>
                <a:ea typeface="Poppins Light" pitchFamily="2" charset="77"/>
                <a:cs typeface="Poppins Light" pitchFamily="2" charset="77"/>
              </a:defRPr>
            </a:lvl4pPr>
            <a:lvl5pPr marL="2468818" indent="-274313" algn="l" defTabSz="548626" rtl="0" eaLnBrk="1" fontAlgn="base" hangingPunct="1">
              <a:spcBef>
                <a:spcPct val="20000"/>
              </a:spcBef>
              <a:spcAft>
                <a:spcPct val="0"/>
              </a:spcAft>
              <a:buClr>
                <a:schemeClr val="tx1"/>
              </a:buClr>
              <a:buFont typeface="Arial" panose="020B0604020202020204" pitchFamily="34" charset="0"/>
              <a:buChar char="»"/>
              <a:defRPr sz="1440" b="0" i="0" kern="1200">
                <a:solidFill>
                  <a:srgbClr val="292D30"/>
                </a:solidFill>
                <a:latin typeface="Poppins Light" pitchFamily="2" charset="77"/>
                <a:ea typeface="Poppins Light" pitchFamily="2" charset="77"/>
                <a:cs typeface="Poppins Light" pitchFamily="2" charset="77"/>
              </a:defRPr>
            </a:lvl5pPr>
            <a:lvl6pPr marL="3017445" indent="-274313" algn="l" defTabSz="548626" rtl="0" eaLnBrk="1" latinLnBrk="0" hangingPunct="1">
              <a:spcBef>
                <a:spcPct val="20000"/>
              </a:spcBef>
              <a:buFont typeface="Arial"/>
              <a:buChar char="•"/>
              <a:defRPr sz="2400" kern="1200">
                <a:solidFill>
                  <a:schemeClr val="tx1"/>
                </a:solidFill>
                <a:latin typeface="+mn-lt"/>
                <a:ea typeface="+mn-ea"/>
                <a:cs typeface="+mn-cs"/>
              </a:defRPr>
            </a:lvl6pPr>
            <a:lvl7pPr marL="3566071" indent="-274313" algn="l" defTabSz="548626" rtl="0" eaLnBrk="1" latinLnBrk="0" hangingPunct="1">
              <a:spcBef>
                <a:spcPct val="20000"/>
              </a:spcBef>
              <a:buFont typeface="Arial"/>
              <a:buChar char="•"/>
              <a:defRPr sz="2400" kern="1200">
                <a:solidFill>
                  <a:schemeClr val="tx1"/>
                </a:solidFill>
                <a:latin typeface="+mn-lt"/>
                <a:ea typeface="+mn-ea"/>
                <a:cs typeface="+mn-cs"/>
              </a:defRPr>
            </a:lvl7pPr>
            <a:lvl8pPr marL="4114697" indent="-274313" algn="l" defTabSz="548626" rtl="0" eaLnBrk="1" latinLnBrk="0" hangingPunct="1">
              <a:spcBef>
                <a:spcPct val="20000"/>
              </a:spcBef>
              <a:buFont typeface="Arial"/>
              <a:buChar char="•"/>
              <a:defRPr sz="2400" kern="1200">
                <a:solidFill>
                  <a:schemeClr val="tx1"/>
                </a:solidFill>
                <a:latin typeface="+mn-lt"/>
                <a:ea typeface="+mn-ea"/>
                <a:cs typeface="+mn-cs"/>
              </a:defRPr>
            </a:lvl8pPr>
            <a:lvl9pPr marL="4663323" indent="-274313" algn="l" defTabSz="548626" rtl="0" eaLnBrk="1" latinLnBrk="0" hangingPunct="1">
              <a:spcBef>
                <a:spcPct val="20000"/>
              </a:spcBef>
              <a:buFont typeface="Arial"/>
              <a:buChar char="•"/>
              <a:defRPr sz="2400" kern="1200">
                <a:solidFill>
                  <a:schemeClr val="tx1"/>
                </a:solidFill>
                <a:latin typeface="+mn-lt"/>
                <a:ea typeface="+mn-ea"/>
                <a:cs typeface="+mn-cs"/>
              </a:defRPr>
            </a:lvl9pPr>
          </a:lstStyle>
          <a:p>
            <a:r>
              <a:rPr lang="fi-FI" sz="1800" dirty="0"/>
              <a:t>Yksinäisyyden ja ostrakismin tunnistaminen ja siihen puuttuminen on tärkeää</a:t>
            </a:r>
            <a:r>
              <a:rPr lang="fi-FI" sz="1600" dirty="0"/>
              <a:t>:</a:t>
            </a:r>
          </a:p>
          <a:p>
            <a:pPr lvl="1"/>
            <a:r>
              <a:rPr lang="fi-FI" sz="1600" dirty="0"/>
              <a:t>Yksinäisyyden ja ostrakismin kokemuksilla on merkittäviä yksilöön kohdistuvia vaikutuksia, mm. syrjäytyminen</a:t>
            </a:r>
          </a:p>
          <a:p>
            <a:pPr lvl="2"/>
            <a:r>
              <a:rPr lang="fi-FI" sz="1400" dirty="0"/>
              <a:t>yhteiskunnallisia vaikutuksia niin talouden kuin turvallisuuden näkökulmasta.</a:t>
            </a:r>
          </a:p>
          <a:p>
            <a:pPr lvl="1"/>
            <a:r>
              <a:rPr lang="fi-FI" sz="1600" dirty="0"/>
              <a:t>Sivistyspalveluilla tärkeä rooli yksinäisyyden ja ostrakismin tunnistamisessa ja siihen puuttumisessa</a:t>
            </a:r>
          </a:p>
          <a:p>
            <a:pPr lvl="2"/>
            <a:r>
              <a:rPr lang="fi-FI" sz="1400" dirty="0"/>
              <a:t>Yksinäisyys tunnistetaan, mutta ei systemaattisesti  - tuki on sirpaleista ja vaihtelevaa</a:t>
            </a:r>
          </a:p>
          <a:p>
            <a:pPr lvl="1"/>
            <a:r>
              <a:rPr lang="fi-FI" sz="1600" dirty="0"/>
              <a:t>Monialainen yhteistyö – mm. koulutuksen järjestäjät, nuorisopalvelut, sote-palvelut, järjestöt </a:t>
            </a:r>
            <a:r>
              <a:rPr lang="fi-FI" sz="1600" i="1" dirty="0">
                <a:solidFill>
                  <a:schemeClr val="tx1"/>
                </a:solidFill>
              </a:rPr>
              <a:t>-</a:t>
            </a:r>
            <a:r>
              <a:rPr lang="fi-FI" sz="1600" b="1" i="1" dirty="0">
                <a:solidFill>
                  <a:schemeClr val="tx1"/>
                </a:solidFill>
              </a:rPr>
              <a:t> kukaan ei ratkaise ongelmaa yksin!</a:t>
            </a:r>
            <a:br>
              <a:rPr lang="fi-FI" sz="1600" i="1" dirty="0">
                <a:solidFill>
                  <a:schemeClr val="tx1"/>
                </a:solidFill>
              </a:rPr>
            </a:br>
            <a:endParaRPr lang="fi-FI" sz="1600" i="1" dirty="0">
              <a:solidFill>
                <a:schemeClr val="tx1"/>
              </a:solidFill>
            </a:endParaRPr>
          </a:p>
          <a:p>
            <a:r>
              <a:rPr lang="fi-FI" sz="1800" dirty="0"/>
              <a:t>Palvelut ja keinot auttamiseen:</a:t>
            </a:r>
          </a:p>
          <a:p>
            <a:pPr lvl="1"/>
            <a:r>
              <a:rPr lang="fi-FI" sz="1600" dirty="0"/>
              <a:t>Keskeistä kohtaaminen, luottamuksen rakentaminen ja nuorten arjessa läsnäolo</a:t>
            </a:r>
          </a:p>
          <a:p>
            <a:pPr lvl="1"/>
            <a:r>
              <a:rPr lang="fi-FI" sz="1600" dirty="0"/>
              <a:t>Eri toimijoilla on erilaisia rooleja ja keinoja </a:t>
            </a:r>
            <a:r>
              <a:rPr lang="fi-FI" sz="1600" b="1" dirty="0">
                <a:solidFill>
                  <a:schemeClr val="tx1"/>
                </a:solidFill>
              </a:rPr>
              <a:t>– </a:t>
            </a:r>
            <a:r>
              <a:rPr lang="fi-FI" sz="1600" b="1" i="1" dirty="0">
                <a:solidFill>
                  <a:schemeClr val="tx1"/>
                </a:solidFill>
              </a:rPr>
              <a:t>tarvitaan yhteensovittamista ja vuoropuhelua!</a:t>
            </a:r>
          </a:p>
          <a:p>
            <a:pPr lvl="1"/>
            <a:r>
              <a:rPr lang="fi-FI" sz="1600" dirty="0"/>
              <a:t>Ennakointi: oppilaitosten toimintakulttuuri, tunne- ja vuorovaikutustaidot, jatkuva ryhmäytymisestä huolehtiminen, ryhmien toimintakäytännöt. </a:t>
            </a:r>
          </a:p>
          <a:p>
            <a:pPr lvl="1"/>
            <a:r>
              <a:rPr lang="fi-FI" sz="1600" b="1" i="1" dirty="0"/>
              <a:t>Haastavinta löytää ja auttaa niitä nuoria, jotka ovat palveluiden/koulutuksen ulkopuolella</a:t>
            </a:r>
          </a:p>
          <a:p>
            <a:pPr marL="0" indent="0">
              <a:buNone/>
            </a:pPr>
            <a:endParaRPr lang="fi-FI" sz="1800" dirty="0"/>
          </a:p>
        </p:txBody>
      </p:sp>
      <p:pic>
        <p:nvPicPr>
          <p:cNvPr id="8" name="Kuva 7">
            <a:extLst>
              <a:ext uri="{FF2B5EF4-FFF2-40B4-BE49-F238E27FC236}">
                <a16:creationId xmlns:a16="http://schemas.microsoft.com/office/drawing/2014/main" id="{E0C3F0E6-2D7E-9CA6-D067-C2E0EEFAE170}"/>
              </a:ext>
            </a:extLst>
          </p:cNvPr>
          <p:cNvPicPr>
            <a:picLocks noChangeAspect="1"/>
          </p:cNvPicPr>
          <p:nvPr/>
        </p:nvPicPr>
        <p:blipFill>
          <a:blip r:embed="rId3"/>
          <a:stretch>
            <a:fillRect/>
          </a:stretch>
        </p:blipFill>
        <p:spPr>
          <a:xfrm>
            <a:off x="9211214" y="263526"/>
            <a:ext cx="2199736" cy="1143000"/>
          </a:xfrm>
          <a:prstGeom prst="rect">
            <a:avLst/>
          </a:prstGeom>
        </p:spPr>
      </p:pic>
    </p:spTree>
    <p:extLst>
      <p:ext uri="{BB962C8B-B14F-4D97-AF65-F5344CB8AC3E}">
        <p14:creationId xmlns:p14="http://schemas.microsoft.com/office/powerpoint/2010/main" val="2233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320"/>
            <a:ext cx="10972800" cy="1143000"/>
          </a:xfrm>
        </p:spPr>
        <p:txBody>
          <a:bodyPr vert="horz" lIns="91440" tIns="45720" rIns="91440" bIns="45720" rtlCol="0" anchor="ctr">
            <a:normAutofit/>
          </a:bodyPr>
          <a:lstStyle/>
          <a:p>
            <a:pPr>
              <a:lnSpc>
                <a:spcPct val="90000"/>
              </a:lnSpc>
            </a:pPr>
            <a:r>
              <a:rPr lang="fi-FI" sz="3700" b="1" dirty="0"/>
              <a:t>Mitä pitäisi ja mitä voidaan tehdä ?</a:t>
            </a:r>
          </a:p>
        </p:txBody>
      </p:sp>
      <p:sp>
        <p:nvSpPr>
          <p:cNvPr id="6" name="Dian numeron paikkamerkki 5"/>
          <p:cNvSpPr>
            <a:spLocks noGrp="1"/>
          </p:cNvSpPr>
          <p:nvPr>
            <p:ph type="sldNum" sz="quarter" idx="4294967295"/>
          </p:nvPr>
        </p:nvSpPr>
        <p:spPr>
          <a:xfrm>
            <a:off x="11480800" y="8475133"/>
            <a:ext cx="3657600" cy="486833"/>
          </a:xfrm>
          <a:prstGeom prst="rect">
            <a:avLst/>
          </a:prstGeom>
        </p:spPr>
        <p:txBody>
          <a:bodyPr vert="horz" lIns="121920" tIns="60960" rIns="121920" bIns="60960" rtlCol="0" anchor="ctr"/>
          <a:lstStyle>
            <a:defPPr>
              <a:defRPr lang="fi-FI"/>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r" defTabSz="1219170" rtl="0" eaLnBrk="1" fontAlgn="base" latinLnBrk="0" hangingPunct="1">
              <a:lnSpc>
                <a:spcPct val="100000"/>
              </a:lnSpc>
              <a:spcBef>
                <a:spcPct val="0"/>
              </a:spcBef>
              <a:spcAft>
                <a:spcPts val="600"/>
              </a:spcAft>
              <a:buClrTx/>
              <a:buSzTx/>
              <a:buFontTx/>
              <a:buNone/>
              <a:tabLst/>
              <a:defRPr/>
            </a:pPr>
            <a:fld id="{F0F53FA1-16D9-4766-BB68-521CBD36F1C9}" type="slidenum">
              <a:rPr kumimoji="0" lang="fi-FI" sz="1600" b="0" i="0" u="none" strike="noStrike" kern="1200" cap="none" spc="0" normalizeH="0" baseline="0" noProof="0">
                <a:ln>
                  <a:noFill/>
                </a:ln>
                <a:solidFill>
                  <a:srgbClr val="112461">
                    <a:tint val="75000"/>
                  </a:srgbClr>
                </a:solidFill>
                <a:effectLst/>
                <a:uLnTx/>
                <a:uFillTx/>
                <a:latin typeface="Calibri"/>
                <a:ea typeface="+mn-ea"/>
                <a:cs typeface="+mn-cs"/>
              </a:rPr>
              <a:pPr marL="0" marR="0" lvl="0" indent="0" algn="r" defTabSz="1219170" rtl="0" eaLnBrk="1" fontAlgn="base" latinLnBrk="0" hangingPunct="1">
                <a:lnSpc>
                  <a:spcPct val="100000"/>
                </a:lnSpc>
                <a:spcBef>
                  <a:spcPct val="0"/>
                </a:spcBef>
                <a:spcAft>
                  <a:spcPts val="600"/>
                </a:spcAft>
                <a:buClrTx/>
                <a:buSzTx/>
                <a:buFontTx/>
                <a:buNone/>
                <a:tabLst/>
                <a:defRPr/>
              </a:pPr>
              <a:t>9</a:t>
            </a:fld>
            <a:endParaRPr kumimoji="0" lang="fi-FI" sz="1600" b="0" i="0" u="none" strike="noStrike" kern="1200" cap="none" spc="0" normalizeH="0" baseline="0" noProof="0">
              <a:ln>
                <a:noFill/>
              </a:ln>
              <a:solidFill>
                <a:srgbClr val="112461">
                  <a:tint val="75000"/>
                </a:srgbClr>
              </a:solidFill>
              <a:effectLst/>
              <a:uLnTx/>
              <a:uFillTx/>
              <a:latin typeface="Calibri"/>
              <a:ea typeface="+mn-ea"/>
              <a:cs typeface="+mn-cs"/>
            </a:endParaRPr>
          </a:p>
        </p:txBody>
      </p:sp>
      <p:sp>
        <p:nvSpPr>
          <p:cNvPr id="3" name="Sisällön paikkamerkki 2">
            <a:extLst>
              <a:ext uri="{FF2B5EF4-FFF2-40B4-BE49-F238E27FC236}">
                <a16:creationId xmlns:a16="http://schemas.microsoft.com/office/drawing/2014/main" id="{0CCFD684-ABC7-451C-F1ED-8F864D736126}"/>
              </a:ext>
            </a:extLst>
          </p:cNvPr>
          <p:cNvSpPr>
            <a:spLocks noGrp="1"/>
          </p:cNvSpPr>
          <p:nvPr>
            <p:ph idx="1"/>
          </p:nvPr>
        </p:nvSpPr>
        <p:spPr>
          <a:xfrm>
            <a:off x="609600" y="1417320"/>
            <a:ext cx="10972800" cy="4709160"/>
          </a:xfrm>
        </p:spPr>
        <p:txBody>
          <a:bodyPr/>
          <a:lstStyle/>
          <a:p>
            <a:pPr marL="0" indent="0">
              <a:buNone/>
            </a:pPr>
            <a:r>
              <a:rPr lang="fi-FI" sz="2000" dirty="0"/>
              <a:t>Elämäntilanneinformoitu työskentely osaksi lasten, nuorten ja perheiden tukea:</a:t>
            </a:r>
            <a:br>
              <a:rPr lang="fi-FI" dirty="0"/>
            </a:br>
            <a:endParaRPr lang="fi-FI" dirty="0"/>
          </a:p>
          <a:p>
            <a:r>
              <a:rPr lang="fi-FI" sz="1800" b="0" i="0" u="none" strike="noStrike" dirty="0">
                <a:solidFill>
                  <a:srgbClr val="292D30"/>
                </a:solidFill>
                <a:effectLst/>
                <a:latin typeface="Poppins" panose="00000500000000000000" pitchFamily="2" charset="0"/>
              </a:rPr>
              <a:t>Arjen sujuminen/pärjäävyys (</a:t>
            </a:r>
            <a:r>
              <a:rPr lang="fi-FI" sz="1800" b="0" i="0" u="none" strike="noStrike" dirty="0" err="1">
                <a:solidFill>
                  <a:srgbClr val="292D30"/>
                </a:solidFill>
                <a:effectLst/>
                <a:latin typeface="Poppins" panose="00000500000000000000" pitchFamily="2" charset="0"/>
              </a:rPr>
              <a:t>resilienssi</a:t>
            </a:r>
            <a:r>
              <a:rPr lang="fi-FI" sz="1800" b="0" i="0" u="none" strike="noStrike" dirty="0">
                <a:solidFill>
                  <a:srgbClr val="292D30"/>
                </a:solidFill>
                <a:effectLst/>
                <a:latin typeface="Poppins" panose="00000500000000000000" pitchFamily="2" charset="0"/>
              </a:rPr>
              <a:t>) keskiöön erilaisten kuormitustilanteiden vallitessa</a:t>
            </a:r>
            <a:r>
              <a:rPr lang="en-US" sz="1800" b="0" i="0" dirty="0">
                <a:solidFill>
                  <a:srgbClr val="292D30"/>
                </a:solidFill>
                <a:effectLst/>
                <a:latin typeface="Poppins" panose="00000500000000000000" pitchFamily="2" charset="0"/>
              </a:rPr>
              <a:t>​ </a:t>
            </a:r>
            <a:r>
              <a:rPr lang="en-US" sz="1800" b="0" i="0" dirty="0" err="1">
                <a:solidFill>
                  <a:srgbClr val="292D30"/>
                </a:solidFill>
                <a:effectLst/>
                <a:latin typeface="Poppins" panose="00000500000000000000" pitchFamily="2" charset="0"/>
              </a:rPr>
              <a:t>nuoren</a:t>
            </a:r>
            <a:r>
              <a:rPr lang="en-US" sz="1800" b="0" i="0" dirty="0">
                <a:solidFill>
                  <a:srgbClr val="292D30"/>
                </a:solidFill>
                <a:effectLst/>
                <a:latin typeface="Poppins" panose="00000500000000000000" pitchFamily="2" charset="0"/>
              </a:rPr>
              <a:t> </a:t>
            </a:r>
            <a:r>
              <a:rPr lang="en-US" sz="1800" b="0" i="0" dirty="0" err="1">
                <a:solidFill>
                  <a:srgbClr val="292D30"/>
                </a:solidFill>
                <a:effectLst/>
                <a:latin typeface="Poppins" panose="00000500000000000000" pitchFamily="2" charset="0"/>
              </a:rPr>
              <a:t>elämässä</a:t>
            </a:r>
            <a:br>
              <a:rPr lang="en-US" sz="1800" b="0" i="0" dirty="0">
                <a:solidFill>
                  <a:srgbClr val="292D30"/>
                </a:solidFill>
                <a:effectLst/>
                <a:latin typeface="Poppins" panose="00000500000000000000" pitchFamily="2" charset="0"/>
              </a:rPr>
            </a:br>
            <a:endParaRPr lang="en-US" b="0" i="0" dirty="0">
              <a:solidFill>
                <a:srgbClr val="112461"/>
              </a:solidFill>
              <a:effectLst/>
              <a:latin typeface="Arial" panose="020B0604020202020204" pitchFamily="34" charset="0"/>
            </a:endParaRPr>
          </a:p>
          <a:p>
            <a:r>
              <a:rPr lang="fi-FI" sz="1800" b="0" i="0" u="none" strike="noStrike" dirty="0">
                <a:solidFill>
                  <a:srgbClr val="292D30"/>
                </a:solidFill>
                <a:effectLst/>
                <a:latin typeface="Poppins" panose="00000500000000000000" pitchFamily="2" charset="0"/>
              </a:rPr>
              <a:t>Hyvinvointialueen, kunnan</a:t>
            </a:r>
            <a:r>
              <a:rPr lang="fi-FI" sz="1800" dirty="0">
                <a:latin typeface="Poppins" panose="00000500000000000000" pitchFamily="2" charset="0"/>
              </a:rPr>
              <a:t> ja </a:t>
            </a:r>
            <a:r>
              <a:rPr lang="fi-FI" sz="1800" b="0" i="0" u="none" strike="noStrike" dirty="0">
                <a:solidFill>
                  <a:srgbClr val="292D30"/>
                </a:solidFill>
                <a:effectLst/>
                <a:latin typeface="Poppins" panose="00000500000000000000" pitchFamily="2" charset="0"/>
              </a:rPr>
              <a:t>kolmannen sektorin</a:t>
            </a:r>
            <a:r>
              <a:rPr lang="fi-FI" sz="1800" dirty="0">
                <a:latin typeface="Poppins" panose="00000500000000000000" pitchFamily="2" charset="0"/>
              </a:rPr>
              <a:t> toimijoiden </a:t>
            </a:r>
            <a:r>
              <a:rPr lang="fi-FI" sz="1800" b="0" i="0" u="none" strike="noStrike" dirty="0">
                <a:solidFill>
                  <a:srgbClr val="292D30"/>
                </a:solidFill>
                <a:effectLst/>
                <a:latin typeface="Poppins" panose="00000500000000000000" pitchFamily="2" charset="0"/>
              </a:rPr>
              <a:t>yhdessä määrittelemä konkreettinen toimintamalli</a:t>
            </a:r>
            <a:r>
              <a:rPr lang="fi-FI" sz="1800" dirty="0">
                <a:latin typeface="Poppins" panose="00000500000000000000" pitchFamily="2" charset="0"/>
              </a:rPr>
              <a:t>:</a:t>
            </a:r>
          </a:p>
          <a:p>
            <a:pPr marL="0" indent="0">
              <a:buNone/>
            </a:pPr>
            <a:endParaRPr lang="en-US" sz="1800" b="0" i="0" dirty="0">
              <a:solidFill>
                <a:srgbClr val="292D30"/>
              </a:solidFill>
              <a:effectLst/>
              <a:latin typeface="Poppins" panose="00000500000000000000" pitchFamily="2" charset="0"/>
            </a:endParaRPr>
          </a:p>
          <a:p>
            <a:pPr lvl="1"/>
            <a:r>
              <a:rPr lang="fi-FI" sz="1800" b="0" i="0" u="none" strike="noStrike" dirty="0">
                <a:solidFill>
                  <a:srgbClr val="292D30"/>
                </a:solidFill>
                <a:effectLst/>
                <a:latin typeface="Poppins" panose="00000500000000000000" pitchFamily="2" charset="0"/>
              </a:rPr>
              <a:t>Toimintamallille koordinaatio- ja johtamisrakenteet.</a:t>
            </a:r>
            <a:r>
              <a:rPr lang="en-US" sz="1800" b="0" i="0" dirty="0">
                <a:solidFill>
                  <a:srgbClr val="292D30"/>
                </a:solidFill>
                <a:effectLst/>
                <a:latin typeface="Poppins" panose="00000500000000000000" pitchFamily="2" charset="0"/>
              </a:rPr>
              <a:t>​</a:t>
            </a:r>
            <a:endParaRPr lang="en-US" sz="3200" b="0" i="0" dirty="0">
              <a:solidFill>
                <a:srgbClr val="112461"/>
              </a:solidFill>
              <a:effectLst/>
              <a:latin typeface="Arial" panose="020B0604020202020204" pitchFamily="34" charset="0"/>
            </a:endParaRPr>
          </a:p>
          <a:p>
            <a:pPr lvl="1"/>
            <a:r>
              <a:rPr lang="fi-FI" sz="1800" b="0" i="0" u="none" strike="noStrike" dirty="0">
                <a:solidFill>
                  <a:srgbClr val="292D30"/>
                </a:solidFill>
                <a:effectLst/>
                <a:latin typeface="Poppins" panose="00000500000000000000" pitchFamily="2" charset="0"/>
              </a:rPr>
              <a:t>Lähtökohtana </a:t>
            </a:r>
            <a:r>
              <a:rPr lang="fi-FI" sz="1800" dirty="0">
                <a:latin typeface="Poppins" panose="00000500000000000000" pitchFamily="2" charset="0"/>
              </a:rPr>
              <a:t>nuoren ja hänen </a:t>
            </a:r>
            <a:r>
              <a:rPr lang="fi-FI" sz="1800" b="0" i="0" u="none" strike="noStrike" dirty="0">
                <a:solidFill>
                  <a:srgbClr val="292D30"/>
                </a:solidFill>
                <a:effectLst/>
                <a:latin typeface="Poppins" panose="00000500000000000000" pitchFamily="2" charset="0"/>
              </a:rPr>
              <a:t>tärkeiden aikuisten </a:t>
            </a:r>
            <a:r>
              <a:rPr lang="fi-FI" sz="1800" dirty="0">
                <a:latin typeface="Poppins" panose="00000500000000000000" pitchFamily="2" charset="0"/>
              </a:rPr>
              <a:t>välinen </a:t>
            </a:r>
            <a:r>
              <a:rPr lang="fi-FI" sz="1800" b="0" i="0" u="none" strike="noStrike" dirty="0">
                <a:solidFill>
                  <a:srgbClr val="292D30"/>
                </a:solidFill>
                <a:effectLst/>
                <a:latin typeface="Poppins" panose="00000500000000000000" pitchFamily="2" charset="0"/>
              </a:rPr>
              <a:t>yhteisymmärrys pärjäävyyttä tukevasta arjesta. </a:t>
            </a:r>
          </a:p>
          <a:p>
            <a:pPr lvl="1"/>
            <a:r>
              <a:rPr lang="fi-FI" sz="1800" dirty="0">
                <a:latin typeface="Poppins" panose="00000500000000000000" pitchFamily="2" charset="0"/>
              </a:rPr>
              <a:t>Fokus häiriö- ja yksilökeskeisestä työstä kannattelevaan yhteistoimintaan ja yhteisöihin</a:t>
            </a:r>
          </a:p>
          <a:p>
            <a:pPr marL="68579" indent="0">
              <a:buNone/>
            </a:pPr>
            <a:r>
              <a:rPr lang="fi-FI" sz="2400" dirty="0">
                <a:solidFill>
                  <a:srgbClr val="112461"/>
                </a:solidFill>
                <a:latin typeface="Poppins" panose="00000500000000000000" pitchFamily="2" charset="0"/>
                <a:sym typeface="Wingdings" panose="05000000000000000000" pitchFamily="2" charset="2"/>
              </a:rPr>
              <a:t>			 </a:t>
            </a:r>
            <a:r>
              <a:rPr lang="fi-FI" sz="2400" b="0" i="0" dirty="0">
                <a:solidFill>
                  <a:srgbClr val="112461"/>
                </a:solidFill>
                <a:effectLst/>
                <a:latin typeface="Poppins" panose="00000500000000000000" pitchFamily="2" charset="0"/>
              </a:rPr>
              <a:t>yhteisövaikuttavuus</a:t>
            </a:r>
            <a:endParaRPr lang="en-US" sz="2400" b="0" i="0" dirty="0">
              <a:solidFill>
                <a:srgbClr val="112461"/>
              </a:solidFill>
              <a:effectLst/>
              <a:latin typeface="Arial" panose="020B0604020202020204" pitchFamily="34" charset="0"/>
            </a:endParaRPr>
          </a:p>
          <a:p>
            <a:pPr marL="0" indent="0">
              <a:buNone/>
            </a:pPr>
            <a:endParaRPr lang="fi-FI" dirty="0"/>
          </a:p>
        </p:txBody>
      </p:sp>
    </p:spTree>
    <p:extLst>
      <p:ext uri="{BB962C8B-B14F-4D97-AF65-F5344CB8AC3E}">
        <p14:creationId xmlns:p14="http://schemas.microsoft.com/office/powerpoint/2010/main" val="3295939756"/>
      </p:ext>
    </p:extLst>
  </p:cSld>
  <p:clrMapOvr>
    <a:masterClrMapping/>
  </p:clrMapOvr>
</p:sld>
</file>

<file path=ppt/theme/theme1.xml><?xml version="1.0" encoding="utf-8"?>
<a:theme xmlns:a="http://schemas.openxmlformats.org/drawingml/2006/main" name="1_Office-teema">
  <a:themeElements>
    <a:clrScheme name="Itlan_värit">
      <a:dk1>
        <a:srgbClr val="112461"/>
      </a:dk1>
      <a:lt1>
        <a:srgbClr val="FFFFFF"/>
      </a:lt1>
      <a:dk2>
        <a:srgbClr val="DDE3ED"/>
      </a:dk2>
      <a:lt2>
        <a:srgbClr val="DA948E"/>
      </a:lt2>
      <a:accent1>
        <a:srgbClr val="7B7F85"/>
      </a:accent1>
      <a:accent2>
        <a:srgbClr val="F6E153"/>
      </a:accent2>
      <a:accent3>
        <a:srgbClr val="DDE4EC"/>
      </a:accent3>
      <a:accent4>
        <a:srgbClr val="DA948E"/>
      </a:accent4>
      <a:accent5>
        <a:srgbClr val="B2D9DD"/>
      </a:accent5>
      <a:accent6>
        <a:srgbClr val="41355D"/>
      </a:accent6>
      <a:hlink>
        <a:srgbClr val="41355D"/>
      </a:hlink>
      <a:folHlink>
        <a:srgbClr val="B2D9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la_pohja_elokuu" id="{39E87346-9EC8-4514-878A-314AAAB3EF36}" vid="{C9F2CD1A-192B-49E0-BD3E-7D02E5565A70}"/>
    </a:ext>
  </a:extLst>
</a:theme>
</file>

<file path=ppt/theme/theme2.xml><?xml version="1.0" encoding="utf-8"?>
<a:theme xmlns:a="http://schemas.openxmlformats.org/drawingml/2006/main" name="2_Office-teema">
  <a:themeElements>
    <a:clrScheme name="Itlan_värit">
      <a:dk1>
        <a:srgbClr val="112461"/>
      </a:dk1>
      <a:lt1>
        <a:srgbClr val="FFFFFF"/>
      </a:lt1>
      <a:dk2>
        <a:srgbClr val="DDE3ED"/>
      </a:dk2>
      <a:lt2>
        <a:srgbClr val="DA948E"/>
      </a:lt2>
      <a:accent1>
        <a:srgbClr val="7B7F85"/>
      </a:accent1>
      <a:accent2>
        <a:srgbClr val="F6E153"/>
      </a:accent2>
      <a:accent3>
        <a:srgbClr val="DDE4EC"/>
      </a:accent3>
      <a:accent4>
        <a:srgbClr val="DA948E"/>
      </a:accent4>
      <a:accent5>
        <a:srgbClr val="B2D9DD"/>
      </a:accent5>
      <a:accent6>
        <a:srgbClr val="41355D"/>
      </a:accent6>
      <a:hlink>
        <a:srgbClr val="41355D"/>
      </a:hlink>
      <a:folHlink>
        <a:srgbClr val="B2D9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teema">
  <a:themeElements>
    <a:clrScheme name="Itlan värit">
      <a:dk1>
        <a:srgbClr val="112461"/>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2783</Words>
  <Application>Microsoft Office PowerPoint</Application>
  <PresentationFormat>Laajakuva</PresentationFormat>
  <Paragraphs>212</Paragraphs>
  <Slides>17</Slides>
  <Notes>6</Notes>
  <HiddenSlides>0</HiddenSlides>
  <MMClips>0</MMClips>
  <ScaleCrop>false</ScaleCrop>
  <HeadingPairs>
    <vt:vector size="8" baseType="variant">
      <vt:variant>
        <vt:lpstr>Käytetyt fontit</vt:lpstr>
      </vt:variant>
      <vt:variant>
        <vt:i4>8</vt:i4>
      </vt:variant>
      <vt:variant>
        <vt:lpstr>Teema</vt:lpstr>
      </vt:variant>
      <vt:variant>
        <vt:i4>4</vt:i4>
      </vt:variant>
      <vt:variant>
        <vt:lpstr>Upotetut OLE-palvelimet</vt:lpstr>
      </vt:variant>
      <vt:variant>
        <vt:i4>1</vt:i4>
      </vt:variant>
      <vt:variant>
        <vt:lpstr>Dian otsikot</vt:lpstr>
      </vt:variant>
      <vt:variant>
        <vt:i4>17</vt:i4>
      </vt:variant>
    </vt:vector>
  </HeadingPairs>
  <TitlesOfParts>
    <vt:vector size="30" baseType="lpstr">
      <vt:lpstr>Arial</vt:lpstr>
      <vt:lpstr>Barlow Medium</vt:lpstr>
      <vt:lpstr>Calibri</vt:lpstr>
      <vt:lpstr>Calibri Light</vt:lpstr>
      <vt:lpstr>Ivar Display Bold</vt:lpstr>
      <vt:lpstr>Ivar Display SemiBold</vt:lpstr>
      <vt:lpstr>Poppins</vt:lpstr>
      <vt:lpstr>Poppins Light</vt:lpstr>
      <vt:lpstr>1_Office-teema</vt:lpstr>
      <vt:lpstr>2_Office-teema</vt:lpstr>
      <vt:lpstr>3_Office-teema</vt:lpstr>
      <vt:lpstr>4_Office-teema</vt:lpstr>
      <vt:lpstr>Worksheet</vt:lpstr>
      <vt:lpstr>Nuorten yhteiskunnallinen syrjäytyminen - mikä vaikuttaa taustalla?</vt:lpstr>
      <vt:lpstr>PowerPoint-esitys</vt:lpstr>
      <vt:lpstr>Perheitä kuormittavien tekijöiden yleisyys (Suomessa vuonna 1997 syntyneet)</vt:lpstr>
      <vt:lpstr>Vanhempien toimeentulotukiasiakkuus merkittävin riskitekijä nuorten mielenterveyshäiriödiagnoosille</vt:lpstr>
      <vt:lpstr>Lapsuuden perheen toimeentulotuen saannin yhteys aikuisuuden ei-toivottaviin tapahtumiin</vt:lpstr>
      <vt:lpstr>Neljä viestiä tutkimuksista</vt:lpstr>
      <vt:lpstr>Right to Belong - tutkimuskonsortio: </vt:lpstr>
      <vt:lpstr>PowerPoint-esitys</vt:lpstr>
      <vt:lpstr>Mitä pitäisi ja mitä voidaan tehdä ?</vt:lpstr>
      <vt:lpstr>Yhteisövaikuttavuus – viitekehys kompleksisten haasteiden ratkaisemiseen tietoisesti yhdessä</vt:lpstr>
      <vt:lpstr>Palvelujärjestelmän muutostarpeet</vt:lpstr>
      <vt:lpstr>Miksi yhteisövaikuttavuus?</vt:lpstr>
      <vt:lpstr>Yhteisövaikuttavuuden viisi edellystä</vt:lpstr>
      <vt:lpstr>Yhteisövaikuttavuustyön osa-alueet:</vt:lpstr>
      <vt:lpstr>Yhteisövaikuttavuustyön osa-alueet:</vt:lpstr>
      <vt:lpstr>Käytännön työn rakenteissa keskeistä:</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Nostoja Mll:n Nuortennetti –keskustelupalstan yksinäisyyskeskusteluista (n= ~ 3000 keskustelun avausta)</dc:title>
  <dc:creator>Suvi-Sadetta Kaarakainen</dc:creator>
  <cp:lastModifiedBy>Anne Eteläaho</cp:lastModifiedBy>
  <cp:revision>4</cp:revision>
  <dcterms:created xsi:type="dcterms:W3CDTF">2023-11-27T12:55:08Z</dcterms:created>
  <dcterms:modified xsi:type="dcterms:W3CDTF">2023-11-30T10:42:10Z</dcterms:modified>
</cp:coreProperties>
</file>