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50" d="100"/>
          <a:sy n="50" d="100"/>
        </p:scale>
        <p:origin x="54"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AFB548-25A7-6512-4FE0-9C26FCA82B84}"/>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47A59330-E488-C7A3-F2FB-D7284B023F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29A9B64-BD25-139B-42B2-FC14C296B4A4}"/>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5" name="Alatunnisteen paikkamerkki 4">
            <a:extLst>
              <a:ext uri="{FF2B5EF4-FFF2-40B4-BE49-F238E27FC236}">
                <a16:creationId xmlns:a16="http://schemas.microsoft.com/office/drawing/2014/main" id="{30A79ECF-DFF3-2566-27D0-069151958DB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3BD489A-43F0-75D7-A53E-9ADD75295D63}"/>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1710248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A1CCDA-C8FE-8780-3590-9A309E2A513D}"/>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B967221F-BC30-E31F-67ED-2EFB57D01F26}"/>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3F64A22-5AB1-1F2E-1122-F9328E110F95}"/>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5" name="Alatunnisteen paikkamerkki 4">
            <a:extLst>
              <a:ext uri="{FF2B5EF4-FFF2-40B4-BE49-F238E27FC236}">
                <a16:creationId xmlns:a16="http://schemas.microsoft.com/office/drawing/2014/main" id="{09FBE60A-9F56-727E-9FE4-30937A4CF6A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7AA08B5-27DE-611D-36FB-88704B99EF35}"/>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239745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64D978C8-72BB-1BA1-0DA8-1777C734772F}"/>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8D157491-8CEC-E5D8-96C7-5A64938D3840}"/>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F248303-892C-122A-F7CA-E97B8DF788D3}"/>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5" name="Alatunnisteen paikkamerkki 4">
            <a:extLst>
              <a:ext uri="{FF2B5EF4-FFF2-40B4-BE49-F238E27FC236}">
                <a16:creationId xmlns:a16="http://schemas.microsoft.com/office/drawing/2014/main" id="{A83E23CE-4F03-5117-F633-87B5088971C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18E2A00-DA75-E64E-1EE6-2946CF9C8C72}"/>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949996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973C325-89B9-6B97-30B2-3D58B2D668F2}"/>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DC872CF-F842-2D6D-FFAB-A62C400CAF6D}"/>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0EA73D6-B1BC-A782-E4CD-7D50F8DDB54C}"/>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5" name="Alatunnisteen paikkamerkki 4">
            <a:extLst>
              <a:ext uri="{FF2B5EF4-FFF2-40B4-BE49-F238E27FC236}">
                <a16:creationId xmlns:a16="http://schemas.microsoft.com/office/drawing/2014/main" id="{39E85783-BFBF-F9DD-CEFC-824AD9FA873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3E275E6-7C9A-BEB9-E20B-1A808F5D4C84}"/>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1007847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987750-A00E-1217-47C2-AB10CD8E29D4}"/>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9095890-84D8-7CA9-4CFE-AF0293609B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2EE78CB9-4E7C-11C9-D9C7-D6E40DBFDFC5}"/>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5" name="Alatunnisteen paikkamerkki 4">
            <a:extLst>
              <a:ext uri="{FF2B5EF4-FFF2-40B4-BE49-F238E27FC236}">
                <a16:creationId xmlns:a16="http://schemas.microsoft.com/office/drawing/2014/main" id="{4ED975C7-F6CE-29A1-02FD-B587F9E9F83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33E3E34-C52C-F19A-CB0E-9E19D3685186}"/>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592676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FDF7AF-D8E6-29B9-224B-B981D25BE16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7574D88-71D3-51BE-3A3C-0E5C816BC422}"/>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D441CC7D-D695-EA85-E55C-253459024F8D}"/>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FA19849-78F5-BF92-91F3-5BD36C8F4456}"/>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6" name="Alatunnisteen paikkamerkki 5">
            <a:extLst>
              <a:ext uri="{FF2B5EF4-FFF2-40B4-BE49-F238E27FC236}">
                <a16:creationId xmlns:a16="http://schemas.microsoft.com/office/drawing/2014/main" id="{F24B9CCC-867C-920C-2DD3-E14538CEE0E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3210E6D-AA62-7D3F-12AA-649C14044265}"/>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34586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F8E93E-FC1D-3EF0-FFEC-5A7096D19122}"/>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4165302E-EB34-0C1E-3427-C73FD56743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584D636E-6006-AF94-A693-4A0750CEB643}"/>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D6EF216-372A-C127-BC20-E0BD520FAA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D8BA388A-9989-046D-D40F-2140109194D1}"/>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45BC2B61-D996-E82E-49E5-1D738CFD863D}"/>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8" name="Alatunnisteen paikkamerkki 7">
            <a:extLst>
              <a:ext uri="{FF2B5EF4-FFF2-40B4-BE49-F238E27FC236}">
                <a16:creationId xmlns:a16="http://schemas.microsoft.com/office/drawing/2014/main" id="{DD6169C3-B2DD-0641-4D68-4852433B1ED4}"/>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7640C5F3-B902-8429-06B7-681D52F421CA}"/>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2883396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66F63A-5F1A-E5D9-BD8D-26729E78DEB9}"/>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3F02FC70-7D48-680F-7A81-91A7F5BCD992}"/>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4" name="Alatunnisteen paikkamerkki 3">
            <a:extLst>
              <a:ext uri="{FF2B5EF4-FFF2-40B4-BE49-F238E27FC236}">
                <a16:creationId xmlns:a16="http://schemas.microsoft.com/office/drawing/2014/main" id="{99DFADC7-C10E-36C4-E0E7-986FBB58CAC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3075A1C3-6C7C-C7C9-9B54-CF121352E85C}"/>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38893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70B3E54C-CB5D-A4E4-2579-E87B1604D089}"/>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3" name="Alatunnisteen paikkamerkki 2">
            <a:extLst>
              <a:ext uri="{FF2B5EF4-FFF2-40B4-BE49-F238E27FC236}">
                <a16:creationId xmlns:a16="http://schemas.microsoft.com/office/drawing/2014/main" id="{01EDF729-197A-B79E-CB6E-F4ABFCC8963D}"/>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819F1A56-D7B3-3157-4202-53C28948D921}"/>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188373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24DB28-515A-6BEB-30ED-9423B961CB7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48C473B7-2C73-2AD5-47BE-B7342CD1A0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340F2556-0555-68F5-F5E8-0A1DEAF5C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0F10AC07-CFA6-E461-D3D9-226D0D3029C1}"/>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6" name="Alatunnisteen paikkamerkki 5">
            <a:extLst>
              <a:ext uri="{FF2B5EF4-FFF2-40B4-BE49-F238E27FC236}">
                <a16:creationId xmlns:a16="http://schemas.microsoft.com/office/drawing/2014/main" id="{1787349F-CE85-781A-9EC7-B56D4E33AC9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C3E68C7-20E8-E6BF-10FC-C0F319B5B4AC}"/>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3522130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16BB1C3-EB3D-7E9B-D975-1E3ECBE232B9}"/>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9CB91A1B-9130-923C-D432-7D10B37421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06B8D042-B9E1-3C04-0769-DC719A9C3E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D78038BB-D3A7-9560-6CCD-96DC792C49D6}"/>
              </a:ext>
            </a:extLst>
          </p:cNvPr>
          <p:cNvSpPr>
            <a:spLocks noGrp="1"/>
          </p:cNvSpPr>
          <p:nvPr>
            <p:ph type="dt" sz="half" idx="10"/>
          </p:nvPr>
        </p:nvSpPr>
        <p:spPr/>
        <p:txBody>
          <a:bodyPr/>
          <a:lstStyle/>
          <a:p>
            <a:fld id="{5946733B-317B-491B-B23E-2FA237DEDE06}" type="datetimeFigureOut">
              <a:rPr lang="fi-FI" smtClean="0"/>
              <a:t>2.8.2023</a:t>
            </a:fld>
            <a:endParaRPr lang="fi-FI"/>
          </a:p>
        </p:txBody>
      </p:sp>
      <p:sp>
        <p:nvSpPr>
          <p:cNvPr id="6" name="Alatunnisteen paikkamerkki 5">
            <a:extLst>
              <a:ext uri="{FF2B5EF4-FFF2-40B4-BE49-F238E27FC236}">
                <a16:creationId xmlns:a16="http://schemas.microsoft.com/office/drawing/2014/main" id="{A5344FFB-ACD5-B9D3-8815-62405C70DDF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67662EA-FA90-4252-B1DB-F79414F318F8}"/>
              </a:ext>
            </a:extLst>
          </p:cNvPr>
          <p:cNvSpPr>
            <a:spLocks noGrp="1"/>
          </p:cNvSpPr>
          <p:nvPr>
            <p:ph type="sldNum" sz="quarter" idx="12"/>
          </p:nvPr>
        </p:nvSpPr>
        <p:spPr/>
        <p:txBody>
          <a:bodyPr/>
          <a:lstStyle/>
          <a:p>
            <a:fld id="{0A0BAFA5-2E42-479E-8B00-E3FE9106436E}" type="slidenum">
              <a:rPr lang="fi-FI" smtClean="0"/>
              <a:t>‹#›</a:t>
            </a:fld>
            <a:endParaRPr lang="fi-FI"/>
          </a:p>
        </p:txBody>
      </p:sp>
    </p:spTree>
    <p:extLst>
      <p:ext uri="{BB962C8B-B14F-4D97-AF65-F5344CB8AC3E}">
        <p14:creationId xmlns:p14="http://schemas.microsoft.com/office/powerpoint/2010/main" val="184469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7EBCF68-1522-ADEF-8D01-649741E501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89519D67-5097-5CC2-0F39-E2A8141201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E63F782-BCA3-B1DA-6784-3A0DA8E692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6733B-317B-491B-B23E-2FA237DEDE06}" type="datetimeFigureOut">
              <a:rPr lang="fi-FI" smtClean="0"/>
              <a:t>2.8.2023</a:t>
            </a:fld>
            <a:endParaRPr lang="fi-FI"/>
          </a:p>
        </p:txBody>
      </p:sp>
      <p:sp>
        <p:nvSpPr>
          <p:cNvPr id="5" name="Alatunnisteen paikkamerkki 4">
            <a:extLst>
              <a:ext uri="{FF2B5EF4-FFF2-40B4-BE49-F238E27FC236}">
                <a16:creationId xmlns:a16="http://schemas.microsoft.com/office/drawing/2014/main" id="{6B453681-5CB3-0A71-FC1E-90429F309B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9D497924-D803-7ADD-B25A-E4ADCA9672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BAFA5-2E42-479E-8B00-E3FE9106436E}" type="slidenum">
              <a:rPr lang="fi-FI" smtClean="0"/>
              <a:t>‹#›</a:t>
            </a:fld>
            <a:endParaRPr lang="fi-FI"/>
          </a:p>
        </p:txBody>
      </p:sp>
    </p:spTree>
    <p:extLst>
      <p:ext uri="{BB962C8B-B14F-4D97-AF65-F5344CB8AC3E}">
        <p14:creationId xmlns:p14="http://schemas.microsoft.com/office/powerpoint/2010/main" val="1771866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0E35CE-218F-DA79-98C6-C036572BA75C}"/>
              </a:ext>
            </a:extLst>
          </p:cNvPr>
          <p:cNvSpPr>
            <a:spLocks noGrp="1"/>
          </p:cNvSpPr>
          <p:nvPr>
            <p:ph type="ctrTitle"/>
          </p:nvPr>
        </p:nvSpPr>
        <p:spPr>
          <a:xfrm>
            <a:off x="815926" y="1122363"/>
            <a:ext cx="10199077" cy="790843"/>
          </a:xfrm>
        </p:spPr>
        <p:txBody>
          <a:bodyPr/>
          <a:lstStyle/>
          <a:p>
            <a:r>
              <a:rPr lang="fi-FI" sz="1800" dirty="0">
                <a:effectLst/>
                <a:latin typeface="Calibri" panose="020F0502020204030204" pitchFamily="34" charset="0"/>
                <a:ea typeface="Calibri" panose="020F0502020204030204" pitchFamily="34"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2800" dirty="0">
                <a:effectLst/>
                <a:latin typeface="Calibri" panose="020F0502020204030204" pitchFamily="34" charset="0"/>
                <a:ea typeface="Calibri" panose="020F0502020204030204" pitchFamily="34" charset="0"/>
                <a:cs typeface="Times New Roman" panose="02020603050405020304" pitchFamily="18" charset="0"/>
              </a:rPr>
              <a:t>Saattaen vaihto tiedot peruskoulussa tukea tarvinneista opiskelijoista</a:t>
            </a:r>
            <a:endParaRPr lang="fi-FI" dirty="0"/>
          </a:p>
        </p:txBody>
      </p:sp>
      <p:sp>
        <p:nvSpPr>
          <p:cNvPr id="3" name="Alaotsikko 2">
            <a:extLst>
              <a:ext uri="{FF2B5EF4-FFF2-40B4-BE49-F238E27FC236}">
                <a16:creationId xmlns:a16="http://schemas.microsoft.com/office/drawing/2014/main" id="{7EE459A7-5065-749F-F79E-38F25A15E2AD}"/>
              </a:ext>
            </a:extLst>
          </p:cNvPr>
          <p:cNvSpPr>
            <a:spLocks noGrp="1"/>
          </p:cNvSpPr>
          <p:nvPr>
            <p:ph type="subTitle" idx="1"/>
          </p:nvPr>
        </p:nvSpPr>
        <p:spPr>
          <a:xfrm>
            <a:off x="815926" y="3771900"/>
            <a:ext cx="9852074" cy="1485900"/>
          </a:xfrm>
        </p:spPr>
        <p:txBody>
          <a:bodyPr>
            <a:normAutofit fontScale="85000" lnSpcReduction="10000"/>
          </a:bodyPr>
          <a:lstStyle/>
          <a:p>
            <a:pPr algn="l"/>
            <a:r>
              <a:rPr lang="fi-FI" sz="2400" dirty="0">
                <a:effectLst/>
                <a:latin typeface="Calibri" panose="020F0502020204030204" pitchFamily="34" charset="0"/>
                <a:ea typeface="Calibri" panose="020F0502020204030204" pitchFamily="34" charset="0"/>
                <a:cs typeface="Times New Roman" panose="02020603050405020304" pitchFamily="18" charset="0"/>
              </a:rPr>
              <a:t>Kerätty alueen peruskouluista Hakalahti, Isokylä, </a:t>
            </a:r>
            <a:r>
              <a:rPr lang="fi-FI" sz="2400" dirty="0" err="1">
                <a:effectLst/>
                <a:latin typeface="Calibri" panose="020F0502020204030204" pitchFamily="34" charset="0"/>
                <a:ea typeface="Calibri" panose="020F0502020204030204" pitchFamily="34" charset="0"/>
                <a:cs typeface="Times New Roman" panose="02020603050405020304" pitchFamily="18" charset="0"/>
              </a:rPr>
              <a:t>Torkinmäki</a:t>
            </a:r>
            <a:r>
              <a:rPr lang="fi-FI" sz="2400" dirty="0">
                <a:effectLst/>
                <a:latin typeface="Calibri" panose="020F0502020204030204" pitchFamily="34" charset="0"/>
                <a:ea typeface="Calibri" panose="020F0502020204030204" pitchFamily="34" charset="0"/>
                <a:cs typeface="Times New Roman" panose="02020603050405020304" pitchFamily="18" charset="0"/>
              </a:rPr>
              <a:t>, </a:t>
            </a:r>
            <a:r>
              <a:rPr lang="fi-FI" sz="2400" dirty="0" err="1">
                <a:effectLst/>
                <a:latin typeface="Calibri" panose="020F0502020204030204" pitchFamily="34" charset="0"/>
                <a:ea typeface="Calibri" panose="020F0502020204030204" pitchFamily="34" charset="0"/>
                <a:cs typeface="Times New Roman" panose="02020603050405020304" pitchFamily="18" charset="0"/>
              </a:rPr>
              <a:t>Donnerska</a:t>
            </a:r>
            <a:r>
              <a:rPr lang="fi-FI" sz="2400" dirty="0">
                <a:effectLst/>
                <a:latin typeface="Calibri" panose="020F0502020204030204" pitchFamily="34" charset="0"/>
                <a:ea typeface="Calibri" panose="020F0502020204030204" pitchFamily="34" charset="0"/>
                <a:cs typeface="Times New Roman" panose="02020603050405020304" pitchFamily="18" charset="0"/>
              </a:rPr>
              <a:t> Kiviniitty, Kälviä, Lohtaja, Kalajoki (Himanka), Kannus, Toholampi, Pietarsaari, Veteli, Kaustinen, Perho, Halsua. </a:t>
            </a:r>
            <a:br>
              <a:rPr lang="fi-FI" sz="2400" dirty="0">
                <a:effectLst/>
                <a:latin typeface="Calibri" panose="020F0502020204030204" pitchFamily="34" charset="0"/>
                <a:ea typeface="Calibri" panose="020F0502020204030204" pitchFamily="34" charset="0"/>
                <a:cs typeface="Times New Roman" panose="02020603050405020304" pitchFamily="18" charset="0"/>
              </a:rPr>
            </a:br>
            <a:endParaRPr lang="fi-FI" sz="24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fi-FI" sz="2400" dirty="0">
                <a:effectLst/>
                <a:latin typeface="Calibri" panose="020F0502020204030204" pitchFamily="34" charset="0"/>
                <a:ea typeface="Calibri" panose="020F0502020204030204" pitchFamily="34" charset="0"/>
                <a:cs typeface="Times New Roman" panose="02020603050405020304" pitchFamily="18" charset="0"/>
              </a:rPr>
              <a:t>Löytyy Wilmasta</a:t>
            </a:r>
            <a:br>
              <a:rPr lang="fi-FI" sz="2400" dirty="0">
                <a:effectLst/>
                <a:latin typeface="Calibri" panose="020F0502020204030204" pitchFamily="34" charset="0"/>
                <a:ea typeface="Calibri" panose="020F0502020204030204" pitchFamily="34" charset="0"/>
                <a:cs typeface="Times New Roman" panose="02020603050405020304" pitchFamily="18" charset="0"/>
              </a:rPr>
            </a:br>
            <a:endParaRPr lang="fi-FI" dirty="0"/>
          </a:p>
        </p:txBody>
      </p:sp>
      <p:pic>
        <p:nvPicPr>
          <p:cNvPr id="5" name="Kuva 4">
            <a:extLst>
              <a:ext uri="{FF2B5EF4-FFF2-40B4-BE49-F238E27FC236}">
                <a16:creationId xmlns:a16="http://schemas.microsoft.com/office/drawing/2014/main" id="{6B00A767-CC5D-3AAD-AC6A-599C345457C5}"/>
              </a:ext>
            </a:extLst>
          </p:cNvPr>
          <p:cNvPicPr>
            <a:picLocks noChangeAspect="1"/>
          </p:cNvPicPr>
          <p:nvPr/>
        </p:nvPicPr>
        <p:blipFill>
          <a:blip r:embed="rId2"/>
          <a:stretch>
            <a:fillRect/>
          </a:stretch>
        </p:blipFill>
        <p:spPr>
          <a:xfrm>
            <a:off x="9996487" y="280694"/>
            <a:ext cx="1343025" cy="428625"/>
          </a:xfrm>
          <a:prstGeom prst="rect">
            <a:avLst/>
          </a:prstGeom>
        </p:spPr>
      </p:pic>
    </p:spTree>
    <p:extLst>
      <p:ext uri="{BB962C8B-B14F-4D97-AF65-F5344CB8AC3E}">
        <p14:creationId xmlns:p14="http://schemas.microsoft.com/office/powerpoint/2010/main" val="301625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1F72CC1F-1544-4D6D-1020-1E0469034E0D}"/>
              </a:ext>
            </a:extLst>
          </p:cNvPr>
          <p:cNvPicPr>
            <a:picLocks noChangeAspect="1"/>
          </p:cNvPicPr>
          <p:nvPr/>
        </p:nvPicPr>
        <p:blipFill>
          <a:blip r:embed="rId2"/>
          <a:stretch>
            <a:fillRect/>
          </a:stretch>
        </p:blipFill>
        <p:spPr>
          <a:xfrm>
            <a:off x="216440" y="1123950"/>
            <a:ext cx="11175459" cy="4066857"/>
          </a:xfrm>
          <a:prstGeom prst="rect">
            <a:avLst/>
          </a:prstGeom>
        </p:spPr>
      </p:pic>
      <p:sp>
        <p:nvSpPr>
          <p:cNvPr id="7" name="Tekstiruutu 6">
            <a:extLst>
              <a:ext uri="{FF2B5EF4-FFF2-40B4-BE49-F238E27FC236}">
                <a16:creationId xmlns:a16="http://schemas.microsoft.com/office/drawing/2014/main" id="{8A00F8F1-2409-ECC7-46BC-652F747EBB9F}"/>
              </a:ext>
            </a:extLst>
          </p:cNvPr>
          <p:cNvSpPr txBox="1"/>
          <p:nvPr/>
        </p:nvSpPr>
        <p:spPr>
          <a:xfrm>
            <a:off x="7624689" y="2335237"/>
            <a:ext cx="3362179" cy="1200329"/>
          </a:xfrm>
          <a:prstGeom prst="rect">
            <a:avLst/>
          </a:prstGeom>
          <a:noFill/>
        </p:spPr>
        <p:txBody>
          <a:bodyPr wrap="square" rtlCol="0">
            <a:spAutoFit/>
          </a:bodyPr>
          <a:lstStyle/>
          <a:p>
            <a:r>
              <a:rPr lang="fi-FI" dirty="0"/>
              <a:t>Opiskelijan nimi</a:t>
            </a:r>
          </a:p>
          <a:p>
            <a:r>
              <a:rPr lang="fi-FI" dirty="0"/>
              <a:t>Klikkaa ohjaus ja tuki</a:t>
            </a:r>
          </a:p>
          <a:p>
            <a:r>
              <a:rPr lang="fi-FI" dirty="0"/>
              <a:t>Sen jälkeen </a:t>
            </a:r>
            <a:r>
              <a:rPr lang="fi-FI" dirty="0" err="1"/>
              <a:t>saattaenvaihto</a:t>
            </a:r>
            <a:r>
              <a:rPr lang="fi-FI" dirty="0"/>
              <a:t> tietojen kirjaukset</a:t>
            </a:r>
          </a:p>
        </p:txBody>
      </p:sp>
    </p:spTree>
    <p:extLst>
      <p:ext uri="{BB962C8B-B14F-4D97-AF65-F5344CB8AC3E}">
        <p14:creationId xmlns:p14="http://schemas.microsoft.com/office/powerpoint/2010/main" val="2672310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4F924C69-F80F-C3C5-C56F-37979EEAFD0C}"/>
              </a:ext>
            </a:extLst>
          </p:cNvPr>
          <p:cNvPicPr>
            <a:picLocks noChangeAspect="1"/>
          </p:cNvPicPr>
          <p:nvPr/>
        </p:nvPicPr>
        <p:blipFill>
          <a:blip r:embed="rId2"/>
          <a:stretch>
            <a:fillRect/>
          </a:stretch>
        </p:blipFill>
        <p:spPr>
          <a:xfrm>
            <a:off x="0" y="2085473"/>
            <a:ext cx="12192000" cy="2687053"/>
          </a:xfrm>
          <a:prstGeom prst="rect">
            <a:avLst/>
          </a:prstGeom>
        </p:spPr>
      </p:pic>
      <p:sp>
        <p:nvSpPr>
          <p:cNvPr id="6" name="Tekstiruutu 5">
            <a:extLst>
              <a:ext uri="{FF2B5EF4-FFF2-40B4-BE49-F238E27FC236}">
                <a16:creationId xmlns:a16="http://schemas.microsoft.com/office/drawing/2014/main" id="{6A7EB9B5-CD80-D4CE-B13F-3CE876F86753}"/>
              </a:ext>
            </a:extLst>
          </p:cNvPr>
          <p:cNvSpPr txBox="1"/>
          <p:nvPr/>
        </p:nvSpPr>
        <p:spPr>
          <a:xfrm>
            <a:off x="7791450" y="781050"/>
            <a:ext cx="3390900" cy="646331"/>
          </a:xfrm>
          <a:prstGeom prst="rect">
            <a:avLst/>
          </a:prstGeom>
          <a:noFill/>
        </p:spPr>
        <p:txBody>
          <a:bodyPr wrap="square" rtlCol="0">
            <a:spAutoFit/>
          </a:bodyPr>
          <a:lstStyle/>
          <a:p>
            <a:r>
              <a:rPr lang="fi-FI" dirty="0"/>
              <a:t>Tulee tämä sivu</a:t>
            </a:r>
          </a:p>
          <a:p>
            <a:r>
              <a:rPr lang="fi-FI" dirty="0"/>
              <a:t>Klikkaa tulosteet</a:t>
            </a:r>
          </a:p>
        </p:txBody>
      </p:sp>
    </p:spTree>
    <p:extLst>
      <p:ext uri="{BB962C8B-B14F-4D97-AF65-F5344CB8AC3E}">
        <p14:creationId xmlns:p14="http://schemas.microsoft.com/office/powerpoint/2010/main" val="2416597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E37A83EC-FDB7-00D5-39A8-371D5B30B24C}"/>
              </a:ext>
            </a:extLst>
          </p:cNvPr>
          <p:cNvPicPr>
            <a:picLocks noChangeAspect="1"/>
          </p:cNvPicPr>
          <p:nvPr/>
        </p:nvPicPr>
        <p:blipFill>
          <a:blip r:embed="rId2"/>
          <a:stretch>
            <a:fillRect/>
          </a:stretch>
        </p:blipFill>
        <p:spPr>
          <a:xfrm>
            <a:off x="266700" y="1733551"/>
            <a:ext cx="11210706" cy="3486150"/>
          </a:xfrm>
          <a:prstGeom prst="rect">
            <a:avLst/>
          </a:prstGeom>
        </p:spPr>
      </p:pic>
      <p:sp>
        <p:nvSpPr>
          <p:cNvPr id="4" name="Tekstiruutu 3">
            <a:extLst>
              <a:ext uri="{FF2B5EF4-FFF2-40B4-BE49-F238E27FC236}">
                <a16:creationId xmlns:a16="http://schemas.microsoft.com/office/drawing/2014/main" id="{0569E2CB-8FD1-32D0-C4A9-9C11B41AB103}"/>
              </a:ext>
            </a:extLst>
          </p:cNvPr>
          <p:cNvSpPr txBox="1"/>
          <p:nvPr/>
        </p:nvSpPr>
        <p:spPr>
          <a:xfrm>
            <a:off x="7374270" y="802404"/>
            <a:ext cx="3566783" cy="369332"/>
          </a:xfrm>
          <a:prstGeom prst="rect">
            <a:avLst/>
          </a:prstGeom>
          <a:noFill/>
        </p:spPr>
        <p:txBody>
          <a:bodyPr wrap="square" rtlCol="0">
            <a:spAutoFit/>
          </a:bodyPr>
          <a:lstStyle/>
          <a:p>
            <a:r>
              <a:rPr lang="fi-FI" dirty="0"/>
              <a:t>Klikkaa saattaen vaihto tiedot</a:t>
            </a:r>
          </a:p>
        </p:txBody>
      </p:sp>
    </p:spTree>
    <p:extLst>
      <p:ext uri="{BB962C8B-B14F-4D97-AF65-F5344CB8AC3E}">
        <p14:creationId xmlns:p14="http://schemas.microsoft.com/office/powerpoint/2010/main" val="4213691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A79E34-FE9C-6C76-DA94-2BFFD445E994}"/>
              </a:ext>
            </a:extLst>
          </p:cNvPr>
          <p:cNvSpPr>
            <a:spLocks noGrp="1"/>
          </p:cNvSpPr>
          <p:nvPr>
            <p:ph type="title"/>
          </p:nvPr>
        </p:nvSpPr>
        <p:spPr>
          <a:xfrm>
            <a:off x="450166" y="464233"/>
            <a:ext cx="10803988" cy="4684541"/>
          </a:xfrm>
        </p:spPr>
        <p:txBody>
          <a:bodyPr>
            <a:normAutofit/>
          </a:bodyPr>
          <a:lstStyle/>
          <a:p>
            <a:r>
              <a:rPr lang="fi-FI" sz="3200" dirty="0"/>
              <a:t>On myös mahdollista pyytää Marianne </a:t>
            </a:r>
            <a:r>
              <a:rPr lang="fi-FI" sz="3200" dirty="0" err="1"/>
              <a:t>Fraktmanilta</a:t>
            </a:r>
            <a:r>
              <a:rPr lang="fi-FI" sz="3200" dirty="0"/>
              <a:t> ryhmää koskevat saattaen vaihtotiedot. </a:t>
            </a:r>
            <a:br>
              <a:rPr lang="fi-FI" sz="3200" dirty="0"/>
            </a:br>
            <a:br>
              <a:rPr lang="fi-FI" sz="3200" dirty="0"/>
            </a:br>
            <a:r>
              <a:rPr lang="fi-FI" sz="3200" dirty="0"/>
              <a:t>Ne opiskelijat, jotka tulevat muista kunnista näitä tietoja ei ole. </a:t>
            </a:r>
            <a:br>
              <a:rPr lang="fi-FI" sz="3200" dirty="0"/>
            </a:br>
            <a:br>
              <a:rPr lang="fi-FI" sz="3200" dirty="0"/>
            </a:br>
            <a:r>
              <a:rPr lang="fi-FI" sz="3200" dirty="0"/>
              <a:t>Voi olla myös harkintaan perustuvan haun tiedot niistä maininta löytyy samasta paikasta. Opiskelija voi itse ilmoittaa myös tuen tarpeesta tiedon. Löytyy kohdasta henkilökohtaistaminen, mikäli sinne kirjattu.</a:t>
            </a:r>
            <a:br>
              <a:rPr lang="fi-FI" sz="3200" dirty="0"/>
            </a:br>
            <a:endParaRPr lang="fi-FI" sz="3200" dirty="0"/>
          </a:p>
        </p:txBody>
      </p:sp>
      <p:pic>
        <p:nvPicPr>
          <p:cNvPr id="4" name="Kuva 3">
            <a:extLst>
              <a:ext uri="{FF2B5EF4-FFF2-40B4-BE49-F238E27FC236}">
                <a16:creationId xmlns:a16="http://schemas.microsoft.com/office/drawing/2014/main" id="{A5340B72-9350-A1C9-8CE0-58744BE684A6}"/>
              </a:ext>
            </a:extLst>
          </p:cNvPr>
          <p:cNvPicPr>
            <a:picLocks noChangeAspect="1"/>
          </p:cNvPicPr>
          <p:nvPr/>
        </p:nvPicPr>
        <p:blipFill>
          <a:blip r:embed="rId2"/>
          <a:stretch>
            <a:fillRect/>
          </a:stretch>
        </p:blipFill>
        <p:spPr>
          <a:xfrm>
            <a:off x="116865" y="4823955"/>
            <a:ext cx="11096490" cy="873459"/>
          </a:xfrm>
          <a:prstGeom prst="rect">
            <a:avLst/>
          </a:prstGeom>
        </p:spPr>
      </p:pic>
    </p:spTree>
    <p:extLst>
      <p:ext uri="{BB962C8B-B14F-4D97-AF65-F5344CB8AC3E}">
        <p14:creationId xmlns:p14="http://schemas.microsoft.com/office/powerpoint/2010/main" val="402509516"/>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125</Words>
  <Application>Microsoft Office PowerPoint</Application>
  <PresentationFormat>Laajakuva</PresentationFormat>
  <Paragraphs>10</Paragraphs>
  <Slides>5</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5</vt:i4>
      </vt:variant>
    </vt:vector>
  </HeadingPairs>
  <TitlesOfParts>
    <vt:vector size="9" baseType="lpstr">
      <vt:lpstr>Arial</vt:lpstr>
      <vt:lpstr>Calibri</vt:lpstr>
      <vt:lpstr>Calibri Light</vt:lpstr>
      <vt:lpstr>Office-teema</vt:lpstr>
      <vt:lpstr>  Saattaen vaihto tiedot peruskoulussa tukea tarvinneista opiskelijoista</vt:lpstr>
      <vt:lpstr>PowerPoint-esitys</vt:lpstr>
      <vt:lpstr>PowerPoint-esitys</vt:lpstr>
      <vt:lpstr>PowerPoint-esitys</vt:lpstr>
      <vt:lpstr>On myös mahdollista pyytää Marianne Fraktmanilta ryhmää koskevat saattaen vaihtotiedot.   Ne opiskelijat, jotka tulevat muista kunnista näitä tietoja ei ole.   Voi olla myös harkintaan perustuvan haun tiedot niistä maininta löytyy samasta paikasta. Opiskelija voi itse ilmoittaa myös tuen tarpeesta tiedon. Löytyy kohdasta henkilökohtaistaminen, mikäli sinne kirjattu.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Saattaen vaihto tiedot peruskoulussa tukea tarvinneista opiskelijoista</dc:title>
  <dc:creator>Anne Eteläaho</dc:creator>
  <cp:lastModifiedBy>Anne Eteläaho</cp:lastModifiedBy>
  <cp:revision>2</cp:revision>
  <dcterms:created xsi:type="dcterms:W3CDTF">2023-08-01T11:51:30Z</dcterms:created>
  <dcterms:modified xsi:type="dcterms:W3CDTF">2023-08-02T10:10:57Z</dcterms:modified>
</cp:coreProperties>
</file>