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0" r:id="rId5"/>
  </p:sldMasterIdLst>
  <p:sldIdLst>
    <p:sldId id="256" r:id="rId6"/>
    <p:sldId id="261" r:id="rId7"/>
    <p:sldId id="262" r:id="rId8"/>
    <p:sldId id="272" r:id="rId9"/>
    <p:sldId id="296" r:id="rId10"/>
    <p:sldId id="300" r:id="rId11"/>
    <p:sldId id="273" r:id="rId12"/>
    <p:sldId id="301" r:id="rId13"/>
    <p:sldId id="311" r:id="rId14"/>
    <p:sldId id="288" r:id="rId15"/>
    <p:sldId id="309" r:id="rId16"/>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Lato" panose="020F0502020204030203" pitchFamily="34" charset="0"/>
      <p:regular r:id="rId23"/>
      <p:bold r:id="rId24"/>
      <p:italic r:id="rId25"/>
      <p:boldItalic r:id="rId26"/>
    </p:embeddedFont>
    <p:embeddedFont>
      <p:font typeface="Open Sans Condensed" panose="020B0604020202020204" charset="0"/>
      <p:bold r:id="rId27"/>
    </p:embeddedFont>
    <p:embeddedFont>
      <p:font typeface="Open Sans Condensed Light" panose="020B0306030504020204" charset="0"/>
      <p:regular r:id="rId28"/>
      <p:italic r:id="rId29"/>
    </p:embeddedFont>
    <p:embeddedFont>
      <p:font typeface="Open Sans Extrabold" panose="020B0906030804020204" pitchFamily="34" charset="0"/>
      <p:bold r:id="rId30"/>
      <p:boldItalic r:id="rId31"/>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5CA7"/>
    <a:srgbClr val="5B5B5B"/>
    <a:srgbClr val="CF016B"/>
    <a:srgbClr val="F5C719"/>
    <a:srgbClr val="B1C406"/>
    <a:srgbClr val="0077C8"/>
    <a:srgbClr val="1D1D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94660"/>
  </p:normalViewPr>
  <p:slideViewPr>
    <p:cSldViewPr snapToGrid="0">
      <p:cViewPr>
        <p:scale>
          <a:sx n="70" d="100"/>
          <a:sy n="70" d="100"/>
        </p:scale>
        <p:origin x="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7088ABA-8301-4456-9AA1-47488AC9A789}"/>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5E4C48A0-5A9B-4189-BBCE-ACF0221DD5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C75C16B0-3707-4808-A9E3-D7729E49F964}"/>
              </a:ext>
            </a:extLst>
          </p:cNvPr>
          <p:cNvSpPr>
            <a:spLocks noGrp="1"/>
          </p:cNvSpPr>
          <p:nvPr>
            <p:ph type="dt" sz="half" idx="10"/>
          </p:nvPr>
        </p:nvSpPr>
        <p:spPr/>
        <p:txBody>
          <a:bodyPr/>
          <a:lstStyle/>
          <a:p>
            <a:fld id="{F9554E83-652B-4561-ADAB-B3427BD8407A}" type="datetimeFigureOut">
              <a:rPr lang="fi-FI" smtClean="0"/>
              <a:t>26.5.2023</a:t>
            </a:fld>
            <a:endParaRPr lang="fi-FI"/>
          </a:p>
        </p:txBody>
      </p:sp>
      <p:sp>
        <p:nvSpPr>
          <p:cNvPr id="5" name="Alatunnisteen paikkamerkki 4">
            <a:extLst>
              <a:ext uri="{FF2B5EF4-FFF2-40B4-BE49-F238E27FC236}">
                <a16:creationId xmlns:a16="http://schemas.microsoft.com/office/drawing/2014/main" id="{A5541B0C-30B6-4A82-AC8C-FAC5C41D502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6FAF411-0A7B-4307-AC76-DED047062A2A}"/>
              </a:ext>
            </a:extLst>
          </p:cNvPr>
          <p:cNvSpPr>
            <a:spLocks noGrp="1"/>
          </p:cNvSpPr>
          <p:nvPr>
            <p:ph type="sldNum" sz="quarter" idx="12"/>
          </p:nvPr>
        </p:nvSpPr>
        <p:spPr/>
        <p:txBody>
          <a:bodyPr/>
          <a:lstStyle/>
          <a:p>
            <a:fld id="{62676A2F-BF6C-4B0E-8A2E-BCAFE3C9ACB5}" type="slidenum">
              <a:rPr lang="fi-FI" smtClean="0"/>
              <a:t>‹#›</a:t>
            </a:fld>
            <a:endParaRPr lang="fi-FI"/>
          </a:p>
        </p:txBody>
      </p:sp>
    </p:spTree>
    <p:extLst>
      <p:ext uri="{BB962C8B-B14F-4D97-AF65-F5344CB8AC3E}">
        <p14:creationId xmlns:p14="http://schemas.microsoft.com/office/powerpoint/2010/main" val="3738925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6B7E68-BB72-4E31-A07E-E647E76AAD97}"/>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935CB298-46B3-4FEE-AA4C-B3B715170336}"/>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A0DDEDE-2C1E-44BB-B853-1FEA08869257}"/>
              </a:ext>
            </a:extLst>
          </p:cNvPr>
          <p:cNvSpPr>
            <a:spLocks noGrp="1"/>
          </p:cNvSpPr>
          <p:nvPr>
            <p:ph type="dt" sz="half" idx="10"/>
          </p:nvPr>
        </p:nvSpPr>
        <p:spPr/>
        <p:txBody>
          <a:bodyPr/>
          <a:lstStyle/>
          <a:p>
            <a:fld id="{F9554E83-652B-4561-ADAB-B3427BD8407A}" type="datetimeFigureOut">
              <a:rPr lang="fi-FI" smtClean="0"/>
              <a:t>26.5.2023</a:t>
            </a:fld>
            <a:endParaRPr lang="fi-FI"/>
          </a:p>
        </p:txBody>
      </p:sp>
      <p:sp>
        <p:nvSpPr>
          <p:cNvPr id="5" name="Alatunnisteen paikkamerkki 4">
            <a:extLst>
              <a:ext uri="{FF2B5EF4-FFF2-40B4-BE49-F238E27FC236}">
                <a16:creationId xmlns:a16="http://schemas.microsoft.com/office/drawing/2014/main" id="{86295826-CB33-42DF-911D-CECC1B750F7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FB4B3F4-1E54-471E-9220-9BDF01DE8994}"/>
              </a:ext>
            </a:extLst>
          </p:cNvPr>
          <p:cNvSpPr>
            <a:spLocks noGrp="1"/>
          </p:cNvSpPr>
          <p:nvPr>
            <p:ph type="sldNum" sz="quarter" idx="12"/>
          </p:nvPr>
        </p:nvSpPr>
        <p:spPr/>
        <p:txBody>
          <a:bodyPr/>
          <a:lstStyle/>
          <a:p>
            <a:fld id="{62676A2F-BF6C-4B0E-8A2E-BCAFE3C9ACB5}" type="slidenum">
              <a:rPr lang="fi-FI" smtClean="0"/>
              <a:t>‹#›</a:t>
            </a:fld>
            <a:endParaRPr lang="fi-FI"/>
          </a:p>
        </p:txBody>
      </p:sp>
    </p:spTree>
    <p:extLst>
      <p:ext uri="{BB962C8B-B14F-4D97-AF65-F5344CB8AC3E}">
        <p14:creationId xmlns:p14="http://schemas.microsoft.com/office/powerpoint/2010/main" val="960648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C79135D7-EB50-4BD8-9067-4F6AA28ED6AF}"/>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565F4A9F-CF6C-4A4D-A0D1-6206B385429D}"/>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D845DAC-80B1-4493-BCAC-D0EDF8F4F14F}"/>
              </a:ext>
            </a:extLst>
          </p:cNvPr>
          <p:cNvSpPr>
            <a:spLocks noGrp="1"/>
          </p:cNvSpPr>
          <p:nvPr>
            <p:ph type="dt" sz="half" idx="10"/>
          </p:nvPr>
        </p:nvSpPr>
        <p:spPr/>
        <p:txBody>
          <a:bodyPr/>
          <a:lstStyle/>
          <a:p>
            <a:fld id="{F9554E83-652B-4561-ADAB-B3427BD8407A}" type="datetimeFigureOut">
              <a:rPr lang="fi-FI" smtClean="0"/>
              <a:t>26.5.2023</a:t>
            </a:fld>
            <a:endParaRPr lang="fi-FI"/>
          </a:p>
        </p:txBody>
      </p:sp>
      <p:sp>
        <p:nvSpPr>
          <p:cNvPr id="5" name="Alatunnisteen paikkamerkki 4">
            <a:extLst>
              <a:ext uri="{FF2B5EF4-FFF2-40B4-BE49-F238E27FC236}">
                <a16:creationId xmlns:a16="http://schemas.microsoft.com/office/drawing/2014/main" id="{90DC83B7-D67D-428A-A575-1BB3C5D965E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207D936-6830-4DFD-9BFB-1A5E3CC70A49}"/>
              </a:ext>
            </a:extLst>
          </p:cNvPr>
          <p:cNvSpPr>
            <a:spLocks noGrp="1"/>
          </p:cNvSpPr>
          <p:nvPr>
            <p:ph type="sldNum" sz="quarter" idx="12"/>
          </p:nvPr>
        </p:nvSpPr>
        <p:spPr/>
        <p:txBody>
          <a:bodyPr/>
          <a:lstStyle/>
          <a:p>
            <a:fld id="{62676A2F-BF6C-4B0E-8A2E-BCAFE3C9ACB5}" type="slidenum">
              <a:rPr lang="fi-FI" smtClean="0"/>
              <a:t>‹#›</a:t>
            </a:fld>
            <a:endParaRPr lang="fi-FI"/>
          </a:p>
        </p:txBody>
      </p:sp>
    </p:spTree>
    <p:extLst>
      <p:ext uri="{BB962C8B-B14F-4D97-AF65-F5344CB8AC3E}">
        <p14:creationId xmlns:p14="http://schemas.microsoft.com/office/powerpoint/2010/main" val="1776327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7088ABA-8301-4456-9AA1-47488AC9A789}"/>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5E4C48A0-5A9B-4189-BBCE-ACF0221DD5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C75C16B0-3707-4808-A9E3-D7729E49F964}"/>
              </a:ext>
            </a:extLst>
          </p:cNvPr>
          <p:cNvSpPr>
            <a:spLocks noGrp="1"/>
          </p:cNvSpPr>
          <p:nvPr>
            <p:ph type="dt" sz="half" idx="10"/>
          </p:nvPr>
        </p:nvSpPr>
        <p:spPr/>
        <p:txBody>
          <a:bodyPr/>
          <a:lstStyle/>
          <a:p>
            <a:fld id="{F9554E83-652B-4561-ADAB-B3427BD8407A}" type="datetimeFigureOut">
              <a:rPr lang="fi-FI" smtClean="0"/>
              <a:t>26.5.2023</a:t>
            </a:fld>
            <a:endParaRPr lang="fi-FI"/>
          </a:p>
        </p:txBody>
      </p:sp>
      <p:sp>
        <p:nvSpPr>
          <p:cNvPr id="5" name="Alatunnisteen paikkamerkki 4">
            <a:extLst>
              <a:ext uri="{FF2B5EF4-FFF2-40B4-BE49-F238E27FC236}">
                <a16:creationId xmlns:a16="http://schemas.microsoft.com/office/drawing/2014/main" id="{A5541B0C-30B6-4A82-AC8C-FAC5C41D502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6FAF411-0A7B-4307-AC76-DED047062A2A}"/>
              </a:ext>
            </a:extLst>
          </p:cNvPr>
          <p:cNvSpPr>
            <a:spLocks noGrp="1"/>
          </p:cNvSpPr>
          <p:nvPr>
            <p:ph type="sldNum" sz="quarter" idx="12"/>
          </p:nvPr>
        </p:nvSpPr>
        <p:spPr/>
        <p:txBody>
          <a:bodyPr/>
          <a:lstStyle/>
          <a:p>
            <a:fld id="{62676A2F-BF6C-4B0E-8A2E-BCAFE3C9ACB5}" type="slidenum">
              <a:rPr lang="fi-FI" smtClean="0"/>
              <a:t>‹#›</a:t>
            </a:fld>
            <a:endParaRPr lang="fi-FI"/>
          </a:p>
        </p:txBody>
      </p:sp>
    </p:spTree>
    <p:extLst>
      <p:ext uri="{BB962C8B-B14F-4D97-AF65-F5344CB8AC3E}">
        <p14:creationId xmlns:p14="http://schemas.microsoft.com/office/powerpoint/2010/main" val="1891569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8C4FCA-9FDA-40F5-B058-EDB421F90C1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21090DA-F9A8-4774-B462-6A23EB2424D5}"/>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B621758-7CF2-424F-9EAB-91E696B1386F}"/>
              </a:ext>
            </a:extLst>
          </p:cNvPr>
          <p:cNvSpPr>
            <a:spLocks noGrp="1"/>
          </p:cNvSpPr>
          <p:nvPr>
            <p:ph type="dt" sz="half" idx="10"/>
          </p:nvPr>
        </p:nvSpPr>
        <p:spPr/>
        <p:txBody>
          <a:bodyPr/>
          <a:lstStyle/>
          <a:p>
            <a:fld id="{F9554E83-652B-4561-ADAB-B3427BD8407A}" type="datetimeFigureOut">
              <a:rPr lang="fi-FI" smtClean="0"/>
              <a:t>26.5.2023</a:t>
            </a:fld>
            <a:endParaRPr lang="fi-FI"/>
          </a:p>
        </p:txBody>
      </p:sp>
      <p:sp>
        <p:nvSpPr>
          <p:cNvPr id="5" name="Alatunnisteen paikkamerkki 4">
            <a:extLst>
              <a:ext uri="{FF2B5EF4-FFF2-40B4-BE49-F238E27FC236}">
                <a16:creationId xmlns:a16="http://schemas.microsoft.com/office/drawing/2014/main" id="{AC8EC112-15F2-4EAB-AE65-3044493B2A8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4E9E33D-5EAB-44D5-A26F-433A4AFD07A7}"/>
              </a:ext>
            </a:extLst>
          </p:cNvPr>
          <p:cNvSpPr>
            <a:spLocks noGrp="1"/>
          </p:cNvSpPr>
          <p:nvPr>
            <p:ph type="sldNum" sz="quarter" idx="12"/>
          </p:nvPr>
        </p:nvSpPr>
        <p:spPr/>
        <p:txBody>
          <a:bodyPr/>
          <a:lstStyle/>
          <a:p>
            <a:fld id="{62676A2F-BF6C-4B0E-8A2E-BCAFE3C9ACB5}" type="slidenum">
              <a:rPr lang="fi-FI" smtClean="0"/>
              <a:t>‹#›</a:t>
            </a:fld>
            <a:endParaRPr lang="fi-FI"/>
          </a:p>
        </p:txBody>
      </p:sp>
    </p:spTree>
    <p:extLst>
      <p:ext uri="{BB962C8B-B14F-4D97-AF65-F5344CB8AC3E}">
        <p14:creationId xmlns:p14="http://schemas.microsoft.com/office/powerpoint/2010/main" val="1316041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EC0CC3-A5D0-4C73-BF13-FBC450D51435}"/>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05AB673A-E3DF-4F36-A52D-8D669A144B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BCF9055C-D1EA-43B9-9ED8-B08C58597CB8}"/>
              </a:ext>
            </a:extLst>
          </p:cNvPr>
          <p:cNvSpPr>
            <a:spLocks noGrp="1"/>
          </p:cNvSpPr>
          <p:nvPr>
            <p:ph type="dt" sz="half" idx="10"/>
          </p:nvPr>
        </p:nvSpPr>
        <p:spPr/>
        <p:txBody>
          <a:bodyPr/>
          <a:lstStyle/>
          <a:p>
            <a:fld id="{F9554E83-652B-4561-ADAB-B3427BD8407A}" type="datetimeFigureOut">
              <a:rPr lang="fi-FI" smtClean="0"/>
              <a:t>26.5.2023</a:t>
            </a:fld>
            <a:endParaRPr lang="fi-FI"/>
          </a:p>
        </p:txBody>
      </p:sp>
      <p:sp>
        <p:nvSpPr>
          <p:cNvPr id="5" name="Alatunnisteen paikkamerkki 4">
            <a:extLst>
              <a:ext uri="{FF2B5EF4-FFF2-40B4-BE49-F238E27FC236}">
                <a16:creationId xmlns:a16="http://schemas.microsoft.com/office/drawing/2014/main" id="{D567F0CA-FA50-46AD-9CBE-AE288B08B34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3DCFA24-D1B0-4E12-A709-BCCA7290499B}"/>
              </a:ext>
            </a:extLst>
          </p:cNvPr>
          <p:cNvSpPr>
            <a:spLocks noGrp="1"/>
          </p:cNvSpPr>
          <p:nvPr>
            <p:ph type="sldNum" sz="quarter" idx="12"/>
          </p:nvPr>
        </p:nvSpPr>
        <p:spPr/>
        <p:txBody>
          <a:bodyPr/>
          <a:lstStyle/>
          <a:p>
            <a:fld id="{62676A2F-BF6C-4B0E-8A2E-BCAFE3C9ACB5}" type="slidenum">
              <a:rPr lang="fi-FI" smtClean="0"/>
              <a:t>‹#›</a:t>
            </a:fld>
            <a:endParaRPr lang="fi-FI"/>
          </a:p>
        </p:txBody>
      </p:sp>
    </p:spTree>
    <p:extLst>
      <p:ext uri="{BB962C8B-B14F-4D97-AF65-F5344CB8AC3E}">
        <p14:creationId xmlns:p14="http://schemas.microsoft.com/office/powerpoint/2010/main" val="480592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842C4D-37D0-4DD4-96B1-2DB2276579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5FACEBF-2E87-4E59-B970-D2E0C9167B79}"/>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E2FFB9AB-AB81-4BA1-A97E-4775D59A6E8E}"/>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D041B7B7-E342-406A-B513-27F4795C5513}"/>
              </a:ext>
            </a:extLst>
          </p:cNvPr>
          <p:cNvSpPr>
            <a:spLocks noGrp="1"/>
          </p:cNvSpPr>
          <p:nvPr>
            <p:ph type="dt" sz="half" idx="10"/>
          </p:nvPr>
        </p:nvSpPr>
        <p:spPr/>
        <p:txBody>
          <a:bodyPr/>
          <a:lstStyle/>
          <a:p>
            <a:fld id="{F9554E83-652B-4561-ADAB-B3427BD8407A}" type="datetimeFigureOut">
              <a:rPr lang="fi-FI" smtClean="0"/>
              <a:t>26.5.2023</a:t>
            </a:fld>
            <a:endParaRPr lang="fi-FI"/>
          </a:p>
        </p:txBody>
      </p:sp>
      <p:sp>
        <p:nvSpPr>
          <p:cNvPr id="6" name="Alatunnisteen paikkamerkki 5">
            <a:extLst>
              <a:ext uri="{FF2B5EF4-FFF2-40B4-BE49-F238E27FC236}">
                <a16:creationId xmlns:a16="http://schemas.microsoft.com/office/drawing/2014/main" id="{152F7D5A-A623-4502-A65B-47E622E6F1A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BAAC781-D829-4FCA-9E29-FD61664BBBBF}"/>
              </a:ext>
            </a:extLst>
          </p:cNvPr>
          <p:cNvSpPr>
            <a:spLocks noGrp="1"/>
          </p:cNvSpPr>
          <p:nvPr>
            <p:ph type="sldNum" sz="quarter" idx="12"/>
          </p:nvPr>
        </p:nvSpPr>
        <p:spPr/>
        <p:txBody>
          <a:bodyPr/>
          <a:lstStyle/>
          <a:p>
            <a:fld id="{62676A2F-BF6C-4B0E-8A2E-BCAFE3C9ACB5}" type="slidenum">
              <a:rPr lang="fi-FI" smtClean="0"/>
              <a:t>‹#›</a:t>
            </a:fld>
            <a:endParaRPr lang="fi-FI"/>
          </a:p>
        </p:txBody>
      </p:sp>
    </p:spTree>
    <p:extLst>
      <p:ext uri="{BB962C8B-B14F-4D97-AF65-F5344CB8AC3E}">
        <p14:creationId xmlns:p14="http://schemas.microsoft.com/office/powerpoint/2010/main" val="4123227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2C9D95-C9BA-4FF6-9874-DBB8151AE7FF}"/>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B469189A-722D-4E7C-AE99-F47992C2FF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9B8D40A4-8BDB-427F-AF4C-21247E69F82C}"/>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08A74C81-25FD-42A0-A09D-D939C10BCB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51B9026F-053E-4F91-977B-BD57A66C1A30}"/>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479C8E67-8B45-49D5-879A-17FFC3C292EB}"/>
              </a:ext>
            </a:extLst>
          </p:cNvPr>
          <p:cNvSpPr>
            <a:spLocks noGrp="1"/>
          </p:cNvSpPr>
          <p:nvPr>
            <p:ph type="dt" sz="half" idx="10"/>
          </p:nvPr>
        </p:nvSpPr>
        <p:spPr/>
        <p:txBody>
          <a:bodyPr/>
          <a:lstStyle/>
          <a:p>
            <a:fld id="{F9554E83-652B-4561-ADAB-B3427BD8407A}" type="datetimeFigureOut">
              <a:rPr lang="fi-FI" smtClean="0"/>
              <a:t>26.5.2023</a:t>
            </a:fld>
            <a:endParaRPr lang="fi-FI"/>
          </a:p>
        </p:txBody>
      </p:sp>
      <p:sp>
        <p:nvSpPr>
          <p:cNvPr id="8" name="Alatunnisteen paikkamerkki 7">
            <a:extLst>
              <a:ext uri="{FF2B5EF4-FFF2-40B4-BE49-F238E27FC236}">
                <a16:creationId xmlns:a16="http://schemas.microsoft.com/office/drawing/2014/main" id="{F09E05BF-9235-42A3-9B17-C4A6744CCB0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D31EA7E4-CD9F-4309-9CEE-94029B72638A}"/>
              </a:ext>
            </a:extLst>
          </p:cNvPr>
          <p:cNvSpPr>
            <a:spLocks noGrp="1"/>
          </p:cNvSpPr>
          <p:nvPr>
            <p:ph type="sldNum" sz="quarter" idx="12"/>
          </p:nvPr>
        </p:nvSpPr>
        <p:spPr/>
        <p:txBody>
          <a:bodyPr/>
          <a:lstStyle/>
          <a:p>
            <a:fld id="{62676A2F-BF6C-4B0E-8A2E-BCAFE3C9ACB5}" type="slidenum">
              <a:rPr lang="fi-FI" smtClean="0"/>
              <a:t>‹#›</a:t>
            </a:fld>
            <a:endParaRPr lang="fi-FI"/>
          </a:p>
        </p:txBody>
      </p:sp>
    </p:spTree>
    <p:extLst>
      <p:ext uri="{BB962C8B-B14F-4D97-AF65-F5344CB8AC3E}">
        <p14:creationId xmlns:p14="http://schemas.microsoft.com/office/powerpoint/2010/main" val="3593632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477505-F7A3-4F18-8D23-3D4EBD6D8EDA}"/>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63E3432A-DAA5-4577-8D62-2910EDAE7B67}"/>
              </a:ext>
            </a:extLst>
          </p:cNvPr>
          <p:cNvSpPr>
            <a:spLocks noGrp="1"/>
          </p:cNvSpPr>
          <p:nvPr>
            <p:ph type="dt" sz="half" idx="10"/>
          </p:nvPr>
        </p:nvSpPr>
        <p:spPr/>
        <p:txBody>
          <a:bodyPr/>
          <a:lstStyle/>
          <a:p>
            <a:fld id="{F9554E83-652B-4561-ADAB-B3427BD8407A}" type="datetimeFigureOut">
              <a:rPr lang="fi-FI" smtClean="0"/>
              <a:t>26.5.2023</a:t>
            </a:fld>
            <a:endParaRPr lang="fi-FI"/>
          </a:p>
        </p:txBody>
      </p:sp>
      <p:sp>
        <p:nvSpPr>
          <p:cNvPr id="4" name="Alatunnisteen paikkamerkki 3">
            <a:extLst>
              <a:ext uri="{FF2B5EF4-FFF2-40B4-BE49-F238E27FC236}">
                <a16:creationId xmlns:a16="http://schemas.microsoft.com/office/drawing/2014/main" id="{A9705814-1BCE-4CC9-B5AF-3EB9A358EAD6}"/>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DEA7B4AA-4186-4408-8240-0394B3FEBF8B}"/>
              </a:ext>
            </a:extLst>
          </p:cNvPr>
          <p:cNvSpPr>
            <a:spLocks noGrp="1"/>
          </p:cNvSpPr>
          <p:nvPr>
            <p:ph type="sldNum" sz="quarter" idx="12"/>
          </p:nvPr>
        </p:nvSpPr>
        <p:spPr/>
        <p:txBody>
          <a:bodyPr/>
          <a:lstStyle/>
          <a:p>
            <a:fld id="{62676A2F-BF6C-4B0E-8A2E-BCAFE3C9ACB5}" type="slidenum">
              <a:rPr lang="fi-FI" smtClean="0"/>
              <a:t>‹#›</a:t>
            </a:fld>
            <a:endParaRPr lang="fi-FI"/>
          </a:p>
        </p:txBody>
      </p:sp>
    </p:spTree>
    <p:extLst>
      <p:ext uri="{BB962C8B-B14F-4D97-AF65-F5344CB8AC3E}">
        <p14:creationId xmlns:p14="http://schemas.microsoft.com/office/powerpoint/2010/main" val="3726696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8E5C79F-00AF-4054-B599-DE79B39524A1}"/>
              </a:ext>
            </a:extLst>
          </p:cNvPr>
          <p:cNvSpPr>
            <a:spLocks noGrp="1"/>
          </p:cNvSpPr>
          <p:nvPr>
            <p:ph type="dt" sz="half" idx="10"/>
          </p:nvPr>
        </p:nvSpPr>
        <p:spPr/>
        <p:txBody>
          <a:bodyPr/>
          <a:lstStyle/>
          <a:p>
            <a:fld id="{F9554E83-652B-4561-ADAB-B3427BD8407A}" type="datetimeFigureOut">
              <a:rPr lang="fi-FI" smtClean="0"/>
              <a:t>26.5.2023</a:t>
            </a:fld>
            <a:endParaRPr lang="fi-FI"/>
          </a:p>
        </p:txBody>
      </p:sp>
      <p:sp>
        <p:nvSpPr>
          <p:cNvPr id="3" name="Alatunnisteen paikkamerkki 2">
            <a:extLst>
              <a:ext uri="{FF2B5EF4-FFF2-40B4-BE49-F238E27FC236}">
                <a16:creationId xmlns:a16="http://schemas.microsoft.com/office/drawing/2014/main" id="{29A59469-38C3-461A-A6F5-66E3AAB57742}"/>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6F69DDA6-6F7E-4A62-99C8-335A0875583A}"/>
              </a:ext>
            </a:extLst>
          </p:cNvPr>
          <p:cNvSpPr>
            <a:spLocks noGrp="1"/>
          </p:cNvSpPr>
          <p:nvPr>
            <p:ph type="sldNum" sz="quarter" idx="12"/>
          </p:nvPr>
        </p:nvSpPr>
        <p:spPr/>
        <p:txBody>
          <a:bodyPr/>
          <a:lstStyle/>
          <a:p>
            <a:fld id="{62676A2F-BF6C-4B0E-8A2E-BCAFE3C9ACB5}" type="slidenum">
              <a:rPr lang="fi-FI" smtClean="0"/>
              <a:t>‹#›</a:t>
            </a:fld>
            <a:endParaRPr lang="fi-FI"/>
          </a:p>
        </p:txBody>
      </p:sp>
    </p:spTree>
    <p:extLst>
      <p:ext uri="{BB962C8B-B14F-4D97-AF65-F5344CB8AC3E}">
        <p14:creationId xmlns:p14="http://schemas.microsoft.com/office/powerpoint/2010/main" val="3912886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535834-3E3F-49AA-B80D-347C7E0E9598}"/>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2EFEA0EB-2153-4EBB-98EC-16D563C30E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CF8F09D2-A22A-46BD-90C9-2A2D295D13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FF620EF-7F40-483A-AC0C-B2351E7C3C37}"/>
              </a:ext>
            </a:extLst>
          </p:cNvPr>
          <p:cNvSpPr>
            <a:spLocks noGrp="1"/>
          </p:cNvSpPr>
          <p:nvPr>
            <p:ph type="dt" sz="half" idx="10"/>
          </p:nvPr>
        </p:nvSpPr>
        <p:spPr/>
        <p:txBody>
          <a:bodyPr/>
          <a:lstStyle/>
          <a:p>
            <a:fld id="{F9554E83-652B-4561-ADAB-B3427BD8407A}" type="datetimeFigureOut">
              <a:rPr lang="fi-FI" smtClean="0"/>
              <a:t>26.5.2023</a:t>
            </a:fld>
            <a:endParaRPr lang="fi-FI"/>
          </a:p>
        </p:txBody>
      </p:sp>
      <p:sp>
        <p:nvSpPr>
          <p:cNvPr id="6" name="Alatunnisteen paikkamerkki 5">
            <a:extLst>
              <a:ext uri="{FF2B5EF4-FFF2-40B4-BE49-F238E27FC236}">
                <a16:creationId xmlns:a16="http://schemas.microsoft.com/office/drawing/2014/main" id="{9BA2F0C0-A3E9-4996-ADDF-6F3BE24B3208}"/>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89CFB59-D69F-4D51-AA39-725586190A06}"/>
              </a:ext>
            </a:extLst>
          </p:cNvPr>
          <p:cNvSpPr>
            <a:spLocks noGrp="1"/>
          </p:cNvSpPr>
          <p:nvPr>
            <p:ph type="sldNum" sz="quarter" idx="12"/>
          </p:nvPr>
        </p:nvSpPr>
        <p:spPr/>
        <p:txBody>
          <a:bodyPr/>
          <a:lstStyle/>
          <a:p>
            <a:fld id="{62676A2F-BF6C-4B0E-8A2E-BCAFE3C9ACB5}" type="slidenum">
              <a:rPr lang="fi-FI" smtClean="0"/>
              <a:t>‹#›</a:t>
            </a:fld>
            <a:endParaRPr lang="fi-FI"/>
          </a:p>
        </p:txBody>
      </p:sp>
    </p:spTree>
    <p:extLst>
      <p:ext uri="{BB962C8B-B14F-4D97-AF65-F5344CB8AC3E}">
        <p14:creationId xmlns:p14="http://schemas.microsoft.com/office/powerpoint/2010/main" val="3710840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8C4FCA-9FDA-40F5-B058-EDB421F90C1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21090DA-F9A8-4774-B462-6A23EB2424D5}"/>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B621758-7CF2-424F-9EAB-91E696B1386F}"/>
              </a:ext>
            </a:extLst>
          </p:cNvPr>
          <p:cNvSpPr>
            <a:spLocks noGrp="1"/>
          </p:cNvSpPr>
          <p:nvPr>
            <p:ph type="dt" sz="half" idx="10"/>
          </p:nvPr>
        </p:nvSpPr>
        <p:spPr/>
        <p:txBody>
          <a:bodyPr/>
          <a:lstStyle/>
          <a:p>
            <a:fld id="{F9554E83-652B-4561-ADAB-B3427BD8407A}" type="datetimeFigureOut">
              <a:rPr lang="fi-FI" smtClean="0"/>
              <a:t>26.5.2023</a:t>
            </a:fld>
            <a:endParaRPr lang="fi-FI"/>
          </a:p>
        </p:txBody>
      </p:sp>
      <p:sp>
        <p:nvSpPr>
          <p:cNvPr id="5" name="Alatunnisteen paikkamerkki 4">
            <a:extLst>
              <a:ext uri="{FF2B5EF4-FFF2-40B4-BE49-F238E27FC236}">
                <a16:creationId xmlns:a16="http://schemas.microsoft.com/office/drawing/2014/main" id="{AC8EC112-15F2-4EAB-AE65-3044493B2A8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4E9E33D-5EAB-44D5-A26F-433A4AFD07A7}"/>
              </a:ext>
            </a:extLst>
          </p:cNvPr>
          <p:cNvSpPr>
            <a:spLocks noGrp="1"/>
          </p:cNvSpPr>
          <p:nvPr>
            <p:ph type="sldNum" sz="quarter" idx="12"/>
          </p:nvPr>
        </p:nvSpPr>
        <p:spPr/>
        <p:txBody>
          <a:bodyPr/>
          <a:lstStyle/>
          <a:p>
            <a:fld id="{62676A2F-BF6C-4B0E-8A2E-BCAFE3C9ACB5}" type="slidenum">
              <a:rPr lang="fi-FI" smtClean="0"/>
              <a:t>‹#›</a:t>
            </a:fld>
            <a:endParaRPr lang="fi-FI"/>
          </a:p>
        </p:txBody>
      </p:sp>
    </p:spTree>
    <p:extLst>
      <p:ext uri="{BB962C8B-B14F-4D97-AF65-F5344CB8AC3E}">
        <p14:creationId xmlns:p14="http://schemas.microsoft.com/office/powerpoint/2010/main" val="4104254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EFBFB0-90E9-44CC-A2B7-52A7DD54BA8C}"/>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A397A9D8-048E-4E47-90F0-D06912F1E4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Tekstin paikkamerkki 3">
            <a:extLst>
              <a:ext uri="{FF2B5EF4-FFF2-40B4-BE49-F238E27FC236}">
                <a16:creationId xmlns:a16="http://schemas.microsoft.com/office/drawing/2014/main" id="{9674D59E-A975-4591-BFE4-59B571EB17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5C08D4B6-5E30-4B68-9E07-E68561855D34}"/>
              </a:ext>
            </a:extLst>
          </p:cNvPr>
          <p:cNvSpPr>
            <a:spLocks noGrp="1"/>
          </p:cNvSpPr>
          <p:nvPr>
            <p:ph type="dt" sz="half" idx="10"/>
          </p:nvPr>
        </p:nvSpPr>
        <p:spPr/>
        <p:txBody>
          <a:bodyPr/>
          <a:lstStyle/>
          <a:p>
            <a:fld id="{F9554E83-652B-4561-ADAB-B3427BD8407A}" type="datetimeFigureOut">
              <a:rPr lang="fi-FI" smtClean="0"/>
              <a:t>26.5.2023</a:t>
            </a:fld>
            <a:endParaRPr lang="fi-FI"/>
          </a:p>
        </p:txBody>
      </p:sp>
      <p:sp>
        <p:nvSpPr>
          <p:cNvPr id="6" name="Alatunnisteen paikkamerkki 5">
            <a:extLst>
              <a:ext uri="{FF2B5EF4-FFF2-40B4-BE49-F238E27FC236}">
                <a16:creationId xmlns:a16="http://schemas.microsoft.com/office/drawing/2014/main" id="{C766749E-0C9C-4E1C-BEE5-169CB63EAE1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9517C12-8071-4C33-AC26-278317A8E20B}"/>
              </a:ext>
            </a:extLst>
          </p:cNvPr>
          <p:cNvSpPr>
            <a:spLocks noGrp="1"/>
          </p:cNvSpPr>
          <p:nvPr>
            <p:ph type="sldNum" sz="quarter" idx="12"/>
          </p:nvPr>
        </p:nvSpPr>
        <p:spPr/>
        <p:txBody>
          <a:bodyPr/>
          <a:lstStyle/>
          <a:p>
            <a:fld id="{62676A2F-BF6C-4B0E-8A2E-BCAFE3C9ACB5}" type="slidenum">
              <a:rPr lang="fi-FI" smtClean="0"/>
              <a:t>‹#›</a:t>
            </a:fld>
            <a:endParaRPr lang="fi-FI"/>
          </a:p>
        </p:txBody>
      </p:sp>
    </p:spTree>
    <p:extLst>
      <p:ext uri="{BB962C8B-B14F-4D97-AF65-F5344CB8AC3E}">
        <p14:creationId xmlns:p14="http://schemas.microsoft.com/office/powerpoint/2010/main" val="2957847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6B7E68-BB72-4E31-A07E-E647E76AAD97}"/>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935CB298-46B3-4FEE-AA4C-B3B715170336}"/>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A0DDEDE-2C1E-44BB-B853-1FEA08869257}"/>
              </a:ext>
            </a:extLst>
          </p:cNvPr>
          <p:cNvSpPr>
            <a:spLocks noGrp="1"/>
          </p:cNvSpPr>
          <p:nvPr>
            <p:ph type="dt" sz="half" idx="10"/>
          </p:nvPr>
        </p:nvSpPr>
        <p:spPr/>
        <p:txBody>
          <a:bodyPr/>
          <a:lstStyle/>
          <a:p>
            <a:fld id="{F9554E83-652B-4561-ADAB-B3427BD8407A}" type="datetimeFigureOut">
              <a:rPr lang="fi-FI" smtClean="0"/>
              <a:t>26.5.2023</a:t>
            </a:fld>
            <a:endParaRPr lang="fi-FI"/>
          </a:p>
        </p:txBody>
      </p:sp>
      <p:sp>
        <p:nvSpPr>
          <p:cNvPr id="5" name="Alatunnisteen paikkamerkki 4">
            <a:extLst>
              <a:ext uri="{FF2B5EF4-FFF2-40B4-BE49-F238E27FC236}">
                <a16:creationId xmlns:a16="http://schemas.microsoft.com/office/drawing/2014/main" id="{86295826-CB33-42DF-911D-CECC1B750F7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FB4B3F4-1E54-471E-9220-9BDF01DE8994}"/>
              </a:ext>
            </a:extLst>
          </p:cNvPr>
          <p:cNvSpPr>
            <a:spLocks noGrp="1"/>
          </p:cNvSpPr>
          <p:nvPr>
            <p:ph type="sldNum" sz="quarter" idx="12"/>
          </p:nvPr>
        </p:nvSpPr>
        <p:spPr/>
        <p:txBody>
          <a:bodyPr/>
          <a:lstStyle/>
          <a:p>
            <a:fld id="{62676A2F-BF6C-4B0E-8A2E-BCAFE3C9ACB5}" type="slidenum">
              <a:rPr lang="fi-FI" smtClean="0"/>
              <a:t>‹#›</a:t>
            </a:fld>
            <a:endParaRPr lang="fi-FI"/>
          </a:p>
        </p:txBody>
      </p:sp>
    </p:spTree>
    <p:extLst>
      <p:ext uri="{BB962C8B-B14F-4D97-AF65-F5344CB8AC3E}">
        <p14:creationId xmlns:p14="http://schemas.microsoft.com/office/powerpoint/2010/main" val="4206265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C79135D7-EB50-4BD8-9067-4F6AA28ED6AF}"/>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565F4A9F-CF6C-4A4D-A0D1-6206B385429D}"/>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D845DAC-80B1-4493-BCAC-D0EDF8F4F14F}"/>
              </a:ext>
            </a:extLst>
          </p:cNvPr>
          <p:cNvSpPr>
            <a:spLocks noGrp="1"/>
          </p:cNvSpPr>
          <p:nvPr>
            <p:ph type="dt" sz="half" idx="10"/>
          </p:nvPr>
        </p:nvSpPr>
        <p:spPr/>
        <p:txBody>
          <a:bodyPr/>
          <a:lstStyle/>
          <a:p>
            <a:fld id="{F9554E83-652B-4561-ADAB-B3427BD8407A}" type="datetimeFigureOut">
              <a:rPr lang="fi-FI" smtClean="0"/>
              <a:t>26.5.2023</a:t>
            </a:fld>
            <a:endParaRPr lang="fi-FI"/>
          </a:p>
        </p:txBody>
      </p:sp>
      <p:sp>
        <p:nvSpPr>
          <p:cNvPr id="5" name="Alatunnisteen paikkamerkki 4">
            <a:extLst>
              <a:ext uri="{FF2B5EF4-FFF2-40B4-BE49-F238E27FC236}">
                <a16:creationId xmlns:a16="http://schemas.microsoft.com/office/drawing/2014/main" id="{90DC83B7-D67D-428A-A575-1BB3C5D965E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207D936-6830-4DFD-9BFB-1A5E3CC70A49}"/>
              </a:ext>
            </a:extLst>
          </p:cNvPr>
          <p:cNvSpPr>
            <a:spLocks noGrp="1"/>
          </p:cNvSpPr>
          <p:nvPr>
            <p:ph type="sldNum" sz="quarter" idx="12"/>
          </p:nvPr>
        </p:nvSpPr>
        <p:spPr/>
        <p:txBody>
          <a:bodyPr/>
          <a:lstStyle/>
          <a:p>
            <a:fld id="{62676A2F-BF6C-4B0E-8A2E-BCAFE3C9ACB5}" type="slidenum">
              <a:rPr lang="fi-FI" smtClean="0"/>
              <a:t>‹#›</a:t>
            </a:fld>
            <a:endParaRPr lang="fi-FI"/>
          </a:p>
        </p:txBody>
      </p:sp>
    </p:spTree>
    <p:extLst>
      <p:ext uri="{BB962C8B-B14F-4D97-AF65-F5344CB8AC3E}">
        <p14:creationId xmlns:p14="http://schemas.microsoft.com/office/powerpoint/2010/main" val="531015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EC0CC3-A5D0-4C73-BF13-FBC450D51435}"/>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05AB673A-E3DF-4F36-A52D-8D669A144B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BCF9055C-D1EA-43B9-9ED8-B08C58597CB8}"/>
              </a:ext>
            </a:extLst>
          </p:cNvPr>
          <p:cNvSpPr>
            <a:spLocks noGrp="1"/>
          </p:cNvSpPr>
          <p:nvPr>
            <p:ph type="dt" sz="half" idx="10"/>
          </p:nvPr>
        </p:nvSpPr>
        <p:spPr/>
        <p:txBody>
          <a:bodyPr/>
          <a:lstStyle/>
          <a:p>
            <a:fld id="{F9554E83-652B-4561-ADAB-B3427BD8407A}" type="datetimeFigureOut">
              <a:rPr lang="fi-FI" smtClean="0"/>
              <a:t>26.5.2023</a:t>
            </a:fld>
            <a:endParaRPr lang="fi-FI"/>
          </a:p>
        </p:txBody>
      </p:sp>
      <p:sp>
        <p:nvSpPr>
          <p:cNvPr id="5" name="Alatunnisteen paikkamerkki 4">
            <a:extLst>
              <a:ext uri="{FF2B5EF4-FFF2-40B4-BE49-F238E27FC236}">
                <a16:creationId xmlns:a16="http://schemas.microsoft.com/office/drawing/2014/main" id="{D567F0CA-FA50-46AD-9CBE-AE288B08B34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3DCFA24-D1B0-4E12-A709-BCCA7290499B}"/>
              </a:ext>
            </a:extLst>
          </p:cNvPr>
          <p:cNvSpPr>
            <a:spLocks noGrp="1"/>
          </p:cNvSpPr>
          <p:nvPr>
            <p:ph type="sldNum" sz="quarter" idx="12"/>
          </p:nvPr>
        </p:nvSpPr>
        <p:spPr/>
        <p:txBody>
          <a:bodyPr/>
          <a:lstStyle/>
          <a:p>
            <a:fld id="{62676A2F-BF6C-4B0E-8A2E-BCAFE3C9ACB5}" type="slidenum">
              <a:rPr lang="fi-FI" smtClean="0"/>
              <a:t>‹#›</a:t>
            </a:fld>
            <a:endParaRPr lang="fi-FI"/>
          </a:p>
        </p:txBody>
      </p:sp>
    </p:spTree>
    <p:extLst>
      <p:ext uri="{BB962C8B-B14F-4D97-AF65-F5344CB8AC3E}">
        <p14:creationId xmlns:p14="http://schemas.microsoft.com/office/powerpoint/2010/main" val="1442961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842C4D-37D0-4DD4-96B1-2DB2276579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5FACEBF-2E87-4E59-B970-D2E0C9167B79}"/>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E2FFB9AB-AB81-4BA1-A97E-4775D59A6E8E}"/>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D041B7B7-E342-406A-B513-27F4795C5513}"/>
              </a:ext>
            </a:extLst>
          </p:cNvPr>
          <p:cNvSpPr>
            <a:spLocks noGrp="1"/>
          </p:cNvSpPr>
          <p:nvPr>
            <p:ph type="dt" sz="half" idx="10"/>
          </p:nvPr>
        </p:nvSpPr>
        <p:spPr/>
        <p:txBody>
          <a:bodyPr/>
          <a:lstStyle/>
          <a:p>
            <a:fld id="{F9554E83-652B-4561-ADAB-B3427BD8407A}" type="datetimeFigureOut">
              <a:rPr lang="fi-FI" smtClean="0"/>
              <a:t>26.5.2023</a:t>
            </a:fld>
            <a:endParaRPr lang="fi-FI"/>
          </a:p>
        </p:txBody>
      </p:sp>
      <p:sp>
        <p:nvSpPr>
          <p:cNvPr id="6" name="Alatunnisteen paikkamerkki 5">
            <a:extLst>
              <a:ext uri="{FF2B5EF4-FFF2-40B4-BE49-F238E27FC236}">
                <a16:creationId xmlns:a16="http://schemas.microsoft.com/office/drawing/2014/main" id="{152F7D5A-A623-4502-A65B-47E622E6F1A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BAAC781-D829-4FCA-9E29-FD61664BBBBF}"/>
              </a:ext>
            </a:extLst>
          </p:cNvPr>
          <p:cNvSpPr>
            <a:spLocks noGrp="1"/>
          </p:cNvSpPr>
          <p:nvPr>
            <p:ph type="sldNum" sz="quarter" idx="12"/>
          </p:nvPr>
        </p:nvSpPr>
        <p:spPr/>
        <p:txBody>
          <a:bodyPr/>
          <a:lstStyle/>
          <a:p>
            <a:fld id="{62676A2F-BF6C-4B0E-8A2E-BCAFE3C9ACB5}" type="slidenum">
              <a:rPr lang="fi-FI" smtClean="0"/>
              <a:t>‹#›</a:t>
            </a:fld>
            <a:endParaRPr lang="fi-FI"/>
          </a:p>
        </p:txBody>
      </p:sp>
    </p:spTree>
    <p:extLst>
      <p:ext uri="{BB962C8B-B14F-4D97-AF65-F5344CB8AC3E}">
        <p14:creationId xmlns:p14="http://schemas.microsoft.com/office/powerpoint/2010/main" val="3820357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2C9D95-C9BA-4FF6-9874-DBB8151AE7FF}"/>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B469189A-722D-4E7C-AE99-F47992C2FF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9B8D40A4-8BDB-427F-AF4C-21247E69F82C}"/>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08A74C81-25FD-42A0-A09D-D939C10BCB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51B9026F-053E-4F91-977B-BD57A66C1A30}"/>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479C8E67-8B45-49D5-879A-17FFC3C292EB}"/>
              </a:ext>
            </a:extLst>
          </p:cNvPr>
          <p:cNvSpPr>
            <a:spLocks noGrp="1"/>
          </p:cNvSpPr>
          <p:nvPr>
            <p:ph type="dt" sz="half" idx="10"/>
          </p:nvPr>
        </p:nvSpPr>
        <p:spPr/>
        <p:txBody>
          <a:bodyPr/>
          <a:lstStyle/>
          <a:p>
            <a:fld id="{F9554E83-652B-4561-ADAB-B3427BD8407A}" type="datetimeFigureOut">
              <a:rPr lang="fi-FI" smtClean="0"/>
              <a:t>26.5.2023</a:t>
            </a:fld>
            <a:endParaRPr lang="fi-FI"/>
          </a:p>
        </p:txBody>
      </p:sp>
      <p:sp>
        <p:nvSpPr>
          <p:cNvPr id="8" name="Alatunnisteen paikkamerkki 7">
            <a:extLst>
              <a:ext uri="{FF2B5EF4-FFF2-40B4-BE49-F238E27FC236}">
                <a16:creationId xmlns:a16="http://schemas.microsoft.com/office/drawing/2014/main" id="{F09E05BF-9235-42A3-9B17-C4A6744CCB0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D31EA7E4-CD9F-4309-9CEE-94029B72638A}"/>
              </a:ext>
            </a:extLst>
          </p:cNvPr>
          <p:cNvSpPr>
            <a:spLocks noGrp="1"/>
          </p:cNvSpPr>
          <p:nvPr>
            <p:ph type="sldNum" sz="quarter" idx="12"/>
          </p:nvPr>
        </p:nvSpPr>
        <p:spPr/>
        <p:txBody>
          <a:bodyPr/>
          <a:lstStyle/>
          <a:p>
            <a:fld id="{62676A2F-BF6C-4B0E-8A2E-BCAFE3C9ACB5}" type="slidenum">
              <a:rPr lang="fi-FI" smtClean="0"/>
              <a:t>‹#›</a:t>
            </a:fld>
            <a:endParaRPr lang="fi-FI"/>
          </a:p>
        </p:txBody>
      </p:sp>
    </p:spTree>
    <p:extLst>
      <p:ext uri="{BB962C8B-B14F-4D97-AF65-F5344CB8AC3E}">
        <p14:creationId xmlns:p14="http://schemas.microsoft.com/office/powerpoint/2010/main" val="3211574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477505-F7A3-4F18-8D23-3D4EBD6D8EDA}"/>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63E3432A-DAA5-4577-8D62-2910EDAE7B67}"/>
              </a:ext>
            </a:extLst>
          </p:cNvPr>
          <p:cNvSpPr>
            <a:spLocks noGrp="1"/>
          </p:cNvSpPr>
          <p:nvPr>
            <p:ph type="dt" sz="half" idx="10"/>
          </p:nvPr>
        </p:nvSpPr>
        <p:spPr/>
        <p:txBody>
          <a:bodyPr/>
          <a:lstStyle/>
          <a:p>
            <a:fld id="{F9554E83-652B-4561-ADAB-B3427BD8407A}" type="datetimeFigureOut">
              <a:rPr lang="fi-FI" smtClean="0"/>
              <a:t>26.5.2023</a:t>
            </a:fld>
            <a:endParaRPr lang="fi-FI"/>
          </a:p>
        </p:txBody>
      </p:sp>
      <p:sp>
        <p:nvSpPr>
          <p:cNvPr id="4" name="Alatunnisteen paikkamerkki 3">
            <a:extLst>
              <a:ext uri="{FF2B5EF4-FFF2-40B4-BE49-F238E27FC236}">
                <a16:creationId xmlns:a16="http://schemas.microsoft.com/office/drawing/2014/main" id="{A9705814-1BCE-4CC9-B5AF-3EB9A358EAD6}"/>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DEA7B4AA-4186-4408-8240-0394B3FEBF8B}"/>
              </a:ext>
            </a:extLst>
          </p:cNvPr>
          <p:cNvSpPr>
            <a:spLocks noGrp="1"/>
          </p:cNvSpPr>
          <p:nvPr>
            <p:ph type="sldNum" sz="quarter" idx="12"/>
          </p:nvPr>
        </p:nvSpPr>
        <p:spPr/>
        <p:txBody>
          <a:bodyPr/>
          <a:lstStyle/>
          <a:p>
            <a:fld id="{62676A2F-BF6C-4B0E-8A2E-BCAFE3C9ACB5}" type="slidenum">
              <a:rPr lang="fi-FI" smtClean="0"/>
              <a:t>‹#›</a:t>
            </a:fld>
            <a:endParaRPr lang="fi-FI"/>
          </a:p>
        </p:txBody>
      </p:sp>
    </p:spTree>
    <p:extLst>
      <p:ext uri="{BB962C8B-B14F-4D97-AF65-F5344CB8AC3E}">
        <p14:creationId xmlns:p14="http://schemas.microsoft.com/office/powerpoint/2010/main" val="1564499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8E5C79F-00AF-4054-B599-DE79B39524A1}"/>
              </a:ext>
            </a:extLst>
          </p:cNvPr>
          <p:cNvSpPr>
            <a:spLocks noGrp="1"/>
          </p:cNvSpPr>
          <p:nvPr>
            <p:ph type="dt" sz="half" idx="10"/>
          </p:nvPr>
        </p:nvSpPr>
        <p:spPr/>
        <p:txBody>
          <a:bodyPr/>
          <a:lstStyle/>
          <a:p>
            <a:fld id="{F9554E83-652B-4561-ADAB-B3427BD8407A}" type="datetimeFigureOut">
              <a:rPr lang="fi-FI" smtClean="0"/>
              <a:t>26.5.2023</a:t>
            </a:fld>
            <a:endParaRPr lang="fi-FI"/>
          </a:p>
        </p:txBody>
      </p:sp>
      <p:sp>
        <p:nvSpPr>
          <p:cNvPr id="3" name="Alatunnisteen paikkamerkki 2">
            <a:extLst>
              <a:ext uri="{FF2B5EF4-FFF2-40B4-BE49-F238E27FC236}">
                <a16:creationId xmlns:a16="http://schemas.microsoft.com/office/drawing/2014/main" id="{29A59469-38C3-461A-A6F5-66E3AAB57742}"/>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6F69DDA6-6F7E-4A62-99C8-335A0875583A}"/>
              </a:ext>
            </a:extLst>
          </p:cNvPr>
          <p:cNvSpPr>
            <a:spLocks noGrp="1"/>
          </p:cNvSpPr>
          <p:nvPr>
            <p:ph type="sldNum" sz="quarter" idx="12"/>
          </p:nvPr>
        </p:nvSpPr>
        <p:spPr/>
        <p:txBody>
          <a:bodyPr/>
          <a:lstStyle/>
          <a:p>
            <a:fld id="{62676A2F-BF6C-4B0E-8A2E-BCAFE3C9ACB5}" type="slidenum">
              <a:rPr lang="fi-FI" smtClean="0"/>
              <a:t>‹#›</a:t>
            </a:fld>
            <a:endParaRPr lang="fi-FI"/>
          </a:p>
        </p:txBody>
      </p:sp>
    </p:spTree>
    <p:extLst>
      <p:ext uri="{BB962C8B-B14F-4D97-AF65-F5344CB8AC3E}">
        <p14:creationId xmlns:p14="http://schemas.microsoft.com/office/powerpoint/2010/main" val="2177280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535834-3E3F-49AA-B80D-347C7E0E9598}"/>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2EFEA0EB-2153-4EBB-98EC-16D563C30E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CF8F09D2-A22A-46BD-90C9-2A2D295D13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FF620EF-7F40-483A-AC0C-B2351E7C3C37}"/>
              </a:ext>
            </a:extLst>
          </p:cNvPr>
          <p:cNvSpPr>
            <a:spLocks noGrp="1"/>
          </p:cNvSpPr>
          <p:nvPr>
            <p:ph type="dt" sz="half" idx="10"/>
          </p:nvPr>
        </p:nvSpPr>
        <p:spPr/>
        <p:txBody>
          <a:bodyPr/>
          <a:lstStyle/>
          <a:p>
            <a:fld id="{F9554E83-652B-4561-ADAB-B3427BD8407A}" type="datetimeFigureOut">
              <a:rPr lang="fi-FI" smtClean="0"/>
              <a:t>26.5.2023</a:t>
            </a:fld>
            <a:endParaRPr lang="fi-FI"/>
          </a:p>
        </p:txBody>
      </p:sp>
      <p:sp>
        <p:nvSpPr>
          <p:cNvPr id="6" name="Alatunnisteen paikkamerkki 5">
            <a:extLst>
              <a:ext uri="{FF2B5EF4-FFF2-40B4-BE49-F238E27FC236}">
                <a16:creationId xmlns:a16="http://schemas.microsoft.com/office/drawing/2014/main" id="{9BA2F0C0-A3E9-4996-ADDF-6F3BE24B3208}"/>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89CFB59-D69F-4D51-AA39-725586190A06}"/>
              </a:ext>
            </a:extLst>
          </p:cNvPr>
          <p:cNvSpPr>
            <a:spLocks noGrp="1"/>
          </p:cNvSpPr>
          <p:nvPr>
            <p:ph type="sldNum" sz="quarter" idx="12"/>
          </p:nvPr>
        </p:nvSpPr>
        <p:spPr/>
        <p:txBody>
          <a:bodyPr/>
          <a:lstStyle/>
          <a:p>
            <a:fld id="{62676A2F-BF6C-4B0E-8A2E-BCAFE3C9ACB5}" type="slidenum">
              <a:rPr lang="fi-FI" smtClean="0"/>
              <a:t>‹#›</a:t>
            </a:fld>
            <a:endParaRPr lang="fi-FI"/>
          </a:p>
        </p:txBody>
      </p:sp>
    </p:spTree>
    <p:extLst>
      <p:ext uri="{BB962C8B-B14F-4D97-AF65-F5344CB8AC3E}">
        <p14:creationId xmlns:p14="http://schemas.microsoft.com/office/powerpoint/2010/main" val="267182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EFBFB0-90E9-44CC-A2B7-52A7DD54BA8C}"/>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A397A9D8-048E-4E47-90F0-D06912F1E4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Tekstin paikkamerkki 3">
            <a:extLst>
              <a:ext uri="{FF2B5EF4-FFF2-40B4-BE49-F238E27FC236}">
                <a16:creationId xmlns:a16="http://schemas.microsoft.com/office/drawing/2014/main" id="{9674D59E-A975-4591-BFE4-59B571EB17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5C08D4B6-5E30-4B68-9E07-E68561855D34}"/>
              </a:ext>
            </a:extLst>
          </p:cNvPr>
          <p:cNvSpPr>
            <a:spLocks noGrp="1"/>
          </p:cNvSpPr>
          <p:nvPr>
            <p:ph type="dt" sz="half" idx="10"/>
          </p:nvPr>
        </p:nvSpPr>
        <p:spPr/>
        <p:txBody>
          <a:bodyPr/>
          <a:lstStyle/>
          <a:p>
            <a:fld id="{F9554E83-652B-4561-ADAB-B3427BD8407A}" type="datetimeFigureOut">
              <a:rPr lang="fi-FI" smtClean="0"/>
              <a:t>26.5.2023</a:t>
            </a:fld>
            <a:endParaRPr lang="fi-FI"/>
          </a:p>
        </p:txBody>
      </p:sp>
      <p:sp>
        <p:nvSpPr>
          <p:cNvPr id="6" name="Alatunnisteen paikkamerkki 5">
            <a:extLst>
              <a:ext uri="{FF2B5EF4-FFF2-40B4-BE49-F238E27FC236}">
                <a16:creationId xmlns:a16="http://schemas.microsoft.com/office/drawing/2014/main" id="{C766749E-0C9C-4E1C-BEE5-169CB63EAE1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9517C12-8071-4C33-AC26-278317A8E20B}"/>
              </a:ext>
            </a:extLst>
          </p:cNvPr>
          <p:cNvSpPr>
            <a:spLocks noGrp="1"/>
          </p:cNvSpPr>
          <p:nvPr>
            <p:ph type="sldNum" sz="quarter" idx="12"/>
          </p:nvPr>
        </p:nvSpPr>
        <p:spPr/>
        <p:txBody>
          <a:bodyPr/>
          <a:lstStyle/>
          <a:p>
            <a:fld id="{62676A2F-BF6C-4B0E-8A2E-BCAFE3C9ACB5}" type="slidenum">
              <a:rPr lang="fi-FI" smtClean="0"/>
              <a:t>‹#›</a:t>
            </a:fld>
            <a:endParaRPr lang="fi-FI"/>
          </a:p>
        </p:txBody>
      </p:sp>
    </p:spTree>
    <p:extLst>
      <p:ext uri="{BB962C8B-B14F-4D97-AF65-F5344CB8AC3E}">
        <p14:creationId xmlns:p14="http://schemas.microsoft.com/office/powerpoint/2010/main" val="4066657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CCF1A5B-425A-454A-AF3E-0BE084539F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25CE547C-0C39-4EC5-9292-BAB4C76C46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52E2444-0832-4104-B6D6-7223E56A77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54E83-652B-4561-ADAB-B3427BD8407A}" type="datetimeFigureOut">
              <a:rPr lang="fi-FI" smtClean="0"/>
              <a:t>26.5.2023</a:t>
            </a:fld>
            <a:endParaRPr lang="fi-FI"/>
          </a:p>
        </p:txBody>
      </p:sp>
      <p:sp>
        <p:nvSpPr>
          <p:cNvPr id="5" name="Alatunnisteen paikkamerkki 4">
            <a:extLst>
              <a:ext uri="{FF2B5EF4-FFF2-40B4-BE49-F238E27FC236}">
                <a16:creationId xmlns:a16="http://schemas.microsoft.com/office/drawing/2014/main" id="{3826319B-C1F6-4194-8545-71C1A13F7F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A4303811-C006-4B52-BFE7-0D62C904F9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76A2F-BF6C-4B0E-8A2E-BCAFE3C9ACB5}" type="slidenum">
              <a:rPr lang="fi-FI" smtClean="0"/>
              <a:t>‹#›</a:t>
            </a:fld>
            <a:endParaRPr lang="fi-FI"/>
          </a:p>
        </p:txBody>
      </p:sp>
    </p:spTree>
    <p:extLst>
      <p:ext uri="{BB962C8B-B14F-4D97-AF65-F5344CB8AC3E}">
        <p14:creationId xmlns:p14="http://schemas.microsoft.com/office/powerpoint/2010/main" val="45248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CCF1A5B-425A-454A-AF3E-0BE084539F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25CE547C-0C39-4EC5-9292-BAB4C76C46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52E2444-0832-4104-B6D6-7223E56A77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54E83-652B-4561-ADAB-B3427BD8407A}" type="datetimeFigureOut">
              <a:rPr lang="fi-FI" smtClean="0"/>
              <a:t>26.5.2023</a:t>
            </a:fld>
            <a:endParaRPr lang="fi-FI"/>
          </a:p>
        </p:txBody>
      </p:sp>
      <p:sp>
        <p:nvSpPr>
          <p:cNvPr id="5" name="Alatunnisteen paikkamerkki 4">
            <a:extLst>
              <a:ext uri="{FF2B5EF4-FFF2-40B4-BE49-F238E27FC236}">
                <a16:creationId xmlns:a16="http://schemas.microsoft.com/office/drawing/2014/main" id="{3826319B-C1F6-4194-8545-71C1A13F7F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A4303811-C006-4B52-BFE7-0D62C904F9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76A2F-BF6C-4B0E-8A2E-BCAFE3C9ACB5}" type="slidenum">
              <a:rPr lang="fi-FI" smtClean="0"/>
              <a:t>‹#›</a:t>
            </a:fld>
            <a:endParaRPr lang="fi-FI"/>
          </a:p>
        </p:txBody>
      </p:sp>
    </p:spTree>
    <p:extLst>
      <p:ext uri="{BB962C8B-B14F-4D97-AF65-F5344CB8AC3E}">
        <p14:creationId xmlns:p14="http://schemas.microsoft.com/office/powerpoint/2010/main" val="1253226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sakury.net/tapahtumat" TargetMode="Externa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https://sakury.ne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miia.uskalinmaki@sakury.net" TargetMode="External"/><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hyperlink" Target="mailto:sari.mantila-savolainen@sakury.ne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viewer.joomag.com/saku-ry-hyvinvointivirtaa-2023-esite/0422271001683798709?short&amp;"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hyperlink" Target="https://sakury.net/taitoa-tyoelamaan/ammattiosaajan-tyokykypassi" TargetMode="External"/><Relationship Id="rId3" Type="http://schemas.openxmlformats.org/officeDocument/2006/relationships/hyperlink" Target="https://sakustars.fi/" TargetMode="External"/><Relationship Id="rId7" Type="http://schemas.openxmlformats.org/officeDocument/2006/relationships/hyperlink" Target="https://sakury.net/taitoja-elamaan/virtuaalikahvilat"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sakury.net/opiskelijaliikunta/amistamo" TargetMode="External"/><Relationship Id="rId5" Type="http://schemas.openxmlformats.org/officeDocument/2006/relationships/hyperlink" Target="https://sakury.net/taitoja-elamaan/tutortoiminta" TargetMode="External"/><Relationship Id="rId10" Type="http://schemas.openxmlformats.org/officeDocument/2006/relationships/image" Target="../media/image8.png"/><Relationship Id="rId4" Type="http://schemas.openxmlformats.org/officeDocument/2006/relationships/hyperlink" Target="https://youtu.be/eeOVCPwapm0" TargetMode="External"/><Relationship Id="rId9" Type="http://schemas.openxmlformats.org/officeDocument/2006/relationships/hyperlink" Target="https://sakury.net/opiskelijaliikunta/amisvartt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B48BC891-D791-4804-BAD8-A38001E969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032" y="0"/>
            <a:ext cx="11173968" cy="6858000"/>
          </a:xfrm>
          <a:prstGeom prst="rect">
            <a:avLst/>
          </a:prstGeom>
        </p:spPr>
      </p:pic>
      <p:sp>
        <p:nvSpPr>
          <p:cNvPr id="10" name="Tekstiruutu 9">
            <a:extLst>
              <a:ext uri="{FF2B5EF4-FFF2-40B4-BE49-F238E27FC236}">
                <a16:creationId xmlns:a16="http://schemas.microsoft.com/office/drawing/2014/main" id="{FA1527CD-12E0-4983-8577-D5FF2E2F9589}"/>
              </a:ext>
            </a:extLst>
          </p:cNvPr>
          <p:cNvSpPr txBox="1"/>
          <p:nvPr/>
        </p:nvSpPr>
        <p:spPr>
          <a:xfrm>
            <a:off x="2628300" y="1751408"/>
            <a:ext cx="9353844" cy="2308324"/>
          </a:xfrm>
          <a:prstGeom prst="rect">
            <a:avLst/>
          </a:prstGeom>
          <a:noFill/>
        </p:spPr>
        <p:txBody>
          <a:bodyPr wrap="none" rtlCol="0" anchor="ctr">
            <a:spAutoFit/>
          </a:bodyPr>
          <a:lstStyle/>
          <a:p>
            <a:pPr algn="r"/>
            <a:r>
              <a:rPr lang="fi-FI" sz="72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SAKU-toiminnasta </a:t>
            </a:r>
          </a:p>
          <a:p>
            <a:pPr algn="r"/>
            <a:r>
              <a:rPr lang="fi-FI" sz="72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yhteisöllisyyttä ja liikettä</a:t>
            </a:r>
          </a:p>
        </p:txBody>
      </p:sp>
      <p:sp>
        <p:nvSpPr>
          <p:cNvPr id="2" name="Tekstiruutu 1">
            <a:extLst>
              <a:ext uri="{FF2B5EF4-FFF2-40B4-BE49-F238E27FC236}">
                <a16:creationId xmlns:a16="http://schemas.microsoft.com/office/drawing/2014/main" id="{18B9A634-36A3-441E-B8ED-E9E5D90E5F39}"/>
              </a:ext>
            </a:extLst>
          </p:cNvPr>
          <p:cNvSpPr txBox="1"/>
          <p:nvPr/>
        </p:nvSpPr>
        <p:spPr>
          <a:xfrm>
            <a:off x="9258321" y="6067514"/>
            <a:ext cx="2723823" cy="461665"/>
          </a:xfrm>
          <a:prstGeom prst="rect">
            <a:avLst/>
          </a:prstGeom>
          <a:noFill/>
        </p:spPr>
        <p:txBody>
          <a:bodyPr wrap="none" rtlCol="0">
            <a:spAutoFit/>
          </a:bodyPr>
          <a:lstStyle/>
          <a:p>
            <a:pPr algn="r"/>
            <a:r>
              <a:rPr lang="fi-FI" sz="2400" dirty="0">
                <a:solidFill>
                  <a:schemeClr val="bg1">
                    <a:lumMod val="65000"/>
                  </a:schemeClr>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fi-FI" sz="2400" dirty="0">
                <a:solidFill>
                  <a:srgbClr val="0077C8"/>
                </a:solidFill>
                <a:latin typeface="Open Sans Extrabold" panose="020B0906030804020204" pitchFamily="34" charset="0"/>
                <a:ea typeface="Open Sans Extrabold" panose="020B0906030804020204" pitchFamily="34" charset="0"/>
                <a:cs typeface="Open Sans Extrabold" panose="020B0906030804020204" pitchFamily="34" charset="0"/>
              </a:rPr>
              <a:t>|</a:t>
            </a:r>
            <a:r>
              <a:rPr lang="fi-FI" sz="2400" dirty="0">
                <a:solidFill>
                  <a:schemeClr val="bg1">
                    <a:lumMod val="65000"/>
                  </a:schemeClr>
                </a:solidFill>
                <a:latin typeface="Open Sans Condensed" panose="020B0806030504020204" pitchFamily="34" charset="0"/>
                <a:ea typeface="Open Sans Condensed" panose="020B0806030504020204" pitchFamily="34" charset="0"/>
                <a:cs typeface="Open Sans Condensed" panose="020B0806030504020204" pitchFamily="34" charset="0"/>
              </a:rPr>
              <a:t> 24.5.2023 </a:t>
            </a:r>
            <a:r>
              <a:rPr lang="fi-FI" sz="2400" dirty="0">
                <a:solidFill>
                  <a:srgbClr val="0077C8"/>
                </a:solidFill>
                <a:latin typeface="Open Sans Extrabold" panose="020B0906030804020204" pitchFamily="34" charset="0"/>
                <a:ea typeface="Open Sans Extrabold" panose="020B0906030804020204" pitchFamily="34" charset="0"/>
                <a:cs typeface="Open Sans Extrabold" panose="020B0906030804020204" pitchFamily="34" charset="0"/>
              </a:rPr>
              <a:t>|</a:t>
            </a:r>
            <a:r>
              <a:rPr lang="fi-FI" sz="2400" dirty="0">
                <a:solidFill>
                  <a:schemeClr val="bg1">
                    <a:lumMod val="65000"/>
                  </a:schemeClr>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fi-FI" sz="2400" dirty="0" err="1">
                <a:solidFill>
                  <a:schemeClr val="bg1">
                    <a:lumMod val="65000"/>
                  </a:schemeClr>
                </a:solidFill>
                <a:latin typeface="Open Sans Condensed" panose="020B0806030504020204" pitchFamily="34" charset="0"/>
                <a:ea typeface="Open Sans Condensed" panose="020B0806030504020204" pitchFamily="34" charset="0"/>
                <a:cs typeface="Open Sans Condensed" panose="020B0806030504020204" pitchFamily="34" charset="0"/>
              </a:rPr>
              <a:t>Kpedu</a:t>
            </a:r>
            <a:endParaRPr lang="fi-FI" sz="2400" dirty="0">
              <a:solidFill>
                <a:schemeClr val="bg1">
                  <a:lumMod val="65000"/>
                </a:schemeClr>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Tree>
    <p:extLst>
      <p:ext uri="{BB962C8B-B14F-4D97-AF65-F5344CB8AC3E}">
        <p14:creationId xmlns:p14="http://schemas.microsoft.com/office/powerpoint/2010/main" val="400109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6E7D1119-3939-4065-A8DE-25E285CCB3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sp>
        <p:nvSpPr>
          <p:cNvPr id="3" name="Tekstiruutu 2">
            <a:extLst>
              <a:ext uri="{FF2B5EF4-FFF2-40B4-BE49-F238E27FC236}">
                <a16:creationId xmlns:a16="http://schemas.microsoft.com/office/drawing/2014/main" id="{D6B993E5-ED0F-4917-ABE2-AC2E0593238F}"/>
              </a:ext>
            </a:extLst>
          </p:cNvPr>
          <p:cNvSpPr txBox="1"/>
          <p:nvPr/>
        </p:nvSpPr>
        <p:spPr>
          <a:xfrm>
            <a:off x="4703944" y="256375"/>
            <a:ext cx="6997428" cy="707886"/>
          </a:xfrm>
          <a:prstGeom prst="rect">
            <a:avLst/>
          </a:prstGeom>
          <a:noFill/>
        </p:spPr>
        <p:txBody>
          <a:bodyPr wrap="none" rtlCol="0">
            <a:spAutoFit/>
          </a:bodyPr>
          <a:lstStyle/>
          <a:p>
            <a:pPr algn="r"/>
            <a:r>
              <a:rPr lang="fi-FI" sz="4000" dirty="0">
                <a:solidFill>
                  <a:srgbClr val="F5C719"/>
                </a:solidFill>
                <a:latin typeface="Open Sans Condensed" panose="020B0806030504020204" pitchFamily="34" charset="0"/>
                <a:ea typeface="Open Sans Condensed" panose="020B0806030504020204" pitchFamily="34" charset="0"/>
                <a:cs typeface="Open Sans Condensed" panose="020B0806030504020204" pitchFamily="34" charset="0"/>
              </a:rPr>
              <a:t>Yhteisöllisyyttä SAKU-toiminnasta</a:t>
            </a:r>
          </a:p>
        </p:txBody>
      </p:sp>
      <p:sp>
        <p:nvSpPr>
          <p:cNvPr id="4" name="Tekstiruutu 3">
            <a:extLst>
              <a:ext uri="{FF2B5EF4-FFF2-40B4-BE49-F238E27FC236}">
                <a16:creationId xmlns:a16="http://schemas.microsoft.com/office/drawing/2014/main" id="{FBE012A2-F8DD-47F1-9C70-EFDD9AAF415E}"/>
              </a:ext>
            </a:extLst>
          </p:cNvPr>
          <p:cNvSpPr txBox="1"/>
          <p:nvPr/>
        </p:nvSpPr>
        <p:spPr>
          <a:xfrm>
            <a:off x="6511896" y="1729208"/>
            <a:ext cx="5332576" cy="4893647"/>
          </a:xfrm>
          <a:prstGeom prst="rect">
            <a:avLst/>
          </a:prstGeom>
          <a:noFill/>
        </p:spPr>
        <p:txBody>
          <a:bodyPr wrap="square" rtlCol="0" anchor="ctr">
            <a:spAutoFit/>
          </a:bodyPr>
          <a:lstStyle/>
          <a:p>
            <a:pPr>
              <a:buClr>
                <a:srgbClr val="F5C719"/>
              </a:buClr>
              <a:buSzPct val="75000"/>
            </a:pPr>
            <a:r>
              <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Mikä tapahtuma saisi teidän opiskelijanne innostumaan?</a:t>
            </a:r>
          </a:p>
          <a:p>
            <a:pPr>
              <a:buClr>
                <a:srgbClr val="F5C719"/>
              </a:buClr>
              <a:buSzPct val="75000"/>
            </a:pPr>
            <a:endPar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buClr>
                <a:srgbClr val="F5C719"/>
              </a:buClr>
              <a:buSzPct val="75000"/>
            </a:pPr>
            <a:r>
              <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hlinkClick r:id="rId3"/>
              </a:rPr>
              <a:t>https://sakury.net/tapahtumat</a:t>
            </a:r>
            <a:r>
              <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p>
          <a:p>
            <a:pPr>
              <a:buClr>
                <a:srgbClr val="F5C719"/>
              </a:buClr>
              <a:buSzPct val="75000"/>
            </a:pPr>
            <a:endPar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buClr>
                <a:srgbClr val="F5C719"/>
              </a:buClr>
              <a:buSzPct val="75000"/>
            </a:pPr>
            <a:r>
              <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Tutustu SAKU-toimintaan ja tilaa SAKU ry:n uutiskirje (etusivumme alalaidasta):</a:t>
            </a:r>
          </a:p>
          <a:p>
            <a:pPr>
              <a:buClr>
                <a:srgbClr val="F5C719"/>
              </a:buClr>
              <a:buSzPct val="75000"/>
            </a:pPr>
            <a:endPar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buClr>
                <a:srgbClr val="F5C719"/>
              </a:buClr>
              <a:buSzPct val="75000"/>
            </a:pPr>
            <a:r>
              <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hlinkClick r:id="rId4"/>
              </a:rPr>
              <a:t>https://sakury.net/</a:t>
            </a:r>
            <a:r>
              <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p>
          <a:p>
            <a:pPr marL="342900" indent="-342900">
              <a:buClr>
                <a:srgbClr val="F5C719"/>
              </a:buClr>
              <a:buSzPct val="75000"/>
              <a:buFont typeface="Wingdings" panose="05000000000000000000" pitchFamily="2" charset="2"/>
              <a:buChar char="§"/>
            </a:pPr>
            <a:endPar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buClr>
                <a:srgbClr val="F5C719"/>
              </a:buClr>
              <a:buSzPct val="75000"/>
            </a:pPr>
            <a:endPar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marL="342900" indent="-342900">
              <a:buClr>
                <a:srgbClr val="F5C719"/>
              </a:buClr>
              <a:buSzPct val="75000"/>
              <a:buFont typeface="Wingdings" panose="05000000000000000000" pitchFamily="2" charset="2"/>
              <a:buChar char="§"/>
            </a:pPr>
            <a:endPar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buClr>
                <a:srgbClr val="F5C719"/>
              </a:buClr>
              <a:buSzPct val="75000"/>
            </a:pPr>
            <a:endPar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2" name="Kuva 1">
            <a:extLst>
              <a:ext uri="{FF2B5EF4-FFF2-40B4-BE49-F238E27FC236}">
                <a16:creationId xmlns:a16="http://schemas.microsoft.com/office/drawing/2014/main" id="{E1DD40A3-EA13-9D59-5B59-C72A7E1E46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19778"/>
            <a:ext cx="5760877" cy="4800731"/>
          </a:xfrm>
          <a:prstGeom prst="rect">
            <a:avLst/>
          </a:prstGeom>
        </p:spPr>
      </p:pic>
    </p:spTree>
    <p:extLst>
      <p:ext uri="{BB962C8B-B14F-4D97-AF65-F5344CB8AC3E}">
        <p14:creationId xmlns:p14="http://schemas.microsoft.com/office/powerpoint/2010/main" val="2350620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84BB1F11-1AA9-4B8D-A3E9-657685CE3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5428" y="0"/>
            <a:ext cx="4576572" cy="6858000"/>
          </a:xfrm>
          <a:prstGeom prst="rect">
            <a:avLst/>
          </a:prstGeom>
        </p:spPr>
      </p:pic>
      <p:sp>
        <p:nvSpPr>
          <p:cNvPr id="4" name="Tekstiruutu 3">
            <a:extLst>
              <a:ext uri="{FF2B5EF4-FFF2-40B4-BE49-F238E27FC236}">
                <a16:creationId xmlns:a16="http://schemas.microsoft.com/office/drawing/2014/main" id="{165EB621-1E3E-4FFC-A178-FBC90247A0F2}"/>
              </a:ext>
            </a:extLst>
          </p:cNvPr>
          <p:cNvSpPr txBox="1"/>
          <p:nvPr/>
        </p:nvSpPr>
        <p:spPr>
          <a:xfrm>
            <a:off x="7886869" y="-730994"/>
            <a:ext cx="3976381" cy="8863965"/>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i-FI" sz="4000" dirty="0">
              <a:solidFill>
                <a:prstClr val="white"/>
              </a:solidFill>
              <a:latin typeface="Open Sans Condensed" panose="020B0806030504020204" pitchFamily="34" charset="0"/>
              <a:ea typeface="Open Sans Condensed" panose="020B0806030504020204" pitchFamily="34" charset="0"/>
              <a:cs typeface="Open Sans Condensed" panose="020B08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fi-FI" sz="4000" dirty="0">
              <a:solidFill>
                <a:prstClr val="white"/>
              </a:solidFill>
              <a:latin typeface="Open Sans Condensed" panose="020B0806030504020204" pitchFamily="34" charset="0"/>
              <a:ea typeface="Open Sans Condensed" panose="020B0806030504020204" pitchFamily="34" charset="0"/>
              <a:cs typeface="Open Sans Condensed" panose="020B08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fi-FI" sz="4000" dirty="0">
                <a:solidFill>
                  <a:prstClr val="white"/>
                </a:solidFill>
                <a:latin typeface="Open Sans Condensed" panose="020B0806030504020204" pitchFamily="34" charset="0"/>
                <a:ea typeface="Open Sans Condensed" panose="020B0806030504020204" pitchFamily="34" charset="0"/>
                <a:cs typeface="Open Sans Condensed" panose="020B0806030504020204" pitchFamily="34" charset="0"/>
              </a:rPr>
              <a:t>Ollaan yhteyksissä</a:t>
            </a:r>
            <a:br>
              <a:rPr kumimoji="0" lang="fi-FI" sz="5400" b="0" i="0" u="none" strike="noStrike" kern="1200" cap="none" spc="0" normalizeH="0" baseline="0" noProof="0" dirty="0">
                <a:ln>
                  <a:noFill/>
                </a:ln>
                <a:solidFill>
                  <a:prstClr val="white"/>
                </a:solidFill>
                <a:effectLst/>
                <a:uLnTx/>
                <a:uFillTx/>
                <a:latin typeface="Open Sans Condensed" panose="020B0806030504020204" pitchFamily="34" charset="0"/>
                <a:ea typeface="Open Sans Condensed" panose="020B0806030504020204" pitchFamily="34" charset="0"/>
                <a:cs typeface="Open Sans Condensed" panose="020B0806030504020204" pitchFamily="34" charset="0"/>
              </a:rPr>
            </a:br>
            <a:endParaRPr kumimoji="0" lang="fi-FI" sz="5400" b="0" i="0" u="none" strike="noStrike" kern="1200" cap="none" spc="0" normalizeH="0" baseline="0" noProof="0" dirty="0">
              <a:ln>
                <a:noFill/>
              </a:ln>
              <a:solidFill>
                <a:prstClr val="white"/>
              </a:solidFill>
              <a:effectLst/>
              <a:uLnTx/>
              <a:uFillTx/>
              <a:latin typeface="Open Sans Condensed" panose="020B0806030504020204" pitchFamily="34" charset="0"/>
              <a:ea typeface="Open Sans Condensed" panose="020B0806030504020204" pitchFamily="34" charset="0"/>
              <a:cs typeface="Open Sans Condensed" panose="020B08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fi-FI" dirty="0">
              <a:solidFill>
                <a:prstClr val="white"/>
              </a:solidFill>
              <a:latin typeface="Open Sans Condensed" panose="020B0806030504020204" pitchFamily="34" charset="0"/>
              <a:ea typeface="Open Sans Condensed" panose="020B0806030504020204" pitchFamily="34" charset="0"/>
              <a:cs typeface="Open Sans Condensed" panose="020B08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fi-FI" dirty="0">
                <a:solidFill>
                  <a:prstClr val="white"/>
                </a:solidFill>
                <a:latin typeface="Open Sans Condensed" panose="020B0806030504020204" pitchFamily="34" charset="0"/>
                <a:ea typeface="Open Sans Condensed" panose="020B0806030504020204" pitchFamily="34" charset="0"/>
                <a:cs typeface="Open Sans Condensed" panose="020B0806030504020204" pitchFamily="34" charset="0"/>
              </a:rPr>
              <a:t>Liikuntakoordinaattori, Miia Uskalinmäki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err="1">
                <a:ln>
                  <a:noFill/>
                </a:ln>
                <a:solidFill>
                  <a:prstClr val="white"/>
                </a:solidFill>
                <a:effectLst/>
                <a:uLnTx/>
                <a:uFillTx/>
                <a:latin typeface="Open Sans Condensed" panose="020B0806030504020204" pitchFamily="34" charset="0"/>
                <a:ea typeface="Open Sans Condensed" panose="020B0806030504020204" pitchFamily="34" charset="0"/>
                <a:cs typeface="Open Sans Condensed" panose="020B0806030504020204" pitchFamily="34" charset="0"/>
                <a:hlinkClick r:id="rId3"/>
              </a:rPr>
              <a:t>miia</a:t>
            </a:r>
            <a:r>
              <a:rPr lang="fi-FI" dirty="0">
                <a:solidFill>
                  <a:prstClr val="white"/>
                </a:solidFill>
                <a:latin typeface="Open Sans Condensed" panose="020B0806030504020204" pitchFamily="34" charset="0"/>
                <a:ea typeface="Open Sans Condensed" panose="020B0806030504020204" pitchFamily="34" charset="0"/>
                <a:cs typeface="Open Sans Condensed" panose="020B0806030504020204" pitchFamily="34" charset="0"/>
                <a:hlinkClick r:id="rId3"/>
              </a:rPr>
              <a:t>.uskalinmaki@sakury.net</a:t>
            </a:r>
            <a:endParaRPr lang="fi-FI" dirty="0">
              <a:solidFill>
                <a:prstClr val="white"/>
              </a:solidFill>
              <a:latin typeface="Open Sans Condensed" panose="020B0806030504020204" pitchFamily="34" charset="0"/>
              <a:ea typeface="Open Sans Condensed" panose="020B0806030504020204" pitchFamily="34" charset="0"/>
              <a:cs typeface="Open Sans Condensed" panose="020B08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fi-FI" b="0" i="0" dirty="0">
                <a:solidFill>
                  <a:srgbClr val="666666"/>
                </a:solidFill>
                <a:effectLst/>
                <a:latin typeface="Lato" panose="020F0502020204030203" pitchFamily="34" charset="0"/>
              </a:rPr>
              <a:t>p. 040 767 2799</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i-FI" sz="1800" u="none" strike="noStrike" kern="1200" cap="none" spc="0" normalizeH="0" baseline="0" noProof="0" dirty="0">
              <a:ln>
                <a:noFill/>
              </a:ln>
              <a:solidFill>
                <a:srgbClr val="666666"/>
              </a:solidFill>
              <a:uLnTx/>
              <a:uFillTx/>
              <a:latin typeface="Lato" panose="020F0502020204030203" pitchFamily="34" charset="0"/>
              <a:ea typeface="Open Sans Condensed" panose="020B0806030504020204" pitchFamily="34" charset="0"/>
              <a:cs typeface="Open Sans Condensed" panose="020B08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white"/>
                </a:solidFill>
                <a:effectLst/>
                <a:uLnTx/>
                <a:uFillTx/>
                <a:latin typeface="Open Sans Condensed" panose="020B0806030504020204" pitchFamily="34" charset="0"/>
                <a:ea typeface="Open Sans Condensed" panose="020B0806030504020204" pitchFamily="34" charset="0"/>
                <a:cs typeface="Open Sans Condensed" panose="020B0806030504020204" pitchFamily="34" charset="0"/>
              </a:rPr>
              <a:t>Tiedottaja, Sari Mantila-Savolainen</a:t>
            </a:r>
          </a:p>
          <a:p>
            <a:pPr marL="0" marR="0" lvl="0" indent="0" algn="r" defTabSz="914400" rtl="0" eaLnBrk="1" fontAlgn="auto" latinLnBrk="0" hangingPunct="1">
              <a:lnSpc>
                <a:spcPct val="100000"/>
              </a:lnSpc>
              <a:spcBef>
                <a:spcPts val="0"/>
              </a:spcBef>
              <a:spcAft>
                <a:spcPts val="0"/>
              </a:spcAft>
              <a:buClrTx/>
              <a:buSzTx/>
              <a:buFontTx/>
              <a:buNone/>
              <a:tabLst/>
              <a:defRPr/>
            </a:pPr>
            <a:r>
              <a:rPr lang="fi-FI" dirty="0">
                <a:solidFill>
                  <a:prstClr val="white"/>
                </a:solidFill>
                <a:latin typeface="Open Sans Condensed" panose="020B0806030504020204" pitchFamily="34" charset="0"/>
                <a:ea typeface="Open Sans Condensed" panose="020B0806030504020204" pitchFamily="34" charset="0"/>
                <a:cs typeface="Open Sans Condensed" panose="020B0806030504020204" pitchFamily="34" charset="0"/>
                <a:hlinkClick r:id="rId4"/>
              </a:rPr>
              <a:t>sari.mantila-savolainen@sakury.net</a:t>
            </a:r>
            <a:endParaRPr lang="fi-FI" dirty="0">
              <a:solidFill>
                <a:prstClr val="white"/>
              </a:solidFill>
              <a:latin typeface="Open Sans Condensed" panose="020B0806030504020204" pitchFamily="34" charset="0"/>
              <a:ea typeface="Open Sans Condensed" panose="020B0806030504020204" pitchFamily="34" charset="0"/>
              <a:cs typeface="Open Sans Condensed" panose="020B0806030504020204" pitchFamily="34" charset="0"/>
            </a:endParaRPr>
          </a:p>
          <a:p>
            <a:pPr algn="r"/>
            <a:r>
              <a:rPr lang="fi-FI" b="0" i="0" dirty="0">
                <a:solidFill>
                  <a:srgbClr val="444444"/>
                </a:solidFill>
                <a:effectLst/>
                <a:latin typeface="Lato" panose="020F0502020204030203" pitchFamily="34" charset="0"/>
              </a:rPr>
              <a:t>p. 040 566 2546</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Open Sans Condensed" panose="020B0806030504020204" pitchFamily="34" charset="0"/>
              <a:ea typeface="Open Sans Condensed" panose="020B0806030504020204" pitchFamily="34" charset="0"/>
              <a:cs typeface="Open Sans Condensed" panose="020B08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Open Sans Condensed" panose="020B0806030504020204" pitchFamily="34" charset="0"/>
              <a:ea typeface="Open Sans Condensed" panose="020B0806030504020204" pitchFamily="34" charset="0"/>
              <a:cs typeface="Open Sans Condensed" panose="020B08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br>
              <a:rPr kumimoji="0" lang="fi-FI" sz="5400" b="0" i="0" u="none" strike="noStrike" kern="1200" cap="none" spc="0" normalizeH="0" baseline="0" noProof="0" dirty="0">
                <a:ln>
                  <a:noFill/>
                </a:ln>
                <a:solidFill>
                  <a:prstClr val="white"/>
                </a:solidFill>
                <a:effectLst/>
                <a:uLnTx/>
                <a:uFillTx/>
                <a:latin typeface="Open Sans Condensed" panose="020B0806030504020204" pitchFamily="34" charset="0"/>
                <a:ea typeface="Open Sans Condensed" panose="020B0806030504020204" pitchFamily="34" charset="0"/>
                <a:cs typeface="Open Sans Condensed" panose="020B0806030504020204" pitchFamily="34" charset="0"/>
              </a:rPr>
            </a:br>
            <a:br>
              <a:rPr kumimoji="0" lang="fi-FI" sz="5400" b="0" i="0" u="none" strike="noStrike" kern="1200" cap="none" spc="0" normalizeH="0" baseline="0" noProof="0" dirty="0">
                <a:ln>
                  <a:noFill/>
                </a:ln>
                <a:solidFill>
                  <a:prstClr val="white"/>
                </a:solidFill>
                <a:effectLst/>
                <a:uLnTx/>
                <a:uFillTx/>
                <a:latin typeface="Open Sans Condensed" panose="020B0806030504020204" pitchFamily="34" charset="0"/>
                <a:ea typeface="Open Sans Condensed" panose="020B0806030504020204" pitchFamily="34" charset="0"/>
                <a:cs typeface="Open Sans Condensed" panose="020B0806030504020204" pitchFamily="34" charset="0"/>
              </a:rPr>
            </a:br>
            <a:br>
              <a:rPr kumimoji="0" lang="fi-FI" sz="5400" b="0" i="0" u="none" strike="noStrike" kern="1200" cap="none" spc="0" normalizeH="0" baseline="0" noProof="0" dirty="0">
                <a:ln>
                  <a:noFill/>
                </a:ln>
                <a:solidFill>
                  <a:prstClr val="white"/>
                </a:solidFill>
                <a:effectLst/>
                <a:uLnTx/>
                <a:uFillTx/>
                <a:latin typeface="Open Sans Condensed" panose="020B0806030504020204" pitchFamily="34" charset="0"/>
                <a:ea typeface="Open Sans Condensed" panose="020B0806030504020204" pitchFamily="34" charset="0"/>
                <a:cs typeface="Open Sans Condensed" panose="020B0806030504020204" pitchFamily="34" charset="0"/>
              </a:rPr>
            </a:br>
            <a:endParaRPr kumimoji="0" lang="fi-FI" sz="5400" b="0" i="0" u="none" strike="noStrike" kern="1200" cap="none" spc="0" normalizeH="0" baseline="0" noProof="0" dirty="0">
              <a:ln>
                <a:noFill/>
              </a:ln>
              <a:solidFill>
                <a:prstClr val="white"/>
              </a:solidFill>
              <a:effectLst/>
              <a:uLnTx/>
              <a:uFillTx/>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5" name="Kuva 4" descr="Kuva, joka sisältää kohteen väkijoukko&#10;&#10;Kuvaus luotu automaattisesti">
            <a:extLst>
              <a:ext uri="{FF2B5EF4-FFF2-40B4-BE49-F238E27FC236}">
                <a16:creationId xmlns:a16="http://schemas.microsoft.com/office/drawing/2014/main" id="{6A61C977-D8E7-DBD8-0B11-5FD0969BC6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108" y="536896"/>
            <a:ext cx="6262702" cy="2243356"/>
          </a:xfrm>
          <a:prstGeom prst="rect">
            <a:avLst/>
          </a:prstGeom>
        </p:spPr>
      </p:pic>
      <p:pic>
        <p:nvPicPr>
          <p:cNvPr id="6" name="Kuva 5" descr="Kuva, joka sisältää kohteen vaate, soitin, henkilö, musiikki&#10;&#10;Kuvaus luotu automaattisesti">
            <a:extLst>
              <a:ext uri="{FF2B5EF4-FFF2-40B4-BE49-F238E27FC236}">
                <a16:creationId xmlns:a16="http://schemas.microsoft.com/office/drawing/2014/main" id="{03C7E812-F7C4-7DDF-1FC1-68FCCA5314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0902" y="3118095"/>
            <a:ext cx="5528345" cy="3473925"/>
          </a:xfrm>
          <a:prstGeom prst="rect">
            <a:avLst/>
          </a:prstGeom>
        </p:spPr>
      </p:pic>
    </p:spTree>
    <p:extLst>
      <p:ext uri="{BB962C8B-B14F-4D97-AF65-F5344CB8AC3E}">
        <p14:creationId xmlns:p14="http://schemas.microsoft.com/office/powerpoint/2010/main" val="449310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A470B7E6-A4FD-40B5-BDC3-5B54D9526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2871171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E8BAA240-2D7D-45E6-B04F-4605454C24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5428" y="0"/>
            <a:ext cx="4576572" cy="6858000"/>
          </a:xfrm>
          <a:prstGeom prst="rect">
            <a:avLst/>
          </a:prstGeom>
        </p:spPr>
      </p:pic>
      <p:sp>
        <p:nvSpPr>
          <p:cNvPr id="4" name="Tekstiruutu 3">
            <a:extLst>
              <a:ext uri="{FF2B5EF4-FFF2-40B4-BE49-F238E27FC236}">
                <a16:creationId xmlns:a16="http://schemas.microsoft.com/office/drawing/2014/main" id="{5FD8F8E9-5047-4A19-A302-052151284D3C}"/>
              </a:ext>
            </a:extLst>
          </p:cNvPr>
          <p:cNvSpPr txBox="1"/>
          <p:nvPr/>
        </p:nvSpPr>
        <p:spPr>
          <a:xfrm>
            <a:off x="7405573" y="1679604"/>
            <a:ext cx="4576571" cy="2400657"/>
          </a:xfrm>
          <a:prstGeom prst="rect">
            <a:avLst/>
          </a:prstGeom>
          <a:noFill/>
        </p:spPr>
        <p:txBody>
          <a:bodyPr wrap="square" rtlCol="0" anchor="ctr">
            <a:spAutoFit/>
          </a:bodyPr>
          <a:lstStyle/>
          <a:p>
            <a:pPr algn="r"/>
            <a:r>
              <a:rPr lang="fi-FI" sz="5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Hyvinvointivirtaa</a:t>
            </a:r>
          </a:p>
          <a:p>
            <a:pPr algn="r"/>
            <a:r>
              <a:rPr lang="fi-FI" sz="5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teemaviikko</a:t>
            </a:r>
          </a:p>
          <a:p>
            <a:pPr algn="r"/>
            <a:r>
              <a:rPr lang="fi-FI" sz="5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Viikolla 40 </a:t>
            </a:r>
          </a:p>
        </p:txBody>
      </p:sp>
      <p:pic>
        <p:nvPicPr>
          <p:cNvPr id="8" name="Kuva 7">
            <a:extLst>
              <a:ext uri="{FF2B5EF4-FFF2-40B4-BE49-F238E27FC236}">
                <a16:creationId xmlns:a16="http://schemas.microsoft.com/office/drawing/2014/main" id="{A57173C4-1F37-4CF2-8681-69E8C0158B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232" y="493035"/>
            <a:ext cx="7130338" cy="5941948"/>
          </a:xfrm>
          <a:prstGeom prst="rect">
            <a:avLst/>
          </a:prstGeom>
        </p:spPr>
      </p:pic>
    </p:spTree>
    <p:extLst>
      <p:ext uri="{BB962C8B-B14F-4D97-AF65-F5344CB8AC3E}">
        <p14:creationId xmlns:p14="http://schemas.microsoft.com/office/powerpoint/2010/main" val="876779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A7CE1C9E-8E28-47FE-BFCD-610A2CA82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sp>
        <p:nvSpPr>
          <p:cNvPr id="3" name="Tekstiruutu 2">
            <a:extLst>
              <a:ext uri="{FF2B5EF4-FFF2-40B4-BE49-F238E27FC236}">
                <a16:creationId xmlns:a16="http://schemas.microsoft.com/office/drawing/2014/main" id="{D82F2C2D-A464-4E63-8A30-884466EEB8B5}"/>
              </a:ext>
            </a:extLst>
          </p:cNvPr>
          <p:cNvSpPr txBox="1"/>
          <p:nvPr/>
        </p:nvSpPr>
        <p:spPr>
          <a:xfrm>
            <a:off x="268433" y="237325"/>
            <a:ext cx="11371117" cy="707886"/>
          </a:xfrm>
          <a:prstGeom prst="rect">
            <a:avLst/>
          </a:prstGeom>
          <a:noFill/>
        </p:spPr>
        <p:txBody>
          <a:bodyPr wrap="square" rtlCol="0">
            <a:spAutoFit/>
          </a:bodyPr>
          <a:lstStyle/>
          <a:p>
            <a:pPr algn="r"/>
            <a:r>
              <a:rPr lang="fi-FI" sz="4000" dirty="0">
                <a:solidFill>
                  <a:srgbClr val="B1C406"/>
                </a:solidFill>
                <a:latin typeface="Open Sans Condensed" panose="020B0806030504020204" pitchFamily="34" charset="0"/>
                <a:ea typeface="Open Sans Condensed" panose="020B0806030504020204" pitchFamily="34" charset="0"/>
                <a:cs typeface="Open Sans Condensed" panose="020B0806030504020204" pitchFamily="34" charset="0"/>
              </a:rPr>
              <a:t>Sisältöjä teemaviikolla</a:t>
            </a:r>
          </a:p>
        </p:txBody>
      </p:sp>
      <p:sp>
        <p:nvSpPr>
          <p:cNvPr id="4" name="Tekstiruutu 3">
            <a:extLst>
              <a:ext uri="{FF2B5EF4-FFF2-40B4-BE49-F238E27FC236}">
                <a16:creationId xmlns:a16="http://schemas.microsoft.com/office/drawing/2014/main" id="{6350BF55-6BE3-45D5-8BFE-68CB66211E5E}"/>
              </a:ext>
            </a:extLst>
          </p:cNvPr>
          <p:cNvSpPr txBox="1"/>
          <p:nvPr/>
        </p:nvSpPr>
        <p:spPr>
          <a:xfrm>
            <a:off x="6511896" y="2837203"/>
            <a:ext cx="5332576" cy="2677656"/>
          </a:xfrm>
          <a:prstGeom prst="rect">
            <a:avLst/>
          </a:prstGeom>
          <a:noFill/>
        </p:spPr>
        <p:txBody>
          <a:bodyPr wrap="square" rtlCol="0" anchor="ctr">
            <a:spAutoFit/>
          </a:bodyPr>
          <a:lstStyle/>
          <a:p>
            <a:pPr>
              <a:buClr>
                <a:srgbClr val="B1C406"/>
              </a:buClr>
              <a:buSzPct val="75000"/>
            </a:pPr>
            <a:endPar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marL="342900" indent="-342900">
              <a:buClr>
                <a:srgbClr val="B1C406"/>
              </a:buClr>
              <a:buSzPct val="75000"/>
              <a:buFont typeface="Wingdings" panose="05000000000000000000" pitchFamily="2" charset="2"/>
              <a:buChar char="§"/>
            </a:pPr>
            <a:r>
              <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pysyvät teemat: terveys, turvallisuus ja viihtyvyys</a:t>
            </a:r>
          </a:p>
          <a:p>
            <a:pPr marL="342900" indent="-342900">
              <a:buClr>
                <a:srgbClr val="B1C406"/>
              </a:buClr>
              <a:buSzPct val="75000"/>
              <a:buFont typeface="Wingdings" panose="05000000000000000000" pitchFamily="2" charset="2"/>
              <a:buChar char="§"/>
            </a:pPr>
            <a:r>
              <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erityisteemoina 2023: yhteisöllisyys ja toista arvostava kohtaaminen</a:t>
            </a:r>
          </a:p>
          <a:p>
            <a:pPr>
              <a:buClr>
                <a:srgbClr val="B1C406"/>
              </a:buClr>
              <a:buSzPct val="75000"/>
            </a:pPr>
            <a:endPar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hlinkClick r:id="rId3"/>
            </a:endParaRPr>
          </a:p>
          <a:p>
            <a:pPr marL="342900" indent="-342900">
              <a:buClr>
                <a:srgbClr val="B1C406"/>
              </a:buClr>
              <a:buSzPct val="75000"/>
              <a:buFont typeface="Wingdings" panose="05000000000000000000" pitchFamily="2" charset="2"/>
              <a:buChar char="§"/>
            </a:pPr>
            <a:r>
              <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hlinkClick r:id="rId3"/>
              </a:rPr>
              <a:t>Siirry esitteeseen</a:t>
            </a:r>
            <a:endPar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buClr>
                <a:srgbClr val="B1C406"/>
              </a:buClr>
              <a:buSzPct val="75000"/>
            </a:pPr>
            <a:endPar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6" name="Kuva 5">
            <a:extLst>
              <a:ext uri="{FF2B5EF4-FFF2-40B4-BE49-F238E27FC236}">
                <a16:creationId xmlns:a16="http://schemas.microsoft.com/office/drawing/2014/main" id="{96B7907C-6500-0456-7302-8C77CD2003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384" y="964261"/>
            <a:ext cx="5776957" cy="4814130"/>
          </a:xfrm>
          <a:prstGeom prst="rect">
            <a:avLst/>
          </a:prstGeom>
        </p:spPr>
      </p:pic>
    </p:spTree>
    <p:extLst>
      <p:ext uri="{BB962C8B-B14F-4D97-AF65-F5344CB8AC3E}">
        <p14:creationId xmlns:p14="http://schemas.microsoft.com/office/powerpoint/2010/main" val="2796158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A7CE1C9E-8E28-47FE-BFCD-610A2CA82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sp>
        <p:nvSpPr>
          <p:cNvPr id="3" name="Tekstiruutu 2">
            <a:extLst>
              <a:ext uri="{FF2B5EF4-FFF2-40B4-BE49-F238E27FC236}">
                <a16:creationId xmlns:a16="http://schemas.microsoft.com/office/drawing/2014/main" id="{D82F2C2D-A464-4E63-8A30-884466EEB8B5}"/>
              </a:ext>
            </a:extLst>
          </p:cNvPr>
          <p:cNvSpPr txBox="1"/>
          <p:nvPr/>
        </p:nvSpPr>
        <p:spPr>
          <a:xfrm>
            <a:off x="268433" y="237325"/>
            <a:ext cx="11371117" cy="707886"/>
          </a:xfrm>
          <a:prstGeom prst="rect">
            <a:avLst/>
          </a:prstGeom>
          <a:noFill/>
        </p:spPr>
        <p:txBody>
          <a:bodyPr wrap="square" rtlCol="0">
            <a:spAutoFit/>
          </a:bodyPr>
          <a:lstStyle/>
          <a:p>
            <a:pPr algn="r"/>
            <a:r>
              <a:rPr lang="fi-FI" sz="4000" dirty="0">
                <a:solidFill>
                  <a:srgbClr val="B1C406"/>
                </a:solidFill>
                <a:latin typeface="Open Sans Condensed" panose="020B0806030504020204" pitchFamily="34" charset="0"/>
                <a:ea typeface="Open Sans Condensed" panose="020B0806030504020204" pitchFamily="34" charset="0"/>
                <a:cs typeface="Open Sans Condensed" panose="020B0806030504020204" pitchFamily="34" charset="0"/>
              </a:rPr>
              <a:t>Sisältöjä teemaviikolla</a:t>
            </a:r>
          </a:p>
        </p:txBody>
      </p:sp>
      <p:sp>
        <p:nvSpPr>
          <p:cNvPr id="4" name="Tekstiruutu 3">
            <a:extLst>
              <a:ext uri="{FF2B5EF4-FFF2-40B4-BE49-F238E27FC236}">
                <a16:creationId xmlns:a16="http://schemas.microsoft.com/office/drawing/2014/main" id="{6350BF55-6BE3-45D5-8BFE-68CB66211E5E}"/>
              </a:ext>
            </a:extLst>
          </p:cNvPr>
          <p:cNvSpPr txBox="1"/>
          <p:nvPr/>
        </p:nvSpPr>
        <p:spPr>
          <a:xfrm>
            <a:off x="6511896" y="1544542"/>
            <a:ext cx="5332576" cy="5262979"/>
          </a:xfrm>
          <a:prstGeom prst="rect">
            <a:avLst/>
          </a:prstGeom>
          <a:noFill/>
        </p:spPr>
        <p:txBody>
          <a:bodyPr wrap="square" rtlCol="0" anchor="ctr">
            <a:spAutoFit/>
          </a:bodyPr>
          <a:lstStyle/>
          <a:p>
            <a:pPr>
              <a:buClr>
                <a:srgbClr val="B1C406"/>
              </a:buClr>
              <a:buSzPct val="75000"/>
            </a:pPr>
            <a:endPar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buClr>
                <a:srgbClr val="B1C406"/>
              </a:buClr>
              <a:buSzPct val="75000"/>
            </a:pPr>
            <a:r>
              <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Yhdessä tekemällä!</a:t>
            </a:r>
          </a:p>
          <a:p>
            <a:pPr>
              <a:buClr>
                <a:srgbClr val="B1C406"/>
              </a:buClr>
              <a:buSzPct val="75000"/>
            </a:pPr>
            <a:endPar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marL="342900" indent="-342900">
              <a:buClr>
                <a:srgbClr val="B1C406"/>
              </a:buClr>
              <a:buSzPct val="75000"/>
              <a:buFont typeface="Arial" panose="020B0604020202020204" pitchFamily="34" charset="0"/>
              <a:buChar char="•"/>
            </a:pPr>
            <a:r>
              <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#AmisTekeeHyvää-tempaukset ovat</a:t>
            </a:r>
          </a:p>
          <a:p>
            <a:pPr>
              <a:buClr>
                <a:srgbClr val="B1C406"/>
              </a:buClr>
              <a:buSzPct val="75000"/>
            </a:pPr>
            <a:r>
              <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pieniä tai suurempia hyväntekeväisyystempauksia toteutettuna osana opintoja tai opiskelijoiden kiinnostuksen/harrastusten mukaan. Esim. nallesairaala (lähihoitajaopinnot), toiminnallinen tuokio palvelukodissa tai haravointiapua.</a:t>
            </a:r>
          </a:p>
          <a:p>
            <a:pPr>
              <a:buClr>
                <a:srgbClr val="B1C406"/>
              </a:buClr>
              <a:buSzPct val="75000"/>
            </a:pPr>
            <a:endPar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marL="342900" indent="-342900">
              <a:buClr>
                <a:srgbClr val="B1C406"/>
              </a:buClr>
              <a:buSzPct val="75000"/>
              <a:buFont typeface="Arial" panose="020B0604020202020204" pitchFamily="34" charset="0"/>
              <a:buChar char="•"/>
            </a:pPr>
            <a:r>
              <a:rPr lang="fi-FI" sz="2400" dirty="0" err="1">
                <a:latin typeface="Open Sans Condensed Light" panose="020B0306030504020204" pitchFamily="34" charset="0"/>
                <a:ea typeface="Open Sans Condensed Light" panose="020B0306030504020204" pitchFamily="34" charset="0"/>
                <a:cs typeface="Open Sans Condensed Light" panose="020B0306030504020204" pitchFamily="34" charset="0"/>
              </a:rPr>
              <a:t>opinnollistaminen</a:t>
            </a:r>
            <a:r>
              <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 sekä tempauksissa että tapahtumapäivän sisällöissä</a:t>
            </a:r>
          </a:p>
          <a:p>
            <a:pPr>
              <a:buClr>
                <a:srgbClr val="B1C406"/>
              </a:buClr>
              <a:buSzPct val="75000"/>
            </a:pPr>
            <a:endPar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buClr>
                <a:srgbClr val="B1C406"/>
              </a:buClr>
              <a:buSzPct val="75000"/>
            </a:pPr>
            <a:endPar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2" name="Kuva 1">
            <a:extLst>
              <a:ext uri="{FF2B5EF4-FFF2-40B4-BE49-F238E27FC236}">
                <a16:creationId xmlns:a16="http://schemas.microsoft.com/office/drawing/2014/main" id="{6E92A0FC-AD68-F668-BFA6-E4F956A503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384" y="964261"/>
            <a:ext cx="5776957" cy="4814130"/>
          </a:xfrm>
          <a:prstGeom prst="rect">
            <a:avLst/>
          </a:prstGeom>
        </p:spPr>
      </p:pic>
    </p:spTree>
    <p:extLst>
      <p:ext uri="{BB962C8B-B14F-4D97-AF65-F5344CB8AC3E}">
        <p14:creationId xmlns:p14="http://schemas.microsoft.com/office/powerpoint/2010/main" val="1878322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A7CE1C9E-8E28-47FE-BFCD-610A2CA82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sp>
        <p:nvSpPr>
          <p:cNvPr id="3" name="Tekstiruutu 2">
            <a:extLst>
              <a:ext uri="{FF2B5EF4-FFF2-40B4-BE49-F238E27FC236}">
                <a16:creationId xmlns:a16="http://schemas.microsoft.com/office/drawing/2014/main" id="{D82F2C2D-A464-4E63-8A30-884466EEB8B5}"/>
              </a:ext>
            </a:extLst>
          </p:cNvPr>
          <p:cNvSpPr txBox="1"/>
          <p:nvPr/>
        </p:nvSpPr>
        <p:spPr>
          <a:xfrm>
            <a:off x="268433" y="237325"/>
            <a:ext cx="11371117" cy="707886"/>
          </a:xfrm>
          <a:prstGeom prst="rect">
            <a:avLst/>
          </a:prstGeom>
          <a:noFill/>
        </p:spPr>
        <p:txBody>
          <a:bodyPr wrap="square" rtlCol="0">
            <a:spAutoFit/>
          </a:bodyPr>
          <a:lstStyle/>
          <a:p>
            <a:pPr algn="r"/>
            <a:r>
              <a:rPr lang="fi-FI" sz="4000" dirty="0">
                <a:solidFill>
                  <a:srgbClr val="B1C406"/>
                </a:solidFill>
                <a:latin typeface="Open Sans Condensed" panose="020B0806030504020204" pitchFamily="34" charset="0"/>
                <a:ea typeface="Open Sans Condensed" panose="020B0806030504020204" pitchFamily="34" charset="0"/>
                <a:cs typeface="Open Sans Condensed" panose="020B0806030504020204" pitchFamily="34" charset="0"/>
              </a:rPr>
              <a:t>Yhdessä tekemällä</a:t>
            </a:r>
          </a:p>
        </p:txBody>
      </p:sp>
      <p:sp>
        <p:nvSpPr>
          <p:cNvPr id="4" name="Tekstiruutu 3">
            <a:extLst>
              <a:ext uri="{FF2B5EF4-FFF2-40B4-BE49-F238E27FC236}">
                <a16:creationId xmlns:a16="http://schemas.microsoft.com/office/drawing/2014/main" id="{6350BF55-6BE3-45D5-8BFE-68CB66211E5E}"/>
              </a:ext>
            </a:extLst>
          </p:cNvPr>
          <p:cNvSpPr txBox="1"/>
          <p:nvPr/>
        </p:nvSpPr>
        <p:spPr>
          <a:xfrm>
            <a:off x="6511896" y="852050"/>
            <a:ext cx="5332576" cy="6647974"/>
          </a:xfrm>
          <a:prstGeom prst="rect">
            <a:avLst/>
          </a:prstGeom>
          <a:noFill/>
        </p:spPr>
        <p:txBody>
          <a:bodyPr wrap="square" rtlCol="0" anchor="ctr">
            <a:spAutoFit/>
          </a:bodyPr>
          <a:lstStyle/>
          <a:p>
            <a:pPr>
              <a:buClr>
                <a:srgbClr val="B1C406"/>
              </a:buClr>
              <a:buSzPct val="75000"/>
            </a:pPr>
            <a:endPar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buClr>
                <a:srgbClr val="B1C406"/>
              </a:buClr>
              <a:buSzPct val="75000"/>
            </a:pPr>
            <a:endPar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buClr>
                <a:srgbClr val="B1C406"/>
              </a:buClr>
              <a:buSzPct val="75000"/>
            </a:pPr>
            <a:endPar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buClr>
                <a:srgbClr val="B1C406"/>
              </a:buClr>
              <a:buSzPct val="75000"/>
            </a:pPr>
            <a:r>
              <a:rPr lang="fi-FI" i="1"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”Logistiikka-alan opiskelijat parkkeerasivat rekan päiväkodin pihaan, ja pikkukuskit pääsivät istumaan ison  auton ratin taakse.”  </a:t>
            </a:r>
          </a:p>
          <a:p>
            <a:pPr>
              <a:buClr>
                <a:srgbClr val="B1C406"/>
              </a:buClr>
              <a:buSzPct val="75000"/>
            </a:pPr>
            <a:endParaRPr lang="fi-FI" i="1"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buClr>
                <a:srgbClr val="B1C406"/>
              </a:buClr>
              <a:buSzPct val="75000"/>
            </a:pPr>
            <a:r>
              <a:rPr lang="fi-FI" i="1"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”Opinnoissa juuri käsiteltiin sitä, miten pehmoleluja voi käyttää lieventämässä erilaisia jännittäviä tilanteita, ja miten tilanteita ja maailmaa voi lähestyä lapsen silmin. Alan vastuuopettaja oli ideoinut nallesairaalaa aiemmin, ja nyt kisanne antoi sysäyksen järjestää aikaa käytännön toteutukseen.” </a:t>
            </a:r>
          </a:p>
          <a:p>
            <a:pPr>
              <a:buClr>
                <a:srgbClr val="B1C406"/>
              </a:buClr>
              <a:buSzPct val="75000"/>
            </a:pPr>
            <a:endParaRPr lang="fi-FI" i="1"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buClr>
                <a:srgbClr val="B1C406"/>
              </a:buClr>
              <a:buSzPct val="75000"/>
            </a:pPr>
            <a:r>
              <a:rPr lang="fi-FI" i="1"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”Monesti kun teemme asiakastöitä, niin tekemässä on yksi tai kaksi opiskelijaa. Tätä päästiin toteuttamaan kokonaisena luokkana.”</a:t>
            </a:r>
          </a:p>
          <a:p>
            <a:pPr>
              <a:buClr>
                <a:srgbClr val="B1C406"/>
              </a:buClr>
              <a:buSzPct val="75000"/>
            </a:pPr>
            <a:endParaRPr lang="fi-FI" i="1"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buClr>
                <a:srgbClr val="B1C406"/>
              </a:buClr>
              <a:buSzPct val="75000"/>
            </a:pPr>
            <a:r>
              <a:rPr lang="fi-FI" i="1"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			Lainaukset #AmisTekeeHyvää-			tempausten 2022 tekijöiltä</a:t>
            </a:r>
          </a:p>
          <a:p>
            <a:pPr>
              <a:buClr>
                <a:srgbClr val="B1C406"/>
              </a:buClr>
              <a:buSzPct val="75000"/>
            </a:pPr>
            <a:endParaRPr lang="fi-FI" i="1"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buClr>
                <a:srgbClr val="B1C406"/>
              </a:buClr>
              <a:buSzPct val="75000"/>
            </a:pPr>
            <a:endParaRPr lang="fi-FI" sz="1800" i="1" dirty="0">
              <a:solidFill>
                <a:srgbClr val="050505"/>
              </a:solidFill>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buClr>
                <a:srgbClr val="B1C406"/>
              </a:buClr>
              <a:buSzPct val="75000"/>
            </a:pPr>
            <a:endParaRPr lang="fi-FI" i="1"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buClr>
                <a:srgbClr val="B1C406"/>
              </a:buClr>
              <a:buSzPct val="75000"/>
            </a:pPr>
            <a:endPar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buClr>
                <a:srgbClr val="B1C406"/>
              </a:buClr>
              <a:buSzPct val="75000"/>
            </a:pPr>
            <a:endPar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2" name="Kuva 1">
            <a:extLst>
              <a:ext uri="{FF2B5EF4-FFF2-40B4-BE49-F238E27FC236}">
                <a16:creationId xmlns:a16="http://schemas.microsoft.com/office/drawing/2014/main" id="{6E92A0FC-AD68-F668-BFA6-E4F956A503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384" y="964261"/>
            <a:ext cx="5776957" cy="4814130"/>
          </a:xfrm>
          <a:prstGeom prst="rect">
            <a:avLst/>
          </a:prstGeom>
        </p:spPr>
      </p:pic>
    </p:spTree>
    <p:extLst>
      <p:ext uri="{BB962C8B-B14F-4D97-AF65-F5344CB8AC3E}">
        <p14:creationId xmlns:p14="http://schemas.microsoft.com/office/powerpoint/2010/main" val="1535262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6E7D1119-3939-4065-A8DE-25E285CCB3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sp>
        <p:nvSpPr>
          <p:cNvPr id="3" name="Tekstiruutu 2">
            <a:extLst>
              <a:ext uri="{FF2B5EF4-FFF2-40B4-BE49-F238E27FC236}">
                <a16:creationId xmlns:a16="http://schemas.microsoft.com/office/drawing/2014/main" id="{D6B993E5-ED0F-4917-ABE2-AC2E0593238F}"/>
              </a:ext>
            </a:extLst>
          </p:cNvPr>
          <p:cNvSpPr txBox="1"/>
          <p:nvPr/>
        </p:nvSpPr>
        <p:spPr>
          <a:xfrm>
            <a:off x="6481137" y="237325"/>
            <a:ext cx="5439310" cy="707886"/>
          </a:xfrm>
          <a:prstGeom prst="rect">
            <a:avLst/>
          </a:prstGeom>
          <a:noFill/>
        </p:spPr>
        <p:txBody>
          <a:bodyPr wrap="none" rtlCol="0">
            <a:spAutoFit/>
          </a:bodyPr>
          <a:lstStyle/>
          <a:p>
            <a:pPr algn="r"/>
            <a:r>
              <a:rPr lang="fi-FI" sz="4000" dirty="0">
                <a:solidFill>
                  <a:srgbClr val="F5C719"/>
                </a:solidFill>
                <a:latin typeface="Open Sans Condensed" panose="020B0806030504020204" pitchFamily="34" charset="0"/>
                <a:ea typeface="Open Sans Condensed" panose="020B0806030504020204" pitchFamily="34" charset="0"/>
                <a:cs typeface="Open Sans Condensed" panose="020B0806030504020204" pitchFamily="34" charset="0"/>
              </a:rPr>
              <a:t>Liikettä SAKU-toiminnasta</a:t>
            </a:r>
          </a:p>
        </p:txBody>
      </p:sp>
      <p:sp>
        <p:nvSpPr>
          <p:cNvPr id="4" name="Tekstiruutu 3">
            <a:extLst>
              <a:ext uri="{FF2B5EF4-FFF2-40B4-BE49-F238E27FC236}">
                <a16:creationId xmlns:a16="http://schemas.microsoft.com/office/drawing/2014/main" id="{FBE012A2-F8DD-47F1-9C70-EFDD9AAF415E}"/>
              </a:ext>
            </a:extLst>
          </p:cNvPr>
          <p:cNvSpPr txBox="1"/>
          <p:nvPr/>
        </p:nvSpPr>
        <p:spPr>
          <a:xfrm>
            <a:off x="6511896" y="2144706"/>
            <a:ext cx="5332576" cy="4062651"/>
          </a:xfrm>
          <a:prstGeom prst="rect">
            <a:avLst/>
          </a:prstGeom>
          <a:noFill/>
        </p:spPr>
        <p:txBody>
          <a:bodyPr wrap="square" rtlCol="0" anchor="ctr">
            <a:spAutoFit/>
          </a:bodyPr>
          <a:lstStyle/>
          <a:p>
            <a:pPr>
              <a:buClr>
                <a:srgbClr val="F5C719"/>
              </a:buClr>
              <a:buSzPct val="75000"/>
            </a:pPr>
            <a:endPar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marL="342900" indent="-342900">
              <a:buClr>
                <a:srgbClr val="F5C719"/>
              </a:buClr>
              <a:buSzPct val="75000"/>
              <a:buFont typeface="Wingdings" panose="05000000000000000000" pitchFamily="2" charset="2"/>
              <a:buChar char="§"/>
            </a:pPr>
            <a:r>
              <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Liikunta tarjoaa mahdollisuuden itsensä ilmaisuun sekä omien taitojen mittaamiseen ja kehittämiseen.</a:t>
            </a:r>
          </a:p>
          <a:p>
            <a:pPr marL="342900" indent="-342900">
              <a:buClr>
                <a:srgbClr val="F5C719"/>
              </a:buClr>
              <a:buSzPct val="75000"/>
              <a:buFont typeface="Wingdings" panose="05000000000000000000" pitchFamily="2" charset="2"/>
              <a:buChar char="§"/>
            </a:pPr>
            <a:r>
              <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Kilpailut ja tapahtumat ovat myös moninaisen oppimisen ja yhteisen tekemisen paikkoja.</a:t>
            </a:r>
          </a:p>
          <a:p>
            <a:pPr marL="342900" indent="-342900">
              <a:buClr>
                <a:srgbClr val="F5C719"/>
              </a:buClr>
              <a:buSzPct val="75000"/>
              <a:buFont typeface="Wingdings" panose="05000000000000000000" pitchFamily="2" charset="2"/>
              <a:buChar char="§"/>
            </a:pPr>
            <a:endPar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buClr>
                <a:srgbClr val="F5C719"/>
              </a:buClr>
              <a:buSzPct val="75000"/>
            </a:pPr>
            <a:r>
              <a:rPr lang="fi-FI" i="1"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”Opiskelijat pääsivät näkemään oman käden jäljen sekä tekemään vuorovaikutusta suoraan asiakkaan kanssa.”</a:t>
            </a:r>
          </a:p>
          <a:p>
            <a:pPr marL="342900" indent="-342900">
              <a:buClr>
                <a:srgbClr val="F5C719"/>
              </a:buClr>
              <a:buSzPct val="75000"/>
              <a:buFont typeface="Wingdings" panose="05000000000000000000" pitchFamily="2" charset="2"/>
              <a:buChar char="§"/>
            </a:pPr>
            <a:endPar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buClr>
                <a:srgbClr val="F5C719"/>
              </a:buClr>
              <a:buSzPct val="75000"/>
            </a:pPr>
            <a:endPar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5" name="Kuva 4">
            <a:extLst>
              <a:ext uri="{FF2B5EF4-FFF2-40B4-BE49-F238E27FC236}">
                <a16:creationId xmlns:a16="http://schemas.microsoft.com/office/drawing/2014/main" id="{5D6B7445-F47E-4831-8673-71DF92FD52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9778"/>
            <a:ext cx="5760877" cy="4800731"/>
          </a:xfrm>
          <a:prstGeom prst="rect">
            <a:avLst/>
          </a:prstGeom>
        </p:spPr>
      </p:pic>
    </p:spTree>
    <p:extLst>
      <p:ext uri="{BB962C8B-B14F-4D97-AF65-F5344CB8AC3E}">
        <p14:creationId xmlns:p14="http://schemas.microsoft.com/office/powerpoint/2010/main" val="218383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6E7D1119-3939-4065-A8DE-25E285CCB3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sp>
        <p:nvSpPr>
          <p:cNvPr id="3" name="Tekstiruutu 2">
            <a:extLst>
              <a:ext uri="{FF2B5EF4-FFF2-40B4-BE49-F238E27FC236}">
                <a16:creationId xmlns:a16="http://schemas.microsoft.com/office/drawing/2014/main" id="{D6B993E5-ED0F-4917-ABE2-AC2E0593238F}"/>
              </a:ext>
            </a:extLst>
          </p:cNvPr>
          <p:cNvSpPr txBox="1"/>
          <p:nvPr/>
        </p:nvSpPr>
        <p:spPr>
          <a:xfrm>
            <a:off x="972472" y="256375"/>
            <a:ext cx="10728899"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4000" b="0" i="0" u="none" strike="noStrike" kern="1200" cap="none" spc="0" normalizeH="0" baseline="0" noProof="0" dirty="0">
                <a:ln>
                  <a:noFill/>
                </a:ln>
                <a:solidFill>
                  <a:srgbClr val="F5C719"/>
                </a:solidFill>
                <a:effectLst/>
                <a:uLnTx/>
                <a:uFillTx/>
                <a:latin typeface="Open Sans Condensed" panose="020B0806030504020204" pitchFamily="34" charset="0"/>
                <a:ea typeface="Open Sans Condensed" panose="020B0806030504020204" pitchFamily="34" charset="0"/>
                <a:cs typeface="Open Sans Condensed" panose="020B0806030504020204" pitchFamily="34" charset="0"/>
              </a:rPr>
              <a:t>Valtakunnalliset liikuntatapahtumat ja palloilusarjat</a:t>
            </a:r>
          </a:p>
        </p:txBody>
      </p:sp>
      <p:sp>
        <p:nvSpPr>
          <p:cNvPr id="4" name="Tekstiruutu 3">
            <a:extLst>
              <a:ext uri="{FF2B5EF4-FFF2-40B4-BE49-F238E27FC236}">
                <a16:creationId xmlns:a16="http://schemas.microsoft.com/office/drawing/2014/main" id="{FBE012A2-F8DD-47F1-9C70-EFDD9AAF415E}"/>
              </a:ext>
            </a:extLst>
          </p:cNvPr>
          <p:cNvSpPr txBox="1"/>
          <p:nvPr/>
        </p:nvSpPr>
        <p:spPr>
          <a:xfrm>
            <a:off x="6528674" y="2153094"/>
            <a:ext cx="5332576" cy="4062651"/>
          </a:xfrm>
          <a:prstGeom prst="rect">
            <a:avLst/>
          </a:prstGeom>
          <a:noFill/>
        </p:spPr>
        <p:txBody>
          <a:bodyPr wrap="square" rtlCol="0" anchor="ctr">
            <a:spAutoFit/>
          </a:bodyPr>
          <a:lstStyle/>
          <a:p>
            <a:pPr marL="342900" marR="0" lvl="0" indent="-342900" algn="l" defTabSz="914400" rtl="0" eaLnBrk="1" fontAlgn="auto" latinLnBrk="0" hangingPunct="1">
              <a:lnSpc>
                <a:spcPct val="100000"/>
              </a:lnSpc>
              <a:spcBef>
                <a:spcPts val="0"/>
              </a:spcBef>
              <a:spcAft>
                <a:spcPts val="0"/>
              </a:spcAft>
              <a:buClr>
                <a:srgbClr val="F5C719"/>
              </a:buClr>
              <a:buSzPct val="75000"/>
              <a:buFont typeface="Wingdings" panose="05000000000000000000" pitchFamily="2" charset="2"/>
              <a:buChar char="§"/>
              <a:tabLst/>
              <a:defRPr/>
            </a:pPr>
            <a:r>
              <a:rPr kumimoji="0" lang="fi-FI" sz="2400" b="0" i="0" u="none" strike="noStrike" kern="1200" cap="none" spc="0" normalizeH="0" baseline="0" noProof="0" dirty="0">
                <a:ln>
                  <a:noFill/>
                </a:ln>
                <a:solidFill>
                  <a:prstClr val="black"/>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kisoja ja liikuntatapahtumia hyvällä sykkeellä ja sopivalla kilpailumielellä </a:t>
            </a:r>
          </a:p>
          <a:p>
            <a:pPr marL="342900" marR="0" lvl="0" indent="-342900" algn="l" defTabSz="914400" rtl="0" eaLnBrk="1" fontAlgn="auto" latinLnBrk="0" hangingPunct="1">
              <a:lnSpc>
                <a:spcPct val="100000"/>
              </a:lnSpc>
              <a:spcBef>
                <a:spcPts val="0"/>
              </a:spcBef>
              <a:spcAft>
                <a:spcPts val="0"/>
              </a:spcAft>
              <a:buClr>
                <a:srgbClr val="F5C719"/>
              </a:buClr>
              <a:buSzPct val="75000"/>
              <a:buFont typeface="Wingdings" panose="05000000000000000000" pitchFamily="2" charset="2"/>
              <a:buChar char="§"/>
              <a:tabLst/>
              <a:defRPr/>
            </a:pPr>
            <a:r>
              <a:rPr kumimoji="0" lang="fi-FI" sz="2400" b="0" i="0" u="none" strike="noStrike" kern="1200" cap="none" spc="0" normalizeH="0" baseline="0" noProof="0" dirty="0">
                <a:ln>
                  <a:noFill/>
                </a:ln>
                <a:solidFill>
                  <a:prstClr val="black"/>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valtakunnalliset sarjat eri palloilulajeissa</a:t>
            </a:r>
          </a:p>
          <a:p>
            <a:pPr marL="800100" marR="0" lvl="1" indent="-342900" algn="l" defTabSz="914400" rtl="0" eaLnBrk="1" fontAlgn="auto" latinLnBrk="0" hangingPunct="1">
              <a:lnSpc>
                <a:spcPct val="100000"/>
              </a:lnSpc>
              <a:spcBef>
                <a:spcPts val="0"/>
              </a:spcBef>
              <a:spcAft>
                <a:spcPts val="0"/>
              </a:spcAft>
              <a:buClr>
                <a:srgbClr val="F5C719"/>
              </a:buClr>
              <a:buSzPct val="75000"/>
              <a:buFont typeface="Wingdings" panose="05000000000000000000" pitchFamily="2" charset="2"/>
              <a:buChar char="§"/>
              <a:tabLst/>
              <a:defRPr/>
            </a:pPr>
            <a:r>
              <a:rPr kumimoji="0" lang="fi-FI" b="0" i="1" u="none" strike="noStrike" kern="1200" cap="none" spc="0" normalizeH="0" baseline="0" noProof="0" dirty="0">
                <a:ln>
                  <a:noFill/>
                </a:ln>
                <a:solidFill>
                  <a:prstClr val="black"/>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futsal, jalkapallo, kaukalopallo, koripallo, SAKU-sähly, salibandy ja tossufutis</a:t>
            </a:r>
          </a:p>
          <a:p>
            <a:pPr marL="800100" marR="0" lvl="1" indent="-342900" algn="l" defTabSz="914400" rtl="0" eaLnBrk="1" fontAlgn="auto" latinLnBrk="0" hangingPunct="1">
              <a:lnSpc>
                <a:spcPct val="100000"/>
              </a:lnSpc>
              <a:spcBef>
                <a:spcPts val="0"/>
              </a:spcBef>
              <a:spcAft>
                <a:spcPts val="0"/>
              </a:spcAft>
              <a:buClr>
                <a:srgbClr val="F5C719"/>
              </a:buClr>
              <a:buSzPct val="75000"/>
              <a:buFont typeface="Wingdings" panose="05000000000000000000" pitchFamily="2" charset="2"/>
              <a:buChar char="§"/>
              <a:tabLst/>
              <a:defRPr/>
            </a:pPr>
            <a:r>
              <a:rPr kumimoji="0" lang="fi-FI" sz="2400" b="0" i="0" u="none" strike="noStrike" kern="1200" cap="none" spc="0" normalizeH="0" baseline="0" noProof="0" dirty="0">
                <a:ln>
                  <a:noFill/>
                </a:ln>
                <a:solidFill>
                  <a:prstClr val="black"/>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harrastesarjat ja kilpasarjat </a:t>
            </a:r>
          </a:p>
          <a:p>
            <a:pPr marL="342900" marR="0" lvl="0" indent="-342900" algn="l" defTabSz="914400" rtl="0" eaLnBrk="1" fontAlgn="auto" latinLnBrk="0" hangingPunct="1">
              <a:lnSpc>
                <a:spcPct val="100000"/>
              </a:lnSpc>
              <a:spcBef>
                <a:spcPts val="0"/>
              </a:spcBef>
              <a:spcAft>
                <a:spcPts val="0"/>
              </a:spcAft>
              <a:buClr>
                <a:srgbClr val="F5C719"/>
              </a:buClr>
              <a:buSzPct val="75000"/>
              <a:buFont typeface="Wingdings" panose="05000000000000000000" pitchFamily="2" charset="2"/>
              <a:buChar char="§"/>
              <a:tabLst/>
              <a:defRPr/>
            </a:pPr>
            <a:r>
              <a:rPr kumimoji="0" lang="fi-FI" sz="2400" b="0" i="0" u="none" strike="noStrike" kern="1200" cap="none" spc="0" normalizeH="0" baseline="0" noProof="0" dirty="0">
                <a:ln>
                  <a:noFill/>
                </a:ln>
                <a:solidFill>
                  <a:prstClr val="black"/>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E-urheilua</a:t>
            </a:r>
          </a:p>
          <a:p>
            <a:pPr marL="342900" marR="0" lvl="0" indent="-342900" algn="l" defTabSz="914400" rtl="0" eaLnBrk="1" fontAlgn="auto" latinLnBrk="0" hangingPunct="1">
              <a:lnSpc>
                <a:spcPct val="100000"/>
              </a:lnSpc>
              <a:spcBef>
                <a:spcPts val="0"/>
              </a:spcBef>
              <a:spcAft>
                <a:spcPts val="0"/>
              </a:spcAft>
              <a:buClr>
                <a:srgbClr val="F5C719"/>
              </a:buClr>
              <a:buSzPct val="75000"/>
              <a:buFont typeface="Wingdings" panose="05000000000000000000" pitchFamily="2" charset="2"/>
              <a:buChar char="§"/>
              <a:tabLst/>
              <a:defRPr/>
            </a:pPr>
            <a:r>
              <a:rPr kumimoji="0" lang="fi-FI" sz="2400" b="0" i="0" u="none" strike="noStrike" kern="1200" cap="none" spc="0" normalizeH="0" baseline="0" noProof="0" dirty="0">
                <a:ln>
                  <a:noFill/>
                </a:ln>
                <a:solidFill>
                  <a:prstClr val="black"/>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kotiradalla keilataan ja heitetään frisbeetä</a:t>
            </a:r>
          </a:p>
          <a:p>
            <a:pPr marL="342900" marR="0" lvl="0" indent="-342900" algn="l" defTabSz="914400" rtl="0" eaLnBrk="1" fontAlgn="auto" latinLnBrk="0" hangingPunct="1">
              <a:lnSpc>
                <a:spcPct val="100000"/>
              </a:lnSpc>
              <a:spcBef>
                <a:spcPts val="0"/>
              </a:spcBef>
              <a:spcAft>
                <a:spcPts val="0"/>
              </a:spcAft>
              <a:buClr>
                <a:srgbClr val="F5C719"/>
              </a:buClr>
              <a:buSzPct val="75000"/>
              <a:buFont typeface="Wingdings" panose="05000000000000000000" pitchFamily="2" charset="2"/>
              <a:buChar char="§"/>
              <a:tabLst/>
              <a:defRPr/>
            </a:pPr>
            <a:r>
              <a:rPr kumimoji="0" lang="fi-FI" sz="2400" b="0" i="0" u="none" strike="noStrike" kern="1200" cap="none" spc="0" normalizeH="0" baseline="0" noProof="0" dirty="0">
                <a:ln>
                  <a:noFill/>
                </a:ln>
                <a:solidFill>
                  <a:prstClr val="black"/>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kevään kohokohtana monen lajin </a:t>
            </a:r>
            <a:r>
              <a:rPr kumimoji="0" lang="fi-FI" sz="2400" b="0" i="0" u="none" strike="noStrike" kern="1200" cap="none" spc="0" normalizeH="0" baseline="0" noProof="0" dirty="0" err="1">
                <a:ln>
                  <a:noFill/>
                </a:ln>
                <a:solidFill>
                  <a:prstClr val="black"/>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SAKUgames</a:t>
            </a:r>
            <a:r>
              <a:rPr kumimoji="0" lang="fi-FI" sz="2400" b="0" i="0" u="none" strike="noStrike" kern="1200" cap="none" spc="0" normalizeH="0" baseline="0" noProof="0" dirty="0">
                <a:ln>
                  <a:noFill/>
                </a:ln>
                <a:solidFill>
                  <a:prstClr val="black"/>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kumimoji="0" lang="fi-FI" b="0" i="1" u="none" strike="noStrike" kern="1200" cap="none" spc="0" normalizeH="0" baseline="0" noProof="0" dirty="0" err="1">
                <a:ln>
                  <a:noFill/>
                </a:ln>
                <a:solidFill>
                  <a:prstClr val="black"/>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beach</a:t>
            </a:r>
            <a:r>
              <a:rPr kumimoji="0" lang="fi-FI" b="0" i="1" u="none" strike="noStrike" kern="1200" cap="none" spc="0" normalizeH="0" baseline="0" noProof="0" dirty="0">
                <a:ln>
                  <a:noFill/>
                </a:ln>
                <a:solidFill>
                  <a:prstClr val="black"/>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 volley, frisbeegolf, minigolf, katukoris, keilaus, toistovoimapunnerrus, tansanialainen jalkapallo, SAKU-sähly ja </a:t>
            </a:r>
            <a:r>
              <a:rPr kumimoji="0" lang="fi-FI" b="0" i="1" u="none" strike="noStrike" kern="1200" cap="none" spc="0" normalizeH="0" baseline="0" noProof="0" dirty="0" err="1">
                <a:ln>
                  <a:noFill/>
                </a:ln>
                <a:solidFill>
                  <a:prstClr val="black"/>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erkkasäbä</a:t>
            </a:r>
            <a:r>
              <a:rPr kumimoji="0" lang="fi-FI" b="0" i="1" u="none" strike="noStrike" kern="1200" cap="none" spc="0" normalizeH="0" baseline="0" noProof="0" dirty="0">
                <a:ln>
                  <a:noFill/>
                </a:ln>
                <a:solidFill>
                  <a:prstClr val="black"/>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 (2023)</a:t>
            </a:r>
          </a:p>
        </p:txBody>
      </p:sp>
      <p:pic>
        <p:nvPicPr>
          <p:cNvPr id="5" name="Kuva 4">
            <a:extLst>
              <a:ext uri="{FF2B5EF4-FFF2-40B4-BE49-F238E27FC236}">
                <a16:creationId xmlns:a16="http://schemas.microsoft.com/office/drawing/2014/main" id="{5D6B7445-F47E-4831-8673-71DF92FD52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9778"/>
            <a:ext cx="5760877" cy="4800731"/>
          </a:xfrm>
          <a:prstGeom prst="rect">
            <a:avLst/>
          </a:prstGeom>
        </p:spPr>
      </p:pic>
    </p:spTree>
    <p:extLst>
      <p:ext uri="{BB962C8B-B14F-4D97-AF65-F5344CB8AC3E}">
        <p14:creationId xmlns:p14="http://schemas.microsoft.com/office/powerpoint/2010/main" val="3570605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6E7D1119-3939-4065-A8DE-25E285CCB3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sp>
        <p:nvSpPr>
          <p:cNvPr id="3" name="Tekstiruutu 2">
            <a:extLst>
              <a:ext uri="{FF2B5EF4-FFF2-40B4-BE49-F238E27FC236}">
                <a16:creationId xmlns:a16="http://schemas.microsoft.com/office/drawing/2014/main" id="{D6B993E5-ED0F-4917-ABE2-AC2E0593238F}"/>
              </a:ext>
            </a:extLst>
          </p:cNvPr>
          <p:cNvSpPr txBox="1"/>
          <p:nvPr/>
        </p:nvSpPr>
        <p:spPr>
          <a:xfrm>
            <a:off x="4703944" y="256375"/>
            <a:ext cx="6997428" cy="707886"/>
          </a:xfrm>
          <a:prstGeom prst="rect">
            <a:avLst/>
          </a:prstGeom>
          <a:noFill/>
        </p:spPr>
        <p:txBody>
          <a:bodyPr wrap="none" rtlCol="0">
            <a:spAutoFit/>
          </a:bodyPr>
          <a:lstStyle/>
          <a:p>
            <a:pPr algn="r"/>
            <a:r>
              <a:rPr lang="fi-FI" sz="4000" dirty="0">
                <a:solidFill>
                  <a:srgbClr val="F5C719"/>
                </a:solidFill>
                <a:latin typeface="Open Sans Condensed" panose="020B0806030504020204" pitchFamily="34" charset="0"/>
                <a:ea typeface="Open Sans Condensed" panose="020B0806030504020204" pitchFamily="34" charset="0"/>
                <a:cs typeface="Open Sans Condensed" panose="020B0806030504020204" pitchFamily="34" charset="0"/>
              </a:rPr>
              <a:t>Yhteisöllisyyttä SAKU-toiminnasta</a:t>
            </a:r>
          </a:p>
        </p:txBody>
      </p:sp>
      <p:sp>
        <p:nvSpPr>
          <p:cNvPr id="4" name="Tekstiruutu 3">
            <a:extLst>
              <a:ext uri="{FF2B5EF4-FFF2-40B4-BE49-F238E27FC236}">
                <a16:creationId xmlns:a16="http://schemas.microsoft.com/office/drawing/2014/main" id="{FBE012A2-F8DD-47F1-9C70-EFDD9AAF415E}"/>
              </a:ext>
            </a:extLst>
          </p:cNvPr>
          <p:cNvSpPr txBox="1"/>
          <p:nvPr/>
        </p:nvSpPr>
        <p:spPr>
          <a:xfrm>
            <a:off x="6511896" y="1913874"/>
            <a:ext cx="5332576" cy="4524315"/>
          </a:xfrm>
          <a:prstGeom prst="rect">
            <a:avLst/>
          </a:prstGeom>
          <a:noFill/>
        </p:spPr>
        <p:txBody>
          <a:bodyPr wrap="square" rtlCol="0" anchor="ctr">
            <a:spAutoFit/>
          </a:bodyPr>
          <a:lstStyle/>
          <a:p>
            <a:pPr>
              <a:buClr>
                <a:srgbClr val="F5C719"/>
              </a:buClr>
              <a:buSzPct val="75000"/>
            </a:pPr>
            <a:r>
              <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Muista myös</a:t>
            </a:r>
          </a:p>
          <a:p>
            <a:pPr>
              <a:buClr>
                <a:srgbClr val="F5C719"/>
              </a:buClr>
              <a:buSzPct val="75000"/>
            </a:pPr>
            <a:endPar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marL="342900" indent="-342900">
              <a:buClr>
                <a:srgbClr val="F5C719"/>
              </a:buClr>
              <a:buSzPct val="75000"/>
              <a:buFont typeface="Arial" panose="020B0604020202020204" pitchFamily="34" charset="0"/>
              <a:buChar char="•"/>
            </a:pPr>
            <a:r>
              <a:rPr lang="fi-FI" sz="2400" dirty="0" err="1">
                <a:latin typeface="Open Sans Condensed Light" panose="020B0306030504020204" pitchFamily="34" charset="0"/>
                <a:ea typeface="Open Sans Condensed Light" panose="020B0306030504020204" pitchFamily="34" charset="0"/>
                <a:cs typeface="Open Sans Condensed Light" panose="020B0306030504020204" pitchFamily="34" charset="0"/>
                <a:hlinkClick r:id="rId3"/>
              </a:rPr>
              <a:t>SAKUstars</a:t>
            </a:r>
            <a:r>
              <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fi-FI" sz="2400" dirty="0" err="1">
                <a:latin typeface="Open Sans Condensed Light" panose="020B0306030504020204" pitchFamily="34" charset="0"/>
                <a:ea typeface="Open Sans Condensed Light" panose="020B0306030504020204" pitchFamily="34" charset="0"/>
                <a:cs typeface="Open Sans Condensed Light" panose="020B0306030504020204" pitchFamily="34" charset="0"/>
                <a:hlinkClick r:id="rId4"/>
              </a:rPr>
              <a:t>Aftermovie</a:t>
            </a:r>
            <a:r>
              <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 2023)</a:t>
            </a:r>
            <a:endPar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hlinkClick r:id="rId5"/>
            </a:endParaRPr>
          </a:p>
          <a:p>
            <a:pPr marL="342900" indent="-342900">
              <a:buClr>
                <a:srgbClr val="F5C719"/>
              </a:buClr>
              <a:buSzPct val="75000"/>
              <a:buFont typeface="Arial" panose="020B0604020202020204" pitchFamily="34" charset="0"/>
              <a:buChar char="•"/>
            </a:pPr>
            <a:r>
              <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hlinkClick r:id="rId5"/>
              </a:rPr>
              <a:t>Tutorkoulutukset </a:t>
            </a:r>
            <a:endPar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marL="342900" indent="-342900">
              <a:buClr>
                <a:srgbClr val="F5C719"/>
              </a:buClr>
              <a:buSzPct val="75000"/>
              <a:buFont typeface="Arial" panose="020B0604020202020204" pitchFamily="34" charset="0"/>
              <a:buChar char="•"/>
            </a:pPr>
            <a:r>
              <a:rPr lang="fi-FI" sz="2400" dirty="0" err="1">
                <a:latin typeface="Open Sans Condensed Light" panose="020B0306030504020204" pitchFamily="34" charset="0"/>
                <a:ea typeface="Open Sans Condensed Light" panose="020B0306030504020204" pitchFamily="34" charset="0"/>
                <a:cs typeface="Open Sans Condensed Light" panose="020B0306030504020204" pitchFamily="34" charset="0"/>
                <a:hlinkClick r:id="rId6"/>
              </a:rPr>
              <a:t>Amistamo</a:t>
            </a:r>
            <a:endPar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marL="342900" indent="-342900">
              <a:buClr>
                <a:srgbClr val="F5C719"/>
              </a:buClr>
              <a:buSzPct val="75000"/>
              <a:buFont typeface="Arial" panose="020B0604020202020204" pitchFamily="34" charset="0"/>
              <a:buChar char="•"/>
            </a:pPr>
            <a:r>
              <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hlinkClick r:id="rId7"/>
              </a:rPr>
              <a:t>Virtuaalikahvilat</a:t>
            </a:r>
            <a:endPar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marL="342900" indent="-342900">
              <a:buClr>
                <a:srgbClr val="F5C719"/>
              </a:buClr>
              <a:buSzPct val="75000"/>
              <a:buFont typeface="Arial" panose="020B0604020202020204" pitchFamily="34" charset="0"/>
              <a:buChar char="•"/>
            </a:pPr>
            <a:r>
              <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hlinkClick r:id="rId8"/>
              </a:rPr>
              <a:t>Ammattiosaajan työkykypassi</a:t>
            </a:r>
            <a:endPar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marL="342900" indent="-342900">
              <a:buClr>
                <a:srgbClr val="F5C719"/>
              </a:buClr>
              <a:buSzPct val="75000"/>
              <a:buFont typeface="Arial" panose="020B0604020202020204" pitchFamily="34" charset="0"/>
              <a:buChar char="•"/>
            </a:pPr>
            <a:r>
              <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hlinkClick r:id="rId9"/>
              </a:rPr>
              <a:t>Amisvartit</a:t>
            </a:r>
            <a:endPar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marL="342900" indent="-342900">
              <a:buClr>
                <a:srgbClr val="F5C719"/>
              </a:buClr>
              <a:buSzPct val="75000"/>
              <a:buFont typeface="Wingdings" panose="05000000000000000000" pitchFamily="2" charset="2"/>
              <a:buChar char="§"/>
            </a:pPr>
            <a:endPar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buClr>
                <a:srgbClr val="F5C719"/>
              </a:buClr>
              <a:buSzPct val="75000"/>
            </a:pPr>
            <a:endPar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marL="342900" indent="-342900">
              <a:buClr>
                <a:srgbClr val="F5C719"/>
              </a:buClr>
              <a:buSzPct val="75000"/>
              <a:buFont typeface="Wingdings" panose="05000000000000000000" pitchFamily="2" charset="2"/>
              <a:buChar char="§"/>
            </a:pPr>
            <a:endPar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buClr>
                <a:srgbClr val="F5C719"/>
              </a:buClr>
              <a:buSzPct val="75000"/>
            </a:pPr>
            <a:endParaRPr lang="fi-FI"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2" name="Kuva 1">
            <a:extLst>
              <a:ext uri="{FF2B5EF4-FFF2-40B4-BE49-F238E27FC236}">
                <a16:creationId xmlns:a16="http://schemas.microsoft.com/office/drawing/2014/main" id="{E1DD40A3-EA13-9D59-5B59-C72A7E1E468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219778"/>
            <a:ext cx="5760877" cy="4800731"/>
          </a:xfrm>
          <a:prstGeom prst="rect">
            <a:avLst/>
          </a:prstGeom>
        </p:spPr>
      </p:pic>
    </p:spTree>
    <p:extLst>
      <p:ext uri="{BB962C8B-B14F-4D97-AF65-F5344CB8AC3E}">
        <p14:creationId xmlns:p14="http://schemas.microsoft.com/office/powerpoint/2010/main" val="541443175"/>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kkola" id="{530DACE0-FDF9-44FF-BD77-4B99D8DEB9D4}" vid="{AE2E4C68-5C84-4553-B85F-5AD7FCDA7568}"/>
    </a:ext>
  </a:extLst>
</a:theme>
</file>

<file path=ppt/theme/theme2.xml><?xml version="1.0" encoding="utf-8"?>
<a:theme xmlns:a="http://schemas.openxmlformats.org/drawingml/2006/main" name="1_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kkola" id="{530DACE0-FDF9-44FF-BD77-4B99D8DEB9D4}" vid="{CB72B550-6447-4DB7-8696-D3328F43652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C532172FF36FB043B807652AD3BA485B" ma:contentTypeVersion="11" ma:contentTypeDescription="Luo uusi asiakirja." ma:contentTypeScope="" ma:versionID="a8c2e13ce06cab158e7f3633c256a5f5">
  <xsd:schema xmlns:xsd="http://www.w3.org/2001/XMLSchema" xmlns:xs="http://www.w3.org/2001/XMLSchema" xmlns:p="http://schemas.microsoft.com/office/2006/metadata/properties" xmlns:ns2="f074bfa2-274c-4a52-8052-002dbd5a51f3" xmlns:ns3="b93f7c99-ca0a-456d-8606-783f5da558d1" targetNamespace="http://schemas.microsoft.com/office/2006/metadata/properties" ma:root="true" ma:fieldsID="49c61ac873d4719453a085e53c38a06c" ns2:_="" ns3:_="">
    <xsd:import namespace="f074bfa2-274c-4a52-8052-002dbd5a51f3"/>
    <xsd:import namespace="b93f7c99-ca0a-456d-8606-783f5da558d1"/>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AutoTags" minOccurs="0"/>
                <xsd:element ref="ns2:MediaServiceOCR" minOccurs="0"/>
                <xsd:element ref="ns2:MediaLengthInSeconds"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74bfa2-274c-4a52-8052-002dbd5a51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Kuvien tunnisteet" ma:readOnly="false" ma:fieldId="{5cf76f15-5ced-4ddc-b409-7134ff3c332f}" ma:taxonomyMulti="true" ma:sspId="bb128335-d39d-4c6e-888d-d260a5a7093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93f7c99-ca0a-456d-8606-783f5da558d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702b0e3-237f-43d0-9317-7cbed05da20e}" ma:internalName="TaxCatchAll" ma:showField="CatchAllData" ma:web="b93f7c99-ca0a-456d-8606-783f5da558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93f7c99-ca0a-456d-8606-783f5da558d1" xsi:nil="true"/>
    <lcf76f155ced4ddcb4097134ff3c332f xmlns="f074bfa2-274c-4a52-8052-002dbd5a51f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DA7324-B712-421F-8FA5-857A1D493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74bfa2-274c-4a52-8052-002dbd5a51f3"/>
    <ds:schemaRef ds:uri="b93f7c99-ca0a-456d-8606-783f5da558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90E20B-4734-429C-BE9A-42FCD5000BA8}">
  <ds:schemaRefs>
    <ds:schemaRef ds:uri="http://purl.org/dc/elements/1.1/"/>
    <ds:schemaRef ds:uri="http://schemas.microsoft.com/office/infopath/2007/PartnerControls"/>
    <ds:schemaRef ds:uri="f074bfa2-274c-4a52-8052-002dbd5a51f3"/>
    <ds:schemaRef ds:uri="http://purl.org/dc/dcmitype/"/>
    <ds:schemaRef ds:uri="http://schemas.microsoft.com/office/2006/documentManagement/types"/>
    <ds:schemaRef ds:uri="http://schemas.openxmlformats.org/package/2006/metadata/core-properties"/>
    <ds:schemaRef ds:uri="http://www.w3.org/XML/1998/namespace"/>
    <ds:schemaRef ds:uri="b93f7c99-ca0a-456d-8606-783f5da558d1"/>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0EE5C4EA-F15F-4615-BFE6-4ECFDF9FDC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Kokkola</Template>
  <TotalTime>1</TotalTime>
  <Words>360</Words>
  <Application>Microsoft Office PowerPoint</Application>
  <PresentationFormat>Laajakuva</PresentationFormat>
  <Paragraphs>83</Paragraphs>
  <Slides>11</Slides>
  <Notes>0</Notes>
  <HiddenSlides>0</HiddenSlides>
  <MMClips>0</MMClips>
  <ScaleCrop>false</ScaleCrop>
  <HeadingPairs>
    <vt:vector size="6" baseType="variant">
      <vt:variant>
        <vt:lpstr>Käytetyt fontit</vt:lpstr>
      </vt:variant>
      <vt:variant>
        <vt:i4>8</vt:i4>
      </vt:variant>
      <vt:variant>
        <vt:lpstr>Teema</vt:lpstr>
      </vt:variant>
      <vt:variant>
        <vt:i4>2</vt:i4>
      </vt:variant>
      <vt:variant>
        <vt:lpstr>Dian otsikot</vt:lpstr>
      </vt:variant>
      <vt:variant>
        <vt:i4>11</vt:i4>
      </vt:variant>
    </vt:vector>
  </HeadingPairs>
  <TitlesOfParts>
    <vt:vector size="21" baseType="lpstr">
      <vt:lpstr>Open Sans Condensed</vt:lpstr>
      <vt:lpstr>Open Sans Extrabold</vt:lpstr>
      <vt:lpstr>Calibri Light</vt:lpstr>
      <vt:lpstr>Open Sans Condensed Light</vt:lpstr>
      <vt:lpstr>Arial</vt:lpstr>
      <vt:lpstr>Wingdings</vt:lpstr>
      <vt:lpstr>Lato</vt:lpstr>
      <vt:lpstr>Calibri</vt:lpstr>
      <vt:lpstr>Office-teema</vt:lpstr>
      <vt:lpstr>1_Office-teema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Anne Eteläaho</dc:creator>
  <cp:lastModifiedBy>Anne Eteläaho</cp:lastModifiedBy>
  <cp:revision>1</cp:revision>
  <dcterms:created xsi:type="dcterms:W3CDTF">2023-05-26T04:23:02Z</dcterms:created>
  <dcterms:modified xsi:type="dcterms:W3CDTF">2023-05-26T04:24:31Z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0x010100C532172FF36FB043B807652AD3BA485B</vt:lpwstr>
  </property>
  <property fmtid="{D5CDD505-2E9C-101B-9397-08002B2CF9AE}" pid="3" name="MediaServiceImageTags">
    <vt:lpwstr/>
  </property>
</Properties>
</file>