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303" r:id="rId6"/>
    <p:sldId id="262" r:id="rId7"/>
    <p:sldId id="311" r:id="rId8"/>
    <p:sldId id="297" r:id="rId9"/>
    <p:sldId id="301" r:id="rId10"/>
    <p:sldId id="305" r:id="rId11"/>
    <p:sldId id="306" r:id="rId12"/>
    <p:sldId id="307" r:id="rId13"/>
    <p:sldId id="308" r:id="rId14"/>
    <p:sldId id="282" r:id="rId15"/>
    <p:sldId id="281" r:id="rId16"/>
    <p:sldId id="310" r:id="rId17"/>
    <p:sldId id="304" r:id="rId18"/>
    <p:sldId id="280" r:id="rId19"/>
    <p:sldId id="2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3272"/>
    <a:srgbClr val="C8D300"/>
    <a:srgbClr val="313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94444" autoAdjust="0"/>
  </p:normalViewPr>
  <p:slideViewPr>
    <p:cSldViewPr snapToGrid="0">
      <p:cViewPr varScale="1">
        <p:scale>
          <a:sx n="66" d="100"/>
          <a:sy n="66" d="100"/>
        </p:scale>
        <p:origin x="528" y="78"/>
      </p:cViewPr>
      <p:guideLst>
        <p:guide orient="horz" pos="2160"/>
        <p:guide pos="3840"/>
      </p:guideLst>
    </p:cSldViewPr>
  </p:slideViewPr>
  <p:notesTextViewPr>
    <p:cViewPr>
      <p:scale>
        <a:sx n="1" d="1"/>
        <a:sy n="1" d="1"/>
      </p:scale>
      <p:origin x="0" y="0"/>
    </p:cViewPr>
  </p:notesTextViewPr>
  <p:sorterViewPr>
    <p:cViewPr>
      <p:scale>
        <a:sx n="100" d="100"/>
        <a:sy n="100" d="100"/>
      </p:scale>
      <p:origin x="0" y="-37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BE9D2-28AD-48ED-A792-C3BF735A1B5B}" type="datetimeFigureOut">
              <a:rPr lang="en-US" smtClean="0"/>
              <a:t>5/10/2022</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EE4B7-40DB-42EA-AAF2-668E99427678}" type="slidenum">
              <a:rPr lang="en-US" smtClean="0"/>
              <a:t>‹#›</a:t>
            </a:fld>
            <a:endParaRPr lang="en-US"/>
          </a:p>
        </p:txBody>
      </p:sp>
    </p:spTree>
    <p:extLst>
      <p:ext uri="{BB962C8B-B14F-4D97-AF65-F5344CB8AC3E}">
        <p14:creationId xmlns:p14="http://schemas.microsoft.com/office/powerpoint/2010/main" val="3966405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endParaRPr lang="en-US"/>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Päivämäärän paikkamerkki 3"/>
          <p:cNvSpPr>
            <a:spLocks noGrp="1"/>
          </p:cNvSpPr>
          <p:nvPr>
            <p:ph type="dt" sz="half" idx="10"/>
          </p:nvPr>
        </p:nvSpPr>
        <p:spPr/>
        <p:txBody>
          <a:bodyPr/>
          <a:lstStyle/>
          <a:p>
            <a:fld id="{E96124F7-DDC6-40AD-9EB1-87FC56E2C3B4}" type="datetimeFigureOut">
              <a:rPr lang="en-US" smtClean="0"/>
              <a:t>5/10/2022</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3DD0FB9D-134D-4448-BD88-C76FB96B927B}" type="slidenum">
              <a:rPr lang="en-US" smtClean="0"/>
              <a:t>‹#›</a:t>
            </a:fld>
            <a:endParaRPr lang="en-US"/>
          </a:p>
        </p:txBody>
      </p:sp>
    </p:spTree>
    <p:extLst>
      <p:ext uri="{BB962C8B-B14F-4D97-AF65-F5344CB8AC3E}">
        <p14:creationId xmlns:p14="http://schemas.microsoft.com/office/powerpoint/2010/main" val="51141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p:cNvSpPr>
            <a:spLocks noGrp="1"/>
          </p:cNvSpPr>
          <p:nvPr>
            <p:ph type="dt" sz="half" idx="10"/>
          </p:nvPr>
        </p:nvSpPr>
        <p:spPr/>
        <p:txBody>
          <a:bodyPr/>
          <a:lstStyle/>
          <a:p>
            <a:fld id="{E96124F7-DDC6-40AD-9EB1-87FC56E2C3B4}" type="datetimeFigureOut">
              <a:rPr lang="en-US" smtClean="0"/>
              <a:t>5/10/2022</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3DD0FB9D-134D-4448-BD88-C76FB96B927B}" type="slidenum">
              <a:rPr lang="en-US" smtClean="0"/>
              <a:t>‹#›</a:t>
            </a:fld>
            <a:endParaRPr lang="en-US"/>
          </a:p>
        </p:txBody>
      </p:sp>
    </p:spTree>
    <p:extLst>
      <p:ext uri="{BB962C8B-B14F-4D97-AF65-F5344CB8AC3E}">
        <p14:creationId xmlns:p14="http://schemas.microsoft.com/office/powerpoint/2010/main" val="365568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endParaRPr lang="en-US"/>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p:cNvSpPr>
            <a:spLocks noGrp="1"/>
          </p:cNvSpPr>
          <p:nvPr>
            <p:ph type="dt" sz="half" idx="10"/>
          </p:nvPr>
        </p:nvSpPr>
        <p:spPr/>
        <p:txBody>
          <a:bodyPr/>
          <a:lstStyle/>
          <a:p>
            <a:fld id="{E96124F7-DDC6-40AD-9EB1-87FC56E2C3B4}" type="datetimeFigureOut">
              <a:rPr lang="en-US" smtClean="0"/>
              <a:t>5/10/2022</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3DD0FB9D-134D-4448-BD88-C76FB96B927B}" type="slidenum">
              <a:rPr lang="en-US" smtClean="0"/>
              <a:t>‹#›</a:t>
            </a:fld>
            <a:endParaRPr lang="en-US"/>
          </a:p>
        </p:txBody>
      </p:sp>
    </p:spTree>
    <p:extLst>
      <p:ext uri="{BB962C8B-B14F-4D97-AF65-F5344CB8AC3E}">
        <p14:creationId xmlns:p14="http://schemas.microsoft.com/office/powerpoint/2010/main" val="305897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endParaRPr lang="en-US"/>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Päivämäärän paikkamerkki 3"/>
          <p:cNvSpPr>
            <a:spLocks noGrp="1"/>
          </p:cNvSpPr>
          <p:nvPr>
            <p:ph type="dt" sz="half" idx="10"/>
          </p:nvPr>
        </p:nvSpPr>
        <p:spPr/>
        <p:txBody>
          <a:bodyPr/>
          <a:lstStyle/>
          <a:p>
            <a:fld id="{3B3D0138-0A3C-44CB-8239-65A5385D4E8C}" type="datetimeFigureOut">
              <a:rPr lang="en-US" smtClean="0"/>
              <a:t>5/10/2022</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FA9E9757-FF26-4C8F-B04C-85F9B5E1DFE2}" type="slidenum">
              <a:rPr lang="en-US" smtClean="0"/>
              <a:t>‹#›</a:t>
            </a:fld>
            <a:endParaRPr lang="en-US"/>
          </a:p>
        </p:txBody>
      </p:sp>
    </p:spTree>
    <p:extLst>
      <p:ext uri="{BB962C8B-B14F-4D97-AF65-F5344CB8AC3E}">
        <p14:creationId xmlns:p14="http://schemas.microsoft.com/office/powerpoint/2010/main" val="2605336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p:cNvSpPr>
            <a:spLocks noGrp="1"/>
          </p:cNvSpPr>
          <p:nvPr>
            <p:ph type="dt" sz="half" idx="10"/>
          </p:nvPr>
        </p:nvSpPr>
        <p:spPr/>
        <p:txBody>
          <a:bodyPr/>
          <a:lstStyle/>
          <a:p>
            <a:fld id="{3B3D0138-0A3C-44CB-8239-65A5385D4E8C}" type="datetimeFigureOut">
              <a:rPr lang="en-US" smtClean="0"/>
              <a:t>5/10/2022</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FA9E9757-FF26-4C8F-B04C-85F9B5E1DFE2}" type="slidenum">
              <a:rPr lang="en-US" smtClean="0"/>
              <a:t>‹#›</a:t>
            </a:fld>
            <a:endParaRPr lang="en-US"/>
          </a:p>
        </p:txBody>
      </p:sp>
    </p:spTree>
    <p:extLst>
      <p:ext uri="{BB962C8B-B14F-4D97-AF65-F5344CB8AC3E}">
        <p14:creationId xmlns:p14="http://schemas.microsoft.com/office/powerpoint/2010/main" val="58067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endParaRPr lang="en-US"/>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3B3D0138-0A3C-44CB-8239-65A5385D4E8C}" type="datetimeFigureOut">
              <a:rPr lang="en-US" smtClean="0"/>
              <a:t>5/10/2022</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FA9E9757-FF26-4C8F-B04C-85F9B5E1DFE2}" type="slidenum">
              <a:rPr lang="en-US" smtClean="0"/>
              <a:t>‹#›</a:t>
            </a:fld>
            <a:endParaRPr lang="en-US"/>
          </a:p>
        </p:txBody>
      </p:sp>
    </p:spTree>
    <p:extLst>
      <p:ext uri="{BB962C8B-B14F-4D97-AF65-F5344CB8AC3E}">
        <p14:creationId xmlns:p14="http://schemas.microsoft.com/office/powerpoint/2010/main" val="324959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Päivämäärän paikkamerkki 4"/>
          <p:cNvSpPr>
            <a:spLocks noGrp="1"/>
          </p:cNvSpPr>
          <p:nvPr>
            <p:ph type="dt" sz="half" idx="10"/>
          </p:nvPr>
        </p:nvSpPr>
        <p:spPr/>
        <p:txBody>
          <a:bodyPr/>
          <a:lstStyle/>
          <a:p>
            <a:fld id="{3B3D0138-0A3C-44CB-8239-65A5385D4E8C}" type="datetimeFigureOut">
              <a:rPr lang="en-US" smtClean="0"/>
              <a:t>5/10/2022</a:t>
            </a:fld>
            <a:endParaRPr lang="en-US"/>
          </a:p>
        </p:txBody>
      </p:sp>
      <p:sp>
        <p:nvSpPr>
          <p:cNvPr id="6" name="Alatunnisteen paikkamerkki 5"/>
          <p:cNvSpPr>
            <a:spLocks noGrp="1"/>
          </p:cNvSpPr>
          <p:nvPr>
            <p:ph type="ftr" sz="quarter" idx="11"/>
          </p:nvPr>
        </p:nvSpPr>
        <p:spPr/>
        <p:txBody>
          <a:bodyPr/>
          <a:lstStyle/>
          <a:p>
            <a:endParaRPr lang="en-US"/>
          </a:p>
        </p:txBody>
      </p:sp>
      <p:sp>
        <p:nvSpPr>
          <p:cNvPr id="7" name="Dian numeron paikkamerkki 6"/>
          <p:cNvSpPr>
            <a:spLocks noGrp="1"/>
          </p:cNvSpPr>
          <p:nvPr>
            <p:ph type="sldNum" sz="quarter" idx="12"/>
          </p:nvPr>
        </p:nvSpPr>
        <p:spPr/>
        <p:txBody>
          <a:bodyPr/>
          <a:lstStyle/>
          <a:p>
            <a:fld id="{FA9E9757-FF26-4C8F-B04C-85F9B5E1DFE2}" type="slidenum">
              <a:rPr lang="en-US" smtClean="0"/>
              <a:t>‹#›</a:t>
            </a:fld>
            <a:endParaRPr lang="en-US"/>
          </a:p>
        </p:txBody>
      </p:sp>
    </p:spTree>
    <p:extLst>
      <p:ext uri="{BB962C8B-B14F-4D97-AF65-F5344CB8AC3E}">
        <p14:creationId xmlns:p14="http://schemas.microsoft.com/office/powerpoint/2010/main" val="340514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endParaRPr lang="en-US"/>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Päivämäärän paikkamerkki 6"/>
          <p:cNvSpPr>
            <a:spLocks noGrp="1"/>
          </p:cNvSpPr>
          <p:nvPr>
            <p:ph type="dt" sz="half" idx="10"/>
          </p:nvPr>
        </p:nvSpPr>
        <p:spPr/>
        <p:txBody>
          <a:bodyPr/>
          <a:lstStyle/>
          <a:p>
            <a:fld id="{3B3D0138-0A3C-44CB-8239-65A5385D4E8C}" type="datetimeFigureOut">
              <a:rPr lang="en-US" smtClean="0"/>
              <a:t>5/10/2022</a:t>
            </a:fld>
            <a:endParaRPr lang="en-US"/>
          </a:p>
        </p:txBody>
      </p:sp>
      <p:sp>
        <p:nvSpPr>
          <p:cNvPr id="8" name="Alatunnisteen paikkamerkki 7"/>
          <p:cNvSpPr>
            <a:spLocks noGrp="1"/>
          </p:cNvSpPr>
          <p:nvPr>
            <p:ph type="ftr" sz="quarter" idx="11"/>
          </p:nvPr>
        </p:nvSpPr>
        <p:spPr/>
        <p:txBody>
          <a:bodyPr/>
          <a:lstStyle/>
          <a:p>
            <a:endParaRPr lang="en-US"/>
          </a:p>
        </p:txBody>
      </p:sp>
      <p:sp>
        <p:nvSpPr>
          <p:cNvPr id="9" name="Dian numeron paikkamerkki 8"/>
          <p:cNvSpPr>
            <a:spLocks noGrp="1"/>
          </p:cNvSpPr>
          <p:nvPr>
            <p:ph type="sldNum" sz="quarter" idx="12"/>
          </p:nvPr>
        </p:nvSpPr>
        <p:spPr/>
        <p:txBody>
          <a:bodyPr/>
          <a:lstStyle/>
          <a:p>
            <a:fld id="{FA9E9757-FF26-4C8F-B04C-85F9B5E1DFE2}" type="slidenum">
              <a:rPr lang="en-US" smtClean="0"/>
              <a:t>‹#›</a:t>
            </a:fld>
            <a:endParaRPr lang="en-US"/>
          </a:p>
        </p:txBody>
      </p:sp>
    </p:spTree>
    <p:extLst>
      <p:ext uri="{BB962C8B-B14F-4D97-AF65-F5344CB8AC3E}">
        <p14:creationId xmlns:p14="http://schemas.microsoft.com/office/powerpoint/2010/main" val="4006843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Päivämäärän paikkamerkki 2"/>
          <p:cNvSpPr>
            <a:spLocks noGrp="1"/>
          </p:cNvSpPr>
          <p:nvPr>
            <p:ph type="dt" sz="half" idx="10"/>
          </p:nvPr>
        </p:nvSpPr>
        <p:spPr/>
        <p:txBody>
          <a:bodyPr/>
          <a:lstStyle/>
          <a:p>
            <a:fld id="{3B3D0138-0A3C-44CB-8239-65A5385D4E8C}" type="datetimeFigureOut">
              <a:rPr lang="en-US" smtClean="0"/>
              <a:t>5/10/2022</a:t>
            </a:fld>
            <a:endParaRPr lang="en-US"/>
          </a:p>
        </p:txBody>
      </p:sp>
      <p:sp>
        <p:nvSpPr>
          <p:cNvPr id="4" name="Alatunnisteen paikkamerkki 3"/>
          <p:cNvSpPr>
            <a:spLocks noGrp="1"/>
          </p:cNvSpPr>
          <p:nvPr>
            <p:ph type="ftr" sz="quarter" idx="11"/>
          </p:nvPr>
        </p:nvSpPr>
        <p:spPr/>
        <p:txBody>
          <a:bodyPr/>
          <a:lstStyle/>
          <a:p>
            <a:endParaRPr lang="en-US"/>
          </a:p>
        </p:txBody>
      </p:sp>
      <p:sp>
        <p:nvSpPr>
          <p:cNvPr id="5" name="Dian numeron paikkamerkki 4"/>
          <p:cNvSpPr>
            <a:spLocks noGrp="1"/>
          </p:cNvSpPr>
          <p:nvPr>
            <p:ph type="sldNum" sz="quarter" idx="12"/>
          </p:nvPr>
        </p:nvSpPr>
        <p:spPr/>
        <p:txBody>
          <a:bodyPr/>
          <a:lstStyle/>
          <a:p>
            <a:fld id="{FA9E9757-FF26-4C8F-B04C-85F9B5E1DFE2}" type="slidenum">
              <a:rPr lang="en-US" smtClean="0"/>
              <a:t>‹#›</a:t>
            </a:fld>
            <a:endParaRPr lang="en-US"/>
          </a:p>
        </p:txBody>
      </p:sp>
    </p:spTree>
    <p:extLst>
      <p:ext uri="{BB962C8B-B14F-4D97-AF65-F5344CB8AC3E}">
        <p14:creationId xmlns:p14="http://schemas.microsoft.com/office/powerpoint/2010/main" val="1038279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B3D0138-0A3C-44CB-8239-65A5385D4E8C}" type="datetimeFigureOut">
              <a:rPr lang="en-US" smtClean="0"/>
              <a:t>5/10/2022</a:t>
            </a:fld>
            <a:endParaRPr lang="en-US"/>
          </a:p>
        </p:txBody>
      </p:sp>
      <p:sp>
        <p:nvSpPr>
          <p:cNvPr id="3" name="Alatunnisteen paikkamerkki 2"/>
          <p:cNvSpPr>
            <a:spLocks noGrp="1"/>
          </p:cNvSpPr>
          <p:nvPr>
            <p:ph type="ftr" sz="quarter" idx="11"/>
          </p:nvPr>
        </p:nvSpPr>
        <p:spPr/>
        <p:txBody>
          <a:bodyPr/>
          <a:lstStyle/>
          <a:p>
            <a:endParaRPr lang="en-US"/>
          </a:p>
        </p:txBody>
      </p:sp>
      <p:sp>
        <p:nvSpPr>
          <p:cNvPr id="4" name="Dian numeron paikkamerkki 3"/>
          <p:cNvSpPr>
            <a:spLocks noGrp="1"/>
          </p:cNvSpPr>
          <p:nvPr>
            <p:ph type="sldNum" sz="quarter" idx="12"/>
          </p:nvPr>
        </p:nvSpPr>
        <p:spPr/>
        <p:txBody>
          <a:bodyPr/>
          <a:lstStyle/>
          <a:p>
            <a:fld id="{FA9E9757-FF26-4C8F-B04C-85F9B5E1DFE2}" type="slidenum">
              <a:rPr lang="en-US" smtClean="0"/>
              <a:t>‹#›</a:t>
            </a:fld>
            <a:endParaRPr lang="en-US"/>
          </a:p>
        </p:txBody>
      </p:sp>
    </p:spTree>
    <p:extLst>
      <p:ext uri="{BB962C8B-B14F-4D97-AF65-F5344CB8AC3E}">
        <p14:creationId xmlns:p14="http://schemas.microsoft.com/office/powerpoint/2010/main" val="369241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US"/>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3B3D0138-0A3C-44CB-8239-65A5385D4E8C}" type="datetimeFigureOut">
              <a:rPr lang="en-US" smtClean="0"/>
              <a:t>5/10/2022</a:t>
            </a:fld>
            <a:endParaRPr lang="en-US"/>
          </a:p>
        </p:txBody>
      </p:sp>
      <p:sp>
        <p:nvSpPr>
          <p:cNvPr id="6" name="Alatunnisteen paikkamerkki 5"/>
          <p:cNvSpPr>
            <a:spLocks noGrp="1"/>
          </p:cNvSpPr>
          <p:nvPr>
            <p:ph type="ftr" sz="quarter" idx="11"/>
          </p:nvPr>
        </p:nvSpPr>
        <p:spPr/>
        <p:txBody>
          <a:bodyPr/>
          <a:lstStyle/>
          <a:p>
            <a:endParaRPr lang="en-US"/>
          </a:p>
        </p:txBody>
      </p:sp>
      <p:sp>
        <p:nvSpPr>
          <p:cNvPr id="7" name="Dian numeron paikkamerkki 6"/>
          <p:cNvSpPr>
            <a:spLocks noGrp="1"/>
          </p:cNvSpPr>
          <p:nvPr>
            <p:ph type="sldNum" sz="quarter" idx="12"/>
          </p:nvPr>
        </p:nvSpPr>
        <p:spPr/>
        <p:txBody>
          <a:bodyPr/>
          <a:lstStyle/>
          <a:p>
            <a:fld id="{FA9E9757-FF26-4C8F-B04C-85F9B5E1DFE2}" type="slidenum">
              <a:rPr lang="en-US" smtClean="0"/>
              <a:t>‹#›</a:t>
            </a:fld>
            <a:endParaRPr lang="en-US"/>
          </a:p>
        </p:txBody>
      </p:sp>
    </p:spTree>
    <p:extLst>
      <p:ext uri="{BB962C8B-B14F-4D97-AF65-F5344CB8AC3E}">
        <p14:creationId xmlns:p14="http://schemas.microsoft.com/office/powerpoint/2010/main" val="227954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p:cNvSpPr>
            <a:spLocks noGrp="1"/>
          </p:cNvSpPr>
          <p:nvPr>
            <p:ph type="dt" sz="half" idx="10"/>
          </p:nvPr>
        </p:nvSpPr>
        <p:spPr/>
        <p:txBody>
          <a:bodyPr/>
          <a:lstStyle/>
          <a:p>
            <a:fld id="{E96124F7-DDC6-40AD-9EB1-87FC56E2C3B4}" type="datetimeFigureOut">
              <a:rPr lang="en-US" smtClean="0"/>
              <a:t>5/10/2022</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3DD0FB9D-134D-4448-BD88-C76FB96B927B}" type="slidenum">
              <a:rPr lang="en-US" smtClean="0"/>
              <a:t>‹#›</a:t>
            </a:fld>
            <a:endParaRPr lang="en-US"/>
          </a:p>
        </p:txBody>
      </p:sp>
    </p:spTree>
    <p:extLst>
      <p:ext uri="{BB962C8B-B14F-4D97-AF65-F5344CB8AC3E}">
        <p14:creationId xmlns:p14="http://schemas.microsoft.com/office/powerpoint/2010/main" val="2107635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US"/>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3B3D0138-0A3C-44CB-8239-65A5385D4E8C}" type="datetimeFigureOut">
              <a:rPr lang="en-US" smtClean="0"/>
              <a:t>5/10/2022</a:t>
            </a:fld>
            <a:endParaRPr lang="en-US"/>
          </a:p>
        </p:txBody>
      </p:sp>
      <p:sp>
        <p:nvSpPr>
          <p:cNvPr id="6" name="Alatunnisteen paikkamerkki 5"/>
          <p:cNvSpPr>
            <a:spLocks noGrp="1"/>
          </p:cNvSpPr>
          <p:nvPr>
            <p:ph type="ftr" sz="quarter" idx="11"/>
          </p:nvPr>
        </p:nvSpPr>
        <p:spPr/>
        <p:txBody>
          <a:bodyPr/>
          <a:lstStyle/>
          <a:p>
            <a:endParaRPr lang="en-US"/>
          </a:p>
        </p:txBody>
      </p:sp>
      <p:sp>
        <p:nvSpPr>
          <p:cNvPr id="7" name="Dian numeron paikkamerkki 6"/>
          <p:cNvSpPr>
            <a:spLocks noGrp="1"/>
          </p:cNvSpPr>
          <p:nvPr>
            <p:ph type="sldNum" sz="quarter" idx="12"/>
          </p:nvPr>
        </p:nvSpPr>
        <p:spPr/>
        <p:txBody>
          <a:bodyPr/>
          <a:lstStyle/>
          <a:p>
            <a:fld id="{FA9E9757-FF26-4C8F-B04C-85F9B5E1DFE2}" type="slidenum">
              <a:rPr lang="en-US" smtClean="0"/>
              <a:t>‹#›</a:t>
            </a:fld>
            <a:endParaRPr lang="en-US"/>
          </a:p>
        </p:txBody>
      </p:sp>
    </p:spTree>
    <p:extLst>
      <p:ext uri="{BB962C8B-B14F-4D97-AF65-F5344CB8AC3E}">
        <p14:creationId xmlns:p14="http://schemas.microsoft.com/office/powerpoint/2010/main" val="411416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p:cNvSpPr>
            <a:spLocks noGrp="1"/>
          </p:cNvSpPr>
          <p:nvPr>
            <p:ph type="dt" sz="half" idx="10"/>
          </p:nvPr>
        </p:nvSpPr>
        <p:spPr/>
        <p:txBody>
          <a:bodyPr/>
          <a:lstStyle/>
          <a:p>
            <a:fld id="{3B3D0138-0A3C-44CB-8239-65A5385D4E8C}" type="datetimeFigureOut">
              <a:rPr lang="en-US" smtClean="0"/>
              <a:t>5/10/2022</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FA9E9757-FF26-4C8F-B04C-85F9B5E1DFE2}" type="slidenum">
              <a:rPr lang="en-US" smtClean="0"/>
              <a:t>‹#›</a:t>
            </a:fld>
            <a:endParaRPr lang="en-US"/>
          </a:p>
        </p:txBody>
      </p:sp>
    </p:spTree>
    <p:extLst>
      <p:ext uri="{BB962C8B-B14F-4D97-AF65-F5344CB8AC3E}">
        <p14:creationId xmlns:p14="http://schemas.microsoft.com/office/powerpoint/2010/main" val="4112782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endParaRPr lang="en-US"/>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p:cNvSpPr>
            <a:spLocks noGrp="1"/>
          </p:cNvSpPr>
          <p:nvPr>
            <p:ph type="dt" sz="half" idx="10"/>
          </p:nvPr>
        </p:nvSpPr>
        <p:spPr/>
        <p:txBody>
          <a:bodyPr/>
          <a:lstStyle/>
          <a:p>
            <a:fld id="{3B3D0138-0A3C-44CB-8239-65A5385D4E8C}" type="datetimeFigureOut">
              <a:rPr lang="en-US" smtClean="0"/>
              <a:t>5/10/2022</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FA9E9757-FF26-4C8F-B04C-85F9B5E1DFE2}" type="slidenum">
              <a:rPr lang="en-US" smtClean="0"/>
              <a:t>‹#›</a:t>
            </a:fld>
            <a:endParaRPr lang="en-US"/>
          </a:p>
        </p:txBody>
      </p:sp>
    </p:spTree>
    <p:extLst>
      <p:ext uri="{BB962C8B-B14F-4D97-AF65-F5344CB8AC3E}">
        <p14:creationId xmlns:p14="http://schemas.microsoft.com/office/powerpoint/2010/main" val="2060050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Päivämäärän paikkamerkki 2"/>
          <p:cNvSpPr>
            <a:spLocks noGrp="1"/>
          </p:cNvSpPr>
          <p:nvPr>
            <p:ph type="dt" sz="half" idx="10"/>
          </p:nvPr>
        </p:nvSpPr>
        <p:spPr/>
        <p:txBody>
          <a:bodyPr/>
          <a:lstStyle/>
          <a:p>
            <a:fld id="{3B3D0138-0A3C-44CB-8239-65A5385D4E8C}" type="datetimeFigureOut">
              <a:rPr lang="en-US" smtClean="0"/>
              <a:t>5/10/2022</a:t>
            </a:fld>
            <a:endParaRPr lang="en-US"/>
          </a:p>
        </p:txBody>
      </p:sp>
      <p:sp>
        <p:nvSpPr>
          <p:cNvPr id="4" name="Alatunnisteen paikkamerkki 3"/>
          <p:cNvSpPr>
            <a:spLocks noGrp="1"/>
          </p:cNvSpPr>
          <p:nvPr>
            <p:ph type="ftr" sz="quarter" idx="11"/>
          </p:nvPr>
        </p:nvSpPr>
        <p:spPr/>
        <p:txBody>
          <a:bodyPr/>
          <a:lstStyle/>
          <a:p>
            <a:endParaRPr lang="en-US"/>
          </a:p>
        </p:txBody>
      </p:sp>
      <p:sp>
        <p:nvSpPr>
          <p:cNvPr id="5" name="Dian numeron paikkamerkki 4"/>
          <p:cNvSpPr>
            <a:spLocks noGrp="1"/>
          </p:cNvSpPr>
          <p:nvPr>
            <p:ph type="sldNum" sz="quarter" idx="12"/>
          </p:nvPr>
        </p:nvSpPr>
        <p:spPr/>
        <p:txBody>
          <a:bodyPr/>
          <a:lstStyle/>
          <a:p>
            <a:fld id="{FA9E9757-FF26-4C8F-B04C-85F9B5E1DFE2}" type="slidenum">
              <a:rPr lang="en-US" smtClean="0"/>
              <a:t>‹#›</a:t>
            </a:fld>
            <a:endParaRPr lang="en-US"/>
          </a:p>
        </p:txBody>
      </p:sp>
    </p:spTree>
    <p:extLst>
      <p:ext uri="{BB962C8B-B14F-4D97-AF65-F5344CB8AC3E}">
        <p14:creationId xmlns:p14="http://schemas.microsoft.com/office/powerpoint/2010/main" val="2935162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Päivämäärän paikkamerkki 2"/>
          <p:cNvSpPr>
            <a:spLocks noGrp="1"/>
          </p:cNvSpPr>
          <p:nvPr>
            <p:ph type="dt" sz="half" idx="10"/>
          </p:nvPr>
        </p:nvSpPr>
        <p:spPr/>
        <p:txBody>
          <a:bodyPr/>
          <a:lstStyle/>
          <a:p>
            <a:fld id="{3B3D0138-0A3C-44CB-8239-65A5385D4E8C}" type="datetimeFigureOut">
              <a:rPr lang="en-US" smtClean="0"/>
              <a:t>5/10/2022</a:t>
            </a:fld>
            <a:endParaRPr lang="en-US"/>
          </a:p>
        </p:txBody>
      </p:sp>
      <p:sp>
        <p:nvSpPr>
          <p:cNvPr id="4" name="Alatunnisteen paikkamerkki 3"/>
          <p:cNvSpPr>
            <a:spLocks noGrp="1"/>
          </p:cNvSpPr>
          <p:nvPr>
            <p:ph type="ftr" sz="quarter" idx="11"/>
          </p:nvPr>
        </p:nvSpPr>
        <p:spPr/>
        <p:txBody>
          <a:bodyPr/>
          <a:lstStyle/>
          <a:p>
            <a:endParaRPr lang="en-US"/>
          </a:p>
        </p:txBody>
      </p:sp>
      <p:sp>
        <p:nvSpPr>
          <p:cNvPr id="5" name="Dian numeron paikkamerkki 4"/>
          <p:cNvSpPr>
            <a:spLocks noGrp="1"/>
          </p:cNvSpPr>
          <p:nvPr>
            <p:ph type="sldNum" sz="quarter" idx="12"/>
          </p:nvPr>
        </p:nvSpPr>
        <p:spPr/>
        <p:txBody>
          <a:bodyPr/>
          <a:lstStyle/>
          <a:p>
            <a:fld id="{FA9E9757-FF26-4C8F-B04C-85F9B5E1DFE2}" type="slidenum">
              <a:rPr lang="en-US" smtClean="0"/>
              <a:t>‹#›</a:t>
            </a:fld>
            <a:endParaRPr lang="en-US"/>
          </a:p>
        </p:txBody>
      </p:sp>
    </p:spTree>
    <p:extLst>
      <p:ext uri="{BB962C8B-B14F-4D97-AF65-F5344CB8AC3E}">
        <p14:creationId xmlns:p14="http://schemas.microsoft.com/office/powerpoint/2010/main" val="398992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endParaRPr lang="en-US"/>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E96124F7-DDC6-40AD-9EB1-87FC56E2C3B4}" type="datetimeFigureOut">
              <a:rPr lang="en-US" smtClean="0"/>
              <a:t>5/10/2022</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3DD0FB9D-134D-4448-BD88-C76FB96B927B}" type="slidenum">
              <a:rPr lang="en-US" smtClean="0"/>
              <a:t>‹#›</a:t>
            </a:fld>
            <a:endParaRPr lang="en-US"/>
          </a:p>
        </p:txBody>
      </p:sp>
    </p:spTree>
    <p:extLst>
      <p:ext uri="{BB962C8B-B14F-4D97-AF65-F5344CB8AC3E}">
        <p14:creationId xmlns:p14="http://schemas.microsoft.com/office/powerpoint/2010/main" val="93029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Päivämäärän paikkamerkki 4"/>
          <p:cNvSpPr>
            <a:spLocks noGrp="1"/>
          </p:cNvSpPr>
          <p:nvPr>
            <p:ph type="dt" sz="half" idx="10"/>
          </p:nvPr>
        </p:nvSpPr>
        <p:spPr/>
        <p:txBody>
          <a:bodyPr/>
          <a:lstStyle/>
          <a:p>
            <a:fld id="{E96124F7-DDC6-40AD-9EB1-87FC56E2C3B4}" type="datetimeFigureOut">
              <a:rPr lang="en-US" smtClean="0"/>
              <a:t>5/10/2022</a:t>
            </a:fld>
            <a:endParaRPr lang="en-US"/>
          </a:p>
        </p:txBody>
      </p:sp>
      <p:sp>
        <p:nvSpPr>
          <p:cNvPr id="6" name="Alatunnisteen paikkamerkki 5"/>
          <p:cNvSpPr>
            <a:spLocks noGrp="1"/>
          </p:cNvSpPr>
          <p:nvPr>
            <p:ph type="ftr" sz="quarter" idx="11"/>
          </p:nvPr>
        </p:nvSpPr>
        <p:spPr/>
        <p:txBody>
          <a:bodyPr/>
          <a:lstStyle/>
          <a:p>
            <a:endParaRPr lang="en-US"/>
          </a:p>
        </p:txBody>
      </p:sp>
      <p:sp>
        <p:nvSpPr>
          <p:cNvPr id="7" name="Dian numeron paikkamerkki 6"/>
          <p:cNvSpPr>
            <a:spLocks noGrp="1"/>
          </p:cNvSpPr>
          <p:nvPr>
            <p:ph type="sldNum" sz="quarter" idx="12"/>
          </p:nvPr>
        </p:nvSpPr>
        <p:spPr/>
        <p:txBody>
          <a:bodyPr/>
          <a:lstStyle/>
          <a:p>
            <a:fld id="{3DD0FB9D-134D-4448-BD88-C76FB96B927B}" type="slidenum">
              <a:rPr lang="en-US" smtClean="0"/>
              <a:t>‹#›</a:t>
            </a:fld>
            <a:endParaRPr lang="en-US"/>
          </a:p>
        </p:txBody>
      </p:sp>
    </p:spTree>
    <p:extLst>
      <p:ext uri="{BB962C8B-B14F-4D97-AF65-F5344CB8AC3E}">
        <p14:creationId xmlns:p14="http://schemas.microsoft.com/office/powerpoint/2010/main" val="194369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endParaRPr lang="en-US"/>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Päivämäärän paikkamerkki 6"/>
          <p:cNvSpPr>
            <a:spLocks noGrp="1"/>
          </p:cNvSpPr>
          <p:nvPr>
            <p:ph type="dt" sz="half" idx="10"/>
          </p:nvPr>
        </p:nvSpPr>
        <p:spPr/>
        <p:txBody>
          <a:bodyPr/>
          <a:lstStyle/>
          <a:p>
            <a:fld id="{E96124F7-DDC6-40AD-9EB1-87FC56E2C3B4}" type="datetimeFigureOut">
              <a:rPr lang="en-US" smtClean="0"/>
              <a:t>5/10/2022</a:t>
            </a:fld>
            <a:endParaRPr lang="en-US"/>
          </a:p>
        </p:txBody>
      </p:sp>
      <p:sp>
        <p:nvSpPr>
          <p:cNvPr id="8" name="Alatunnisteen paikkamerkki 7"/>
          <p:cNvSpPr>
            <a:spLocks noGrp="1"/>
          </p:cNvSpPr>
          <p:nvPr>
            <p:ph type="ftr" sz="quarter" idx="11"/>
          </p:nvPr>
        </p:nvSpPr>
        <p:spPr/>
        <p:txBody>
          <a:bodyPr/>
          <a:lstStyle/>
          <a:p>
            <a:endParaRPr lang="en-US"/>
          </a:p>
        </p:txBody>
      </p:sp>
      <p:sp>
        <p:nvSpPr>
          <p:cNvPr id="9" name="Dian numeron paikkamerkki 8"/>
          <p:cNvSpPr>
            <a:spLocks noGrp="1"/>
          </p:cNvSpPr>
          <p:nvPr>
            <p:ph type="sldNum" sz="quarter" idx="12"/>
          </p:nvPr>
        </p:nvSpPr>
        <p:spPr/>
        <p:txBody>
          <a:bodyPr/>
          <a:lstStyle/>
          <a:p>
            <a:fld id="{3DD0FB9D-134D-4448-BD88-C76FB96B927B}" type="slidenum">
              <a:rPr lang="en-US" smtClean="0"/>
              <a:t>‹#›</a:t>
            </a:fld>
            <a:endParaRPr lang="en-US"/>
          </a:p>
        </p:txBody>
      </p:sp>
    </p:spTree>
    <p:extLst>
      <p:ext uri="{BB962C8B-B14F-4D97-AF65-F5344CB8AC3E}">
        <p14:creationId xmlns:p14="http://schemas.microsoft.com/office/powerpoint/2010/main" val="411787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Päivämäärän paikkamerkki 2"/>
          <p:cNvSpPr>
            <a:spLocks noGrp="1"/>
          </p:cNvSpPr>
          <p:nvPr>
            <p:ph type="dt" sz="half" idx="10"/>
          </p:nvPr>
        </p:nvSpPr>
        <p:spPr/>
        <p:txBody>
          <a:bodyPr/>
          <a:lstStyle/>
          <a:p>
            <a:fld id="{E96124F7-DDC6-40AD-9EB1-87FC56E2C3B4}" type="datetimeFigureOut">
              <a:rPr lang="en-US" smtClean="0"/>
              <a:t>5/10/2022</a:t>
            </a:fld>
            <a:endParaRPr lang="en-US"/>
          </a:p>
        </p:txBody>
      </p:sp>
      <p:sp>
        <p:nvSpPr>
          <p:cNvPr id="4" name="Alatunnisteen paikkamerkki 3"/>
          <p:cNvSpPr>
            <a:spLocks noGrp="1"/>
          </p:cNvSpPr>
          <p:nvPr>
            <p:ph type="ftr" sz="quarter" idx="11"/>
          </p:nvPr>
        </p:nvSpPr>
        <p:spPr/>
        <p:txBody>
          <a:bodyPr/>
          <a:lstStyle/>
          <a:p>
            <a:endParaRPr lang="en-US"/>
          </a:p>
        </p:txBody>
      </p:sp>
      <p:sp>
        <p:nvSpPr>
          <p:cNvPr id="5" name="Dian numeron paikkamerkki 4"/>
          <p:cNvSpPr>
            <a:spLocks noGrp="1"/>
          </p:cNvSpPr>
          <p:nvPr>
            <p:ph type="sldNum" sz="quarter" idx="12"/>
          </p:nvPr>
        </p:nvSpPr>
        <p:spPr/>
        <p:txBody>
          <a:bodyPr/>
          <a:lstStyle/>
          <a:p>
            <a:fld id="{3DD0FB9D-134D-4448-BD88-C76FB96B927B}" type="slidenum">
              <a:rPr lang="en-US" smtClean="0"/>
              <a:t>‹#›</a:t>
            </a:fld>
            <a:endParaRPr lang="en-US"/>
          </a:p>
        </p:txBody>
      </p:sp>
    </p:spTree>
    <p:extLst>
      <p:ext uri="{BB962C8B-B14F-4D97-AF65-F5344CB8AC3E}">
        <p14:creationId xmlns:p14="http://schemas.microsoft.com/office/powerpoint/2010/main" val="327038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96124F7-DDC6-40AD-9EB1-87FC56E2C3B4}" type="datetimeFigureOut">
              <a:rPr lang="en-US" smtClean="0"/>
              <a:t>5/10/2022</a:t>
            </a:fld>
            <a:endParaRPr lang="en-US"/>
          </a:p>
        </p:txBody>
      </p:sp>
      <p:sp>
        <p:nvSpPr>
          <p:cNvPr id="3" name="Alatunnisteen paikkamerkki 2"/>
          <p:cNvSpPr>
            <a:spLocks noGrp="1"/>
          </p:cNvSpPr>
          <p:nvPr>
            <p:ph type="ftr" sz="quarter" idx="11"/>
          </p:nvPr>
        </p:nvSpPr>
        <p:spPr/>
        <p:txBody>
          <a:bodyPr/>
          <a:lstStyle/>
          <a:p>
            <a:endParaRPr lang="en-US"/>
          </a:p>
        </p:txBody>
      </p:sp>
      <p:sp>
        <p:nvSpPr>
          <p:cNvPr id="4" name="Dian numeron paikkamerkki 3"/>
          <p:cNvSpPr>
            <a:spLocks noGrp="1"/>
          </p:cNvSpPr>
          <p:nvPr>
            <p:ph type="sldNum" sz="quarter" idx="12"/>
          </p:nvPr>
        </p:nvSpPr>
        <p:spPr/>
        <p:txBody>
          <a:bodyPr/>
          <a:lstStyle/>
          <a:p>
            <a:fld id="{3DD0FB9D-134D-4448-BD88-C76FB96B927B}" type="slidenum">
              <a:rPr lang="en-US" smtClean="0"/>
              <a:t>‹#›</a:t>
            </a:fld>
            <a:endParaRPr lang="en-US"/>
          </a:p>
        </p:txBody>
      </p:sp>
    </p:spTree>
    <p:extLst>
      <p:ext uri="{BB962C8B-B14F-4D97-AF65-F5344CB8AC3E}">
        <p14:creationId xmlns:p14="http://schemas.microsoft.com/office/powerpoint/2010/main" val="330168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US"/>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E96124F7-DDC6-40AD-9EB1-87FC56E2C3B4}" type="datetimeFigureOut">
              <a:rPr lang="en-US" smtClean="0"/>
              <a:t>5/10/2022</a:t>
            </a:fld>
            <a:endParaRPr lang="en-US"/>
          </a:p>
        </p:txBody>
      </p:sp>
      <p:sp>
        <p:nvSpPr>
          <p:cNvPr id="6" name="Alatunnisteen paikkamerkki 5"/>
          <p:cNvSpPr>
            <a:spLocks noGrp="1"/>
          </p:cNvSpPr>
          <p:nvPr>
            <p:ph type="ftr" sz="quarter" idx="11"/>
          </p:nvPr>
        </p:nvSpPr>
        <p:spPr/>
        <p:txBody>
          <a:bodyPr/>
          <a:lstStyle/>
          <a:p>
            <a:endParaRPr lang="en-US"/>
          </a:p>
        </p:txBody>
      </p:sp>
      <p:sp>
        <p:nvSpPr>
          <p:cNvPr id="7" name="Dian numeron paikkamerkki 6"/>
          <p:cNvSpPr>
            <a:spLocks noGrp="1"/>
          </p:cNvSpPr>
          <p:nvPr>
            <p:ph type="sldNum" sz="quarter" idx="12"/>
          </p:nvPr>
        </p:nvSpPr>
        <p:spPr/>
        <p:txBody>
          <a:bodyPr/>
          <a:lstStyle/>
          <a:p>
            <a:fld id="{3DD0FB9D-134D-4448-BD88-C76FB96B927B}" type="slidenum">
              <a:rPr lang="en-US" smtClean="0"/>
              <a:t>‹#›</a:t>
            </a:fld>
            <a:endParaRPr lang="en-US"/>
          </a:p>
        </p:txBody>
      </p:sp>
    </p:spTree>
    <p:extLst>
      <p:ext uri="{BB962C8B-B14F-4D97-AF65-F5344CB8AC3E}">
        <p14:creationId xmlns:p14="http://schemas.microsoft.com/office/powerpoint/2010/main" val="395813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US"/>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E96124F7-DDC6-40AD-9EB1-87FC56E2C3B4}" type="datetimeFigureOut">
              <a:rPr lang="en-US" smtClean="0"/>
              <a:t>5/10/2022</a:t>
            </a:fld>
            <a:endParaRPr lang="en-US"/>
          </a:p>
        </p:txBody>
      </p:sp>
      <p:sp>
        <p:nvSpPr>
          <p:cNvPr id="6" name="Alatunnisteen paikkamerkki 5"/>
          <p:cNvSpPr>
            <a:spLocks noGrp="1"/>
          </p:cNvSpPr>
          <p:nvPr>
            <p:ph type="ftr" sz="quarter" idx="11"/>
          </p:nvPr>
        </p:nvSpPr>
        <p:spPr/>
        <p:txBody>
          <a:bodyPr/>
          <a:lstStyle/>
          <a:p>
            <a:endParaRPr lang="en-US"/>
          </a:p>
        </p:txBody>
      </p:sp>
      <p:sp>
        <p:nvSpPr>
          <p:cNvPr id="7" name="Dian numeron paikkamerkki 6"/>
          <p:cNvSpPr>
            <a:spLocks noGrp="1"/>
          </p:cNvSpPr>
          <p:nvPr>
            <p:ph type="sldNum" sz="quarter" idx="12"/>
          </p:nvPr>
        </p:nvSpPr>
        <p:spPr/>
        <p:txBody>
          <a:bodyPr/>
          <a:lstStyle/>
          <a:p>
            <a:fld id="{3DD0FB9D-134D-4448-BD88-C76FB96B927B}" type="slidenum">
              <a:rPr lang="en-US" smtClean="0"/>
              <a:t>‹#›</a:t>
            </a:fld>
            <a:endParaRPr lang="en-US"/>
          </a:p>
        </p:txBody>
      </p:sp>
    </p:spTree>
    <p:extLst>
      <p:ext uri="{BB962C8B-B14F-4D97-AF65-F5344CB8AC3E}">
        <p14:creationId xmlns:p14="http://schemas.microsoft.com/office/powerpoint/2010/main" val="43560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124F7-DDC6-40AD-9EB1-87FC56E2C3B4}" type="datetimeFigureOut">
              <a:rPr lang="en-US" smtClean="0"/>
              <a:t>5/10/2022</a:t>
            </a:fld>
            <a:endParaRPr lang="en-US"/>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0FB9D-134D-4448-BD88-C76FB96B927B}" type="slidenum">
              <a:rPr lang="en-US" smtClean="0"/>
              <a:t>‹#›</a:t>
            </a:fld>
            <a:endParaRPr lang="en-US"/>
          </a:p>
        </p:txBody>
      </p:sp>
    </p:spTree>
    <p:extLst>
      <p:ext uri="{BB962C8B-B14F-4D97-AF65-F5344CB8AC3E}">
        <p14:creationId xmlns:p14="http://schemas.microsoft.com/office/powerpoint/2010/main" val="3808884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endParaRPr lang="en-US"/>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D0138-0A3C-44CB-8239-65A5385D4E8C}" type="datetimeFigureOut">
              <a:rPr lang="en-US" smtClean="0"/>
              <a:t>5/10/2022</a:t>
            </a:fld>
            <a:endParaRPr lang="en-US"/>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E9757-FF26-4C8F-B04C-85F9B5E1DFE2}" type="slidenum">
              <a:rPr lang="en-US" smtClean="0"/>
              <a:t>‹#›</a:t>
            </a:fld>
            <a:endParaRPr lang="en-US"/>
          </a:p>
        </p:txBody>
      </p:sp>
    </p:spTree>
    <p:extLst>
      <p:ext uri="{BB962C8B-B14F-4D97-AF65-F5344CB8AC3E}">
        <p14:creationId xmlns:p14="http://schemas.microsoft.com/office/powerpoint/2010/main" val="577562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100"/>
          <p:cNvSpPr txBox="1">
            <a:spLocks/>
          </p:cNvSpPr>
          <p:nvPr/>
        </p:nvSpPr>
        <p:spPr>
          <a:xfrm>
            <a:off x="456078" y="681080"/>
            <a:ext cx="9554195" cy="877951"/>
          </a:xfrm>
          <a:prstGeom prst="rect">
            <a:avLst/>
          </a:prstGeom>
          <a:noFill/>
          <a:ln>
            <a:noFill/>
          </a:ln>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1"/>
              </a:buClr>
              <a:buSzPts val="5200"/>
            </a:pPr>
            <a:r>
              <a:rPr lang="fi" sz="6200" kern="0" dirty="0">
                <a:solidFill>
                  <a:srgbClr val="E83272"/>
                </a:solidFill>
                <a:latin typeface="Segoe UI Light" panose="020B0502040204020203" pitchFamily="34" charset="0"/>
                <a:cs typeface="Segoe UI Light" panose="020B0502040204020203" pitchFamily="34" charset="0"/>
                <a:sym typeface="Titillium Web ExtraLight"/>
              </a:rPr>
              <a:t>Improsta iloa! </a:t>
            </a:r>
            <a:r>
              <a:rPr lang="fi" sz="6200" kern="0" dirty="0">
                <a:solidFill>
                  <a:srgbClr val="E83272"/>
                </a:solidFill>
                <a:latin typeface="Segoe UI Light" panose="020B0502040204020203" pitchFamily="34" charset="0"/>
                <a:cs typeface="Segoe UI Light" panose="020B0502040204020203" pitchFamily="34" charset="0"/>
                <a:sym typeface="Wingdings" panose="05000000000000000000" pitchFamily="2" charset="2"/>
              </a:rPr>
              <a:t></a:t>
            </a:r>
            <a:endParaRPr lang="en-US" sz="6200" dirty="0">
              <a:solidFill>
                <a:srgbClr val="E83272"/>
              </a:solidFill>
              <a:latin typeface="Segoe UI Light" panose="020B0502040204020203" pitchFamily="34" charset="0"/>
              <a:ea typeface="Titillium Web ExtraLight"/>
              <a:cs typeface="Segoe UI Light" panose="020B0502040204020203" pitchFamily="34" charset="0"/>
              <a:sym typeface="Titillium Web ExtraLight"/>
            </a:endParaRPr>
          </a:p>
        </p:txBody>
      </p:sp>
      <p:sp>
        <p:nvSpPr>
          <p:cNvPr id="14" name="Shape 101"/>
          <p:cNvSpPr txBox="1">
            <a:spLocks/>
          </p:cNvSpPr>
          <p:nvPr/>
        </p:nvSpPr>
        <p:spPr>
          <a:xfrm>
            <a:off x="456078" y="5494980"/>
            <a:ext cx="7793058" cy="139507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2"/>
              </a:buClr>
              <a:buSzPts val="2800"/>
              <a:buFont typeface="Titillium Web"/>
              <a:buNone/>
            </a:pPr>
            <a:r>
              <a:rPr lang="en-US" sz="3200" dirty="0">
                <a:solidFill>
                  <a:srgbClr val="E83272"/>
                </a:solidFill>
                <a:latin typeface="Segoe UI Light" panose="020B0502040204020203" pitchFamily="34" charset="0"/>
                <a:ea typeface="Titillium Web Light"/>
                <a:cs typeface="Segoe UI Light" panose="020B0502040204020203" pitchFamily="34" charset="0"/>
                <a:sym typeface="Titillium Web Light"/>
              </a:rPr>
              <a:t>Mikko Kamila, 19.5.2021</a:t>
            </a:r>
          </a:p>
          <a:p>
            <a:pPr marL="0" indent="0">
              <a:lnSpc>
                <a:spcPct val="100000"/>
              </a:lnSpc>
              <a:spcBef>
                <a:spcPts val="0"/>
              </a:spcBef>
              <a:buClr>
                <a:schemeClr val="dk2"/>
              </a:buClr>
              <a:buSzPts val="2800"/>
              <a:buFont typeface="Titillium Web"/>
              <a:buNone/>
            </a:pPr>
            <a:endParaRPr lang="en-US" sz="3200" dirty="0">
              <a:solidFill>
                <a:srgbClr val="E83272"/>
              </a:solidFill>
              <a:latin typeface="Segoe UI Light" panose="020B0502040204020203" pitchFamily="34" charset="0"/>
              <a:ea typeface="Titillium Web Light"/>
              <a:cs typeface="Segoe UI Light" panose="020B0502040204020203" pitchFamily="34" charset="0"/>
              <a:sym typeface="Titillium Web Light"/>
            </a:endParaRPr>
          </a:p>
        </p:txBody>
      </p:sp>
      <p:sp>
        <p:nvSpPr>
          <p:cNvPr id="15" name="Shape 102"/>
          <p:cNvSpPr txBox="1">
            <a:spLocks/>
          </p:cNvSpPr>
          <p:nvPr/>
        </p:nvSpPr>
        <p:spPr>
          <a:xfrm>
            <a:off x="456078" y="1805589"/>
            <a:ext cx="7082954" cy="1475666"/>
          </a:xfrm>
          <a:prstGeom prst="rect">
            <a:avLst/>
          </a:prstGeom>
          <a:noFill/>
          <a:ln>
            <a:noFill/>
          </a:ln>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1"/>
              </a:buClr>
              <a:buSzPts val="5200"/>
              <a:buFont typeface="Titillium Web ExtraLight"/>
              <a:buNone/>
            </a:pPr>
            <a:r>
              <a:rPr lang="en-US" sz="4000" b="1" dirty="0" err="1">
                <a:solidFill>
                  <a:srgbClr val="E83272"/>
                </a:solidFill>
                <a:latin typeface="Segoe UI Semibold" panose="020B0702040204020203" pitchFamily="34" charset="0"/>
                <a:ea typeface="Titillium Web"/>
                <a:cs typeface="Segoe UI Semibold" panose="020B0702040204020203" pitchFamily="34" charset="0"/>
                <a:sym typeface="Titillium Web"/>
              </a:rPr>
              <a:t>Improvisaatio</a:t>
            </a:r>
            <a:r>
              <a:rPr lang="hy-AM" sz="4000" dirty="0">
                <a:solidFill>
                  <a:srgbClr val="E83272"/>
                </a:solidFill>
                <a:latin typeface="Segoe UI Semibold" panose="020B0702040204020203" pitchFamily="34" charset="0"/>
                <a:ea typeface="Titillium Web"/>
                <a:cs typeface="Segoe UI Semibold" panose="020B0702040204020203" pitchFamily="34" charset="0"/>
                <a:sym typeface="Titillium Web"/>
              </a:rPr>
              <a:t>֎</a:t>
            </a:r>
            <a:r>
              <a:rPr lang="en-US" sz="4000" dirty="0" err="1">
                <a:solidFill>
                  <a:srgbClr val="E83272"/>
                </a:solidFill>
                <a:latin typeface="Segoe UI Semibold" panose="020B0702040204020203" pitchFamily="34" charset="0"/>
                <a:ea typeface="Titillium Web"/>
                <a:cs typeface="Segoe UI Semibold" panose="020B0702040204020203" pitchFamily="34" charset="0"/>
                <a:sym typeface="Titillium Web"/>
              </a:rPr>
              <a:t>teatterin</a:t>
            </a:r>
            <a:r>
              <a:rPr lang="en-US" sz="4000" dirty="0">
                <a:solidFill>
                  <a:srgbClr val="E83272"/>
                </a:solidFill>
                <a:latin typeface="Segoe UI Semibold" panose="020B0702040204020203" pitchFamily="34" charset="0"/>
                <a:ea typeface="Titillium Web"/>
                <a:cs typeface="Segoe UI Semibold" panose="020B0702040204020203" pitchFamily="34" charset="0"/>
                <a:sym typeface="Titillium Web"/>
              </a:rPr>
              <a:t> </a:t>
            </a:r>
            <a:r>
              <a:rPr lang="en-US" sz="4000" dirty="0" err="1">
                <a:solidFill>
                  <a:srgbClr val="E83272"/>
                </a:solidFill>
                <a:latin typeface="Segoe UI Semibold" panose="020B0702040204020203" pitchFamily="34" charset="0"/>
                <a:ea typeface="Titillium Web"/>
                <a:cs typeface="Segoe UI Semibold" panose="020B0702040204020203" pitchFamily="34" charset="0"/>
                <a:sym typeface="Titillium Web"/>
              </a:rPr>
              <a:t>tekniikoista</a:t>
            </a:r>
            <a:r>
              <a:rPr lang="en-US" sz="4000" dirty="0">
                <a:solidFill>
                  <a:srgbClr val="E83272"/>
                </a:solidFill>
                <a:latin typeface="Segoe UI Semibold" panose="020B0702040204020203" pitchFamily="34" charset="0"/>
                <a:ea typeface="Titillium Web"/>
                <a:cs typeface="Segoe UI Semibold" panose="020B0702040204020203" pitchFamily="34" charset="0"/>
                <a:sym typeface="Titillium Web"/>
              </a:rPr>
              <a:t> </a:t>
            </a:r>
          </a:p>
          <a:p>
            <a:pPr>
              <a:lnSpc>
                <a:spcPct val="100000"/>
              </a:lnSpc>
              <a:spcBef>
                <a:spcPts val="0"/>
              </a:spcBef>
              <a:buClr>
                <a:schemeClr val="dk1"/>
              </a:buClr>
              <a:buSzPts val="5200"/>
              <a:buFont typeface="Titillium Web ExtraLight"/>
              <a:buNone/>
            </a:pPr>
            <a:r>
              <a:rPr lang="en-US" sz="4000" dirty="0" err="1">
                <a:solidFill>
                  <a:srgbClr val="E83272"/>
                </a:solidFill>
                <a:latin typeface="Segoe UI Semibold" panose="020B0702040204020203" pitchFamily="34" charset="0"/>
                <a:ea typeface="Titillium Web"/>
                <a:cs typeface="Segoe UI Semibold" panose="020B0702040204020203" pitchFamily="34" charset="0"/>
                <a:sym typeface="Titillium Web"/>
              </a:rPr>
              <a:t>apua</a:t>
            </a:r>
            <a:r>
              <a:rPr lang="en-US" sz="4000" dirty="0">
                <a:solidFill>
                  <a:srgbClr val="E83272"/>
                </a:solidFill>
                <a:latin typeface="Segoe UI Semibold" panose="020B0702040204020203" pitchFamily="34" charset="0"/>
                <a:ea typeface="Titillium Web"/>
                <a:cs typeface="Segoe UI Semibold" panose="020B0702040204020203" pitchFamily="34" charset="0"/>
                <a:sym typeface="Titillium Web"/>
              </a:rPr>
              <a:t> </a:t>
            </a:r>
            <a:r>
              <a:rPr lang="en-US" sz="4000" dirty="0" err="1">
                <a:solidFill>
                  <a:srgbClr val="E83272"/>
                </a:solidFill>
                <a:latin typeface="Segoe UI Semibold" panose="020B0702040204020203" pitchFamily="34" charset="0"/>
                <a:ea typeface="Titillium Web"/>
                <a:cs typeface="Segoe UI Semibold" panose="020B0702040204020203" pitchFamily="34" charset="0"/>
                <a:sym typeface="Titillium Web"/>
              </a:rPr>
              <a:t>esillä</a:t>
            </a:r>
            <a:r>
              <a:rPr lang="en-US" sz="4000" dirty="0">
                <a:solidFill>
                  <a:srgbClr val="E83272"/>
                </a:solidFill>
                <a:latin typeface="Segoe UI Semibold" panose="020B0702040204020203" pitchFamily="34" charset="0"/>
                <a:ea typeface="Titillium Web"/>
                <a:cs typeface="Segoe UI Semibold" panose="020B0702040204020203" pitchFamily="34" charset="0"/>
                <a:sym typeface="Titillium Web"/>
              </a:rPr>
              <a:t> </a:t>
            </a:r>
          </a:p>
          <a:p>
            <a:pPr>
              <a:lnSpc>
                <a:spcPct val="100000"/>
              </a:lnSpc>
              <a:spcBef>
                <a:spcPts val="0"/>
              </a:spcBef>
              <a:buClr>
                <a:schemeClr val="dk1"/>
              </a:buClr>
              <a:buSzPts val="5200"/>
              <a:buFont typeface="Titillium Web ExtraLight"/>
              <a:buNone/>
            </a:pPr>
            <a:r>
              <a:rPr lang="en-US" sz="4000" dirty="0" err="1">
                <a:solidFill>
                  <a:srgbClr val="E83272"/>
                </a:solidFill>
                <a:latin typeface="Segoe UI Semibold" panose="020B0702040204020203" pitchFamily="34" charset="0"/>
                <a:ea typeface="Titillium Web"/>
                <a:cs typeface="Segoe UI Semibold" panose="020B0702040204020203" pitchFamily="34" charset="0"/>
                <a:sym typeface="Titillium Web"/>
              </a:rPr>
              <a:t>olemisen</a:t>
            </a:r>
            <a:r>
              <a:rPr lang="en-US" sz="4000" dirty="0">
                <a:solidFill>
                  <a:srgbClr val="E83272"/>
                </a:solidFill>
                <a:latin typeface="Segoe UI Semibold" panose="020B0702040204020203" pitchFamily="34" charset="0"/>
                <a:ea typeface="Titillium Web"/>
                <a:cs typeface="Segoe UI Semibold" panose="020B0702040204020203" pitchFamily="34" charset="0"/>
                <a:sym typeface="Titillium Web"/>
              </a:rPr>
              <a:t> </a:t>
            </a:r>
            <a:r>
              <a:rPr lang="en-US" sz="4000" dirty="0" err="1">
                <a:solidFill>
                  <a:srgbClr val="E83272"/>
                </a:solidFill>
                <a:latin typeface="Segoe UI Semibold" panose="020B0702040204020203" pitchFamily="34" charset="0"/>
                <a:ea typeface="Titillium Web"/>
                <a:cs typeface="Segoe UI Semibold" panose="020B0702040204020203" pitchFamily="34" charset="0"/>
                <a:sym typeface="Titillium Web"/>
              </a:rPr>
              <a:t>pulmiin</a:t>
            </a:r>
            <a:endParaRPr lang="en-US" sz="4000" dirty="0">
              <a:solidFill>
                <a:srgbClr val="E83272"/>
              </a:solidFill>
              <a:latin typeface="Segoe UI Semibold" panose="020B0702040204020203" pitchFamily="34" charset="0"/>
              <a:ea typeface="Titillium Web"/>
              <a:cs typeface="Segoe UI Semibold" panose="020B0702040204020203" pitchFamily="34" charset="0"/>
              <a:sym typeface="Titillium Web"/>
            </a:endParaRPr>
          </a:p>
        </p:txBody>
      </p:sp>
      <p:pic>
        <p:nvPicPr>
          <p:cNvPr id="6" name="Shape 99"/>
          <p:cNvPicPr preferRelativeResize="0"/>
          <p:nvPr/>
        </p:nvPicPr>
        <p:blipFill rotWithShape="1">
          <a:blip r:embed="rId2">
            <a:alphaModFix/>
          </a:blip>
          <a:srcRect l="9720" t="22672" r="27528" b="22667"/>
          <a:stretch/>
        </p:blipFill>
        <p:spPr>
          <a:xfrm>
            <a:off x="4293788" y="0"/>
            <a:ext cx="7889503" cy="6871648"/>
          </a:xfrm>
          <a:prstGeom prst="rect">
            <a:avLst/>
          </a:prstGeom>
          <a:noFill/>
          <a:ln>
            <a:noFill/>
          </a:ln>
        </p:spPr>
      </p:pic>
    </p:spTree>
    <p:extLst>
      <p:ext uri="{BB962C8B-B14F-4D97-AF65-F5344CB8AC3E}">
        <p14:creationId xmlns:p14="http://schemas.microsoft.com/office/powerpoint/2010/main" val="322502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349"/>
          <p:cNvPicPr preferRelativeResize="0"/>
          <p:nvPr/>
        </p:nvPicPr>
        <p:blipFill rotWithShape="1">
          <a:blip r:embed="rId2">
            <a:alphaModFix/>
          </a:blip>
          <a:srcRect l="17026" t="12195" r="30952"/>
          <a:stretch/>
        </p:blipFill>
        <p:spPr>
          <a:xfrm>
            <a:off x="48" y="0"/>
            <a:ext cx="6095952" cy="6858000"/>
          </a:xfrm>
          <a:prstGeom prst="rect">
            <a:avLst/>
          </a:prstGeom>
          <a:noFill/>
          <a:ln>
            <a:noFill/>
          </a:ln>
        </p:spPr>
      </p:pic>
      <p:sp>
        <p:nvSpPr>
          <p:cNvPr id="3" name="Shape 341"/>
          <p:cNvSpPr/>
          <p:nvPr/>
        </p:nvSpPr>
        <p:spPr>
          <a:xfrm flipH="1">
            <a:off x="3020704" y="891713"/>
            <a:ext cx="9212240" cy="800152"/>
          </a:xfrm>
          <a:custGeom>
            <a:avLst/>
            <a:gdLst/>
            <a:ahLst/>
            <a:cxnLst/>
            <a:rect l="0" t="0" r="0" b="0"/>
            <a:pathLst>
              <a:path w="276970" h="26504" extrusionOk="0">
                <a:moveTo>
                  <a:pt x="0" y="0"/>
                </a:moveTo>
                <a:lnTo>
                  <a:pt x="276970" y="0"/>
                </a:lnTo>
                <a:lnTo>
                  <a:pt x="265043" y="26504"/>
                </a:lnTo>
                <a:lnTo>
                  <a:pt x="331" y="26504"/>
                </a:lnTo>
                <a:close/>
              </a:path>
            </a:pathLst>
          </a:custGeom>
          <a:solidFill>
            <a:srgbClr val="E83272"/>
          </a:solidFill>
          <a:ln>
            <a:noFill/>
          </a:ln>
        </p:spPr>
      </p:sp>
      <p:sp>
        <p:nvSpPr>
          <p:cNvPr id="4" name="Shape 344"/>
          <p:cNvSpPr txBox="1"/>
          <p:nvPr/>
        </p:nvSpPr>
        <p:spPr>
          <a:xfrm flipH="1">
            <a:off x="3634330" y="968534"/>
            <a:ext cx="8409657" cy="654475"/>
          </a:xfrm>
          <a:prstGeom prst="rect">
            <a:avLst/>
          </a:prstGeom>
          <a:noFill/>
          <a:ln>
            <a:noFill/>
          </a:ln>
        </p:spPr>
        <p:txBody>
          <a:bodyPr spcFirstLastPara="1" wrap="square" lIns="91425" tIns="91425" rIns="91425" bIns="91425" anchor="ctr" anchorCtr="0">
            <a:noAutofit/>
          </a:bodyPr>
          <a:lstStyle/>
          <a:p>
            <a:r>
              <a:rPr lang="fi-FI" sz="3200" dirty="0"/>
              <a:t>Miten </a:t>
            </a:r>
            <a:r>
              <a:rPr lang="fi-FI" sz="3200" dirty="0" err="1"/>
              <a:t>impron</a:t>
            </a:r>
            <a:r>
              <a:rPr lang="fi-FI" sz="3200" dirty="0"/>
              <a:t> tekniikat auttavat omaan elämään?</a:t>
            </a:r>
          </a:p>
        </p:txBody>
      </p:sp>
      <p:sp>
        <p:nvSpPr>
          <p:cNvPr id="5" name="Tekstiruutu 4"/>
          <p:cNvSpPr txBox="1"/>
          <p:nvPr/>
        </p:nvSpPr>
        <p:spPr>
          <a:xfrm>
            <a:off x="6441093" y="1882986"/>
            <a:ext cx="5257800" cy="4524315"/>
          </a:xfrm>
          <a:prstGeom prst="rect">
            <a:avLst/>
          </a:prstGeom>
          <a:noFill/>
        </p:spPr>
        <p:txBody>
          <a:bodyPr wrap="square" rtlCol="0">
            <a:spAutoFit/>
          </a:bodyPr>
          <a:lstStyle/>
          <a:p>
            <a:r>
              <a:rPr lang="fi-FI" sz="2400" dirty="0"/>
              <a:t>- Oman äänen löytäminen. Oman mielipiteen sanominen ja perusteleminen</a:t>
            </a:r>
          </a:p>
          <a:p>
            <a:r>
              <a:rPr lang="fi-FI" sz="2400" dirty="0"/>
              <a:t> </a:t>
            </a:r>
          </a:p>
          <a:p>
            <a:r>
              <a:rPr lang="fi-FI" sz="2400" dirty="0"/>
              <a:t>- Esteet/estot ideoille ja kerronnalle pois tai alemmas. </a:t>
            </a:r>
          </a:p>
          <a:p>
            <a:r>
              <a:rPr lang="fi-FI" sz="2400" dirty="0"/>
              <a:t> </a:t>
            </a:r>
          </a:p>
          <a:p>
            <a:r>
              <a:rPr lang="fi-FI" sz="2400" dirty="0"/>
              <a:t>- Tunteiden käsitteleminen</a:t>
            </a:r>
          </a:p>
          <a:p>
            <a:pPr lvl="0"/>
            <a:r>
              <a:rPr lang="fi-FI" sz="2400" dirty="0"/>
              <a:t>	nimeäminen</a:t>
            </a:r>
          </a:p>
          <a:p>
            <a:pPr lvl="0"/>
            <a:r>
              <a:rPr lang="fi-FI" sz="2400" dirty="0"/>
              <a:t>	tunnistaminen</a:t>
            </a:r>
          </a:p>
          <a:p>
            <a:pPr lvl="0"/>
            <a:r>
              <a:rPr lang="fi-FI" sz="2400" dirty="0"/>
              <a:t>	myöntäminen</a:t>
            </a:r>
          </a:p>
          <a:p>
            <a:pPr lvl="0"/>
            <a:endParaRPr lang="fi-FI" sz="2400" dirty="0"/>
          </a:p>
        </p:txBody>
      </p:sp>
      <p:pic>
        <p:nvPicPr>
          <p:cNvPr id="7" name="Shape 15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8676440" y="5864430"/>
            <a:ext cx="3367547" cy="841887"/>
          </a:xfrm>
          <a:prstGeom prst="rect">
            <a:avLst/>
          </a:prstGeom>
          <a:noFill/>
          <a:ln>
            <a:noFill/>
          </a:ln>
        </p:spPr>
      </p:pic>
    </p:spTree>
    <p:extLst>
      <p:ext uri="{BB962C8B-B14F-4D97-AF65-F5344CB8AC3E}">
        <p14:creationId xmlns:p14="http://schemas.microsoft.com/office/powerpoint/2010/main" val="278355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p:cTn id="2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p:cTn id="3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p:cTn id="3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340"/>
          <p:cNvPicPr preferRelativeResize="0"/>
          <p:nvPr/>
        </p:nvPicPr>
        <p:blipFill rotWithShape="1">
          <a:blip r:embed="rId2">
            <a:alphaModFix/>
          </a:blip>
          <a:srcRect l="20353" r="20359"/>
          <a:stretch/>
        </p:blipFill>
        <p:spPr>
          <a:xfrm>
            <a:off x="6096045" y="0"/>
            <a:ext cx="6095955" cy="6858000"/>
          </a:xfrm>
          <a:prstGeom prst="rect">
            <a:avLst/>
          </a:prstGeom>
          <a:noFill/>
          <a:ln>
            <a:noFill/>
          </a:ln>
        </p:spPr>
      </p:pic>
      <p:sp>
        <p:nvSpPr>
          <p:cNvPr id="3" name="Shape 341"/>
          <p:cNvSpPr/>
          <p:nvPr/>
        </p:nvSpPr>
        <p:spPr>
          <a:xfrm>
            <a:off x="-27296" y="891713"/>
            <a:ext cx="9212240" cy="800152"/>
          </a:xfrm>
          <a:custGeom>
            <a:avLst/>
            <a:gdLst/>
            <a:ahLst/>
            <a:cxnLst/>
            <a:rect l="0" t="0" r="0" b="0"/>
            <a:pathLst>
              <a:path w="276970" h="26504" extrusionOk="0">
                <a:moveTo>
                  <a:pt x="0" y="0"/>
                </a:moveTo>
                <a:lnTo>
                  <a:pt x="276970" y="0"/>
                </a:lnTo>
                <a:lnTo>
                  <a:pt x="265043" y="26504"/>
                </a:lnTo>
                <a:lnTo>
                  <a:pt x="331" y="26504"/>
                </a:lnTo>
                <a:close/>
              </a:path>
            </a:pathLst>
          </a:custGeom>
          <a:solidFill>
            <a:srgbClr val="E83272"/>
          </a:solidFill>
          <a:ln>
            <a:noFill/>
          </a:ln>
        </p:spPr>
      </p:sp>
      <p:sp>
        <p:nvSpPr>
          <p:cNvPr id="5" name="Shape 344"/>
          <p:cNvSpPr txBox="1"/>
          <p:nvPr/>
        </p:nvSpPr>
        <p:spPr>
          <a:xfrm>
            <a:off x="586330" y="968534"/>
            <a:ext cx="8409657" cy="654475"/>
          </a:xfrm>
          <a:prstGeom prst="rect">
            <a:avLst/>
          </a:prstGeom>
          <a:noFill/>
          <a:ln>
            <a:noFill/>
          </a:ln>
        </p:spPr>
        <p:txBody>
          <a:bodyPr spcFirstLastPara="1" wrap="square" lIns="91425" tIns="91425" rIns="91425" bIns="91425" anchor="ctr" anchorCtr="0">
            <a:noAutofit/>
          </a:bodyPr>
          <a:lstStyle/>
          <a:p>
            <a:r>
              <a:rPr lang="fi-FI" sz="3600" dirty="0"/>
              <a:t>Ohjeita vetäjälle:</a:t>
            </a:r>
          </a:p>
        </p:txBody>
      </p:sp>
      <p:sp>
        <p:nvSpPr>
          <p:cNvPr id="6" name="Tekstiruutu 5"/>
          <p:cNvSpPr txBox="1"/>
          <p:nvPr/>
        </p:nvSpPr>
        <p:spPr>
          <a:xfrm>
            <a:off x="586330" y="2136054"/>
            <a:ext cx="5257800" cy="3108543"/>
          </a:xfrm>
          <a:prstGeom prst="rect">
            <a:avLst/>
          </a:prstGeom>
          <a:noFill/>
        </p:spPr>
        <p:txBody>
          <a:bodyPr wrap="square" rtlCol="0">
            <a:spAutoFit/>
          </a:bodyPr>
          <a:lstStyle/>
          <a:p>
            <a:pPr lvl="0"/>
            <a:r>
              <a:rPr lang="fi-FI" sz="2800" dirty="0"/>
              <a:t>- Ole itse innostunut ja näytä se.</a:t>
            </a:r>
          </a:p>
          <a:p>
            <a:pPr lvl="0"/>
            <a:r>
              <a:rPr lang="fi-FI" sz="2800" dirty="0"/>
              <a:t>- Ole aina valmis rohkaisemaan 	esimerkilläsi.</a:t>
            </a:r>
          </a:p>
          <a:p>
            <a:pPr lvl="0"/>
            <a:r>
              <a:rPr lang="fi-FI" sz="2800" dirty="0"/>
              <a:t>- Ole valmis tekemään itsesi 	naurunalaiseksi.</a:t>
            </a:r>
          </a:p>
          <a:p>
            <a:pPr marL="457200" lvl="0" indent="-457200">
              <a:buFontTx/>
              <a:buChar char="-"/>
            </a:pPr>
            <a:endParaRPr lang="fi-FI" sz="2800" dirty="0"/>
          </a:p>
          <a:p>
            <a:pPr lvl="0"/>
            <a:r>
              <a:rPr lang="fi-FI" sz="2800" dirty="0"/>
              <a:t>- Nauti kaikesta edellä olevasta!</a:t>
            </a:r>
          </a:p>
        </p:txBody>
      </p:sp>
      <p:pic>
        <p:nvPicPr>
          <p:cNvPr id="7" name="Shape 15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384085" y="5864430"/>
            <a:ext cx="3367547" cy="841887"/>
          </a:xfrm>
          <a:prstGeom prst="rect">
            <a:avLst/>
          </a:prstGeom>
          <a:noFill/>
          <a:ln>
            <a:noFill/>
          </a:ln>
        </p:spPr>
      </p:pic>
    </p:spTree>
    <p:extLst>
      <p:ext uri="{BB962C8B-B14F-4D97-AF65-F5344CB8AC3E}">
        <p14:creationId xmlns:p14="http://schemas.microsoft.com/office/powerpoint/2010/main" val="306370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61494"/>
            <a:ext cx="6898105" cy="4601036"/>
          </a:xfrm>
          <a:prstGeom prst="rect">
            <a:avLst/>
          </a:prstGeom>
        </p:spPr>
      </p:pic>
      <p:sp>
        <p:nvSpPr>
          <p:cNvPr id="9" name="Shape 286"/>
          <p:cNvSpPr/>
          <p:nvPr/>
        </p:nvSpPr>
        <p:spPr>
          <a:xfrm>
            <a:off x="6898105" y="-1"/>
            <a:ext cx="5293895" cy="686253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kstiruutu 4"/>
          <p:cNvSpPr txBox="1"/>
          <p:nvPr/>
        </p:nvSpPr>
        <p:spPr>
          <a:xfrm>
            <a:off x="361629" y="744255"/>
            <a:ext cx="6430967" cy="584775"/>
          </a:xfrm>
          <a:prstGeom prst="rect">
            <a:avLst/>
          </a:prstGeom>
          <a:noFill/>
        </p:spPr>
        <p:txBody>
          <a:bodyPr wrap="square" rtlCol="0">
            <a:spAutoFit/>
          </a:bodyPr>
          <a:lstStyle/>
          <a:p>
            <a:pPr lvl="0" algn="ctr">
              <a:buClr>
                <a:schemeClr val="dk1"/>
              </a:buClr>
              <a:buSzPts val="2800"/>
            </a:pPr>
            <a:r>
              <a:rPr lang="fi-FI" sz="3200" dirty="0">
                <a:solidFill>
                  <a:srgbClr val="000000"/>
                </a:solidFill>
                <a:latin typeface="Segoe UI Light" panose="020B0502040204020203" pitchFamily="34" charset="0"/>
                <a:cs typeface="Segoe UI Light" panose="020B0502040204020203" pitchFamily="34" charset="0"/>
              </a:rPr>
              <a:t>Muista </a:t>
            </a:r>
            <a:r>
              <a:rPr lang="fi-FI" sz="3200" b="1" dirty="0">
                <a:solidFill>
                  <a:srgbClr val="000000"/>
                </a:solidFill>
                <a:latin typeface="Segoe UI Light" panose="020B0502040204020203" pitchFamily="34" charset="0"/>
                <a:cs typeface="Segoe UI Light" panose="020B0502040204020203" pitchFamily="34" charset="0"/>
              </a:rPr>
              <a:t>turvallisuus</a:t>
            </a:r>
            <a:r>
              <a:rPr lang="fi-FI" sz="3200" dirty="0">
                <a:solidFill>
                  <a:srgbClr val="000000"/>
                </a:solidFill>
                <a:latin typeface="Segoe UI Light" panose="020B0502040204020203" pitchFamily="34" charset="0"/>
                <a:cs typeface="Segoe UI Light" panose="020B0502040204020203" pitchFamily="34" charset="0"/>
              </a:rPr>
              <a:t>!</a:t>
            </a:r>
            <a:endParaRPr lang="en-US" sz="3200" dirty="0">
              <a:solidFill>
                <a:schemeClr val="dk1"/>
              </a:solidFill>
              <a:latin typeface="Segoe UI Semibold" panose="020B0702040204020203" pitchFamily="34" charset="0"/>
              <a:ea typeface="Titillium Web ExtraLight"/>
              <a:cs typeface="Segoe UI Semibold" panose="020B0702040204020203" pitchFamily="34" charset="0"/>
              <a:sym typeface="Titillium Web ExtraLight"/>
            </a:endParaRPr>
          </a:p>
        </p:txBody>
      </p:sp>
      <p:sp>
        <p:nvSpPr>
          <p:cNvPr id="2" name="Tekstiruutu 1"/>
          <p:cNvSpPr txBox="1"/>
          <p:nvPr/>
        </p:nvSpPr>
        <p:spPr>
          <a:xfrm>
            <a:off x="7586897" y="2230935"/>
            <a:ext cx="4214873" cy="387798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fi-FI" sz="2800" dirty="0">
                <a:latin typeface="Segoe UI Light" panose="020B0502040204020203" pitchFamily="34" charset="0"/>
                <a:cs typeface="Segoe UI Light" panose="020B0502040204020203" pitchFamily="34" charset="0"/>
              </a:rPr>
              <a:t>fyysinen</a:t>
            </a:r>
          </a:p>
          <a:p>
            <a:pPr marL="342900" indent="-342900">
              <a:lnSpc>
                <a:spcPct val="150000"/>
              </a:lnSpc>
              <a:buFont typeface="Arial" panose="020B0604020202020204" pitchFamily="34" charset="0"/>
              <a:buChar char="•"/>
            </a:pPr>
            <a:r>
              <a:rPr lang="fi-FI" sz="2800" dirty="0">
                <a:latin typeface="Segoe UI Light" panose="020B0502040204020203" pitchFamily="34" charset="0"/>
                <a:cs typeface="Segoe UI Light" panose="020B0502040204020203" pitchFamily="34" charset="0"/>
              </a:rPr>
              <a:t>psyykkinen</a:t>
            </a:r>
          </a:p>
          <a:p>
            <a:pPr marL="342900" indent="-342900">
              <a:lnSpc>
                <a:spcPct val="150000"/>
              </a:lnSpc>
              <a:buFont typeface="Arial" panose="020B0604020202020204" pitchFamily="34" charset="0"/>
              <a:buChar char="•"/>
            </a:pPr>
            <a:r>
              <a:rPr lang="fi-FI" sz="2800" dirty="0">
                <a:latin typeface="Segoe UI Light" panose="020B0502040204020203" pitchFamily="34" charset="0"/>
                <a:cs typeface="Segoe UI Light" panose="020B0502040204020203" pitchFamily="34" charset="0"/>
              </a:rPr>
              <a:t>sosiaalinen</a:t>
            </a:r>
          </a:p>
          <a:p>
            <a:pPr marL="342900" indent="-342900">
              <a:lnSpc>
                <a:spcPct val="150000"/>
              </a:lnSpc>
              <a:buFont typeface="Arial" panose="020B0604020202020204" pitchFamily="34" charset="0"/>
              <a:buChar char="•"/>
            </a:pPr>
            <a:endParaRPr lang="fi-FI" sz="2800" dirty="0">
              <a:latin typeface="Segoe UI Light" panose="020B0502040204020203" pitchFamily="34" charset="0"/>
              <a:cs typeface="Segoe UI Light" panose="020B0502040204020203" pitchFamily="34" charset="0"/>
            </a:endParaRPr>
          </a:p>
          <a:p>
            <a:pPr marL="342900" indent="-342900">
              <a:lnSpc>
                <a:spcPct val="150000"/>
              </a:lnSpc>
              <a:buFont typeface="Arial" panose="020B0604020202020204" pitchFamily="34" charset="0"/>
              <a:buChar char="•"/>
            </a:pPr>
            <a:r>
              <a:rPr lang="fi-FI" sz="3600" dirty="0">
                <a:latin typeface="Segoe UI Light" panose="020B0502040204020203" pitchFamily="34" charset="0"/>
                <a:cs typeface="Segoe UI Light" panose="020B0502040204020203" pitchFamily="34" charset="0"/>
              </a:rPr>
              <a:t>Ei pakkoa!</a:t>
            </a:r>
          </a:p>
          <a:p>
            <a:endParaRPr lang="en-US" sz="2400" dirty="0">
              <a:latin typeface="Segoe UI Light" panose="020B0502040204020203" pitchFamily="34" charset="0"/>
              <a:cs typeface="Segoe UI Light" panose="020B0502040204020203" pitchFamily="34" charset="0"/>
            </a:endParaRPr>
          </a:p>
        </p:txBody>
      </p:sp>
      <p:pic>
        <p:nvPicPr>
          <p:cNvPr id="8" name="Shape 15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8824453" y="5906112"/>
            <a:ext cx="3367547" cy="841887"/>
          </a:xfrm>
          <a:prstGeom prst="rect">
            <a:avLst/>
          </a:prstGeom>
          <a:noFill/>
          <a:ln>
            <a:noFill/>
          </a:ln>
        </p:spPr>
      </p:pic>
    </p:spTree>
    <p:extLst>
      <p:ext uri="{BB962C8B-B14F-4D97-AF65-F5344CB8AC3E}">
        <p14:creationId xmlns:p14="http://schemas.microsoft.com/office/powerpoint/2010/main" val="3880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53"/>
          <p:cNvSpPr txBox="1"/>
          <p:nvPr/>
        </p:nvSpPr>
        <p:spPr>
          <a:xfrm>
            <a:off x="535575" y="2666250"/>
            <a:ext cx="4072617" cy="1525500"/>
          </a:xfrm>
          <a:prstGeom prst="rect">
            <a:avLst/>
          </a:prstGeom>
          <a:noFill/>
          <a:ln>
            <a:noFill/>
          </a:ln>
        </p:spPr>
        <p:txBody>
          <a:bodyPr spcFirstLastPara="1" wrap="square" lIns="91425" tIns="91425" rIns="91425" bIns="91425" anchor="b" anchorCtr="0">
            <a:noAutofit/>
          </a:bodyPr>
          <a:lstStyle/>
          <a:p>
            <a:pPr marL="0" lvl="0" indent="0" rtl="0">
              <a:spcBef>
                <a:spcPts val="0"/>
              </a:spcBef>
              <a:spcAft>
                <a:spcPts val="0"/>
              </a:spcAft>
              <a:buNone/>
            </a:pPr>
            <a:r>
              <a:rPr lang="fi" sz="11500" dirty="0">
                <a:solidFill>
                  <a:schemeClr val="dk1"/>
                </a:solidFill>
                <a:latin typeface="Segoe UI Light" panose="020B0502040204020203" pitchFamily="34" charset="0"/>
                <a:ea typeface="Titillium Web ExtraLight"/>
                <a:cs typeface="Segoe UI Light" panose="020B0502040204020203" pitchFamily="34" charset="0"/>
                <a:sym typeface="Titillium Web ExtraLight"/>
              </a:rPr>
              <a:t>Kiitos</a:t>
            </a:r>
            <a:r>
              <a:rPr lang="fi" sz="11500" i="1" dirty="0">
                <a:solidFill>
                  <a:schemeClr val="dk1"/>
                </a:solidFill>
                <a:latin typeface="Segoe UI Light" panose="020B0502040204020203" pitchFamily="34" charset="0"/>
                <a:ea typeface="Titillium Web ExtraLight"/>
                <a:cs typeface="Segoe UI Light" panose="020B0502040204020203" pitchFamily="34" charset="0"/>
                <a:sym typeface="Titillium Web ExtraLight"/>
              </a:rPr>
              <a:t>!</a:t>
            </a:r>
            <a:endParaRPr sz="11500" i="1" dirty="0">
              <a:latin typeface="Segoe UI Light" panose="020B0502040204020203" pitchFamily="34" charset="0"/>
              <a:cs typeface="Segoe UI Light" panose="020B0502040204020203" pitchFamily="34" charset="0"/>
            </a:endParaRPr>
          </a:p>
        </p:txBody>
      </p:sp>
      <p:sp>
        <p:nvSpPr>
          <p:cNvPr id="3" name="Shape 354"/>
          <p:cNvSpPr txBox="1">
            <a:spLocks/>
          </p:cNvSpPr>
          <p:nvPr/>
        </p:nvSpPr>
        <p:spPr>
          <a:xfrm>
            <a:off x="5345170" y="2939204"/>
            <a:ext cx="5190900" cy="3069709"/>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fi-FI" sz="4000" dirty="0">
                <a:latin typeface="Segoe UI Light" panose="020B0502040204020203" pitchFamily="34" charset="0"/>
                <a:cs typeface="Segoe UI Light" panose="020B0502040204020203" pitchFamily="34" charset="0"/>
              </a:rPr>
              <a:t>Mikko Kamila</a:t>
            </a:r>
          </a:p>
          <a:p>
            <a:pPr>
              <a:spcBef>
                <a:spcPts val="0"/>
              </a:spcBef>
            </a:pPr>
            <a:r>
              <a:rPr lang="fi-FI" sz="2400" dirty="0">
                <a:latin typeface="Segoe UI Light" panose="020B0502040204020203" pitchFamily="34" charset="0"/>
                <a:cs typeface="Segoe UI Light" panose="020B0502040204020203" pitchFamily="34" charset="0"/>
              </a:rPr>
              <a:t>projektiasiantuntija, Rannikkopajat</a:t>
            </a:r>
          </a:p>
          <a:p>
            <a:pPr>
              <a:spcBef>
                <a:spcPts val="0"/>
              </a:spcBef>
            </a:pPr>
            <a:endParaRPr lang="fi-FI" sz="2400" dirty="0">
              <a:latin typeface="Segoe UI Light" panose="020B0502040204020203" pitchFamily="34" charset="0"/>
              <a:cs typeface="Segoe UI Light" panose="020B0502040204020203" pitchFamily="34" charset="0"/>
            </a:endParaRPr>
          </a:p>
          <a:p>
            <a:pPr>
              <a:spcBef>
                <a:spcPts val="0"/>
              </a:spcBef>
            </a:pPr>
            <a:r>
              <a:rPr lang="fi-FI" sz="2400" dirty="0">
                <a:latin typeface="Segoe UI Light" panose="020B0502040204020203" pitchFamily="34" charset="0"/>
                <a:cs typeface="Segoe UI Light" panose="020B0502040204020203" pitchFamily="34" charset="0"/>
              </a:rPr>
              <a:t>044 767 8220 </a:t>
            </a:r>
          </a:p>
          <a:p>
            <a:pPr>
              <a:spcBef>
                <a:spcPts val="0"/>
              </a:spcBef>
            </a:pPr>
            <a:r>
              <a:rPr lang="fi-FI" sz="2400" dirty="0">
                <a:latin typeface="Segoe UI Light" panose="020B0502040204020203" pitchFamily="34" charset="0"/>
                <a:cs typeface="Segoe UI Light" panose="020B0502040204020203" pitchFamily="34" charset="0"/>
              </a:rPr>
              <a:t>mikko.kamila@ekami.fi</a:t>
            </a:r>
          </a:p>
          <a:p>
            <a:pPr>
              <a:spcBef>
                <a:spcPts val="0"/>
              </a:spcBef>
            </a:pPr>
            <a:endParaRPr lang="fi-FI" sz="2400" dirty="0">
              <a:latin typeface="Segoe UI Light" panose="020B0502040204020203" pitchFamily="34" charset="0"/>
              <a:cs typeface="Segoe UI Light" panose="020B0502040204020203" pitchFamily="34" charset="0"/>
            </a:endParaRPr>
          </a:p>
          <a:p>
            <a:pPr>
              <a:spcBef>
                <a:spcPts val="0"/>
              </a:spcBef>
            </a:pPr>
            <a:r>
              <a:rPr lang="fi-FI" sz="2400" dirty="0">
                <a:latin typeface="Segoe UI Light" panose="020B0502040204020203" pitchFamily="34" charset="0"/>
                <a:cs typeface="Segoe UI Light" panose="020B0502040204020203" pitchFamily="34" charset="0"/>
              </a:rPr>
              <a:t>@</a:t>
            </a:r>
            <a:r>
              <a:rPr lang="fi-FI" sz="2400" dirty="0" err="1">
                <a:latin typeface="Segoe UI Light" panose="020B0502040204020203" pitchFamily="34" charset="0"/>
                <a:cs typeface="Segoe UI Light" panose="020B0502040204020203" pitchFamily="34" charset="0"/>
              </a:rPr>
              <a:t>EkamiFI</a:t>
            </a:r>
            <a:r>
              <a:rPr lang="fi-FI" sz="2400" dirty="0">
                <a:latin typeface="Segoe UI Light" panose="020B0502040204020203" pitchFamily="34" charset="0"/>
                <a:cs typeface="Segoe UI Light" panose="020B0502040204020203" pitchFamily="34" charset="0"/>
              </a:rPr>
              <a:t> #tekijöidentekijä</a:t>
            </a:r>
          </a:p>
        </p:txBody>
      </p:sp>
      <p:pic>
        <p:nvPicPr>
          <p:cNvPr id="5" name="Shape 151"/>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384085" y="5864430"/>
            <a:ext cx="3367547" cy="841887"/>
          </a:xfrm>
          <a:prstGeom prst="rect">
            <a:avLst/>
          </a:prstGeom>
          <a:noFill/>
          <a:ln>
            <a:noFill/>
          </a:ln>
        </p:spPr>
      </p:pic>
    </p:spTree>
    <p:extLst>
      <p:ext uri="{BB962C8B-B14F-4D97-AF65-F5344CB8AC3E}">
        <p14:creationId xmlns:p14="http://schemas.microsoft.com/office/powerpoint/2010/main" val="325104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686018" y="819670"/>
            <a:ext cx="5196036" cy="4524315"/>
          </a:xfrm>
          <a:prstGeom prst="rect">
            <a:avLst/>
          </a:prstGeom>
          <a:noFill/>
        </p:spPr>
        <p:txBody>
          <a:bodyPr wrap="square" rtlCol="0">
            <a:spAutoFit/>
          </a:bodyPr>
          <a:lstStyle/>
          <a:p>
            <a:r>
              <a:rPr lang="fi-FI" sz="2400" dirty="0"/>
              <a:t>”Nuoret tarvitsevat aikuisen tuomaa turvallisuutta omien tunteiden käsittelyssä, jotta he oppivat käsittelemään tunnetaitojaan. Tunnetaidoilla on tärkeä rooli myös nuoren itsetuntemuksessa. Kun nuori osaa kertoa itsestään ja ajatuksistaan, on hänellä paremmat edellytykset ihmissuhteissa ja erilaisissa vuorovaikutustilanteissa.” </a:t>
            </a:r>
          </a:p>
          <a:p>
            <a:r>
              <a:rPr lang="fi-FI" sz="2400" dirty="0"/>
              <a:t>(Erkko A. &amp; </a:t>
            </a:r>
            <a:r>
              <a:rPr lang="fi-FI" sz="2400" dirty="0" err="1"/>
              <a:t>Hannukkala</a:t>
            </a:r>
            <a:r>
              <a:rPr lang="fi-FI" sz="2400" dirty="0"/>
              <a:t> M. Mielenterveys voimaksi)  </a:t>
            </a:r>
            <a:endParaRPr lang="en-US" sz="2400" dirty="0">
              <a:solidFill>
                <a:srgbClr val="000000"/>
              </a:solidFill>
              <a:latin typeface="Segoe UI Light" panose="020B0502040204020203" pitchFamily="34" charset="0"/>
              <a:ea typeface="Titillium Web ExtraLight"/>
              <a:cs typeface="Segoe UI Light" panose="020B0502040204020203" pitchFamily="34" charset="0"/>
              <a:sym typeface="Titillium Web ExtraLight"/>
            </a:endParaRPr>
          </a:p>
        </p:txBody>
      </p:sp>
      <p:pic>
        <p:nvPicPr>
          <p:cNvPr id="5" name="Shape 334"/>
          <p:cNvPicPr preferRelativeResize="0"/>
          <p:nvPr/>
        </p:nvPicPr>
        <p:blipFill rotWithShape="1">
          <a:blip r:embed="rId2">
            <a:alphaModFix/>
          </a:blip>
          <a:srcRect l="14873" t="7458" r="30224"/>
          <a:stretch/>
        </p:blipFill>
        <p:spPr>
          <a:xfrm flipH="1">
            <a:off x="6096000" y="0"/>
            <a:ext cx="6095954" cy="6858000"/>
          </a:xfrm>
          <a:prstGeom prst="rect">
            <a:avLst/>
          </a:prstGeom>
          <a:noFill/>
          <a:ln>
            <a:noFill/>
          </a:ln>
        </p:spPr>
      </p:pic>
      <p:pic>
        <p:nvPicPr>
          <p:cNvPr id="6" name="Shape 15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425649" y="5872603"/>
            <a:ext cx="3367547" cy="841887"/>
          </a:xfrm>
          <a:prstGeom prst="rect">
            <a:avLst/>
          </a:prstGeom>
          <a:noFill/>
          <a:ln>
            <a:noFill/>
          </a:ln>
        </p:spPr>
      </p:pic>
    </p:spTree>
    <p:extLst>
      <p:ext uri="{BB962C8B-B14F-4D97-AF65-F5344CB8AC3E}">
        <p14:creationId xmlns:p14="http://schemas.microsoft.com/office/powerpoint/2010/main" val="4133160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659642" y="646021"/>
            <a:ext cx="9527095" cy="830997"/>
          </a:xfrm>
          <a:prstGeom prst="rect">
            <a:avLst/>
          </a:prstGeom>
          <a:noFill/>
        </p:spPr>
        <p:txBody>
          <a:bodyPr wrap="square" rtlCol="0">
            <a:spAutoFit/>
          </a:bodyPr>
          <a:lstStyle/>
          <a:p>
            <a:pPr lvl="0"/>
            <a:r>
              <a:rPr lang="en-US" sz="4800" dirty="0" err="1">
                <a:solidFill>
                  <a:schemeClr val="dk1"/>
                </a:solidFill>
                <a:latin typeface="Segoe UI Light" panose="020B0502040204020203" pitchFamily="34" charset="0"/>
                <a:ea typeface="Titillium Web ExtraLight"/>
                <a:cs typeface="Segoe UI Light" panose="020B0502040204020203" pitchFamily="34" charset="0"/>
                <a:sym typeface="Titillium Web ExtraLight"/>
              </a:rPr>
              <a:t>Improtekniikoita</a:t>
            </a:r>
            <a:endParaRPr lang="en-US" sz="4800" dirty="0">
              <a:solidFill>
                <a:schemeClr val="dk1"/>
              </a:solidFill>
              <a:latin typeface="Segoe UI Light" panose="020B0502040204020203" pitchFamily="34" charset="0"/>
              <a:ea typeface="Titillium Web ExtraLight"/>
              <a:cs typeface="Segoe UI Light" panose="020B0502040204020203" pitchFamily="34" charset="0"/>
              <a:sym typeface="Titillium Web ExtraLight"/>
            </a:endParaRPr>
          </a:p>
        </p:txBody>
      </p:sp>
      <p:pic>
        <p:nvPicPr>
          <p:cNvPr id="8" name="Kuva 7"/>
          <p:cNvPicPr>
            <a:picLocks noChangeAspect="1"/>
          </p:cNvPicPr>
          <p:nvPr/>
        </p:nvPicPr>
        <p:blipFill>
          <a:blip r:embed="rId2"/>
          <a:stretch>
            <a:fillRect/>
          </a:stretch>
        </p:blipFill>
        <p:spPr>
          <a:xfrm>
            <a:off x="10462239" y="0"/>
            <a:ext cx="1148500" cy="1148500"/>
          </a:xfrm>
          <a:prstGeom prst="rect">
            <a:avLst/>
          </a:prstGeom>
        </p:spPr>
      </p:pic>
      <p:sp>
        <p:nvSpPr>
          <p:cNvPr id="3" name="Tekstiruutu 2"/>
          <p:cNvSpPr txBox="1"/>
          <p:nvPr/>
        </p:nvSpPr>
        <p:spPr>
          <a:xfrm>
            <a:off x="659641" y="1983909"/>
            <a:ext cx="10951098" cy="646331"/>
          </a:xfrm>
          <a:prstGeom prst="rect">
            <a:avLst/>
          </a:prstGeom>
          <a:noFill/>
        </p:spPr>
        <p:txBody>
          <a:bodyPr wrap="square" rtlCol="0">
            <a:spAutoFit/>
          </a:bodyPr>
          <a:lstStyle/>
          <a:p>
            <a:r>
              <a:rPr lang="fi-FI" sz="3600" dirty="0">
                <a:latin typeface="Segoe UI Light" panose="020B0502040204020203" pitchFamily="34" charset="0"/>
                <a:cs typeface="Segoe UI Light" panose="020B0502040204020203" pitchFamily="34" charset="0"/>
              </a:rPr>
              <a:t>.</a:t>
            </a:r>
            <a:endParaRPr lang="en-US" sz="3600" dirty="0">
              <a:latin typeface="Segoe UI Light" panose="020B0502040204020203" pitchFamily="34" charset="0"/>
              <a:cs typeface="Segoe UI Light" panose="020B0502040204020203" pitchFamily="34" charset="0"/>
            </a:endParaRPr>
          </a:p>
        </p:txBody>
      </p:sp>
      <p:pic>
        <p:nvPicPr>
          <p:cNvPr id="7" name="Shape 15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384085" y="5864430"/>
            <a:ext cx="3367547" cy="841887"/>
          </a:xfrm>
          <a:prstGeom prst="rect">
            <a:avLst/>
          </a:prstGeom>
          <a:noFill/>
          <a:ln>
            <a:noFill/>
          </a:ln>
        </p:spPr>
      </p:pic>
    </p:spTree>
    <p:extLst>
      <p:ext uri="{BB962C8B-B14F-4D97-AF65-F5344CB8AC3E}">
        <p14:creationId xmlns:p14="http://schemas.microsoft.com/office/powerpoint/2010/main" val="300976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iruutu 14"/>
          <p:cNvSpPr txBox="1"/>
          <p:nvPr/>
        </p:nvSpPr>
        <p:spPr>
          <a:xfrm>
            <a:off x="3159369" y="1764912"/>
            <a:ext cx="8497459" cy="3477875"/>
          </a:xfrm>
          <a:prstGeom prst="rect">
            <a:avLst/>
          </a:prstGeom>
          <a:noFill/>
        </p:spPr>
        <p:txBody>
          <a:bodyPr wrap="square" rtlCol="0">
            <a:spAutoFit/>
          </a:bodyPr>
          <a:lstStyle/>
          <a:p>
            <a:r>
              <a:rPr lang="fi-FI" sz="4400" dirty="0"/>
              <a:t>Elämässä joka päivä on sarja odottamattomia tapahtumia, joihin pitää reagoida, mutta mielellään niin, että arki/toiminta jatkuu kohti tavoitetta.</a:t>
            </a:r>
          </a:p>
        </p:txBody>
      </p:sp>
      <p:pic>
        <p:nvPicPr>
          <p:cNvPr id="16" name="Kuva 15"/>
          <p:cNvPicPr>
            <a:picLocks noChangeAspect="1"/>
          </p:cNvPicPr>
          <p:nvPr/>
        </p:nvPicPr>
        <p:blipFill>
          <a:blip r:embed="rId2"/>
          <a:stretch>
            <a:fillRect/>
          </a:stretch>
        </p:blipFill>
        <p:spPr>
          <a:xfrm>
            <a:off x="260358" y="-115001"/>
            <a:ext cx="2620800" cy="4032000"/>
          </a:xfrm>
          <a:prstGeom prst="rect">
            <a:avLst/>
          </a:prstGeom>
        </p:spPr>
      </p:pic>
      <p:pic>
        <p:nvPicPr>
          <p:cNvPr id="5" name="Shape 15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8682958" y="5878285"/>
            <a:ext cx="3367547" cy="841887"/>
          </a:xfrm>
          <a:prstGeom prst="rect">
            <a:avLst/>
          </a:prstGeom>
          <a:noFill/>
          <a:ln>
            <a:noFill/>
          </a:ln>
        </p:spPr>
      </p:pic>
    </p:spTree>
    <p:extLst>
      <p:ext uri="{BB962C8B-B14F-4D97-AF65-F5344CB8AC3E}">
        <p14:creationId xmlns:p14="http://schemas.microsoft.com/office/powerpoint/2010/main" val="3528531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iruutu 14"/>
          <p:cNvSpPr txBox="1"/>
          <p:nvPr/>
        </p:nvSpPr>
        <p:spPr>
          <a:xfrm>
            <a:off x="3229707" y="1070066"/>
            <a:ext cx="8497459" cy="5693866"/>
          </a:xfrm>
          <a:prstGeom prst="rect">
            <a:avLst/>
          </a:prstGeom>
          <a:noFill/>
        </p:spPr>
        <p:txBody>
          <a:bodyPr wrap="square" rtlCol="0">
            <a:spAutoFit/>
          </a:bodyPr>
          <a:lstStyle/>
          <a:p>
            <a:r>
              <a:rPr lang="fi-FI" sz="4000" dirty="0"/>
              <a:t>Lyhyt-</a:t>
            </a:r>
            <a:r>
              <a:rPr lang="fi-FI" sz="4000" dirty="0" err="1"/>
              <a:t>impro</a:t>
            </a:r>
            <a:r>
              <a:rPr lang="fi-FI" sz="4000" dirty="0"/>
              <a:t> = </a:t>
            </a:r>
          </a:p>
          <a:p>
            <a:pPr marL="571500" indent="-571500">
              <a:buFontTx/>
              <a:buChar char="-"/>
            </a:pPr>
            <a:r>
              <a:rPr lang="fi-FI" sz="4000" dirty="0"/>
              <a:t>muutaman minuutin ennalta sopimaton, näytelty tapahtuma</a:t>
            </a:r>
          </a:p>
          <a:p>
            <a:pPr marL="571500" indent="-571500">
              <a:buFontTx/>
              <a:buChar char="-"/>
            </a:pPr>
            <a:r>
              <a:rPr lang="fi-FI" sz="4000" dirty="0"/>
              <a:t>määritellään tilanne, paikka tai ihmiset</a:t>
            </a:r>
          </a:p>
          <a:p>
            <a:pPr marL="571500" indent="-571500">
              <a:buFontTx/>
              <a:buChar char="-"/>
            </a:pPr>
            <a:r>
              <a:rPr lang="fi-FI" sz="4000" dirty="0"/>
              <a:t>käytetään sovittuja ns. tekniikoita</a:t>
            </a:r>
          </a:p>
          <a:p>
            <a:pPr marL="571500" indent="-571500">
              <a:buFontTx/>
              <a:buChar char="-"/>
            </a:pPr>
            <a:r>
              <a:rPr lang="fi-FI" sz="4000" dirty="0"/>
              <a:t>tekniikoita voi harjoitella, </a:t>
            </a:r>
          </a:p>
          <a:p>
            <a:pPr marL="571500" indent="-571500">
              <a:buFontTx/>
              <a:buChar char="-"/>
            </a:pPr>
            <a:r>
              <a:rPr lang="fi-FI" sz="4000" dirty="0"/>
              <a:t>kohtauksia ei</a:t>
            </a:r>
          </a:p>
          <a:p>
            <a:endParaRPr lang="fi-FI" sz="4400" dirty="0"/>
          </a:p>
        </p:txBody>
      </p:sp>
      <p:pic>
        <p:nvPicPr>
          <p:cNvPr id="16" name="Kuva 15"/>
          <p:cNvPicPr>
            <a:picLocks noChangeAspect="1"/>
          </p:cNvPicPr>
          <p:nvPr/>
        </p:nvPicPr>
        <p:blipFill>
          <a:blip r:embed="rId2"/>
          <a:stretch>
            <a:fillRect/>
          </a:stretch>
        </p:blipFill>
        <p:spPr>
          <a:xfrm>
            <a:off x="260358" y="-115001"/>
            <a:ext cx="2620800" cy="4032000"/>
          </a:xfrm>
          <a:prstGeom prst="rect">
            <a:avLst/>
          </a:prstGeom>
        </p:spPr>
      </p:pic>
      <p:pic>
        <p:nvPicPr>
          <p:cNvPr id="5" name="Shape 15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8682958" y="5878285"/>
            <a:ext cx="3367547" cy="841887"/>
          </a:xfrm>
          <a:prstGeom prst="rect">
            <a:avLst/>
          </a:prstGeom>
          <a:noFill/>
          <a:ln>
            <a:noFill/>
          </a:ln>
        </p:spPr>
      </p:pic>
    </p:spTree>
    <p:extLst>
      <p:ext uri="{BB962C8B-B14F-4D97-AF65-F5344CB8AC3E}">
        <p14:creationId xmlns:p14="http://schemas.microsoft.com/office/powerpoint/2010/main" val="319707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52448"/>
            <a:ext cx="6611816" cy="4410081"/>
          </a:xfrm>
          <a:prstGeom prst="rect">
            <a:avLst/>
          </a:prstGeom>
        </p:spPr>
      </p:pic>
      <p:sp>
        <p:nvSpPr>
          <p:cNvPr id="9" name="Shape 286"/>
          <p:cNvSpPr/>
          <p:nvPr/>
        </p:nvSpPr>
        <p:spPr>
          <a:xfrm>
            <a:off x="6898105" y="-1"/>
            <a:ext cx="5293895" cy="686253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kstiruutu 4"/>
          <p:cNvSpPr txBox="1"/>
          <p:nvPr/>
        </p:nvSpPr>
        <p:spPr>
          <a:xfrm>
            <a:off x="467137" y="691501"/>
            <a:ext cx="6430967" cy="1200329"/>
          </a:xfrm>
          <a:prstGeom prst="rect">
            <a:avLst/>
          </a:prstGeom>
          <a:noFill/>
        </p:spPr>
        <p:txBody>
          <a:bodyPr wrap="square" rtlCol="0">
            <a:spAutoFit/>
          </a:bodyPr>
          <a:lstStyle/>
          <a:p>
            <a:r>
              <a:rPr lang="fi-FI" sz="3600" dirty="0"/>
              <a:t>Hetkessä eläminen ja tulevan suunnittelu samaan aikaan</a:t>
            </a:r>
          </a:p>
        </p:txBody>
      </p:sp>
      <p:sp>
        <p:nvSpPr>
          <p:cNvPr id="2" name="Tekstiruutu 1"/>
          <p:cNvSpPr txBox="1"/>
          <p:nvPr/>
        </p:nvSpPr>
        <p:spPr>
          <a:xfrm>
            <a:off x="6898104" y="806971"/>
            <a:ext cx="5208903" cy="4524315"/>
          </a:xfrm>
          <a:prstGeom prst="rect">
            <a:avLst/>
          </a:prstGeom>
          <a:noFill/>
        </p:spPr>
        <p:txBody>
          <a:bodyPr wrap="square" rtlCol="0">
            <a:spAutoFit/>
          </a:bodyPr>
          <a:lstStyle/>
          <a:p>
            <a:r>
              <a:rPr lang="fi-FI" sz="3200" dirty="0" err="1"/>
              <a:t>Impron</a:t>
            </a:r>
            <a:r>
              <a:rPr lang="fi-FI" sz="3200" dirty="0"/>
              <a:t> ihanan yksinkertaisia sääntöjä:</a:t>
            </a:r>
          </a:p>
          <a:p>
            <a:endParaRPr lang="fi-FI" sz="3200" dirty="0"/>
          </a:p>
          <a:p>
            <a:pPr lvl="0"/>
            <a:r>
              <a:rPr lang="fi-FI" sz="2400" dirty="0"/>
              <a:t>- Me onnistumme tässä yhdessä.</a:t>
            </a:r>
          </a:p>
          <a:p>
            <a:pPr lvl="0"/>
            <a:r>
              <a:rPr lang="fi-FI" sz="2400" dirty="0"/>
              <a:t>- Jokainen auttaa toistaan.</a:t>
            </a:r>
          </a:p>
          <a:p>
            <a:pPr lvl="0"/>
            <a:r>
              <a:rPr lang="fi-FI" sz="2400" dirty="0"/>
              <a:t>- Kuuntele toista.</a:t>
            </a:r>
          </a:p>
          <a:p>
            <a:pPr lvl="0"/>
            <a:r>
              <a:rPr lang="fi-FI" sz="2400" dirty="0"/>
              <a:t>- Hyväksy toisen ehdotus. 		Mistään ei kieltäydytä.</a:t>
            </a:r>
          </a:p>
          <a:p>
            <a:pPr lvl="0"/>
            <a:r>
              <a:rPr lang="fi-FI" sz="2400" dirty="0"/>
              <a:t>- Vaikutu toisen ehdotuksesta.</a:t>
            </a:r>
          </a:p>
          <a:p>
            <a:pPr lvl="0"/>
            <a:r>
              <a:rPr lang="fi-FI" sz="2400" dirty="0"/>
              <a:t>- Yritä saada toinen näyttämään hyvältä!</a:t>
            </a:r>
          </a:p>
          <a:p>
            <a:pPr lvl="0"/>
            <a:r>
              <a:rPr lang="fi-FI" sz="2400" dirty="0"/>
              <a:t>- Tässähän voi vain onnistua.</a:t>
            </a:r>
            <a:endParaRPr lang="en-US" sz="2400" dirty="0">
              <a:latin typeface="Segoe UI Light" panose="020B0502040204020203" pitchFamily="34" charset="0"/>
              <a:cs typeface="Segoe UI Light" panose="020B0502040204020203" pitchFamily="34" charset="0"/>
            </a:endParaRPr>
          </a:p>
        </p:txBody>
      </p:sp>
      <p:pic>
        <p:nvPicPr>
          <p:cNvPr id="8" name="Shape 15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8824453" y="5906112"/>
            <a:ext cx="3367547" cy="841887"/>
          </a:xfrm>
          <a:prstGeom prst="rect">
            <a:avLst/>
          </a:prstGeom>
          <a:noFill/>
          <a:ln>
            <a:noFill/>
          </a:ln>
        </p:spPr>
      </p:pic>
    </p:spTree>
    <p:extLst>
      <p:ext uri="{BB962C8B-B14F-4D97-AF65-F5344CB8AC3E}">
        <p14:creationId xmlns:p14="http://schemas.microsoft.com/office/powerpoint/2010/main" val="368867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10462239" y="0"/>
            <a:ext cx="1148500" cy="1148500"/>
          </a:xfrm>
          <a:prstGeom prst="rect">
            <a:avLst/>
          </a:prstGeom>
        </p:spPr>
      </p:pic>
      <p:sp>
        <p:nvSpPr>
          <p:cNvPr id="5" name="Tekstiruutu 4"/>
          <p:cNvSpPr txBox="1"/>
          <p:nvPr/>
        </p:nvSpPr>
        <p:spPr>
          <a:xfrm>
            <a:off x="659642" y="637637"/>
            <a:ext cx="9802597" cy="1323439"/>
          </a:xfrm>
          <a:prstGeom prst="rect">
            <a:avLst/>
          </a:prstGeom>
          <a:noFill/>
        </p:spPr>
        <p:txBody>
          <a:bodyPr wrap="square" rtlCol="0">
            <a:spAutoFit/>
          </a:bodyPr>
          <a:lstStyle/>
          <a:p>
            <a:r>
              <a:rPr lang="fi-FI" sz="4000" dirty="0"/>
              <a:t>Miten improvisaatioteatterin tekniikat auttavat esillä olemisen vaikeuteen?</a:t>
            </a:r>
          </a:p>
        </p:txBody>
      </p:sp>
      <p:sp>
        <p:nvSpPr>
          <p:cNvPr id="6" name="Tekstiruutu 5"/>
          <p:cNvSpPr txBox="1"/>
          <p:nvPr/>
        </p:nvSpPr>
        <p:spPr>
          <a:xfrm>
            <a:off x="738773" y="2143038"/>
            <a:ext cx="10941999" cy="3539430"/>
          </a:xfrm>
          <a:prstGeom prst="rect">
            <a:avLst/>
          </a:prstGeom>
          <a:noFill/>
        </p:spPr>
        <p:txBody>
          <a:bodyPr wrap="square" rtlCol="0">
            <a:spAutoFit/>
          </a:bodyPr>
          <a:lstStyle/>
          <a:p>
            <a:pPr lvl="0"/>
            <a:r>
              <a:rPr lang="fi-FI" sz="3200" dirty="0"/>
              <a:t>1. Uteliaisuus</a:t>
            </a:r>
          </a:p>
          <a:p>
            <a:pPr marL="457200" indent="-457200">
              <a:buFontTx/>
              <a:buChar char="-"/>
            </a:pPr>
            <a:r>
              <a:rPr lang="fi-FI" sz="3200" dirty="0"/>
              <a:t>Mitä täällä tapahtuu?</a:t>
            </a:r>
          </a:p>
          <a:p>
            <a:pPr marL="457200" indent="-457200">
              <a:buFontTx/>
              <a:buChar char="-"/>
            </a:pPr>
            <a:r>
              <a:rPr lang="fi-FI" sz="3200" dirty="0"/>
              <a:t>Kuka sinä olet?</a:t>
            </a:r>
          </a:p>
          <a:p>
            <a:pPr marL="457200" indent="-457200">
              <a:buFontTx/>
              <a:buChar char="-"/>
            </a:pPr>
            <a:r>
              <a:rPr lang="fi-FI" sz="3200" dirty="0"/>
              <a:t>Kuka minä olen?</a:t>
            </a:r>
          </a:p>
          <a:p>
            <a:pPr marL="457200" indent="-457200">
              <a:buFontTx/>
              <a:buChar char="-"/>
            </a:pPr>
            <a:r>
              <a:rPr lang="fi-FI" sz="3200" dirty="0"/>
              <a:t>Keitä me olemme toisillemme?</a:t>
            </a:r>
          </a:p>
          <a:p>
            <a:pPr marL="457200" indent="-457200">
              <a:buFontTx/>
              <a:buChar char="-"/>
            </a:pPr>
            <a:r>
              <a:rPr lang="fi-FI" sz="3200" dirty="0"/>
              <a:t>Mikä meitä yhdistää?</a:t>
            </a:r>
          </a:p>
          <a:p>
            <a:pPr marL="457200" indent="-457200">
              <a:buFontTx/>
              <a:buChar char="-"/>
            </a:pPr>
            <a:r>
              <a:rPr lang="fi-FI" sz="3200" dirty="0"/>
              <a:t>Mihin me päädymme?</a:t>
            </a:r>
          </a:p>
        </p:txBody>
      </p:sp>
      <p:pic>
        <p:nvPicPr>
          <p:cNvPr id="7" name="Shape 15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384085" y="5864430"/>
            <a:ext cx="3367547" cy="841887"/>
          </a:xfrm>
          <a:prstGeom prst="rect">
            <a:avLst/>
          </a:prstGeom>
          <a:noFill/>
          <a:ln>
            <a:noFill/>
          </a:ln>
        </p:spPr>
      </p:pic>
    </p:spTree>
    <p:extLst>
      <p:ext uri="{BB962C8B-B14F-4D97-AF65-F5344CB8AC3E}">
        <p14:creationId xmlns:p14="http://schemas.microsoft.com/office/powerpoint/2010/main" val="21884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p:cTn id="49"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10462239" y="0"/>
            <a:ext cx="1148500" cy="1148500"/>
          </a:xfrm>
          <a:prstGeom prst="rect">
            <a:avLst/>
          </a:prstGeom>
        </p:spPr>
      </p:pic>
      <p:sp>
        <p:nvSpPr>
          <p:cNvPr id="2" name="Tekstiruutu 1"/>
          <p:cNvSpPr txBox="1"/>
          <p:nvPr/>
        </p:nvSpPr>
        <p:spPr>
          <a:xfrm>
            <a:off x="664870" y="1897137"/>
            <a:ext cx="5257800" cy="2062103"/>
          </a:xfrm>
          <a:prstGeom prst="rect">
            <a:avLst/>
          </a:prstGeom>
          <a:noFill/>
        </p:spPr>
        <p:txBody>
          <a:bodyPr wrap="square" rtlCol="0">
            <a:spAutoFit/>
          </a:bodyPr>
          <a:lstStyle/>
          <a:p>
            <a:pPr lvl="0"/>
            <a:r>
              <a:rPr lang="fi-FI" sz="3200" dirty="0"/>
              <a:t>2. Rentous</a:t>
            </a:r>
          </a:p>
          <a:p>
            <a:pPr marL="457200" indent="-457200">
              <a:buFontTx/>
              <a:buChar char="-"/>
            </a:pPr>
            <a:r>
              <a:rPr lang="fi-FI" sz="3200" dirty="0"/>
              <a:t>aivot käyttöön</a:t>
            </a:r>
          </a:p>
          <a:p>
            <a:pPr marL="457200" indent="-457200">
              <a:buFontTx/>
              <a:buChar char="-"/>
            </a:pPr>
            <a:r>
              <a:rPr lang="fi-FI" sz="3200" dirty="0"/>
              <a:t>kroppa käyttöön</a:t>
            </a:r>
          </a:p>
          <a:p>
            <a:pPr marL="457200" indent="-457200">
              <a:buFontTx/>
              <a:buChar char="-"/>
            </a:pPr>
            <a:r>
              <a:rPr lang="fi-FI" sz="3200" dirty="0"/>
              <a:t>ääni käyttöön</a:t>
            </a:r>
          </a:p>
        </p:txBody>
      </p:sp>
      <p:sp>
        <p:nvSpPr>
          <p:cNvPr id="10" name="Tekstiruutu 9"/>
          <p:cNvSpPr txBox="1"/>
          <p:nvPr/>
        </p:nvSpPr>
        <p:spPr>
          <a:xfrm>
            <a:off x="6352939" y="1897137"/>
            <a:ext cx="5257800" cy="1569660"/>
          </a:xfrm>
          <a:prstGeom prst="rect">
            <a:avLst/>
          </a:prstGeom>
          <a:noFill/>
        </p:spPr>
        <p:txBody>
          <a:bodyPr wrap="square" rtlCol="0">
            <a:spAutoFit/>
          </a:bodyPr>
          <a:lstStyle/>
          <a:p>
            <a:pPr lvl="0"/>
            <a:r>
              <a:rPr lang="fi-FI" sz="3200" dirty="0"/>
              <a:t>3. Kuuluminen</a:t>
            </a:r>
          </a:p>
          <a:p>
            <a:pPr marL="457200" indent="-457200">
              <a:buFontTx/>
              <a:buChar char="-"/>
            </a:pPr>
            <a:r>
              <a:rPr lang="fi-FI" sz="3200" dirty="0"/>
              <a:t>juuri nyt </a:t>
            </a:r>
          </a:p>
          <a:p>
            <a:pPr marL="457200" indent="-457200">
              <a:buFontTx/>
              <a:buChar char="-"/>
            </a:pPr>
            <a:r>
              <a:rPr lang="fi-FI" sz="3200" dirty="0"/>
              <a:t>juuri tähän porukkaan</a:t>
            </a:r>
          </a:p>
        </p:txBody>
      </p:sp>
      <p:pic>
        <p:nvPicPr>
          <p:cNvPr id="7" name="Shape 15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384085" y="5864430"/>
            <a:ext cx="3367547" cy="841887"/>
          </a:xfrm>
          <a:prstGeom prst="rect">
            <a:avLst/>
          </a:prstGeom>
          <a:noFill/>
          <a:ln>
            <a:noFill/>
          </a:ln>
        </p:spPr>
      </p:pic>
    </p:spTree>
    <p:extLst>
      <p:ext uri="{BB962C8B-B14F-4D97-AF65-F5344CB8AC3E}">
        <p14:creationId xmlns:p14="http://schemas.microsoft.com/office/powerpoint/2010/main" val="198660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circle(in)">
                                      <p:cBhvr>
                                        <p:cTn id="22" dur="2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circle(in)">
                                      <p:cBhvr>
                                        <p:cTn id="27" dur="20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circle(in)">
                                      <p:cBhvr>
                                        <p:cTn id="32"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10462239" y="0"/>
            <a:ext cx="1148500" cy="1148500"/>
          </a:xfrm>
          <a:prstGeom prst="rect">
            <a:avLst/>
          </a:prstGeom>
        </p:spPr>
      </p:pic>
      <p:sp>
        <p:nvSpPr>
          <p:cNvPr id="2" name="Tekstiruutu 1"/>
          <p:cNvSpPr txBox="1"/>
          <p:nvPr/>
        </p:nvSpPr>
        <p:spPr>
          <a:xfrm>
            <a:off x="664870" y="1897137"/>
            <a:ext cx="5257800" cy="2062103"/>
          </a:xfrm>
          <a:prstGeom prst="rect">
            <a:avLst/>
          </a:prstGeom>
          <a:noFill/>
        </p:spPr>
        <p:txBody>
          <a:bodyPr wrap="square" rtlCol="0">
            <a:spAutoFit/>
          </a:bodyPr>
          <a:lstStyle/>
          <a:p>
            <a:pPr lvl="0"/>
            <a:r>
              <a:rPr lang="fi-FI" sz="3200" dirty="0"/>
              <a:t>4. Ilo</a:t>
            </a:r>
          </a:p>
          <a:p>
            <a:pPr marL="457200" indent="-457200">
              <a:buFontTx/>
              <a:buChar char="-"/>
            </a:pPr>
            <a:r>
              <a:rPr lang="fi-FI" sz="3200" dirty="0"/>
              <a:t>omasta tekemisestä</a:t>
            </a:r>
          </a:p>
          <a:p>
            <a:pPr marL="457200" indent="-457200">
              <a:buFontTx/>
              <a:buChar char="-"/>
            </a:pPr>
            <a:r>
              <a:rPr lang="fi-FI" sz="3200" dirty="0"/>
              <a:t>toisten tekemisestä</a:t>
            </a:r>
          </a:p>
          <a:p>
            <a:pPr marL="457200" indent="-457200">
              <a:buFontTx/>
              <a:buChar char="-"/>
            </a:pPr>
            <a:r>
              <a:rPr lang="fi-FI" sz="3200" dirty="0"/>
              <a:t>yhdessä onnistumisesta</a:t>
            </a:r>
          </a:p>
        </p:txBody>
      </p:sp>
      <p:sp>
        <p:nvSpPr>
          <p:cNvPr id="10" name="Tekstiruutu 9"/>
          <p:cNvSpPr txBox="1"/>
          <p:nvPr/>
        </p:nvSpPr>
        <p:spPr>
          <a:xfrm>
            <a:off x="6352939" y="1897137"/>
            <a:ext cx="5257800" cy="2062103"/>
          </a:xfrm>
          <a:prstGeom prst="rect">
            <a:avLst/>
          </a:prstGeom>
          <a:noFill/>
        </p:spPr>
        <p:txBody>
          <a:bodyPr wrap="square" rtlCol="0">
            <a:spAutoFit/>
          </a:bodyPr>
          <a:lstStyle/>
          <a:p>
            <a:pPr lvl="0"/>
            <a:r>
              <a:rPr lang="fi-FI" sz="3200" dirty="0"/>
              <a:t>5. Jakaminen</a:t>
            </a:r>
          </a:p>
          <a:p>
            <a:pPr marL="457200" indent="-457200">
              <a:buFontTx/>
              <a:buChar char="-"/>
            </a:pPr>
            <a:r>
              <a:rPr lang="fi-FI" sz="3200" dirty="0"/>
              <a:t>tämä hetki/ongelma</a:t>
            </a:r>
          </a:p>
          <a:p>
            <a:pPr marL="457200" indent="-457200">
              <a:buFontTx/>
              <a:buChar char="-"/>
            </a:pPr>
            <a:r>
              <a:rPr lang="fi-FI" sz="3200" dirty="0"/>
              <a:t>suunnitelma/keinot</a:t>
            </a:r>
          </a:p>
          <a:p>
            <a:pPr marL="457200" indent="-457200">
              <a:buFontTx/>
              <a:buChar char="-"/>
            </a:pPr>
            <a:r>
              <a:rPr lang="fi-FI" sz="3200" dirty="0"/>
              <a:t>tavoitteet</a:t>
            </a:r>
          </a:p>
        </p:txBody>
      </p:sp>
      <p:pic>
        <p:nvPicPr>
          <p:cNvPr id="7" name="Shape 15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384085" y="5864430"/>
            <a:ext cx="3367547" cy="841887"/>
          </a:xfrm>
          <a:prstGeom prst="rect">
            <a:avLst/>
          </a:prstGeom>
          <a:noFill/>
          <a:ln>
            <a:noFill/>
          </a:ln>
        </p:spPr>
      </p:pic>
    </p:spTree>
    <p:extLst>
      <p:ext uri="{BB962C8B-B14F-4D97-AF65-F5344CB8AC3E}">
        <p14:creationId xmlns:p14="http://schemas.microsoft.com/office/powerpoint/2010/main" val="292347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barn(inVertical)">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 calcmode="lin" valueType="num">
                                      <p:cBhvr>
                                        <p:cTn id="33"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35" dur="500"/>
                                        <p:tgtEl>
                                          <p:spTgt spid="10">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 calcmode="lin" valueType="num">
                                      <p:cBhvr>
                                        <p:cTn id="40"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 calcmode="lin" valueType="num">
                                      <p:cBhvr>
                                        <p:cTn id="47"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4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10462239" y="0"/>
            <a:ext cx="1148500" cy="1148500"/>
          </a:xfrm>
          <a:prstGeom prst="rect">
            <a:avLst/>
          </a:prstGeom>
        </p:spPr>
      </p:pic>
      <p:sp>
        <p:nvSpPr>
          <p:cNvPr id="2" name="Tekstiruutu 1"/>
          <p:cNvSpPr txBox="1"/>
          <p:nvPr/>
        </p:nvSpPr>
        <p:spPr>
          <a:xfrm>
            <a:off x="664870" y="1897137"/>
            <a:ext cx="5257800" cy="1569660"/>
          </a:xfrm>
          <a:prstGeom prst="rect">
            <a:avLst/>
          </a:prstGeom>
          <a:noFill/>
        </p:spPr>
        <p:txBody>
          <a:bodyPr wrap="square" rtlCol="0">
            <a:spAutoFit/>
          </a:bodyPr>
          <a:lstStyle/>
          <a:p>
            <a:pPr lvl="0"/>
            <a:r>
              <a:rPr lang="fi-FI" sz="3200" dirty="0"/>
              <a:t>6. Luottamus</a:t>
            </a:r>
          </a:p>
          <a:p>
            <a:pPr marL="457200" indent="-457200">
              <a:buFontTx/>
              <a:buChar char="-"/>
            </a:pPr>
            <a:r>
              <a:rPr lang="fi-FI" sz="3200" dirty="0"/>
              <a:t>toisiin</a:t>
            </a:r>
          </a:p>
          <a:p>
            <a:pPr marL="457200" indent="-457200">
              <a:buFontTx/>
              <a:buChar char="-"/>
            </a:pPr>
            <a:r>
              <a:rPr lang="fi-FI" sz="3200" dirty="0"/>
              <a:t>itseen</a:t>
            </a:r>
          </a:p>
        </p:txBody>
      </p:sp>
      <p:sp>
        <p:nvSpPr>
          <p:cNvPr id="10" name="Tekstiruutu 9"/>
          <p:cNvSpPr txBox="1"/>
          <p:nvPr/>
        </p:nvSpPr>
        <p:spPr>
          <a:xfrm>
            <a:off x="6352939" y="1897137"/>
            <a:ext cx="5257800" cy="2062103"/>
          </a:xfrm>
          <a:prstGeom prst="rect">
            <a:avLst/>
          </a:prstGeom>
          <a:noFill/>
        </p:spPr>
        <p:txBody>
          <a:bodyPr wrap="square" rtlCol="0">
            <a:spAutoFit/>
          </a:bodyPr>
          <a:lstStyle/>
          <a:p>
            <a:pPr lvl="0"/>
            <a:r>
              <a:rPr lang="fi-FI" sz="3200" dirty="0"/>
              <a:t>7. Rohkeus</a:t>
            </a:r>
          </a:p>
          <a:p>
            <a:pPr marL="457200" indent="-457200">
              <a:buFontTx/>
              <a:buChar char="-"/>
            </a:pPr>
            <a:r>
              <a:rPr lang="fi-FI" sz="3200" dirty="0"/>
              <a:t>kokeilla uutta</a:t>
            </a:r>
          </a:p>
          <a:p>
            <a:pPr marL="457200" indent="-457200">
              <a:buFontTx/>
              <a:buChar char="-"/>
            </a:pPr>
            <a:r>
              <a:rPr lang="fi-FI" sz="3200" dirty="0"/>
              <a:t>antaa mielenkiinnolle valta</a:t>
            </a:r>
          </a:p>
          <a:p>
            <a:pPr marL="457200" indent="-457200">
              <a:buFontTx/>
              <a:buChar char="-"/>
            </a:pPr>
            <a:r>
              <a:rPr lang="fi-FI" sz="3200" dirty="0"/>
              <a:t>ylittää rajojaan</a:t>
            </a:r>
          </a:p>
        </p:txBody>
      </p:sp>
      <p:pic>
        <p:nvPicPr>
          <p:cNvPr id="7" name="Shape 15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384085" y="5864430"/>
            <a:ext cx="3367547" cy="841887"/>
          </a:xfrm>
          <a:prstGeom prst="rect">
            <a:avLst/>
          </a:prstGeom>
          <a:noFill/>
          <a:ln>
            <a:noFill/>
          </a:ln>
        </p:spPr>
      </p:pic>
    </p:spTree>
    <p:extLst>
      <p:ext uri="{BB962C8B-B14F-4D97-AF65-F5344CB8AC3E}">
        <p14:creationId xmlns:p14="http://schemas.microsoft.com/office/powerpoint/2010/main" val="353963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p:cTn id="21"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 calcmode="lin" valueType="num">
                                      <p:cBhvr>
                                        <p:cTn id="29"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1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 calcmode="lin" valueType="num">
                                      <p:cBhvr>
                                        <p:cTn id="36"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10">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 calcmode="lin" valueType="num">
                                      <p:cBhvr>
                                        <p:cTn id="43"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4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10462239" y="0"/>
            <a:ext cx="1148500" cy="1148500"/>
          </a:xfrm>
          <a:prstGeom prst="rect">
            <a:avLst/>
          </a:prstGeom>
        </p:spPr>
      </p:pic>
      <p:sp>
        <p:nvSpPr>
          <p:cNvPr id="2" name="Tekstiruutu 1"/>
          <p:cNvSpPr txBox="1"/>
          <p:nvPr/>
        </p:nvSpPr>
        <p:spPr>
          <a:xfrm>
            <a:off x="659642" y="1930702"/>
            <a:ext cx="5943381" cy="2062103"/>
          </a:xfrm>
          <a:prstGeom prst="rect">
            <a:avLst/>
          </a:prstGeom>
          <a:noFill/>
        </p:spPr>
        <p:txBody>
          <a:bodyPr wrap="square" rtlCol="0">
            <a:spAutoFit/>
          </a:bodyPr>
          <a:lstStyle/>
          <a:p>
            <a:pPr lvl="0"/>
            <a:r>
              <a:rPr lang="fi-FI" sz="3200" dirty="0"/>
              <a:t>8. Tunteminen / Emootiot</a:t>
            </a:r>
          </a:p>
          <a:p>
            <a:pPr marL="457200" indent="-457200">
              <a:buFontTx/>
              <a:buChar char="-"/>
            </a:pPr>
            <a:r>
              <a:rPr lang="fi-FI" sz="3200" dirty="0"/>
              <a:t>nauraminen toisten tekemiselle</a:t>
            </a:r>
          </a:p>
          <a:p>
            <a:pPr marL="457200" indent="-457200">
              <a:buFontTx/>
              <a:buChar char="-"/>
            </a:pPr>
            <a:r>
              <a:rPr lang="fi-FI" sz="3200" dirty="0"/>
              <a:t>nauraminen itselle</a:t>
            </a:r>
          </a:p>
          <a:p>
            <a:pPr marL="457200" indent="-457200">
              <a:buFontTx/>
              <a:buChar char="-"/>
            </a:pPr>
            <a:r>
              <a:rPr lang="fi-FI" sz="3200" dirty="0"/>
              <a:t>liikuttuminen</a:t>
            </a:r>
          </a:p>
        </p:txBody>
      </p:sp>
      <p:sp>
        <p:nvSpPr>
          <p:cNvPr id="10" name="Tekstiruutu 9"/>
          <p:cNvSpPr txBox="1"/>
          <p:nvPr/>
        </p:nvSpPr>
        <p:spPr>
          <a:xfrm>
            <a:off x="6827724" y="3128807"/>
            <a:ext cx="5257800" cy="2554545"/>
          </a:xfrm>
          <a:prstGeom prst="rect">
            <a:avLst/>
          </a:prstGeom>
          <a:noFill/>
        </p:spPr>
        <p:txBody>
          <a:bodyPr wrap="square" rtlCol="0">
            <a:spAutoFit/>
          </a:bodyPr>
          <a:lstStyle/>
          <a:p>
            <a:pPr lvl="0"/>
            <a:r>
              <a:rPr lang="fi-FI" sz="3200" dirty="0"/>
              <a:t>9. Hyväksyminen</a:t>
            </a:r>
          </a:p>
          <a:p>
            <a:pPr marL="457200" indent="-457200">
              <a:buFontTx/>
              <a:buChar char="-"/>
            </a:pPr>
            <a:r>
              <a:rPr lang="fi-FI" sz="3200" dirty="0"/>
              <a:t>omat liikkeet, ääni, ideat, 	reaktiot, tunteet</a:t>
            </a:r>
          </a:p>
          <a:p>
            <a:pPr marL="457200" indent="-457200">
              <a:buFontTx/>
              <a:buChar char="-"/>
            </a:pPr>
            <a:r>
              <a:rPr lang="fi-FI" sz="3200" dirty="0"/>
              <a:t>toisten liikkeet, ideat, 	reaktiot, tunteet</a:t>
            </a:r>
          </a:p>
        </p:txBody>
      </p:sp>
      <p:pic>
        <p:nvPicPr>
          <p:cNvPr id="7" name="Shape 15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384085" y="5864430"/>
            <a:ext cx="3367547" cy="841887"/>
          </a:xfrm>
          <a:prstGeom prst="rect">
            <a:avLst/>
          </a:prstGeom>
          <a:noFill/>
          <a:ln>
            <a:noFill/>
          </a:ln>
        </p:spPr>
      </p:pic>
    </p:spTree>
    <p:extLst>
      <p:ext uri="{BB962C8B-B14F-4D97-AF65-F5344CB8AC3E}">
        <p14:creationId xmlns:p14="http://schemas.microsoft.com/office/powerpoint/2010/main" val="388705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barn(inVertical)">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 calcmode="lin" valueType="num">
                                      <p:cBhvr>
                                        <p:cTn id="33"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35" dur="500"/>
                                        <p:tgtEl>
                                          <p:spTgt spid="10">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 calcmode="lin" valueType="num">
                                      <p:cBhvr>
                                        <p:cTn id="40"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E527B296249324AB5DAD5F542A106F1" ma:contentTypeVersion="10" ma:contentTypeDescription="Luo uusi asiakirja." ma:contentTypeScope="" ma:versionID="07b6b5b9c46ed58d53f8ab1cd3a32515">
  <xsd:schema xmlns:xsd="http://www.w3.org/2001/XMLSchema" xmlns:xs="http://www.w3.org/2001/XMLSchema" xmlns:p="http://schemas.microsoft.com/office/2006/metadata/properties" xmlns:ns2="eabf72a8-77a2-4a25-9ba8-a24a913b6d66" xmlns:ns3="d418de9b-66fc-47fc-bb40-de193cf0406f" targetNamespace="http://schemas.microsoft.com/office/2006/metadata/properties" ma:root="true" ma:fieldsID="080312b5a94f3739feca7d18705a6c22" ns2:_="" ns3:_="">
    <xsd:import namespace="eabf72a8-77a2-4a25-9ba8-a24a913b6d66"/>
    <xsd:import namespace="d418de9b-66fc-47fc-bb40-de193cf040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bf72a8-77a2-4a25-9ba8-a24a913b6d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18de9b-66fc-47fc-bb40-de193cf0406f"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379CCA-8B96-40EE-BF77-D83648DBA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bf72a8-77a2-4a25-9ba8-a24a913b6d66"/>
    <ds:schemaRef ds:uri="d418de9b-66fc-47fc-bb40-de193cf040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552E55-2EE9-4BC5-8ED4-826B1F3CA72B}">
  <ds:schemaRefs>
    <ds:schemaRef ds:uri="http://schemas.microsoft.com/sharepoint/v3/contenttype/forms"/>
  </ds:schemaRefs>
</ds:datastoreItem>
</file>

<file path=customXml/itemProps3.xml><?xml version="1.0" encoding="utf-8"?>
<ds:datastoreItem xmlns:ds="http://schemas.openxmlformats.org/officeDocument/2006/customXml" ds:itemID="{62F47619-9671-41D1-B8D5-236A1F5FCD90}">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0f9d039a-a96e-4e86-af83-0dd4197e5478"/>
    <ds:schemaRef ds:uri="http://purl.org/dc/terms/"/>
    <ds:schemaRef ds:uri="http://schemas.microsoft.com/office/infopath/2007/PartnerControls"/>
    <ds:schemaRef ds:uri="87df5d67-3df8-42a8-a688-25cc264474e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526</TotalTime>
  <Words>400</Words>
  <Application>Microsoft Office PowerPoint</Application>
  <PresentationFormat>Laajakuva</PresentationFormat>
  <Paragraphs>92</Paragraphs>
  <Slides>15</Slides>
  <Notes>0</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15</vt:i4>
      </vt:variant>
    </vt:vector>
  </HeadingPairs>
  <TitlesOfParts>
    <vt:vector size="24" baseType="lpstr">
      <vt:lpstr>Arial</vt:lpstr>
      <vt:lpstr>Calibri</vt:lpstr>
      <vt:lpstr>Calibri Light</vt:lpstr>
      <vt:lpstr>Segoe UI Light</vt:lpstr>
      <vt:lpstr>Segoe UI Semibold</vt:lpstr>
      <vt:lpstr>Titillium Web</vt:lpstr>
      <vt:lpstr>Titillium Web ExtraLight</vt:lpstr>
      <vt:lpstr>Office-teema</vt:lpstr>
      <vt:lpstr>Mukautettu suunnittelumalli</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Etelä-Kymenlaakson ammattiopisto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Tilli Eeva</dc:creator>
  <cp:lastModifiedBy>Anne Eteläaho</cp:lastModifiedBy>
  <cp:revision>64</cp:revision>
  <dcterms:created xsi:type="dcterms:W3CDTF">2018-06-11T15:02:39Z</dcterms:created>
  <dcterms:modified xsi:type="dcterms:W3CDTF">2022-05-10T06:43:13Z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1974870519</vt:i4>
  </property>
  <property fmtid="{D5CDD505-2E9C-101B-9397-08002B2CF9AE}" pid="3" name="_NewReviewCycle">
    <vt:lpwstr/>
  </property>
  <property fmtid="{D5CDD505-2E9C-101B-9397-08002B2CF9AE}" pid="4" name="_EmailSubject">
    <vt:lpwstr>Ok</vt:lpwstr>
  </property>
  <property fmtid="{D5CDD505-2E9C-101B-9397-08002B2CF9AE}" pid="5" name="_AuthorEmail">
    <vt:lpwstr>mikko.kamila@ekami.fi</vt:lpwstr>
  </property>
  <property fmtid="{D5CDD505-2E9C-101B-9397-08002B2CF9AE}" pid="6" name="_AuthorEmailDisplayName">
    <vt:lpwstr>Kamila Mikko</vt:lpwstr>
  </property>
  <property fmtid="{D5CDD505-2E9C-101B-9397-08002B2CF9AE}" pid="7" name="_PreviousAdHocReviewCycleID">
    <vt:i4>-1296797438</vt:i4>
  </property>
  <property fmtid="{D5CDD505-2E9C-101B-9397-08002B2CF9AE}" pid="8" name="ContentTypeId">
    <vt:lpwstr>0x010100CE527B296249324AB5DAD5F542A106F1</vt:lpwstr>
  </property>
</Properties>
</file>