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</p:sldMasterIdLst>
  <p:notesMasterIdLst>
    <p:notesMasterId r:id="rId18"/>
  </p:notesMasterIdLst>
  <p:handoutMasterIdLst>
    <p:handoutMasterId r:id="rId19"/>
  </p:handoutMasterIdLst>
  <p:sldIdLst>
    <p:sldId id="262" r:id="rId5"/>
    <p:sldId id="277" r:id="rId6"/>
    <p:sldId id="264" r:id="rId7"/>
    <p:sldId id="265" r:id="rId8"/>
    <p:sldId id="278" r:id="rId9"/>
    <p:sldId id="272" r:id="rId10"/>
    <p:sldId id="279" r:id="rId11"/>
    <p:sldId id="268" r:id="rId12"/>
    <p:sldId id="276" r:id="rId13"/>
    <p:sldId id="273" r:id="rId14"/>
    <p:sldId id="274" r:id="rId15"/>
    <p:sldId id="280" r:id="rId16"/>
    <p:sldId id="275" r:id="rId17"/>
  </p:sldIdLst>
  <p:sldSz cx="12192000" cy="6858000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Tumma tyyli 2 - Korostus 5/Korostu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Tumma tyyli 2 - Korostus 3/Korostu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Tumma tyyli 2 - Korostus 1/Korostu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Tumma tyyli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8FB837D-C827-4EFA-A057-4D05807E0F7C}" styleName="Teematyyli 1 - Korostu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eematyyli 1 - Korostu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2" autoAdjust="0"/>
    <p:restoredTop sz="94660"/>
  </p:normalViewPr>
  <p:slideViewPr>
    <p:cSldViewPr snapToGrid="0">
      <p:cViewPr varScale="1">
        <p:scale>
          <a:sx n="71" d="100"/>
          <a:sy n="71" d="100"/>
        </p:scale>
        <p:origin x="2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30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51055-47CA-4B39-BBA7-09785DB1AC9C}" type="datetime1">
              <a:rPr lang="fi-FI" smtClean="0"/>
              <a:t>10.5.2022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1AF43-6E9A-498E-AE26-B3F6EE29A7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662562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8C024-A0D4-4A70-86AE-9D2C7935753D}" type="datetime1">
              <a:rPr lang="fi-FI" smtClean="0"/>
              <a:t>10.5.2022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E1728-6423-4587-B70B-A8F4C4FE10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708221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lehti_ älä muuta otsikkoa tähän!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9"/>
            <a:ext cx="12192000" cy="685842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95299" y="2415214"/>
            <a:ext cx="8921192" cy="1604101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D44CAD5-D2C5-43F4-9568-618B9CC7D6C5}" type="datetime1">
              <a:rPr lang="fi-FI" smtClean="0"/>
              <a:pPr/>
              <a:t>10.5.2022</a:t>
            </a:fld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24" y="359426"/>
            <a:ext cx="3156476" cy="68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336275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4B80-C040-4720-B011-25FED15F5073}" type="datetime1">
              <a:rPr lang="fi-FI" smtClean="0"/>
              <a:t>10.5.2022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Löydä uusi tulevaisuus samiedu.fi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EF38-E804-4544-A72C-F29F6038168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827010" y="2369661"/>
            <a:ext cx="8422996" cy="168486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4800" b="1" baseline="0">
                <a:solidFill>
                  <a:srgbClr val="008DBF"/>
                </a:solidFill>
              </a:defRPr>
            </a:lvl1pPr>
          </a:lstStyle>
          <a:p>
            <a:pPr lvl="0"/>
            <a:r>
              <a:rPr lang="fi-FI" dirty="0"/>
              <a:t>Muokkaa perustyylejä naps.</a:t>
            </a:r>
          </a:p>
        </p:txBody>
      </p:sp>
    </p:spTree>
    <p:extLst>
      <p:ext uri="{BB962C8B-B14F-4D97-AF65-F5344CB8AC3E}">
        <p14:creationId xmlns:p14="http://schemas.microsoft.com/office/powerpoint/2010/main" val="699720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eni teksti ja 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472351"/>
            <a:ext cx="2491872" cy="1283368"/>
          </a:xfrm>
        </p:spPr>
        <p:txBody>
          <a:bodyPr>
            <a:noAutofit/>
          </a:bodyPr>
          <a:lstStyle>
            <a:lvl1pPr algn="l">
              <a:defRPr sz="2667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1773544"/>
            <a:ext cx="2491873" cy="4509615"/>
          </a:xfrm>
        </p:spPr>
        <p:txBody>
          <a:bodyPr>
            <a:normAutofit/>
          </a:bodyPr>
          <a:lstStyle>
            <a:lvl1pPr>
              <a:defRPr sz="18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 marL="2438339" indent="0">
              <a:buNone/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0"/>
          </p:nvPr>
        </p:nvSpPr>
        <p:spPr>
          <a:xfrm>
            <a:off x="3805768" y="0"/>
            <a:ext cx="8386233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748143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Kokosivu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12192000" cy="5953404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6E3D95B-ED0A-46B8-A92E-7C4222B7380C}" type="datetime1">
              <a:rPr lang="fi-FI" smtClean="0"/>
              <a:t>10.5.2022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dirty="0"/>
              <a:t>Löydä uusi tulevaisuus samiedu.fi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31AEF38-E804-4544-A72C-F29F6038168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48153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eksti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577384" cy="1143000"/>
          </a:xfrm>
        </p:spPr>
        <p:txBody>
          <a:bodyPr>
            <a:normAutofit/>
          </a:bodyPr>
          <a:lstStyle>
            <a:lvl1pPr algn="l">
              <a:defRPr sz="4267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600202"/>
            <a:ext cx="6849979" cy="375724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Kuvan paikkamerkki 7"/>
          <p:cNvSpPr>
            <a:spLocks noGrp="1"/>
          </p:cNvSpPr>
          <p:nvPr>
            <p:ph type="pic" sz="quarter" idx="10"/>
          </p:nvPr>
        </p:nvSpPr>
        <p:spPr>
          <a:xfrm>
            <a:off x="7789333" y="1600200"/>
            <a:ext cx="3397651" cy="3757245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C7F401F-2E97-47CF-8D2D-FABDDA6F7119}" type="datetime1">
              <a:rPr lang="fi-FI" smtClean="0"/>
              <a:t>10.5.2022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dirty="0"/>
              <a:t>Löydä uusi tulevaisuus samiedu.fi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31AEF38-E804-4544-A72C-F29F6038168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4158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577384" cy="1143000"/>
          </a:xfrm>
        </p:spPr>
        <p:txBody>
          <a:bodyPr>
            <a:normAutofit/>
          </a:bodyPr>
          <a:lstStyle>
            <a:lvl1pPr algn="l">
              <a:defRPr sz="4267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600202"/>
            <a:ext cx="10577385" cy="414822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4B24-95E1-4B23-88EE-5DAF32666123}" type="datetime1">
              <a:rPr lang="fi-FI" smtClean="0"/>
              <a:t>10.5.2022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Löydä uusi tulevaisuus samiedu.fi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EF38-E804-4544-A72C-F29F6038168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24783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2717-EB1B-4BCD-ABFE-3B4E4F507AE0}" type="datetime1">
              <a:rPr lang="fi-FI" smtClean="0"/>
              <a:t>10.5.2022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Löydä uusi tulevaisuus samiedu.fi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EF38-E804-4544-A72C-F29F6038168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827010" y="2369661"/>
            <a:ext cx="8422996" cy="168486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4800" b="1" baseline="0">
                <a:solidFill>
                  <a:srgbClr val="008DBF"/>
                </a:solidFill>
              </a:defRPr>
            </a:lvl1pPr>
          </a:lstStyle>
          <a:p>
            <a:pPr lvl="0"/>
            <a:r>
              <a:rPr lang="fi-FI" dirty="0"/>
              <a:t>Muokkaa perustyylejä naps.</a:t>
            </a:r>
          </a:p>
        </p:txBody>
      </p:sp>
    </p:spTree>
    <p:extLst>
      <p:ext uri="{BB962C8B-B14F-4D97-AF65-F5344CB8AC3E}">
        <p14:creationId xmlns:p14="http://schemas.microsoft.com/office/powerpoint/2010/main" val="1849782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ieni teksti ja 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472351"/>
            <a:ext cx="2491872" cy="1283368"/>
          </a:xfrm>
        </p:spPr>
        <p:txBody>
          <a:bodyPr>
            <a:noAutofit/>
          </a:bodyPr>
          <a:lstStyle>
            <a:lvl1pPr algn="l">
              <a:defRPr sz="2667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1773544"/>
            <a:ext cx="2491873" cy="4509615"/>
          </a:xfrm>
        </p:spPr>
        <p:txBody>
          <a:bodyPr>
            <a:normAutofit/>
          </a:bodyPr>
          <a:lstStyle>
            <a:lvl1pPr>
              <a:defRPr sz="18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 marL="2438339" indent="0">
              <a:buNone/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0"/>
          </p:nvPr>
        </p:nvSpPr>
        <p:spPr>
          <a:xfrm>
            <a:off x="3805768" y="0"/>
            <a:ext cx="8386233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EFE5372-13CC-439C-9CDF-F72258A500E5}" type="datetime1">
              <a:rPr lang="fi-FI" smtClean="0"/>
              <a:t>10.5.2022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dirty="0"/>
              <a:t>Löydä uusi tulevaisuus samiedu.fi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31AEF38-E804-4544-A72C-F29F6038168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5229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Kokosivu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12192000" cy="5953404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EA04146-575E-4FD3-AE10-EA27A1C5FFD2}" type="datetime1">
              <a:rPr lang="fi-FI" smtClean="0"/>
              <a:t>10.5.2022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Löydä uusi tulevaisuus samiedu.fi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31AEF38-E804-4544-A72C-F29F6038168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55771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/>
          <p:cNvSpPr>
            <a:spLocks noGrp="1"/>
          </p:cNvSpPr>
          <p:nvPr>
            <p:ph type="ctrTitle"/>
          </p:nvPr>
        </p:nvSpPr>
        <p:spPr>
          <a:xfrm>
            <a:off x="1595299" y="2415214"/>
            <a:ext cx="8921192" cy="1604101"/>
          </a:xfrm>
        </p:spPr>
        <p:txBody>
          <a:bodyPr/>
          <a:lstStyle/>
          <a:p>
            <a:endParaRPr lang="fi-FI"/>
          </a:p>
        </p:txBody>
      </p:sp>
      <p:sp>
        <p:nvSpPr>
          <p:cNvPr id="9" name="Alaotsikko 2"/>
          <p:cNvSpPr>
            <a:spLocks noGrp="1"/>
          </p:cNvSpPr>
          <p:nvPr>
            <p:ph type="subTitle" idx="1"/>
          </p:nvPr>
        </p:nvSpPr>
        <p:spPr>
          <a:xfrm>
            <a:off x="1828800" y="4353412"/>
            <a:ext cx="8534400" cy="118488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i-FI" dirty="0"/>
          </a:p>
        </p:txBody>
      </p:sp>
      <p:sp>
        <p:nvSpPr>
          <p:cNvPr id="10" name="Päivämäärän paikkamerkki 3"/>
          <p:cNvSpPr>
            <a:spLocks noGrp="1"/>
          </p:cNvSpPr>
          <p:nvPr>
            <p:ph type="dt" sz="half" idx="11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672CBACF-A79C-4845-BF2E-872432BFD588}" type="datetime1">
              <a:rPr lang="fi-FI" smtClean="0"/>
              <a:t>10.5.2022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12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fi-FI" dirty="0"/>
              <a:t>Löydä uusi tulevaisuus samiedu.fi</a:t>
            </a:r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13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1AEF38-E804-4544-A72C-F29F6038168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5217157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577383" cy="1143000"/>
          </a:xfrm>
        </p:spPr>
        <p:txBody>
          <a:bodyPr>
            <a:normAutofit/>
          </a:bodyPr>
          <a:lstStyle>
            <a:lvl1pPr algn="l">
              <a:defRPr sz="4267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600202"/>
            <a:ext cx="6849979" cy="375724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Kuvan paikkamerkki 7"/>
          <p:cNvSpPr>
            <a:spLocks noGrp="1"/>
          </p:cNvSpPr>
          <p:nvPr>
            <p:ph type="pic" sz="quarter" idx="10"/>
          </p:nvPr>
        </p:nvSpPr>
        <p:spPr>
          <a:xfrm>
            <a:off x="7789335" y="1600200"/>
            <a:ext cx="3397650" cy="3757245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72CBACF-A79C-4845-BF2E-872432BFD588}" type="datetime1">
              <a:rPr lang="fi-FI" smtClean="0"/>
              <a:t>10.5.2022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dirty="0"/>
              <a:t>Löydä uusi tulevaisuus samiedu.fi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31AEF38-E804-4544-A72C-F29F6038168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0893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602097" cy="1143000"/>
          </a:xfrm>
        </p:spPr>
        <p:txBody>
          <a:bodyPr>
            <a:normAutofit/>
          </a:bodyPr>
          <a:lstStyle>
            <a:lvl1pPr algn="l">
              <a:defRPr sz="4267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600202"/>
            <a:ext cx="10602097" cy="414822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9154-1308-44D5-B38A-28F71FECEC6E}" type="datetime1">
              <a:rPr lang="fi-FI" smtClean="0"/>
              <a:t>10.5.2022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Löydä uusi tulevaisuus samiedu.fi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EF38-E804-4544-A72C-F29F6038168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9235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B6B5B-BF16-4E6A-8836-8DB8D9BAABA3}" type="datetime1">
              <a:rPr lang="fi-FI" smtClean="0"/>
              <a:t>10.5.2022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Löydä uusi tulevaisuus samiedu.fi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EF38-E804-4544-A72C-F29F6038168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827010" y="2369661"/>
            <a:ext cx="8422996" cy="168486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4800" b="1" baseline="0">
                <a:solidFill>
                  <a:srgbClr val="008DBF"/>
                </a:solidFill>
              </a:defRPr>
            </a:lvl1pPr>
          </a:lstStyle>
          <a:p>
            <a:pPr lvl="0"/>
            <a:r>
              <a:rPr lang="fi-FI" dirty="0"/>
              <a:t>Muokkaa perustyylejä naps.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896746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eni teksti ja 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472351"/>
            <a:ext cx="2491872" cy="1283368"/>
          </a:xfrm>
        </p:spPr>
        <p:txBody>
          <a:bodyPr>
            <a:noAutofit/>
          </a:bodyPr>
          <a:lstStyle>
            <a:lvl1pPr algn="l">
              <a:defRPr sz="2667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1773544"/>
            <a:ext cx="2491873" cy="4509615"/>
          </a:xfrm>
        </p:spPr>
        <p:txBody>
          <a:bodyPr>
            <a:normAutofit/>
          </a:bodyPr>
          <a:lstStyle>
            <a:lvl1pPr>
              <a:defRPr sz="18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 marL="2438339" indent="0">
              <a:buNone/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0"/>
          </p:nvPr>
        </p:nvSpPr>
        <p:spPr>
          <a:xfrm>
            <a:off x="3805768" y="0"/>
            <a:ext cx="8386233" cy="6858000"/>
          </a:xfr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CEE43E0-6B50-4AB5-A4B4-297FA48AA8AF}" type="datetime1">
              <a:rPr lang="fi-FI" smtClean="0"/>
              <a:t>10.5.2022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dirty="0"/>
              <a:t>Löydä uusi tulevaisuus samiedu.fi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31AEF38-E804-4544-A72C-F29F6038168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91575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kosivu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12192000" cy="5953404"/>
          </a:xfr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07F44DF-321D-45E2-B136-706CE1C8B4A5}" type="datetime1">
              <a:rPr lang="fi-FI" smtClean="0"/>
              <a:t>10.5.2022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dirty="0"/>
              <a:t>Löydä uusi tulevaisuus samiedu.fi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31AEF38-E804-4544-A72C-F29F6038168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0367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ksti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585622" cy="1143000"/>
          </a:xfrm>
        </p:spPr>
        <p:txBody>
          <a:bodyPr>
            <a:normAutofit/>
          </a:bodyPr>
          <a:lstStyle>
            <a:lvl1pPr algn="l">
              <a:defRPr sz="4267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600202"/>
            <a:ext cx="6849979" cy="375724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Kuvan paikkamerkki 7"/>
          <p:cNvSpPr>
            <a:spLocks noGrp="1"/>
          </p:cNvSpPr>
          <p:nvPr>
            <p:ph type="pic" sz="quarter" idx="10"/>
          </p:nvPr>
        </p:nvSpPr>
        <p:spPr>
          <a:xfrm>
            <a:off x="7789333" y="1600200"/>
            <a:ext cx="3405889" cy="3757245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F788D93-41E1-4EC4-AE6C-46E8DB64D146}" type="datetime1">
              <a:rPr lang="fi-FI" smtClean="0"/>
              <a:t>10.5.2022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dirty="0"/>
              <a:t>Löydä uusi tulevaisuus samiedu.fi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31AEF38-E804-4544-A72C-F29F6038168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04315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585622" cy="1143000"/>
          </a:xfrm>
        </p:spPr>
        <p:txBody>
          <a:bodyPr>
            <a:normAutofit/>
          </a:bodyPr>
          <a:lstStyle>
            <a:lvl1pPr algn="l">
              <a:defRPr sz="4267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600202"/>
            <a:ext cx="10585622" cy="4148220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362D-C7BB-4B21-850B-6EC9ADED0033}" type="datetime1">
              <a:rPr lang="fi-FI" smtClean="0"/>
              <a:t>10.5.2022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Löydä uusi tulevaisuus samiedu.fi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EF38-E804-4544-A72C-F29F6038168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7195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519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51971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C48CBF1-AA02-4E95-9076-D80F3875E6D5}" type="datetime1">
              <a:rPr lang="fi-FI" smtClean="0"/>
              <a:pPr/>
              <a:t>10.5.2022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Löydä uusi tulevaisuus samiedu.fi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31AEF38-E804-4544-A72C-F29F6038168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18661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4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</p:sldLayoutIdLst>
  <p:hf hdr="0"/>
  <p:txStyles>
    <p:titleStyle>
      <a:lvl1pPr algn="ctr" defTabSz="609585" rtl="0" eaLnBrk="1" latinLnBrk="0" hangingPunct="1">
        <a:spcBef>
          <a:spcPct val="0"/>
        </a:spcBef>
        <a:buNone/>
        <a:defRPr sz="5400" b="1" kern="1200">
          <a:solidFill>
            <a:srgbClr val="008DB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18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f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19885" y="3178785"/>
            <a:ext cx="8921192" cy="1562897"/>
          </a:xfrm>
        </p:spPr>
        <p:txBody>
          <a:bodyPr>
            <a:normAutofit fontScale="90000"/>
          </a:bodyPr>
          <a:lstStyle/>
          <a:p>
            <a:r>
              <a:rPr lang="fi-FI" sz="4900" dirty="0"/>
              <a:t>AMMATTIOPISTO SAMIEDU</a:t>
            </a:r>
            <a:br>
              <a:rPr lang="fi-FI" sz="4900" dirty="0"/>
            </a:br>
            <a:br>
              <a:rPr lang="fi-FI" sz="6000" dirty="0"/>
            </a:br>
            <a:br>
              <a:rPr lang="fi-FI" dirty="0"/>
            </a:br>
            <a:r>
              <a:rPr lang="fi-FI" sz="2700" dirty="0"/>
              <a:t>Tilda Salo – Ohjaaja, nuorisotyö ja opiskelijatoiminta</a:t>
            </a:r>
            <a:br>
              <a:rPr lang="fi-FI" sz="2700" dirty="0"/>
            </a:br>
            <a:r>
              <a:rPr lang="fi-FI" sz="2700" dirty="0"/>
              <a:t>Tanja Andersin-Soini, opiskelijapalvelut, projektiasiantuntija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CAD5-D2C5-43F4-9568-618B9CC7D6C5}" type="datetime1">
              <a:rPr lang="fi-FI" smtClean="0"/>
              <a:pPr/>
              <a:t>10.5.2022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3794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02E1FE-6A31-47B8-9B7E-6310A5133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Toimintakokemuspäivät eli </a:t>
            </a:r>
            <a:r>
              <a:rPr lang="fi-FI" dirty="0" err="1"/>
              <a:t>TOKOt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34A6C4C-6CB4-4F98-94A8-06936548A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sz="1800" dirty="0"/>
              <a:t>Pilotoitu vuoden ajan </a:t>
            </a:r>
            <a:r>
              <a:rPr lang="fi-FI" sz="1800" dirty="0">
                <a:sym typeface="Wingdings" panose="05000000000000000000" pitchFamily="2" charset="2"/>
              </a:rPr>
              <a:t> syksyllä 2022 jokainen aloittava ryhmä </a:t>
            </a:r>
            <a:r>
              <a:rPr lang="fi-FI" sz="1800" dirty="0" err="1">
                <a:sym typeface="Wingdings" panose="05000000000000000000" pitchFamily="2" charset="2"/>
              </a:rPr>
              <a:t>ryhmäytetään</a:t>
            </a:r>
            <a:r>
              <a:rPr lang="fi-FI" sz="1800" dirty="0">
                <a:sym typeface="Wingdings" panose="05000000000000000000" pitchFamily="2" charset="2"/>
              </a:rPr>
              <a:t>  haasteena jatkuvan haun kautta tulevat  toimintakokemuspäivät  ympärivuotista </a:t>
            </a:r>
            <a:r>
              <a:rPr lang="fi-FI" sz="1800" dirty="0" err="1">
                <a:sym typeface="Wingdings" panose="05000000000000000000" pitchFamily="2" charset="2"/>
              </a:rPr>
              <a:t>ryhmäytystä</a:t>
            </a:r>
            <a:r>
              <a:rPr lang="fi-FI" sz="1800" dirty="0">
                <a:sym typeface="Wingdings" panose="05000000000000000000" pitchFamily="2" charset="2"/>
              </a:rPr>
              <a:t> joka tarjoaa opettajille työkalut tarkkailla ryhmän dynamiikkaa</a:t>
            </a:r>
            <a:endParaRPr lang="fi-FI" sz="1800" dirty="0"/>
          </a:p>
          <a:p>
            <a:endParaRPr lang="fi-FI" sz="1800" dirty="0"/>
          </a:p>
          <a:p>
            <a:r>
              <a:rPr lang="fi-FI" sz="1800" dirty="0"/>
              <a:t>Yhteistyössä ryhmän opettajan ja opiskelijahuollon kanssa</a:t>
            </a:r>
          </a:p>
          <a:p>
            <a:endParaRPr lang="fi-FI" sz="1800" dirty="0"/>
          </a:p>
          <a:p>
            <a:r>
              <a:rPr lang="fi-FI" sz="1800" dirty="0"/>
              <a:t>Kun huoli ryhmän toimivuudesta herää, muokataan ryhmän haasteisiin sopiva toiminnallinen oppitunti, puolikas päivä tai kokonainen päivä riippuen opettajan toiveista.</a:t>
            </a:r>
          </a:p>
          <a:p>
            <a:endParaRPr lang="fi-FI" sz="1800" dirty="0"/>
          </a:p>
          <a:p>
            <a:r>
              <a:rPr lang="fi-FI" sz="1800" dirty="0"/>
              <a:t>Pidetään aloituspalaveri, jossa opettaja sekä tilanteen mukaan myös opiskelijat täyttävät anonyymin lomakkeen mikä kartoittaa ryhmän dynamiikkaa. </a:t>
            </a:r>
          </a:p>
          <a:p>
            <a:endParaRPr lang="fi-FI" sz="1800" dirty="0"/>
          </a:p>
          <a:p>
            <a:r>
              <a:rPr lang="fi-FI" sz="1800" dirty="0"/>
              <a:t>Jokainen </a:t>
            </a:r>
            <a:r>
              <a:rPr lang="fi-FI" sz="1800" dirty="0" err="1"/>
              <a:t>ryhmäytys</a:t>
            </a:r>
            <a:r>
              <a:rPr lang="fi-FI" sz="1800" dirty="0"/>
              <a:t> räätälöidään sen alan teemojen mukaisesti. </a:t>
            </a:r>
          </a:p>
          <a:p>
            <a:endParaRPr lang="fi-FI" sz="1800" dirty="0"/>
          </a:p>
          <a:p>
            <a:r>
              <a:rPr lang="fi-FI" sz="1800" dirty="0"/>
              <a:t>Valmiina erilaisia teemapaketteja esimerkiksi motivaatio, luonto, toiminta/seikkailu, pelaaminen…</a:t>
            </a:r>
          </a:p>
          <a:p>
            <a:pPr marL="0" indent="0">
              <a:buNone/>
            </a:pPr>
            <a:endParaRPr lang="fi-FI" sz="18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D1C928A-C780-47B5-8D29-BF986BC31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9154-1308-44D5-B38A-28F71FECEC6E}" type="datetime1">
              <a:rPr lang="fi-FI" smtClean="0"/>
              <a:t>10.5.2022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7CE2CA0-0AF2-406D-8E7E-B066B7F6D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Löydä uusi tulevaisuus samiedu.fi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8866BE7-E745-41AB-B8AF-F90C2DBB9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EF38-E804-4544-A72C-F29F60381688}" type="slidenum">
              <a:rPr lang="fi-FI" smtClean="0"/>
              <a:pPr/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5071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FABE5E-2EA9-49F1-AF3A-5F2996C39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Kartoituslomake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9C73195-AA19-41CA-A09B-641746DBA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i-FI" dirty="0"/>
              <a:t>Minkälaisena koet ryhmäsi?</a:t>
            </a:r>
          </a:p>
          <a:p>
            <a:pPr marL="0" indent="0">
              <a:buNone/>
            </a:pPr>
            <a:r>
              <a:rPr lang="fi-FI" dirty="0"/>
              <a:t> </a:t>
            </a:r>
          </a:p>
          <a:p>
            <a:r>
              <a:rPr lang="fi-FI" dirty="0"/>
              <a:t>Mitkä ovat ryhmäsi voimavarat ja missä ryhmäsi on hyvä?</a:t>
            </a:r>
          </a:p>
          <a:p>
            <a:pPr marL="0" indent="0">
              <a:buNone/>
            </a:pPr>
            <a:r>
              <a:rPr lang="fi-FI" dirty="0"/>
              <a:t> </a:t>
            </a:r>
          </a:p>
          <a:p>
            <a:r>
              <a:rPr lang="fi-FI" dirty="0"/>
              <a:t>Milloin ryhmäsi ei toimi ja mitkä tekijät vaikuttavat siihen?</a:t>
            </a:r>
          </a:p>
          <a:p>
            <a:endParaRPr lang="fi-FI" dirty="0"/>
          </a:p>
          <a:p>
            <a:r>
              <a:rPr lang="fi-FI" dirty="0"/>
              <a:t>Mitä toimintaa haluaisit tehdä ryhmäsi kanssa?</a:t>
            </a:r>
          </a:p>
          <a:p>
            <a:pPr marL="0" indent="0">
              <a:buNone/>
            </a:pPr>
            <a:r>
              <a:rPr lang="fi-FI" dirty="0"/>
              <a:t> </a:t>
            </a:r>
          </a:p>
          <a:p>
            <a:r>
              <a:rPr lang="fi-FI" dirty="0"/>
              <a:t>Missä haluaisit toimintakokemuspäivän olevan? esim. ulkona vai sisällä, koululla vai muualla? </a:t>
            </a:r>
          </a:p>
          <a:p>
            <a:endParaRPr lang="fi-FI" dirty="0"/>
          </a:p>
          <a:p>
            <a:r>
              <a:rPr lang="fi-FI" dirty="0"/>
              <a:t>Muita toiveita, ajatuksia tai ideoita toimintakokemuspäivään?</a:t>
            </a:r>
          </a:p>
          <a:p>
            <a:endParaRPr lang="fi-FI" dirty="0"/>
          </a:p>
          <a:p>
            <a:r>
              <a:rPr lang="fi-FI" dirty="0"/>
              <a:t>Terveiset ryhmällesi?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BB60513-4A81-4ACE-A77A-383FCD3C3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9154-1308-44D5-B38A-28F71FECEC6E}" type="datetime1">
              <a:rPr lang="fi-FI" smtClean="0"/>
              <a:t>10.5.2022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0608DC2-105D-44DA-98CA-AA0BF8A9F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Löydä uusi tulevaisuus samiedu.fi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1307270-732B-4022-B7C3-B5DB1C78E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EF38-E804-4544-A72C-F29F60381688}" type="slidenum">
              <a:rPr lang="fi-FI" smtClean="0"/>
              <a:pPr/>
              <a:t>11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7061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B76FF0-DDC7-44F3-8437-52E9CC571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Eri ryhmien tarpeisiin räätälöityjä kokonaisuuksia.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D853CAA-46C6-4B34-8236-0F49D8C3E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9154-1308-44D5-B38A-28F71FECEC6E}" type="datetime1">
              <a:rPr lang="fi-FI" smtClean="0"/>
              <a:t>10.5.2022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2D8DB81-EADE-430D-974A-72BC16CC7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Löydä uusi tulevaisuus samiedu.fi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6121E04-D3DC-42D2-B731-8956587A9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EF38-E804-4544-A72C-F29F60381688}" type="slidenum">
              <a:rPr lang="fi-FI" smtClean="0"/>
              <a:pPr/>
              <a:t>12</a:t>
            </a:fld>
            <a:endParaRPr lang="fi-FI" dirty="0"/>
          </a:p>
        </p:txBody>
      </p:sp>
      <p:pic>
        <p:nvPicPr>
          <p:cNvPr id="12" name="Sisällön paikkamerkki 11">
            <a:extLst>
              <a:ext uri="{FF2B5EF4-FFF2-40B4-BE49-F238E27FC236}">
                <a16:creationId xmlns:a16="http://schemas.microsoft.com/office/drawing/2014/main" id="{275F4B31-0D2C-47E4-B7B2-593A78367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45" y="1417639"/>
            <a:ext cx="3385598" cy="4514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E28FD7F7-31BA-42A2-9B97-45621E0A98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782" y="1434912"/>
            <a:ext cx="3385597" cy="4514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6FC713CA-DC33-4AF2-938D-CD7B3BCC10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718" y="1417639"/>
            <a:ext cx="2844801" cy="4548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8529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10458" y="3429000"/>
            <a:ext cx="8921192" cy="1562897"/>
          </a:xfrm>
        </p:spPr>
        <p:txBody>
          <a:bodyPr>
            <a:normAutofit fontScale="90000"/>
          </a:bodyPr>
          <a:lstStyle/>
          <a:p>
            <a:r>
              <a:rPr lang="fi-FI" sz="4900" dirty="0"/>
              <a:t>KIITOS!</a:t>
            </a:r>
            <a:br>
              <a:rPr lang="fi-FI" sz="4900" dirty="0"/>
            </a:br>
            <a:br>
              <a:rPr lang="fi-FI" sz="6000" dirty="0"/>
            </a:br>
            <a:br>
              <a:rPr lang="fi-FI" dirty="0"/>
            </a:br>
            <a:r>
              <a:rPr lang="fi-FI" sz="2700" dirty="0"/>
              <a:t>Tilda Salo – Ohjaaja, nuorisotyö ja opiskelijatoiminta</a:t>
            </a:r>
            <a:br>
              <a:rPr lang="fi-FI" sz="2700" dirty="0"/>
            </a:br>
            <a:r>
              <a:rPr lang="fi-FI" sz="2700" dirty="0"/>
              <a:t>Tanja Andersin-Soini, opiskelijapalvelut, projektiasiantuntija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CAD5-D2C5-43F4-9568-618B9CC7D6C5}" type="datetime1">
              <a:rPr lang="fi-FI" smtClean="0"/>
              <a:pPr/>
              <a:t>10.5.2022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78034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69F245-06F4-468E-A550-30CE28347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843" y="1093510"/>
            <a:ext cx="9551190" cy="1709748"/>
          </a:xfrm>
        </p:spPr>
        <p:txBody>
          <a:bodyPr>
            <a:normAutofit/>
          </a:bodyPr>
          <a:lstStyle/>
          <a:p>
            <a:r>
              <a:rPr lang="fi-FI" sz="4000" dirty="0"/>
              <a:t>Opiskelijoiden taukotila Chillaamo</a:t>
            </a:r>
            <a:br>
              <a:rPr lang="fi-FI" sz="4000" dirty="0"/>
            </a:br>
            <a:endParaRPr lang="fi-FI" sz="40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107CE73-DEC0-4D14-9D4C-7F51DB3571F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72CBACF-A79C-4845-BF2E-872432BFD588}" type="datetime1">
              <a:rPr lang="fi-FI" smtClean="0"/>
              <a:t>10.5.2022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F793A6F-15A5-4F0B-8A8C-E98D9D28297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Löydä uusi tulevaisuus samiedu.fi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DAE2F86-F5B9-48D1-A0B1-0A6213289BB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31AEF38-E804-4544-A72C-F29F60381688}" type="slidenum">
              <a:rPr lang="fi-FI" smtClean="0"/>
              <a:pPr/>
              <a:t>2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AF63C8D-2923-4AE9-92E1-7F50A6E28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777" y="2135512"/>
            <a:ext cx="6672322" cy="3628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9748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DD6166-DD33-4409-A70D-06B5C54BE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36932"/>
            <a:ext cx="10577384" cy="1116011"/>
          </a:xfrm>
        </p:spPr>
        <p:txBody>
          <a:bodyPr>
            <a:normAutofit fontScale="90000"/>
          </a:bodyPr>
          <a:lstStyle/>
          <a:p>
            <a:r>
              <a:rPr lang="fi-FI" sz="3200" b="1" dirty="0" err="1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Chillaamo</a:t>
            </a:r>
            <a:r>
              <a:rPr lang="fi-FI" sz="3200" b="1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 monipuolisena oppimisympäristönä</a:t>
            </a:r>
            <a:br>
              <a:rPr lang="fi-FI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295600-68EE-48AC-8F53-28EA65B3E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491" y="989814"/>
            <a:ext cx="10577385" cy="4560644"/>
          </a:xfrm>
        </p:spPr>
        <p:txBody>
          <a:bodyPr>
            <a:normAutofit/>
          </a:bodyPr>
          <a:lstStyle/>
          <a:p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Chillaamo avattiin Helmikuussa 2021 ja remontoitiin uudestaan tammikuussa 2022. Remontin myötä kävijämäärä tuplaantui ja toi mukanaan uusia käyttäjiä niin päiväkäytössä kuin asuntolan asukkaiden käytössä. </a:t>
            </a:r>
          </a:p>
          <a:p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Chillaamo on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Samiedun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opiskelijoille tarkoitettu taukotila. Se sijaitsee Pohjolankadun kampuksella, osana asuntolan alakertaa. </a:t>
            </a:r>
          </a:p>
          <a:p>
            <a:pPr lvl="1"/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Muilla kampuksilla vastaavaa taukotilaa on hankala järjestää, mutta se on koettu niin tarpeelliseksi, että opiskelijat tulevat toisilta kampuksilta viettämään aikaa </a:t>
            </a:r>
            <a:r>
              <a:rPr lang="fi-FI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Chillaamoon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Chillaamossa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opiskelijat saavat itse vaikuttaa viihtyvyyteen ja toimintoihin joita siellä järjestetään. </a:t>
            </a:r>
          </a:p>
          <a:p>
            <a:pPr lvl="1"/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Tarkoituksena, että Chillaamo pyörii opiskelijoiden itsensä pyörittämänä, mutta toimintamallit kehittyvät koko ajan. </a:t>
            </a:r>
          </a:p>
          <a:p>
            <a:pPr lvl="1"/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Tällä hetkellä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opiskelijoilla on oma </a:t>
            </a:r>
            <a:r>
              <a:rPr lang="fi-FI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Chillaamon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toimikunta –ryhmä, jossa käydään säännöllisesti läpi onnistumisia ja epäonnistumisia sekä käytänteitä. Ryhmän tarkoituksena on </a:t>
            </a:r>
            <a:r>
              <a:rPr lang="fi-FI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osallistaa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opiskelijoita, jolloin arvostus tilaa kohtaan lisääntyy. 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00B3627-89F3-42A8-9F1E-582CE8801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4B24-95E1-4B23-88EE-5DAF32666123}" type="datetime1">
              <a:rPr lang="fi-FI" smtClean="0"/>
              <a:t>10.5.2022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7BB0650-CA15-4BB5-A2C3-A02FC1B56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Löydä uusi tulevaisuus samiedu.fi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5C92E4A-DA1A-43AC-BBD7-D2D56147F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67276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048A8E-ADE7-41C4-8B46-34E296DC6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6932"/>
            <a:ext cx="10602097" cy="1325563"/>
          </a:xfrm>
        </p:spPr>
        <p:txBody>
          <a:bodyPr>
            <a:normAutofit/>
          </a:bodyPr>
          <a:lstStyle/>
          <a:p>
            <a:r>
              <a:rPr lang="fi-FI" sz="2800" b="1" dirty="0" err="1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Chillaamo</a:t>
            </a:r>
            <a:r>
              <a:rPr lang="fi-FI" sz="2800" b="1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 monipuolisena oppimisympäristönä</a:t>
            </a:r>
            <a:br>
              <a:rPr lang="fi-FI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12BCF51-A5E8-4918-9118-CF8C69928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211" y="1044021"/>
            <a:ext cx="10602097" cy="4148220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fi-FI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Chillaamo on ensisijaisesti tarkoitettu opiskelijoiden taukotilaksi, mutta tarjoaa loistavat puitteet ryhmätuokioihin, opetuskäyttöön ja </a:t>
            </a:r>
            <a:r>
              <a:rPr lang="fi-FI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teematuntehin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Esimerkiksi </a:t>
            </a:r>
            <a:r>
              <a:rPr lang="fi-FI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yto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-opettajien kanssa on sovittu, että opiskelija voi tulla </a:t>
            </a:r>
            <a:r>
              <a:rPr lang="fi-FI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Chillaamoon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tekemään tehtäviä itsenäisesti tai tekemään ryhmätöitä. </a:t>
            </a:r>
            <a:endParaRPr lang="fi-FI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Chillaamo tarjoaa nuorisotyölle työkentän, jossa opiskelijat kohdataan matalalla kynnyksellä ja järjestetään </a:t>
            </a:r>
            <a:r>
              <a:rPr lang="fi-FI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ryhmäytyksiä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opiskelijakunnan hallituksen sekä tutoreiden kokouksia ja koulutuksia, opiskelijakahveja sekä teemapäiviä.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fi-FI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fi-FI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i-FI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i-FI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fi-FI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B9DDB2-7829-488B-BCD4-C9030750C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9154-1308-44D5-B38A-28F71FECEC6E}" type="datetime1">
              <a:rPr lang="fi-FI" smtClean="0"/>
              <a:t>10.5.2022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E81E926-2AA7-4DDA-8531-C978F9BD5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Löydä uusi tulevaisuus samiedu.fi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AA01DD2-6562-4486-BD63-8F294114A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EF38-E804-4544-A72C-F29F60381688}" type="slidenum">
              <a:rPr lang="fi-FI" smtClean="0"/>
              <a:pPr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80381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6223E1-8713-42AA-98AB-AED25B750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Chillaamo ennen remonttia</a:t>
            </a:r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CC466028-36A1-4C72-A052-925B172C7B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54" y="1308401"/>
            <a:ext cx="9658257" cy="4241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6CEA133-D2E8-4555-803D-61FAFBED524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72CBACF-A79C-4845-BF2E-872432BFD588}" type="datetime1">
              <a:rPr lang="fi-FI" smtClean="0"/>
              <a:t>10.5.2022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358DC6F-68D0-47B6-B440-8E2BB13C330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Löydä uusi tulevaisuus samiedu.fi</a:t>
            </a: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2CA6AC8-FBE3-4162-AC85-EB4E4096E6B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31AEF38-E804-4544-A72C-F29F60381688}" type="slidenum">
              <a:rPr lang="fi-FI" smtClean="0"/>
              <a:pPr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3886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71BDD2-9234-46B8-91F5-AFE5D9FCF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Chillaamo remontin jälkeen..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5DC8858B-3181-4A9D-B35C-7145F966D1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98065"/>
            <a:ext cx="9235120" cy="4148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B5F424E-0D55-4343-9913-CDE132138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4B24-95E1-4B23-88EE-5DAF32666123}" type="datetime1">
              <a:rPr lang="fi-FI" smtClean="0"/>
              <a:t>10.5.2022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7064C7B-D1AA-474E-A617-96C861549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Löydä uusi tulevaisuus samiedu.fi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BB80D18-8231-4C41-ABAB-22B1466BE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EF38-E804-4544-A72C-F29F60381688}" type="slidenum">
              <a:rPr lang="fi-FI" smtClean="0"/>
              <a:pPr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7386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9AF04C-A257-4E4B-9C3A-3E0679F34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Chillaamo remontin jälkeen..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F11171AD-1233-45CA-A303-73F5CE469D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17" y="1417639"/>
            <a:ext cx="9959421" cy="4148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C3D7A93-64E4-4A75-857C-1BEA7F706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4B24-95E1-4B23-88EE-5DAF32666123}" type="datetime1">
              <a:rPr lang="fi-FI" smtClean="0"/>
              <a:t>10.5.2022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5686389-E5CB-4C0C-ADEB-ACE29ADC9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Löydä uusi tulevaisuus samiedu.fi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EF06BE5-A428-4E7C-9CAA-5BFCE01C7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EF38-E804-4544-A72C-F29F60381688}" type="slidenum">
              <a:rPr lang="fi-FI" smtClean="0"/>
              <a:pPr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11780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59965F-5F9A-4100-B257-FFA1FFC9E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b="1" dirty="0" err="1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Chillaamon</a:t>
            </a:r>
            <a:r>
              <a:rPr lang="fi-FI" sz="2800" b="1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 arvot ja toimintatavat</a:t>
            </a:r>
            <a:br>
              <a:rPr lang="fi-FI" sz="28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</a:br>
            <a:endParaRPr lang="fi-FI" sz="2800" dirty="0">
              <a:solidFill>
                <a:schemeClr val="accent1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E0840A-AA6A-415E-B74C-3DDBF220B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04924"/>
            <a:ext cx="10602097" cy="3676651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Chillaamo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osa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Samiedun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monipuolista oppimisympäristöä, jossa jokainen opiskelija kohdataan yksilönä. Tilassa opitaan hyviä tapoja, huomioidaan toisiamme ja siedetään erilaisuutta.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Jokainen opiskelija tervehditään henkilökohtaisesti ja kysytään hänen kuulumiset  tilaan saavuttaessa.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Chillaamossa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jokainen aikuinen toimii esimerkillisesti opiskelijoiden kanssa.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Chillaamossa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opiskelijoita ohjataan vuorovaikutukseen toistensa kanssa sekä omien mielipiteiden esittämiseen. Chillaamo on vastapainona opiskelulle ja tarjoaa turvallisen paikan hengähtää ja olla vähän rennommin oma itsensä.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Chillaamo on opiskelijoiden taukotila, jossa kunnioitaan jokaisen omia lähtökohtia, rauhaa ja yksityisyyttä opiskelijan ehdoilla. Henkilökunnan tehtävänä on osata toimia tilanteissa opiskelijaa kunnioittavasti.</a:t>
            </a:r>
          </a:p>
          <a:p>
            <a:r>
              <a:rPr lang="fi-FI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Chillaamon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kävijämäärää seurataan tukkimiehen kirjanpidolla tilan tarkoituksenmukaisuuden johdosta. Työntekijä ohjaa opiskelijoita merkitsemään käyntinsä päivittäin kävijälistaan (yksi merkintä / opiskelija / päivä).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0B5CBF3-0662-4FE3-ADCF-DFE24C9DF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9154-1308-44D5-B38A-28F71FECEC6E}" type="datetime1">
              <a:rPr lang="fi-FI" smtClean="0"/>
              <a:t>10.5.2022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1733BA2-CD49-4D1F-A727-26B6E2DBC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Löydä uusi tulevaisuus samiedu.fi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A856362-C37F-4AE4-86CA-418D68729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EF38-E804-4544-A72C-F29F60381688}" type="slidenum">
              <a:rPr lang="fi-FI" smtClean="0"/>
              <a:pPr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0074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495A88A-9E6C-416F-B1CF-307B72270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757" y="1029780"/>
            <a:ext cx="10602097" cy="41482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sz="4800" b="1" dirty="0">
                <a:solidFill>
                  <a:schemeClr val="accent1"/>
                </a:solidFill>
              </a:rPr>
              <a:t>Räätälöidyt ryhmätoiminnot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DEABCA2-1273-4BC9-AFF7-04945C3D5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9154-1308-44D5-B38A-28F71FECEC6E}" type="datetime1">
              <a:rPr lang="fi-FI" smtClean="0"/>
              <a:t>10.5.2022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9A7740B-34DD-4CC2-842B-83FC2A963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Löydä uusi tulevaisuus samiedu.fi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A2E65BC-339F-43C1-B806-841C62A1A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EF38-E804-4544-A72C-F29F60381688}" type="slidenum">
              <a:rPr lang="fi-FI" smtClean="0"/>
              <a:pPr/>
              <a:t>9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C7D9F10E-D33F-4236-ACBB-58C1A966A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824" y="2146454"/>
            <a:ext cx="7378528" cy="3311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5028002"/>
      </p:ext>
    </p:extLst>
  </p:cSld>
  <p:clrMapOvr>
    <a:masterClrMapping/>
  </p:clrMapOvr>
</p:sld>
</file>

<file path=ppt/theme/theme1.xml><?xml version="1.0" encoding="utf-8"?>
<a:theme xmlns:a="http://schemas.openxmlformats.org/drawingml/2006/main" name="Samiedu_käytä_tätä">
  <a:themeElements>
    <a:clrScheme name="Samiedu_käytä_tätä">
      <a:dk1>
        <a:sysClr val="windowText" lastClr="000000"/>
      </a:dk1>
      <a:lt1>
        <a:sysClr val="window" lastClr="FFFFFF"/>
      </a:lt1>
      <a:dk2>
        <a:srgbClr val="754372"/>
      </a:dk2>
      <a:lt2>
        <a:srgbClr val="FFFFFF"/>
      </a:lt2>
      <a:accent1>
        <a:srgbClr val="008FC3"/>
      </a:accent1>
      <a:accent2>
        <a:srgbClr val="A3CAD6"/>
      </a:accent2>
      <a:accent3>
        <a:srgbClr val="AEC59E"/>
      </a:accent3>
      <a:accent4>
        <a:srgbClr val="D6B0B8"/>
      </a:accent4>
      <a:accent5>
        <a:srgbClr val="E7CE8B"/>
      </a:accent5>
      <a:accent6>
        <a:srgbClr val="DFD7CD"/>
      </a:accent6>
      <a:hlink>
        <a:srgbClr val="5F5F5F"/>
      </a:hlink>
      <a:folHlink>
        <a:srgbClr val="969696"/>
      </a:folHlink>
    </a:clrScheme>
    <a:fontScheme name="Samiedu_fontit">
      <a:majorFont>
        <a:latin typeface="Montserrat Semi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amiedu_käytä_tätä" id="{FF8EB8CE-BC76-4D52-8EE1-B671ACE4364D}" vid="{8FC64A2F-3D6D-4F2A-B79B-7011FE68AA6B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4F551A2E5365F4B824A07C625ABF97D" ma:contentTypeVersion="11" ma:contentTypeDescription="Luo uusi asiakirja." ma:contentTypeScope="" ma:versionID="23d50171b0d1e29556e6319428106dff">
  <xsd:schema xmlns:xsd="http://www.w3.org/2001/XMLSchema" xmlns:xs="http://www.w3.org/2001/XMLSchema" xmlns:p="http://schemas.microsoft.com/office/2006/metadata/properties" xmlns:ns3="7d7eb5b7-3ffb-4f41-93f9-4548272a854d" xmlns:ns4="5eca2dfe-3dc8-4a7d-9021-ecddc16444e1" targetNamespace="http://schemas.microsoft.com/office/2006/metadata/properties" ma:root="true" ma:fieldsID="a2063d9858aeab633f25bd22a41329d5" ns3:_="" ns4:_="">
    <xsd:import namespace="7d7eb5b7-3ffb-4f41-93f9-4548272a854d"/>
    <xsd:import namespace="5eca2dfe-3dc8-4a7d-9021-ecddc16444e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7eb5b7-3ffb-4f41-93f9-4548272a85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ca2dfe-3dc8-4a7d-9021-ecddc16444e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54735E-E246-47A2-A37B-720BB2EB2D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7eb5b7-3ffb-4f41-93f9-4548272a854d"/>
    <ds:schemaRef ds:uri="5eca2dfe-3dc8-4a7d-9021-ecddc16444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9A87A1-5FD1-4031-9CCC-05C3FCE81A79}">
  <ds:schemaRefs>
    <ds:schemaRef ds:uri="http://purl.org/dc/elements/1.1/"/>
    <ds:schemaRef ds:uri="http://schemas.microsoft.com/office/2006/documentManagement/types"/>
    <ds:schemaRef ds:uri="7d7eb5b7-3ffb-4f41-93f9-4548272a854d"/>
    <ds:schemaRef ds:uri="http://purl.org/dc/terms/"/>
    <ds:schemaRef ds:uri="http://schemas.openxmlformats.org/package/2006/metadata/core-properties"/>
    <ds:schemaRef ds:uri="5eca2dfe-3dc8-4a7d-9021-ecddc16444e1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22A0DFF-F171-409B-B304-BB6EE82F714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Samiedu_käytä_tätä</Template>
  <TotalTime>2190</TotalTime>
  <Words>633</Words>
  <Application>Microsoft Office PowerPoint</Application>
  <PresentationFormat>Laajakuva</PresentationFormat>
  <Paragraphs>95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6" baseType="lpstr">
      <vt:lpstr>Arial</vt:lpstr>
      <vt:lpstr>Calibri</vt:lpstr>
      <vt:lpstr>Samiedu_käytä_tätä</vt:lpstr>
      <vt:lpstr>AMMATTIOPISTO SAMIEDU   Tilda Salo – Ohjaaja, nuorisotyö ja opiskelijatoiminta Tanja Andersin-Soini, opiskelijapalvelut, projektiasiantuntija</vt:lpstr>
      <vt:lpstr>Opiskelijoiden taukotila Chillaamo </vt:lpstr>
      <vt:lpstr>Chillaamo monipuolisena oppimisympäristönä </vt:lpstr>
      <vt:lpstr>Chillaamo monipuolisena oppimisympäristönä </vt:lpstr>
      <vt:lpstr>Chillaamo ennen remonttia</vt:lpstr>
      <vt:lpstr>Chillaamo remontin jälkeen..</vt:lpstr>
      <vt:lpstr>Chillaamo remontin jälkeen..</vt:lpstr>
      <vt:lpstr>Chillaamon arvot ja toimintatavat </vt:lpstr>
      <vt:lpstr>PowerPoint-esitys</vt:lpstr>
      <vt:lpstr>Toimintakokemuspäivät eli TOKOt</vt:lpstr>
      <vt:lpstr>Kartoituslomake</vt:lpstr>
      <vt:lpstr>Eri ryhmien tarpeisiin räätälöityjä kokonaisuuksia. </vt:lpstr>
      <vt:lpstr>KIITOS!   Tilda Salo – Ohjaaja, nuorisotyö ja opiskelijatoiminta Tanja Andersin-Soini, opiskelijapalvelut, projektiasiantuntija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Tiainen Katri</dc:creator>
  <cp:lastModifiedBy>Anne Eteläaho</cp:lastModifiedBy>
  <cp:revision>45</cp:revision>
  <dcterms:created xsi:type="dcterms:W3CDTF">2019-02-26T12:34:41Z</dcterms:created>
  <dcterms:modified xsi:type="dcterms:W3CDTF">2022-05-10T06:58:06Z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0x01010044F551A2E5365F4B824A07C625ABF97D</vt:lpwstr>
  </property>
</Properties>
</file>