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Vaalea tyyli 1 - Korostu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Vaalea tyyli 1 - Korostu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>
        <p:scale>
          <a:sx n="90" d="100"/>
          <a:sy n="90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mailto:jaana.sinko@kpedu.fi" TargetMode="External"/><Relationship Id="rId3" Type="http://schemas.openxmlformats.org/officeDocument/2006/relationships/hyperlink" Target="mailto:tommi.lapinjoki@kpedu.fi" TargetMode="External"/><Relationship Id="rId7" Type="http://schemas.openxmlformats.org/officeDocument/2006/relationships/hyperlink" Target="mailto:heli.karna@kpedu.fi" TargetMode="External"/><Relationship Id="rId2" Type="http://schemas.openxmlformats.org/officeDocument/2006/relationships/hyperlink" Target="mailto:veera.vekola@kpedu.fi" TargetMode="External"/><Relationship Id="rId1" Type="http://schemas.openxmlformats.org/officeDocument/2006/relationships/hyperlink" Target="mailto:petri.hirvikoski@kpedu.fi" TargetMode="External"/><Relationship Id="rId6" Type="http://schemas.openxmlformats.org/officeDocument/2006/relationships/hyperlink" Target="mailto:Evelina.tyynela@kpedu.fi" TargetMode="External"/><Relationship Id="rId11" Type="http://schemas.openxmlformats.org/officeDocument/2006/relationships/hyperlink" Target="mailto:kaisa.honkaharju@kpedu.fi" TargetMode="External"/><Relationship Id="rId5" Type="http://schemas.openxmlformats.org/officeDocument/2006/relationships/hyperlink" Target="mailto:anne.etelaaho@kpedu.fi" TargetMode="External"/><Relationship Id="rId10" Type="http://schemas.openxmlformats.org/officeDocument/2006/relationships/hyperlink" Target="mailto:matti.kuusela@kpedu.fi" TargetMode="External"/><Relationship Id="rId4" Type="http://schemas.openxmlformats.org/officeDocument/2006/relationships/hyperlink" Target="mailto:laura.nygard@kpedu.fi" TargetMode="External"/><Relationship Id="rId9" Type="http://schemas.openxmlformats.org/officeDocument/2006/relationships/hyperlink" Target="mailto:satu.sundell@kpedu.fi" TargetMode="Externa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mailto:jaana.sinko@kpedu.fi" TargetMode="External"/><Relationship Id="rId3" Type="http://schemas.openxmlformats.org/officeDocument/2006/relationships/hyperlink" Target="mailto:tommi.lapinjoki@kpedu.fi" TargetMode="External"/><Relationship Id="rId7" Type="http://schemas.openxmlformats.org/officeDocument/2006/relationships/hyperlink" Target="mailto:heli.karna@kpedu.fi" TargetMode="External"/><Relationship Id="rId2" Type="http://schemas.openxmlformats.org/officeDocument/2006/relationships/hyperlink" Target="mailto:veera.vekola@kpedu.fi" TargetMode="External"/><Relationship Id="rId1" Type="http://schemas.openxmlformats.org/officeDocument/2006/relationships/hyperlink" Target="mailto:petri.hirvikoski@kpedu.fi" TargetMode="External"/><Relationship Id="rId6" Type="http://schemas.openxmlformats.org/officeDocument/2006/relationships/hyperlink" Target="mailto:Evelina.tyynela@kpedu.fi" TargetMode="External"/><Relationship Id="rId11" Type="http://schemas.openxmlformats.org/officeDocument/2006/relationships/hyperlink" Target="mailto:kaisa.honkaharju@kpedu.fi" TargetMode="External"/><Relationship Id="rId5" Type="http://schemas.openxmlformats.org/officeDocument/2006/relationships/hyperlink" Target="mailto:anne.etelaaho@kpedu.fi" TargetMode="External"/><Relationship Id="rId10" Type="http://schemas.openxmlformats.org/officeDocument/2006/relationships/hyperlink" Target="mailto:matti.kuusela@kpedu.fi" TargetMode="External"/><Relationship Id="rId4" Type="http://schemas.openxmlformats.org/officeDocument/2006/relationships/hyperlink" Target="mailto:laura.nygard@kpedu.fi" TargetMode="External"/><Relationship Id="rId9" Type="http://schemas.openxmlformats.org/officeDocument/2006/relationships/hyperlink" Target="mailto:satu.sundell@kpedu.fi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AD4AD-3A35-41F2-B8E8-CCBD296AA89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C868C94-ACA3-4BA9-B1E7-73F6895932C1}">
      <dgm:prSet/>
      <dgm:spPr/>
      <dgm:t>
        <a:bodyPr/>
        <a:lstStyle/>
        <a:p>
          <a:r>
            <a:rPr lang="fi-FI" b="0" i="0"/>
            <a:t>Tavoitteena on kehittää opiskelijoiden kuulemis- ja vaikutusmahdollisuuksia.</a:t>
          </a:r>
          <a:endParaRPr lang="en-US"/>
        </a:p>
      </dgm:t>
    </dgm:pt>
    <dgm:pt modelId="{EB74C0FE-F635-492E-90B8-A0B825DB6484}" type="parTrans" cxnId="{7896EA03-598D-434B-85E6-B8322FBE0724}">
      <dgm:prSet/>
      <dgm:spPr/>
      <dgm:t>
        <a:bodyPr/>
        <a:lstStyle/>
        <a:p>
          <a:endParaRPr lang="en-US"/>
        </a:p>
      </dgm:t>
    </dgm:pt>
    <dgm:pt modelId="{EFF1E568-D3A3-46CD-8885-E2C993DC828E}" type="sibTrans" cxnId="{7896EA03-598D-434B-85E6-B8322FBE0724}">
      <dgm:prSet/>
      <dgm:spPr/>
      <dgm:t>
        <a:bodyPr/>
        <a:lstStyle/>
        <a:p>
          <a:endParaRPr lang="en-US"/>
        </a:p>
      </dgm:t>
    </dgm:pt>
    <dgm:pt modelId="{43EC227C-6508-4EE7-9ED2-BBFD03A10A3D}">
      <dgm:prSet/>
      <dgm:spPr/>
      <dgm:t>
        <a:bodyPr/>
        <a:lstStyle/>
        <a:p>
          <a:r>
            <a:rPr lang="fi-FI" b="0" i="0"/>
            <a:t>Tavoitteena lisätä tutor- ja opiskelijakunnan toiminnan näkyvyyttä ja vaikuttavuutta.</a:t>
          </a:r>
          <a:endParaRPr lang="en-US"/>
        </a:p>
      </dgm:t>
    </dgm:pt>
    <dgm:pt modelId="{4C61FA52-884D-4407-AFC6-4E0D560F2BF4}" type="parTrans" cxnId="{58813561-D86A-4CA2-8FC3-39AA57C77A46}">
      <dgm:prSet/>
      <dgm:spPr/>
      <dgm:t>
        <a:bodyPr/>
        <a:lstStyle/>
        <a:p>
          <a:endParaRPr lang="en-US"/>
        </a:p>
      </dgm:t>
    </dgm:pt>
    <dgm:pt modelId="{92FF4C97-9981-49CA-AD24-C3FAE67BAEB0}" type="sibTrans" cxnId="{58813561-D86A-4CA2-8FC3-39AA57C77A46}">
      <dgm:prSet/>
      <dgm:spPr/>
      <dgm:t>
        <a:bodyPr/>
        <a:lstStyle/>
        <a:p>
          <a:endParaRPr lang="en-US"/>
        </a:p>
      </dgm:t>
    </dgm:pt>
    <dgm:pt modelId="{097F4A88-AC97-4233-869F-D9E2A5B86E20}">
      <dgm:prSet/>
      <dgm:spPr/>
      <dgm:t>
        <a:bodyPr/>
        <a:lstStyle/>
        <a:p>
          <a:r>
            <a:rPr lang="fi-FI" b="0" i="0"/>
            <a:t>Tavoitteena kehittää toimintaa yhdessä opiskelijoiden kanssa.</a:t>
          </a:r>
          <a:endParaRPr lang="en-US"/>
        </a:p>
      </dgm:t>
    </dgm:pt>
    <dgm:pt modelId="{EB7E986C-FC4A-458C-9E05-789334CC36F7}" type="parTrans" cxnId="{13E06AF7-EF4B-4CB2-A310-5584D93D2CF8}">
      <dgm:prSet/>
      <dgm:spPr/>
      <dgm:t>
        <a:bodyPr/>
        <a:lstStyle/>
        <a:p>
          <a:endParaRPr lang="en-US"/>
        </a:p>
      </dgm:t>
    </dgm:pt>
    <dgm:pt modelId="{4F30587B-83D4-43D7-A314-2C1508433323}" type="sibTrans" cxnId="{13E06AF7-EF4B-4CB2-A310-5584D93D2CF8}">
      <dgm:prSet/>
      <dgm:spPr/>
      <dgm:t>
        <a:bodyPr/>
        <a:lstStyle/>
        <a:p>
          <a:endParaRPr lang="en-US"/>
        </a:p>
      </dgm:t>
    </dgm:pt>
    <dgm:pt modelId="{14C925C0-8F09-43F4-A794-EF7479C38CE2}">
      <dgm:prSet/>
      <dgm:spPr/>
      <dgm:t>
        <a:bodyPr/>
        <a:lstStyle/>
        <a:p>
          <a:r>
            <a:rPr lang="fi-FI" b="0" i="0"/>
            <a:t>Tavoitteena aktivoida ja osallistaa opiskelijoita tapahtumien järjestämiseen.</a:t>
          </a:r>
          <a:endParaRPr lang="en-US"/>
        </a:p>
      </dgm:t>
    </dgm:pt>
    <dgm:pt modelId="{3CB47856-5F4C-4C51-84C2-5AB733206224}" type="parTrans" cxnId="{DBF453A9-4757-4178-96FF-69494C96634D}">
      <dgm:prSet/>
      <dgm:spPr/>
      <dgm:t>
        <a:bodyPr/>
        <a:lstStyle/>
        <a:p>
          <a:endParaRPr lang="en-US"/>
        </a:p>
      </dgm:t>
    </dgm:pt>
    <dgm:pt modelId="{530A473B-C661-41EB-9337-BD6BA599790A}" type="sibTrans" cxnId="{DBF453A9-4757-4178-96FF-69494C96634D}">
      <dgm:prSet/>
      <dgm:spPr/>
      <dgm:t>
        <a:bodyPr/>
        <a:lstStyle/>
        <a:p>
          <a:endParaRPr lang="en-US"/>
        </a:p>
      </dgm:t>
    </dgm:pt>
    <dgm:pt modelId="{943F169A-B796-4240-A24D-3B649994D57F}">
      <dgm:prSet/>
      <dgm:spPr/>
      <dgm:t>
        <a:bodyPr/>
        <a:lstStyle/>
        <a:p>
          <a:r>
            <a:rPr lang="fi-FI" b="0" i="0"/>
            <a:t>Tavoitteena on asuntolan yhteisöllisyyden ja ohjaajien osaamisen lisääminen</a:t>
          </a:r>
          <a:endParaRPr lang="en-US"/>
        </a:p>
      </dgm:t>
    </dgm:pt>
    <dgm:pt modelId="{C01143B3-9AED-40C7-875E-E975FA3725D9}" type="parTrans" cxnId="{4222E766-03AD-48B8-A650-ED4F144135B8}">
      <dgm:prSet/>
      <dgm:spPr/>
      <dgm:t>
        <a:bodyPr/>
        <a:lstStyle/>
        <a:p>
          <a:endParaRPr lang="en-US"/>
        </a:p>
      </dgm:t>
    </dgm:pt>
    <dgm:pt modelId="{D51E2551-C5BE-479B-9BBC-8BD1599B4F62}" type="sibTrans" cxnId="{4222E766-03AD-48B8-A650-ED4F144135B8}">
      <dgm:prSet/>
      <dgm:spPr/>
      <dgm:t>
        <a:bodyPr/>
        <a:lstStyle/>
        <a:p>
          <a:endParaRPr lang="en-US"/>
        </a:p>
      </dgm:t>
    </dgm:pt>
    <dgm:pt modelId="{1FDE5350-02B5-4855-804C-445CA350656E}" type="pres">
      <dgm:prSet presAssocID="{530AD4AD-3A35-41F2-B8E8-CCBD296AA89B}" presName="root" presStyleCnt="0">
        <dgm:presLayoutVars>
          <dgm:dir/>
          <dgm:resizeHandles val="exact"/>
        </dgm:presLayoutVars>
      </dgm:prSet>
      <dgm:spPr/>
    </dgm:pt>
    <dgm:pt modelId="{21B7C243-C112-4950-A22D-A1A3F4B33099}" type="pres">
      <dgm:prSet presAssocID="{8C868C94-ACA3-4BA9-B1E7-73F6895932C1}" presName="compNode" presStyleCnt="0"/>
      <dgm:spPr/>
    </dgm:pt>
    <dgm:pt modelId="{83BEC558-150E-4AC4-A7B0-40DD9E9B38DF}" type="pres">
      <dgm:prSet presAssocID="{8C868C94-ACA3-4BA9-B1E7-73F6895932C1}" presName="bgRect" presStyleLbl="bgShp" presStyleIdx="0" presStyleCnt="5"/>
      <dgm:spPr/>
    </dgm:pt>
    <dgm:pt modelId="{A488E5DC-ACEF-4D19-9509-04DE506AE421}" type="pres">
      <dgm:prSet presAssocID="{8C868C94-ACA3-4BA9-B1E7-73F6895932C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alitaulu"/>
        </a:ext>
      </dgm:extLst>
    </dgm:pt>
    <dgm:pt modelId="{B862520E-C65A-40C6-A04C-7BD7CB88D4E0}" type="pres">
      <dgm:prSet presAssocID="{8C868C94-ACA3-4BA9-B1E7-73F6895932C1}" presName="spaceRect" presStyleCnt="0"/>
      <dgm:spPr/>
    </dgm:pt>
    <dgm:pt modelId="{D016DA66-0A14-4CA6-9D1E-A5CFE49D1B6F}" type="pres">
      <dgm:prSet presAssocID="{8C868C94-ACA3-4BA9-B1E7-73F6895932C1}" presName="parTx" presStyleLbl="revTx" presStyleIdx="0" presStyleCnt="5">
        <dgm:presLayoutVars>
          <dgm:chMax val="0"/>
          <dgm:chPref val="0"/>
        </dgm:presLayoutVars>
      </dgm:prSet>
      <dgm:spPr/>
    </dgm:pt>
    <dgm:pt modelId="{E0C6F1FB-AC62-4ED8-8D7D-4F22C3BF84B2}" type="pres">
      <dgm:prSet presAssocID="{EFF1E568-D3A3-46CD-8885-E2C993DC828E}" presName="sibTrans" presStyleCnt="0"/>
      <dgm:spPr/>
    </dgm:pt>
    <dgm:pt modelId="{6664ED06-EFAE-4FE6-867A-189758EE3B82}" type="pres">
      <dgm:prSet presAssocID="{43EC227C-6508-4EE7-9ED2-BBFD03A10A3D}" presName="compNode" presStyleCnt="0"/>
      <dgm:spPr/>
    </dgm:pt>
    <dgm:pt modelId="{61243B38-F841-4064-9F74-BB7FCE69EFEC}" type="pres">
      <dgm:prSet presAssocID="{43EC227C-6508-4EE7-9ED2-BBFD03A10A3D}" presName="bgRect" presStyleLbl="bgShp" presStyleIdx="1" presStyleCnt="5"/>
      <dgm:spPr/>
    </dgm:pt>
    <dgm:pt modelId="{17965785-5DE3-4D64-AB6D-04C52FA059A6}" type="pres">
      <dgm:prSet presAssocID="{43EC227C-6508-4EE7-9ED2-BBFD03A10A3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alitaulu"/>
        </a:ext>
      </dgm:extLst>
    </dgm:pt>
    <dgm:pt modelId="{ABD17283-B05F-4231-8EBC-78EA5028F033}" type="pres">
      <dgm:prSet presAssocID="{43EC227C-6508-4EE7-9ED2-BBFD03A10A3D}" presName="spaceRect" presStyleCnt="0"/>
      <dgm:spPr/>
    </dgm:pt>
    <dgm:pt modelId="{249FCCF5-C2F7-4AC5-A187-632E2BBF3BFE}" type="pres">
      <dgm:prSet presAssocID="{43EC227C-6508-4EE7-9ED2-BBFD03A10A3D}" presName="parTx" presStyleLbl="revTx" presStyleIdx="1" presStyleCnt="5">
        <dgm:presLayoutVars>
          <dgm:chMax val="0"/>
          <dgm:chPref val="0"/>
        </dgm:presLayoutVars>
      </dgm:prSet>
      <dgm:spPr/>
    </dgm:pt>
    <dgm:pt modelId="{356987DC-F49D-418F-8A82-DFD36CAC89FB}" type="pres">
      <dgm:prSet presAssocID="{92FF4C97-9981-49CA-AD24-C3FAE67BAEB0}" presName="sibTrans" presStyleCnt="0"/>
      <dgm:spPr/>
    </dgm:pt>
    <dgm:pt modelId="{3A619D83-4C6F-481A-90F1-7DC673B57828}" type="pres">
      <dgm:prSet presAssocID="{097F4A88-AC97-4233-869F-D9E2A5B86E20}" presName="compNode" presStyleCnt="0"/>
      <dgm:spPr/>
    </dgm:pt>
    <dgm:pt modelId="{A4D09123-BB81-4772-A22E-73769A908AB4}" type="pres">
      <dgm:prSet presAssocID="{097F4A88-AC97-4233-869F-D9E2A5B86E20}" presName="bgRect" presStyleLbl="bgShp" presStyleIdx="2" presStyleCnt="5"/>
      <dgm:spPr/>
    </dgm:pt>
    <dgm:pt modelId="{3E01E7E8-3F7D-4C93-902D-9F9D05172BD0}" type="pres">
      <dgm:prSet presAssocID="{097F4A88-AC97-4233-869F-D9E2A5B86E2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nssi"/>
        </a:ext>
      </dgm:extLst>
    </dgm:pt>
    <dgm:pt modelId="{F1644C5F-0E60-4BA9-9DB7-A04A8E85E13B}" type="pres">
      <dgm:prSet presAssocID="{097F4A88-AC97-4233-869F-D9E2A5B86E20}" presName="spaceRect" presStyleCnt="0"/>
      <dgm:spPr/>
    </dgm:pt>
    <dgm:pt modelId="{62D3221A-3F8A-4253-A55B-960AE770C3F5}" type="pres">
      <dgm:prSet presAssocID="{097F4A88-AC97-4233-869F-D9E2A5B86E20}" presName="parTx" presStyleLbl="revTx" presStyleIdx="2" presStyleCnt="5">
        <dgm:presLayoutVars>
          <dgm:chMax val="0"/>
          <dgm:chPref val="0"/>
        </dgm:presLayoutVars>
      </dgm:prSet>
      <dgm:spPr/>
    </dgm:pt>
    <dgm:pt modelId="{939C72FA-76D1-4F6B-A311-91BF64AB34A4}" type="pres">
      <dgm:prSet presAssocID="{4F30587B-83D4-43D7-A314-2C1508433323}" presName="sibTrans" presStyleCnt="0"/>
      <dgm:spPr/>
    </dgm:pt>
    <dgm:pt modelId="{DC916178-3424-43EC-BB8B-47FC014D7AEC}" type="pres">
      <dgm:prSet presAssocID="{14C925C0-8F09-43F4-A794-EF7479C38CE2}" presName="compNode" presStyleCnt="0"/>
      <dgm:spPr/>
    </dgm:pt>
    <dgm:pt modelId="{37B97FD5-48E1-4568-8098-34768B1F1723}" type="pres">
      <dgm:prSet presAssocID="{14C925C0-8F09-43F4-A794-EF7479C38CE2}" presName="bgRect" presStyleLbl="bgShp" presStyleIdx="3" presStyleCnt="5"/>
      <dgm:spPr/>
    </dgm:pt>
    <dgm:pt modelId="{B599B05E-56C3-441F-8A77-46A9437E2B9E}" type="pres">
      <dgm:prSet presAssocID="{14C925C0-8F09-43F4-A794-EF7479C38CE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A9B34728-5AD4-4D0F-9914-490759135261}" type="pres">
      <dgm:prSet presAssocID="{14C925C0-8F09-43F4-A794-EF7479C38CE2}" presName="spaceRect" presStyleCnt="0"/>
      <dgm:spPr/>
    </dgm:pt>
    <dgm:pt modelId="{6A536D4B-0B3C-4D81-BADE-97448AA6254F}" type="pres">
      <dgm:prSet presAssocID="{14C925C0-8F09-43F4-A794-EF7479C38CE2}" presName="parTx" presStyleLbl="revTx" presStyleIdx="3" presStyleCnt="5">
        <dgm:presLayoutVars>
          <dgm:chMax val="0"/>
          <dgm:chPref val="0"/>
        </dgm:presLayoutVars>
      </dgm:prSet>
      <dgm:spPr/>
    </dgm:pt>
    <dgm:pt modelId="{E6DC2344-A2DD-4623-940A-4B5AB0258540}" type="pres">
      <dgm:prSet presAssocID="{530A473B-C661-41EB-9337-BD6BA599790A}" presName="sibTrans" presStyleCnt="0"/>
      <dgm:spPr/>
    </dgm:pt>
    <dgm:pt modelId="{D342C0D0-3929-421B-8722-37B56C7FC622}" type="pres">
      <dgm:prSet presAssocID="{943F169A-B796-4240-A24D-3B649994D57F}" presName="compNode" presStyleCnt="0"/>
      <dgm:spPr/>
    </dgm:pt>
    <dgm:pt modelId="{8903FDA6-F6B3-4FC8-B3D7-4DCE3E8B2BBB}" type="pres">
      <dgm:prSet presAssocID="{943F169A-B796-4240-A24D-3B649994D57F}" presName="bgRect" presStyleLbl="bgShp" presStyleIdx="4" presStyleCnt="5"/>
      <dgm:spPr/>
    </dgm:pt>
    <dgm:pt modelId="{EA03DA50-2B56-4C8F-95F9-0761852F7F5B}" type="pres">
      <dgm:prSet presAssocID="{943F169A-B796-4240-A24D-3B649994D57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lintamerkki"/>
        </a:ext>
      </dgm:extLst>
    </dgm:pt>
    <dgm:pt modelId="{25E2DD01-B8C9-40EA-9C35-2FA7CB0DF70E}" type="pres">
      <dgm:prSet presAssocID="{943F169A-B796-4240-A24D-3B649994D57F}" presName="spaceRect" presStyleCnt="0"/>
      <dgm:spPr/>
    </dgm:pt>
    <dgm:pt modelId="{446CCAC7-CDC1-4647-B271-91F503A75F51}" type="pres">
      <dgm:prSet presAssocID="{943F169A-B796-4240-A24D-3B649994D57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896EA03-598D-434B-85E6-B8322FBE0724}" srcId="{530AD4AD-3A35-41F2-B8E8-CCBD296AA89B}" destId="{8C868C94-ACA3-4BA9-B1E7-73F6895932C1}" srcOrd="0" destOrd="0" parTransId="{EB74C0FE-F635-492E-90B8-A0B825DB6484}" sibTransId="{EFF1E568-D3A3-46CD-8885-E2C993DC828E}"/>
    <dgm:cxn modelId="{FB173013-1087-4DD8-9DDD-6B8246E3A0DA}" type="presOf" srcId="{530AD4AD-3A35-41F2-B8E8-CCBD296AA89B}" destId="{1FDE5350-02B5-4855-804C-445CA350656E}" srcOrd="0" destOrd="0" presId="urn:microsoft.com/office/officeart/2018/2/layout/IconVerticalSolidList"/>
    <dgm:cxn modelId="{3B53AB2B-715B-4BEC-B847-DC4B37B6C7C3}" type="presOf" srcId="{097F4A88-AC97-4233-869F-D9E2A5B86E20}" destId="{62D3221A-3F8A-4253-A55B-960AE770C3F5}" srcOrd="0" destOrd="0" presId="urn:microsoft.com/office/officeart/2018/2/layout/IconVerticalSolidList"/>
    <dgm:cxn modelId="{58813561-D86A-4CA2-8FC3-39AA57C77A46}" srcId="{530AD4AD-3A35-41F2-B8E8-CCBD296AA89B}" destId="{43EC227C-6508-4EE7-9ED2-BBFD03A10A3D}" srcOrd="1" destOrd="0" parTransId="{4C61FA52-884D-4407-AFC6-4E0D560F2BF4}" sibTransId="{92FF4C97-9981-49CA-AD24-C3FAE67BAEB0}"/>
    <dgm:cxn modelId="{BE2E8444-1D55-40CE-970B-CFEAE6F4E6ED}" type="presOf" srcId="{14C925C0-8F09-43F4-A794-EF7479C38CE2}" destId="{6A536D4B-0B3C-4D81-BADE-97448AA6254F}" srcOrd="0" destOrd="0" presId="urn:microsoft.com/office/officeart/2018/2/layout/IconVerticalSolidList"/>
    <dgm:cxn modelId="{4222E766-03AD-48B8-A650-ED4F144135B8}" srcId="{530AD4AD-3A35-41F2-B8E8-CCBD296AA89B}" destId="{943F169A-B796-4240-A24D-3B649994D57F}" srcOrd="4" destOrd="0" parTransId="{C01143B3-9AED-40C7-875E-E975FA3725D9}" sibTransId="{D51E2551-C5BE-479B-9BBC-8BD1599B4F62}"/>
    <dgm:cxn modelId="{38E6C78C-4BE1-4305-8168-FF4F94987A27}" type="presOf" srcId="{943F169A-B796-4240-A24D-3B649994D57F}" destId="{446CCAC7-CDC1-4647-B271-91F503A75F51}" srcOrd="0" destOrd="0" presId="urn:microsoft.com/office/officeart/2018/2/layout/IconVerticalSolidList"/>
    <dgm:cxn modelId="{DBF453A9-4757-4178-96FF-69494C96634D}" srcId="{530AD4AD-3A35-41F2-B8E8-CCBD296AA89B}" destId="{14C925C0-8F09-43F4-A794-EF7479C38CE2}" srcOrd="3" destOrd="0" parTransId="{3CB47856-5F4C-4C51-84C2-5AB733206224}" sibTransId="{530A473B-C661-41EB-9337-BD6BA599790A}"/>
    <dgm:cxn modelId="{B8A662C8-3F2C-432E-A793-8298C64F93A7}" type="presOf" srcId="{8C868C94-ACA3-4BA9-B1E7-73F6895932C1}" destId="{D016DA66-0A14-4CA6-9D1E-A5CFE49D1B6F}" srcOrd="0" destOrd="0" presId="urn:microsoft.com/office/officeart/2018/2/layout/IconVerticalSolidList"/>
    <dgm:cxn modelId="{62BD0BD1-F01B-42CF-BED1-7A75B70794CE}" type="presOf" srcId="{43EC227C-6508-4EE7-9ED2-BBFD03A10A3D}" destId="{249FCCF5-C2F7-4AC5-A187-632E2BBF3BFE}" srcOrd="0" destOrd="0" presId="urn:microsoft.com/office/officeart/2018/2/layout/IconVerticalSolidList"/>
    <dgm:cxn modelId="{13E06AF7-EF4B-4CB2-A310-5584D93D2CF8}" srcId="{530AD4AD-3A35-41F2-B8E8-CCBD296AA89B}" destId="{097F4A88-AC97-4233-869F-D9E2A5B86E20}" srcOrd="2" destOrd="0" parTransId="{EB7E986C-FC4A-458C-9E05-789334CC36F7}" sibTransId="{4F30587B-83D4-43D7-A314-2C1508433323}"/>
    <dgm:cxn modelId="{C4D5FC14-7F7A-48B6-A15E-B589B0A0231E}" type="presParOf" srcId="{1FDE5350-02B5-4855-804C-445CA350656E}" destId="{21B7C243-C112-4950-A22D-A1A3F4B33099}" srcOrd="0" destOrd="0" presId="urn:microsoft.com/office/officeart/2018/2/layout/IconVerticalSolidList"/>
    <dgm:cxn modelId="{1D10986C-6930-4241-8DA0-F1C479E9419E}" type="presParOf" srcId="{21B7C243-C112-4950-A22D-A1A3F4B33099}" destId="{83BEC558-150E-4AC4-A7B0-40DD9E9B38DF}" srcOrd="0" destOrd="0" presId="urn:microsoft.com/office/officeart/2018/2/layout/IconVerticalSolidList"/>
    <dgm:cxn modelId="{7954255A-5BFB-451A-B3D4-C3775ABA6FC3}" type="presParOf" srcId="{21B7C243-C112-4950-A22D-A1A3F4B33099}" destId="{A488E5DC-ACEF-4D19-9509-04DE506AE421}" srcOrd="1" destOrd="0" presId="urn:microsoft.com/office/officeart/2018/2/layout/IconVerticalSolidList"/>
    <dgm:cxn modelId="{35E7A1D0-9B01-4506-ACD1-2DCD250C6886}" type="presParOf" srcId="{21B7C243-C112-4950-A22D-A1A3F4B33099}" destId="{B862520E-C65A-40C6-A04C-7BD7CB88D4E0}" srcOrd="2" destOrd="0" presId="urn:microsoft.com/office/officeart/2018/2/layout/IconVerticalSolidList"/>
    <dgm:cxn modelId="{961C451C-0AB0-40B3-A0BD-3E1F1E9B7489}" type="presParOf" srcId="{21B7C243-C112-4950-A22D-A1A3F4B33099}" destId="{D016DA66-0A14-4CA6-9D1E-A5CFE49D1B6F}" srcOrd="3" destOrd="0" presId="urn:microsoft.com/office/officeart/2018/2/layout/IconVerticalSolidList"/>
    <dgm:cxn modelId="{5C80A64F-827B-4211-80DC-658F7CD8BA7E}" type="presParOf" srcId="{1FDE5350-02B5-4855-804C-445CA350656E}" destId="{E0C6F1FB-AC62-4ED8-8D7D-4F22C3BF84B2}" srcOrd="1" destOrd="0" presId="urn:microsoft.com/office/officeart/2018/2/layout/IconVerticalSolidList"/>
    <dgm:cxn modelId="{EAA0660B-DBDE-47DD-800F-A3ABC5A6A2A8}" type="presParOf" srcId="{1FDE5350-02B5-4855-804C-445CA350656E}" destId="{6664ED06-EFAE-4FE6-867A-189758EE3B82}" srcOrd="2" destOrd="0" presId="urn:microsoft.com/office/officeart/2018/2/layout/IconVerticalSolidList"/>
    <dgm:cxn modelId="{45AD4D15-A941-45DF-866F-6490D6B38FEE}" type="presParOf" srcId="{6664ED06-EFAE-4FE6-867A-189758EE3B82}" destId="{61243B38-F841-4064-9F74-BB7FCE69EFEC}" srcOrd="0" destOrd="0" presId="urn:microsoft.com/office/officeart/2018/2/layout/IconVerticalSolidList"/>
    <dgm:cxn modelId="{5627B8F0-88FE-4317-A525-1B02E53202DA}" type="presParOf" srcId="{6664ED06-EFAE-4FE6-867A-189758EE3B82}" destId="{17965785-5DE3-4D64-AB6D-04C52FA059A6}" srcOrd="1" destOrd="0" presId="urn:microsoft.com/office/officeart/2018/2/layout/IconVerticalSolidList"/>
    <dgm:cxn modelId="{98C99C44-0262-4314-BE9D-C8ADE1FC7841}" type="presParOf" srcId="{6664ED06-EFAE-4FE6-867A-189758EE3B82}" destId="{ABD17283-B05F-4231-8EBC-78EA5028F033}" srcOrd="2" destOrd="0" presId="urn:microsoft.com/office/officeart/2018/2/layout/IconVerticalSolidList"/>
    <dgm:cxn modelId="{91CC7B07-1634-4D05-8BE7-D6C9E39D3AD0}" type="presParOf" srcId="{6664ED06-EFAE-4FE6-867A-189758EE3B82}" destId="{249FCCF5-C2F7-4AC5-A187-632E2BBF3BFE}" srcOrd="3" destOrd="0" presId="urn:microsoft.com/office/officeart/2018/2/layout/IconVerticalSolidList"/>
    <dgm:cxn modelId="{DD0C65C3-3A4A-43BA-936C-457A57814235}" type="presParOf" srcId="{1FDE5350-02B5-4855-804C-445CA350656E}" destId="{356987DC-F49D-418F-8A82-DFD36CAC89FB}" srcOrd="3" destOrd="0" presId="urn:microsoft.com/office/officeart/2018/2/layout/IconVerticalSolidList"/>
    <dgm:cxn modelId="{13D57D64-937B-43FF-8044-FB9F13B01B20}" type="presParOf" srcId="{1FDE5350-02B5-4855-804C-445CA350656E}" destId="{3A619D83-4C6F-481A-90F1-7DC673B57828}" srcOrd="4" destOrd="0" presId="urn:microsoft.com/office/officeart/2018/2/layout/IconVerticalSolidList"/>
    <dgm:cxn modelId="{20053A76-328A-404C-ACD8-C2D0870498F7}" type="presParOf" srcId="{3A619D83-4C6F-481A-90F1-7DC673B57828}" destId="{A4D09123-BB81-4772-A22E-73769A908AB4}" srcOrd="0" destOrd="0" presId="urn:microsoft.com/office/officeart/2018/2/layout/IconVerticalSolidList"/>
    <dgm:cxn modelId="{902E5C4C-975D-4CCB-8744-1D692450235E}" type="presParOf" srcId="{3A619D83-4C6F-481A-90F1-7DC673B57828}" destId="{3E01E7E8-3F7D-4C93-902D-9F9D05172BD0}" srcOrd="1" destOrd="0" presId="urn:microsoft.com/office/officeart/2018/2/layout/IconVerticalSolidList"/>
    <dgm:cxn modelId="{ED944A7A-66D1-45E3-9282-67830691CFA4}" type="presParOf" srcId="{3A619D83-4C6F-481A-90F1-7DC673B57828}" destId="{F1644C5F-0E60-4BA9-9DB7-A04A8E85E13B}" srcOrd="2" destOrd="0" presId="urn:microsoft.com/office/officeart/2018/2/layout/IconVerticalSolidList"/>
    <dgm:cxn modelId="{533B954F-62B5-4AAD-8E1C-CCE9275AC47B}" type="presParOf" srcId="{3A619D83-4C6F-481A-90F1-7DC673B57828}" destId="{62D3221A-3F8A-4253-A55B-960AE770C3F5}" srcOrd="3" destOrd="0" presId="urn:microsoft.com/office/officeart/2018/2/layout/IconVerticalSolidList"/>
    <dgm:cxn modelId="{EEB963DA-312E-42A7-893F-2C0AD8121461}" type="presParOf" srcId="{1FDE5350-02B5-4855-804C-445CA350656E}" destId="{939C72FA-76D1-4F6B-A311-91BF64AB34A4}" srcOrd="5" destOrd="0" presId="urn:microsoft.com/office/officeart/2018/2/layout/IconVerticalSolidList"/>
    <dgm:cxn modelId="{C9EEAC2D-1D21-40A4-BE54-A0097DC25739}" type="presParOf" srcId="{1FDE5350-02B5-4855-804C-445CA350656E}" destId="{DC916178-3424-43EC-BB8B-47FC014D7AEC}" srcOrd="6" destOrd="0" presId="urn:microsoft.com/office/officeart/2018/2/layout/IconVerticalSolidList"/>
    <dgm:cxn modelId="{53733BCC-2655-4699-8272-73F269932631}" type="presParOf" srcId="{DC916178-3424-43EC-BB8B-47FC014D7AEC}" destId="{37B97FD5-48E1-4568-8098-34768B1F1723}" srcOrd="0" destOrd="0" presId="urn:microsoft.com/office/officeart/2018/2/layout/IconVerticalSolidList"/>
    <dgm:cxn modelId="{3651859B-C75E-4BB5-9550-A45A1DD6724A}" type="presParOf" srcId="{DC916178-3424-43EC-BB8B-47FC014D7AEC}" destId="{B599B05E-56C3-441F-8A77-46A9437E2B9E}" srcOrd="1" destOrd="0" presId="urn:microsoft.com/office/officeart/2018/2/layout/IconVerticalSolidList"/>
    <dgm:cxn modelId="{494B6737-323D-4DF2-B46B-05B0355FF083}" type="presParOf" srcId="{DC916178-3424-43EC-BB8B-47FC014D7AEC}" destId="{A9B34728-5AD4-4D0F-9914-490759135261}" srcOrd="2" destOrd="0" presId="urn:microsoft.com/office/officeart/2018/2/layout/IconVerticalSolidList"/>
    <dgm:cxn modelId="{94858ED6-76E7-4F28-B900-B04E2081BD4C}" type="presParOf" srcId="{DC916178-3424-43EC-BB8B-47FC014D7AEC}" destId="{6A536D4B-0B3C-4D81-BADE-97448AA6254F}" srcOrd="3" destOrd="0" presId="urn:microsoft.com/office/officeart/2018/2/layout/IconVerticalSolidList"/>
    <dgm:cxn modelId="{3AB0FBC7-22FE-4BA2-AA03-0B731B06B8DD}" type="presParOf" srcId="{1FDE5350-02B5-4855-804C-445CA350656E}" destId="{E6DC2344-A2DD-4623-940A-4B5AB0258540}" srcOrd="7" destOrd="0" presId="urn:microsoft.com/office/officeart/2018/2/layout/IconVerticalSolidList"/>
    <dgm:cxn modelId="{B2738580-E975-484F-AF8B-F91ADB5F2BE2}" type="presParOf" srcId="{1FDE5350-02B5-4855-804C-445CA350656E}" destId="{D342C0D0-3929-421B-8722-37B56C7FC622}" srcOrd="8" destOrd="0" presId="urn:microsoft.com/office/officeart/2018/2/layout/IconVerticalSolidList"/>
    <dgm:cxn modelId="{F8C0B570-8AE3-473C-B621-ED5373105ED6}" type="presParOf" srcId="{D342C0D0-3929-421B-8722-37B56C7FC622}" destId="{8903FDA6-F6B3-4FC8-B3D7-4DCE3E8B2BBB}" srcOrd="0" destOrd="0" presId="urn:microsoft.com/office/officeart/2018/2/layout/IconVerticalSolidList"/>
    <dgm:cxn modelId="{A8B63590-0B9F-4B53-B548-C5131B9BE96C}" type="presParOf" srcId="{D342C0D0-3929-421B-8722-37B56C7FC622}" destId="{EA03DA50-2B56-4C8F-95F9-0761852F7F5B}" srcOrd="1" destOrd="0" presId="urn:microsoft.com/office/officeart/2018/2/layout/IconVerticalSolidList"/>
    <dgm:cxn modelId="{8B50654C-418C-403E-A905-6367896DE5AB}" type="presParOf" srcId="{D342C0D0-3929-421B-8722-37B56C7FC622}" destId="{25E2DD01-B8C9-40EA-9C35-2FA7CB0DF70E}" srcOrd="2" destOrd="0" presId="urn:microsoft.com/office/officeart/2018/2/layout/IconVerticalSolidList"/>
    <dgm:cxn modelId="{949ED3BA-757A-4403-A3DA-934CDB0A8CA2}" type="presParOf" srcId="{D342C0D0-3929-421B-8722-37B56C7FC622}" destId="{446CCAC7-CDC1-4647-B271-91F503A75F5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F593F1-CD71-45F9-B2FE-5A6AFF431E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2C04D61-BAFD-42FE-B0FE-4319B84A55FD}">
      <dgm:prSet/>
      <dgm:spPr/>
      <dgm:t>
        <a:bodyPr/>
        <a:lstStyle/>
        <a:p>
          <a:r>
            <a:rPr lang="fi-FI" b="0" i="0" dirty="0"/>
            <a:t>Toimialoittain/vastuualueittain muodostetaan opiskelufoorumit</a:t>
          </a:r>
          <a:endParaRPr lang="en-US" dirty="0"/>
        </a:p>
      </dgm:t>
    </dgm:pt>
    <dgm:pt modelId="{F54DFDE1-1222-4BDB-91B8-9A908FFDCF28}" type="parTrans" cxnId="{E8BEE5E8-021A-4FE1-812E-7BCFD8CC9491}">
      <dgm:prSet/>
      <dgm:spPr/>
      <dgm:t>
        <a:bodyPr/>
        <a:lstStyle/>
        <a:p>
          <a:endParaRPr lang="en-US"/>
        </a:p>
      </dgm:t>
    </dgm:pt>
    <dgm:pt modelId="{0E4E5A33-2EB2-4730-B0A0-630E390BB2C0}" type="sibTrans" cxnId="{E8BEE5E8-021A-4FE1-812E-7BCFD8CC9491}">
      <dgm:prSet/>
      <dgm:spPr/>
      <dgm:t>
        <a:bodyPr/>
        <a:lstStyle/>
        <a:p>
          <a:endParaRPr lang="en-US"/>
        </a:p>
      </dgm:t>
    </dgm:pt>
    <dgm:pt modelId="{A5492767-A6C1-4A92-BD56-395E2B0EF32B}">
      <dgm:prSet/>
      <dgm:spPr/>
      <dgm:t>
        <a:bodyPr/>
        <a:lstStyle/>
        <a:p>
          <a:r>
            <a:rPr lang="fi-FI" b="0" i="0" dirty="0"/>
            <a:t>Opiskelijafoorumeista saadaan edustajia tutor- ja opiskelijakuntatoimintaan.</a:t>
          </a:r>
          <a:endParaRPr lang="en-US" dirty="0"/>
        </a:p>
      </dgm:t>
    </dgm:pt>
    <dgm:pt modelId="{71AA94A1-E36D-4372-8CC8-500070845A1B}" type="parTrans" cxnId="{595FA7EB-1FA3-48D9-B747-FFE42AC140B7}">
      <dgm:prSet/>
      <dgm:spPr/>
      <dgm:t>
        <a:bodyPr/>
        <a:lstStyle/>
        <a:p>
          <a:endParaRPr lang="en-US"/>
        </a:p>
      </dgm:t>
    </dgm:pt>
    <dgm:pt modelId="{09E6B6FA-9302-4C63-BE51-A2C25628921A}" type="sibTrans" cxnId="{595FA7EB-1FA3-48D9-B747-FFE42AC140B7}">
      <dgm:prSet/>
      <dgm:spPr/>
      <dgm:t>
        <a:bodyPr/>
        <a:lstStyle/>
        <a:p>
          <a:endParaRPr lang="en-US"/>
        </a:p>
      </dgm:t>
    </dgm:pt>
    <dgm:pt modelId="{2ECD1BD0-2ED5-4BB4-AB91-6A82FF718FD3}">
      <dgm:prSet/>
      <dgm:spPr/>
      <dgm:t>
        <a:bodyPr/>
        <a:lstStyle/>
        <a:p>
          <a:r>
            <a:rPr lang="fi-FI" b="0" i="0" dirty="0"/>
            <a:t>Yhteiset kokoukset ja kehittämispäivät opiskelijakunnan ja tutoreiden edustajille sekä heidän ohjaajillensa.</a:t>
          </a:r>
          <a:endParaRPr lang="en-US" dirty="0"/>
        </a:p>
      </dgm:t>
    </dgm:pt>
    <dgm:pt modelId="{46F7CE70-047C-40DE-83BB-5ACB3C27A253}" type="parTrans" cxnId="{46EE6842-5029-432C-AD36-F77E57EB4ECD}">
      <dgm:prSet/>
      <dgm:spPr/>
      <dgm:t>
        <a:bodyPr/>
        <a:lstStyle/>
        <a:p>
          <a:endParaRPr lang="en-US"/>
        </a:p>
      </dgm:t>
    </dgm:pt>
    <dgm:pt modelId="{3FF97AED-A41D-4283-86E7-00D3165BC823}" type="sibTrans" cxnId="{46EE6842-5029-432C-AD36-F77E57EB4ECD}">
      <dgm:prSet/>
      <dgm:spPr/>
      <dgm:t>
        <a:bodyPr/>
        <a:lstStyle/>
        <a:p>
          <a:endParaRPr lang="en-US"/>
        </a:p>
      </dgm:t>
    </dgm:pt>
    <dgm:pt modelId="{48D540FE-60F6-4BA5-880D-DFF3B7267D55}">
      <dgm:prSet/>
      <dgm:spPr/>
      <dgm:t>
        <a:bodyPr/>
        <a:lstStyle/>
        <a:p>
          <a:r>
            <a:rPr lang="fi-FI" b="0" i="0"/>
            <a:t>Kehitetään uusia vaikuttamisen mahdollisuuksia opiskelijoiden kanssa.</a:t>
          </a:r>
          <a:endParaRPr lang="en-US"/>
        </a:p>
      </dgm:t>
    </dgm:pt>
    <dgm:pt modelId="{46494025-D957-4E36-B8C0-B8B79C43177C}" type="parTrans" cxnId="{834799B7-D43D-402B-9222-53F567DAF678}">
      <dgm:prSet/>
      <dgm:spPr/>
      <dgm:t>
        <a:bodyPr/>
        <a:lstStyle/>
        <a:p>
          <a:endParaRPr lang="en-US"/>
        </a:p>
      </dgm:t>
    </dgm:pt>
    <dgm:pt modelId="{1C782CA7-4067-4B2E-84CB-636A8CB52DB7}" type="sibTrans" cxnId="{834799B7-D43D-402B-9222-53F567DAF678}">
      <dgm:prSet/>
      <dgm:spPr/>
      <dgm:t>
        <a:bodyPr/>
        <a:lstStyle/>
        <a:p>
          <a:endParaRPr lang="en-US"/>
        </a:p>
      </dgm:t>
    </dgm:pt>
    <dgm:pt modelId="{7D877B68-88C2-4360-9095-13F776160209}">
      <dgm:prSet/>
      <dgm:spPr/>
      <dgm:t>
        <a:bodyPr/>
        <a:lstStyle/>
        <a:p>
          <a:r>
            <a:rPr lang="fi-FI" b="0" i="0" dirty="0"/>
            <a:t>Tutustutaan Saku ry:n ja muiden koulutuksen järjestäjien vaikuttamisen malleihin.</a:t>
          </a:r>
          <a:endParaRPr lang="en-US" dirty="0"/>
        </a:p>
      </dgm:t>
    </dgm:pt>
    <dgm:pt modelId="{5109EF4E-715C-4B58-8D05-B794897C3E75}" type="parTrans" cxnId="{BFA86829-08BA-4F63-915B-B50E3958AACD}">
      <dgm:prSet/>
      <dgm:spPr/>
      <dgm:t>
        <a:bodyPr/>
        <a:lstStyle/>
        <a:p>
          <a:endParaRPr lang="en-US"/>
        </a:p>
      </dgm:t>
    </dgm:pt>
    <dgm:pt modelId="{078B503C-016B-41B7-B460-689C402BB04F}" type="sibTrans" cxnId="{BFA86829-08BA-4F63-915B-B50E3958AACD}">
      <dgm:prSet/>
      <dgm:spPr/>
      <dgm:t>
        <a:bodyPr/>
        <a:lstStyle/>
        <a:p>
          <a:endParaRPr lang="en-US"/>
        </a:p>
      </dgm:t>
    </dgm:pt>
    <dgm:pt modelId="{E24ACEF8-93D5-4E77-B83B-95E72E10CA0F}">
      <dgm:prSet/>
      <dgm:spPr/>
      <dgm:t>
        <a:bodyPr/>
        <a:lstStyle/>
        <a:p>
          <a:r>
            <a:rPr lang="fi-FI" b="0" i="0" dirty="0"/>
            <a:t>Järjestetään tapahtumia yhdessä opiskelijoiden kanssa.</a:t>
          </a:r>
          <a:endParaRPr lang="en-US" dirty="0"/>
        </a:p>
      </dgm:t>
    </dgm:pt>
    <dgm:pt modelId="{3C5A4A65-4908-4B33-B224-54BEB77922E7}" type="parTrans" cxnId="{1E5D5113-B5E9-4F8F-A9D2-D0984C94BBBF}">
      <dgm:prSet/>
      <dgm:spPr/>
      <dgm:t>
        <a:bodyPr/>
        <a:lstStyle/>
        <a:p>
          <a:endParaRPr lang="en-US"/>
        </a:p>
      </dgm:t>
    </dgm:pt>
    <dgm:pt modelId="{708A0F62-40B4-47D2-BE8A-D00124487108}" type="sibTrans" cxnId="{1E5D5113-B5E9-4F8F-A9D2-D0984C94BBBF}">
      <dgm:prSet/>
      <dgm:spPr/>
      <dgm:t>
        <a:bodyPr/>
        <a:lstStyle/>
        <a:p>
          <a:endParaRPr lang="en-US"/>
        </a:p>
      </dgm:t>
    </dgm:pt>
    <dgm:pt modelId="{E2278F02-EFDA-4C52-90CE-69DB3FBB8B6E}">
      <dgm:prSet/>
      <dgm:spPr/>
      <dgm:t>
        <a:bodyPr/>
        <a:lstStyle/>
        <a:p>
          <a:r>
            <a:rPr lang="fi-FI" b="0" i="0" dirty="0"/>
            <a:t>Yhteistyössä Saku ry:n, verkoston kanssa kehitetään toimia asuntolan yhteisöllisyyden lisäämiseksi.</a:t>
          </a:r>
          <a:br>
            <a:rPr lang="fi-FI" b="0" i="0" dirty="0"/>
          </a:br>
          <a:endParaRPr lang="en-US" dirty="0"/>
        </a:p>
      </dgm:t>
    </dgm:pt>
    <dgm:pt modelId="{9F3A8488-3320-4298-98F6-56218440C46B}" type="parTrans" cxnId="{D2174BED-33EE-4896-BB59-AB97CC5CCB4E}">
      <dgm:prSet/>
      <dgm:spPr/>
      <dgm:t>
        <a:bodyPr/>
        <a:lstStyle/>
        <a:p>
          <a:endParaRPr lang="en-US"/>
        </a:p>
      </dgm:t>
    </dgm:pt>
    <dgm:pt modelId="{232B6DBE-F3A0-4252-8131-BD70E25368ED}" type="sibTrans" cxnId="{D2174BED-33EE-4896-BB59-AB97CC5CCB4E}">
      <dgm:prSet/>
      <dgm:spPr/>
      <dgm:t>
        <a:bodyPr/>
        <a:lstStyle/>
        <a:p>
          <a:endParaRPr lang="en-US"/>
        </a:p>
      </dgm:t>
    </dgm:pt>
    <dgm:pt modelId="{FC0E429C-FDB8-4AF8-8974-F7F14C06FEF7}" type="pres">
      <dgm:prSet presAssocID="{CBF593F1-CD71-45F9-B2FE-5A6AFF431E18}" presName="diagram" presStyleCnt="0">
        <dgm:presLayoutVars>
          <dgm:dir/>
          <dgm:resizeHandles val="exact"/>
        </dgm:presLayoutVars>
      </dgm:prSet>
      <dgm:spPr/>
    </dgm:pt>
    <dgm:pt modelId="{986449DB-093B-4503-AB45-6A1B6BEB715B}" type="pres">
      <dgm:prSet presAssocID="{72C04D61-BAFD-42FE-B0FE-4319B84A55FD}" presName="node" presStyleLbl="node1" presStyleIdx="0" presStyleCnt="7">
        <dgm:presLayoutVars>
          <dgm:bulletEnabled val="1"/>
        </dgm:presLayoutVars>
      </dgm:prSet>
      <dgm:spPr/>
    </dgm:pt>
    <dgm:pt modelId="{86495A80-589C-473E-9F13-72588FCF517B}" type="pres">
      <dgm:prSet presAssocID="{0E4E5A33-2EB2-4730-B0A0-630E390BB2C0}" presName="sibTrans" presStyleCnt="0"/>
      <dgm:spPr/>
    </dgm:pt>
    <dgm:pt modelId="{3EA85EE4-3A42-43A0-A348-81EDB76E2B63}" type="pres">
      <dgm:prSet presAssocID="{A5492767-A6C1-4A92-BD56-395E2B0EF32B}" presName="node" presStyleLbl="node1" presStyleIdx="1" presStyleCnt="7" custLinFactNeighborX="-2987" custLinFactNeighborY="-1660">
        <dgm:presLayoutVars>
          <dgm:bulletEnabled val="1"/>
        </dgm:presLayoutVars>
      </dgm:prSet>
      <dgm:spPr/>
    </dgm:pt>
    <dgm:pt modelId="{4E912A3C-1EBE-4725-B046-1F2C5B6F387B}" type="pres">
      <dgm:prSet presAssocID="{09E6B6FA-9302-4C63-BE51-A2C25628921A}" presName="sibTrans" presStyleCnt="0"/>
      <dgm:spPr/>
    </dgm:pt>
    <dgm:pt modelId="{137D0FCC-C015-4A2B-96D5-7BA8087AE928}" type="pres">
      <dgm:prSet presAssocID="{2ECD1BD0-2ED5-4BB4-AB91-6A82FF718FD3}" presName="node" presStyleLbl="node1" presStyleIdx="2" presStyleCnt="7">
        <dgm:presLayoutVars>
          <dgm:bulletEnabled val="1"/>
        </dgm:presLayoutVars>
      </dgm:prSet>
      <dgm:spPr/>
    </dgm:pt>
    <dgm:pt modelId="{7414C503-5575-4C5A-8D34-2968D542F6C5}" type="pres">
      <dgm:prSet presAssocID="{3FF97AED-A41D-4283-86E7-00D3165BC823}" presName="sibTrans" presStyleCnt="0"/>
      <dgm:spPr/>
    </dgm:pt>
    <dgm:pt modelId="{3191DD48-46E3-4E39-810F-2DCC436D67FC}" type="pres">
      <dgm:prSet presAssocID="{48D540FE-60F6-4BA5-880D-DFF3B7267D55}" presName="node" presStyleLbl="node1" presStyleIdx="3" presStyleCnt="7">
        <dgm:presLayoutVars>
          <dgm:bulletEnabled val="1"/>
        </dgm:presLayoutVars>
      </dgm:prSet>
      <dgm:spPr/>
    </dgm:pt>
    <dgm:pt modelId="{14CA8FC3-E76F-4702-A6B3-22BC1E34B3A6}" type="pres">
      <dgm:prSet presAssocID="{1C782CA7-4067-4B2E-84CB-636A8CB52DB7}" presName="sibTrans" presStyleCnt="0"/>
      <dgm:spPr/>
    </dgm:pt>
    <dgm:pt modelId="{224E688A-6097-476C-9AF2-A70703FE7A4C}" type="pres">
      <dgm:prSet presAssocID="{7D877B68-88C2-4360-9095-13F776160209}" presName="node" presStyleLbl="node1" presStyleIdx="4" presStyleCnt="7">
        <dgm:presLayoutVars>
          <dgm:bulletEnabled val="1"/>
        </dgm:presLayoutVars>
      </dgm:prSet>
      <dgm:spPr/>
    </dgm:pt>
    <dgm:pt modelId="{0BDF3C41-B8CC-45D8-85CD-F921C8200E75}" type="pres">
      <dgm:prSet presAssocID="{078B503C-016B-41B7-B460-689C402BB04F}" presName="sibTrans" presStyleCnt="0"/>
      <dgm:spPr/>
    </dgm:pt>
    <dgm:pt modelId="{FA3EDFC1-C3A8-4A3D-8993-D19A2999A345}" type="pres">
      <dgm:prSet presAssocID="{E24ACEF8-93D5-4E77-B83B-95E72E10CA0F}" presName="node" presStyleLbl="node1" presStyleIdx="5" presStyleCnt="7">
        <dgm:presLayoutVars>
          <dgm:bulletEnabled val="1"/>
        </dgm:presLayoutVars>
      </dgm:prSet>
      <dgm:spPr/>
    </dgm:pt>
    <dgm:pt modelId="{8603A03F-9F99-4087-80CF-C872F96EB1C3}" type="pres">
      <dgm:prSet presAssocID="{708A0F62-40B4-47D2-BE8A-D00124487108}" presName="sibTrans" presStyleCnt="0"/>
      <dgm:spPr/>
    </dgm:pt>
    <dgm:pt modelId="{4A890440-C92F-4F6B-8CBB-D2BE4C7CD16E}" type="pres">
      <dgm:prSet presAssocID="{E2278F02-EFDA-4C52-90CE-69DB3FBB8B6E}" presName="node" presStyleLbl="node1" presStyleIdx="6" presStyleCnt="7">
        <dgm:presLayoutVars>
          <dgm:bulletEnabled val="1"/>
        </dgm:presLayoutVars>
      </dgm:prSet>
      <dgm:spPr/>
    </dgm:pt>
  </dgm:ptLst>
  <dgm:cxnLst>
    <dgm:cxn modelId="{9334CE08-8E88-498F-997A-37704201E78B}" type="presOf" srcId="{E24ACEF8-93D5-4E77-B83B-95E72E10CA0F}" destId="{FA3EDFC1-C3A8-4A3D-8993-D19A2999A345}" srcOrd="0" destOrd="0" presId="urn:microsoft.com/office/officeart/2005/8/layout/default"/>
    <dgm:cxn modelId="{1E5D5113-B5E9-4F8F-A9D2-D0984C94BBBF}" srcId="{CBF593F1-CD71-45F9-B2FE-5A6AFF431E18}" destId="{E24ACEF8-93D5-4E77-B83B-95E72E10CA0F}" srcOrd="5" destOrd="0" parTransId="{3C5A4A65-4908-4B33-B224-54BEB77922E7}" sibTransId="{708A0F62-40B4-47D2-BE8A-D00124487108}"/>
    <dgm:cxn modelId="{BFA86829-08BA-4F63-915B-B50E3958AACD}" srcId="{CBF593F1-CD71-45F9-B2FE-5A6AFF431E18}" destId="{7D877B68-88C2-4360-9095-13F776160209}" srcOrd="4" destOrd="0" parTransId="{5109EF4E-715C-4B58-8D05-B794897C3E75}" sibTransId="{078B503C-016B-41B7-B460-689C402BB04F}"/>
    <dgm:cxn modelId="{DA84CC3E-A4DF-4E0C-979C-1039C1B3DC23}" type="presOf" srcId="{E2278F02-EFDA-4C52-90CE-69DB3FBB8B6E}" destId="{4A890440-C92F-4F6B-8CBB-D2BE4C7CD16E}" srcOrd="0" destOrd="0" presId="urn:microsoft.com/office/officeart/2005/8/layout/default"/>
    <dgm:cxn modelId="{46EE6842-5029-432C-AD36-F77E57EB4ECD}" srcId="{CBF593F1-CD71-45F9-B2FE-5A6AFF431E18}" destId="{2ECD1BD0-2ED5-4BB4-AB91-6A82FF718FD3}" srcOrd="2" destOrd="0" parTransId="{46F7CE70-047C-40DE-83BB-5ACB3C27A253}" sibTransId="{3FF97AED-A41D-4283-86E7-00D3165BC823}"/>
    <dgm:cxn modelId="{CB372A4C-542D-405F-929E-A9D5C3991482}" type="presOf" srcId="{7D877B68-88C2-4360-9095-13F776160209}" destId="{224E688A-6097-476C-9AF2-A70703FE7A4C}" srcOrd="0" destOrd="0" presId="urn:microsoft.com/office/officeart/2005/8/layout/default"/>
    <dgm:cxn modelId="{8A07337B-6836-4D10-B925-E887F45A4B1D}" type="presOf" srcId="{CBF593F1-CD71-45F9-B2FE-5A6AFF431E18}" destId="{FC0E429C-FDB8-4AF8-8974-F7F14C06FEF7}" srcOrd="0" destOrd="0" presId="urn:microsoft.com/office/officeart/2005/8/layout/default"/>
    <dgm:cxn modelId="{6C280287-4C71-4441-BF8E-BB790E53E57A}" type="presOf" srcId="{2ECD1BD0-2ED5-4BB4-AB91-6A82FF718FD3}" destId="{137D0FCC-C015-4A2B-96D5-7BA8087AE928}" srcOrd="0" destOrd="0" presId="urn:microsoft.com/office/officeart/2005/8/layout/default"/>
    <dgm:cxn modelId="{85AB6F88-A2ED-4A17-9873-46DE1993B612}" type="presOf" srcId="{48D540FE-60F6-4BA5-880D-DFF3B7267D55}" destId="{3191DD48-46E3-4E39-810F-2DCC436D67FC}" srcOrd="0" destOrd="0" presId="urn:microsoft.com/office/officeart/2005/8/layout/default"/>
    <dgm:cxn modelId="{834799B7-D43D-402B-9222-53F567DAF678}" srcId="{CBF593F1-CD71-45F9-B2FE-5A6AFF431E18}" destId="{48D540FE-60F6-4BA5-880D-DFF3B7267D55}" srcOrd="3" destOrd="0" parTransId="{46494025-D957-4E36-B8C0-B8B79C43177C}" sibTransId="{1C782CA7-4067-4B2E-84CB-636A8CB52DB7}"/>
    <dgm:cxn modelId="{453986C2-BF23-4551-9359-D989EA1409C4}" type="presOf" srcId="{72C04D61-BAFD-42FE-B0FE-4319B84A55FD}" destId="{986449DB-093B-4503-AB45-6A1B6BEB715B}" srcOrd="0" destOrd="0" presId="urn:microsoft.com/office/officeart/2005/8/layout/default"/>
    <dgm:cxn modelId="{C885C0CF-92CD-44DA-AB11-2999EB2195C7}" type="presOf" srcId="{A5492767-A6C1-4A92-BD56-395E2B0EF32B}" destId="{3EA85EE4-3A42-43A0-A348-81EDB76E2B63}" srcOrd="0" destOrd="0" presId="urn:microsoft.com/office/officeart/2005/8/layout/default"/>
    <dgm:cxn modelId="{E8BEE5E8-021A-4FE1-812E-7BCFD8CC9491}" srcId="{CBF593F1-CD71-45F9-B2FE-5A6AFF431E18}" destId="{72C04D61-BAFD-42FE-B0FE-4319B84A55FD}" srcOrd="0" destOrd="0" parTransId="{F54DFDE1-1222-4BDB-91B8-9A908FFDCF28}" sibTransId="{0E4E5A33-2EB2-4730-B0A0-630E390BB2C0}"/>
    <dgm:cxn modelId="{595FA7EB-1FA3-48D9-B747-FFE42AC140B7}" srcId="{CBF593F1-CD71-45F9-B2FE-5A6AFF431E18}" destId="{A5492767-A6C1-4A92-BD56-395E2B0EF32B}" srcOrd="1" destOrd="0" parTransId="{71AA94A1-E36D-4372-8CC8-500070845A1B}" sibTransId="{09E6B6FA-9302-4C63-BE51-A2C25628921A}"/>
    <dgm:cxn modelId="{D2174BED-33EE-4896-BB59-AB97CC5CCB4E}" srcId="{CBF593F1-CD71-45F9-B2FE-5A6AFF431E18}" destId="{E2278F02-EFDA-4C52-90CE-69DB3FBB8B6E}" srcOrd="6" destOrd="0" parTransId="{9F3A8488-3320-4298-98F6-56218440C46B}" sibTransId="{232B6DBE-F3A0-4252-8131-BD70E25368ED}"/>
    <dgm:cxn modelId="{31FF4C05-2B99-435F-A878-5A92911E49FD}" type="presParOf" srcId="{FC0E429C-FDB8-4AF8-8974-F7F14C06FEF7}" destId="{986449DB-093B-4503-AB45-6A1B6BEB715B}" srcOrd="0" destOrd="0" presId="urn:microsoft.com/office/officeart/2005/8/layout/default"/>
    <dgm:cxn modelId="{571E696E-9A8C-4C31-8B28-B8EF6B7C6F03}" type="presParOf" srcId="{FC0E429C-FDB8-4AF8-8974-F7F14C06FEF7}" destId="{86495A80-589C-473E-9F13-72588FCF517B}" srcOrd="1" destOrd="0" presId="urn:microsoft.com/office/officeart/2005/8/layout/default"/>
    <dgm:cxn modelId="{A0B8C41F-39AF-4D63-A6C3-99E0262A6E66}" type="presParOf" srcId="{FC0E429C-FDB8-4AF8-8974-F7F14C06FEF7}" destId="{3EA85EE4-3A42-43A0-A348-81EDB76E2B63}" srcOrd="2" destOrd="0" presId="urn:microsoft.com/office/officeart/2005/8/layout/default"/>
    <dgm:cxn modelId="{8D668F28-1424-4BE7-877A-A0465B935531}" type="presParOf" srcId="{FC0E429C-FDB8-4AF8-8974-F7F14C06FEF7}" destId="{4E912A3C-1EBE-4725-B046-1F2C5B6F387B}" srcOrd="3" destOrd="0" presId="urn:microsoft.com/office/officeart/2005/8/layout/default"/>
    <dgm:cxn modelId="{966C65C2-215E-439A-A7FB-39D6CB1DA50D}" type="presParOf" srcId="{FC0E429C-FDB8-4AF8-8974-F7F14C06FEF7}" destId="{137D0FCC-C015-4A2B-96D5-7BA8087AE928}" srcOrd="4" destOrd="0" presId="urn:microsoft.com/office/officeart/2005/8/layout/default"/>
    <dgm:cxn modelId="{3E0FF3D4-CE4E-43A6-B0F9-47A47DD03252}" type="presParOf" srcId="{FC0E429C-FDB8-4AF8-8974-F7F14C06FEF7}" destId="{7414C503-5575-4C5A-8D34-2968D542F6C5}" srcOrd="5" destOrd="0" presId="urn:microsoft.com/office/officeart/2005/8/layout/default"/>
    <dgm:cxn modelId="{DC3F6CFC-4B57-42C3-946A-7EAB7A8A9990}" type="presParOf" srcId="{FC0E429C-FDB8-4AF8-8974-F7F14C06FEF7}" destId="{3191DD48-46E3-4E39-810F-2DCC436D67FC}" srcOrd="6" destOrd="0" presId="urn:microsoft.com/office/officeart/2005/8/layout/default"/>
    <dgm:cxn modelId="{BF90FF47-B7C6-41CD-9A56-07343E953147}" type="presParOf" srcId="{FC0E429C-FDB8-4AF8-8974-F7F14C06FEF7}" destId="{14CA8FC3-E76F-4702-A6B3-22BC1E34B3A6}" srcOrd="7" destOrd="0" presId="urn:microsoft.com/office/officeart/2005/8/layout/default"/>
    <dgm:cxn modelId="{9D322D9B-0930-45CD-834D-1DE625BD34CC}" type="presParOf" srcId="{FC0E429C-FDB8-4AF8-8974-F7F14C06FEF7}" destId="{224E688A-6097-476C-9AF2-A70703FE7A4C}" srcOrd="8" destOrd="0" presId="urn:microsoft.com/office/officeart/2005/8/layout/default"/>
    <dgm:cxn modelId="{5B542C3C-2491-4407-AA36-98AEA0845FF7}" type="presParOf" srcId="{FC0E429C-FDB8-4AF8-8974-F7F14C06FEF7}" destId="{0BDF3C41-B8CC-45D8-85CD-F921C8200E75}" srcOrd="9" destOrd="0" presId="urn:microsoft.com/office/officeart/2005/8/layout/default"/>
    <dgm:cxn modelId="{9E5A9CD1-F564-437A-B7EF-B45537182A40}" type="presParOf" srcId="{FC0E429C-FDB8-4AF8-8974-F7F14C06FEF7}" destId="{FA3EDFC1-C3A8-4A3D-8993-D19A2999A345}" srcOrd="10" destOrd="0" presId="urn:microsoft.com/office/officeart/2005/8/layout/default"/>
    <dgm:cxn modelId="{BD7EDE9C-A716-4CB3-BB13-B1E6CC404B0E}" type="presParOf" srcId="{FC0E429C-FDB8-4AF8-8974-F7F14C06FEF7}" destId="{8603A03F-9F99-4087-80CF-C872F96EB1C3}" srcOrd="11" destOrd="0" presId="urn:microsoft.com/office/officeart/2005/8/layout/default"/>
    <dgm:cxn modelId="{07450B7E-3746-4E7D-AAC2-F722CB5EA397}" type="presParOf" srcId="{FC0E429C-FDB8-4AF8-8974-F7F14C06FEF7}" destId="{4A890440-C92F-4F6B-8CBB-D2BE4C7CD16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E9C540-A3D0-417C-A297-79B42589F66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338B2C8-5614-4A91-AB50-743205AFAD55}">
      <dgm:prSet/>
      <dgm:spPr/>
      <dgm:t>
        <a:bodyPr/>
        <a:lstStyle/>
        <a:p>
          <a:r>
            <a:rPr lang="fi-FI" b="1"/>
            <a:t>Opiskelijakuntatoiminnan kehittämisryhmään </a:t>
          </a:r>
          <a:endParaRPr lang="en-US"/>
        </a:p>
      </dgm:t>
    </dgm:pt>
    <dgm:pt modelId="{20888C41-3CB4-4BAD-BE71-D0B1E51EAA6D}" type="parTrans" cxnId="{D35AE972-D413-4B0F-B6C5-55FE7766E66F}">
      <dgm:prSet/>
      <dgm:spPr/>
      <dgm:t>
        <a:bodyPr/>
        <a:lstStyle/>
        <a:p>
          <a:endParaRPr lang="en-US"/>
        </a:p>
      </dgm:t>
    </dgm:pt>
    <dgm:pt modelId="{C3744D6F-A564-4D36-B6D9-AE16DF38192F}" type="sibTrans" cxnId="{D35AE972-D413-4B0F-B6C5-55FE7766E66F}">
      <dgm:prSet/>
      <dgm:spPr/>
      <dgm:t>
        <a:bodyPr/>
        <a:lstStyle/>
        <a:p>
          <a:endParaRPr lang="en-US"/>
        </a:p>
      </dgm:t>
    </dgm:pt>
    <dgm:pt modelId="{CE3E8420-5077-4905-82EF-E98760EC93BE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1"/>
            </a:rPr>
            <a:t>petri.hirvikoski@kpedu.fi</a:t>
          </a:r>
          <a:r>
            <a:rPr lang="en-US"/>
            <a:t> 15 h</a:t>
          </a:r>
        </a:p>
      </dgm:t>
    </dgm:pt>
    <dgm:pt modelId="{5C8F74DE-D77C-4E9D-9891-792EA9A9433A}" type="parTrans" cxnId="{40BF7B93-973C-45CF-8551-96855E68E2BD}">
      <dgm:prSet/>
      <dgm:spPr/>
      <dgm:t>
        <a:bodyPr/>
        <a:lstStyle/>
        <a:p>
          <a:endParaRPr lang="en-US"/>
        </a:p>
      </dgm:t>
    </dgm:pt>
    <dgm:pt modelId="{2DE37F1A-2B63-40C0-9705-517026EB86E6}" type="sibTrans" cxnId="{40BF7B93-973C-45CF-8551-96855E68E2BD}">
      <dgm:prSet/>
      <dgm:spPr/>
      <dgm:t>
        <a:bodyPr/>
        <a:lstStyle/>
        <a:p>
          <a:endParaRPr lang="en-US"/>
        </a:p>
      </dgm:t>
    </dgm:pt>
    <dgm:pt modelId="{DFE0B773-7A5D-4480-973A-FCA35DF05DF0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2"/>
            </a:rPr>
            <a:t>veera.vekola@kpedu.fi</a:t>
          </a:r>
          <a:r>
            <a:rPr lang="en-US"/>
            <a:t> 15 h h</a:t>
          </a:r>
        </a:p>
      </dgm:t>
    </dgm:pt>
    <dgm:pt modelId="{86926EDC-CCAE-47BF-A4E9-A8C9831E4CF3}" type="parTrans" cxnId="{0C3B28CC-C5B5-4A1A-B452-42738EE31D6C}">
      <dgm:prSet/>
      <dgm:spPr/>
      <dgm:t>
        <a:bodyPr/>
        <a:lstStyle/>
        <a:p>
          <a:endParaRPr lang="en-US"/>
        </a:p>
      </dgm:t>
    </dgm:pt>
    <dgm:pt modelId="{868B1269-C589-472A-8901-14B2164D8735}" type="sibTrans" cxnId="{0C3B28CC-C5B5-4A1A-B452-42738EE31D6C}">
      <dgm:prSet/>
      <dgm:spPr/>
      <dgm:t>
        <a:bodyPr/>
        <a:lstStyle/>
        <a:p>
          <a:endParaRPr lang="en-US"/>
        </a:p>
      </dgm:t>
    </dgm:pt>
    <dgm:pt modelId="{EFE4BFFA-4A08-4BF7-9DDF-D1313562FEE9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3"/>
            </a:rPr>
            <a:t>tommi.lapinjoki@kpedu.fi</a:t>
          </a:r>
          <a:r>
            <a:rPr lang="en-US"/>
            <a:t> 15 h</a:t>
          </a:r>
        </a:p>
      </dgm:t>
    </dgm:pt>
    <dgm:pt modelId="{DECAAD79-68CB-47BF-82A3-E1107EC8AED1}" type="parTrans" cxnId="{890BAF14-AC5C-471D-93B5-11D672744361}">
      <dgm:prSet/>
      <dgm:spPr/>
      <dgm:t>
        <a:bodyPr/>
        <a:lstStyle/>
        <a:p>
          <a:endParaRPr lang="en-US"/>
        </a:p>
      </dgm:t>
    </dgm:pt>
    <dgm:pt modelId="{5B1C07AB-C6B5-490F-81CA-063063A77FBA}" type="sibTrans" cxnId="{890BAF14-AC5C-471D-93B5-11D672744361}">
      <dgm:prSet/>
      <dgm:spPr/>
      <dgm:t>
        <a:bodyPr/>
        <a:lstStyle/>
        <a:p>
          <a:endParaRPr lang="en-US"/>
        </a:p>
      </dgm:t>
    </dgm:pt>
    <dgm:pt modelId="{4F9BF566-1C47-4DE0-8AF6-BA4912131941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4"/>
            </a:rPr>
            <a:t>laura.nygard@kpedu.fi</a:t>
          </a:r>
          <a:r>
            <a:rPr lang="en-US"/>
            <a:t> 15 h</a:t>
          </a:r>
        </a:p>
      </dgm:t>
    </dgm:pt>
    <dgm:pt modelId="{5709135A-DD8A-44BC-9C69-009388B73CED}" type="parTrans" cxnId="{A22E284C-01ED-405D-9073-8A809311BF96}">
      <dgm:prSet/>
      <dgm:spPr/>
      <dgm:t>
        <a:bodyPr/>
        <a:lstStyle/>
        <a:p>
          <a:endParaRPr lang="en-US"/>
        </a:p>
      </dgm:t>
    </dgm:pt>
    <dgm:pt modelId="{28174B82-C6E4-4533-8617-1CEE3AD35ACE}" type="sibTrans" cxnId="{A22E284C-01ED-405D-9073-8A809311BF96}">
      <dgm:prSet/>
      <dgm:spPr/>
      <dgm:t>
        <a:bodyPr/>
        <a:lstStyle/>
        <a:p>
          <a:endParaRPr lang="en-US"/>
        </a:p>
      </dgm:t>
    </dgm:pt>
    <dgm:pt modelId="{7D5B5722-C682-4D9E-B984-EC64C52BC234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5"/>
            </a:rPr>
            <a:t>anne.etelaaho@kpedu.fi</a:t>
          </a:r>
          <a:r>
            <a:rPr lang="en-US"/>
            <a:t> 15 h</a:t>
          </a:r>
        </a:p>
      </dgm:t>
    </dgm:pt>
    <dgm:pt modelId="{649280D9-E3AE-4E84-98A0-BF6E653C0FB6}" type="parTrans" cxnId="{18DFB714-3FFA-4B8C-BD8A-6285764DAE99}">
      <dgm:prSet/>
      <dgm:spPr/>
      <dgm:t>
        <a:bodyPr/>
        <a:lstStyle/>
        <a:p>
          <a:endParaRPr lang="en-US"/>
        </a:p>
      </dgm:t>
    </dgm:pt>
    <dgm:pt modelId="{44744C34-0BE2-4DF0-8A60-BBFCB2822585}" type="sibTrans" cxnId="{18DFB714-3FFA-4B8C-BD8A-6285764DAE99}">
      <dgm:prSet/>
      <dgm:spPr/>
      <dgm:t>
        <a:bodyPr/>
        <a:lstStyle/>
        <a:p>
          <a:endParaRPr lang="en-US"/>
        </a:p>
      </dgm:t>
    </dgm:pt>
    <dgm:pt modelId="{E7072698-104C-4959-BA69-69E35F085DF6}">
      <dgm:prSet/>
      <dgm:spPr/>
      <dgm:t>
        <a:bodyPr/>
        <a:lstStyle/>
        <a:p>
          <a:r>
            <a:rPr lang="fi-FI" b="1"/>
            <a:t>Tutortoiminnan kehittäminen tavallinen ja liikunta- ja asuntolatutor sekä Verso</a:t>
          </a:r>
          <a:endParaRPr lang="en-US"/>
        </a:p>
      </dgm:t>
    </dgm:pt>
    <dgm:pt modelId="{B487D7D0-7E74-4EE3-BC13-ECD00AF118E4}" type="parTrans" cxnId="{5C39C2F8-F242-44A1-B679-8ED0092A0F1E}">
      <dgm:prSet/>
      <dgm:spPr/>
      <dgm:t>
        <a:bodyPr/>
        <a:lstStyle/>
        <a:p>
          <a:endParaRPr lang="en-US"/>
        </a:p>
      </dgm:t>
    </dgm:pt>
    <dgm:pt modelId="{CE04D313-E5DD-4247-A0DB-E14E37FBEFE4}" type="sibTrans" cxnId="{5C39C2F8-F242-44A1-B679-8ED0092A0F1E}">
      <dgm:prSet/>
      <dgm:spPr/>
      <dgm:t>
        <a:bodyPr/>
        <a:lstStyle/>
        <a:p>
          <a:endParaRPr lang="en-US"/>
        </a:p>
      </dgm:t>
    </dgm:pt>
    <dgm:pt modelId="{C1AC0E5A-BB8B-474E-AFE1-9EBAB3900ED0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6"/>
            </a:rPr>
            <a:t>Evelina.tyynela@kpedu.fi</a:t>
          </a:r>
          <a:r>
            <a:rPr lang="en-US"/>
            <a:t> 15h</a:t>
          </a:r>
        </a:p>
      </dgm:t>
    </dgm:pt>
    <dgm:pt modelId="{739E82B6-C161-456A-BE5F-6D96402EB4B4}" type="parTrans" cxnId="{AD6B9B14-78C0-45D7-88AF-976D13895E2B}">
      <dgm:prSet/>
      <dgm:spPr/>
      <dgm:t>
        <a:bodyPr/>
        <a:lstStyle/>
        <a:p>
          <a:endParaRPr lang="en-US"/>
        </a:p>
      </dgm:t>
    </dgm:pt>
    <dgm:pt modelId="{8DBEE3E1-29B8-4374-86BF-4BEA459E7493}" type="sibTrans" cxnId="{AD6B9B14-78C0-45D7-88AF-976D13895E2B}">
      <dgm:prSet/>
      <dgm:spPr/>
      <dgm:t>
        <a:bodyPr/>
        <a:lstStyle/>
        <a:p>
          <a:endParaRPr lang="en-US"/>
        </a:p>
      </dgm:t>
    </dgm:pt>
    <dgm:pt modelId="{A7FA22E9-BAEF-4481-A14D-692CF88FAE87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7"/>
            </a:rPr>
            <a:t>heli.karna@kpedu.fi</a:t>
          </a:r>
          <a:r>
            <a:rPr lang="en-US"/>
            <a:t> 15 h</a:t>
          </a:r>
        </a:p>
      </dgm:t>
    </dgm:pt>
    <dgm:pt modelId="{905FD476-8EA4-49ED-9C97-B4030E01D083}" type="parTrans" cxnId="{85502623-BEDD-4FB2-B0B4-92E6FA98149B}">
      <dgm:prSet/>
      <dgm:spPr/>
      <dgm:t>
        <a:bodyPr/>
        <a:lstStyle/>
        <a:p>
          <a:endParaRPr lang="en-US"/>
        </a:p>
      </dgm:t>
    </dgm:pt>
    <dgm:pt modelId="{779A52F4-CEF4-42FA-A14F-459B5A999C71}" type="sibTrans" cxnId="{85502623-BEDD-4FB2-B0B4-92E6FA98149B}">
      <dgm:prSet/>
      <dgm:spPr/>
      <dgm:t>
        <a:bodyPr/>
        <a:lstStyle/>
        <a:p>
          <a:endParaRPr lang="en-US"/>
        </a:p>
      </dgm:t>
    </dgm:pt>
    <dgm:pt modelId="{C721A0CB-5C4A-47D2-B619-E0F991EA5722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8"/>
            </a:rPr>
            <a:t>jaana.sinko@kpedu.fi</a:t>
          </a:r>
          <a:r>
            <a:rPr lang="en-US"/>
            <a:t> 15 h</a:t>
          </a:r>
        </a:p>
      </dgm:t>
    </dgm:pt>
    <dgm:pt modelId="{1E3CF33F-0974-4F97-84A3-B247D2092A62}" type="parTrans" cxnId="{A27D1663-D754-45A2-9332-1B34A82B4481}">
      <dgm:prSet/>
      <dgm:spPr/>
      <dgm:t>
        <a:bodyPr/>
        <a:lstStyle/>
        <a:p>
          <a:endParaRPr lang="en-US"/>
        </a:p>
      </dgm:t>
    </dgm:pt>
    <dgm:pt modelId="{F85D5D9A-C47D-4CAB-8376-176AC2DB3177}" type="sibTrans" cxnId="{A27D1663-D754-45A2-9332-1B34A82B4481}">
      <dgm:prSet/>
      <dgm:spPr/>
      <dgm:t>
        <a:bodyPr/>
        <a:lstStyle/>
        <a:p>
          <a:endParaRPr lang="en-US"/>
        </a:p>
      </dgm:t>
    </dgm:pt>
    <dgm:pt modelId="{AEA396B7-DF2E-4B73-8896-B285D64D1526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9"/>
            </a:rPr>
            <a:t>satu.sundell@kpedu.fi</a:t>
          </a:r>
          <a:r>
            <a:rPr lang="en-US"/>
            <a:t> 15 h</a:t>
          </a:r>
        </a:p>
      </dgm:t>
    </dgm:pt>
    <dgm:pt modelId="{E1974D84-3811-4B8E-8DF5-B9C7AECC5753}" type="parTrans" cxnId="{F9617531-5171-4326-9CFE-A99C8BA0D984}">
      <dgm:prSet/>
      <dgm:spPr/>
      <dgm:t>
        <a:bodyPr/>
        <a:lstStyle/>
        <a:p>
          <a:endParaRPr lang="en-US"/>
        </a:p>
      </dgm:t>
    </dgm:pt>
    <dgm:pt modelId="{BB9EB50A-BFF4-460E-A5A7-4890210D3DE5}" type="sibTrans" cxnId="{F9617531-5171-4326-9CFE-A99C8BA0D984}">
      <dgm:prSet/>
      <dgm:spPr/>
      <dgm:t>
        <a:bodyPr/>
        <a:lstStyle/>
        <a:p>
          <a:endParaRPr lang="en-US"/>
        </a:p>
      </dgm:t>
    </dgm:pt>
    <dgm:pt modelId="{B39A43BC-A32F-4881-B382-72B394A1EF8A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10"/>
            </a:rPr>
            <a:t>matti.kuusela@kpedu.fi</a:t>
          </a:r>
          <a:r>
            <a:rPr lang="en-US"/>
            <a:t> 15 h</a:t>
          </a:r>
        </a:p>
      </dgm:t>
    </dgm:pt>
    <dgm:pt modelId="{818143B6-423E-41D6-B25A-AC7A7B77368B}" type="parTrans" cxnId="{FAF73A83-A7BC-472F-971B-BBB4309F50EC}">
      <dgm:prSet/>
      <dgm:spPr/>
      <dgm:t>
        <a:bodyPr/>
        <a:lstStyle/>
        <a:p>
          <a:endParaRPr lang="en-US"/>
        </a:p>
      </dgm:t>
    </dgm:pt>
    <dgm:pt modelId="{74B182ED-36BE-4BA4-80CE-CCB42FCE8ECD}" type="sibTrans" cxnId="{FAF73A83-A7BC-472F-971B-BBB4309F50EC}">
      <dgm:prSet/>
      <dgm:spPr/>
      <dgm:t>
        <a:bodyPr/>
        <a:lstStyle/>
        <a:p>
          <a:endParaRPr lang="en-US"/>
        </a:p>
      </dgm:t>
    </dgm:pt>
    <dgm:pt modelId="{709ED6A7-94C8-453D-90C4-4465EFC54A70}">
      <dgm:prSet/>
      <dgm:spPr/>
      <dgm:t>
        <a:bodyPr/>
        <a:lstStyle/>
        <a:p>
          <a:r>
            <a:rPr lang="en-US" u="sng">
              <a:hlinkClick xmlns:r="http://schemas.openxmlformats.org/officeDocument/2006/relationships" r:id="rId11"/>
            </a:rPr>
            <a:t>kaisa.honkaharju@kpedu.fi</a:t>
          </a:r>
          <a:r>
            <a:rPr lang="en-US"/>
            <a:t> 15 h</a:t>
          </a:r>
        </a:p>
      </dgm:t>
    </dgm:pt>
    <dgm:pt modelId="{763B546E-A16C-42CC-823A-ED8DD8A82362}" type="parTrans" cxnId="{9A8BA62C-08F5-4D8B-B5FA-7B84EE1EC729}">
      <dgm:prSet/>
      <dgm:spPr/>
      <dgm:t>
        <a:bodyPr/>
        <a:lstStyle/>
        <a:p>
          <a:endParaRPr lang="en-US"/>
        </a:p>
      </dgm:t>
    </dgm:pt>
    <dgm:pt modelId="{7CACBC06-51C3-4B2D-8C4F-40731FAFCB15}" type="sibTrans" cxnId="{9A8BA62C-08F5-4D8B-B5FA-7B84EE1EC729}">
      <dgm:prSet/>
      <dgm:spPr/>
      <dgm:t>
        <a:bodyPr/>
        <a:lstStyle/>
        <a:p>
          <a:endParaRPr lang="en-US"/>
        </a:p>
      </dgm:t>
    </dgm:pt>
    <dgm:pt modelId="{8861D5D9-169F-4320-8941-A9DB1A59038E}" type="pres">
      <dgm:prSet presAssocID="{64E9C540-A3D0-417C-A297-79B42589F664}" presName="vert0" presStyleCnt="0">
        <dgm:presLayoutVars>
          <dgm:dir/>
          <dgm:animOne val="branch"/>
          <dgm:animLvl val="lvl"/>
        </dgm:presLayoutVars>
      </dgm:prSet>
      <dgm:spPr/>
    </dgm:pt>
    <dgm:pt modelId="{B98FADB6-EAB4-4152-9571-E08FC256BEC3}" type="pres">
      <dgm:prSet presAssocID="{3338B2C8-5614-4A91-AB50-743205AFAD55}" presName="thickLine" presStyleLbl="alignNode1" presStyleIdx="0" presStyleCnt="13"/>
      <dgm:spPr/>
    </dgm:pt>
    <dgm:pt modelId="{3BCEE5C9-440D-4861-9E90-535E33FFD24C}" type="pres">
      <dgm:prSet presAssocID="{3338B2C8-5614-4A91-AB50-743205AFAD55}" presName="horz1" presStyleCnt="0"/>
      <dgm:spPr/>
    </dgm:pt>
    <dgm:pt modelId="{1C181695-3066-4FA0-BB6B-FD352EC6E599}" type="pres">
      <dgm:prSet presAssocID="{3338B2C8-5614-4A91-AB50-743205AFAD55}" presName="tx1" presStyleLbl="revTx" presStyleIdx="0" presStyleCnt="13"/>
      <dgm:spPr/>
    </dgm:pt>
    <dgm:pt modelId="{C65A827D-1506-4659-A7FF-0682CAB15E46}" type="pres">
      <dgm:prSet presAssocID="{3338B2C8-5614-4A91-AB50-743205AFAD55}" presName="vert1" presStyleCnt="0"/>
      <dgm:spPr/>
    </dgm:pt>
    <dgm:pt modelId="{08CD08AF-39A2-4281-BE38-140A9D230D0A}" type="pres">
      <dgm:prSet presAssocID="{CE3E8420-5077-4905-82EF-E98760EC93BE}" presName="thickLine" presStyleLbl="alignNode1" presStyleIdx="1" presStyleCnt="13"/>
      <dgm:spPr/>
    </dgm:pt>
    <dgm:pt modelId="{41EBC07B-0084-43CD-B3A0-03ADD5376918}" type="pres">
      <dgm:prSet presAssocID="{CE3E8420-5077-4905-82EF-E98760EC93BE}" presName="horz1" presStyleCnt="0"/>
      <dgm:spPr/>
    </dgm:pt>
    <dgm:pt modelId="{5406EBA3-1A3A-43C8-BD57-E6F9DA28A13F}" type="pres">
      <dgm:prSet presAssocID="{CE3E8420-5077-4905-82EF-E98760EC93BE}" presName="tx1" presStyleLbl="revTx" presStyleIdx="1" presStyleCnt="13"/>
      <dgm:spPr/>
    </dgm:pt>
    <dgm:pt modelId="{A3B1AA1A-438E-4FC9-9A5B-FBC4D8A6144A}" type="pres">
      <dgm:prSet presAssocID="{CE3E8420-5077-4905-82EF-E98760EC93BE}" presName="vert1" presStyleCnt="0"/>
      <dgm:spPr/>
    </dgm:pt>
    <dgm:pt modelId="{0E996322-180C-45D6-A776-CCC56AD85BAE}" type="pres">
      <dgm:prSet presAssocID="{DFE0B773-7A5D-4480-973A-FCA35DF05DF0}" presName="thickLine" presStyleLbl="alignNode1" presStyleIdx="2" presStyleCnt="13"/>
      <dgm:spPr/>
    </dgm:pt>
    <dgm:pt modelId="{C3D6D9EA-66BB-4E0E-BDEA-CC343A541B97}" type="pres">
      <dgm:prSet presAssocID="{DFE0B773-7A5D-4480-973A-FCA35DF05DF0}" presName="horz1" presStyleCnt="0"/>
      <dgm:spPr/>
    </dgm:pt>
    <dgm:pt modelId="{4D1E38C4-7742-4B50-BB19-C117A766E62D}" type="pres">
      <dgm:prSet presAssocID="{DFE0B773-7A5D-4480-973A-FCA35DF05DF0}" presName="tx1" presStyleLbl="revTx" presStyleIdx="2" presStyleCnt="13"/>
      <dgm:spPr/>
    </dgm:pt>
    <dgm:pt modelId="{6A893EA4-429F-426A-A87D-8D6D5A661D5F}" type="pres">
      <dgm:prSet presAssocID="{DFE0B773-7A5D-4480-973A-FCA35DF05DF0}" presName="vert1" presStyleCnt="0"/>
      <dgm:spPr/>
    </dgm:pt>
    <dgm:pt modelId="{ACB78D01-D1DC-46A3-BEEA-29EA8D2AEB9A}" type="pres">
      <dgm:prSet presAssocID="{EFE4BFFA-4A08-4BF7-9DDF-D1313562FEE9}" presName="thickLine" presStyleLbl="alignNode1" presStyleIdx="3" presStyleCnt="13"/>
      <dgm:spPr/>
    </dgm:pt>
    <dgm:pt modelId="{37CDC74F-F48C-4115-8D8F-0F530528C91A}" type="pres">
      <dgm:prSet presAssocID="{EFE4BFFA-4A08-4BF7-9DDF-D1313562FEE9}" presName="horz1" presStyleCnt="0"/>
      <dgm:spPr/>
    </dgm:pt>
    <dgm:pt modelId="{700A178F-E828-48F3-A543-BCF1F841CA8B}" type="pres">
      <dgm:prSet presAssocID="{EFE4BFFA-4A08-4BF7-9DDF-D1313562FEE9}" presName="tx1" presStyleLbl="revTx" presStyleIdx="3" presStyleCnt="13"/>
      <dgm:spPr/>
    </dgm:pt>
    <dgm:pt modelId="{DE124B23-95BB-4A60-BD61-AD97F1759D2C}" type="pres">
      <dgm:prSet presAssocID="{EFE4BFFA-4A08-4BF7-9DDF-D1313562FEE9}" presName="vert1" presStyleCnt="0"/>
      <dgm:spPr/>
    </dgm:pt>
    <dgm:pt modelId="{4FB7053B-48BE-4326-8FDA-21D88BD2D907}" type="pres">
      <dgm:prSet presAssocID="{4F9BF566-1C47-4DE0-8AF6-BA4912131941}" presName="thickLine" presStyleLbl="alignNode1" presStyleIdx="4" presStyleCnt="13"/>
      <dgm:spPr/>
    </dgm:pt>
    <dgm:pt modelId="{46F4A01B-6B9C-486B-B4B9-37B7D70A11C5}" type="pres">
      <dgm:prSet presAssocID="{4F9BF566-1C47-4DE0-8AF6-BA4912131941}" presName="horz1" presStyleCnt="0"/>
      <dgm:spPr/>
    </dgm:pt>
    <dgm:pt modelId="{F16A4A05-5607-492D-A5EF-240AFD393A9D}" type="pres">
      <dgm:prSet presAssocID="{4F9BF566-1C47-4DE0-8AF6-BA4912131941}" presName="tx1" presStyleLbl="revTx" presStyleIdx="4" presStyleCnt="13"/>
      <dgm:spPr/>
    </dgm:pt>
    <dgm:pt modelId="{6B7BD7DA-0A6C-451B-87FA-34FBE16D6E57}" type="pres">
      <dgm:prSet presAssocID="{4F9BF566-1C47-4DE0-8AF6-BA4912131941}" presName="vert1" presStyleCnt="0"/>
      <dgm:spPr/>
    </dgm:pt>
    <dgm:pt modelId="{FAA15C13-6049-4571-BC8F-214F365109F7}" type="pres">
      <dgm:prSet presAssocID="{7D5B5722-C682-4D9E-B984-EC64C52BC234}" presName="thickLine" presStyleLbl="alignNode1" presStyleIdx="5" presStyleCnt="13"/>
      <dgm:spPr/>
    </dgm:pt>
    <dgm:pt modelId="{54D02CA1-5CD0-4C07-803F-A9C13797A94F}" type="pres">
      <dgm:prSet presAssocID="{7D5B5722-C682-4D9E-B984-EC64C52BC234}" presName="horz1" presStyleCnt="0"/>
      <dgm:spPr/>
    </dgm:pt>
    <dgm:pt modelId="{3A6E29A5-598D-4A2D-956A-46190F34F631}" type="pres">
      <dgm:prSet presAssocID="{7D5B5722-C682-4D9E-B984-EC64C52BC234}" presName="tx1" presStyleLbl="revTx" presStyleIdx="5" presStyleCnt="13"/>
      <dgm:spPr/>
    </dgm:pt>
    <dgm:pt modelId="{9C953DDC-0FE3-431F-BD3A-6EE593EA724D}" type="pres">
      <dgm:prSet presAssocID="{7D5B5722-C682-4D9E-B984-EC64C52BC234}" presName="vert1" presStyleCnt="0"/>
      <dgm:spPr/>
    </dgm:pt>
    <dgm:pt modelId="{7B0B897A-498A-4E1A-BA53-96801A1D9001}" type="pres">
      <dgm:prSet presAssocID="{E7072698-104C-4959-BA69-69E35F085DF6}" presName="thickLine" presStyleLbl="alignNode1" presStyleIdx="6" presStyleCnt="13"/>
      <dgm:spPr/>
    </dgm:pt>
    <dgm:pt modelId="{7EEEE2C1-1215-4B76-9756-CBA59F9A986F}" type="pres">
      <dgm:prSet presAssocID="{E7072698-104C-4959-BA69-69E35F085DF6}" presName="horz1" presStyleCnt="0"/>
      <dgm:spPr/>
    </dgm:pt>
    <dgm:pt modelId="{C8DF9745-BF79-426E-AB0F-A7C348234193}" type="pres">
      <dgm:prSet presAssocID="{E7072698-104C-4959-BA69-69E35F085DF6}" presName="tx1" presStyleLbl="revTx" presStyleIdx="6" presStyleCnt="13"/>
      <dgm:spPr/>
    </dgm:pt>
    <dgm:pt modelId="{DDE99448-0435-49F4-90AF-ACE17CE2F3DA}" type="pres">
      <dgm:prSet presAssocID="{E7072698-104C-4959-BA69-69E35F085DF6}" presName="vert1" presStyleCnt="0"/>
      <dgm:spPr/>
    </dgm:pt>
    <dgm:pt modelId="{03421A4F-4C39-495C-99C2-E85E04252E23}" type="pres">
      <dgm:prSet presAssocID="{C1AC0E5A-BB8B-474E-AFE1-9EBAB3900ED0}" presName="thickLine" presStyleLbl="alignNode1" presStyleIdx="7" presStyleCnt="13"/>
      <dgm:spPr/>
    </dgm:pt>
    <dgm:pt modelId="{6056D3B2-4025-41FA-A57F-4031771406CC}" type="pres">
      <dgm:prSet presAssocID="{C1AC0E5A-BB8B-474E-AFE1-9EBAB3900ED0}" presName="horz1" presStyleCnt="0"/>
      <dgm:spPr/>
    </dgm:pt>
    <dgm:pt modelId="{696CB7D4-1C12-4288-955B-5E05C8552771}" type="pres">
      <dgm:prSet presAssocID="{C1AC0E5A-BB8B-474E-AFE1-9EBAB3900ED0}" presName="tx1" presStyleLbl="revTx" presStyleIdx="7" presStyleCnt="13"/>
      <dgm:spPr/>
    </dgm:pt>
    <dgm:pt modelId="{8C39FDAB-F716-4261-85F0-79CD9076A747}" type="pres">
      <dgm:prSet presAssocID="{C1AC0E5A-BB8B-474E-AFE1-9EBAB3900ED0}" presName="vert1" presStyleCnt="0"/>
      <dgm:spPr/>
    </dgm:pt>
    <dgm:pt modelId="{48F5DEDB-8745-4A80-9471-A3CE4FD439C6}" type="pres">
      <dgm:prSet presAssocID="{A7FA22E9-BAEF-4481-A14D-692CF88FAE87}" presName="thickLine" presStyleLbl="alignNode1" presStyleIdx="8" presStyleCnt="13"/>
      <dgm:spPr/>
    </dgm:pt>
    <dgm:pt modelId="{4E0F5ADD-7E20-4C59-A0A3-B2396F73BDA5}" type="pres">
      <dgm:prSet presAssocID="{A7FA22E9-BAEF-4481-A14D-692CF88FAE87}" presName="horz1" presStyleCnt="0"/>
      <dgm:spPr/>
    </dgm:pt>
    <dgm:pt modelId="{7B1C6CB7-F5DE-480F-97B2-0C1D7F1F13BD}" type="pres">
      <dgm:prSet presAssocID="{A7FA22E9-BAEF-4481-A14D-692CF88FAE87}" presName="tx1" presStyleLbl="revTx" presStyleIdx="8" presStyleCnt="13"/>
      <dgm:spPr/>
    </dgm:pt>
    <dgm:pt modelId="{A72F6281-7F25-4C70-98E3-6185B9A633C5}" type="pres">
      <dgm:prSet presAssocID="{A7FA22E9-BAEF-4481-A14D-692CF88FAE87}" presName="vert1" presStyleCnt="0"/>
      <dgm:spPr/>
    </dgm:pt>
    <dgm:pt modelId="{2B6AB468-CE00-43D0-A58B-5D47FCD15D4E}" type="pres">
      <dgm:prSet presAssocID="{C721A0CB-5C4A-47D2-B619-E0F991EA5722}" presName="thickLine" presStyleLbl="alignNode1" presStyleIdx="9" presStyleCnt="13"/>
      <dgm:spPr/>
    </dgm:pt>
    <dgm:pt modelId="{3445802C-A721-4B5C-AFEE-0E387E37EB35}" type="pres">
      <dgm:prSet presAssocID="{C721A0CB-5C4A-47D2-B619-E0F991EA5722}" presName="horz1" presStyleCnt="0"/>
      <dgm:spPr/>
    </dgm:pt>
    <dgm:pt modelId="{3BAD4884-D013-416A-B67D-556A33755121}" type="pres">
      <dgm:prSet presAssocID="{C721A0CB-5C4A-47D2-B619-E0F991EA5722}" presName="tx1" presStyleLbl="revTx" presStyleIdx="9" presStyleCnt="13"/>
      <dgm:spPr/>
    </dgm:pt>
    <dgm:pt modelId="{50A0EAF1-A96E-4149-A3C6-756FC4865B27}" type="pres">
      <dgm:prSet presAssocID="{C721A0CB-5C4A-47D2-B619-E0F991EA5722}" presName="vert1" presStyleCnt="0"/>
      <dgm:spPr/>
    </dgm:pt>
    <dgm:pt modelId="{429866AC-22F6-4196-A6CB-05E2D6F48D9E}" type="pres">
      <dgm:prSet presAssocID="{AEA396B7-DF2E-4B73-8896-B285D64D1526}" presName="thickLine" presStyleLbl="alignNode1" presStyleIdx="10" presStyleCnt="13"/>
      <dgm:spPr/>
    </dgm:pt>
    <dgm:pt modelId="{9C97D110-EBD7-4C70-864C-9D0AC6676771}" type="pres">
      <dgm:prSet presAssocID="{AEA396B7-DF2E-4B73-8896-B285D64D1526}" presName="horz1" presStyleCnt="0"/>
      <dgm:spPr/>
    </dgm:pt>
    <dgm:pt modelId="{ED1B18E0-3AA9-45C0-B756-A1693EAFEBC3}" type="pres">
      <dgm:prSet presAssocID="{AEA396B7-DF2E-4B73-8896-B285D64D1526}" presName="tx1" presStyleLbl="revTx" presStyleIdx="10" presStyleCnt="13"/>
      <dgm:spPr/>
    </dgm:pt>
    <dgm:pt modelId="{503E632D-DA9C-45E0-814A-16C16B2F3A16}" type="pres">
      <dgm:prSet presAssocID="{AEA396B7-DF2E-4B73-8896-B285D64D1526}" presName="vert1" presStyleCnt="0"/>
      <dgm:spPr/>
    </dgm:pt>
    <dgm:pt modelId="{20169031-69E3-49D0-8758-7E44EE469E99}" type="pres">
      <dgm:prSet presAssocID="{B39A43BC-A32F-4881-B382-72B394A1EF8A}" presName="thickLine" presStyleLbl="alignNode1" presStyleIdx="11" presStyleCnt="13"/>
      <dgm:spPr/>
    </dgm:pt>
    <dgm:pt modelId="{D94B9E64-B918-4672-B0F4-C3787593B1DA}" type="pres">
      <dgm:prSet presAssocID="{B39A43BC-A32F-4881-B382-72B394A1EF8A}" presName="horz1" presStyleCnt="0"/>
      <dgm:spPr/>
    </dgm:pt>
    <dgm:pt modelId="{47E945D5-F82A-412D-ADB7-3EDF3CA97BC3}" type="pres">
      <dgm:prSet presAssocID="{B39A43BC-A32F-4881-B382-72B394A1EF8A}" presName="tx1" presStyleLbl="revTx" presStyleIdx="11" presStyleCnt="13"/>
      <dgm:spPr/>
    </dgm:pt>
    <dgm:pt modelId="{B9DCA441-1168-4C36-A5B7-4120E3EFCDFA}" type="pres">
      <dgm:prSet presAssocID="{B39A43BC-A32F-4881-B382-72B394A1EF8A}" presName="vert1" presStyleCnt="0"/>
      <dgm:spPr/>
    </dgm:pt>
    <dgm:pt modelId="{A18FE874-03F2-4DDE-B274-6CB1E66D5A50}" type="pres">
      <dgm:prSet presAssocID="{709ED6A7-94C8-453D-90C4-4465EFC54A70}" presName="thickLine" presStyleLbl="alignNode1" presStyleIdx="12" presStyleCnt="13"/>
      <dgm:spPr/>
    </dgm:pt>
    <dgm:pt modelId="{7B34D69C-6D4B-47DA-BEBB-39534788EBC3}" type="pres">
      <dgm:prSet presAssocID="{709ED6A7-94C8-453D-90C4-4465EFC54A70}" presName="horz1" presStyleCnt="0"/>
      <dgm:spPr/>
    </dgm:pt>
    <dgm:pt modelId="{D835B6EA-C317-439B-9F66-F9CBEECE794F}" type="pres">
      <dgm:prSet presAssocID="{709ED6A7-94C8-453D-90C4-4465EFC54A70}" presName="tx1" presStyleLbl="revTx" presStyleIdx="12" presStyleCnt="13"/>
      <dgm:spPr/>
    </dgm:pt>
    <dgm:pt modelId="{D77F818B-B02C-4DCE-B0A6-57EF6600D23B}" type="pres">
      <dgm:prSet presAssocID="{709ED6A7-94C8-453D-90C4-4465EFC54A70}" presName="vert1" presStyleCnt="0"/>
      <dgm:spPr/>
    </dgm:pt>
  </dgm:ptLst>
  <dgm:cxnLst>
    <dgm:cxn modelId="{AD6B9B14-78C0-45D7-88AF-976D13895E2B}" srcId="{64E9C540-A3D0-417C-A297-79B42589F664}" destId="{C1AC0E5A-BB8B-474E-AFE1-9EBAB3900ED0}" srcOrd="7" destOrd="0" parTransId="{739E82B6-C161-456A-BE5F-6D96402EB4B4}" sibTransId="{8DBEE3E1-29B8-4374-86BF-4BEA459E7493}"/>
    <dgm:cxn modelId="{890BAF14-AC5C-471D-93B5-11D672744361}" srcId="{64E9C540-A3D0-417C-A297-79B42589F664}" destId="{EFE4BFFA-4A08-4BF7-9DDF-D1313562FEE9}" srcOrd="3" destOrd="0" parTransId="{DECAAD79-68CB-47BF-82A3-E1107EC8AED1}" sibTransId="{5B1C07AB-C6B5-490F-81CA-063063A77FBA}"/>
    <dgm:cxn modelId="{18DFB714-3FFA-4B8C-BD8A-6285764DAE99}" srcId="{64E9C540-A3D0-417C-A297-79B42589F664}" destId="{7D5B5722-C682-4D9E-B984-EC64C52BC234}" srcOrd="5" destOrd="0" parTransId="{649280D9-E3AE-4E84-98A0-BF6E653C0FB6}" sibTransId="{44744C34-0BE2-4DF0-8A60-BBFCB2822585}"/>
    <dgm:cxn modelId="{61E8411F-5E70-41B6-A017-396C6B70BB43}" type="presOf" srcId="{4F9BF566-1C47-4DE0-8AF6-BA4912131941}" destId="{F16A4A05-5607-492D-A5EF-240AFD393A9D}" srcOrd="0" destOrd="0" presId="urn:microsoft.com/office/officeart/2008/layout/LinedList"/>
    <dgm:cxn modelId="{85502623-BEDD-4FB2-B0B4-92E6FA98149B}" srcId="{64E9C540-A3D0-417C-A297-79B42589F664}" destId="{A7FA22E9-BAEF-4481-A14D-692CF88FAE87}" srcOrd="8" destOrd="0" parTransId="{905FD476-8EA4-49ED-9C97-B4030E01D083}" sibTransId="{779A52F4-CEF4-42FA-A14F-459B5A999C71}"/>
    <dgm:cxn modelId="{EB971D2C-E03F-41D6-93DB-8E94810090C6}" type="presOf" srcId="{709ED6A7-94C8-453D-90C4-4465EFC54A70}" destId="{D835B6EA-C317-439B-9F66-F9CBEECE794F}" srcOrd="0" destOrd="0" presId="urn:microsoft.com/office/officeart/2008/layout/LinedList"/>
    <dgm:cxn modelId="{9A8BA62C-08F5-4D8B-B5FA-7B84EE1EC729}" srcId="{64E9C540-A3D0-417C-A297-79B42589F664}" destId="{709ED6A7-94C8-453D-90C4-4465EFC54A70}" srcOrd="12" destOrd="0" parTransId="{763B546E-A16C-42CC-823A-ED8DD8A82362}" sibTransId="{7CACBC06-51C3-4B2D-8C4F-40731FAFCB15}"/>
    <dgm:cxn modelId="{F9617531-5171-4326-9CFE-A99C8BA0D984}" srcId="{64E9C540-A3D0-417C-A297-79B42589F664}" destId="{AEA396B7-DF2E-4B73-8896-B285D64D1526}" srcOrd="10" destOrd="0" parTransId="{E1974D84-3811-4B8E-8DF5-B9C7AECC5753}" sibTransId="{BB9EB50A-BFF4-460E-A5A7-4890210D3DE5}"/>
    <dgm:cxn modelId="{A27D1663-D754-45A2-9332-1B34A82B4481}" srcId="{64E9C540-A3D0-417C-A297-79B42589F664}" destId="{C721A0CB-5C4A-47D2-B619-E0F991EA5722}" srcOrd="9" destOrd="0" parTransId="{1E3CF33F-0974-4F97-84A3-B247D2092A62}" sibTransId="{F85D5D9A-C47D-4CAB-8376-176AC2DB3177}"/>
    <dgm:cxn modelId="{04E85B43-03DE-47B2-9AC8-13CE64EBDED0}" type="presOf" srcId="{AEA396B7-DF2E-4B73-8896-B285D64D1526}" destId="{ED1B18E0-3AA9-45C0-B756-A1693EAFEBC3}" srcOrd="0" destOrd="0" presId="urn:microsoft.com/office/officeart/2008/layout/LinedList"/>
    <dgm:cxn modelId="{E7395B44-5FF0-42A7-B67D-44A5FE95F146}" type="presOf" srcId="{7D5B5722-C682-4D9E-B984-EC64C52BC234}" destId="{3A6E29A5-598D-4A2D-956A-46190F34F631}" srcOrd="0" destOrd="0" presId="urn:microsoft.com/office/officeart/2008/layout/LinedList"/>
    <dgm:cxn modelId="{A22E284C-01ED-405D-9073-8A809311BF96}" srcId="{64E9C540-A3D0-417C-A297-79B42589F664}" destId="{4F9BF566-1C47-4DE0-8AF6-BA4912131941}" srcOrd="4" destOrd="0" parTransId="{5709135A-DD8A-44BC-9C69-009388B73CED}" sibTransId="{28174B82-C6E4-4533-8617-1CEE3AD35ACE}"/>
    <dgm:cxn modelId="{02646E4E-2AF8-4990-8DEE-3BE53665938B}" type="presOf" srcId="{A7FA22E9-BAEF-4481-A14D-692CF88FAE87}" destId="{7B1C6CB7-F5DE-480F-97B2-0C1D7F1F13BD}" srcOrd="0" destOrd="0" presId="urn:microsoft.com/office/officeart/2008/layout/LinedList"/>
    <dgm:cxn modelId="{F37E7E6E-251D-414B-A8E2-9CA239DD7191}" type="presOf" srcId="{3338B2C8-5614-4A91-AB50-743205AFAD55}" destId="{1C181695-3066-4FA0-BB6B-FD352EC6E599}" srcOrd="0" destOrd="0" presId="urn:microsoft.com/office/officeart/2008/layout/LinedList"/>
    <dgm:cxn modelId="{D35AE972-D413-4B0F-B6C5-55FE7766E66F}" srcId="{64E9C540-A3D0-417C-A297-79B42589F664}" destId="{3338B2C8-5614-4A91-AB50-743205AFAD55}" srcOrd="0" destOrd="0" parTransId="{20888C41-3CB4-4BAD-BE71-D0B1E51EAA6D}" sibTransId="{C3744D6F-A564-4D36-B6D9-AE16DF38192F}"/>
    <dgm:cxn modelId="{4B186773-59EA-4C99-916E-4E92ABF9D3C6}" type="presOf" srcId="{B39A43BC-A32F-4881-B382-72B394A1EF8A}" destId="{47E945D5-F82A-412D-ADB7-3EDF3CA97BC3}" srcOrd="0" destOrd="0" presId="urn:microsoft.com/office/officeart/2008/layout/LinedList"/>
    <dgm:cxn modelId="{77BC9A58-5C87-48DA-AECD-2E80E52101F9}" type="presOf" srcId="{DFE0B773-7A5D-4480-973A-FCA35DF05DF0}" destId="{4D1E38C4-7742-4B50-BB19-C117A766E62D}" srcOrd="0" destOrd="0" presId="urn:microsoft.com/office/officeart/2008/layout/LinedList"/>
    <dgm:cxn modelId="{009E5859-55E1-4A0F-8947-B860C3EE6E53}" type="presOf" srcId="{CE3E8420-5077-4905-82EF-E98760EC93BE}" destId="{5406EBA3-1A3A-43C8-BD57-E6F9DA28A13F}" srcOrd="0" destOrd="0" presId="urn:microsoft.com/office/officeart/2008/layout/LinedList"/>
    <dgm:cxn modelId="{FAF73A83-A7BC-472F-971B-BBB4309F50EC}" srcId="{64E9C540-A3D0-417C-A297-79B42589F664}" destId="{B39A43BC-A32F-4881-B382-72B394A1EF8A}" srcOrd="11" destOrd="0" parTransId="{818143B6-423E-41D6-B25A-AC7A7B77368B}" sibTransId="{74B182ED-36BE-4BA4-80CE-CCB42FCE8ECD}"/>
    <dgm:cxn modelId="{40BF7B93-973C-45CF-8551-96855E68E2BD}" srcId="{64E9C540-A3D0-417C-A297-79B42589F664}" destId="{CE3E8420-5077-4905-82EF-E98760EC93BE}" srcOrd="1" destOrd="0" parTransId="{5C8F74DE-D77C-4E9D-9891-792EA9A9433A}" sibTransId="{2DE37F1A-2B63-40C0-9705-517026EB86E6}"/>
    <dgm:cxn modelId="{6F3B8999-278C-45A5-9225-C720AB8A670B}" type="presOf" srcId="{C721A0CB-5C4A-47D2-B619-E0F991EA5722}" destId="{3BAD4884-D013-416A-B67D-556A33755121}" srcOrd="0" destOrd="0" presId="urn:microsoft.com/office/officeart/2008/layout/LinedList"/>
    <dgm:cxn modelId="{8D54229A-99A7-44B1-A28E-ED9D1980CFA4}" type="presOf" srcId="{C1AC0E5A-BB8B-474E-AFE1-9EBAB3900ED0}" destId="{696CB7D4-1C12-4288-955B-5E05C8552771}" srcOrd="0" destOrd="0" presId="urn:microsoft.com/office/officeart/2008/layout/LinedList"/>
    <dgm:cxn modelId="{22FFF8C4-0524-42CB-A70E-798ADACE703A}" type="presOf" srcId="{E7072698-104C-4959-BA69-69E35F085DF6}" destId="{C8DF9745-BF79-426E-AB0F-A7C348234193}" srcOrd="0" destOrd="0" presId="urn:microsoft.com/office/officeart/2008/layout/LinedList"/>
    <dgm:cxn modelId="{A12124C6-A5D8-4C03-AAB3-5398FBE5CF31}" type="presOf" srcId="{64E9C540-A3D0-417C-A297-79B42589F664}" destId="{8861D5D9-169F-4320-8941-A9DB1A59038E}" srcOrd="0" destOrd="0" presId="urn:microsoft.com/office/officeart/2008/layout/LinedList"/>
    <dgm:cxn modelId="{0C3B28CC-C5B5-4A1A-B452-42738EE31D6C}" srcId="{64E9C540-A3D0-417C-A297-79B42589F664}" destId="{DFE0B773-7A5D-4480-973A-FCA35DF05DF0}" srcOrd="2" destOrd="0" parTransId="{86926EDC-CCAE-47BF-A4E9-A8C9831E4CF3}" sibTransId="{868B1269-C589-472A-8901-14B2164D8735}"/>
    <dgm:cxn modelId="{CF980EED-05FF-4D54-A1A7-017CE7233B64}" type="presOf" srcId="{EFE4BFFA-4A08-4BF7-9DDF-D1313562FEE9}" destId="{700A178F-E828-48F3-A543-BCF1F841CA8B}" srcOrd="0" destOrd="0" presId="urn:microsoft.com/office/officeart/2008/layout/LinedList"/>
    <dgm:cxn modelId="{5C39C2F8-F242-44A1-B679-8ED0092A0F1E}" srcId="{64E9C540-A3D0-417C-A297-79B42589F664}" destId="{E7072698-104C-4959-BA69-69E35F085DF6}" srcOrd="6" destOrd="0" parTransId="{B487D7D0-7E74-4EE3-BC13-ECD00AF118E4}" sibTransId="{CE04D313-E5DD-4247-A0DB-E14E37FBEFE4}"/>
    <dgm:cxn modelId="{2B4DFFF5-BF9B-432B-A075-CB51F211F8A1}" type="presParOf" srcId="{8861D5D9-169F-4320-8941-A9DB1A59038E}" destId="{B98FADB6-EAB4-4152-9571-E08FC256BEC3}" srcOrd="0" destOrd="0" presId="urn:microsoft.com/office/officeart/2008/layout/LinedList"/>
    <dgm:cxn modelId="{2D85A861-D889-4EA2-A478-CF4FA487E5B2}" type="presParOf" srcId="{8861D5D9-169F-4320-8941-A9DB1A59038E}" destId="{3BCEE5C9-440D-4861-9E90-535E33FFD24C}" srcOrd="1" destOrd="0" presId="urn:microsoft.com/office/officeart/2008/layout/LinedList"/>
    <dgm:cxn modelId="{7D4F967D-A917-49B5-8AEB-72F94DC1EA8E}" type="presParOf" srcId="{3BCEE5C9-440D-4861-9E90-535E33FFD24C}" destId="{1C181695-3066-4FA0-BB6B-FD352EC6E599}" srcOrd="0" destOrd="0" presId="urn:microsoft.com/office/officeart/2008/layout/LinedList"/>
    <dgm:cxn modelId="{E2115EFE-9753-419E-9E61-4AFDB8F12427}" type="presParOf" srcId="{3BCEE5C9-440D-4861-9E90-535E33FFD24C}" destId="{C65A827D-1506-4659-A7FF-0682CAB15E46}" srcOrd="1" destOrd="0" presId="urn:microsoft.com/office/officeart/2008/layout/LinedList"/>
    <dgm:cxn modelId="{AA696750-2FCD-4828-B46A-0CB8DD39A5B5}" type="presParOf" srcId="{8861D5D9-169F-4320-8941-A9DB1A59038E}" destId="{08CD08AF-39A2-4281-BE38-140A9D230D0A}" srcOrd="2" destOrd="0" presId="urn:microsoft.com/office/officeart/2008/layout/LinedList"/>
    <dgm:cxn modelId="{53286A15-58D6-4F8B-A75C-996BFA8FC769}" type="presParOf" srcId="{8861D5D9-169F-4320-8941-A9DB1A59038E}" destId="{41EBC07B-0084-43CD-B3A0-03ADD5376918}" srcOrd="3" destOrd="0" presId="urn:microsoft.com/office/officeart/2008/layout/LinedList"/>
    <dgm:cxn modelId="{05D66C29-1BDD-40D4-8A56-7DD90F012CF9}" type="presParOf" srcId="{41EBC07B-0084-43CD-B3A0-03ADD5376918}" destId="{5406EBA3-1A3A-43C8-BD57-E6F9DA28A13F}" srcOrd="0" destOrd="0" presId="urn:microsoft.com/office/officeart/2008/layout/LinedList"/>
    <dgm:cxn modelId="{FFD3BB4E-88CD-4C02-842A-296FC9454951}" type="presParOf" srcId="{41EBC07B-0084-43CD-B3A0-03ADD5376918}" destId="{A3B1AA1A-438E-4FC9-9A5B-FBC4D8A6144A}" srcOrd="1" destOrd="0" presId="urn:microsoft.com/office/officeart/2008/layout/LinedList"/>
    <dgm:cxn modelId="{C2628FD0-083A-43BB-842D-467F33994F49}" type="presParOf" srcId="{8861D5D9-169F-4320-8941-A9DB1A59038E}" destId="{0E996322-180C-45D6-A776-CCC56AD85BAE}" srcOrd="4" destOrd="0" presId="urn:microsoft.com/office/officeart/2008/layout/LinedList"/>
    <dgm:cxn modelId="{F65D66D1-4954-4054-A53A-0E01A08EFAEE}" type="presParOf" srcId="{8861D5D9-169F-4320-8941-A9DB1A59038E}" destId="{C3D6D9EA-66BB-4E0E-BDEA-CC343A541B97}" srcOrd="5" destOrd="0" presId="urn:microsoft.com/office/officeart/2008/layout/LinedList"/>
    <dgm:cxn modelId="{1C9E3376-F97F-45F0-BA4F-608FA540B852}" type="presParOf" srcId="{C3D6D9EA-66BB-4E0E-BDEA-CC343A541B97}" destId="{4D1E38C4-7742-4B50-BB19-C117A766E62D}" srcOrd="0" destOrd="0" presId="urn:microsoft.com/office/officeart/2008/layout/LinedList"/>
    <dgm:cxn modelId="{672F70AB-EEB7-4504-A079-75097EF817FB}" type="presParOf" srcId="{C3D6D9EA-66BB-4E0E-BDEA-CC343A541B97}" destId="{6A893EA4-429F-426A-A87D-8D6D5A661D5F}" srcOrd="1" destOrd="0" presId="urn:microsoft.com/office/officeart/2008/layout/LinedList"/>
    <dgm:cxn modelId="{A1AA6F8F-1C0F-467A-9DC9-305A862F3516}" type="presParOf" srcId="{8861D5D9-169F-4320-8941-A9DB1A59038E}" destId="{ACB78D01-D1DC-46A3-BEEA-29EA8D2AEB9A}" srcOrd="6" destOrd="0" presId="urn:microsoft.com/office/officeart/2008/layout/LinedList"/>
    <dgm:cxn modelId="{16A8F71F-C0E3-409F-BF41-92EE3DBF0444}" type="presParOf" srcId="{8861D5D9-169F-4320-8941-A9DB1A59038E}" destId="{37CDC74F-F48C-4115-8D8F-0F530528C91A}" srcOrd="7" destOrd="0" presId="urn:microsoft.com/office/officeart/2008/layout/LinedList"/>
    <dgm:cxn modelId="{E4894BA1-C7EB-4DD6-89BC-E3F59C46DE24}" type="presParOf" srcId="{37CDC74F-F48C-4115-8D8F-0F530528C91A}" destId="{700A178F-E828-48F3-A543-BCF1F841CA8B}" srcOrd="0" destOrd="0" presId="urn:microsoft.com/office/officeart/2008/layout/LinedList"/>
    <dgm:cxn modelId="{A1C4506F-5390-407B-AA9C-1D1AB3C38A74}" type="presParOf" srcId="{37CDC74F-F48C-4115-8D8F-0F530528C91A}" destId="{DE124B23-95BB-4A60-BD61-AD97F1759D2C}" srcOrd="1" destOrd="0" presId="urn:microsoft.com/office/officeart/2008/layout/LinedList"/>
    <dgm:cxn modelId="{1FE075E2-7226-44C6-9A12-62F9673431E1}" type="presParOf" srcId="{8861D5D9-169F-4320-8941-A9DB1A59038E}" destId="{4FB7053B-48BE-4326-8FDA-21D88BD2D907}" srcOrd="8" destOrd="0" presId="urn:microsoft.com/office/officeart/2008/layout/LinedList"/>
    <dgm:cxn modelId="{7C23A4E4-B14A-42DD-8ED9-871E2190D697}" type="presParOf" srcId="{8861D5D9-169F-4320-8941-A9DB1A59038E}" destId="{46F4A01B-6B9C-486B-B4B9-37B7D70A11C5}" srcOrd="9" destOrd="0" presId="urn:microsoft.com/office/officeart/2008/layout/LinedList"/>
    <dgm:cxn modelId="{048C2AA0-503A-4DFC-94B8-03ED0BF87093}" type="presParOf" srcId="{46F4A01B-6B9C-486B-B4B9-37B7D70A11C5}" destId="{F16A4A05-5607-492D-A5EF-240AFD393A9D}" srcOrd="0" destOrd="0" presId="urn:microsoft.com/office/officeart/2008/layout/LinedList"/>
    <dgm:cxn modelId="{C3F30FC0-B050-4EC1-B094-392ECF9753A4}" type="presParOf" srcId="{46F4A01B-6B9C-486B-B4B9-37B7D70A11C5}" destId="{6B7BD7DA-0A6C-451B-87FA-34FBE16D6E57}" srcOrd="1" destOrd="0" presId="urn:microsoft.com/office/officeart/2008/layout/LinedList"/>
    <dgm:cxn modelId="{31A3803B-C0F4-4B93-BDB1-B51CE4FE8F2D}" type="presParOf" srcId="{8861D5D9-169F-4320-8941-A9DB1A59038E}" destId="{FAA15C13-6049-4571-BC8F-214F365109F7}" srcOrd="10" destOrd="0" presId="urn:microsoft.com/office/officeart/2008/layout/LinedList"/>
    <dgm:cxn modelId="{5B912376-6E7D-40E6-BAB3-5F6DC5B4E634}" type="presParOf" srcId="{8861D5D9-169F-4320-8941-A9DB1A59038E}" destId="{54D02CA1-5CD0-4C07-803F-A9C13797A94F}" srcOrd="11" destOrd="0" presId="urn:microsoft.com/office/officeart/2008/layout/LinedList"/>
    <dgm:cxn modelId="{6DF49334-E8D6-46FF-9033-F113CEEFEBDB}" type="presParOf" srcId="{54D02CA1-5CD0-4C07-803F-A9C13797A94F}" destId="{3A6E29A5-598D-4A2D-956A-46190F34F631}" srcOrd="0" destOrd="0" presId="urn:microsoft.com/office/officeart/2008/layout/LinedList"/>
    <dgm:cxn modelId="{44AE7BAE-6B8D-4938-A63C-E8E2240D6589}" type="presParOf" srcId="{54D02CA1-5CD0-4C07-803F-A9C13797A94F}" destId="{9C953DDC-0FE3-431F-BD3A-6EE593EA724D}" srcOrd="1" destOrd="0" presId="urn:microsoft.com/office/officeart/2008/layout/LinedList"/>
    <dgm:cxn modelId="{406E930A-41E7-46F0-845E-3E3B870C97FA}" type="presParOf" srcId="{8861D5D9-169F-4320-8941-A9DB1A59038E}" destId="{7B0B897A-498A-4E1A-BA53-96801A1D9001}" srcOrd="12" destOrd="0" presId="urn:microsoft.com/office/officeart/2008/layout/LinedList"/>
    <dgm:cxn modelId="{DF971A1C-645C-495E-B0D0-AFB30AC44A98}" type="presParOf" srcId="{8861D5D9-169F-4320-8941-A9DB1A59038E}" destId="{7EEEE2C1-1215-4B76-9756-CBA59F9A986F}" srcOrd="13" destOrd="0" presId="urn:microsoft.com/office/officeart/2008/layout/LinedList"/>
    <dgm:cxn modelId="{57CF7CCB-766A-425B-987F-2A93A10D8412}" type="presParOf" srcId="{7EEEE2C1-1215-4B76-9756-CBA59F9A986F}" destId="{C8DF9745-BF79-426E-AB0F-A7C348234193}" srcOrd="0" destOrd="0" presId="urn:microsoft.com/office/officeart/2008/layout/LinedList"/>
    <dgm:cxn modelId="{FF077B5B-C1A4-46E6-AAD0-F0437F822921}" type="presParOf" srcId="{7EEEE2C1-1215-4B76-9756-CBA59F9A986F}" destId="{DDE99448-0435-49F4-90AF-ACE17CE2F3DA}" srcOrd="1" destOrd="0" presId="urn:microsoft.com/office/officeart/2008/layout/LinedList"/>
    <dgm:cxn modelId="{55B8B028-D573-49D9-8C6A-1021B673FF12}" type="presParOf" srcId="{8861D5D9-169F-4320-8941-A9DB1A59038E}" destId="{03421A4F-4C39-495C-99C2-E85E04252E23}" srcOrd="14" destOrd="0" presId="urn:microsoft.com/office/officeart/2008/layout/LinedList"/>
    <dgm:cxn modelId="{6DC91AE2-EADF-4BD2-AFAB-C918CABCE261}" type="presParOf" srcId="{8861D5D9-169F-4320-8941-A9DB1A59038E}" destId="{6056D3B2-4025-41FA-A57F-4031771406CC}" srcOrd="15" destOrd="0" presId="urn:microsoft.com/office/officeart/2008/layout/LinedList"/>
    <dgm:cxn modelId="{AE3AB291-3B64-43D2-A822-160237A302CD}" type="presParOf" srcId="{6056D3B2-4025-41FA-A57F-4031771406CC}" destId="{696CB7D4-1C12-4288-955B-5E05C8552771}" srcOrd="0" destOrd="0" presId="urn:microsoft.com/office/officeart/2008/layout/LinedList"/>
    <dgm:cxn modelId="{E942C128-480B-43D9-BEE9-8C845B8EF24D}" type="presParOf" srcId="{6056D3B2-4025-41FA-A57F-4031771406CC}" destId="{8C39FDAB-F716-4261-85F0-79CD9076A747}" srcOrd="1" destOrd="0" presId="urn:microsoft.com/office/officeart/2008/layout/LinedList"/>
    <dgm:cxn modelId="{934BF57B-081F-44FC-893C-FA325C602601}" type="presParOf" srcId="{8861D5D9-169F-4320-8941-A9DB1A59038E}" destId="{48F5DEDB-8745-4A80-9471-A3CE4FD439C6}" srcOrd="16" destOrd="0" presId="urn:microsoft.com/office/officeart/2008/layout/LinedList"/>
    <dgm:cxn modelId="{C4154E03-A496-4881-9AD1-7B02C80E9FDB}" type="presParOf" srcId="{8861D5D9-169F-4320-8941-A9DB1A59038E}" destId="{4E0F5ADD-7E20-4C59-A0A3-B2396F73BDA5}" srcOrd="17" destOrd="0" presId="urn:microsoft.com/office/officeart/2008/layout/LinedList"/>
    <dgm:cxn modelId="{FCC54E21-D8A8-4707-9851-3DEF414F255D}" type="presParOf" srcId="{4E0F5ADD-7E20-4C59-A0A3-B2396F73BDA5}" destId="{7B1C6CB7-F5DE-480F-97B2-0C1D7F1F13BD}" srcOrd="0" destOrd="0" presId="urn:microsoft.com/office/officeart/2008/layout/LinedList"/>
    <dgm:cxn modelId="{24283F77-222D-48D2-9DDC-0ADC3DB92529}" type="presParOf" srcId="{4E0F5ADD-7E20-4C59-A0A3-B2396F73BDA5}" destId="{A72F6281-7F25-4C70-98E3-6185B9A633C5}" srcOrd="1" destOrd="0" presId="urn:microsoft.com/office/officeart/2008/layout/LinedList"/>
    <dgm:cxn modelId="{F0790C8D-E3D9-4108-A07F-DD76CE9DE851}" type="presParOf" srcId="{8861D5D9-169F-4320-8941-A9DB1A59038E}" destId="{2B6AB468-CE00-43D0-A58B-5D47FCD15D4E}" srcOrd="18" destOrd="0" presId="urn:microsoft.com/office/officeart/2008/layout/LinedList"/>
    <dgm:cxn modelId="{04080365-6FDF-4A05-B061-476BF00FC89D}" type="presParOf" srcId="{8861D5D9-169F-4320-8941-A9DB1A59038E}" destId="{3445802C-A721-4B5C-AFEE-0E387E37EB35}" srcOrd="19" destOrd="0" presId="urn:microsoft.com/office/officeart/2008/layout/LinedList"/>
    <dgm:cxn modelId="{7B1B1E68-E55C-4203-90F1-BC0A27A0E7A3}" type="presParOf" srcId="{3445802C-A721-4B5C-AFEE-0E387E37EB35}" destId="{3BAD4884-D013-416A-B67D-556A33755121}" srcOrd="0" destOrd="0" presId="urn:microsoft.com/office/officeart/2008/layout/LinedList"/>
    <dgm:cxn modelId="{E51CDDB5-50B6-4135-AFD7-5D75DF8D44C7}" type="presParOf" srcId="{3445802C-A721-4B5C-AFEE-0E387E37EB35}" destId="{50A0EAF1-A96E-4149-A3C6-756FC4865B27}" srcOrd="1" destOrd="0" presId="urn:microsoft.com/office/officeart/2008/layout/LinedList"/>
    <dgm:cxn modelId="{3084005C-15A6-4C59-AE7F-ECF3406DB0F7}" type="presParOf" srcId="{8861D5D9-169F-4320-8941-A9DB1A59038E}" destId="{429866AC-22F6-4196-A6CB-05E2D6F48D9E}" srcOrd="20" destOrd="0" presId="urn:microsoft.com/office/officeart/2008/layout/LinedList"/>
    <dgm:cxn modelId="{7FB98EDB-ED0F-4907-828F-2A3F39DC2C75}" type="presParOf" srcId="{8861D5D9-169F-4320-8941-A9DB1A59038E}" destId="{9C97D110-EBD7-4C70-864C-9D0AC6676771}" srcOrd="21" destOrd="0" presId="urn:microsoft.com/office/officeart/2008/layout/LinedList"/>
    <dgm:cxn modelId="{5CA1618D-930E-4770-87F2-BE2CCDD250D7}" type="presParOf" srcId="{9C97D110-EBD7-4C70-864C-9D0AC6676771}" destId="{ED1B18E0-3AA9-45C0-B756-A1693EAFEBC3}" srcOrd="0" destOrd="0" presId="urn:microsoft.com/office/officeart/2008/layout/LinedList"/>
    <dgm:cxn modelId="{516E2C08-8281-4F03-87B6-C86FD4CA5435}" type="presParOf" srcId="{9C97D110-EBD7-4C70-864C-9D0AC6676771}" destId="{503E632D-DA9C-45E0-814A-16C16B2F3A16}" srcOrd="1" destOrd="0" presId="urn:microsoft.com/office/officeart/2008/layout/LinedList"/>
    <dgm:cxn modelId="{FA6E0809-281F-4D60-BD31-87C4D41E2A0B}" type="presParOf" srcId="{8861D5D9-169F-4320-8941-A9DB1A59038E}" destId="{20169031-69E3-49D0-8758-7E44EE469E99}" srcOrd="22" destOrd="0" presId="urn:microsoft.com/office/officeart/2008/layout/LinedList"/>
    <dgm:cxn modelId="{BD74D627-D8D2-426E-BE7D-F27342FC9B7E}" type="presParOf" srcId="{8861D5D9-169F-4320-8941-A9DB1A59038E}" destId="{D94B9E64-B918-4672-B0F4-C3787593B1DA}" srcOrd="23" destOrd="0" presId="urn:microsoft.com/office/officeart/2008/layout/LinedList"/>
    <dgm:cxn modelId="{33CB50C8-30BF-4C94-A49E-583CCCE94845}" type="presParOf" srcId="{D94B9E64-B918-4672-B0F4-C3787593B1DA}" destId="{47E945D5-F82A-412D-ADB7-3EDF3CA97BC3}" srcOrd="0" destOrd="0" presId="urn:microsoft.com/office/officeart/2008/layout/LinedList"/>
    <dgm:cxn modelId="{05C95D8E-1F9B-49B8-9C88-26B04FC538CD}" type="presParOf" srcId="{D94B9E64-B918-4672-B0F4-C3787593B1DA}" destId="{B9DCA441-1168-4C36-A5B7-4120E3EFCDFA}" srcOrd="1" destOrd="0" presId="urn:microsoft.com/office/officeart/2008/layout/LinedList"/>
    <dgm:cxn modelId="{B035D795-96F8-45A7-A372-58A736BDCB89}" type="presParOf" srcId="{8861D5D9-169F-4320-8941-A9DB1A59038E}" destId="{A18FE874-03F2-4DDE-B274-6CB1E66D5A50}" srcOrd="24" destOrd="0" presId="urn:microsoft.com/office/officeart/2008/layout/LinedList"/>
    <dgm:cxn modelId="{935CF0DB-C125-435B-9AB3-446CCEFF570D}" type="presParOf" srcId="{8861D5D9-169F-4320-8941-A9DB1A59038E}" destId="{7B34D69C-6D4B-47DA-BEBB-39534788EBC3}" srcOrd="25" destOrd="0" presId="urn:microsoft.com/office/officeart/2008/layout/LinedList"/>
    <dgm:cxn modelId="{D58C0414-2503-4610-8C03-E0FB55974827}" type="presParOf" srcId="{7B34D69C-6D4B-47DA-BEBB-39534788EBC3}" destId="{D835B6EA-C317-439B-9F66-F9CBEECE794F}" srcOrd="0" destOrd="0" presId="urn:microsoft.com/office/officeart/2008/layout/LinedList"/>
    <dgm:cxn modelId="{F652EB5B-4E32-49DC-BC44-FCDF396AF384}" type="presParOf" srcId="{7B34D69C-6D4B-47DA-BEBB-39534788EBC3}" destId="{D77F818B-B02C-4DCE-B0A6-57EF6600D2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8D7D92-CD3A-463C-A904-CCFC7773AEA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4106EF3-0493-4484-8F1C-49BFDE167CF4}">
      <dgm:prSet/>
      <dgm:spPr/>
      <dgm:t>
        <a:bodyPr/>
        <a:lstStyle/>
        <a:p>
          <a:pPr>
            <a:defRPr cap="all"/>
          </a:pPr>
          <a:r>
            <a:rPr lang="fi-FI"/>
            <a:t>Opiskelijoiden palaute tutor-koulutuksista ja toiminnasta.</a:t>
          </a:r>
          <a:endParaRPr lang="en-US"/>
        </a:p>
      </dgm:t>
    </dgm:pt>
    <dgm:pt modelId="{97041F6D-4BDD-48FD-8F5E-6972834534A1}" type="parTrans" cxnId="{E42B0134-8C03-493D-A0C1-EBA90807CA7A}">
      <dgm:prSet/>
      <dgm:spPr/>
      <dgm:t>
        <a:bodyPr/>
        <a:lstStyle/>
        <a:p>
          <a:endParaRPr lang="en-US"/>
        </a:p>
      </dgm:t>
    </dgm:pt>
    <dgm:pt modelId="{D3A6EC8B-538C-4A57-8A68-4D87497F77EF}" type="sibTrans" cxnId="{E42B0134-8C03-493D-A0C1-EBA90807CA7A}">
      <dgm:prSet/>
      <dgm:spPr/>
      <dgm:t>
        <a:bodyPr/>
        <a:lstStyle/>
        <a:p>
          <a:endParaRPr lang="en-US"/>
        </a:p>
      </dgm:t>
    </dgm:pt>
    <dgm:pt modelId="{C51FA7FB-3F2A-415F-9D4A-24603FD5D536}">
      <dgm:prSet/>
      <dgm:spPr/>
      <dgm:t>
        <a:bodyPr/>
        <a:lstStyle/>
        <a:p>
          <a:pPr>
            <a:defRPr cap="all"/>
          </a:pPr>
          <a:r>
            <a:rPr lang="fi-FI"/>
            <a:t>Määrät paljonko osallistuu tutor-koulutuksiin ja erityisesti asiantuntijatutor-koulutuksiin. </a:t>
          </a:r>
          <a:endParaRPr lang="en-US"/>
        </a:p>
      </dgm:t>
    </dgm:pt>
    <dgm:pt modelId="{2D6DA1E5-CE47-4A7B-8480-D079A2638BD2}" type="parTrans" cxnId="{4172B0EF-C5E5-49F1-AD08-B4DA0CF50CA5}">
      <dgm:prSet/>
      <dgm:spPr/>
      <dgm:t>
        <a:bodyPr/>
        <a:lstStyle/>
        <a:p>
          <a:endParaRPr lang="en-US"/>
        </a:p>
      </dgm:t>
    </dgm:pt>
    <dgm:pt modelId="{7AF6190A-EF9B-47E0-B806-5BE365A0712B}" type="sibTrans" cxnId="{4172B0EF-C5E5-49F1-AD08-B4DA0CF50CA5}">
      <dgm:prSet/>
      <dgm:spPr/>
      <dgm:t>
        <a:bodyPr/>
        <a:lstStyle/>
        <a:p>
          <a:endParaRPr lang="en-US"/>
        </a:p>
      </dgm:t>
    </dgm:pt>
    <dgm:pt modelId="{9B9D4082-3569-4B45-8FC5-3A1B44D68E5B}">
      <dgm:prSet/>
      <dgm:spPr/>
      <dgm:t>
        <a:bodyPr/>
        <a:lstStyle/>
        <a:p>
          <a:pPr>
            <a:defRPr cap="all"/>
          </a:pPr>
          <a:r>
            <a:rPr lang="fi-FI"/>
            <a:t>Määrät paljonko osallistuu opiskelijakuntatoimintaan.</a:t>
          </a:r>
          <a:endParaRPr lang="en-US"/>
        </a:p>
      </dgm:t>
    </dgm:pt>
    <dgm:pt modelId="{96FECCAA-32F3-4017-9109-3719EA40AE84}" type="parTrans" cxnId="{A54E9A89-8135-43AC-9B6D-4E86D881745B}">
      <dgm:prSet/>
      <dgm:spPr/>
      <dgm:t>
        <a:bodyPr/>
        <a:lstStyle/>
        <a:p>
          <a:endParaRPr lang="en-US"/>
        </a:p>
      </dgm:t>
    </dgm:pt>
    <dgm:pt modelId="{2783EDB4-EA84-444E-A66A-2EEB54FE3BB5}" type="sibTrans" cxnId="{A54E9A89-8135-43AC-9B6D-4E86D881745B}">
      <dgm:prSet/>
      <dgm:spPr/>
      <dgm:t>
        <a:bodyPr/>
        <a:lstStyle/>
        <a:p>
          <a:endParaRPr lang="en-US"/>
        </a:p>
      </dgm:t>
    </dgm:pt>
    <dgm:pt modelId="{D84F1081-533E-4F78-A37A-A4AC090CBDD5}">
      <dgm:prSet/>
      <dgm:spPr/>
      <dgm:t>
        <a:bodyPr/>
        <a:lstStyle/>
        <a:p>
          <a:pPr>
            <a:defRPr cap="all"/>
          </a:pPr>
          <a:r>
            <a:rPr lang="fi-FI"/>
            <a:t>Opiskelijafoorumeiden määrät.</a:t>
          </a:r>
          <a:endParaRPr lang="en-US"/>
        </a:p>
      </dgm:t>
    </dgm:pt>
    <dgm:pt modelId="{5856E86C-8550-412E-892B-5BDE54F349D0}" type="parTrans" cxnId="{95E74298-11BD-4965-9974-D5AC297123E0}">
      <dgm:prSet/>
      <dgm:spPr/>
      <dgm:t>
        <a:bodyPr/>
        <a:lstStyle/>
        <a:p>
          <a:endParaRPr lang="en-US"/>
        </a:p>
      </dgm:t>
    </dgm:pt>
    <dgm:pt modelId="{C7292FB2-A09E-4199-BEB0-A25D3480F312}" type="sibTrans" cxnId="{95E74298-11BD-4965-9974-D5AC297123E0}">
      <dgm:prSet/>
      <dgm:spPr/>
      <dgm:t>
        <a:bodyPr/>
        <a:lstStyle/>
        <a:p>
          <a:endParaRPr lang="en-US"/>
        </a:p>
      </dgm:t>
    </dgm:pt>
    <dgm:pt modelId="{DB198A4D-A1D6-47B4-B1A7-EACAFECF14EC}">
      <dgm:prSet/>
      <dgm:spPr/>
      <dgm:t>
        <a:bodyPr/>
        <a:lstStyle/>
        <a:p>
          <a:pPr>
            <a:defRPr cap="all"/>
          </a:pPr>
          <a:r>
            <a:rPr lang="fi-FI"/>
            <a:t>Paljonko osallistuu Verso-koulutuksiin ja paljonko Verso-ohjauksia on. Yhteisten kokouksten määrät. </a:t>
          </a:r>
          <a:endParaRPr lang="en-US"/>
        </a:p>
      </dgm:t>
    </dgm:pt>
    <dgm:pt modelId="{31288247-108C-448C-8DCB-301BEDE629DD}" type="parTrans" cxnId="{B692C29A-D3B9-494D-9F1D-99A068260F15}">
      <dgm:prSet/>
      <dgm:spPr/>
      <dgm:t>
        <a:bodyPr/>
        <a:lstStyle/>
        <a:p>
          <a:endParaRPr lang="en-US"/>
        </a:p>
      </dgm:t>
    </dgm:pt>
    <dgm:pt modelId="{337F0941-C753-40E2-ACEA-FC6496577F97}" type="sibTrans" cxnId="{B692C29A-D3B9-494D-9F1D-99A068260F15}">
      <dgm:prSet/>
      <dgm:spPr/>
      <dgm:t>
        <a:bodyPr/>
        <a:lstStyle/>
        <a:p>
          <a:endParaRPr lang="en-US"/>
        </a:p>
      </dgm:t>
    </dgm:pt>
    <dgm:pt modelId="{9BEB7B83-5DAC-4B61-B647-F35A496C1AB2}">
      <dgm:prSet/>
      <dgm:spPr/>
      <dgm:t>
        <a:bodyPr/>
        <a:lstStyle/>
        <a:p>
          <a:pPr>
            <a:defRPr cap="all"/>
          </a:pPr>
          <a:r>
            <a:rPr lang="fi-FI"/>
            <a:t>Yhteiset tapahtumat määrät</a:t>
          </a:r>
          <a:endParaRPr lang="en-US"/>
        </a:p>
      </dgm:t>
    </dgm:pt>
    <dgm:pt modelId="{BC7BC897-7CF6-4099-B119-13AE03D30090}" type="parTrans" cxnId="{1CAD8CF9-5E34-44ED-A08D-5127C4C86DF3}">
      <dgm:prSet/>
      <dgm:spPr/>
      <dgm:t>
        <a:bodyPr/>
        <a:lstStyle/>
        <a:p>
          <a:endParaRPr lang="en-US"/>
        </a:p>
      </dgm:t>
    </dgm:pt>
    <dgm:pt modelId="{3CEFC897-0309-417E-8A3D-3CD249333752}" type="sibTrans" cxnId="{1CAD8CF9-5E34-44ED-A08D-5127C4C86DF3}">
      <dgm:prSet/>
      <dgm:spPr/>
      <dgm:t>
        <a:bodyPr/>
        <a:lstStyle/>
        <a:p>
          <a:endParaRPr lang="en-US"/>
        </a:p>
      </dgm:t>
    </dgm:pt>
    <dgm:pt modelId="{79A06D88-F4C3-4B53-9118-94B25F0A07A6}" type="pres">
      <dgm:prSet presAssocID="{ED8D7D92-CD3A-463C-A904-CCFC7773AEA5}" presName="root" presStyleCnt="0">
        <dgm:presLayoutVars>
          <dgm:dir/>
          <dgm:resizeHandles val="exact"/>
        </dgm:presLayoutVars>
      </dgm:prSet>
      <dgm:spPr/>
    </dgm:pt>
    <dgm:pt modelId="{3CBAEE29-09AD-4CCA-869A-D5EF6E516859}" type="pres">
      <dgm:prSet presAssocID="{F4106EF3-0493-4484-8F1C-49BFDE167CF4}" presName="compNode" presStyleCnt="0"/>
      <dgm:spPr/>
    </dgm:pt>
    <dgm:pt modelId="{0A053DA1-E55B-4C9B-A5DA-7BE0D1D1140C}" type="pres">
      <dgm:prSet presAssocID="{F4106EF3-0493-4484-8F1C-49BFDE167CF4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A6D3FF74-74E6-4C70-852D-2B4730795E86}" type="pres">
      <dgm:prSet presAssocID="{F4106EF3-0493-4484-8F1C-49BFDE167CF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okkahuone"/>
        </a:ext>
      </dgm:extLst>
    </dgm:pt>
    <dgm:pt modelId="{DE20DB6A-C8A5-4C8E-8286-E5605BCDE6A7}" type="pres">
      <dgm:prSet presAssocID="{F4106EF3-0493-4484-8F1C-49BFDE167CF4}" presName="spaceRect" presStyleCnt="0"/>
      <dgm:spPr/>
    </dgm:pt>
    <dgm:pt modelId="{05592FF2-A1ED-4767-9FDD-1B3C0ADC62FC}" type="pres">
      <dgm:prSet presAssocID="{F4106EF3-0493-4484-8F1C-49BFDE167CF4}" presName="textRect" presStyleLbl="revTx" presStyleIdx="0" presStyleCnt="6">
        <dgm:presLayoutVars>
          <dgm:chMax val="1"/>
          <dgm:chPref val="1"/>
        </dgm:presLayoutVars>
      </dgm:prSet>
      <dgm:spPr/>
    </dgm:pt>
    <dgm:pt modelId="{8FB47B48-F7D6-43F3-BB7F-DB8B66DC18CF}" type="pres">
      <dgm:prSet presAssocID="{D3A6EC8B-538C-4A57-8A68-4D87497F77EF}" presName="sibTrans" presStyleCnt="0"/>
      <dgm:spPr/>
    </dgm:pt>
    <dgm:pt modelId="{9F68BE55-BCDD-4F8E-9688-D0C66797D9BE}" type="pres">
      <dgm:prSet presAssocID="{C51FA7FB-3F2A-415F-9D4A-24603FD5D536}" presName="compNode" presStyleCnt="0"/>
      <dgm:spPr/>
    </dgm:pt>
    <dgm:pt modelId="{966AD3D0-7393-4F45-8F03-E4863A7F2D91}" type="pres">
      <dgm:prSet presAssocID="{C51FA7FB-3F2A-415F-9D4A-24603FD5D536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F7079958-C440-41CF-8C24-AB317001F1C6}" type="pres">
      <dgm:prSet presAssocID="{C51FA7FB-3F2A-415F-9D4A-24603FD5D53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3B53F02A-7109-46B5-9294-84045BDA30AE}" type="pres">
      <dgm:prSet presAssocID="{C51FA7FB-3F2A-415F-9D4A-24603FD5D536}" presName="spaceRect" presStyleCnt="0"/>
      <dgm:spPr/>
    </dgm:pt>
    <dgm:pt modelId="{E37EC596-5194-48D2-B2A7-01D27C18FBD8}" type="pres">
      <dgm:prSet presAssocID="{C51FA7FB-3F2A-415F-9D4A-24603FD5D536}" presName="textRect" presStyleLbl="revTx" presStyleIdx="1" presStyleCnt="6">
        <dgm:presLayoutVars>
          <dgm:chMax val="1"/>
          <dgm:chPref val="1"/>
        </dgm:presLayoutVars>
      </dgm:prSet>
      <dgm:spPr/>
    </dgm:pt>
    <dgm:pt modelId="{4A398B6E-3D83-49ED-BE1F-AC5F95DE8837}" type="pres">
      <dgm:prSet presAssocID="{7AF6190A-EF9B-47E0-B806-5BE365A0712B}" presName="sibTrans" presStyleCnt="0"/>
      <dgm:spPr/>
    </dgm:pt>
    <dgm:pt modelId="{9B9F99DF-967F-4BBE-A2A3-B7CDE6EFCC84}" type="pres">
      <dgm:prSet presAssocID="{9B9D4082-3569-4B45-8FC5-3A1B44D68E5B}" presName="compNode" presStyleCnt="0"/>
      <dgm:spPr/>
    </dgm:pt>
    <dgm:pt modelId="{B83DD0D9-1329-4333-90A9-D4DD0DA8FD9E}" type="pres">
      <dgm:prSet presAssocID="{9B9D4082-3569-4B45-8FC5-3A1B44D68E5B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C6D49B9E-C77A-4989-B54E-EC94ACA457F0}" type="pres">
      <dgm:prSet presAssocID="{9B9D4082-3569-4B45-8FC5-3A1B44D68E5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skin"/>
        </a:ext>
      </dgm:extLst>
    </dgm:pt>
    <dgm:pt modelId="{1FBDA914-5336-4091-9CF5-C01FA44523FF}" type="pres">
      <dgm:prSet presAssocID="{9B9D4082-3569-4B45-8FC5-3A1B44D68E5B}" presName="spaceRect" presStyleCnt="0"/>
      <dgm:spPr/>
    </dgm:pt>
    <dgm:pt modelId="{E8EB23BD-B439-4304-9019-A88D0C3187AA}" type="pres">
      <dgm:prSet presAssocID="{9B9D4082-3569-4B45-8FC5-3A1B44D68E5B}" presName="textRect" presStyleLbl="revTx" presStyleIdx="2" presStyleCnt="6">
        <dgm:presLayoutVars>
          <dgm:chMax val="1"/>
          <dgm:chPref val="1"/>
        </dgm:presLayoutVars>
      </dgm:prSet>
      <dgm:spPr/>
    </dgm:pt>
    <dgm:pt modelId="{25C42EB7-0996-4680-AF9C-415FAA0D1562}" type="pres">
      <dgm:prSet presAssocID="{2783EDB4-EA84-444E-A66A-2EEB54FE3BB5}" presName="sibTrans" presStyleCnt="0"/>
      <dgm:spPr/>
    </dgm:pt>
    <dgm:pt modelId="{02DF6ED4-4EF0-4974-8334-25223D3BD9DA}" type="pres">
      <dgm:prSet presAssocID="{D84F1081-533E-4F78-A37A-A4AC090CBDD5}" presName="compNode" presStyleCnt="0"/>
      <dgm:spPr/>
    </dgm:pt>
    <dgm:pt modelId="{3C07B920-526A-4C4B-B4E9-8E32D36E0A2F}" type="pres">
      <dgm:prSet presAssocID="{D84F1081-533E-4F78-A37A-A4AC090CBDD5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66B47BD9-5AE3-4D0B-AE9E-219243E81C7A}" type="pres">
      <dgm:prSet presAssocID="{D84F1081-533E-4F78-A37A-A4AC090CBDD5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kantteri"/>
        </a:ext>
      </dgm:extLst>
    </dgm:pt>
    <dgm:pt modelId="{B409AACF-5009-408D-904F-C18B62EC9EE4}" type="pres">
      <dgm:prSet presAssocID="{D84F1081-533E-4F78-A37A-A4AC090CBDD5}" presName="spaceRect" presStyleCnt="0"/>
      <dgm:spPr/>
    </dgm:pt>
    <dgm:pt modelId="{168A14E7-0CDC-43C1-BD45-664A116DBA64}" type="pres">
      <dgm:prSet presAssocID="{D84F1081-533E-4F78-A37A-A4AC090CBDD5}" presName="textRect" presStyleLbl="revTx" presStyleIdx="3" presStyleCnt="6">
        <dgm:presLayoutVars>
          <dgm:chMax val="1"/>
          <dgm:chPref val="1"/>
        </dgm:presLayoutVars>
      </dgm:prSet>
      <dgm:spPr/>
    </dgm:pt>
    <dgm:pt modelId="{9787CBB3-EDC0-41E6-A882-2EAC0EF65926}" type="pres">
      <dgm:prSet presAssocID="{C7292FB2-A09E-4199-BEB0-A25D3480F312}" presName="sibTrans" presStyleCnt="0"/>
      <dgm:spPr/>
    </dgm:pt>
    <dgm:pt modelId="{F5E2289A-0767-4FBB-9E87-B2C9774561CB}" type="pres">
      <dgm:prSet presAssocID="{DB198A4D-A1D6-47B4-B1A7-EACAFECF14EC}" presName="compNode" presStyleCnt="0"/>
      <dgm:spPr/>
    </dgm:pt>
    <dgm:pt modelId="{51B67632-F9A9-42B6-B4E1-F95B562A015B}" type="pres">
      <dgm:prSet presAssocID="{DB198A4D-A1D6-47B4-B1A7-EACAFECF14EC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03E56A62-D60A-4D57-9BA6-C0D3C1C045AB}" type="pres">
      <dgm:prSet presAssocID="{DB198A4D-A1D6-47B4-B1A7-EACAFECF14EC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A1B9AA08-B4EE-4DFB-9BD1-ADEC915FF915}" type="pres">
      <dgm:prSet presAssocID="{DB198A4D-A1D6-47B4-B1A7-EACAFECF14EC}" presName="spaceRect" presStyleCnt="0"/>
      <dgm:spPr/>
    </dgm:pt>
    <dgm:pt modelId="{8BA39EEB-1F2C-4469-988C-DB6C3444ABB5}" type="pres">
      <dgm:prSet presAssocID="{DB198A4D-A1D6-47B4-B1A7-EACAFECF14EC}" presName="textRect" presStyleLbl="revTx" presStyleIdx="4" presStyleCnt="6">
        <dgm:presLayoutVars>
          <dgm:chMax val="1"/>
          <dgm:chPref val="1"/>
        </dgm:presLayoutVars>
      </dgm:prSet>
      <dgm:spPr/>
    </dgm:pt>
    <dgm:pt modelId="{4DDFEC40-7DAF-44F5-B618-D473F54D5756}" type="pres">
      <dgm:prSet presAssocID="{337F0941-C753-40E2-ACEA-FC6496577F97}" presName="sibTrans" presStyleCnt="0"/>
      <dgm:spPr/>
    </dgm:pt>
    <dgm:pt modelId="{CAA72BEC-E479-411B-A29D-6DEDB2A1C836}" type="pres">
      <dgm:prSet presAssocID="{9BEB7B83-5DAC-4B61-B647-F35A496C1AB2}" presName="compNode" presStyleCnt="0"/>
      <dgm:spPr/>
    </dgm:pt>
    <dgm:pt modelId="{D8198322-09FA-49DA-9F70-9552105210C3}" type="pres">
      <dgm:prSet presAssocID="{9BEB7B83-5DAC-4B61-B647-F35A496C1AB2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176613AF-33EF-4E64-82E5-0DDE4E00821E}" type="pres">
      <dgm:prSet presAssocID="{9BEB7B83-5DAC-4B61-B647-F35A496C1AB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ha"/>
        </a:ext>
      </dgm:extLst>
    </dgm:pt>
    <dgm:pt modelId="{3C6DB052-C620-4903-A690-04C77A01F991}" type="pres">
      <dgm:prSet presAssocID="{9BEB7B83-5DAC-4B61-B647-F35A496C1AB2}" presName="spaceRect" presStyleCnt="0"/>
      <dgm:spPr/>
    </dgm:pt>
    <dgm:pt modelId="{B9D6895F-84F4-4CC4-A569-CC4F4DFFCF65}" type="pres">
      <dgm:prSet presAssocID="{9BEB7B83-5DAC-4B61-B647-F35A496C1AB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648840F-F858-4076-85B7-452FDDFDC6FB}" type="presOf" srcId="{D84F1081-533E-4F78-A37A-A4AC090CBDD5}" destId="{168A14E7-0CDC-43C1-BD45-664A116DBA64}" srcOrd="0" destOrd="0" presId="urn:microsoft.com/office/officeart/2018/5/layout/IconLeafLabelList"/>
    <dgm:cxn modelId="{E42B0134-8C03-493D-A0C1-EBA90807CA7A}" srcId="{ED8D7D92-CD3A-463C-A904-CCFC7773AEA5}" destId="{F4106EF3-0493-4484-8F1C-49BFDE167CF4}" srcOrd="0" destOrd="0" parTransId="{97041F6D-4BDD-48FD-8F5E-6972834534A1}" sibTransId="{D3A6EC8B-538C-4A57-8A68-4D87497F77EF}"/>
    <dgm:cxn modelId="{8696E872-DB97-491C-A000-846FA498F9CE}" type="presOf" srcId="{9BEB7B83-5DAC-4B61-B647-F35A496C1AB2}" destId="{B9D6895F-84F4-4CC4-A569-CC4F4DFFCF65}" srcOrd="0" destOrd="0" presId="urn:microsoft.com/office/officeart/2018/5/layout/IconLeafLabelList"/>
    <dgm:cxn modelId="{A54E9A89-8135-43AC-9B6D-4E86D881745B}" srcId="{ED8D7D92-CD3A-463C-A904-CCFC7773AEA5}" destId="{9B9D4082-3569-4B45-8FC5-3A1B44D68E5B}" srcOrd="2" destOrd="0" parTransId="{96FECCAA-32F3-4017-9109-3719EA40AE84}" sibTransId="{2783EDB4-EA84-444E-A66A-2EEB54FE3BB5}"/>
    <dgm:cxn modelId="{0D3DC88A-FBC4-4025-A9D7-1D28277B9268}" type="presOf" srcId="{9B9D4082-3569-4B45-8FC5-3A1B44D68E5B}" destId="{E8EB23BD-B439-4304-9019-A88D0C3187AA}" srcOrd="0" destOrd="0" presId="urn:microsoft.com/office/officeart/2018/5/layout/IconLeafLabelList"/>
    <dgm:cxn modelId="{458E178C-7F59-41C9-A02F-E97EA64ADBC2}" type="presOf" srcId="{DB198A4D-A1D6-47B4-B1A7-EACAFECF14EC}" destId="{8BA39EEB-1F2C-4469-988C-DB6C3444ABB5}" srcOrd="0" destOrd="0" presId="urn:microsoft.com/office/officeart/2018/5/layout/IconLeafLabelList"/>
    <dgm:cxn modelId="{39DFC88F-3E4F-4ADE-920F-A77360475142}" type="presOf" srcId="{C51FA7FB-3F2A-415F-9D4A-24603FD5D536}" destId="{E37EC596-5194-48D2-B2A7-01D27C18FBD8}" srcOrd="0" destOrd="0" presId="urn:microsoft.com/office/officeart/2018/5/layout/IconLeafLabelList"/>
    <dgm:cxn modelId="{95E74298-11BD-4965-9974-D5AC297123E0}" srcId="{ED8D7D92-CD3A-463C-A904-CCFC7773AEA5}" destId="{D84F1081-533E-4F78-A37A-A4AC090CBDD5}" srcOrd="3" destOrd="0" parTransId="{5856E86C-8550-412E-892B-5BDE54F349D0}" sibTransId="{C7292FB2-A09E-4199-BEB0-A25D3480F312}"/>
    <dgm:cxn modelId="{B692C29A-D3B9-494D-9F1D-99A068260F15}" srcId="{ED8D7D92-CD3A-463C-A904-CCFC7773AEA5}" destId="{DB198A4D-A1D6-47B4-B1A7-EACAFECF14EC}" srcOrd="4" destOrd="0" parTransId="{31288247-108C-448C-8DCB-301BEDE629DD}" sibTransId="{337F0941-C753-40E2-ACEA-FC6496577F97}"/>
    <dgm:cxn modelId="{1053AFC3-CBB5-4FF3-8D04-2936DA536367}" type="presOf" srcId="{ED8D7D92-CD3A-463C-A904-CCFC7773AEA5}" destId="{79A06D88-F4C3-4B53-9118-94B25F0A07A6}" srcOrd="0" destOrd="0" presId="urn:microsoft.com/office/officeart/2018/5/layout/IconLeafLabelList"/>
    <dgm:cxn modelId="{4172B0EF-C5E5-49F1-AD08-B4DA0CF50CA5}" srcId="{ED8D7D92-CD3A-463C-A904-CCFC7773AEA5}" destId="{C51FA7FB-3F2A-415F-9D4A-24603FD5D536}" srcOrd="1" destOrd="0" parTransId="{2D6DA1E5-CE47-4A7B-8480-D079A2638BD2}" sibTransId="{7AF6190A-EF9B-47E0-B806-5BE365A0712B}"/>
    <dgm:cxn modelId="{1E7A9EF3-32A1-43E3-B378-81AFCF985974}" type="presOf" srcId="{F4106EF3-0493-4484-8F1C-49BFDE167CF4}" destId="{05592FF2-A1ED-4767-9FDD-1B3C0ADC62FC}" srcOrd="0" destOrd="0" presId="urn:microsoft.com/office/officeart/2018/5/layout/IconLeafLabelList"/>
    <dgm:cxn modelId="{1CAD8CF9-5E34-44ED-A08D-5127C4C86DF3}" srcId="{ED8D7D92-CD3A-463C-A904-CCFC7773AEA5}" destId="{9BEB7B83-5DAC-4B61-B647-F35A496C1AB2}" srcOrd="5" destOrd="0" parTransId="{BC7BC897-7CF6-4099-B119-13AE03D30090}" sibTransId="{3CEFC897-0309-417E-8A3D-3CD249333752}"/>
    <dgm:cxn modelId="{79C74F7B-8E46-49D5-B74D-F8EA25999238}" type="presParOf" srcId="{79A06D88-F4C3-4B53-9118-94B25F0A07A6}" destId="{3CBAEE29-09AD-4CCA-869A-D5EF6E516859}" srcOrd="0" destOrd="0" presId="urn:microsoft.com/office/officeart/2018/5/layout/IconLeafLabelList"/>
    <dgm:cxn modelId="{CD49D529-F25F-4F4F-A9CB-DF2CE8008CB6}" type="presParOf" srcId="{3CBAEE29-09AD-4CCA-869A-D5EF6E516859}" destId="{0A053DA1-E55B-4C9B-A5DA-7BE0D1D1140C}" srcOrd="0" destOrd="0" presId="urn:microsoft.com/office/officeart/2018/5/layout/IconLeafLabelList"/>
    <dgm:cxn modelId="{5D60C881-32D0-4F00-BC16-8AFF8AB2A454}" type="presParOf" srcId="{3CBAEE29-09AD-4CCA-869A-D5EF6E516859}" destId="{A6D3FF74-74E6-4C70-852D-2B4730795E86}" srcOrd="1" destOrd="0" presId="urn:microsoft.com/office/officeart/2018/5/layout/IconLeafLabelList"/>
    <dgm:cxn modelId="{7F525F25-8B40-4E1F-88DB-5861EF2256EB}" type="presParOf" srcId="{3CBAEE29-09AD-4CCA-869A-D5EF6E516859}" destId="{DE20DB6A-C8A5-4C8E-8286-E5605BCDE6A7}" srcOrd="2" destOrd="0" presId="urn:microsoft.com/office/officeart/2018/5/layout/IconLeafLabelList"/>
    <dgm:cxn modelId="{C19B3716-57E9-484E-9D26-1EC24649511E}" type="presParOf" srcId="{3CBAEE29-09AD-4CCA-869A-D5EF6E516859}" destId="{05592FF2-A1ED-4767-9FDD-1B3C0ADC62FC}" srcOrd="3" destOrd="0" presId="urn:microsoft.com/office/officeart/2018/5/layout/IconLeafLabelList"/>
    <dgm:cxn modelId="{44F57A32-9BFC-42CE-B9C4-1F4DAFDB603A}" type="presParOf" srcId="{79A06D88-F4C3-4B53-9118-94B25F0A07A6}" destId="{8FB47B48-F7D6-43F3-BB7F-DB8B66DC18CF}" srcOrd="1" destOrd="0" presId="urn:microsoft.com/office/officeart/2018/5/layout/IconLeafLabelList"/>
    <dgm:cxn modelId="{7E2907B5-CD18-421B-91F9-2310F521A84D}" type="presParOf" srcId="{79A06D88-F4C3-4B53-9118-94B25F0A07A6}" destId="{9F68BE55-BCDD-4F8E-9688-D0C66797D9BE}" srcOrd="2" destOrd="0" presId="urn:microsoft.com/office/officeart/2018/5/layout/IconLeafLabelList"/>
    <dgm:cxn modelId="{82B1F3B0-C41B-4DF9-807A-376A4FAF391C}" type="presParOf" srcId="{9F68BE55-BCDD-4F8E-9688-D0C66797D9BE}" destId="{966AD3D0-7393-4F45-8F03-E4863A7F2D91}" srcOrd="0" destOrd="0" presId="urn:microsoft.com/office/officeart/2018/5/layout/IconLeafLabelList"/>
    <dgm:cxn modelId="{A4C7CF7F-D7BD-4920-9AF2-D8D1E739ECB8}" type="presParOf" srcId="{9F68BE55-BCDD-4F8E-9688-D0C66797D9BE}" destId="{F7079958-C440-41CF-8C24-AB317001F1C6}" srcOrd="1" destOrd="0" presId="urn:microsoft.com/office/officeart/2018/5/layout/IconLeafLabelList"/>
    <dgm:cxn modelId="{0E1FFE7D-9226-4670-963D-2D793FA6E138}" type="presParOf" srcId="{9F68BE55-BCDD-4F8E-9688-D0C66797D9BE}" destId="{3B53F02A-7109-46B5-9294-84045BDA30AE}" srcOrd="2" destOrd="0" presId="urn:microsoft.com/office/officeart/2018/5/layout/IconLeafLabelList"/>
    <dgm:cxn modelId="{6436AE95-AF4B-453A-982F-14687E8EDB5E}" type="presParOf" srcId="{9F68BE55-BCDD-4F8E-9688-D0C66797D9BE}" destId="{E37EC596-5194-48D2-B2A7-01D27C18FBD8}" srcOrd="3" destOrd="0" presId="urn:microsoft.com/office/officeart/2018/5/layout/IconLeafLabelList"/>
    <dgm:cxn modelId="{768F06E9-359B-4AB7-B6AA-E84B10100766}" type="presParOf" srcId="{79A06D88-F4C3-4B53-9118-94B25F0A07A6}" destId="{4A398B6E-3D83-49ED-BE1F-AC5F95DE8837}" srcOrd="3" destOrd="0" presId="urn:microsoft.com/office/officeart/2018/5/layout/IconLeafLabelList"/>
    <dgm:cxn modelId="{87FE25E1-3268-4F42-9A8D-D765DC1D396C}" type="presParOf" srcId="{79A06D88-F4C3-4B53-9118-94B25F0A07A6}" destId="{9B9F99DF-967F-4BBE-A2A3-B7CDE6EFCC84}" srcOrd="4" destOrd="0" presId="urn:microsoft.com/office/officeart/2018/5/layout/IconLeafLabelList"/>
    <dgm:cxn modelId="{F2984139-AF54-4A25-B4D3-69102C85CE65}" type="presParOf" srcId="{9B9F99DF-967F-4BBE-A2A3-B7CDE6EFCC84}" destId="{B83DD0D9-1329-4333-90A9-D4DD0DA8FD9E}" srcOrd="0" destOrd="0" presId="urn:microsoft.com/office/officeart/2018/5/layout/IconLeafLabelList"/>
    <dgm:cxn modelId="{1FEB7642-F032-4D9F-ABBA-354E4E846659}" type="presParOf" srcId="{9B9F99DF-967F-4BBE-A2A3-B7CDE6EFCC84}" destId="{C6D49B9E-C77A-4989-B54E-EC94ACA457F0}" srcOrd="1" destOrd="0" presId="urn:microsoft.com/office/officeart/2018/5/layout/IconLeafLabelList"/>
    <dgm:cxn modelId="{9E3176B3-6B57-4B54-823E-21E666BC07C6}" type="presParOf" srcId="{9B9F99DF-967F-4BBE-A2A3-B7CDE6EFCC84}" destId="{1FBDA914-5336-4091-9CF5-C01FA44523FF}" srcOrd="2" destOrd="0" presId="urn:microsoft.com/office/officeart/2018/5/layout/IconLeafLabelList"/>
    <dgm:cxn modelId="{3176EB6A-77E6-49BF-ABA7-D1A757E00283}" type="presParOf" srcId="{9B9F99DF-967F-4BBE-A2A3-B7CDE6EFCC84}" destId="{E8EB23BD-B439-4304-9019-A88D0C3187AA}" srcOrd="3" destOrd="0" presId="urn:microsoft.com/office/officeart/2018/5/layout/IconLeafLabelList"/>
    <dgm:cxn modelId="{4EFAB034-7BCB-40B0-AF30-F80F155F25DE}" type="presParOf" srcId="{79A06D88-F4C3-4B53-9118-94B25F0A07A6}" destId="{25C42EB7-0996-4680-AF9C-415FAA0D1562}" srcOrd="5" destOrd="0" presId="urn:microsoft.com/office/officeart/2018/5/layout/IconLeafLabelList"/>
    <dgm:cxn modelId="{797EBE79-9FFB-42DF-B7B6-DE9EE536E7DF}" type="presParOf" srcId="{79A06D88-F4C3-4B53-9118-94B25F0A07A6}" destId="{02DF6ED4-4EF0-4974-8334-25223D3BD9DA}" srcOrd="6" destOrd="0" presId="urn:microsoft.com/office/officeart/2018/5/layout/IconLeafLabelList"/>
    <dgm:cxn modelId="{78476E7D-01A6-4ABD-9442-FDD7C30ED168}" type="presParOf" srcId="{02DF6ED4-4EF0-4974-8334-25223D3BD9DA}" destId="{3C07B920-526A-4C4B-B4E9-8E32D36E0A2F}" srcOrd="0" destOrd="0" presId="urn:microsoft.com/office/officeart/2018/5/layout/IconLeafLabelList"/>
    <dgm:cxn modelId="{25F4A215-563E-47C1-BFB4-C3546BA56F2F}" type="presParOf" srcId="{02DF6ED4-4EF0-4974-8334-25223D3BD9DA}" destId="{66B47BD9-5AE3-4D0B-AE9E-219243E81C7A}" srcOrd="1" destOrd="0" presId="urn:microsoft.com/office/officeart/2018/5/layout/IconLeafLabelList"/>
    <dgm:cxn modelId="{FE91DD45-D247-445F-A45D-D9A352B1E8E4}" type="presParOf" srcId="{02DF6ED4-4EF0-4974-8334-25223D3BD9DA}" destId="{B409AACF-5009-408D-904F-C18B62EC9EE4}" srcOrd="2" destOrd="0" presId="urn:microsoft.com/office/officeart/2018/5/layout/IconLeafLabelList"/>
    <dgm:cxn modelId="{93A85DD0-B7F7-4993-AA5B-80D0BEE6828C}" type="presParOf" srcId="{02DF6ED4-4EF0-4974-8334-25223D3BD9DA}" destId="{168A14E7-0CDC-43C1-BD45-664A116DBA64}" srcOrd="3" destOrd="0" presId="urn:microsoft.com/office/officeart/2018/5/layout/IconLeafLabelList"/>
    <dgm:cxn modelId="{E192BDBB-46E8-411C-8622-C62DB467F0E0}" type="presParOf" srcId="{79A06D88-F4C3-4B53-9118-94B25F0A07A6}" destId="{9787CBB3-EDC0-41E6-A882-2EAC0EF65926}" srcOrd="7" destOrd="0" presId="urn:microsoft.com/office/officeart/2018/5/layout/IconLeafLabelList"/>
    <dgm:cxn modelId="{DAFE2E88-258A-4E9E-813E-915E11F6948E}" type="presParOf" srcId="{79A06D88-F4C3-4B53-9118-94B25F0A07A6}" destId="{F5E2289A-0767-4FBB-9E87-B2C9774561CB}" srcOrd="8" destOrd="0" presId="urn:microsoft.com/office/officeart/2018/5/layout/IconLeafLabelList"/>
    <dgm:cxn modelId="{3E2FDD64-F9C9-4A14-AD9E-BEDB119FB8E5}" type="presParOf" srcId="{F5E2289A-0767-4FBB-9E87-B2C9774561CB}" destId="{51B67632-F9A9-42B6-B4E1-F95B562A015B}" srcOrd="0" destOrd="0" presId="urn:microsoft.com/office/officeart/2018/5/layout/IconLeafLabelList"/>
    <dgm:cxn modelId="{082F5900-CA7C-4074-A574-CC04AEBF3768}" type="presParOf" srcId="{F5E2289A-0767-4FBB-9E87-B2C9774561CB}" destId="{03E56A62-D60A-4D57-9BA6-C0D3C1C045AB}" srcOrd="1" destOrd="0" presId="urn:microsoft.com/office/officeart/2018/5/layout/IconLeafLabelList"/>
    <dgm:cxn modelId="{868ADAC1-E06D-42DB-B1B3-4CE34E965246}" type="presParOf" srcId="{F5E2289A-0767-4FBB-9E87-B2C9774561CB}" destId="{A1B9AA08-B4EE-4DFB-9BD1-ADEC915FF915}" srcOrd="2" destOrd="0" presId="urn:microsoft.com/office/officeart/2018/5/layout/IconLeafLabelList"/>
    <dgm:cxn modelId="{3B91FCEB-9969-491F-A9F0-2F4603B62B7F}" type="presParOf" srcId="{F5E2289A-0767-4FBB-9E87-B2C9774561CB}" destId="{8BA39EEB-1F2C-4469-988C-DB6C3444ABB5}" srcOrd="3" destOrd="0" presId="urn:microsoft.com/office/officeart/2018/5/layout/IconLeafLabelList"/>
    <dgm:cxn modelId="{BD64CE2D-B655-4802-B68A-E769314FA46F}" type="presParOf" srcId="{79A06D88-F4C3-4B53-9118-94B25F0A07A6}" destId="{4DDFEC40-7DAF-44F5-B618-D473F54D5756}" srcOrd="9" destOrd="0" presId="urn:microsoft.com/office/officeart/2018/5/layout/IconLeafLabelList"/>
    <dgm:cxn modelId="{D65D9185-4F28-44BB-A190-C14F98665D69}" type="presParOf" srcId="{79A06D88-F4C3-4B53-9118-94B25F0A07A6}" destId="{CAA72BEC-E479-411B-A29D-6DEDB2A1C836}" srcOrd="10" destOrd="0" presId="urn:microsoft.com/office/officeart/2018/5/layout/IconLeafLabelList"/>
    <dgm:cxn modelId="{9AC61560-AF11-4243-8E5E-9633D267AD9E}" type="presParOf" srcId="{CAA72BEC-E479-411B-A29D-6DEDB2A1C836}" destId="{D8198322-09FA-49DA-9F70-9552105210C3}" srcOrd="0" destOrd="0" presId="urn:microsoft.com/office/officeart/2018/5/layout/IconLeafLabelList"/>
    <dgm:cxn modelId="{F390E9CC-43B9-416D-BE7B-8A9C713F1CA3}" type="presParOf" srcId="{CAA72BEC-E479-411B-A29D-6DEDB2A1C836}" destId="{176613AF-33EF-4E64-82E5-0DDE4E00821E}" srcOrd="1" destOrd="0" presId="urn:microsoft.com/office/officeart/2018/5/layout/IconLeafLabelList"/>
    <dgm:cxn modelId="{EE8A6E11-EE55-48DF-8D1C-CFBD16952E87}" type="presParOf" srcId="{CAA72BEC-E479-411B-A29D-6DEDB2A1C836}" destId="{3C6DB052-C620-4903-A690-04C77A01F991}" srcOrd="2" destOrd="0" presId="urn:microsoft.com/office/officeart/2018/5/layout/IconLeafLabelList"/>
    <dgm:cxn modelId="{8787CF05-1686-406E-B672-B96741885720}" type="presParOf" srcId="{CAA72BEC-E479-411B-A29D-6DEDB2A1C836}" destId="{B9D6895F-84F4-4CC4-A569-CC4F4DFFCF6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EC558-150E-4AC4-A7B0-40DD9E9B38DF}">
      <dsp:nvSpPr>
        <dsp:cNvPr id="0" name=""/>
        <dsp:cNvSpPr/>
      </dsp:nvSpPr>
      <dsp:spPr>
        <a:xfrm>
          <a:off x="0" y="4363"/>
          <a:ext cx="6833175" cy="9293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88E5DC-ACEF-4D19-9509-04DE506AE421}">
      <dsp:nvSpPr>
        <dsp:cNvPr id="0" name=""/>
        <dsp:cNvSpPr/>
      </dsp:nvSpPr>
      <dsp:spPr>
        <a:xfrm>
          <a:off x="281134" y="213471"/>
          <a:ext cx="511153" cy="5111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16DA66-0A14-4CA6-9D1E-A5CFE49D1B6F}">
      <dsp:nvSpPr>
        <dsp:cNvPr id="0" name=""/>
        <dsp:cNvSpPr/>
      </dsp:nvSpPr>
      <dsp:spPr>
        <a:xfrm>
          <a:off x="1073422" y="4363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Tavoitteena on kehittää opiskelijoiden kuulemis- ja vaikutusmahdollisuuksia.</a:t>
          </a:r>
          <a:endParaRPr lang="en-US" sz="1900" kern="1200"/>
        </a:p>
      </dsp:txBody>
      <dsp:txXfrm>
        <a:off x="1073422" y="4363"/>
        <a:ext cx="5759752" cy="929369"/>
      </dsp:txXfrm>
    </dsp:sp>
    <dsp:sp modelId="{61243B38-F841-4064-9F74-BB7FCE69EFEC}">
      <dsp:nvSpPr>
        <dsp:cNvPr id="0" name=""/>
        <dsp:cNvSpPr/>
      </dsp:nvSpPr>
      <dsp:spPr>
        <a:xfrm>
          <a:off x="0" y="1166075"/>
          <a:ext cx="6833175" cy="9293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65785-5DE3-4D64-AB6D-04C52FA059A6}">
      <dsp:nvSpPr>
        <dsp:cNvPr id="0" name=""/>
        <dsp:cNvSpPr/>
      </dsp:nvSpPr>
      <dsp:spPr>
        <a:xfrm>
          <a:off x="281134" y="1375183"/>
          <a:ext cx="511153" cy="5111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FCCF5-C2F7-4AC5-A187-632E2BBF3BFE}">
      <dsp:nvSpPr>
        <dsp:cNvPr id="0" name=""/>
        <dsp:cNvSpPr/>
      </dsp:nvSpPr>
      <dsp:spPr>
        <a:xfrm>
          <a:off x="1073422" y="1166075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Tavoitteena lisätä tutor- ja opiskelijakunnan toiminnan näkyvyyttä ja vaikuttavuutta.</a:t>
          </a:r>
          <a:endParaRPr lang="en-US" sz="1900" kern="1200"/>
        </a:p>
      </dsp:txBody>
      <dsp:txXfrm>
        <a:off x="1073422" y="1166075"/>
        <a:ext cx="5759752" cy="929369"/>
      </dsp:txXfrm>
    </dsp:sp>
    <dsp:sp modelId="{A4D09123-BB81-4772-A22E-73769A908AB4}">
      <dsp:nvSpPr>
        <dsp:cNvPr id="0" name=""/>
        <dsp:cNvSpPr/>
      </dsp:nvSpPr>
      <dsp:spPr>
        <a:xfrm>
          <a:off x="0" y="2327788"/>
          <a:ext cx="6833175" cy="9293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1E7E8-3F7D-4C93-902D-9F9D05172BD0}">
      <dsp:nvSpPr>
        <dsp:cNvPr id="0" name=""/>
        <dsp:cNvSpPr/>
      </dsp:nvSpPr>
      <dsp:spPr>
        <a:xfrm>
          <a:off x="281134" y="2536896"/>
          <a:ext cx="511153" cy="5111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3221A-3F8A-4253-A55B-960AE770C3F5}">
      <dsp:nvSpPr>
        <dsp:cNvPr id="0" name=""/>
        <dsp:cNvSpPr/>
      </dsp:nvSpPr>
      <dsp:spPr>
        <a:xfrm>
          <a:off x="1073422" y="2327788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Tavoitteena kehittää toimintaa yhdessä opiskelijoiden kanssa.</a:t>
          </a:r>
          <a:endParaRPr lang="en-US" sz="1900" kern="1200"/>
        </a:p>
      </dsp:txBody>
      <dsp:txXfrm>
        <a:off x="1073422" y="2327788"/>
        <a:ext cx="5759752" cy="929369"/>
      </dsp:txXfrm>
    </dsp:sp>
    <dsp:sp modelId="{37B97FD5-48E1-4568-8098-34768B1F1723}">
      <dsp:nvSpPr>
        <dsp:cNvPr id="0" name=""/>
        <dsp:cNvSpPr/>
      </dsp:nvSpPr>
      <dsp:spPr>
        <a:xfrm>
          <a:off x="0" y="3489500"/>
          <a:ext cx="6833175" cy="9293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9B05E-56C3-441F-8A77-46A9437E2B9E}">
      <dsp:nvSpPr>
        <dsp:cNvPr id="0" name=""/>
        <dsp:cNvSpPr/>
      </dsp:nvSpPr>
      <dsp:spPr>
        <a:xfrm>
          <a:off x="281134" y="3698608"/>
          <a:ext cx="511153" cy="5111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36D4B-0B3C-4D81-BADE-97448AA6254F}">
      <dsp:nvSpPr>
        <dsp:cNvPr id="0" name=""/>
        <dsp:cNvSpPr/>
      </dsp:nvSpPr>
      <dsp:spPr>
        <a:xfrm>
          <a:off x="1073422" y="3489500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Tavoitteena aktivoida ja osallistaa opiskelijoita tapahtumien järjestämiseen.</a:t>
          </a:r>
          <a:endParaRPr lang="en-US" sz="1900" kern="1200"/>
        </a:p>
      </dsp:txBody>
      <dsp:txXfrm>
        <a:off x="1073422" y="3489500"/>
        <a:ext cx="5759752" cy="929369"/>
      </dsp:txXfrm>
    </dsp:sp>
    <dsp:sp modelId="{8903FDA6-F6B3-4FC8-B3D7-4DCE3E8B2BBB}">
      <dsp:nvSpPr>
        <dsp:cNvPr id="0" name=""/>
        <dsp:cNvSpPr/>
      </dsp:nvSpPr>
      <dsp:spPr>
        <a:xfrm>
          <a:off x="0" y="4651212"/>
          <a:ext cx="6833175" cy="9293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03DA50-2B56-4C8F-95F9-0761852F7F5B}">
      <dsp:nvSpPr>
        <dsp:cNvPr id="0" name=""/>
        <dsp:cNvSpPr/>
      </dsp:nvSpPr>
      <dsp:spPr>
        <a:xfrm>
          <a:off x="281134" y="4860321"/>
          <a:ext cx="511153" cy="5111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6CCAC7-CDC1-4647-B271-91F503A75F51}">
      <dsp:nvSpPr>
        <dsp:cNvPr id="0" name=""/>
        <dsp:cNvSpPr/>
      </dsp:nvSpPr>
      <dsp:spPr>
        <a:xfrm>
          <a:off x="1073422" y="4651212"/>
          <a:ext cx="5759752" cy="929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58" tIns="98358" rIns="98358" bIns="98358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b="0" i="0" kern="1200"/>
            <a:t>Tavoitteena on asuntolan yhteisöllisyyden ja ohjaajien osaamisen lisääminen</a:t>
          </a:r>
          <a:endParaRPr lang="en-US" sz="1900" kern="1200"/>
        </a:p>
      </dsp:txBody>
      <dsp:txXfrm>
        <a:off x="1073422" y="4651212"/>
        <a:ext cx="5759752" cy="929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449DB-093B-4503-AB45-6A1B6BEB715B}">
      <dsp:nvSpPr>
        <dsp:cNvPr id="0" name=""/>
        <dsp:cNvSpPr/>
      </dsp:nvSpPr>
      <dsp:spPr>
        <a:xfrm>
          <a:off x="980123" y="1631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dirty="0"/>
            <a:t>Toimialoittain/vastuualueittain muodostetaan opiskelufoorumit</a:t>
          </a:r>
          <a:endParaRPr lang="en-US" sz="1200" kern="1200" dirty="0"/>
        </a:p>
      </dsp:txBody>
      <dsp:txXfrm>
        <a:off x="980123" y="1631"/>
        <a:ext cx="2135730" cy="1281438"/>
      </dsp:txXfrm>
    </dsp:sp>
    <dsp:sp modelId="{3EA85EE4-3A42-43A0-A348-81EDB76E2B63}">
      <dsp:nvSpPr>
        <dsp:cNvPr id="0" name=""/>
        <dsp:cNvSpPr/>
      </dsp:nvSpPr>
      <dsp:spPr>
        <a:xfrm>
          <a:off x="3265632" y="0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dirty="0"/>
            <a:t>Opiskelijafoorumeista saadaan edustajia tutor- ja opiskelijakuntatoimintaan.</a:t>
          </a:r>
          <a:endParaRPr lang="en-US" sz="1200" kern="1200" dirty="0"/>
        </a:p>
      </dsp:txBody>
      <dsp:txXfrm>
        <a:off x="3265632" y="0"/>
        <a:ext cx="2135730" cy="1281438"/>
      </dsp:txXfrm>
    </dsp:sp>
    <dsp:sp modelId="{137D0FCC-C015-4A2B-96D5-7BA8087AE928}">
      <dsp:nvSpPr>
        <dsp:cNvPr id="0" name=""/>
        <dsp:cNvSpPr/>
      </dsp:nvSpPr>
      <dsp:spPr>
        <a:xfrm>
          <a:off x="5678730" y="1631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dirty="0"/>
            <a:t>Yhteiset kokoukset ja kehittämispäivät opiskelijakunnan ja tutoreiden edustajille sekä heidän ohjaajillensa.</a:t>
          </a:r>
          <a:endParaRPr lang="en-US" sz="1200" kern="1200" dirty="0"/>
        </a:p>
      </dsp:txBody>
      <dsp:txXfrm>
        <a:off x="5678730" y="1631"/>
        <a:ext cx="2135730" cy="1281438"/>
      </dsp:txXfrm>
    </dsp:sp>
    <dsp:sp modelId="{3191DD48-46E3-4E39-810F-2DCC436D67FC}">
      <dsp:nvSpPr>
        <dsp:cNvPr id="0" name=""/>
        <dsp:cNvSpPr/>
      </dsp:nvSpPr>
      <dsp:spPr>
        <a:xfrm>
          <a:off x="8028033" y="1631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/>
            <a:t>Kehitetään uusia vaikuttamisen mahdollisuuksia opiskelijoiden kanssa.</a:t>
          </a:r>
          <a:endParaRPr lang="en-US" sz="1200" kern="1200"/>
        </a:p>
      </dsp:txBody>
      <dsp:txXfrm>
        <a:off x="8028033" y="1631"/>
        <a:ext cx="2135730" cy="1281438"/>
      </dsp:txXfrm>
    </dsp:sp>
    <dsp:sp modelId="{224E688A-6097-476C-9AF2-A70703FE7A4C}">
      <dsp:nvSpPr>
        <dsp:cNvPr id="0" name=""/>
        <dsp:cNvSpPr/>
      </dsp:nvSpPr>
      <dsp:spPr>
        <a:xfrm>
          <a:off x="2154775" y="1496643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dirty="0"/>
            <a:t>Tutustutaan Saku ry:n ja muiden koulutuksen järjestäjien vaikuttamisen malleihin.</a:t>
          </a:r>
          <a:endParaRPr lang="en-US" sz="1200" kern="1200" dirty="0"/>
        </a:p>
      </dsp:txBody>
      <dsp:txXfrm>
        <a:off x="2154775" y="1496643"/>
        <a:ext cx="2135730" cy="1281438"/>
      </dsp:txXfrm>
    </dsp:sp>
    <dsp:sp modelId="{FA3EDFC1-C3A8-4A3D-8993-D19A2999A345}">
      <dsp:nvSpPr>
        <dsp:cNvPr id="0" name=""/>
        <dsp:cNvSpPr/>
      </dsp:nvSpPr>
      <dsp:spPr>
        <a:xfrm>
          <a:off x="4504078" y="1496643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dirty="0"/>
            <a:t>Järjestetään tapahtumia yhdessä opiskelijoiden kanssa.</a:t>
          </a:r>
          <a:endParaRPr lang="en-US" sz="1200" kern="1200" dirty="0"/>
        </a:p>
      </dsp:txBody>
      <dsp:txXfrm>
        <a:off x="4504078" y="1496643"/>
        <a:ext cx="2135730" cy="1281438"/>
      </dsp:txXfrm>
    </dsp:sp>
    <dsp:sp modelId="{4A890440-C92F-4F6B-8CBB-D2BE4C7CD16E}">
      <dsp:nvSpPr>
        <dsp:cNvPr id="0" name=""/>
        <dsp:cNvSpPr/>
      </dsp:nvSpPr>
      <dsp:spPr>
        <a:xfrm>
          <a:off x="6853381" y="1496643"/>
          <a:ext cx="2135730" cy="12814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0" i="0" kern="1200" dirty="0"/>
            <a:t>Yhteistyössä Saku ry:n, verkoston kanssa kehitetään toimia asuntolan yhteisöllisyyden lisäämiseksi.</a:t>
          </a:r>
          <a:br>
            <a:rPr lang="fi-FI" sz="1200" b="0" i="0" kern="1200" dirty="0"/>
          </a:br>
          <a:endParaRPr lang="en-US" sz="1200" kern="1200" dirty="0"/>
        </a:p>
      </dsp:txBody>
      <dsp:txXfrm>
        <a:off x="6853381" y="1496643"/>
        <a:ext cx="2135730" cy="12814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FADB6-EAB4-4152-9571-E08FC256BEC3}">
      <dsp:nvSpPr>
        <dsp:cNvPr id="0" name=""/>
        <dsp:cNvSpPr/>
      </dsp:nvSpPr>
      <dsp:spPr>
        <a:xfrm>
          <a:off x="0" y="339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181695-3066-4FA0-BB6B-FD352EC6E599}">
      <dsp:nvSpPr>
        <dsp:cNvPr id="0" name=""/>
        <dsp:cNvSpPr/>
      </dsp:nvSpPr>
      <dsp:spPr>
        <a:xfrm>
          <a:off x="0" y="339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Opiskelijakuntatoiminnan kehittämisryhmään </a:t>
          </a:r>
          <a:endParaRPr lang="en-US" sz="900" kern="1200"/>
        </a:p>
      </dsp:txBody>
      <dsp:txXfrm>
        <a:off x="0" y="339"/>
        <a:ext cx="11143887" cy="213771"/>
      </dsp:txXfrm>
    </dsp:sp>
    <dsp:sp modelId="{08CD08AF-39A2-4281-BE38-140A9D230D0A}">
      <dsp:nvSpPr>
        <dsp:cNvPr id="0" name=""/>
        <dsp:cNvSpPr/>
      </dsp:nvSpPr>
      <dsp:spPr>
        <a:xfrm>
          <a:off x="0" y="214111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6EBA3-1A3A-43C8-BD57-E6F9DA28A13F}">
      <dsp:nvSpPr>
        <dsp:cNvPr id="0" name=""/>
        <dsp:cNvSpPr/>
      </dsp:nvSpPr>
      <dsp:spPr>
        <a:xfrm>
          <a:off x="0" y="214111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1"/>
            </a:rPr>
            <a:t>petri.hirvikoski@kpedu.fi</a:t>
          </a:r>
          <a:r>
            <a:rPr lang="en-US" sz="900" kern="1200"/>
            <a:t> 15 h</a:t>
          </a:r>
        </a:p>
      </dsp:txBody>
      <dsp:txXfrm>
        <a:off x="0" y="214111"/>
        <a:ext cx="11143887" cy="213771"/>
      </dsp:txXfrm>
    </dsp:sp>
    <dsp:sp modelId="{0E996322-180C-45D6-A776-CCC56AD85BAE}">
      <dsp:nvSpPr>
        <dsp:cNvPr id="0" name=""/>
        <dsp:cNvSpPr/>
      </dsp:nvSpPr>
      <dsp:spPr>
        <a:xfrm>
          <a:off x="0" y="427883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E38C4-7742-4B50-BB19-C117A766E62D}">
      <dsp:nvSpPr>
        <dsp:cNvPr id="0" name=""/>
        <dsp:cNvSpPr/>
      </dsp:nvSpPr>
      <dsp:spPr>
        <a:xfrm>
          <a:off x="0" y="427883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2"/>
            </a:rPr>
            <a:t>veera.vekola@kpedu.fi</a:t>
          </a:r>
          <a:r>
            <a:rPr lang="en-US" sz="900" kern="1200"/>
            <a:t> 15 h h</a:t>
          </a:r>
        </a:p>
      </dsp:txBody>
      <dsp:txXfrm>
        <a:off x="0" y="427883"/>
        <a:ext cx="11143887" cy="213771"/>
      </dsp:txXfrm>
    </dsp:sp>
    <dsp:sp modelId="{ACB78D01-D1DC-46A3-BEEA-29EA8D2AEB9A}">
      <dsp:nvSpPr>
        <dsp:cNvPr id="0" name=""/>
        <dsp:cNvSpPr/>
      </dsp:nvSpPr>
      <dsp:spPr>
        <a:xfrm>
          <a:off x="0" y="641654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A178F-E828-48F3-A543-BCF1F841CA8B}">
      <dsp:nvSpPr>
        <dsp:cNvPr id="0" name=""/>
        <dsp:cNvSpPr/>
      </dsp:nvSpPr>
      <dsp:spPr>
        <a:xfrm>
          <a:off x="0" y="641654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3"/>
            </a:rPr>
            <a:t>tommi.lapinjoki@kpedu.fi</a:t>
          </a:r>
          <a:r>
            <a:rPr lang="en-US" sz="900" kern="1200"/>
            <a:t> 15 h</a:t>
          </a:r>
        </a:p>
      </dsp:txBody>
      <dsp:txXfrm>
        <a:off x="0" y="641654"/>
        <a:ext cx="11143887" cy="213771"/>
      </dsp:txXfrm>
    </dsp:sp>
    <dsp:sp modelId="{4FB7053B-48BE-4326-8FDA-21D88BD2D907}">
      <dsp:nvSpPr>
        <dsp:cNvPr id="0" name=""/>
        <dsp:cNvSpPr/>
      </dsp:nvSpPr>
      <dsp:spPr>
        <a:xfrm>
          <a:off x="0" y="855426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A4A05-5607-492D-A5EF-240AFD393A9D}">
      <dsp:nvSpPr>
        <dsp:cNvPr id="0" name=""/>
        <dsp:cNvSpPr/>
      </dsp:nvSpPr>
      <dsp:spPr>
        <a:xfrm>
          <a:off x="0" y="855426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4"/>
            </a:rPr>
            <a:t>laura.nygard@kpedu.fi</a:t>
          </a:r>
          <a:r>
            <a:rPr lang="en-US" sz="900" kern="1200"/>
            <a:t> 15 h</a:t>
          </a:r>
        </a:p>
      </dsp:txBody>
      <dsp:txXfrm>
        <a:off x="0" y="855426"/>
        <a:ext cx="11143887" cy="213771"/>
      </dsp:txXfrm>
    </dsp:sp>
    <dsp:sp modelId="{FAA15C13-6049-4571-BC8F-214F365109F7}">
      <dsp:nvSpPr>
        <dsp:cNvPr id="0" name=""/>
        <dsp:cNvSpPr/>
      </dsp:nvSpPr>
      <dsp:spPr>
        <a:xfrm>
          <a:off x="0" y="1069198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E29A5-598D-4A2D-956A-46190F34F631}">
      <dsp:nvSpPr>
        <dsp:cNvPr id="0" name=""/>
        <dsp:cNvSpPr/>
      </dsp:nvSpPr>
      <dsp:spPr>
        <a:xfrm>
          <a:off x="0" y="1069198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5"/>
            </a:rPr>
            <a:t>anne.etelaaho@kpedu.fi</a:t>
          </a:r>
          <a:r>
            <a:rPr lang="en-US" sz="900" kern="1200"/>
            <a:t> 15 h</a:t>
          </a:r>
        </a:p>
      </dsp:txBody>
      <dsp:txXfrm>
        <a:off x="0" y="1069198"/>
        <a:ext cx="11143887" cy="213771"/>
      </dsp:txXfrm>
    </dsp:sp>
    <dsp:sp modelId="{7B0B897A-498A-4E1A-BA53-96801A1D9001}">
      <dsp:nvSpPr>
        <dsp:cNvPr id="0" name=""/>
        <dsp:cNvSpPr/>
      </dsp:nvSpPr>
      <dsp:spPr>
        <a:xfrm>
          <a:off x="0" y="1282970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F9745-BF79-426E-AB0F-A7C348234193}">
      <dsp:nvSpPr>
        <dsp:cNvPr id="0" name=""/>
        <dsp:cNvSpPr/>
      </dsp:nvSpPr>
      <dsp:spPr>
        <a:xfrm>
          <a:off x="0" y="1282970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kern="1200"/>
            <a:t>Tutortoiminnan kehittäminen tavallinen ja liikunta- ja asuntolatutor sekä Verso</a:t>
          </a:r>
          <a:endParaRPr lang="en-US" sz="900" kern="1200"/>
        </a:p>
      </dsp:txBody>
      <dsp:txXfrm>
        <a:off x="0" y="1282970"/>
        <a:ext cx="11143887" cy="213771"/>
      </dsp:txXfrm>
    </dsp:sp>
    <dsp:sp modelId="{03421A4F-4C39-495C-99C2-E85E04252E23}">
      <dsp:nvSpPr>
        <dsp:cNvPr id="0" name=""/>
        <dsp:cNvSpPr/>
      </dsp:nvSpPr>
      <dsp:spPr>
        <a:xfrm>
          <a:off x="0" y="1496742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CB7D4-1C12-4288-955B-5E05C8552771}">
      <dsp:nvSpPr>
        <dsp:cNvPr id="0" name=""/>
        <dsp:cNvSpPr/>
      </dsp:nvSpPr>
      <dsp:spPr>
        <a:xfrm>
          <a:off x="0" y="1496742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6"/>
            </a:rPr>
            <a:t>Evelina.tyynela@kpedu.fi</a:t>
          </a:r>
          <a:r>
            <a:rPr lang="en-US" sz="900" kern="1200"/>
            <a:t> 15h</a:t>
          </a:r>
        </a:p>
      </dsp:txBody>
      <dsp:txXfrm>
        <a:off x="0" y="1496742"/>
        <a:ext cx="11143887" cy="213771"/>
      </dsp:txXfrm>
    </dsp:sp>
    <dsp:sp modelId="{48F5DEDB-8745-4A80-9471-A3CE4FD439C6}">
      <dsp:nvSpPr>
        <dsp:cNvPr id="0" name=""/>
        <dsp:cNvSpPr/>
      </dsp:nvSpPr>
      <dsp:spPr>
        <a:xfrm>
          <a:off x="0" y="1710514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1C6CB7-F5DE-480F-97B2-0C1D7F1F13BD}">
      <dsp:nvSpPr>
        <dsp:cNvPr id="0" name=""/>
        <dsp:cNvSpPr/>
      </dsp:nvSpPr>
      <dsp:spPr>
        <a:xfrm>
          <a:off x="0" y="1710514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7"/>
            </a:rPr>
            <a:t>heli.karna@kpedu.fi</a:t>
          </a:r>
          <a:r>
            <a:rPr lang="en-US" sz="900" kern="1200"/>
            <a:t> 15 h</a:t>
          </a:r>
        </a:p>
      </dsp:txBody>
      <dsp:txXfrm>
        <a:off x="0" y="1710514"/>
        <a:ext cx="11143887" cy="213771"/>
      </dsp:txXfrm>
    </dsp:sp>
    <dsp:sp modelId="{2B6AB468-CE00-43D0-A58B-5D47FCD15D4E}">
      <dsp:nvSpPr>
        <dsp:cNvPr id="0" name=""/>
        <dsp:cNvSpPr/>
      </dsp:nvSpPr>
      <dsp:spPr>
        <a:xfrm>
          <a:off x="0" y="1924286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D4884-D013-416A-B67D-556A33755121}">
      <dsp:nvSpPr>
        <dsp:cNvPr id="0" name=""/>
        <dsp:cNvSpPr/>
      </dsp:nvSpPr>
      <dsp:spPr>
        <a:xfrm>
          <a:off x="0" y="1924286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8"/>
            </a:rPr>
            <a:t>jaana.sinko@kpedu.fi</a:t>
          </a:r>
          <a:r>
            <a:rPr lang="en-US" sz="900" kern="1200"/>
            <a:t> 15 h</a:t>
          </a:r>
        </a:p>
      </dsp:txBody>
      <dsp:txXfrm>
        <a:off x="0" y="1924286"/>
        <a:ext cx="11143887" cy="213771"/>
      </dsp:txXfrm>
    </dsp:sp>
    <dsp:sp modelId="{429866AC-22F6-4196-A6CB-05E2D6F48D9E}">
      <dsp:nvSpPr>
        <dsp:cNvPr id="0" name=""/>
        <dsp:cNvSpPr/>
      </dsp:nvSpPr>
      <dsp:spPr>
        <a:xfrm>
          <a:off x="0" y="2138058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B18E0-3AA9-45C0-B756-A1693EAFEBC3}">
      <dsp:nvSpPr>
        <dsp:cNvPr id="0" name=""/>
        <dsp:cNvSpPr/>
      </dsp:nvSpPr>
      <dsp:spPr>
        <a:xfrm>
          <a:off x="0" y="2138058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9"/>
            </a:rPr>
            <a:t>satu.sundell@kpedu.fi</a:t>
          </a:r>
          <a:r>
            <a:rPr lang="en-US" sz="900" kern="1200"/>
            <a:t> 15 h</a:t>
          </a:r>
        </a:p>
      </dsp:txBody>
      <dsp:txXfrm>
        <a:off x="0" y="2138058"/>
        <a:ext cx="11143887" cy="213771"/>
      </dsp:txXfrm>
    </dsp:sp>
    <dsp:sp modelId="{20169031-69E3-49D0-8758-7E44EE469E99}">
      <dsp:nvSpPr>
        <dsp:cNvPr id="0" name=""/>
        <dsp:cNvSpPr/>
      </dsp:nvSpPr>
      <dsp:spPr>
        <a:xfrm>
          <a:off x="0" y="2351829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945D5-F82A-412D-ADB7-3EDF3CA97BC3}">
      <dsp:nvSpPr>
        <dsp:cNvPr id="0" name=""/>
        <dsp:cNvSpPr/>
      </dsp:nvSpPr>
      <dsp:spPr>
        <a:xfrm>
          <a:off x="0" y="2351829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10"/>
            </a:rPr>
            <a:t>matti.kuusela@kpedu.fi</a:t>
          </a:r>
          <a:r>
            <a:rPr lang="en-US" sz="900" kern="1200"/>
            <a:t> 15 h</a:t>
          </a:r>
        </a:p>
      </dsp:txBody>
      <dsp:txXfrm>
        <a:off x="0" y="2351829"/>
        <a:ext cx="11143887" cy="213771"/>
      </dsp:txXfrm>
    </dsp:sp>
    <dsp:sp modelId="{A18FE874-03F2-4DDE-B274-6CB1E66D5A50}">
      <dsp:nvSpPr>
        <dsp:cNvPr id="0" name=""/>
        <dsp:cNvSpPr/>
      </dsp:nvSpPr>
      <dsp:spPr>
        <a:xfrm>
          <a:off x="0" y="2565601"/>
          <a:ext cx="11143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5B6EA-C317-439B-9F66-F9CBEECE794F}">
      <dsp:nvSpPr>
        <dsp:cNvPr id="0" name=""/>
        <dsp:cNvSpPr/>
      </dsp:nvSpPr>
      <dsp:spPr>
        <a:xfrm>
          <a:off x="0" y="2565601"/>
          <a:ext cx="11143887" cy="2137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u="sng" kern="1200">
              <a:hlinkClick xmlns:r="http://schemas.openxmlformats.org/officeDocument/2006/relationships" r:id="rId11"/>
            </a:rPr>
            <a:t>kaisa.honkaharju@kpedu.fi</a:t>
          </a:r>
          <a:r>
            <a:rPr lang="en-US" sz="900" kern="1200"/>
            <a:t> 15 h</a:t>
          </a:r>
        </a:p>
      </dsp:txBody>
      <dsp:txXfrm>
        <a:off x="0" y="2565601"/>
        <a:ext cx="11143887" cy="2137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53DA1-E55B-4C9B-A5DA-7BE0D1D1140C}">
      <dsp:nvSpPr>
        <dsp:cNvPr id="0" name=""/>
        <dsp:cNvSpPr/>
      </dsp:nvSpPr>
      <dsp:spPr>
        <a:xfrm>
          <a:off x="316813" y="306011"/>
          <a:ext cx="988628" cy="9886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3FF74-74E6-4C70-852D-2B4730795E86}">
      <dsp:nvSpPr>
        <dsp:cNvPr id="0" name=""/>
        <dsp:cNvSpPr/>
      </dsp:nvSpPr>
      <dsp:spPr>
        <a:xfrm>
          <a:off x="527505" y="516702"/>
          <a:ext cx="567246" cy="5672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592FF2-A1ED-4767-9FDD-1B3C0ADC62FC}">
      <dsp:nvSpPr>
        <dsp:cNvPr id="0" name=""/>
        <dsp:cNvSpPr/>
      </dsp:nvSpPr>
      <dsp:spPr>
        <a:xfrm>
          <a:off x="776" y="1602573"/>
          <a:ext cx="1620703" cy="87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100" kern="1200"/>
            <a:t>Opiskelijoiden palaute tutor-koulutuksista ja toiminnasta.</a:t>
          </a:r>
          <a:endParaRPr lang="en-US" sz="1100" kern="1200"/>
        </a:p>
      </dsp:txBody>
      <dsp:txXfrm>
        <a:off x="776" y="1602573"/>
        <a:ext cx="1620703" cy="871127"/>
      </dsp:txXfrm>
    </dsp:sp>
    <dsp:sp modelId="{966AD3D0-7393-4F45-8F03-E4863A7F2D91}">
      <dsp:nvSpPr>
        <dsp:cNvPr id="0" name=""/>
        <dsp:cNvSpPr/>
      </dsp:nvSpPr>
      <dsp:spPr>
        <a:xfrm>
          <a:off x="2221139" y="306011"/>
          <a:ext cx="988628" cy="9886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79958-C440-41CF-8C24-AB317001F1C6}">
      <dsp:nvSpPr>
        <dsp:cNvPr id="0" name=""/>
        <dsp:cNvSpPr/>
      </dsp:nvSpPr>
      <dsp:spPr>
        <a:xfrm>
          <a:off x="2431831" y="516702"/>
          <a:ext cx="567246" cy="5672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EC596-5194-48D2-B2A7-01D27C18FBD8}">
      <dsp:nvSpPr>
        <dsp:cNvPr id="0" name=""/>
        <dsp:cNvSpPr/>
      </dsp:nvSpPr>
      <dsp:spPr>
        <a:xfrm>
          <a:off x="1905102" y="1602573"/>
          <a:ext cx="1620703" cy="87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100" kern="1200"/>
            <a:t>Määrät paljonko osallistuu tutor-koulutuksiin ja erityisesti asiantuntijatutor-koulutuksiin. </a:t>
          </a:r>
          <a:endParaRPr lang="en-US" sz="1100" kern="1200"/>
        </a:p>
      </dsp:txBody>
      <dsp:txXfrm>
        <a:off x="1905102" y="1602573"/>
        <a:ext cx="1620703" cy="871127"/>
      </dsp:txXfrm>
    </dsp:sp>
    <dsp:sp modelId="{B83DD0D9-1329-4333-90A9-D4DD0DA8FD9E}">
      <dsp:nvSpPr>
        <dsp:cNvPr id="0" name=""/>
        <dsp:cNvSpPr/>
      </dsp:nvSpPr>
      <dsp:spPr>
        <a:xfrm>
          <a:off x="4125465" y="306011"/>
          <a:ext cx="988628" cy="9886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49B9E-C77A-4989-B54E-EC94ACA457F0}">
      <dsp:nvSpPr>
        <dsp:cNvPr id="0" name=""/>
        <dsp:cNvSpPr/>
      </dsp:nvSpPr>
      <dsp:spPr>
        <a:xfrm>
          <a:off x="4336157" y="516702"/>
          <a:ext cx="567246" cy="5672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B23BD-B439-4304-9019-A88D0C3187AA}">
      <dsp:nvSpPr>
        <dsp:cNvPr id="0" name=""/>
        <dsp:cNvSpPr/>
      </dsp:nvSpPr>
      <dsp:spPr>
        <a:xfrm>
          <a:off x="3809428" y="1602573"/>
          <a:ext cx="1620703" cy="87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100" kern="1200"/>
            <a:t>Määrät paljonko osallistuu opiskelijakuntatoimintaan.</a:t>
          </a:r>
          <a:endParaRPr lang="en-US" sz="1100" kern="1200"/>
        </a:p>
      </dsp:txBody>
      <dsp:txXfrm>
        <a:off x="3809428" y="1602573"/>
        <a:ext cx="1620703" cy="871127"/>
      </dsp:txXfrm>
    </dsp:sp>
    <dsp:sp modelId="{3C07B920-526A-4C4B-B4E9-8E32D36E0A2F}">
      <dsp:nvSpPr>
        <dsp:cNvPr id="0" name=""/>
        <dsp:cNvSpPr/>
      </dsp:nvSpPr>
      <dsp:spPr>
        <a:xfrm>
          <a:off x="6029792" y="306011"/>
          <a:ext cx="988628" cy="9886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B47BD9-5AE3-4D0B-AE9E-219243E81C7A}">
      <dsp:nvSpPr>
        <dsp:cNvPr id="0" name=""/>
        <dsp:cNvSpPr/>
      </dsp:nvSpPr>
      <dsp:spPr>
        <a:xfrm>
          <a:off x="6240483" y="516702"/>
          <a:ext cx="567246" cy="5672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A14E7-0CDC-43C1-BD45-664A116DBA64}">
      <dsp:nvSpPr>
        <dsp:cNvPr id="0" name=""/>
        <dsp:cNvSpPr/>
      </dsp:nvSpPr>
      <dsp:spPr>
        <a:xfrm>
          <a:off x="5713755" y="1602573"/>
          <a:ext cx="1620703" cy="87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100" kern="1200"/>
            <a:t>Opiskelijafoorumeiden määrät.</a:t>
          </a:r>
          <a:endParaRPr lang="en-US" sz="1100" kern="1200"/>
        </a:p>
      </dsp:txBody>
      <dsp:txXfrm>
        <a:off x="5713755" y="1602573"/>
        <a:ext cx="1620703" cy="871127"/>
      </dsp:txXfrm>
    </dsp:sp>
    <dsp:sp modelId="{51B67632-F9A9-42B6-B4E1-F95B562A015B}">
      <dsp:nvSpPr>
        <dsp:cNvPr id="0" name=""/>
        <dsp:cNvSpPr/>
      </dsp:nvSpPr>
      <dsp:spPr>
        <a:xfrm>
          <a:off x="7934118" y="306011"/>
          <a:ext cx="988628" cy="9886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E56A62-D60A-4D57-9BA6-C0D3C1C045AB}">
      <dsp:nvSpPr>
        <dsp:cNvPr id="0" name=""/>
        <dsp:cNvSpPr/>
      </dsp:nvSpPr>
      <dsp:spPr>
        <a:xfrm>
          <a:off x="8144809" y="516702"/>
          <a:ext cx="567246" cy="56724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A39EEB-1F2C-4469-988C-DB6C3444ABB5}">
      <dsp:nvSpPr>
        <dsp:cNvPr id="0" name=""/>
        <dsp:cNvSpPr/>
      </dsp:nvSpPr>
      <dsp:spPr>
        <a:xfrm>
          <a:off x="7618081" y="1602573"/>
          <a:ext cx="1620703" cy="87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100" kern="1200"/>
            <a:t>Paljonko osallistuu Verso-koulutuksiin ja paljonko Verso-ohjauksia on. Yhteisten kokouksten määrät. </a:t>
          </a:r>
          <a:endParaRPr lang="en-US" sz="1100" kern="1200"/>
        </a:p>
      </dsp:txBody>
      <dsp:txXfrm>
        <a:off x="7618081" y="1602573"/>
        <a:ext cx="1620703" cy="871127"/>
      </dsp:txXfrm>
    </dsp:sp>
    <dsp:sp modelId="{D8198322-09FA-49DA-9F70-9552105210C3}">
      <dsp:nvSpPr>
        <dsp:cNvPr id="0" name=""/>
        <dsp:cNvSpPr/>
      </dsp:nvSpPr>
      <dsp:spPr>
        <a:xfrm>
          <a:off x="9838444" y="306011"/>
          <a:ext cx="988628" cy="98862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6613AF-33EF-4E64-82E5-0DDE4E00821E}">
      <dsp:nvSpPr>
        <dsp:cNvPr id="0" name=""/>
        <dsp:cNvSpPr/>
      </dsp:nvSpPr>
      <dsp:spPr>
        <a:xfrm>
          <a:off x="10049135" y="516702"/>
          <a:ext cx="567246" cy="56724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6895F-84F4-4CC4-A569-CC4F4DFFCF65}">
      <dsp:nvSpPr>
        <dsp:cNvPr id="0" name=""/>
        <dsp:cNvSpPr/>
      </dsp:nvSpPr>
      <dsp:spPr>
        <a:xfrm>
          <a:off x="9522407" y="1602573"/>
          <a:ext cx="1620703" cy="871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i-FI" sz="1100" kern="1200"/>
            <a:t>Yhteiset tapahtumat määrät</a:t>
          </a:r>
          <a:endParaRPr lang="en-US" sz="1100" kern="1200"/>
        </a:p>
      </dsp:txBody>
      <dsp:txXfrm>
        <a:off x="9522407" y="1602573"/>
        <a:ext cx="1620703" cy="871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93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7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3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41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25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7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56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6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4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9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3/20/2023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02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pedu.fi/hymy-hank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pedu.fi/docs/default-source/varustamo/opiskelijan-kokkola.pdf?sfvrsn=6aba6eb2_0" TargetMode="External"/><Relationship Id="rId2" Type="http://schemas.openxmlformats.org/officeDocument/2006/relationships/hyperlink" Target="https://www.kpedu.fi/docs/default-source/projektisivustot/tukipolku/opiskelijakunnan-opas-2022-v.pdf?sfvrsn=d75e7fb2_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27">
            <a:extLst>
              <a:ext uri="{FF2B5EF4-FFF2-40B4-BE49-F238E27FC236}">
                <a16:creationId xmlns:a16="http://schemas.microsoft.com/office/drawing/2014/main" id="{35F60170-91B4-45F0-B88B-9C07AEC46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F7DAB31-3CB1-BAB8-342E-45C2FA820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07" y="702870"/>
            <a:ext cx="5614993" cy="3181350"/>
          </a:xfrm>
        </p:spPr>
        <p:txBody>
          <a:bodyPr anchor="b">
            <a:normAutofit/>
          </a:bodyPr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3250D8E-6378-0B94-EABF-3F175ABE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06" y="5263237"/>
            <a:ext cx="5614993" cy="1104901"/>
          </a:xfrm>
        </p:spPr>
        <p:txBody>
          <a:bodyPr anchor="t">
            <a:normAutofit/>
          </a:bodyPr>
          <a:lstStyle/>
          <a:p>
            <a:endParaRPr lang="fi-FI" dirty="0"/>
          </a:p>
        </p:txBody>
      </p:sp>
      <p:cxnSp>
        <p:nvCxnSpPr>
          <p:cNvPr id="43" name="Straight Connector 29">
            <a:extLst>
              <a:ext uri="{FF2B5EF4-FFF2-40B4-BE49-F238E27FC236}">
                <a16:creationId xmlns:a16="http://schemas.microsoft.com/office/drawing/2014/main" id="{82A1AB15-495E-4EE0-98F0-89DD89CD1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31">
            <a:extLst>
              <a:ext uri="{FF2B5EF4-FFF2-40B4-BE49-F238E27FC236}">
                <a16:creationId xmlns:a16="http://schemas.microsoft.com/office/drawing/2014/main" id="{74EEBF2A-B7AF-4EC9-B6F7-BF425E70A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Kuva 5">
            <a:extLst>
              <a:ext uri="{FF2B5EF4-FFF2-40B4-BE49-F238E27FC236}">
                <a16:creationId xmlns:a16="http://schemas.microsoft.com/office/drawing/2014/main" id="{FF00C3DF-187A-6531-AF49-91574229C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4" y="4917425"/>
            <a:ext cx="5819775" cy="110490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7CB79963-2494-7219-954E-91CCAF77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4" y="489854"/>
            <a:ext cx="11353447" cy="3394366"/>
          </a:xfrm>
          <a:prstGeom prst="rect">
            <a:avLst/>
          </a:prstGeom>
        </p:spPr>
      </p:pic>
      <p:sp>
        <p:nvSpPr>
          <p:cNvPr id="18" name="Tekstiruutu 17">
            <a:extLst>
              <a:ext uri="{FF2B5EF4-FFF2-40B4-BE49-F238E27FC236}">
                <a16:creationId xmlns:a16="http://schemas.microsoft.com/office/drawing/2014/main" id="{3CF6E7A5-07BC-9631-FD5D-533DFB309808}"/>
              </a:ext>
            </a:extLst>
          </p:cNvPr>
          <p:cNvSpPr txBox="1"/>
          <p:nvPr/>
        </p:nvSpPr>
        <p:spPr>
          <a:xfrm>
            <a:off x="6791546" y="5285209"/>
            <a:ext cx="60977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>
                <a:hlinkClick r:id="rId4"/>
              </a:rPr>
              <a:t>https://www.kpedu.fi/hymy-hanke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616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691E3A2-96A0-AD7F-38B0-CC098E78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r>
              <a:rPr lang="fi-FI" sz="46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TAVOITTEET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814A82B5-EF29-407A-3F49-F0AECF16A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907793"/>
              </p:ext>
            </p:extLst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70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18D5F1-911E-4BCF-9AF0-F3A54D7C0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84EE41-863A-4DE9-9A51-4F014D68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416" y="485369"/>
            <a:ext cx="11147071" cy="246083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FD5E35-5135-4333-F3B0-AA5C7FEC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10361960" cy="1493871"/>
          </a:xfrm>
        </p:spPr>
        <p:txBody>
          <a:bodyPr>
            <a:normAutofit/>
          </a:bodyPr>
          <a:lstStyle/>
          <a:p>
            <a:r>
              <a:rPr lang="fi-FI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TOIMENPITEET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850E05-3320-4817-99CE-D56547FCA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A9946C-C93A-4350-AC54-937723F6B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99944083-A6A1-B097-12BB-AA483BBB6E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984382"/>
              </p:ext>
            </p:extLst>
          </p:nvPr>
        </p:nvGraphicFramePr>
        <p:xfrm>
          <a:off x="482600" y="3098800"/>
          <a:ext cx="11143887" cy="2779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98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2">
            <a:extLst>
              <a:ext uri="{FF2B5EF4-FFF2-40B4-BE49-F238E27FC236}">
                <a16:creationId xmlns:a16="http://schemas.microsoft.com/office/drawing/2014/main" id="{6AF73F57-4789-3FD3-FD51-CC13852E2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44599"/>
              </p:ext>
            </p:extLst>
          </p:nvPr>
        </p:nvGraphicFramePr>
        <p:xfrm>
          <a:off x="0" y="719665"/>
          <a:ext cx="12192000" cy="493472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7007666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773122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83160602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04269268"/>
                    </a:ext>
                  </a:extLst>
                </a:gridCol>
              </a:tblGrid>
              <a:tr h="1002809">
                <a:tc>
                  <a:txBody>
                    <a:bodyPr/>
                    <a:lstStyle/>
                    <a:p>
                      <a:r>
                        <a:rPr lang="fi-FI" sz="1200" dirty="0"/>
                        <a:t>Missä ollaan nyt?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Mihin ollaan menossa?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Miten päästään tavoitteeseen?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Mistä tiedetään, että tavoitteet saavutettu?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282819"/>
                  </a:ext>
                </a:extLst>
              </a:tr>
              <a:tr h="1787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Tutor- ja opiskelijakunta toimii ja osallistuminen niihin on </a:t>
                      </a:r>
                      <a:r>
                        <a:rPr lang="fi-FI" sz="1200" dirty="0" err="1"/>
                        <a:t>opinnollistettu</a:t>
                      </a:r>
                      <a:r>
                        <a:rPr lang="fi-FI" sz="1200" dirty="0"/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Tutor-toiminta jakaantuu tutorina toimimiseen ja asiantuntijatutorina toimiseen. Opiskelijakunnat ovat kussakin toimipaikassa ja niiden yhteinen opiskelijakunnan hallitus toimii.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Opiskelijafoorumeita on pilotoitu. Näissä opiskelijat Ilmoittavat mitä voisi alalla kehittää post.it lapuilla yhteisissä kokouksissa henkilökunnan ja hanketoimijoiden kanssa.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Opiskelijakuntatoiminnan opas on tehty.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>
                          <a:hlinkClick r:id="rId2"/>
                        </a:rPr>
                        <a:t>Opiskelijakuntatoiminnan opas</a:t>
                      </a: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>
                          <a:hlinkClick r:id="rId3"/>
                        </a:rPr>
                        <a:t>Opiskelijan Kokkola</a:t>
                      </a:r>
                      <a:r>
                        <a:rPr lang="fi-FI" sz="1200" b="0" i="0" dirty="0"/>
                        <a:t> </a:t>
                      </a: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Halutaan edelleen kehittää näitä ja saada opiskelijoiden ääni paremmin kuuluviin.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Markkinointimateriaalia halutaan työstää. Kehittää asiantuntijatutor-toiminnan sisältöjä ja levittää mm. liikuntatutor- ja asuntolatutortoimintaa uusiin toimipaikkoihin.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Versotoimintaa halutaan kehittää edelleen.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Opiskelijoiden aktivointia ollaan kehittämässä ja opiskelijafoorumeita laajennetaan kaikille toimialoille.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Asuntoloiden yhteisöllisyyttä halutaan kehittää.</a:t>
                      </a:r>
                    </a:p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Tutustutaan Saku ry:n ja muiden koulutuksen järjestäjien vaikuttamisen malleihin.</a:t>
                      </a: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Järjestetään tapahtumia yhdessä opiskelijoiden kanssa.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Järjestetään yhteiset kokoukset ja kehittämispäivät opiskelijakunnan ja tutoreiden edustajille sekä heidän ohjaajillensa.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b="0" i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Tehdään markkinointimateriaalia.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Järjestetään opiskelijafoorumeita.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Järjestetään Verso-koulutusta ja Verso-ohjausta. Laajennetaan toimintaa eri opetuspisteisiin. Kehitetään asuntoloiden yhteisöllisyyttä erilaisten tapahtumien ja asuntolatutor-toiminnan avulla.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Toimialoittain/vastuualueittain muodostettu opiskelufoorumit.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Opiskelijafoorumeista saatu edustajia tutor- ja opiskelijakuntatoimintaan.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Yhteiset kokoukset ja kehittämispäivät opiskelijakunnan ja tutoreiden edustajille sekä heidän ohjaajillensa.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Markkinointimateriaalia tehty.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Verso-koulutus toimii ja on vakiintunut.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i="0" dirty="0"/>
                        <a:t>Asiantuntijatutor-toiminta on edelleen  kehittynyt.</a:t>
                      </a:r>
                      <a:endParaRPr lang="en-US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85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40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18D5F1-911E-4BCF-9AF0-F3A54D7C0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84EE41-863A-4DE9-9A51-4F014D68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416" y="485369"/>
            <a:ext cx="11147071" cy="246083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9F077C-FA28-23C4-0F12-58A7D0573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10361960" cy="1493871"/>
          </a:xfrm>
        </p:spPr>
        <p:txBody>
          <a:bodyPr>
            <a:normAutofit/>
          </a:bodyPr>
          <a:lstStyle/>
          <a:p>
            <a:r>
              <a:rPr lang="fi-FI"/>
              <a:t>Resursointi aluksi</a:t>
            </a:r>
            <a:endParaRPr lang="fi-FI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850E05-3320-4817-99CE-D56547FCA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A9946C-C93A-4350-AC54-937723F6B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956A94C6-AD3E-5E30-4E26-8C3271A817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135960"/>
              </p:ext>
            </p:extLst>
          </p:nvPr>
        </p:nvGraphicFramePr>
        <p:xfrm>
          <a:off x="482600" y="3098800"/>
          <a:ext cx="11143887" cy="2779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56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18D5F1-911E-4BCF-9AF0-F3A54D7C0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84EE41-863A-4DE9-9A51-4F014D681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416" y="485369"/>
            <a:ext cx="11147071" cy="2460838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781AD-F671-3108-9C47-0996DA303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10361960" cy="1493871"/>
          </a:xfrm>
        </p:spPr>
        <p:txBody>
          <a:bodyPr>
            <a:normAutofit/>
          </a:bodyPr>
          <a:lstStyle/>
          <a:p>
            <a:r>
              <a:rPr lang="fi-FI" dirty="0"/>
              <a:t>Mittarit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850E05-3320-4817-99CE-D56547FCA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A9946C-C93A-4350-AC54-937723F6B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7F8D0570-69D0-26F2-96A2-971D647494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647352"/>
              </p:ext>
            </p:extLst>
          </p:nvPr>
        </p:nvGraphicFramePr>
        <p:xfrm>
          <a:off x="482600" y="3098800"/>
          <a:ext cx="11143887" cy="2779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420892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LightSeedLeftStep">
      <a:dk1>
        <a:srgbClr val="000000"/>
      </a:dk1>
      <a:lt1>
        <a:srgbClr val="FFFFFF"/>
      </a:lt1>
      <a:dk2>
        <a:srgbClr val="41242E"/>
      </a:dk2>
      <a:lt2>
        <a:srgbClr val="E2E4E8"/>
      </a:lt2>
      <a:accent1>
        <a:srgbClr val="B49F77"/>
      </a:accent1>
      <a:accent2>
        <a:srgbClr val="BF8A7A"/>
      </a:accent2>
      <a:accent3>
        <a:srgbClr val="CA929C"/>
      </a:accent3>
      <a:accent4>
        <a:srgbClr val="BF7AA3"/>
      </a:accent4>
      <a:accent5>
        <a:srgbClr val="C78DC8"/>
      </a:accent5>
      <a:accent6>
        <a:srgbClr val="A17ABF"/>
      </a:accent6>
      <a:hlink>
        <a:srgbClr val="6981AE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488</Words>
  <Application>Microsoft Office PowerPoint</Application>
  <PresentationFormat>Laajakuva</PresentationFormat>
  <Paragraphs>67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Ebrima</vt:lpstr>
      <vt:lpstr>Seaford</vt:lpstr>
      <vt:lpstr>LevelVTI</vt:lpstr>
      <vt:lpstr>PowerPoint-esitys</vt:lpstr>
      <vt:lpstr>TAVOITTEET</vt:lpstr>
      <vt:lpstr>TOIMENPITEET</vt:lpstr>
      <vt:lpstr>PowerPoint-esitys</vt:lpstr>
      <vt:lpstr>Resursointi aluksi</vt:lpstr>
      <vt:lpstr>Mittarit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Anne Eteläaho</dc:creator>
  <cp:lastModifiedBy>Anne Eteläaho</cp:lastModifiedBy>
  <cp:revision>2</cp:revision>
  <dcterms:created xsi:type="dcterms:W3CDTF">2023-03-20T09:30:15Z</dcterms:created>
  <dcterms:modified xsi:type="dcterms:W3CDTF">2023-03-22T05:53:54Z</dcterms:modified>
</cp:coreProperties>
</file>