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4" r:id="rId5"/>
  </p:sldMasterIdLst>
  <p:sldIdLst>
    <p:sldId id="279" r:id="rId6"/>
    <p:sldId id="281" r:id="rId7"/>
    <p:sldId id="294" r:id="rId8"/>
    <p:sldId id="295" r:id="rId9"/>
    <p:sldId id="296" r:id="rId10"/>
    <p:sldId id="297" r:id="rId11"/>
    <p:sldId id="299" r:id="rId12"/>
    <p:sldId id="300" r:id="rId13"/>
    <p:sldId id="302" r:id="rId14"/>
    <p:sldId id="305" r:id="rId15"/>
    <p:sldId id="307" r:id="rId16"/>
  </p:sldIdLst>
  <p:sldSz cx="9144000" cy="6858000" type="screen4x3"/>
  <p:notesSz cx="6797675" cy="9926638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Humanst521 BT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Humanst521 B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98ED9-A7CD-4974-AD56-A25561632C42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2AAA9-0424-413D-A37F-EE5570FF041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5125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Humanst521 BT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739A4-A465-4720-9831-C327427907C3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817DE-9DC1-4500-81E6-A3A7C5DD25C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6451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umanst521 BT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2CA6-9AAC-4337-8022-00D1B3BE0F2E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4CB67-5A34-476D-B335-AB542298A6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4223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umanst521 BT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B3E07-0690-4981-80EE-69978033BEAE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B973D-7860-4CB3-90C9-03A5B05867D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0455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Humanst521 BT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3DAA6-891C-400A-A8CC-F4EB16FAB485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E6F4F-18E3-487D-BF46-C17BD2C9AC8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6730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Humanst521 BT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AE06C-C85F-4561-96F4-03A2E1836BCB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B3CF-9972-4BD1-9E8F-341BA2968EE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3195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Humanst521 BT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9B4E0-5C51-4BD3-A6B8-72C99DDB3BC7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C222D-7EC1-475B-B4C4-1ED6BB8C22D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63717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Humanst521 BT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DDF6A-8158-4F33-94CF-1887F6108010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9E88E-1E6D-4BAF-B0DE-9A78BC93DA0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9832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64DAE-D679-438D-81DA-F8B141C31728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60784-5F97-4D2C-A913-34F4F09B473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6735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Humanst521 BT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A3D6-0FE9-4228-9D9A-F482ADC3A2C3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3AB06-CBFD-449D-AE2C-72D77D00C01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1115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Humanst521 BT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5D760-F957-45F3-973D-53380297478E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30799-6DC4-407D-9A0D-040439FD831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8779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pic>
        <p:nvPicPr>
          <p:cNvPr id="1027" name="Kuva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3663"/>
            <a:ext cx="91440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108075" y="6519863"/>
            <a:ext cx="16906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Humanst521 BT" pitchFamily="34" charset="0"/>
                <a:cs typeface="+mn-cs"/>
              </a:defRPr>
            </a:lvl1pPr>
          </a:lstStyle>
          <a:p>
            <a:pPr>
              <a:defRPr/>
            </a:pPr>
            <a:fld id="{4ED6E85E-9E81-47CE-B2C0-5CA5F0CEA105}" type="datetimeFigureOut">
              <a:rPr lang="fi-FI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332163" y="6519863"/>
            <a:ext cx="289560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Humanst521 BT" pitchFamily="34" charset="0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207963" y="6519863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chemeClr val="bg1"/>
                </a:solidFill>
                <a:latin typeface="Humanst521 BT" pitchFamily="34" charset="0"/>
              </a:defRPr>
            </a:lvl1pPr>
          </a:lstStyle>
          <a:p>
            <a:pPr>
              <a:defRPr/>
            </a:pPr>
            <a:fld id="{DE07274D-788E-4BEA-8CEE-548D140091A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Humanst521 BT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Humanst521 BT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umanst521 BT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Humanst521 BT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Humanst521 B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172450" y="6356350"/>
            <a:ext cx="5143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Humanst521 BT" pitchFamily="34" charset="0"/>
              </a:defRPr>
            </a:lvl1pPr>
          </a:lstStyle>
          <a:p>
            <a:pPr>
              <a:defRPr/>
            </a:pPr>
            <a:fld id="{A4A9342C-F685-419B-A09C-682DEDBA8BA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4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Huoltajakysely 2017</a:t>
            </a:r>
            <a:endParaRPr lang="fi-FI" altLang="fi-FI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147" name="Sisällön paikkamerkki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fi-FI" altLang="fi-FI" sz="2800" dirty="0" smtClean="0">
                <a:cs typeface="Times New Roman" panose="02020603050405020304" pitchFamily="18" charset="0"/>
              </a:rPr>
              <a:t>1. lukuvuoden opiskelijoille</a:t>
            </a:r>
          </a:p>
          <a:p>
            <a:pPr marL="0" indent="0">
              <a:buNone/>
            </a:pPr>
            <a:endParaRPr lang="fi-FI" altLang="fi-FI" sz="2800" dirty="0" smtClean="0">
              <a:cs typeface="Times New Roman" panose="02020603050405020304" pitchFamily="18" charset="0"/>
            </a:endParaRPr>
          </a:p>
          <a:p>
            <a:r>
              <a:rPr lang="fi-FI" altLang="fi-FI" sz="2800" dirty="0" err="1" smtClean="0">
                <a:cs typeface="Times New Roman" panose="02020603050405020304" pitchFamily="18" charset="0"/>
              </a:rPr>
              <a:t>Maalis</a:t>
            </a:r>
            <a:r>
              <a:rPr lang="fi-FI" altLang="fi-FI" sz="2800" dirty="0" smtClean="0">
                <a:cs typeface="Times New Roman" panose="02020603050405020304" pitchFamily="18" charset="0"/>
              </a:rPr>
              <a:t>-huhtikuussa 2017</a:t>
            </a:r>
          </a:p>
          <a:p>
            <a:pPr marL="0" indent="0">
              <a:buNone/>
            </a:pPr>
            <a:endParaRPr lang="fi-FI" altLang="fi-FI" sz="2800" dirty="0" smtClean="0">
              <a:cs typeface="Times New Roman" panose="02020603050405020304" pitchFamily="18" charset="0"/>
            </a:endParaRPr>
          </a:p>
          <a:p>
            <a:r>
              <a:rPr lang="fi-FI" altLang="fi-FI" sz="2800" dirty="0" smtClean="0">
                <a:cs typeface="Times New Roman" panose="02020603050405020304" pitchFamily="18" charset="0"/>
              </a:rPr>
              <a:t>Wilmassa kysely 621 huoltajalle</a:t>
            </a:r>
          </a:p>
          <a:p>
            <a:pPr marL="0" indent="0">
              <a:buNone/>
            </a:pPr>
            <a:endParaRPr lang="fi-FI" altLang="fi-FI" sz="2800" dirty="0" smtClean="0">
              <a:cs typeface="Times New Roman" panose="02020603050405020304" pitchFamily="18" charset="0"/>
            </a:endParaRPr>
          </a:p>
          <a:p>
            <a:r>
              <a:rPr lang="fi-FI" altLang="fi-FI" sz="2800" dirty="0" smtClean="0">
                <a:cs typeface="Times New Roman" panose="02020603050405020304" pitchFamily="18" charset="0"/>
              </a:rPr>
              <a:t>Vastasi 114</a:t>
            </a:r>
          </a:p>
          <a:p>
            <a:pPr marL="0" indent="0">
              <a:buNone/>
            </a:pPr>
            <a:endParaRPr lang="fi-FI" altLang="fi-FI" sz="2800" dirty="0" smtClean="0">
              <a:cs typeface="Times New Roman" panose="02020603050405020304" pitchFamily="18" charset="0"/>
            </a:endParaRPr>
          </a:p>
          <a:p>
            <a:r>
              <a:rPr lang="fi-FI" altLang="fi-FI" sz="2800" dirty="0" smtClean="0">
                <a:cs typeface="Times New Roman" panose="02020603050405020304" pitchFamily="18" charset="0"/>
              </a:rPr>
              <a:t>Arviot 1 - 5</a:t>
            </a:r>
          </a:p>
          <a:p>
            <a:endParaRPr lang="fi-FI" altLang="fi-FI" sz="2800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​</a:t>
            </a:r>
            <a:endParaRPr lang="en-US" dirty="0"/>
          </a:p>
          <a:p>
            <a:r>
              <a:rPr lang="fi-FI" dirty="0" smtClean="0"/>
              <a:t>Kaksoistutkinnon opintoja voisi kehittää</a:t>
            </a:r>
          </a:p>
          <a:p>
            <a:r>
              <a:rPr lang="fi-FI" dirty="0" smtClean="0"/>
              <a:t>Onko asuntoloiden yövalvonta riittävä</a:t>
            </a:r>
            <a:endParaRPr lang="fi-FI" dirty="0"/>
          </a:p>
          <a:p>
            <a:r>
              <a:rPr lang="fi-FI" dirty="0"/>
              <a:t>Tunteja on mielestäni ihan liian vähän</a:t>
            </a:r>
          </a:p>
          <a:p>
            <a:r>
              <a:rPr lang="fi-FI" dirty="0"/>
              <a:t>Oppilailla on harmillisesti vapaapäiviä, jopa </a:t>
            </a:r>
            <a:r>
              <a:rPr lang="fi-FI" dirty="0" smtClean="0"/>
              <a:t>keskell</a:t>
            </a:r>
            <a:r>
              <a:rPr lang="fi-FI" dirty="0"/>
              <a:t>ä viikkoa</a:t>
            </a:r>
          </a:p>
          <a:p>
            <a:r>
              <a:rPr lang="fi-FI" dirty="0" smtClean="0"/>
              <a:t> </a:t>
            </a:r>
            <a:r>
              <a:rPr lang="fi-FI" dirty="0"/>
              <a:t>Metsäalan perustutkinto-koulutus on hyvin suunniteltu kokonaisuus. </a:t>
            </a:r>
          </a:p>
        </p:txBody>
      </p:sp>
    </p:spTree>
    <p:extLst>
      <p:ext uri="{BB962C8B-B14F-4D97-AF65-F5344CB8AC3E}">
        <p14:creationId xmlns:p14="http://schemas.microsoft.com/office/powerpoint/2010/main" val="1233654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r>
              <a:rPr lang="fi-FI" smtClean="0"/>
              <a:t>Kiitos, että </a:t>
            </a:r>
            <a:r>
              <a:rPr lang="fi-FI" dirty="0" smtClean="0"/>
              <a:t>jaksatte </a:t>
            </a:r>
            <a:r>
              <a:rPr lang="fi-FI" smtClean="0"/>
              <a:t>opettaa nuoriamme.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1397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tsikk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221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altLang="fi-FI" dirty="0" smtClean="0"/>
          </a:p>
        </p:txBody>
      </p:sp>
      <p:sp>
        <p:nvSpPr>
          <p:cNvPr id="8195" name="Sisällön paikkamerkk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681"/>
          </a:xfrm>
        </p:spPr>
        <p:txBody>
          <a:bodyPr/>
          <a:lstStyle/>
          <a:p>
            <a:r>
              <a:rPr lang="fi-FI" dirty="0"/>
              <a:t>Saan riittävästi tietoa nuoreni opiskeluun liittyvistä asioista</a:t>
            </a:r>
            <a:r>
              <a:rPr lang="en-US" dirty="0" smtClean="0"/>
              <a:t>​.  	2,96</a:t>
            </a:r>
          </a:p>
          <a:p>
            <a:pPr marL="0" indent="0">
              <a:buNone/>
            </a:pPr>
            <a:endParaRPr lang="en-US" dirty="0"/>
          </a:p>
          <a:p>
            <a:r>
              <a:rPr lang="fi-FI" dirty="0" smtClean="0"/>
              <a:t>Koen</a:t>
            </a:r>
            <a:r>
              <a:rPr lang="fi-FI" dirty="0"/>
              <a:t>, että minua kuullaan nuortani koskevissa asioissa</a:t>
            </a:r>
            <a:r>
              <a:rPr lang="fi-FI" dirty="0" smtClean="0"/>
              <a:t>? 	3,21</a:t>
            </a:r>
          </a:p>
          <a:p>
            <a:endParaRPr lang="fi-FI" dirty="0" smtClean="0"/>
          </a:p>
          <a:p>
            <a:r>
              <a:rPr lang="fi-FI" dirty="0"/>
              <a:t>Opetushenkilöstö on minuun riittävästi yhteydessä esim. puhelimen tai Wilman kautta.</a:t>
            </a:r>
            <a:r>
              <a:rPr lang="en-US" dirty="0" smtClean="0"/>
              <a:t>​ 				2,69</a:t>
            </a:r>
            <a:endParaRPr lang="en-US" dirty="0"/>
          </a:p>
          <a:p>
            <a:endParaRPr lang="fi-FI" altLang="fi-FI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Minun on helppo ottaa yhteyttä nuoreni vastuuohjaajaan tai muuhun nimettyyn oppilaitoksen työntekijään. </a:t>
            </a:r>
            <a:r>
              <a:rPr lang="en-US" dirty="0" smtClean="0"/>
              <a:t>​	3,75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fi-FI" dirty="0"/>
              <a:t>Nuorelleni on tehty henkilökohtainen opetussuunnitelma (HOPS)</a:t>
            </a:r>
            <a:r>
              <a:rPr lang="fi-FI" dirty="0" smtClean="0"/>
              <a:t>​</a:t>
            </a:r>
          </a:p>
          <a:p>
            <a:pPr lvl="1"/>
            <a:r>
              <a:rPr lang="fi-FI" dirty="0"/>
              <a:t> </a:t>
            </a:r>
            <a:r>
              <a:rPr lang="fi-FI" dirty="0" smtClean="0"/>
              <a:t>50% kyllä</a:t>
            </a:r>
          </a:p>
          <a:p>
            <a:pPr lvl="1"/>
            <a:r>
              <a:rPr lang="fi-FI" dirty="0" smtClean="0"/>
              <a:t> 50% ei </a:t>
            </a:r>
            <a:r>
              <a:rPr lang="fi-FI" dirty="0"/>
              <a:t/>
            </a:r>
            <a:br>
              <a:rPr lang="fi-FI" dirty="0"/>
            </a:br>
            <a:endParaRPr lang="en-US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081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Nuoreni saa riittävästi ohjausta ja tukea opinnoissaan.</a:t>
            </a:r>
            <a:r>
              <a:rPr lang="en-US" dirty="0" smtClean="0"/>
              <a:t>​ 				3,4</a:t>
            </a:r>
            <a:endParaRPr lang="en-US" dirty="0"/>
          </a:p>
          <a:p>
            <a:r>
              <a:rPr lang="fi-FI" dirty="0"/>
              <a:t>Nuorellani on terveellinen, turvallinen ja hyvinvoiva oppimisympäristö. </a:t>
            </a:r>
            <a:r>
              <a:rPr lang="fi-FI" dirty="0" smtClean="0"/>
              <a:t>	3,8</a:t>
            </a:r>
          </a:p>
          <a:p>
            <a:r>
              <a:rPr lang="fi-FI" dirty="0" smtClean="0"/>
              <a:t>Miten </a:t>
            </a:r>
            <a:r>
              <a:rPr lang="fi-FI" dirty="0"/>
              <a:t>nuori viihtyy oppilaitoksessa vanhempien näkökulmasta.</a:t>
            </a:r>
            <a:r>
              <a:rPr lang="en-US" dirty="0" smtClean="0"/>
              <a:t>​ 		3,9</a:t>
            </a:r>
            <a:endParaRPr lang="en-US" dirty="0"/>
          </a:p>
          <a:p>
            <a:r>
              <a:rPr lang="fi-FI" dirty="0"/>
              <a:t>Mikäli nuori asuu asuntolassa koetko, että huolenpito on riittävää. 		3,8</a:t>
            </a:r>
            <a:endParaRPr lang="en-US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7630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Mikä on mielestäsi paras yhteydenottotapa nuortasi koskevissa asioissa?</a:t>
            </a:r>
          </a:p>
        </p:txBody>
      </p:sp>
      <p:sp>
        <p:nvSpPr>
          <p:cNvPr id="14" name="AutoShape 10" descr="data:image/png;base64,%20iVBORw0KGgoAAAANSUhEUgAAA3UAAAExCAYAAAGsX7vlAAAAAXNSR0IArs4c6QAAAARnQU1BAACxjwv8YQUAAAAJcEhZcwAADsMAAA7DAcdvqGQAAKWVSURBVHhe7N0FYBNJFwfwf5J6gXpLcZfD3d2dgzsO7oM74HB3d3d3dynu7u7uUqCl7hrPN7PZQgttoUDapn0/bi9raWSz+/bt7MxIdAyIUZKKj8QIGe3GU6vV4lj8tFqtOBY/jUYjjsXvW89PDYzusDlo0CDMmzcPQUFBKD7xFEwsM4hLPtNEBOPl7NawtLQU53wtIiICGTJ8/dwYUVFRsLKyEqdSp097XvGJJ1Bt5llxKvXiG47ofdp4YdFqeARHC+OeV1bg+MIOWDe+M4Y3HI9W1f8R5gNy4f89Ft/DoJG7hfFfZfFfTcUx8r0+HTbD5WpYmEphKjOOMEiHzVh7XkYLk1S/4fjv7MWLF5/GE8OXG/vwLcaxm4kkEgkKFiz4aTwxfLmxD9/yeeNNsNEPzIyBg/HvonPo9s9IvD80HuPPhKBXp5bCMkOYMGUNpp1WiVPke31OFSZk4scaYGK4MJnaUcyLs+eFGc2GI3pGFfO4kJAQ4VEu16ctCeFXYFQqVYKDoZf/iuFbPm28KturoOGehsL4jH/qC49H3wkPyeD7L0XZ2toKjxYWFsJjQkxM2NmzqWmCg6GX/4rhWz5tvDBlGD5GfNRPOBTD9rdyRLGlPG1f2qsVGgydr19mACMHzRDHSFJ8OmGJUEXAXGYOU+m3t3hqQCcssfa8DKYZjGLDhYfTSVUMozphUSgUmDt3rjhFPm28Z4UKCwM3d8Q/6NewBm6tmYO2tYZg/QPgRZAOj4WlQKTfecDziDiVfMzNzTFhwgRxinyKec8K/wYJO4Mq9OihsCC1o5gX+wqLkfmejSeZ7AgLMxNx7mfervWQ8X8b0tAVFiPAb024d++eOEU+bbylPc5iWU99SXrA413CI9d5QcKl671atBbHEuenL+P95K7Xl/efBIuPiZNKpShVqpQ4ReLseTEHUEWeP7HpUYAw7myVGT4K4MwbBVa9UGH77UBh/qNgLZwCQzB+7XVUn3YG04cOAELf4N9xu9Bh5XW2Rhii+Ioab+jYkUulCEOzYcswsXdDlM5ignp91/GlIjvxkSQFxbwEUMwjBmV0Gy+mVOFb920mdl8mP9jw5al9+JZPG2/uX02FgZv9bwE8DonC8EPv4K/QX6x+w2JcDFWIpziW/GJKFfhV/cTIZDJx7Gv8FgO+PLUP3/Jp40nYP5n4hQzd+BJFba0ws1kuOJlnFebltfu8k5raZhPHSEr6tEUG7TyEAVv3i1PEGBhVzOOxateuzzloevdp43mOuCQMXP+Wg4RHLr4y7kr1Fohjeqron7tI3aPR990tzU9SLl++LE6RePc8DfuSxu06IIwr2dCuXiOM7DYea64/RaD3JajUWgyavQ3nzp6Cn5CJAxvGd9GP/IBe4/uLY4njtwYsXLhQnCLpOkkvs70MzMzMxLmftXJqheE1h1OSTgzH6Pa827dvo2zZssKeV3TCKZjGs+epI4LwZu6fwES7BPa8+sjUYRNKbi0Z757X2rk1RtYaiacF9LfWf6nI61ewMDfHrH8OiXPiGraJx3AJJjWtpZ/xhbGHzgq55st+J8Q5cRVY1EAcS5zRHjYJHTaNGm08I0aHTSNGe54Ro41nxIzusMkvkcUUB+UaEf9luXczmohjaZuw52nZ9kvoi0htvlWOl54IG6/clDPCRI1Z54THq14aRAXtRc9BU/Bww3+YOm0o/lxwGT5nZgrLB+99Izz+GnJsuOMtjpOk+HTYvPYmEJXyOggzjQUdNkXGsOE+fvyIyMhI4ebbxEI1X2bsw/cwqrPNrFmzwtraWrj5NrGmLmKawjDm4XvoN97auvpmPPZ2Eybd9w/Fwck10XvuMax9oMAzAzeA57l/pDhGkkIf8z7eBlbXAYayExFrR3FR6kcxj8talu15oUa14YiRJemenp5wcHAQTlh4OVz+sSfFJXG9mqxvzcKYfXdrEHz7FdtYTJjBzdgTUwf2s6tL/xDHfr06HZeIY4nLli2bUGGSn7Qk9uFimsIw5uF7CBuvpltNYaLx3sbC44jWRVFnjv4urT6Nl7M8OhSONoaryfOHNP4SZZK4T4fNO753UMaljDDTWNAJi8gYNhyvdkU++7TxjMHs2bO/q02u9ELYeK/rNxCa8XjXtp0wk7uzsjOi7m3AsfE1sP2xAuFKDSKFJVfZ8Gv3gO+9BjB+/PjvDubpgRDztOxw9KJ0GRR+ws4yv6NqUWqR3mOeUeV5X/rmxhNb7v0KvyCRBhhVzNuzZ49QqkD0hI0XHa4UmvLQqPXRp92U7cIjt+fN91+V9rqwVhz7hrvr0LVFT3Hi+2Ne69athQSd6Akbb9/cu8LEoSUPhMdCbx/B3SsKr5SAXW4ppmx4gEbDj6HjgA2oMHqPsA7wAKufA098xBZnn22EOioYK6/64s/2U/XzYrmxcCRqtlmK8bxtTXkInJw+N85iVLt/KkIxz4jRj96IGdXG8/HxQXR0NJRKZaJNXXyrKYyY5al5+B7Cxlvbr4vQjMe2MYOFmdxFdhZx8KUa0CmE2rF3IzU44cWOsFd+fWOl33vCkjlzZqFUgRcHJdbUxbeawohZnpqH7yFsvH9m64tk2k6aLTxy1dmS5gVMWFQ0B6/BVtpahgZZJECVzxv4V6Fj948RvjdTcwsM3nlYuLGHGA+j2lpv374VxwgnbDxNsEJoxkOnjB0o9RlETB4x/tDXVzY0vo/EsZ+TlCTdiDObX07YeEFbnwoTwXteCY+dx21gKbgEB9gP/eJdD9w/ulX4gpcdOYets/qjzaS96L/FAzJzE5w5dw6eZ7/vNoaEnDtzWhxLHG/l9nvvaUwP0nWSHvu+ndge/ftrjiiGRmcoRszo9jxeqhBzcTrn8Pj3vPczxT1vfEb945fEruaKbCgiPH7pSccnCAkMxJuS8bdnXcbjA3x9fbFx6E1xTlzDNjXDqyePsX14X3HOZ/yoP/bQObw+8xDaA1/XjtJptSi4pJE4lTijPmymd3TYNGK08YwYHTYJSQF01CQkBVDEM6AzZ86gTJkyQtfEfAgLCxP63XR0dEQIG0/qZT6bTJmEPqq/1dVxYmJnyT+CF4Un1rHdt/CLm8b+k+O9OP4s2vGSGW/h1d7eHtn674y3feWE8HaXPZa0/+kf/rd6fPwWY+hgyRjEOdX8fdlV4Sp9zDBwx31xCTC4zRCMWDyLjekQFbQP68Z3xoDRYzHt2DvU6LweL/dPxoqLHsK6Si3wv023hHUrVywDteIc/lh5HeXKlcXgUTH3fKYuk1ddxcaHXtjYubo4hxDDiRPx7nuEosXSy8IpkJbNvTeuHhysv247m/w4iniEixPxSma3wfsZTYQy6A8zm9BOR4iB0FVNA+GRiVec53dLUWVC8qW4Ox4/65yRU3+31YLi4kzyI/jpIG/0gPfnThVByZfi7nhz8guVVQUh74GFJfXjzMwhI4THjssuYv/oGujcbiY29O+JOSf8hfnjz4QIzXHyW60fyBPvQDk1mjlqCtq2a4fazf8nziHEcL4uTlCEAd4PgewVABk1U/Or0cUVwn2d45lnAnJVpZ3uF7h06RKWLFkiFHoTEhtdXDGgkiVLokOHDj91pwlJm+LseO2PtheqqcUMIy997uJgxsAhuLTgPyw9E4TuO9yx46W44Nl6aFXhuL5gKPaNH4hmVfLj5Zau4kLjMWfEZEw+EPOhfo2MGTPCxiaBaoEkXYuT4z0KeIR2R9pBwv5pdVpcbnsZdhaGawo8PaIcj3BxIl4xx2J4/O9joRI2rw5KOx0hhkE3SRvQunXr0LJlSyFC8SEkJORT7YT8Iw4mOeK9nN0aCoXip+6O/9naCT9bO4K3qsW7DzJmP3PGESPOjqdhp0EvK1cRp4BCD+5DIm7kVdNmoEUNc7hUGShMc95Xl8K1cm9xKiG8oYXXbIi/IYXUIwRa2Br8ahOdahIuzu/sXYcO4pieR/fu4hj7wfj7Y+gWFWp1mYDw1ztxc9U02FjyI+db8B6+HrJhweUABLPHmCPaXaGnDN7ySTQifc8i9OFeaIL13UmlPobf6QiJQaeayexXRTzf2eXZadv3dzWjylYRWf6aTxEvlaCDvJGyCX4Cp/Cn3z1IQvR1JUnqQDuegajValy7dg2PHj2i2gnkK3F2vC1jrgldP8UMu2feEZcAs/4pIDxO3uWFblv5xRKW0511x4hVT3GWpXRzLgZj5I5n6Ln6ASqNPogjvsDEXmtw8kUYakw8IKzPi6c9xRPb8VXrYNu2p5h88AVazDqNKad5Pw3sVIYNH4TRK/hwbA46/jEUB64+w5hdvvobsIMD+cJYHS3q80k/sRMije89vL9/Dy3HrcLbXQswtm4L6Hyu6xdenYd2dVthVJeO+ukv/MprbSYmJqhUqRKKFStGtRPIV+LkeGqFBisHXBDabpeaSNFjUQ1IpElrkuehnwbFnVNXN5d8h00t7+hX5XjyUdawMDMRl36bt2s9uHbfTTleKhEn4pmYy9B7eW30XlEbPZfUTPJOx6W2nY5Lfe+IpHeU4xkIL2geNGgQpkyZIvQMR0hscXa8qLAQobc8Psxjg1r9+QcT8GgX2k7+3N1vmPjorxBHviE6SMyzUq3gX5rj8drngwcPRp8+fYRe/QiJLc6O5zbxc20Envjtmz5RP8Eo8v6JQu6P4Md+nW7v9Bciphx2h/zxVpYcugvrfGADn39ToRKml9z008+5NBMm0mzCvNTL7peGf97FZNasWWFrayvOIeQzKkBPZnRxhXCU4xGSAmjHM6CTJ08iNDT0U9MP/CILb/Lve7up/xJ/Hr8P9keez09sYrrI/5kh5vV/dPjZ56eG4VeIs+P5TLshdMscM/jO+1yAPrTtaPC2wzyDgjHjkv7FWYqHmNZEeG4XcXOFMD5+j48wJzg4GPdCnwnzajSdITw+CAYmsCQxJEwBjddtIPK2sJ4y+jh2TesIeJ0X1ksJ/DP8SvXr1xdqoMdUo+EXWfhFF57//Qj+PF6t5keezzsL4c/72SHm9X90+Nnnp4bhV/gqx/OedhOacAVMXazhMqC0OPcbdBpESmSg+zO+LbXkeJNPTgb7GYlLv62IQxG0KNOCcrxfhC6uJLPUsuMVXF0wScUcrZxaYWLjibTj/SKU4xGSAijiGdiHDx/g4ODw6UbpmIj3o3g+bGf3423h+Pr6wsXFRZxKusDAQOHzkJ9DOx4hKYBONQlJARTxCElmFO0ISWa00xGSzGinIySZ0U6XzNJzCv2z9zX+bIvTv+q+yp9FF1IM6P3798iZM6cwzptZ5wO/M4TfIK1U6esnfq8M1tbCPYH8/kpj3WQxd9j8qJ99/s82Vc/9TFP5MWinM5Bz586hVq1aQhMPY8aMEefqI11AYCDKzbkhzvk+rybXF26kNmY/e1vZzz7/Z+sc/ip0emkgfIfjYu9whHBxdroFp18iz8ijyDvqKPbc9RTnEkJ+pTg73fzTr6Blpz8arQ4Dd94X53L6Vo67zXBD9SknsPohhHp3nRqUR/NGdYRlVauUFx6XtagJTVQAhjbrgW1j/sPbQA1qVq+Oma3L4LTXe2Gd1EYnfwGEXBCnCDGsODtd7NYxeW+vn1ljwYKFGJrrOE4Ory80cMStP3ETe4+dYb9aJS5fuSnM63XgPAb+uYjlLhI4dF+LPA4yLOicC0NXbEbdLD+fhBrCoIEbeO1TcYoQw4pzIaXAmGNQqvWXZXM6ZMCFoTWEcfLr0IUUupDy1dXLZ97hMJFJkN855d9cWkQ7He10X129LOyakXY4QgyIigwMZP369fD39/90FwWPcHycP35xcvFdYp5HQ8oOvwLtdAbi5OSEBw8eCLXGOX4nCW8liz/yIalinkdDyg6/Au10BtK0aVPUrVsXjo6O4hxC9OLudOenAxPt2GAPPNgmziSE/Epf73Q6loPoNMDebuJMTn939l3/mP6vw9G1bFlhrGq16oj0O48Li0eha6+xKNNqtjDfuOib0w2IpgJyYnhfnF7GPmf9+syztJONOAasvn0boWH3cPnSRf0MnmiqVTj4j5d+2qhY4M6BeejTaa44TYjhxC2nm+IExPRhZ58X6HdXP05+Gf51Uzndj0mb5XRj/IGeV4E+t2iHI8RAvj6HdCkCOBYQJwghv9rXOx35JcaPHy+cSm7atEmcQ4ge1Rw3oLNnz6J27drCOO+3jvdfx/MyntNVXpi00/en42qy55oJBbTGusnSQnMNvyKvpp3OQGL6D+CdRvL+62Lwr5supPyYNHkhZem9pSixqYQwHHh9QJzLadCkSUNxHAh8s0sci98t8dGY9GhZ91M9wV8hpsOO2DscIVycnW75w+XQ6rTCMOryKHGu3pEjx/E8lI+9gVoZgitXjqND53HY5RuJQQd88IEt8WC/2lClDsZ345Mv3vtGxCmlJMRQ4ux0klg/u/hu7iyE0yw50Z8TH9t/AVl8oqDo3wvzWriAH9d5Z0o2Zsb403XEsWvXEcnboCDEwOLkdGW2lIFSoy8cz5EpB478fkQYJ78O5XSU08WJdHfa38HeFntxsOVB2uEIMZCvyuny2+ZHbpvc4hQh5Ff7aqcjvxbvupiQ2KiczkAuXbqE/PnzI3PmzMI077+AD7wvg8CgYFRbErtd0W97OKqqUDjOa5//bEcaKeVnC7f592dhYSFOJd2vKBz/mfcfg3Y6A3n+/DmyZcuGDRs2oE+fPuJcupBCF1K+OL18U7cenhUqjGcFC8GjW3dxLqevxLrugbfwGGPplW+32NzqvwVYeS11dFGUmL/aTBXHfo1ChQoJGzj2DkcIF2enU3qINcMlEkScP68fF43uvxSdS7hCxc5s7rB96B2bZ2GVSWheHaoQeF5ehsuLu+P+ylZoU6IC5vSqz5cgxMkSQVFsh30InDh9H/Ov8memPg4uxh1FiPH47gspUxf+AZ5JmLJnvGP7jYzPVEdj4b5V8L2xFRmtHHHtjgwlu2+BpW1p1CpXia/xCd85fZ2LQvFe3y9CaiOVCp+IEIOLk9O9/197RN2+LTS9YPvXX3CdPElcQn4Vyukop6MLKcnsV+x0/iERwNp6wvj3sh90FbJf1G7jj6KdTo/K6YyRRAan8KffP0Q85U/SP5ekONrpCElmtNMZCD+N5IW5YWFh4hxC9GinMxBeNcrb21vY+QiJLc5Ot3n0NSztcVYYDi1+IM7Vq1O/kTgWS/gtfDwyWpz49W5+Z5C4uXqgOBY/36vLhMerQoeX0cL4l9r8OUUc+3Vy585NNcfJV+LsdGGBn3+Q7x8HimN6wxbthE7Nd0R3YfrMvC5ARltktbPHzkFFEPL8EO6u7c+WeCPs5gr2GAq/059/yKHv3mHf+P5oNHwRXql4nb1IaN6dwpu9gwFPfdMQy0Z1w+UF/2HXw2DMvKiF2kRs+BZPcXp6Tby/vhp9h+/Ahg49UXXSYRxd0gX//u8/rD14BjMb1cWqLvUx9MCHr3arVYH6ftHl4H8v/i6YHTNT98ckeXzf6aU6Gg0KZYL/C976ib7aj0L++QiuMcsAW1dX6JS8TwB7mBbMBUR9hKMrW1eub2b9tNs02DiFY8+0fjj5QI1ozyvQZbSGRMV2kWwthHV6TZkCn/KTYe+SCe+830Ph5wn4n2F/wxZ1R57BNM8GsIgMwh3fQKj9g3D+7ktE2VVH4Uw2uGZeDt2WbsbsFjkQt2F3JcY2KyiMSU14t1Xxf2Sp1EQcI8Sw4pTT7Z17F14vQ4TxItWyoFb7QsL4t6wfVBKd5t3HlXl/o8qg1NXbz9sbZ5Gngr4ZvNTgl5TThUbDab6+9sJ3kbAD47hQyFK41IDK6fSocDyZ0U5HOx1dvSQkmdFOR0gyo53OQFavXo1Adho5bdo0cQ4hepTTGQi/G+Xjx4/ImzevMK3RaISBN7fAc7qK828L87/X8wm1WU6nL9bgOV3mRVmF8e/Ccjnl6CDK6X5BTieT/XwVsDiRbk2f/zD3r6bCsHf6BHGuXu36n5tVP7d6qPB4ZFxX4fF7dFlwRRxLnf78Y7I49msEBQUhZ86cCAnRXw3mG4u3j8Iff2TDyWQmn577Y8///Fwafnz4FeLsdKH+vuIY8PZe3B4Jhi3cyf7Pll+ZC1XAU9zfNgIR/j6oPfkQqjQejsndm+LfOrlxb2UrzGtXEw+3Dkff3oNxKSAAL7TsyG9jq/9DqZSTa/yF5j8qS5YsMDExga1t6v7cJPl9X06njkbDwja4t2MEQl2soDJxxG/lq7OzFh3qlc+LLLWaonzpolDkrILcRargglcx5C1RHRNnTMLB3R+hNYLMkQrHSXKJk9PtHD8CHs8eCeMl6jVCva5Ja1SnUY+BOLZivjhF4kPldFRORxdSkhntdLTTUZEBIcmMdjpCkhntdAZym7eqxixfvlx4JCQG5XQG9OrVK6E/A06tVgt9EPx44XgdIafjNdL9QiKReVE2ccl3YLlcWigc/9m+EFJl4bj3tBvwHHFJGPxXPRTncnEbiJ3RXt/8m7enJ8a1XSSMf3ZTfIxFqxJH4lpwzlMcA+ZfF0dShAqNOs8Wx3+NcuXKCRt48ODBwjQvs/u5wnH98/hOywvKkyrm+cY86D97/MuSa/gV4ux0mrCYmtqA4o3Qwfgng7v9i7X/64qgoNtQa3R4c2waJvWcjwDvYLiNq4n5UwZh/13eLZQEjYcewIxuHfFo10jM3n5PeP7ABu1xcXEPNhaEy3P0NbmDo9SYvecmptb8H/tAQDibN/fMW2FZ8jJFbutfG/Bv3boFV1dXzJ07V5xDiF7COd0XZ50zRv+BtmPq4sH9cEh1GmjUKijkSjjb3UGbiSfQdNg8mITcZzFDgomFtqFZjbx4FZYTecz94cn+1tTVf6J43fo4uHoa3odWwKDBa/D25GG8O7AM1o3bQKkGZm8+w3a+lEkzfXzegR1LCDG4ODldxA0fhB56w8Z0sG//GywL2esXfMOcuUsxZHBvcYokJjWU0z148wBH3iSte+uR9UYK+eTPoHI6PbqQksxSw053+vFpDLyTeAtqcbBfyMN/H9JO94tQkQEhyYx2OkKSGe10hCQzyukMiFdg5XlQ7FaeY3K6srOTltO9nvJFTjfPWRj/LjynGx8eJ6frf5s3DPyd2C/kccfHn3K6i/YOSeowPzKDNao/e/apcHva33thYqL/LN8jo7MMPec0/vT88Q2rQpaE5xeu2xh/Dhj6qaP/Z72Osud/f5mbrpoDCv5ZVpz6ebTTGZCPjw8yZ457wYN/3T97QcJY8TZjHBwcxKmk+9nn+/r6wsXFRZxKObTTEZLMKKcjJJnRTkdIMqOdjpBkRjsdIcmMLqQQQghJ8+gMkxBCSJpHwY4QQkiaR8GOEEJImkfBjhgVXsTMm2Dw9PREWFgY1qxZg2PHjglVgOLD+wxMyWLphN5XcuHfVUrizW2klJR8bS6lXz+lt31qQzeoEKOjVCpx8eJF5MmTB/b29kI/nAk1Bh0cHAw7Ozth3D8gAMXGHftlbcjGR6dR48Oiv4W2hjneK7aFhYUwnhJi6vGmlIS2S3JIydfmUvr1U3rbpzYU7EiaxjM7Hux4/X0e7EpNPgMTS8M1zKeJCMbb+X99amwjpQ94Kd0Q4c82pPgzUvK1uZR+/dTSCGVq8c3LmM+8w7Dw9Ct023Qbay6/RWDE504QCCGEEGOQYLA7/sQX+UYdRaOFlzD/9EucfOqLKYefocyUUyg75QzcA7++Hq3ye4iuy28J48fHt8fy+x+F8Vk120OnikakUou1Yzvi565k6xASEiaOx08T+AJjD7nza0oICU/ZMhOjoNMikGVAPAsaM2AMNGxWmy7ThOmG8y/q1yGEECOWYLAbvOs+1Nr4r3D6h8vRetkVceozU+fiKOO5BkrlYzwvOw7B45ZCp7yC7CvWITr8GLY+l0IilcKMrdtryHThOSMbdwXvTfLJ5i7CNPfu/QcMHT9cnGIer8aeQCW8dw1HCLSY0n4oQm6uxoaL7nj/3gPVh6zBocF18MFPDKNaDQus7JAt8cekaUnruCZdkkjhYG+PZ/tXoNOcKZA9346/R/QQysPaPhotrkQIIcYrwWBXMqstb2s7Xjr2r3mJLOJUXD3GjEK+fCPRrVkBjNrZFgVKH0LbQmbQ6dRQaVn2p5AL60WLdypFRzjwNsGhkvMMTIWRbf/FzbtXcN8j1qsX7QrbmR1wqtRM2LJ1FFFy2JZvjSsbluLOreto27QZnmtr4NbFI+g58wRkFtbw3L8FHpEqyBVq8Y+QxAQ/3oMbhXogL7+volA7nJs1DHt274aix179CoQQYsQSvUHl6CNvzDnxAt5hcihUGliamaBIlkwY0qAgyuf6vm5cCUlJdIMK3aCSUugGldSF7sYkaRoFOwp2KYWCXepClcqJ0Xn58iVKly4t7MyjR49Gu3btxCWEEBI/yuyIUeH94K5btw4NGjTA06dP0bx5c6Ej6tiVt1UqlVDxnOOtrPAbbfSZXSAqzLxo8Mzu+czfP2V2/H3xzC6ldrP0XqmcZ1Yp9d2ndFafWiqVm5nxWxJTHgU7YnT27dsnBDqe1S1btkwIZD179hSXxkWXMekyZkqhy5ipy7eDnc9j4Nkh9vgAyFkFKNEWsHYSFxKSulGwo2CXUijYpS4Jl9k9OwhMcgBWsAB3YQbw4hhwcgwwOx8b8gOBr8UVY9Ngap/eQnuEQ//+F8G8dnJs2lB0/Iv9rQRE+p3D2JOBUEaFCdUUSHJRwW31fgT73sXwmcfFecCQPp0x+RRV3SCEGL+Eg93+niw4JXCgi/AF1jYQJ77AnhMaGoIwtSMyycLwz8JzwuyDk2qwV5NBofIRpjcN6MmC4WtM33gV7969w8K/K8JEKmGryHBtzXTwUNq1WXfw2nc+hwYhREnRz3BMUdz5BZoM3oIh3asBCg/MPfAWc5Z0h6mJ4RpNJoSQ5JJwsMtahv0voSucLPAU+0Mcj0utM0GuXLmx0m0uZMgE833L4bZ7D7bc4JXI2fO0LFtkFNFyREvyIejAIly/dRu6Il2g1WigUOugUSr4moi2sxJaW1ErovFWS8HOYNSh2HQxEwY0K4hNO24D5tkxuEUetkCJaKqUTwhJAxIvs3u6Hzg7FQj7CKhYjmVqBbiWAOqMBXJUElciJPWiMjsqs0spVGaXuiRez+63lkCfW8AoL2B8MHtkQa/TUQp0hBBCjApVKidGh9cf4gPH69PxumyEEJIYCnbE6GzZsgVqtRpv374VLtXwyuT8cmEMfmVeo9EIg1ar/TR8q5bNr/Lla/Ih9rzkHFLytfmQ0p+dvvv4lyXnkFpQsCNGhbeOwsvfZs6ciWzZsmHBggVYuHAhTEx4dw16fLlMJhMGqVT6aeDzk8OXr8mH2POSc0jJ1+ZDSn92+u7jX5acQ2rxzUrlzwOf44zHGTwLfIayLmXRLF8zOFjo76gkJLWjG1ToBpWUQjeopC4Jht3T70+j1OZS+PPwn1jxYAUueF7A3DtzUXNnTdR0q4n3Ye/FNWPTYMagIcLY0x0D8cQ/bq1y32erseOlOEFSpaGTJgjVPgghJC1JMNiNvjIa6gQqlQdEB6DD0Q7iVFyBT0+jUf06eFxkNIo4SXFz3QA0bNgQ9eaKPZtLgBDPq2hcow7KFekK3lxvpZE7EXxgOAJZsOxRuBQaNWqExg3q4dIHDRoMWyA87eWWrnAXxojBKF9DIy0n/CjOTWyKYHnylHERQoihJRjsijsWF3okjw+/8tk4T2NxKjYJanQYjmMnz6BNMUdh+tJHC/zWYDjqFHaChU1+5GJZdbSvH3L8VhmD+/4uPOvasAK4UWgmHCDDiofnkDdvfuSo3QHVcshQt3QhYZ1MeSqBEnIDM8uHeT2zoE/f3rAYsBd2FslTxkUIIYaWaJndyfcnseTeEvhE+kChVsDS1BKF7QujX+l+KOVcSlyLkNSLyuyozC6lUJld6vLtXg8IMWIU7CjYpRQKdqlL6rkvlBBCCDEQCnbE6PDK4jGdtc6fPx+rV6+GQqEQpgkhJD4U7IhR8fX1xfbt24Wu/q9du4aOHTuia9eucVpq4FfmYw+EEJJosFN5ecFr9Gi8rl0HT/MXwJvGjRGwfDk0ISHiGoQkLxcXF7Rv3x4zZsxApUr6Bsl5Z8Gxy8V4+VzsgRBCEgx23qP0QS50z14h6ElkMijfusN/4SK8rFQZwVu3imvGpsGMgYOBwCsYvu2mOC+uW6tn4504Hp+o8AhoFFFQJ7lm8xVMP6MRejtf+1CcRZIsIiwMPfvNTvUVy2OCG7/5hA+EEJKYBINd8K5d4lg8dDp4jRsvTsRlaqVDn2FrMKlteTYVgG7Lrwrz1ZHBGHLIn592C9NR9zZg7S0vvNrcHj5ROlTvtwc6rRzbp/+DZo3rY92dMPRrVxONWDbZuElTuD1X4N8avYXn3lk/Dnd4X7Ci2iNWsv/HnMGzs3n+oFVh37yBqN+4DibueS4sId+WIVMmfouuOEUIIWlDgsHOid8AkMAlIImpKXIsWyZOxSZBoSLlsWTteiheHsaSI6FY1cUOgwcOxGS3d5jTzAklWrfG9CHzANeCyO9ohfwdtuDU/Em4sKg1e7YpHkVkwR/dxyKntQaLth9G+Xz5kT9vDfxRyBxVG/IACjjkKwXHz+3+okGZAuz/zijmClg7VsHD1YPgLjFFUKgaLfuPQLVsdPvt91o1tSfsbUIwsG8vyOO29kYIIUYr0Xp22shIBO90Q9iB/Yh+/ARWFcrDvmNHZKxZExIzM3EtQlKv1FTPjve7p5Ox/caQmbNOCwszk09llVTPjurZET2qVE7StNQU7PxDo5FxpgMsTGNdlviVWHzzdq0P5267IRMvylCwo2BH9KjqASHJikUhnnUZaiCExIuCHTE6K1euxPLly4Xx9evXY/bs2VSfjhCSKLqMSYzO5MmToVQq0alTJzg4OMDGxkYoD7OwsBCW89ZU+DQXHh4urMMvYwYEBqLirMsGv4z5dHpzmJrqy7T5++CXMflu5h8WDacF2YQyNYNgid1H5zqw7bjt02XMyMhIWFtb6ydSQEq2Dcpfm19GTKlDXEq3i5rS2z5GzH6Z0hINduGBctw66g7PZ8EIDYiGQxZr5C/ngmI1ssIiA92gQpKfSqXCpEmTkDVrVvTo0UPI6nj5WP/+/YWA9qXUV2bnaNBg5525HpXZiajMjsrsYkvwMubZjc+wafRVPLvijfAgOaRSCYJ9onDzkDvWDr2MR+c8xTVjifLAHwP19fPU6vg7fk0rPhybgwu/uCGZC7PawStW/cH4NB/L6xTGb8D4yZ97ILw6D6dVSa8aHskyoZ59U2+lch5EeGbHAx03dOhQDBgwIN5ARwghMRIMdk+ueIlj8WBH1HNb46mobZUdu+f/CXhdQvVui/B8R1fUa9AYjRs3xv86rhVXAo5OG4LXKj72CiNWPWUH5rk4y46uW0dXE5az83FMGboTd5d3wRN/fWWvHlUnI/zGchzx5VOhmNRrDfxOT8bJF2HC8hoTDwiPnCrCDwOaV0etSiXwmC0e1/svLLpyX1g2vmod9v41OL50KBo2ro2xW2/j7c5eeOqjv+xVdepp4ZHzvr4K255r0GXSfDalwr6ZrYXP0svtHaQyU0zs1Uq/IjQ4t6Y/GjRsjL+W3YRGdRlzr6uxfHBLtswTfYbvENba2KEneCyrOumwMH1saVcg+AEGbNI3+cKP1yYsYa5Rq4bwOo0at8F7hKFq+Ra45OEnrCMVD+ohH9yFdWo3bi5MX1o/Hf3HjOUn9yIJVrQtI45rMapLR3E8cdYZM7Jn0pVtQkjakmCwK9c4l3BZJD4yEyma9CohTsWii8K0/v0xeJYb1s0egEJtV6NbnfIoXLgwpmz4T1wJyFa8HDIKfzsTyha0BZyLwpVNS1gAub6hH/pN24Mxs/+CSiPBi4OLMXDAYKy4PBYZK/TE6zmDMGfdWVSonB/Odcfi7d5x6LfxJpqVzin8bU4q1UGToyQGjZ4AW3PAxtEV7rvPCstKNWkofC6v1wq0/F9fVMlui4y5K8HGUiYsb1oii/DIuVbshsy3N2LO2IFsyhSv5HnxW6fZqJgrAyxdC2L5mr3we7gfm6/6wSM8Awr+PRGNizlAZloVLSPX4fe5+9nzsqF3LTn69J6IbDVrgr01bK30EIOGj0bR0tUBuxIYVdIdffr2gVmhJjBjQf/CsaXCd1a+WldkCwlDmcp58fSej/CexueTY9qBJ5AFXUSh4qWxpH9NRLw6Dp8aQ5Fbf+VMz/k3THK7C63Xeczd9xDlqsScSCRu9bRecLQLw+B+fahSOSEkzUi0zE6l0ODJRS+8uOENv3fhyMoCU8k6OZBTOKDTjZwk9aMyOyqzSylUZpe6JBqxTM1lKFkvO/4aUx5919RBq6FlkKe0EwU6QgghRoWiFiGEkDSPgh0xOvzyTIjYpyKvSxQWpr9JiRBCEkLBjhgdXg7By+B4T+W80namTJmEsrEYGo1GqFjOB14Fhk/HDMlBo4n7mrwXdf244avj8BL42K+d3ofP3z0NKTWkFoneoBLm74eru7fB4/FDhPr5wCFbDhSqWgOl6jeBRcZM4lqEJB9e6H/06FGhUnnFihUxb948offyP//8E+bm5uJan9ENKnSDSkqhG1RSlwQzu+PLF2B1n854cv40wgL8IJFKEeTliatuW7G0y/9w7/ghcc1YeKXyQbuF0ZhK5RHhUVDJw4VKykdm/4sQ6D4137OzZzMI1dvEaZ1aAaVai4gopX6aD2xZ7HCsn/48I2Zcd2k2niW9e3PyhSi2g6TmSuX84PHHH3+gUqVKQgAbPHgw2rdvH2+gI4SQGAkGu0dnTohj8dHh1Kol4ngsvFL5vD+ESuU1ui1kES8Cizv+ixatf8fud/pVeD/iqjfHMOWwO0zMM6BW65lsJpsXfRSrn5jDzESKgFvLcDEAaDN4tHBAk0huYd29KNQctF8/Hf4KPdbcw8kFg9Fv4WFEabRsvlRYpgrxRPv1T/QvRpLMil8ipErlhJA0JsFgV+mPdsJlkfjITEzx+4jx4lQsuihMHzgQQ2fvxrrZAwETC6jy50DnWcuQm2XT2YtVB7+4I82UHSWzZ0SOspVwff9wPN45HVeDG6OzZBeGDh6IB87dUN2RvY6lDRZOGohhbmboXMoK5+dVxsDBQzDbzQMrupRCqFkGmLifgqmMfYyqXbFx5EiYWmZAzQJ2+vdDkmzN9D5wsg/HkAF9qVI5ISTNSLTMTimX4+GZ43h64Sx83r5Ejt+Ko0zT35GnVFnIxDIJQlIzKrOjMruUQmV2qUuid2OaWVigbJOW+GfWIgzbfRxtJ81C/vKVKNARQggxKokGO0IIISQtoGBHCCEkzaNgR4wKryTMi5lPnjwp9EJ+69YtoVyOt6RCCCEJSfQGFXWgHKEn3kH5LgzqYDlMnC1hVdQJGatlgZR6Kicp6PTp0yhevLgQ8HLlyiW0pGJtbS0si2k1g+PNin2+QSUQZaedM/gNKq/m/BHnBhV+kwLfzfgNKrZzXAx6g4qXS104dnGjG1QY/tr8N5HIIc6g6AYVPZlM331aSkswswvc9BQ+s24h+qE/NGEKSNjeo2HBL/yCB7wmXUfo6Q/imrFFYtAfQ9mjLxrWHsQedWjVuBZq1uwqjM/t3BzrB5ZD/a76agsD2oyCx6UZKFemAhr02oxGrZYL899dWorrITp0rFse5VpNY3PuYNKRSEQHH8Jfk08B4e4oXb4y/p3kJqw/5X8tUb1aVeg0KlRrtIj9yrxR4c8huLduIB4JTSgGY9pe9n61r1G9ejW0n3YcU1qURrmyZXHWXYnXB0ajSrUqOBQUBVX0MSy6Beyb0wMR/Knel7DovFhJMJ3o1XdWqq1UHqNu3bpwdnZG3rx5hZ0pJtBxUqlUCDZ84Ms+D8lzISPua8qE9xMzbmg8qMd+7fQ+xP7uaUiZIbVIcO+XvwoWzhTjJZUg4pKnOBGXxvc+Og87jONn52FKy/bYc/Qczp9fzZZIoGXBqNP8W1j2uzkOuwOKaAWcqo1AuQxNcHxZB+xZUwEHH3li6rNKqGgrwYYVoyC3NBGqOL8/NBZrHlfFzrHVMbTDDNy9eRUbx7URXnPM1m1wNlNAxXZ0RchttJtwHjd2zUGkXCFWj9ZCoWKHb2k+rOtXGmoTM4xcvgpNJu1GbYuL2J2hG65cuoJm9p/PwiQsMxA+vk4NlYZaZiGEEGOW4GXM6OdBCNz8lEWvLxazSZmtOZy7FoPMUV9/6Ffq879BWLJ1njhFyM+henafL2XxXZ23YGRwsV4ipS9jpuRlRLqMmbokWmbHaaPUUPtFQROuFIKcqas1JCZ0XwsxDhTsPh/wTj8+jZ5XesLMzEDl7exI0jpza0xsNFH4vjkKdhTsUotvRi2plQnMcmWCZTFHmGXPSIGOECPGy7AMOSRL5kjID6DIRQghJM2jYEcIISTN+2aZHSGp2ebNm/Hx40eMGDFCnBMXldnFLbPrfa23QcvsWjm3woRGE74qs4sID0ekt7cwz2DYa9rmyPGpb8PYZWbBwcGIDFUI44ZiYiaFi6vTV5+dC/DzRXSEYRs+kJrI4Jotu3A5mYu97f39/KGLNmxP+RILGZxcnMWp1IeCHTFar1+/hpOTE2xsbIRK5RYWFsJ8hULxqUUVfpCztbUVDkC8snlQlIqNG+6Cho69hkMGs08HvJhK7Xw302h1kEUHfFpmCFoJC7IWNuw19NN+fn5CfUROqVYiQh1h0Nc3k5jBytTq02vwkw17e3vhu9ey8ZgDsSHwCkIy8cSGCwwMhKOjo/Dd89dXRKoN+tl17J9lrMY2+Gd3cHAQXp93Zq2KYr9JA7288GdlpjC35N+9MAv+/v7C/sFplOyzqwx3Ny4PIjoT9vs215/kxca3f2pAwY4YtY4dOwoH0HXr1olz4oqd2aUEHmz566cUX19fuLi4iFPJjwccfsBPCSn52lxKv35Kb/vUhoIdIYSQNI9uUCGEEJLmUbAjhBCS5lGwI4QQkuZRmR0hhJA0jbI6QgghaRoFOkIIIWkaBTpCCCFpGgU6QgghaRoFOkIIIWkaBTpCCCFpGgU6QgghaRoFOpKm8dbkUwqvoprS1VR5a/4pJSVfO6W/+5R+/ZT87lMjCnTEqPC+33gfYBcvXsT8+fMRGhqKAQMGiEu/xtdPKfxAp1KpxKnkl9IHO41GI46ljJQ8yeHffXo9yUiNqGUUYnR4P3S8jzofHx/UqVMHS5YsQZ8+fcSlEIIf76qHD0ql8lPHlGFh4UJfYoYkZa+ZMWNGYZwfbPjBPqaD1uQWk1UYsm+4xPAgn5KfnQe6lHr9mEBnYmKgDni/gX/2lHrt2GI6yE1pFOiI0Tl79ixq166NEydOoEGDBpgxY0aCvY/H7oF5+OaL2HLTUxg3CLYrXRtRCzmyZREnU/ZgG7Nrp1T/fCl9sE3J14/JqFLqJIOfYMlkMnGK0KVLYlR4hhYWFiaMv3r1CmvXrkW2bNmE6fjEPo+TsuO9qbUtG2wMMphY6QNqDP7aKXkemRpeP6XQd59yr50aUUZH0rTw8PBPlxJHbrmI7Y8j2JhhfvI6rRqX+pX7lNHxs3qeVZiZmQnTyS2ls4r0fOkypnwypbKqlM6mUxvK6AghhKRp3wx0++95YeiuBxh/8DHOvfAX5xJCCCHGIcFA98wrDH+vuY4hu+5j911PbL72Ad023Ua/7fcQEKEU1yKEEEJSt3gDHS/BmHr0Oa68DoRaywtVAS37n0qjxd57H7HozGv9il9YNfpf6GsteaFKrg5QCONXsfaRCqHBIdAEPEOnRdeEuT9Ko4hEtCrxMpYtS4cJj/KIUPb+hVGSCEVkCIKCghD87DCmH3+JsMtzceC5Bw5OriuuQQghxiveQHfkoTeuvw1AfDclm0glOPTgI3xC5eKcz2rVLozzHsD7o2vQ+nctvEO0eLt9EzoVk2H27/+DzIS9oESG57vHYvb4IShdognCL61EtepV8FLNgpcmFE3LVETJ1r1ZYBX/KB5hzG4/YWzryNoIfbERJzwlUIc9Qp3yldB8vJtQN2pa3dqoWrs+1P4XMX/jBdTvOhm3lw/AG37vAUmUubUt7O3tcWLzHXRrWADz5oWiYaHsaD5mOWZeoDMFQohxizfQ3X4XFCvQfC1SoUZAhD5fiy1PsYY4fPQujh0D+s/tj/PvA7F1nZS9iAS62H9Qp0HFrjNx9/wQbDX5A5cuXkGP+ZcAmQ12Ht+B9f/mw5EXMZdHi+H+3FkspVRjvXYoohUqyMyBsdNXYMPuHZha6Abcwz4grONyXD57EiZO1dGrTVmcXD0WUYqUbZnBqOj88VxXBA5s9G1mW8TcJ+jhZ8B6Z4QQkgziDXTW5onflsrvVpbFc8uyzLk4snjvQWBWa7a8PM6cvIBbjf5iS76OmhoNyxS0KthnYXmjTguJRAqvmwuw5GVGFMyTBbHziJn/vUVYwH5MHN4IPHTxlw6NzoTsOXKiWLu5yJMpJ2a0L4g2vzcBJXA/5tXxLajQvaUw/puXH4TTDJUchfPnEOYRQoixijfQlctlzwKVOBGPDOamcMoYX90gKUqZvYGuaFNhquydOejTtbwwroiKEgKaXKlh8U0BHuegU0MlZnpRbL6ZNAsiX53BojW7IIt13bRIl3Vo1m4dqtiz2KhRIpL9qa6lJZi5bjd2LpqMSPVduO3chZbFSiGQre9iLsH2s7cAtTzRzJTEUGPTkedolEt/gtNpVG7MXb8FE8bNRu+SwixCCDFaCVYYH7zrIXbe+iCUycWmVGsxvnlRdK+eW5xDSOpFFcb5FZBEzloNiCqMU4Xx1CLBPWBogwLoXDU3bK3MYMLSKzMTKRyszTCicSF0qEiXswghhBiHbzYB5hkcDd8wOWQss3O1sYRLptTRGjUh34MyOsroUgJldKnLN/eAbHaWKJPTDiWz21KQI4QQYnRS5lSPEEIISSYU6IhR4ZekevTogcmTJyMwMBBlypTB27dvxaWEEPI1CnTEqNy5cwejR4/GsGHDsHv3bmF67ty54lI9XjYVM/DAGDMkh9ivRwMN6X1ILag/OmJUhgwZIgyrVq1CnTp1UKVKFSxduhS9e/cW19D3Ks571eaDXC7/1MP4uJ3XsONJJBsz3M0oZ3qUiHMzCr8pISVvyOAD3YyS/GJOstL7zSgpdSPWlyjQEaNy+PBhNG3aFDt27BAaou7Vqxf69euHRYsWiWvERXdd0l2XKYHuukxd6NIlMSq1atUSAlvZsmXRrl079OzZE2PGjBGXEkLI1yjQEaNibW0tZG/58uWDnZ0dli9fDmdnZ3EpIYR87duB7qEbsL8HcHQI8PKkOJMQQggxDgkHOp9HwMbmLMj1BO7vAG6tBXb+DezuDEQGiCsRQgghqVv8gU6nBU6OBdzPgfcDJxTe83kaFcvwdgIXZujX+8LHW2vg9iAYwY8PYMTW++Lcz57tnIJr4eLEV3SY1aEBe9AgJDxKnEeSg9+7G3gVHIwtowbgA9/cnPcxtClTVpwghBDjFX+ge7IfeHeJjcSzWGoCPN4DhHmJM+LKYGMHu6It8PTecZwe2wyhCh20qigM2MfWl5jg8aElKF2qNtzZfGiUaNGoJmpW/Vfof07C7w6TBGDU6B1QP9yIzRsXo3LlcrgaGK3/48QgnHNVQH47OxQrboWgUD5Hi4ZrolEuk4WwnBBCjFn8ge7DDX0GlxBFBBDpJ058xjtP9fv4Dk9OLEHj1h2gVn3u4Zvf0C2RhCN7jT64e2MpViy7jLX/9MTM5Ruxfut/mHouJpVg6/KVZRL45WqKq1dvYcT8o/oFxDC0oWhTuTIu2bZFUQdg17j/Yd+YVvqNRgghRi7+QGdmJY4kgGdePLP7gk6nQY4CuVCkQR/0qJQVMjMWr9h8iUwfxHQ6K9hmYiNaLZsnQ0B0FArlyoncOatjbK0v6rtotLCx0jciLfX4OqiSX0hqA7erV9GnohLzzt/HHZZ8d2rXFsejFOiy4a64EiGEGKf4A12uKvEGsk/MWbTK4CJOfKbTqBERqwyuYpt2mLRtKzYsmQmVhl/CVIA9MFoo5FEYPOd/GLxqHXbv2oUnbK6SBT6eRsjlKraKSngOFxWtFB6JYby9shxuu3dj7uyN+F/FkpixZrtQIbsm1FjTsbS4FiGEGKeEW0bZ3wu4u/HrgKdhQafhTKBKP3EGIakXtYzCdmFqGSXZUcsoqUvCe0CdsSwlY8HO0o5tLfZjkZkD1k5AvUlA+S7iSoQQQkjqlnCgy+gKNJ4NdL8IdDoKdD4G9LgMVB8KmH6jDI8QQghJJb59TcM2B5CtPJC1DAt+mcWZhBBCiHFImYv3hBBCSDKhQEeMCi/kj4yMhFKpvxM3Kopa0SGEJI4CHTEqT58+xbNnz+Dh4YF169bh7t27mDx5sriUEEK+RoGOGBULCwu4uroid+7cyJw5M6pWrQpLS0txqR7P+mIGfps5v80+5lZ7Q4v9enz4cjo5h5R87fQ+0HevH1IL6mGcGKXjx48LdaTq1KmD6dOnY+TIkeISICIiAhKJRBgUCgUyZMggzB+74yp2PIlkY4arR3e2Z8k49eh4sE3JumR8oHp0yS/mQJ9SddlSSz26lPr+v0SBjhiVW7du4cWLF0IA4z9dviPxYNK5c2dxjbiowjgo0KUA/pvkqMJ46kCBjhgVHuCCg4Ph4uIiZGze3t7CJUw+Hh8KdBToUgIFutTlm3vAoTeHMOryKEy5PgUXPC6IcwlJGebm5nECGy+vSyjIEUIIl2Cgex70HF1OdMHYK2Nx+M1huL10w8DzAzHswjAERQeJa8UV+PwwGjRugrq12kLo1iwOFWb/N1QcT7rfWy8Wx4ghvdg/HfUb1MO1ALptnxCSNsQb6LQ6LebenovrPteh0Wmg4/90Oqi0Khx2P4zlD5eLa8YlD/fBwBVHcPrcVoyavU6cG0MHfw9vcTzp9u3pK44RQ1E+248bmf/FyROnUMmRmnkjhKQN8Qa6k+9P4rbvbUjYvy/JJDIcdz8O3yhfcU5cQumHLhLyKPan761CpArY1LUmmxnzUr44feYdom6vxPbnYWhRfYTQu/j+cbWgU/ugVf89LPlzx+CpB+G+fxD6bngl/M1qXTYLzyaGc/XME7zeOxkVyzRDiJqKbgkhaUO8ge6e3z0hq0tIpCoSgdGB4tRnJqaWmNypEaq3mYO14zsiOldTtG3dCBte84JZMWhqbOF5fjp+H7MVIZGhmPbPa0QotVgQMQhB7sfg92wNGjXvhbs+r2HKMsieDbPHE26JIQT4+KHL9OW4fmc7+iw6Kc4lhBDjFm+gszJJ/LIVv4vLJJ6OWdWqaIxZewwXd00Spif8MROHDh7DgFr6u9D4y/ldX4msvVdi3/IBkKq0KNJlGlYd34Dl85rBIkN+lO+4AMeOHcPuCZ0gV/PLpiS5lKnqhGfvlUDUO/xWqIg4lxBCjFu8ga6MSxnIpAnfFpvBJAMcLB3Eqc+sHPIjq75urmDm9nbo368f8jVoyKYkKF23Mpyr9MCjyT1x4LU1fnPiAbUA7O9/QGE2Zu1aFe3Nd2NA3954GWmODDkrwNZS/z4aVMojPBLDyd1wDAIOjkPvYdcxqnE2cS4hhBi3BOvRjb08Fnte7xHK5GJTapUYWX4kOhbpKM4hJPWienT6KzApgerRUT261CLBPaBvmb5o/1t72JrbCpcpzWRmQhY3uMxg/FXgL3EtQgghJHX7Zsso3pHe8I/2FzI7ZytnOFk6iUsISf0oo6OMLiVQRpe6fHMPcLV2RXHH4ijiUISCHCGEEKOTMqd6hBBCSDKhQEcIISRNo0BHjA4vf+G9GHB+fn7CNCGEJIQCHTE6d+7cwenTp7FlyxZcv34dM2fOFJcQQsjXqD86YlSioqLg6+uLy5cvw97eHk2aNBEC3fDhw8U1IPRXx7vu4QO/88/a2lqYP97tOtyeRbMxw911eapbMWTP6ipM87se+ZBSd7/xXZsPdNdl8uOvz++8TKltn1ruurS0tBTHUhYFOmJUFixYgEKFCuH48eNCkKtXrx6mTZuGUaNGiWvoDzIcD3RUvQAU6FIAVS9IXejSJTEqjRs3Rt68eWFnZwcPDw9s2rRJ6Ig1tphsjhBCuAQzOp1SicirVxGwYiUUz55CYm4Bi2LF4NSvLyzZIztNFNckJPlFR0cLl0U8PT2RNWvWBAMbZXSU0aUEyuhSlwT3gODt2+HZtx+i792DVqGEJiwMkZcv4/0//yLy2nVxrbh8H+3ChY/68Z4t+0B/X1z8+vzeBb+iD+uri7rjWoACq9q3E+eQn3Fl8RAcfRssTqVeMdf+s2XLRtkbISRR8QY6xYsX8F++Ajp2RsaOIuJcho3rFAr4TpsGbWSkOPMztTwUfO6s/wZj8p7FMNfP/kzjjwEDdwujS/atwZedAek0CqFrnshIfsPA96ncbyUqOZojyMODTemwqHNz/QKSZBpVNErXq4SgCKU4hxBCjF+8gS7iylVow8PFqa+pfHyg9vMTp2KT4dKyMagzay4cZRJoPh7ExINB7AiqQN2m84U1Ys6+u3QbAbzdjk1C9qBCnz0e8D23ERYmUkwYNpzFrCh0m7JJWLfGqF1QPl6HBn+uguLjXXRdfEOYzz3d+A/eB6vFKfb3xcs0z66dEYJu/5aD8f1hM32TmVrC0ixlLrUQQoihxBvooh895BeZxamvaaOioA4OEadi06JAsSK4fPuNMHVs4XIMbGjHjqDm6FH+EHv84uXytMOqFQcRfWw8RrXODtMcxVGtTkOc9mWv/eIwHp3eLNx8YPPkErQ6CXou6AbzzDmAu58DXUKy53dGl8q1cevdUygT7iydEEJIGhdvoLMqW5aXoopTX5NaW8PEwV6cik0Hl8rtUOzxDBx/EYUilXLjbaB+yd03LEDpNFBrPkcdHkr7+V3E4EXZkEWnwLD+F3HpzAlUzW4GZMmHcl0m4OjRo1iycBwk7G9/um0mkTIZlVqf3c2dvxzbr55FmyJOBrr1II0yN4Wp2VcXnQkhxGjFG+gy1qkD08wu4tQXWLSxKJCfLY97Szdn5Zgf2ayA2oNX4832AbBvvgwPV43CwEFDMWHjBhagnNGo8HnsuuOPqpXKsOAFtFk8AE3m9GDLzDF3Ujb0GzEHDVrUADKVRjeTBxgwaABey2wgs8uHHLxQj61XuQrvj1zPNm9VZDCToFjDRmxKgk69/sbUxYcwtHNr9OrZGwVqtIQp3avwXUJenkafORdxb+1krL3gL84lhBDjlmD1gtDDh+E7dRo0gSwli8mg2KqmWbIi29IlsCjym34eIakYVS9gZ7NUvSDZUfWC1CXBPcCmcWPk2rEdmdijLENGmDg5wrZdO+TatZOCHCFJxINOtFLNBo3hBpX2U2PXhJDPqAkwkqalloyOn+H7rPkLZhFiRVMD0KiVkLXbAacc+YVpyugooyN6FOhImpaqAt300siqcheWGUJElAJRve/DOZe+DJsCHQU6opcyewAh6RUv7zbYIL4GISQOCnSEEELSNAp0hBBC0jQKdMSo+Pn5YeDAgfDy8hI6YOUdrrq7G67cixBi/CjQEaPCey2YP38+Hj58iF27dgm9i8+ePVtcSgghX6O7LolR+fjxIyZNmoQBAwYIGV3NmjWxbNky9OrVS1jOf86hoaGI6XxVqVQiQ4YMwrJxO6/B7Rlv4ttwd12e7l4c2bO6CtP8rkd+9x2/848/Bs+rhGya98IyQ4iIkiOkyw045igkTPPvgg9012Xy49ueDyl152NquevSwsJCHEtZFOiIUYmIiBAC1+7duxEYGIju3btj8ODBmDt3rrhGXKmueoH6nbDMEHigi+pF1Qu4lA50fHvz95DeA11qkeAeoFFr8e5hAHbPuoMVfc9j9eCLOLjoPnzehrENKK5ESDLjlyx79+6NSpUqoVGjRujRowf69u0rLiUk9aAOgVOPBAPd4/MfcWzlI/i+CYVGpYUyUg2PJ0HYP/8uPJ8HiWt9bXybGqhfuyaeBegrTCZmUfc/EagEWrboJ84xLNXz7Zhw3Fuc+gm6aAzvsVCc+FWisHDnHXH8x0xbvkocA/5uu1gcAzyuL8eCS9/XIseVxYNxJBX3MF65cmUsXboUWbNmRY4cObBixQrkypVLXEoIIV+LN9AFfozAraPvoNWw1C32SQkb50HvktsrKOWfOzuNcWbGEHTaeQEnz55HAbtvXy7pt3IXHMyA/QcWiXMMy7RQO0xoqC8/+Tk6+HonHOx/jBaBoXJxPH6h52fiwceve3bnFE/3IFe538Up4KPn5/eXvWJPDKiWVZxKmFYlR5l6lRFMPYwTQtKQeKPRh6dB8QayGBHBckSFfn0wLN+2NXp2myY0MCuTSbCkTUPIWazc1qP251IRlSfKlfsX/K9v/KcBeOfgNapOgiY6BKXq/iWsMqJTS3bYV6NJmXwIVAAHBtSFUqvGP3X6C8sf7J2Lp+zxz0GjhOmP+wYgMlbvqie3bWMR+R0GTzkId7eeeO6vxLW9e6CKPo5FN4B3704L643v3194Xy2rFUQAizG9a1UW5nMan7voveoWG4vAhCUn4Xt8NXhzuTNqVdMHf4kUT/aMxv6XCgRe2Qs/9jlW/l4DCpbI1pp2nq0QhdHt5uLsrCF4KXxVL7DowBtcm1cPaq0Oukg/tFv7CO/PL8HSq76IvL8PnnJT6FRXMftUNDRR9zH0sD9mDGnCn4ybDx9CKt5gwe1+y96Zzx6sfqj/ZlfsfIw/yzoJ43oSBF6Yjw0PAJ+7G7HmTvwBMjapqQUsqIdxQkgaE2+g83sfBh07GCdEpdAiOkIlTn2WMVclHFs9Ckv718I1duQ/GhKGVk0aY4unDR6K67AQgkr1muCrYlKdFrnbjBRGf69ZHu/ZGpmbjoSDOdBiUA9c5sFBWMp8cek77rVwLZztg1GnSS/4KsKRu8of6FK/Fxxq8P7q9H/B0coVzavXwcnzPiyMAdGVesDRAvijweeCa1nmkrB+tAHqW5tRrWElWBVvgLbNGuCUjl+SlSDi3UVsQFe0LGAOq4IVMbhNLezyY98b+9fg3Fio/V7CcWBvIfDp6d9j7Ht/JDJTHDj9EN0qu8C65O/IZqHC3dUzcHZeazT7cxRCzlxE0xLF0W30RhQuVJR9shgKhK+pjT//XQEfv0D2kf0Qqi2OOMXuuhcY/KElOpYQpwkhJJ2KN9C55rNlCcsX0SQWMwspLDN93cdWqJ+n8Dhk0lg8exUAB5tKQg/hR/evQOzjbfw3ekqg8H4jjD1/FgEnFhCjvTyEac/Tl1FAJkM+ib7s6Pm1R5Cwo74t9NnH2ev3hUdOG+qBuR51cObwZjhJlQiSlcDle2uwt1lHFoIkkLIIu2zMWBy8eAb/K5tFH/rifT9StChSEEMuWKBWvozoOGQb9h06gRbF9V9ZpvwNUPTeQLwI1WDi2JXYvPccOtd0ZH9Kgr6T/sGOo9sxsLwFXHLYIpxldBFP7yBSKkX+fMURqJFAwwKhCfuOC1tb4y3LBjXBDxASwT5jmarovmoPjh45ijEjGsG5/mismtoW08fuYYFMA40pi/zXl6LitLM4tGICVFopnh/ZhAYDP1+25CSSwvjTfSAe+ym/PC9IHO9h3Dx13BJMCCG/QryBLk8JJ2SwZQfU+LCY4JAlAzLGszz87TUMHDwYfbaGo3OVzNi8vSeGDhqE4RNuiGsw0gyoWCa3MJqven2YsXfQqElJNqWDzMYeffv2R+YuY5CBZS02BbJjyoiB2FdgJLJJpBi5rjP69R+ObG26IwPLlOZ1L48B/fqhdutuQtDgpDY50Vm2EmPWnECTSnkh8T2Bgew9VNrnBpksKwrZAX0mD0GffqORq2kzIQuqX66I8FzX4jzr+6zKP7+jaOGywpe0fdJvGDRwIBo15pcSZahSrQD+nbILh4ZOx+hpzTCgbx8Uq9oAMvY2rMv/C8+w5sLfKP2/fjg0ph+OqwqiYjZrOLWYh0WjB2HmE3tUzmWFeiPn4ujAflhx3QwNyjnApsIwhKydzF5rOMxcrHD/4Gj06zsJw2f+CasaPbB/Uj9ElR+ErcMHY+rDDCiVzQxnboWjgr3wcp80bFIMTcbtx6m5U6HJWggFHL59qzHvYbzfvMt4sHYK1l2kHsYJIWlDgvXoXt3yxcWdLxEdxjICHkTYWnzVjA4WaNyzBJxy6Cvh/iqayEA0WuuOk/3KinMi8dfQDdg5u7c4TeKlCMHeR1FoxbJT8jWqR8dO/qgeXbLj25ujbnpShwT3gHxlnfHH8DLIX84FZhYmsLIxQ9GaWfHniHK/PMhxMmuHWEGOs6Yg9z3MbSnIEUJIIhIMdPwGDxsnKzToWhRdF1RHp1lVUfPvQkLAI4QQQoxFylzTIIQQQpIJBTpCCCFpGgU6QgghaRoFOkIIIWkaBTpiVPht4wEBAcKt6xzvqieBGjKEECKgQEeMysWLF7Ft2zYsWLAABw4cwNatW4XeDAghJCHU8SoxSvfv3xd6G2/SpAmmTp2K0aNHC/P5z5n3Ks7xitJRUVGfehgfve0ydjzhjVsbrsL4+d6lE6ww7jezrMF7GA/vfocqjDP8d5DSFcb5e0jvHa+mVIX5L1FGR4yOp6cnihUr9ukgZm7+uTm6mAa++SM/0KSm87i4jY8TQpJLghmdhp2NvXt0Dzf2usH/3VvI2Flp5rz5UaXN/5A5X0HaaUmKOH/+vJAh2dnZ4dixY6hYsSJu3bqF/v31XTh9iZoAo4wuJVATYKlLgnvA/ZNHcHDOVHi/fAa1SglFZATeP7iLnRNH4sOjz70FfGncn9VRv1YNPP2ih3FddCB6LLoiTnGemLHugTj+q+iw4L/fESZOkaS7vGhQqu5hvGjRokKP4s7Ozhg0aJAw3q9f8vRQTwgxTvEGOv8P73B9zw5o+VlJ7MyNjfNM7+yGVVBGR4kzP+M9jHd2u4iT5y6gkJ0UOlU0lOysMiJaxU4v2RltUHSsS0mqTz1qx8yLjIiESh6FzyHyi0tPbDz2NB8XptlQreM69iDBgLX7kElcTpJGq1KgbIMqqbqHcUdHR2TJkgUODg7CNB+nqwuEkMTEG+jescxNEU8gixERFICI4CBx6rPy7f5Az67TEKXQQCqT4Oj6ozCTStGs/kx2MJLi8ZkV7DEa//zFO1iVsXETuPVvKHRO6uM2DNeiraH0vo1Ba+7A69xc1B3lJhzEarSbD03UXbRafQ8SXSj+13Yo8NINSy5/hP/Jk4hm6/DLM/x4t2ZELf2bIUkmNTWHhSn1ME4ISVviDXS+b15BJ17fj49SLkd0eLg49VnGnBVxbM0oLB9QGxffy1GygSmaN2zEUgV3lg1qUbRuT7aWFbK58HISGQKPDobzuEOwMJFg2YLHqOsEWOeuCufXB2CmjcaIjvr+4Vr6PcSD7Yuwsltp9o5t8Wc5a+gKVMWpQZ3xNn9ZWAprxcr8CCGEEFG8gS5r4aKQJFKAbW5pCSsbG3HqsxCxh/HBk8bA3ScCw3dIcPD4MRSNubQU67Ij59RqBba264QQNl66kgZC6NT4IlpWCmoWCD38ovkc3Lcpg6LFWRD10l/qvOsXCWWgBQ7eYtncqr8QoALUEfoKxOQnUQ/jhJA0Jt5olq9cRWR0cBSnvsCClWOOXMjkwNKvL0S8vY7BQ4ei7/YI/FvBERMKv8XgwYPRtFl1lsBZom5p/d1oZStVYv+3Qpm8Zlh9ch3mDl+AlnNPYMKgQeg/bTemTP1duGvI0mM3Bg0chA17+8CsXA/k2D2WTY9Az5mzIVN/wICBg+HedDscTYElzXww4eBzFCzXWHgNknQhL8+g//wreLh+KtZfChDnEkKIcUuwesHzKxdxbsNKRIYEC+VkHF81k7MLWg4ZA+fceYV5hvLh8Bg8zjMUjX/7OnMk5HtR9QJ2NkvVC5IdVS9IXRLcAwpWqoZ2U+agUJUaMLOyhrWdPUo2aIr/TZ1n8CDH5Wg6hYIcIYSQn5ZgoJNIJbB1cUXTAcPRd4MbeqzcjLpdesHa1k5cgxBCCEn9UuaaBiGEEJJMKNARQghJ0yjQEUIISdMo0BFCCEnTKNARQghJ0yjQEaMSEBCAs2fPCuOhoaGYMGECfH19hWlCCIkPBTpiVKytrWFrayuMr127Vgh0Y8aMEaYJISQ+FOiIUbG0tBRa3OBKlSoV55HjLWIolUph4OvxFipihgQaAfqlYr8eH3jrJDHjyfDycV6bhpQbYlrFiW9ZehpSi4QDnVqL6Ef+8F18Dx9HX8HH8Vfhv+IhFO6hhmpBiZDvEtOk1bt3+ua0Xr58KTxyvLm6mCFmOiXFCa7J8FZS+vMSPb7daVukHgkGurDzngjc/gKqjxHQabTQKTRQvAtFwJpHiH7sL64V14tTk3H0gzjxhUi/cxh7KlCcArTyEASEKwHfk7gQlXjPA7NrVkTCnQZ9FrRnDO6K49+yYcVkcSyuMRWri2Ppz9tTCzFqSG9se5R6y7y2bdsm9Cg+cOBANGjQAJUrV0bfvn3FpXq8fcOYgQdF3t4gH5LjwBPzWvENyXHYi/15aaAhpYfUIt5Ap3gfhvDzLGJpv07ddBodQg65QxulFud8JpHIIGV78/n5+oOlHwt81apVx46XPIWVQO79AGXLlcfh53JIfa9g15sw/NlxMkY1rIf7h6fhgfBXNJg9bgZe7Z/ADmIVcdozEjITE/ZsHYZXqgfe3evJOV1RuXwpPA1m7yfwAmpVqYoum56wT6M/mFxe8B8OuntgxLBNwl88Me53RLJYuqlbTVSt1RhvvE5h4brDaNhnFluqQ/umFVC54ighmPLXQpQHOs67LDx35rjZ+PqTpk156vXHtN714tvsqcbff/+Na9euYf78+ULv4levXkXevIZve5UQYrziD3SvgllAEyfioZOroOHZ2Fck8LyyG/eKD8XfRQOxKag5Dh48gOApNWAqkyBAlgW3b13ByaUTARMt5IpI7FozCGOPnUSxOj0xbvEtqD7chLZud6x9qMbZS9dRN5u1cKV0z7g6GHDtFNRPtsO3zmwcOXEWS5YswK7h27H55Dms+aeI/vVfrMH9SvPRPLclFAp9pqhWRAuf9EzZWbh47ijyZqmHjq0q4fiSYVjUeQymbz6OI8frYO1dff93vDBFrtR/AbysJ12hy9KEkDQm3kCnCecBIuEjnpZldTrV15FQamKG43tPoGqprEBECCQ2mWFnZ4eemy5DxZ6T0+XrPuw4fkVJZmmHP97vxIUD+zCwuh1mjJuCKT3q4s77aLZcii3Xs4L3kKeIDoCNi63wd5eNHYA2a1bg/fIe6LfNFxKpFgdWnED9ohnYmlLITPUfT8s+jo6laxu7lUf9pk0QGeut+0REISv7W3a2ddC1tL6vcv6GdOw1OV1iEZ8QQkiqF2+gM8/Du8dJuERBaiaDLIOZOPWZWhGBLktW41CX5rgVUgxvlwzG6XPnsHLqMkhYwFCyYMcJWRKbVvFrZOYuOLvtHKLY/Pp/F4Lb2+IwY1Mrlq1ArSat8dw7HKroSOw/uRlNK/WE1W/tsWXYAJw7ewbbzz3F0lmroSzzP0R53oVOqULf+buw9s9meOxhCmngcZw5cxqb77yBVOaNTWfPon/j8njJEjcHrRwn7z7H4BFFMHXDXvb3tuKtUg1ltBywcoT99Xk4ffEITtz0Et5zeqAIfo8z157gxe2reOQpZreEEGLk4u94lQWggE1PIX8WqE+3YmPLMtbMBpvGecQZv4772Tl4U3QI6jqLMwj5SdTxKjsxjel41TAfOw4d+xdz0w91vEodr6YWCfYwrgmMRujJ94hmwU6n5qtIIDGVwLqsC2zq5YLE4tduwOgnx7DreQ7805qXtRHya1Cg0wc6pUKJNTfWIEQeIswzBJVWhaGVh8Iqk5V+mgIdBbpUIsFAF0PtFwV1kJxtMQlMHCxhYm8hLiEk9aNApw90WqUWjbc1hgf7Z6jMjn/X7l3cIbPSH9wp0FGgSy3iLaOLzcTZChaF7GGR346CHCFGjF9S5EHPYIN4AxchqQ39MgkhhKRpFOgIIYSkaRToCCGEpGkU6AghhKRpFOgIIYSkaRToCCGEpGnfrEdHSGoVFRWFIUOGYMqUKbC3txfnxkX16NjZrFRfj67J9ibwlHgarh5dWDje/Pfmq3p0/BDj9/49b/tPmG8oMradHV1dhfEv69H5evlBxb4Dg2HfqWVGUzg4OgiTsevR8e/B19NTeE8Gw/52JkdH2Njw5hvj1qNTKBQI9Q9mb8pwry+RSmDlkAnWVvrGAlIbCnTEaM2dOxeDBw9Gp06dsH79enFuXLED3YjNhg90l/snEuimlWKBzl1YZghCoOv9MP5Ap9Ki8VaxwriB8EAXX4Vx/m0/XbgQ8jlzhfmGoGOf1WnHduSsVk0//UWgWzvuJALfKYRxQ1CrVWg/tTxy5M4mTMcJdOx9LOjyP0QH+AnzDCEqIhKDdx6Ck4uLMB070MnVCrwYegpWGv22MAS5Toncc2ojo7m1OCd1oUBHjNbZs2dRu3ZtLF26FL179xbnAoGBgZ8qR4eFhSFDBt6bBQsEchUU+uOPgehga/G5w0l+sOENmFuxs1xhN4sKhlRiuKyCv4bWwg5Smf4Axw+2fB4/4PHHUEUodBLD7e48sNpb2AvfPcczbktLS2Faw8Ylcrkw31B0GTNAZqpvbJ6/F57J8Nfn5JG8IfmEG6r/WXzzmlnpO73leJDn78Hc3Fz47qMjwsH71DQUnVYHi4yZhN88xz+7hYWF8NrC7yJKBakBS6q07LNJ2AnOl40GJHSlJblRoCNGa/PmzejQoQP69OmDJUuWiHPjip3RJTce6PgBx9o6Zc5yYwe6lBAZGSkE+ZjAl5x4kJGzwMpfPyXwQMe/fx5sUgL/3fEgS/ToZhRitOrVqwdXV1ehnI4QQhJCGR0hhJA0jTI6QgghaRoFOkIIIWkaBTpCCCFpGgU6QgghaRoFOkIIIWkaBTpCCCFpGgU6QgghaRoFOkIIIWkaVRgnhBBCCCGEECNGVy8JIYQQQgghxIhRUkcIIYQQQgghRoySOkIIIYQQQggxYpTUEUIIIYQQQogRo6SOEEIIIYQQQowYJXWEEEIIIYQQYsQoqSOEEEIIIYQQI0ZJHSGEGMjbt29RuXJl2NnZwdnZGTY2NqhZsyYePnyIsLAw9O7dGy4uLqhXrx7c3d3FZ32/4OBgREREID12N6rVahEdHQ2lUinOSV/45+fbnj+mRyqVClFRUeJU+sH3df65+edPjzQajfD5+WN6pFarhf2ekPhQ5+OEEJJMLly4AFNTUxQuXBhubm5CMpcnTx5hWc+ePTF79mxkyJBBmP5SfIfqoKAgmJmZCc+RSCTi3PjXNXaxPx/HkxmFQgGZTCZ8B+kN//z85NbKygpSafq7PsuTGj7wz5+e8H2bX8zgxxE+pDc8meP7Pd/nTUxMxLnpB0/q5HJ5gnGCpG+U1BFCSDK4d+8evL290bhxY7x+/RofPnxA6dKlYWtrKyxfsmQJunTpAgsLC2E6Nn4Sw0/gYyc2fDw8PFxY39raOs6yQJbsPXwXgDeBkYibChkX/t4bFs0MRweHrxI3SuooqaOkjpK69IaSurjii5fpGSV1hBBiYK9evcL9+/fRoEEDZMqUSbhtct26dahduzZKlSqFwMBAjB07FnPmzEnSSSovqeMndl+W1PkHBGDe8afYfNMbJlYZ2RzjO8zrtGpoo8JxZURtuLo4fXUCS0kdJXWU1KXfpM7c3FzY99MbSupIYqhOHSGEGBA/8eYlauXKlRMSOo7XseP16S5duoS//voL27Ztw/Tp03/9CaoxF9MRQggh5LtRUkcIIQbEEzV+m2WuXLnEOXr8tpF+/fph586d6Nu3r9CICiGEEELIj6CkjhBCCCGEEEKM2A/VqVOqtfAJk+O5dxiOP/bF24BI+LHpwCgFohQa2FuZwSGDGVxtLVE2px2qFXBEbkdr2FmaIx3e+k8IIQbxzTp1t7xhYkl16tIiqlNHdeqoTh3VqSMktiRHgoAIBTZee492q6+j19a72HvPE/c8guEVGg2FSguZVIJQuUpI9C6/DsDCs6/w96obGLDzoTCtYAnht2kR9OoQ5g7pg033Y/dDI8ejLSPQbtRyPPSOFudxH7F/RGsM2/0SUQ/W4b+mf2L6+RAg4i3c5g3F0A33EHvtZKUNx5vD0/G/P3th4/1f2LeI4jX2jO+MtkPX4oGfWpxJyI/RRvjg5Lz/oWrNOqhfv75+aFAPtWv+gQmbbsBX/ImFXpmPDq0bok6dOmjY1w3v9bMJIYQQQkgKSlJS98wnDDOOvsCSsy/xMTgaaq3+6m9CdfGF+WwVpUaLSy/9MOHQE2y/+QERim8lIVLYZymB4g7mOLT1JDzEufhwBbtZYuh39AROXH+PkJj88JobFl4pgQYt88GqRGesOeSGETVtoZErEBEaiKBwhXCdWqfTClc3+aDRqKHWaKD/CDrh6o9arYFG/EyfsOdo1GxdPrDPEX+5pg7aT3/rM52W/T1kQN6mI7DFbSn+Lfn5yoqwTPy7X74m/1v614t5PzqofB5h1ayeGOD2gr1X9j7M86H1hLXYPus/lHBOf836kl9LmiEz6g/aisvnz+DkyZNsOILFPavit9IlULVqebiYuGPrf40x5X5tLNh+HGfOnMHRPnKMr9kVu5LeZzYhhBBCCPmFkpTUXXrpj1vvglhSphGSpKTQsmyI36J54N5H+IYpxLmJsM6B8q0bo4LVfhy5EclmKHDz6H6YOLbB7OkNcPvuBbz35eVvntix7iDyd/kDtVluExW0F2NqNMHqh4DsU64jBb855/XByWhXvhqGbriLCLbQ4+BA/F6tMEr+tRyP2VsyMbmBOfVqoOu218KzVEE+uL1/C65EmLBlSjx1G4nBPebgqu+Xn16Ch6tbo9rInQhR8kxTiyjfvRhdfwTOR0jgc2cRhjbrgX3vWXqmeoZto/th5PwL8Dfhf9cHe3s2xeBljxCq84Fbj2rotvW10P+KTuuOo4duCn/fhN9qIZNBZmoGmUzK5vjg5NR/MXjUbrwIE94EIb8I21evb8XC814o+3dP1M0jAV7cwAmzuqjSIDvsxTvdpAUqoWae5zh9/Y1+BiGEEEIISRFJSuoeeobibUCEUHqU1JaypRKJUN/uhnsQQqK+I6ljbPKVQNVs2fHCbS+uXj6GHYFOKFqzMko3aopW/rdw8oYPIi/sxHKTfzGkXQH2nhJ/VxqlAvbVG6FZnRLg7czlrt4UhTK0xeg5bVHESsbOZSuiUYf8eOvlLawvzWiOTA52ODusCuo3bovhqy7ikSQKEeEqYXlsJXtMxz/P52P2sXCoVcE4OHMxdMOGo04mBYQ8jyeW5oD3lWM4f/0qrp1cgG7Nm6N5817Y4muCN49v4FWYE6q1bYboQ8NQr/1UnH2rQ9m6ZYW/L5QwssSYl/ARYkhq7+vYe/wlbKsPRvuyjvqZJiYwU4m/Qf0cQCKFTKpDvix5xRmEEEIIISQlJCmpq5DbAYUyZxLqzf1ISZ21hQy1CzrDMcN39gAvdUSxmrXgYLkFg4ftgWuG6ij/G7+FMTua/FcKt3dPQ9dJx9D639bIbcqL5ZL6rjgtv8MyLnayCm0YXu6YiyEHdBi06gpOHt2F+f2bIkfGaLBz23gURveZA/B21woc2DgaO4uswvT6/IQ45j3xWz4Bhxz5YVesIBr1mIU9Bw/iIBsO7FiK+eM7oETGMETl6oGtuw7g1JbRaCA/i551Z+EGe7aMfX9ahQpqbZI2GSFJI3+H4ztO4k2GxhjWqgA+FXbnrYxmGR7i6tEn8BNnhV/YhCOhXdCshjiDEEIIIYSkCNkERhz/psy2lohUaOAVEo1w+delVQlh+QjMTWQomtUGnarlRjH2yBPD72Hm4Ip8NvYws8+LKq1qoZCNvrUns6zFUcLcF+F5WqJ1vXywN9UnOzqtEvJIC+QoV54lYBrIFVrYZP8NxXPZsqQoAtqM2VGwYD6WKLL1dUpERlkid9l8cLU0E8r51IpwaOwLoWJeVzgVqYiSsrNYvHwXTj4KgEm2gqhaKDNc2KNLhniSK8eiqJX7Pc48rYghfcrCVpipg0atgAYOyF2yGLJmLYh6tSpB/eQQVm7ai3NnTuLYI3OUrJAXzpY6eBxbhqU7juDU6fO4+rEsJq7/BwX5n7G2R75cdgjZtwl7XobAIV9+uEo1MHUphAIFXZGBqtWRn6aA7+sbeONhh0adGiKbuThbkBGFGv6OciZnsGH1Thw+fho3XDpj6ZjaEMvySArgreDFtP4Yu/VL3iritdf+eOgVAalpnA1pPHRa6FRK/Fc1NzJmsP6qpTveCiCvC81bfkyPreDxz89bf+QtIMbe9ulFTP349NgCJK9zz3/z6fV3z/d7XkUlPbb6yn/zfPunxxZ/ybcluUuDKKUGZ5/7YcuNd3jtG4nASJawCLdjsqCi/09I4oSbtNh/FmYyOGc0R40CzvhfhZwo5JpBuBWTEELIz6EuDahLA+rSgLo0SE+oSwPq0oAk7If6qeO3UspVWiGhO/XED/c9QvDaPxweQVEIjlQhi50lctlbsQQuE6rld0SpHLbIZGEKM5P0F3gIIcRQKKmjpI6SOkrq0hNK6iipIwn7oaSOEEJIyqOkjpI6SuooqUtPKKmjpI4kjIrOCCGEEEIIIcSIUVJHCCHJgF9h5ldZeQlLDD7O5/FlhBBCCCE/ipI6QggxIHd3d8yYMQPnzp1DQECAMK1UKrF8+XKsXr1amN6/fz9Gjhwp3FZDCCGEEJJUVKeOEEIMJCIiAqdOncLVq1dx//59od5bp06dULx4cXh5eaFs2bKws7MT1p0/fz569OgBS0tLYTo2XockMjIyTr05Ph4eHi6sb21t/UWdukAsPvMS2+76GX2dujMDKsPVxRGmpnHrzcWuU8fr16S3UEZ16qhOHa9Lmt5+9zF16vhn590apDdUpy4uC4vv7Pc6naCkjhBCDMTb2xu7d+9G1apVUapUKWHewYMHERwcjJw5c6JkyZKwtdX3aDl9+nQMGDAg3qSO+/JQzZM4aiiFGkqhpI4aSklPqKEUSupIwuj2S0IIMRBXV1dUrFgRmzdvxvr167F06VL4+PigcePGePPmjXBb5po1azBr1ixkyZIl0SvPPGmLPRBCCCGExKCSOkIIMTB+dTX2rYIxSRmvW8dLG3gyx+cnFZXUUUkdldRRSV16QiV1VFJHEkYldYQQYmA8aeP13vj9/7GTL56M8Pk/ktARQgghhMT4saROowCC3YHnh4G93YE1dYB5RYApLsC4jMCMnMDiMsCm5sC5aYDHdSAqgF96Ff8AIYQQQgghhJBfIelJXYQfcGMVsKEp4PYP8HAH4HkLCPME1HL2F9mflIcAga+At+eBizPZus1Y8tcNeHOOrcMSwu+iQcDT/Zj0V3XUrFMP9erVRvUqrTBp+30Efc+dRNpwvD68GEP6LMPdCHHed9OxHPQaVgzsgLlX2JOVnjgxqxNa9FuAW77iKoSkNXJ/3Fk3GJWq1UKt6lXQeeJmPA4Wl33B59h4tGrRFIsuq8U5hBBCCCEkpSQtqfN9DJweB1yaA4SyJE4b02FufJX2+Tw28ASMl+y9PgscHw521ggowoU1vkURGQCzLOUwfN0pnDp1Fhev7MZfJpswds4aPPHXQMdeX6ONm+EJ84RZWqiiwhAUGA6lVgsNv/+ed/L7xfq89JDfo6wf2N/8NFuB8KAAhEWx926WDfWHrsO+Bf1RzkVYCI1GC53wKD6XT+ufSohR0pk7oOS/s3Ht0jmcu3gOQ4q8wLJJk3H2nUpcg9H5Yv/QJlitKoHiQWGIkNOvnhBCCCEkpSUtqXtzBnh/FZDzpCwpJ3M8uWMJYJg38GgXEMEevxdv6S3mXWpD4fU+BAq5JSytg3F6bHN0WnweoQr9e9GqonBoSm0M2u/FPpkMJmYKuN84hrVLziLY1BRR99ajR4d/MO/0O5byaeBzaCxa9FiGO5H6Oi8md5aifo3xOK+S4FP1W/Z3WDaLi4tHoXf/9XimBdRPd2JQ6/Io0GUpngZI2HPfYmPbumi34CrkVHBBjBSv6qVVRiDQ1xe+L67g9Cs75G30N2rk0lfGV3vux7AWa4C+2zG6eRZYyuh2akIIIYSQ1CBpSZ3XfSDwrT5Bi7d0LhE8M1NGs6SQ169L4J6uL8hMLRH07Cymd22BFs0aod4/SxHSZC7WjP0f8lixP6f+MrHkTX2LoyzpVCstkKdiE3TpVxeObI5Nscqo4pgBfs+8EO5/Fxt2PED4qyOY8k9rtGjBXmPaOdhke4er5z5AKk3k82kUiHSphxE9/8BvLjzpK4CG/ysBnzv38UxNWR0xVlKYWmaCg4sLXHLlQhbFDZw9eAK3AqIRcGwMGk9/iKpDGiF/+Ac8feyOII0WQR5P8cz7+0reCSGEEEKIYSQtqctRGXD+TSy9SuJtVzwRNGeZWL56gLWTODNxGlU07AvVwvAVB3Dg0DGc2jIGvxe2E5c6Ik9hG0T7+CPURJ+AyT/sx7lb7O3FSuz4LZJfddqg0UDtlAflcsqQu1x/LNjF/v4BPuzDmgmj0LV+dqi/vE3zS+yPftUbBHvhpH2hhKQSWiWigr3gFSpOm+dGw5YtUNIkBI/fhMKx0RScXDoOzauXRpEiRVG0aGFkNpEhc4ESKOzKm8wnhBBCCCEpRTaBEce/zSYLoIwEQjxZBhUmzvwOvNVLE5bQZSkJVOwBuLJHacKd7MbQqhXQmdgje8HCcI6nKxqnks1RMvoCdm47iONnzsMz699oU0YF06zl8VtmM2gUKiBDFvxWIi9s+cuxxFIeLYFd7vzIkyMbCtdri2oOF7Fj/S4cOXkO586dhW/u+qiSxRJarQpKpQkyFy6LAo4yqKPVMHfKiUJFsiODRo5IqR3yFyqA7LYWQpmlln0vCuvcKFs8JzLJEinlIyQ1Yj/Z6ODHODp3Kbafv4DTx4/hjUUldOr/N6rniK8/nChEhErhXLw88jnSpYyUwvuriumnLXZXCbz/smuv/fHQKwJSUyPtLoFfkFMp8V/V3MiYwfqrPqn4RTXeZxXvoy099lfFPz/vp433VZYeO6Pn/fTxIT321cbr8fPffHr93fP9nleZSY/9M/LfPN/+6bFvTvJtSe98nN9C+eo4cHst4P8ciAzg2RdbwIKKEFj4wP4k/7P8L5taAhldgPz1gDKdAJcibBU6CSSEkJ9FnY9T5+PU+Th1Pp6eUOfj1Pk4SVjSI4EZS9J+awm0cwO6nAUazACK/aUvfbOw4fdMAhkyA7mq6kvl2mwEurL1GrL1MhejhI4QQgghhBBCfqGkl9QRQghJFaikjkrqqKSOSurSEyqpo5I6kjAqNiOEEEIIIYQQI0ZJHSGEEEIIIYQYMUrqCCHEgG7fvo1q1aoJfWHWr18fS5cuFW4bCwgIwKxZs4T5/fr1g7u7u3BrFSGEEEJIUlFSRwghBsTrPnTv3h379+/HyZMn0bt3b4SHh2P37t1o3Lix0Efm7NmzMWfOHKGOFCGEEEJIUlFDKYQQYkC8Uj9P4nhDJh8/foSDg4Mw7e3tjdKlS8PGxkZYj5fg/ffff7CwsBCmY1MqlULCF7sxFD7O/w5vMMDa2jrOsoDAICw+8xJb7/gafUMpZwdWQWZnB5iaxm0MhTcUwr+XmIZS0lso45+X/yYsLS3TbUMpvNEI/vnTE77deUMZvJ+29Pi7j2kgiTcSw7+D9Ib/5vnn58d8gnjjZXpGSR0hhBhIzAlIzInnnTt3cPnyZVSpUgU3b95E5cqVUbJkSQQGBmLKlCmYOnVqvK35xRymYx+u+Yk8fx4/sfsyqeOtX84/8SxNtH55eXitBFu/pKSOkjpK6tLX7z7mmMo/e3pt/ZKSus9ixz1CSR0hhBgMP7zevXsXbm5uwni+fPnQsGFD5MiRQyip27t3L968eYMCBQqgadOmyJo1a5KCFHVpQF0aUJcG1KVBekJdGlCXBiRhlNQRQoiRoqSOkjpK6iipS08oqaOkjiTsh5I6hUYBvyg/vAh+gbMfzsI9xB2B8kBhkKvlsDW3hZ2FHVysXVDKqRQqZ6mMXDa5hPlSCbXNQgghvwIldZTUUVJHSV16QkkdJXUkYUmOBAHRAdjxbAf+O/EfhpwfgkNvDuFR4CN4R3pDqVEKSVuYMgzvw97jhvcNrHy4El1OdsHISyNxzeuakBB+Hw0+3lqNyT27Y8tNb3h7e8HrlhsG/d0ZY3Y8QohWXC1eSvg+XYkhddph2wtxVjKRh/rA2ycU3/spCUm91Hi+Zzz6DZ+GY3c/wMvLCx/9QiHXUOE+IYQQQkhqkqSk7mXQS8y/Mx+rHq0SkjiNTiPMl7B/8YmZr9KqhIRuxs0Z2PViFyJUEcL8b5PA1CID7J1d4eqaBVnKtUHfvxzx8M4hvPBgaZPuIVa0aY46VaqhWvXqqNN9C95qxRNOllxKZTKWZPIJHfzv78aov0uifOWqqFC6EcZsu48QtuqT9X+j7rht8I9UC08De6+B+yei7u/L8ZA/M9wTFxf1RMlylVG5Qim0G74ad331r/F6d3/8Pn41ts/6Gy3rlsP4w6F4e3gK2k88Am9hDUKMlRJPdo/Hzqeu6DBoGOoWc4WTkzNcnWxgIYt/fyeEEEIIISkjSUndFe8rLKG5i0hVpDjn+/EE0D/aH0ffHRUev4tEwnIsOUID/eDn6wv38ysxY6Mc9Vr8jeI5zdny4uixdSt27t+DPbvcML7EKXSZd4U98csieQmcSv6BiWsu4Mi+PTi0ty9Mdu2G23VPFOo0Hm0eLcecQ35QslxNHXECcxcGY9Cqnsj9/gBm9x2A5+Um4eSR/dh/6ARGVvLF+qXjcf4jYG6ihfzVe9i3XYl9p29hYlMbmOgUUKo0RnizEyGxKD3w+qkCt2574kOoL2T8Vh+PA+jU8A9MOvYB8kRLygkhhBBCSHJKUlL3NOAp3oe//1RClxT8tsxoVbSQFIbKQ8W536DTQmaeAc7ZnOHs4oLcNbtj5d5F6Fs1FyzV77G9V3M0GrgbwQ58eWZkczD/qsxQagao3I9hyj9N0W/1A0jY33HOlRW2VmaQ6NRQoCC6Te2E5/t24k54MA5OXAyMGYnGTmpERwci0N8ctlmc4OzMXoMNxVuOweJJk1AzKxCt0ECb1QHZzEy/el1CjJrEFFKpCoXKlUEptr8IB4o8rTGgpQYf37sjml8BIYQQQgghqUKSkroyLmWQ3zY/ZJKkV07VsgTNytQK1bJWg4OFgzg3cToNS7qiIxEZX8GgiQkcM5rBNZMZHh87hhM7l2HupqeQq/RFCDqtij1XDrWanZ+aZYRZTntYsoT0+pGTcJu/AicevkGUTKpPxn7rjA09A7CwVWuszj8P0+q4sJkmcM73F3p2LYM9Q7thzq5jOH70CHasWYEtx27Ai72MVKNgiZ2KfTb+R/S0aj5PDSrIIEbNNAeadG2PAsFnMXfOMuw+ehRuk/ti9t16aPtnWdhY0GUMQgghhJDUIkmtX/pH+WPni5047H4YXuFe0H3nTYZ8PXOZOYo5FsM/v/2DqlmrwkyW/lorI4SQX4lav6TWL6n1S2r9Mj2h1i+p9UuSsCRFAicrJ3Qp1gWDSg9Cuczl4GDpIJxI8FI4fqCJSfL4I5/HB568ZcuQDb/n+x0jy49Ezew1KaEjhBBCCCGEkF/kh/qpY+kaFGoFghXBOPfhHB4GPMTb0LfwDPdEiDwErtauyJEpBwrYFRD6qCvuVBwZzTLCVJr+rioRQoihUEkdldRRSR2V1KUnVFJHJXUkYT+U1BFCCEl5lNRRUkdJHSV16QkldZTUkYSlv0hACCGEEEIIIWkIJXWEEEIIIYQQYsQoqSOEEEIIIYQQI0ZJHSGEJIOQkBCsW7cOly5dEqa9vb2xePFidO/eHePGjcObN2+E+jKEEEIIIUlFDaUQQogB8UOsh4cHXr16hRs3bqBgwYJo1qwZ1qxZg6pVq6J48eKIjIzEsGHDMGvWLFhbW4vP/Iw3isEbCIiNN4wSHBwsNBLCnxO7oZSAwEDMP/EMW277GH1DKZeG1URmZ8d4G0pRKpWfGkpJb6GMf17eUIqlpWW6bSiFNxrBP396wrc7byjDxMQkXf7uYxpI4p89vTaUwj9/fHEiPUqPv4HEUEkdIYQYCD/h8vX1RVhYGOrUqYMcOXIIyRlPxgoXLoycOXMK6/EAXaRIkXgDFP8b/DkxJ7GxBz6fL/9y4Cc+/DEt0H8WsS/ULwa+LOazprchPX/2mCE9b/v45qeHIeZ3n96/g/jmp8eBxEUldYQQYiDv37/HtGnThNIECwsL3LlzRyhdmjBhAl6+fIkKFSqgZMmSCAgIwPTp0zF58uQkNdFOXRpQlwbUpQF1aZCeUJcG1KUBSdhPJ3XyVy+hev0GSg8PqLy9oQkLh2lmF5hmyQKz3LlhXrgwTOzsxLUJIST9unz5snACXrlyZXh6euLAgQN49+4d8ubNiyZNmiBbtmxxkrNvoaSOkjpK6iipS08oqaOkjiQsyUkdX13x8iUizp1D9K3biHr8GLrISL6ABWGt8MgiDK/wAQnb4XiCZ1myFKyrVYN1lcowsbcX/xIhhJCfQUkdJXWU1FFSl55QUkdJHUlY0iIBO5hEnj0L/zlzELBkKSIuXYI2NBQ69iPTsR1NSOg4ntzxuh5KJZQfPBCydy/8Zs1C4PLlUH34oF/nmzT4eHMVpvUfiCPu+jnKF3sw8PeOGON2E75K9vf1sxOmCcT9bSswYcIReMTMkochwNcfYXL2nsV58VMi8NUWjGjRGWuuvsbDzcPQvc88XPcVF/8yWshDA+DrHwq5hr+jy5hWtRKmnuaNIugQFXAV64Z0xo5nwsqEJBMl3pycj671GmHU0H5o0nUOtj/yZb9WQgghhBCS2iQpqQs7fgIBq9cg8tp16FQqfYncd5CYmEDt64vQQ4fhz5JBlY+PuOQbJFJITcxhpfDB4QkDMHqPBfrtXI8pbcrDxUwGCUt6NKrrWNCsIWpVrYZqVWuifpN5uKHSQhf+EYdnd0Wnuetw7Mh4tKzfFXNOeSLiwxGMm7gQB17L8dStBxqOWoP3wUrxBVkSdXwKajdehPswgVTCkliPp1g3/B/8t8ELzlVqo4SzuKY2FFeW9ELr2hVRtWplVGi7ADdC5MIyxeNN6Fq/JzZe34+RFSqgfMWaaNN9IW6GxpdGSuF+cBj+WbgLfmE8kWOfWSaDTKJB1P116NpsEFZefIh5/9ZCu97LcJ+9hO79WczqXR9lK1ZF5bIl0HX+BXhEfDPFJSQJzJC3/kCsPnUM03rWRk4LLYRrDoQQQgghJNVJUlIXde8ulK9fsYSGJR9JqPchYOvroiIRceUKNEFB4szEmZhZIvDhfvTpPgK3fvsH44Y3QW6zmNfV4vaS31F78jv863YE5y5fwqXL53F4Ry087N0Ii5+7oumIlVjVsw0qVxuJPSdXY0i9bDCNVECpVkMZHYUibYah3bstWLz/PSJZjgrFSUyd5o2+K/uhJPtq7PJ1wPxLh7Fn117sn/EHNM+3YcWVQMD7OAYPmI+b+btjyfYD2L17Lw6NssfKRhNxMFTB/pAK8ui3iDZviek3buDm1d0YXkGFbeN34W08J8b8NiOVOm7Jow4yWJXsjFUHZqB98WzoseYcti/thZIW7KvMWRtD5u3BiX27sPfIapR7uB07Dz5BMBWjEEIIIYQQku4kKamTWrCMwsycZRxJTOhEOokUEitL3rGEOCdxamU0HIo2x5IDG9DBdD/6/W8Qdt0Nhr63pnAEeEejbIHSsDD7/PdkJllg46iAT1AYm4r5eBL270tq9nfy4N+JXfHh1AHcCg/BwTELoB49Ar9n1yL83REMb9gQfXd8RObMmZE1V1bYWfO/x4bwYISFK2GbJSdcXVyE5c7F/8G6a9PR3MZM+H6k0jxwcdK/kpCtScIRGeaLkGj9rKSKyaHVPrexamAj/DHlGELtXZHZJSecM1hCRqUohBBCCCGEpEtJSuqsypSBRYECkJiwJCqm/tz3YutLM2RAxmo1YOLgIM5MnE6jglIRhfAgIN/vk7B+bQ8EbfoDjTqOwcGHGtQdNQ/F747EwIm7cOjIURw9fAjLpk3C5XzzMaaBLaA1RQZHE8g/HsGu/Vfw2CsSGom+kq0q5l6y/P/Dmj5yrGvbAguyT8PM+tmF2dIMFshlZw6TqA84cvIgNqxYjyPX/HmlPKBAO4z7nw3OzBqNxWt34+ixozhyeBkmLrkGpUrLXlcNebQC6k9fkQ5alRJyuSreOklalRzRCrZMWF8jlCIqxfdnYmoLW2s1ju3ZgQvXniNEZg1Ll4Jw0vrg0YlDOLhpPrbfeYRAnjALzyDk15AHvMGt8wdx+Pw9fPR8hUdXzgr72J13kbF+24QQQgghJKUlufVL+f37CNq+HeHHjkMTHS20cJkorVZoSMUsXz7Y//kHbFq1guw7kzpCCCEJo9YvqfVLav2SWr9MT6j1S2r9kiQsyZHAomRJOA0YANdpU2H/998wzZkT0kyZhFszeYMovPEUCTvQSNiBVmZnB6uyZeA8cCCyTJ0C2//9jxI6QgghhBBCCPmFfrrzcU1YGDTBwdCyR21kJLQKBaT8ymHGjJDZ2Ai3WkrS4VVUQggxNCqp+7qkjl/JDwkNh9rjNqCKYnOM9MZ0nRawdoSJY17YOjpD9kVpHJXUUUkdldRRSR0hsf10UkcIISRlUFIXf1IXFKGEcnFFZIx4BTN+B4mR4ZsyOlqBqHzNYNJwMhxyFobsi9yUkjpK6iipo6SOkNjSXyQghBCSLphJJbAwMb7BnA0mLDrHytMJIYSQRFFSRwghhBBCCCFGjJI6QgghhBBCCDFilNQRQogB8bpPISEh8PHxQVhYmFAnJkZ4eDh8fX0RHBwcZz4hhBBCSFJQUkcIIQbCE7q3b9/i6NGjwjB9+nScOnVKWLZz504sX74cx48fx8aNGzF//nwolUphGSGEEEJIUlDrl4QQYkC8pTJ3d3ehpcpXr16hbNmysLW1xf3791GpUiU4iH138oRvwIABsLS0FKZj48khb/UtNt7aJS/h4y0/Wltbx2n9MiAwEPNPPMOW2z5G3/rlpWE1kdnZMd7WL3kSHNP6ZUwo499TcKQK6qWV4RD1GhZmxtf6Je+FISJSjrA8zSCtPxH2OQp91fol/7y89Uv+e0mvrV/ylgDj21/SMr7d+THFxMQkzu8+veD7PW/9kn/29Nr6Jf/8/JhPkC5/A4mhkjpCCDEgfhISEREhnITycQ8PD4SGhn51UhI7KfsST1RiTmJjBj6PD/xvfjloNNo0c7KX0GdMbODPSQv4Nozv8/Ehse1PQ9oeaLun7++Atv/ngcT10yV1gV6RCPaORJh/NMKC5FBEqZHBzhyZ7C1g42IF5+wZYZEx/fWlQgghvCTl3r17QokaD0AfP35E7ty5Ubt2baxbt06YX6RIEfj5+QmJWufOnYVk73tRP3WJ91Nn7CV14XmbQdaA+qmLD/VTR/3UpdeSOuqnjiTkh5K6QM8IuD8MwMdXoQj4EAqlXMMONPqDDT93EM4t2P+kUgmsWYKXObcNchSxR47fHGBJCR4hJB3hJ2C8oRQejDNmzAgbG5tPCRhPyiIjI4Vbaezs7OIkZt+DkjpK6iipo6QuPaGkjpI6krAkRQKes7k/CMC1vW9w64g7PJ8FQh7JAq9GxwKwPqGLWY9Pa9RaoQTvxTVvXGXPuX3UHaFs+vtE4d3VJejfqjuWn3sLH19f+Ppcwcr1+/DgcaC4zk/QKhAW6I+AMDn4W9dEB8PPLwhRanF5GqBTRSLQzw8h0ankViRdFD4cnYUOTcfifIg4L1WKwPkZbTBmxWV4RYmzfkDYtaXoNHsLnvp+729epHyB7UPGY+qmK/D7ctNdmYOqlcbjlOrL2w50UCvC2fYORJj8V2xvJd6cnIeudRth1LB+aNJ1LrY/8gXd7JB0vM6Pq6srsmfPLtSli5182dvbC/P5Y1ITOkIIIYSQGElK6t7c9cPdE+/h8SIIWrWYwX0HiUyCyGA5Xt7yFZLBiGCFuCQRmigEvAhAlO1vKFsmJ1xcXOCSuQq6d/odJYryhgV00KruYNmfzVGnSlVUq14ddaefhppnaF9SfcDx2WMwcvhkTB3dHdXrDce+D7exd9R/WODGEk12Diy7vxHt2izHTfaNaKKCsGNCPbSefRCn57ZB2fIVUK5Oe4zZeheRwt+Pws0VPdBr2na4Le6Fdk0qo2qVSqg0ei9C5Twr1CDs1ip0bjAIx/yEd8CE4uH+BZjSdx2esSn/s9PRbuhYnH4Zpl/MeB0YjDpTDiFS+fWpsy7SC1cW9UDJcuy1KpZF3e5TcfKVXMijddognJnVCc1rVULVqlVQucMKPFaoodZcwdI2HbD1kf5qVqTXAyzqURLlK1dFxbJ10H3qfryS67+v17v6odmY5Ti9aTT+alZL+DxVJhyB8qvtrIXPvU0Y27Mb1t2NFOcB4TeXo2OPidj1Igy6wNMY1aoxagjbpRpqTz0FTcxHkkghk0n5A6D+gDNzu6Ni80HY8YA9T3Efy/q0Q62KVVCtSnmUHbINfhE8QbmE6bVrY86lz+8lyuM2Zo/4ExP2XsK1RWMwYJQbXn1qOPAlNnXqg6WH3rItBVxf2Ag1px799NvQRfrj+LIe6LD+kX5ap8Dr04vRq34ZlCtXHq0mbsA9HwkszGJ2Dx00ykuYVb8ealSrhiq166HVkqvs7/FFGvg82I7hjcugQuWKKFOvN5ZffYxbu8eh18g1uL9rKbo0r46/l1xGGPvZ615tR5eaNVG9WlVUrtsY7VfdgSbOV6zAowOb8MI2Gxo3rgLnLy9Exnx//PxfHQWP7YNRtv6fmHs1ANFvDmLBuOHY/VSuX/enmCFv/UFYffoYpvWojZwWmi/eJyGEEEIISS2SlNR5vw5FkHeEvlQuiReV+VVolVyDD0+CEB3+Hc12yxxRttMErF7UAr4re6B08RroNmUH7gdECSeX/sdGo+HYm6g4ZQm27t4Ft507sSbvWdTovAXvxD/xGc/UPsIrwgGNBq/ExVMz8XsuZ0iiFZ+TQHZyrlZrPpVEaKMjIQ+zQrnBbrh98wZunZiOah93YNTI3ezvW8FcosVrT0/kbTUX249cxeUr13CthSda1Z6KM+xsX6LT6v9erBNhnZZXbNeKiRh7PV7Z9Yvl6k/ZT1wS6yyo0m8RLh7ZDbd9+zCmrC8u7tiKJyyv+nBgAnaqKmDU8iM4ffkKrm7ugaLmJsJn0vAGFcTXsM5SAv0WXcLh3W7Yt28yyvndxY4t11i6yb4h9nnU7h+hrTUCOw+dEz7PNKtZ6Lblif7Jn0iRuURDNCrhhNtrNuEeL4SKuo5Vq/xQ/o92aFwwEyQOdTF162a47WHbZYcbesgnobfbW/4jEJ4vlcrx9tJG9Os+EY8qTML1g/PQtgR7nnlJ9Jq/ErsPsuftPoipTpswbNsNRKuqYvC4Bjg6ejIuqfjr+eD+sV244zwE41oVQHiU/NP3qscSfvbda2KSOA1PcGN/r7zxATYP7DtSvsXeMcMx4VohTDx5B7du3cTe8Z1RNpsMKpbQSk1Zsr2nL2pOeIc/127ADjc37N60CuMsD6DhoINwD36GI3v2wKrbbpw4eQl3Ti1Fz8pFUe6PSVg6sR1yNuyEFfsuYFufqshkzr6C/O2w8vBO7HTbhR1L2W/KfRTGnwj49L68r2zB7scalPurI0o5irO/IGHvPMxnJ0bWb4s1DsNx++QuDK7sgEg529Zse8f+TRFCCCGEkLQvSUmdzIydkJsk6SlxsXN6E/Y3JNIkZIQZcqHp0NW49/ACVvXNiQO9xmLmeU94RAayhMwCWfLkQGZXV+H2plxtpuHKhg7IJT71M95SkD0yZXJAxu+8DVlnYgKLnC6wEadhYoWMtrawk7LvgE3yJCK7iyOsLdiZegwnJ2S2MIMZ/3gsqTLXSRDnlm/2nJi7O01kJuy7NBXqHcbQaXgJZjxn5KpA3Nk0AI1aj8SZ8CzI4podOV3sYCnVQhkF5Px9EVaN7oFS0bswqEMDVOi6Gp5han0OxbH3oA17hk0DGqL1yMMIy5IFrtlzwcXOCtKYDIC9N20We2SNdY++luVBb718xalYpM6o0KI58mX9iPOX7uLG7n1QlSyLxpUKwJoleDNaNUWT+bdhm5ltlyyuyMK+RP2tZbyepRJR/ndxYc9zhGcsg8pF7PV/U/ECWwe3R70Bbgi0YO/PNTOy25tCxr8f9lzTqoMwvuV1bNj+AL7ux7D7bGYM71WBvX8VJLxpZyFZ1P8p/h2qdbpP36SJKdtG7Pv+VCdFKmPftVz/nqIi4WctQbbfckF8JwxLrhXs+9CwVdkqQQGe0EgzIVv2rMLvzDVbbpT8byZOL2iO3PZF8d+k3RhfT41TC/9G6Za9sfLkW/AtKbwce42Yl0X4UQyq1gDt3HyEv5MjXx44W39ORpWel3HgVgAcGwxGk/wJ1ZWQQKfzwdll+/AwW3XULvPpF0oIIYQQQtKpJGVoWfPbwjFLBuF2yvhyj8Twyr1mlibIVdwRVpm+o3W3iPe4vGEMukzaisNHjuDIoYNYvWYf/KsUQbPCLij9x2SMz3ABffrMhNu+Qzhy5DAOrpqHRWe9xT8QG0umlAooFOpYdYK0UMmjoVCJJ9UalmxEKdnpPMNOxGXKMPgeX4ZVuw7i4MH9WDWPvc5HKzTs3xo5IIeGJQohVw5h0+adOHT0EA4dmo0+A0/i9/nDUU1mCssCNVCv4jvMGr0ABw8dw/4da7Fh6ym8Z5kHeynYl2qKOsrXWL9yBbYcZK+xcxmmuz2Bf3h8lfpMkckyN+zMNfB7fBAn9q7BcrdTeBhiAqsMSlxZNwdL16/HsY9Z0ahWLVQ2CcOzIJaU6DQs6YuGiv1JiTQjLPPYwVwThCcHT2DvmmXYeeo2QljWyZMOrVqBaIUyTimPhmWMUcr462fJXCuge5vyUGz6D2MeF0e9vxoil9BtSgY4Ozsgn0kAjhw+jCMbZmHBiUgohNs4+W2MbAtYlUXnpdOxYmAeHO/XGn/324S7flpYO7qgcMZw3Dh/AAfdlmPWfg8ERrLnsf8kLAGu0mcZ6pwbiv9NvITacwailAX7k9IsKFmnCFT+B7B07mYcOHAU2xYtw9Gn7ghjP2++vcs16InCl+diwIrD7Ld0CHvWzsOy04HsM6sA20Jo0bA0rI7NxdQFu3Hg4AHs3bAAWy7eg7eKPZ9tq6LdF2Nc9Fb81WcxDh0+gsPs97Bn1RKsu+qNsPfXsGzsaGw6+wLmhRrj7wIOkAcFIZy9rnlmloC/vIe9h/bh7FNf9ntjSXMWW2RTvhfex86l07D6qoZtG5bAqT/g7N7z8JTVRofKTuzZCWCJf1S0M5pP3okjG+viZd/fUaX7Ulx64gMFT/Llcqh+0X2S8oDXuHluPw6evYuPnq/w8PJp9tkP4LZ7JEuaxZUIIYQQQkiKS3Lrl77uYXh83hOv7vixRImfkH4qh4iX0GiKRgs71wz4raorCld2hWXG72+yOyUIdeqmtsDenEuwp1sJcW5sUbixtB9W+lTCiGH/oQBvXI6QH6Xzw7XNS7H2Wn6MWdIeudJfg17kB1Hrl9T6JbV+Sa1fpifU+iW1fkkSluRI4JI7Eyq0zIM6HX9DsZrZYONsBXMrE5iaySBlUYefV/BbNE3NZbDMYArXfDao0CIvanUoKKyf2hM6TmpmhbJN+6Nz5SzinC+ZIWe1dvi7SUU4mlCRBflJEmdU+mci1iynhI4QQgghhCTdT3c+zjsbl0eooIxWQylXQ63SwowldPxWS3NrEyGJk/1MPTxCCCHxopI6KqmjkjoqqUtPqKSOSupIwn46EvBSOhtnSzjlzIisBe2Qs6gDXPPbwiFbBmSws6CEjhBCCCGEEEIMiDIuQgghhBBCCDFilNQRQgghhBBCiBGjpI4QQgghhBBCjBgldYQQQgghhBBixCipI4QQA+Et1fn6+mL79u0YP348pk2bhps3bwrLAgMDhfkTJ07EkiVL4OHhIaxPCCGEEJJUlNQRQoiB8Ka3w8PD0bhxYyF5+/fff/H48WNcvXoVO3fuRP78+YVkr3379pg6darQRD0hhBBCSFL9dD91hBBCvo0neF5eXsiYMaPQv9zHjx9RunRp2NjYCMuXLVuGzp07w8LCQpiOjfdLxBO+2H3R8XGeMPL1ra2t4ywLCAzC4jMvse2un9H3U3dmQGVkdnaAqennvug43k+bUqn81E9dTCiL6adOuromHKPfGHU/daG5m0Bbexzsshf8qp86/nn5b8LS0jLd9lPH++zinz894dudHw9MTEzi/O7Ti5j+KXkfffw7SG/4b55/fn7MJ0h3+/+3/HRSF+DxDgEfPiDUzwdh/n6QR0Ygo4MDMjllhn2WrHDOnQ9WmTKJaxNCSPrCgzC/1ZInH46OjsI8Pr13715Uq1YNhQoVEk7Ox4wZgylTpiSpM+Xg4GDhxIY6H6fOx9Mb6nycOh+nzscJiSvpSR1b3f/DO7y5fQMfnz+G79s3UERH6a8WsYE/8pMLiUQKCQs0PMFzzV8IuUqWQa4SpVmCp78qTQghaR2vTzd37ly8fPlSuKLIT0Z46Vz37t2FUqaVK1fi2bNnKFasmHALZu7cueMkZ9/CS/z4iR0ldZTUpTeU1FFSR0kdIXElKRLw04LXd67j4tZ1uLZnO949uIfoiHBo2U6mYwEmJj/kj1qtBhq1CiG+Pnh64QwublmH63u3s2kvYZ1vi8K7K4vRv1V3rDj/Dn5+fvDzvYpV6/fjweNAYQ3/M1PQuuF4HAlR4sKiZmjc3w3v+YJIPxye2QHNxp1CiLDml95iR/fGGDz3Onzk4qzYdEoEXl2CLq3/w/67obi1ZBD+7L8Wj6PF5YZ0YwV+H7ADrzXid6lVIDzQH0HhCmiFOYQkByXenJyHLnUbYtSwfmjadS62P/Kl32ASubi4YNasWdi/f7/QKAovneMlck5OTsiaNSsmTZqEXbt2Ydy4cciTJ0+SEjpCCCGEkBhJSupeXruMWwf24sPjh9Cq1WBnIOKSxElkMkQEBeL5pQu4tmsHS1ICxCWJ0EQh8GUQomwLo0zp7HBydoazS2V069QSJYo6sBV0UKs00EovYEazuhi3KwRVm7VEdmEJe00TE1hGeuDCmv4oU6YsytTpiKn7nkAu5EoSSKQySKXs/bP/tOprmNu4Lmr/txGv+FmrVg0F+9uhns8wt39j9NnzEdmLFkEOM32i9fHUdLQfNQU7109H77Z1UblyRVT4ax6uBUWJ18N1UIb5YcfwCqhUpTqqVi6PZv8MwqFXav1JsU6D92fmo/vvZVCxSmWUL9kHW99H4vqG9mg8fB08rizEv3XqosWSG5BEBWLXvL8xcO8batWGJCMz5K0/CGtOH8e0HrWRw0ID8ToDIYQQQghJZZKUJ3i9eIoAz/dCqdz3JnQx+BVopTwa7x7cQVRYqDg3ETJHlOk0HqsXt4Tvqp4oU7wGuk3ejnsBkVALmZEErg3HY+umnXDbuQPbdg5C1MRe2OXOlrBPJYmWIyLEEsW7LMSdO7dxfXVbRJ1fgdmH37LnmgnvRwoNLiz8By37P0D93cdxdu2/yKO6i8XtG2BeeDvsunEVly5dwY1za/Gf8zUs6LsSj9hrm8p0UL33gqpUFyzecRpXr17HjcUFsaNVD6y7H42wg+NQ84/tKDTzBq5duYjLV2/i4KwO+LBvGCYc8wbeH8WCi0Eo02MLTpy+hJv3l+B/Oa1RseMWHJ3yF6yLdcPaM6dxoE8FqNiH1WrU0GjpjJoQQgghhBDytSQldSb8HmaTH7+Hm9exM7VIYktd1rnQdMgq3H14Aav658KhXuMw49x7hN1fitbNGmLRPUu4ZsmCrFmywYaXwIm5ps7cDGbZnWCnnxRvD9Unl5zU1AKhdzZj93kFfitXGVms9PUutJpghPrlRcnf9A0a6FnAKqMUUgt/hIez5+pYouXqgCwZ2GcR14CjPVx0FjA118Er1A+mFYugiLiIk1hawVFmiSAfHyhzNcP8iZPRrWIU1k/oiAoN+mDnIz+oYvI29h6TljITQgghhBBC0qskJXVZCxWBU47ckPLKqWL9ue/F69mZWVghT6lysLKxFecmIuI9Lm8Ygy4TN+PgoUM4dGA/Vq7aC7+qRdGqRE5YmdvDyT4/JL7HheXrZ83BqchosRRPB7VSjmilRrwdkuG3VCoUUAor8Nsjg2BWrAOWHd2J/jl3oEfZVhi35yw+qOpg2OwGuD6mC0ZuOIhDBw9g27qlWHjRHwX/64fKNoAc5rB8fQrbt2zFHrb84IENGNp1EczGjECHQlYo2GECxtptx1/9ZuIAe28H923Dinkb8VxSHaM7lULw2X1YtmQG1p73Qu5KFdA8jwnCPdl742/NyRXZX5/DrsOHcfKJH6QSHVSKKMhVwgcjJNlE+7/CjTN7sf/MHXh6vMSDi6fYb30fbr2NKS0nhBBCCCGpQZJbv/R6/RwPThzFi6uXoFIqvlnqpuOlWhotHLJlR/E6DVCkZh1YZYopPzNOniemYODxSPTsNxm1c6e/flIIIakDtX5JrV9S65fU+mV6Qq1fUuuXJGFJjgRZ8hVC1b/+QaNeg1C6QVPYuWaFhXUGmLIdTCozgUQqgez/7d0JdBRVvgbwL70knXSWzkbYIayyKcpxWGQRVCIg4sBx3IYBHAbiMqAjHEHRwxMQn6IcQAUZZJR5ykjQsAkBA+KgDowQWVREQmKCQGI6e3c6vb97K91jJyGQBHGs9PfLaUKqQ9G3qrrq/1VV3yt2NKGGcIRHxaB9r74Ydt8UpKTORv/Rd6g+0EmmXrfjj5MmoHssL1cQEREREdF/1xUPPm6vssJWWSG+V8Fhq4Lb6YTeYEBoeIQS9uStltogHPWfiOhq45U6XqnjlTpeqQsmvFLHK3XUsCs+EoRFGGFKaoOk5K7o0LufMsB4u569kdixM6LiExjoiIiIiIiIrqLgO71HRERERETUgjDUERERERERqRhDHRERERERkYox1BEREREREakYQx0R0VUke6uTPZbJnvpkj4WBHA4HrFar0psZERERUXMx1BERXSWy++38/HwcPnwYaWlpyMzM9D0DbNmyBYsXL8aqVauU72vWrFFCHhEREVFTMdQREV0lchylTp06YdCgQejatatvKpCbm6uMLTZ79mzMmzdPCXXFxcVKCCQioku7wiGWiVqkKx583FlghavQBmdxFVxldnhtLmhjwqCLM0CXEA59u0hojcE3QCYRUaBDhw6hvLwco0ePRnZ2thLsbrzxRphMJuX55cuXIzU1FeHh4crPfnIXLW/PlLdpBg4wLv9usViU3zcajfUGH1+19zQ2flmk+sHHM2cPRpukBOj1Pw0wLgUOPi4HIvYfymQwLrbYofnrSCTazqh68PGyzuPgGbkAcRx8vB4OPq5XBt2/whJOdfyDj8u264JwHGQOPl5b3eNlsGt6qBO/7fihElXHi+DIqxSBzgqP01NTMwTOSh6ARJGhjdSLYBcFQ08TInonQBNd+8DcMBvyDr6DtLQKDJ77F9zU2jf5ssQOr+QI3ntlPWx3PI+HBtUUTIGqTmzEM8s+Qpt7nkbq7V0R+bMcD7/GhhkvwTZ5Nf40LPzKL4GKgqZ8/1rM3mzCvNfvxzW+yb80l/1TrJ35FmKeWIcH+vkmUhCpwME1S/H6pyY8sGgmbks28fJ+E8jda2VlJcrKynDkyBFUVFRg/PjxiI2NxZIlSxATE4Nx48YhKytLCXmzZs1SAkpjlZSUKMWdPMDXDXWvZHyDv39xQfWh7rN5o0SoS1TaGSgw1MkCz08WfSUWBxyrBiG+KlvVoa6y63hoUxYhnqGuHoY6UVvVeU8EA3+ok/tJ+d4PNgx1dClNOhJ4HW5YDxeibPsZWD47D0d+BTx2tzi6iIKhbjaUP4rp7goHqr8xo2J3PsoycuE8W1n/dy9KHLAtP+J83gVUOn2TGsnjsqDobC4KLbU7JfCL6HcfXn57PeaM9QW6C1vw0NCF2F19Jbc+VaEoJxuFFRf/P5tOLLvyQpzJNYt4+/PxFmRhxQuz8ezOfN+US/N6KlGYnQNzlW8CBQkvXNUWlJqd6DPsBkTEaVBUafc9R40lg5YsvOTZxOHDhysBThYisiBfsGABpk2bhujoaKSkpGDOnDlNCnREREREfk0KdfLqnPXzc3D8YKkJco0lChtPlQh3J0tQsS8frtKmFIdahBo8OJP+NCY+OBcfHCsW/7UHRXuew13TX8H+gkq43G44P34Ro0Y9j089IdBqdHCZc7F39dNIz3bBVXYcG+ZMxb0LNiFb5rb8rUi94wksP5SHajEvt1NM1Ioi1m5X5mUtTsdTI8ZidZavja5z+HjFUjz9wj+R9eU6TH/iMWw+Wgy3y4Uvtu/AcXOp+CWNcnFSttVp/RIrp4zEhNcOwe32wmvNw96lc3Hv/K3IF/N3V32NDX95FE+tOIBinMW7D47F/De+QrHNDZfrE2zc9J2sqWuEaKAXgfHUP+bj/ol/xrYzbtF+M/65KhWPz34Tx+R/rSjBh0+mYOGm72EVzfnkxZEYuTRTOatlKS3FvvQtuCDCtFvpgU/M3uUQbfWIfO1BTvpTmPTkUhz8vlL5/R+2zcVtU1fjqM2ltEcSLwOw5iPt+Sm454VPIKJ5jfP7sWjeEry8Nwfit6nFCIHOEInYhHhEheuhadSJGLoYGegSExMRHx+PhIQE5eqc/wyzPNsqp0VFRSkBkIiIiKg5mhTqHKLodxZWiUTQjAJPBju7G/bTZfBYG3fpTaM3wJX7ERZMfxxvuR/ApvUvYeJ18dCUf461b32BkpPbsPgPkzB2zBiMW7oXoZFfIGNXHjQhbugSknHrw0vw22466Ey9MGRUD7Qq/xLfygtUWhHA/PWTSCta+bNYFFqdTim2jLG348+zb8L2xatx0u3A6Y8246PjJtw7Zzhu6DQAA8PNWPrAo3h+2yHE3DQSfeJjxYxEUhLzOvW3ybgp9RjufPtjbH1koJifHee+24mNGzJx9t+vYbp4rWPuehz/d+wrHDhzFDkFHTD87v44/+F03DZnLU7lJWPchB6yphaz86KqIBMLp07EO7Fz8e4Hq3BnV61oX81Lr8tfFMq1M2LE72D85GWMG7MI+2x2XJtyB9qI50NE+zRiBhqtWC6y3T/sx9vbTyDnQAaemTEJY8Tre/DV49AWbsHegyIA1lnV8keWnkREREREvx5NCnW6hDBoYuRnF5pR1os0EKIPgTYpAiFhjbsP2uOsRmjP8fif5x5G5wMv4qFFaThZ6QJMXXBdUgh6j16I9Tv2YM8e+diN91evxNxxHeFy1ySRRn9c0OuGW4Q3jye0pmWacLQek4pn7/4ey5ZswK4DWeg2axr66dywaLrg3qfewpGvN+KZie3xeerDWPbB96iGTszHg15/2oT0+/Lw6MhZePeUGQ4YEGPqjJ4jeuCWWX/FTuW1iseHW7F10TRcZypH6OBn8fa2g8h67SH0MW/ErVNEmJRpyqNBZLtbMe+NF9Fm+zTc/7+7cc4qb++MQ6t2CQgzlsN/R5yz+DCyjpej2q4RK7Ua5o73YVvGLmTsWYg7dZ/hpZTZ2FEq86xXLFcX3F7fqk/qiGviWmP4hCexNmBZblz3dzw0wiDm5VuW8o+wcHRv0wGOMjNsygQ3fjzzLU6fvQCdLvjubQ8aoTpoNFroQkObtsMgIiIiol+EdqHg+/tlacL18FiccJdUw+tq4mfHRFrSx4fDOKgNDJ1jEKK7XHnohcNaBostEl2GjcLYSXdhoPEENi5bj5NhN2DCw49gqH4LVq/6G9K27MLOXTuR3/42jOhohMdlRVmxDXF9hqBPUs1nVByWElhEGOrWtx/ahllwwaxB5xt6o3u8Edro3ujb7jNseuM97Pg6DNcP6YIofQRiEzU4/d56lNy1BnOGRIu5iLh09gDefeMFvLFxF7ZvOYlec57D9FFtoIcV5rxyxPYfisHDb8H9U6/H+fWLsS6jAO1T7sakO4ZDl7UaS17dhIwd6dh8yoGeva5F+7gqHH3zVax88x18sHMHdpbfinXL70EnsXjclWacc7bGkJFDcdvYSRgWloUVL72PHEMXpIwbj2Tnd9j22mps2JqOgtZjMaijHqbuA9CzfQzO7VuIxavex9btu7D/q3hMXf80hhpFEyIT0SXei9NvvoaN2Va06joMKZMmoLdtH95+fS3+sXUXdmzbhuprfosBbWVQtcCcb0ebgTeje6IRbXpfj+SKHVi2YgPS9+ciqnMf9OjZGYltO6J7UiSL/hak9NsMrF+5GGszziHSYEH+vz5Cevr7+CFyMPqJ99ll38J01ckOE/wdhQTevik70PhXdhGOn7dAo1fp5/S8HnidDvxxaDKiIsV+2nfLqp88aSdvF5edhAQ+p3Qk4XDD/e91iHCWKHckqI5YlQ6nC464ntB0G4UIU2K9OzRkO2VHIfIzm8F46678XKp8BGNnIbKzDLnN131PBAP/+172fBmMHQTJbV6u/8DOoYj8mtz7pafKBdvxIlgOXYCrxA6v3SXeZb4nA48ryjTxhzigagw6hHUzIUoEutBOIhzV7cbr18TrRvW3mViz4zjOnchF5NhUzLr3WsgbLImIfk3Y+yV7v6zb+6UMenK6/Oy5V3yF1Dowq48h1ABDuKFecGXvl+z9MhhDLXu/pEtp3jh14p947B64y6th+6oEznOVcBXb4Cp1iIOw0zdOnXgkRsDQ3YSw5GhojKEI0fPUPhHRz4WhjqGubqjzODz4+LuPsfzIcmRbsqHXqbPwt1ZbMaXnFCwYvgCacPk5eIY6iaGOoY6hjhrSvJQldq4agxb6JCOib+mA+D/0RtLjA9DuucHosGw42j4zEK0e6Y+43/VAxPWtoDUZGOiIiIh+AfIKnVt8eUNFmJdj8xpU9ggT4VRTc3slERE1DpMWERERERGRijHUERERERERqRhDHRERERERkYox1BEREREREakYQx0REREREZGKMdQRERERERGpGEMdERERqZ4cw0wZv87lahEPbxOHdJBjmLlcTt93NT9qxiBsCjl+38Xnpb6HbLvclptCDv/RYrb9ZrSfajRv8HEiIroiaWlpOHbsGFq1aoWioiLl+8yZM2sNpH05lxt8fEMLGHz882YPPj6wBQw+fmezBh/f990+vHzkZZxxnEFomFg2alv94vVWVlZiatepePbmZxs1+LhsYllxMX7MzETF5vcR0oT30a+KKMlCRJsSZs5AYr9+iDDIgft+cqnBxwsKCpC1+3sUnbXI6s43VWVEjjUlGXFDSkd06NROTKi93hsafNzucOBcbg4ObdkMS4kZIRp1DkzuEu3o9ptBuPbmW5DQKgmaOtu9DH0XG3zc5qhGwdE8VB0uhMfmqrvYVEFusiF6LQz94pE4sDOiIzjAelMx1BER/cJycnLwzTffYMiQIYiLi1OmLV26FI899hjCw+Vo0bXJA7lDHOwDC1v592JRxF4s1FWIgnjP1wX4NKccoYb681MDr9sFp92GZ8b2QEx0NHS62uFMFncy1Mj2y2XmP5TJ6Ra7C5q9ixDpMIvAp77iTq5JW7UdVYn9gb4TYYxvK4q7muf8ZKirqKhQ1r1/2chtwO1042ThSWTkZaDYXbN9qI5YlVabFUMSh2BCjwnQhNYPdbKwle+JaLFtSHLt2ywWlB88iOodHyLSaFRdlpXkdmwVYSVm8u8RlZyM0DrrT653i2inDDUGEfgCS7jy8nKc2H8ethK3WO/qDLUuEdT1kV70vbkt4hNjxZTa613uC+X7Xr7nA7dtl3jfmwsv4NjunfDaLPX2F2ogN3GrtQpt+/ZHjxsHI0ps23W3e7nNy/abTCbflJr3vd3lQNmpQrhPVsDg0YvAq74b8bweL6q9DiA5AjHXtUZ46E/79YZc7HgZzBjqiIh+YadPn0Z+fj4GDBjwn4PzypUrMWPGDKVQq0vupmUxV1dDV+ok+aNyllfNe3jx8t3iQH8xsriTV3PkVTqjKODrCZFFTe1loj6i7d6L34Inw6vZbEZ8fHy9AjZEftXZHtRGtsEjvhoqUaxWqxLs5EmRWm1VNnyx7tVe2ijbff02yP1AaWmpUsz6r1IGUpaFsjjU2n7x4sVLb2i9y6uz8mSGfM9fbF8ZEnDVWrVE2xtqv7xKWVZWhqSkJN+UAMp6l3+odd1LvtffyCYEXq0lsfTEhqPmtU9EpDqyMJs/fz46dOiAyZMnIzMzE9nZ2cqVOnkGvrEuFepausuGuhbuUqEuGDQY6lq4y4W6lu5yoa6lu2Soo6DHUEdE9F8iCzT5kJ+JCvxcVGPJUCNDXTAWN4G3XwZj++V2I4tbefthc7YdtfPffhkVFRVUoU6WbPL2S3kyoykngFqKhm6/DBay/XL9B95+SeTHUEdERERERKRiwXd6j4iIiIiIqAVhqCMiIiIiIlIxhjoiIiIiIiIVY6gjIiIiIiJSMYY6IiIiIiIiFWOoIyIiIiIiUjGGOiIiIiIiItUC/h9wXJtUS3AvoAAAAABJRU5ErkJggg==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dirty="0" smtClean="0"/>
              <a:t>Wilma viesti		70</a:t>
            </a:r>
          </a:p>
          <a:p>
            <a:r>
              <a:rPr lang="fi-FI" dirty="0" smtClean="0"/>
              <a:t>Puhelin 			34</a:t>
            </a:r>
          </a:p>
          <a:p>
            <a:r>
              <a:rPr lang="fi-FI" dirty="0" smtClean="0"/>
              <a:t>Palaveri 		 6</a:t>
            </a:r>
          </a:p>
          <a:p>
            <a:r>
              <a:rPr lang="fi-FI" dirty="0" smtClean="0"/>
              <a:t>Kotiväenilta		 1</a:t>
            </a:r>
          </a:p>
          <a:p>
            <a:r>
              <a:rPr lang="fi-FI" dirty="0" smtClean="0"/>
              <a:t>Se riippuu asian vakavuudesta	1</a:t>
            </a:r>
          </a:p>
          <a:p>
            <a:r>
              <a:rPr lang="fi-FI" dirty="0" smtClean="0"/>
              <a:t>Sähköposti		 1</a:t>
            </a:r>
          </a:p>
          <a:p>
            <a:r>
              <a:rPr lang="fi-FI" dirty="0" smtClean="0"/>
              <a:t>Kehityskeskustelu		1</a:t>
            </a:r>
            <a:br>
              <a:rPr lang="fi-FI" dirty="0" smtClean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58571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Oletko tietoinen seuraavista oppilaitoksessa tarjolla olevista tukipalveluista? </a:t>
            </a:r>
            <a:r>
              <a:rPr lang="en-US" sz="3200" dirty="0"/>
              <a:t>​</a:t>
            </a:r>
            <a:br>
              <a:rPr lang="en-US" sz="3200" dirty="0"/>
            </a:b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fi-FI" dirty="0" smtClean="0"/>
              <a:t>Terveydenhoitaja		41</a:t>
            </a:r>
          </a:p>
          <a:p>
            <a:r>
              <a:rPr lang="fi-FI" dirty="0" smtClean="0"/>
              <a:t>Opinto-ohjaus		28</a:t>
            </a:r>
          </a:p>
          <a:p>
            <a:r>
              <a:rPr lang="fi-FI" dirty="0" smtClean="0"/>
              <a:t>Kuraattori			13</a:t>
            </a:r>
          </a:p>
          <a:p>
            <a:r>
              <a:rPr lang="fi-FI" dirty="0" smtClean="0"/>
              <a:t>Asuntolanohjaaja 		11</a:t>
            </a:r>
          </a:p>
          <a:p>
            <a:r>
              <a:rPr lang="fi-FI" dirty="0" smtClean="0"/>
              <a:t>Erityisopettaja			4</a:t>
            </a:r>
          </a:p>
          <a:p>
            <a:r>
              <a:rPr lang="fi-FI" dirty="0" smtClean="0"/>
              <a:t>Koululääkäri		 		4</a:t>
            </a:r>
          </a:p>
          <a:p>
            <a:r>
              <a:rPr lang="fi-FI" dirty="0" smtClean="0"/>
              <a:t>Etsivä nuorisotyöntekijä	4</a:t>
            </a:r>
          </a:p>
          <a:p>
            <a:r>
              <a:rPr lang="fi-FI" dirty="0" smtClean="0"/>
              <a:t>Oppilaitospastori 		 	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7766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pPr marL="0" indent="0"/>
            <a:r>
              <a:rPr lang="fi-FI" sz="3200" dirty="0"/>
              <a:t>Miten oppilaitoksena voimme kehittää yhteistyötä huoltajien kanssa?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fi-FI" dirty="0"/>
              <a:t>Alaikäisen ollessa kyseessä, ehdottomasti "kehityskeskustelu" 1-2 x / vuosi</a:t>
            </a:r>
            <a:r>
              <a:rPr lang="en-US" dirty="0" smtClean="0"/>
              <a:t>​</a:t>
            </a:r>
          </a:p>
          <a:p>
            <a:r>
              <a:rPr lang="fi-FI" dirty="0" smtClean="0"/>
              <a:t>Wilmassa </a:t>
            </a:r>
            <a:r>
              <a:rPr lang="fi-FI" dirty="0"/>
              <a:t>tulisi tiedottaa opiskelijan ajankohtaista </a:t>
            </a:r>
            <a:r>
              <a:rPr lang="fi-FI" dirty="0" smtClean="0"/>
              <a:t>asioista</a:t>
            </a:r>
          </a:p>
          <a:p>
            <a:r>
              <a:rPr lang="fi-FI" dirty="0" smtClean="0"/>
              <a:t>Yhteistyö on riittävää, mikäli opiskelijalla ei ole mitään erityisiä vaikeuksia</a:t>
            </a:r>
            <a:r>
              <a:rPr lang="en-US" dirty="0" smtClean="0"/>
              <a:t>​</a:t>
            </a:r>
          </a:p>
          <a:p>
            <a:r>
              <a:rPr lang="fi-FI" dirty="0" smtClean="0"/>
              <a:t>Enemmän yhteyttä alaikäisten vanhempiin</a:t>
            </a:r>
            <a:r>
              <a:rPr lang="en-US" dirty="0" smtClean="0"/>
              <a:t>​</a:t>
            </a:r>
          </a:p>
          <a:p>
            <a:r>
              <a:rPr lang="fi-FI" dirty="0" smtClean="0"/>
              <a:t>Vanhempainiltoja voisi olla vuosittain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2874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FF"/>
                </a:solidFill>
                <a:latin typeface="Humanist521BT-Roman"/>
              </a:rPr>
              <a:t/>
            </a:r>
            <a:br>
              <a:rPr lang="en-US" sz="3200" dirty="0">
                <a:solidFill>
                  <a:srgbClr val="FFFFFF"/>
                </a:solidFill>
                <a:latin typeface="Humanist521BT-Roman"/>
              </a:rPr>
            </a:br>
            <a:endParaRPr lang="fi-FI" sz="3200" dirty="0">
              <a:latin typeface="Humanist521BT-Roman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fi-FI" dirty="0">
                <a:solidFill>
                  <a:srgbClr val="000000"/>
                </a:solidFill>
                <a:latin typeface="Humanist521BT-Roman"/>
              </a:rPr>
              <a:t>Haluan olla tietoinen miten lapseni pärjää koulussa</a:t>
            </a:r>
            <a:r>
              <a:rPr lang="fi-FI" dirty="0" smtClean="0">
                <a:solidFill>
                  <a:srgbClr val="000000"/>
                </a:solidFill>
                <a:latin typeface="Humanist521BT-Roman"/>
              </a:rPr>
              <a:t>.</a:t>
            </a:r>
            <a:endParaRPr lang="fi-FI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r>
              <a:rPr lang="fi-FI" b="0" i="0" u="none" strike="noStrike" dirty="0" smtClean="0">
                <a:solidFill>
                  <a:srgbClr val="000000"/>
                </a:solidFill>
                <a:effectLst/>
                <a:latin typeface="Humanist521BT-Roman"/>
              </a:rPr>
              <a:t>Toivoisin opettajien soittavan rohkeasti huoltajille! Wilman kautta kyllä tulee jotakin tietoa, mutta vuorovaikutusta ei oikein synny.</a:t>
            </a:r>
            <a:r>
              <a:rPr lang="en-US" b="0" i="0" dirty="0" smtClean="0">
                <a:solidFill>
                  <a:srgbClr val="FFFFFF"/>
                </a:solidFill>
                <a:effectLst/>
                <a:latin typeface="Humanist521BT-Roman"/>
              </a:rPr>
              <a:t>​</a:t>
            </a:r>
          </a:p>
          <a:p>
            <a:r>
              <a:rPr lang="fi-FI" dirty="0">
                <a:solidFill>
                  <a:srgbClr val="000000"/>
                </a:solidFill>
                <a:latin typeface="Humanist521BT-Roman"/>
              </a:rPr>
              <a:t>Vastuuohjaajan yhteydenotto nuoren kotiin kerran lukukaudessa, vaikka asiat</a:t>
            </a:r>
            <a:br>
              <a:rPr lang="fi-FI" dirty="0">
                <a:solidFill>
                  <a:srgbClr val="000000"/>
                </a:solidFill>
                <a:latin typeface="Humanist521BT-Roman"/>
              </a:rPr>
            </a:br>
            <a:r>
              <a:rPr lang="fi-FI" dirty="0">
                <a:solidFill>
                  <a:srgbClr val="000000"/>
                </a:solidFill>
                <a:latin typeface="Humanist521BT-Roman"/>
              </a:rPr>
              <a:t>olisivat hyvinkin.</a:t>
            </a:r>
            <a:r>
              <a:rPr lang="en-US" dirty="0">
                <a:solidFill>
                  <a:srgbClr val="FFFFFF"/>
                </a:solidFill>
                <a:latin typeface="Humanist521BT-Roman"/>
              </a:rPr>
              <a:t>​</a:t>
            </a:r>
            <a:endParaRPr lang="en-US" b="0" i="0" dirty="0" smtClean="0">
              <a:solidFill>
                <a:srgbClr val="FFFFFF"/>
              </a:solidFill>
              <a:effectLst/>
              <a:latin typeface="Humanist521BT-Roman"/>
            </a:endParaRPr>
          </a:p>
        </p:txBody>
      </p:sp>
    </p:spTree>
    <p:extLst>
      <p:ext uri="{BB962C8B-B14F-4D97-AF65-F5344CB8AC3E}">
        <p14:creationId xmlns:p14="http://schemas.microsoft.com/office/powerpoint/2010/main" val="754330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Mitä muuta haluat sanoa</a:t>
            </a:r>
            <a:r>
              <a:rPr lang="en-US" sz="3200" dirty="0" smtClean="0"/>
              <a:t>​?</a:t>
            </a:r>
            <a:r>
              <a:rPr lang="en-US" dirty="0"/>
              <a:t/>
            </a:r>
            <a:br>
              <a:rPr lang="en-US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fi-FI" dirty="0" smtClean="0"/>
              <a:t>Kouluviikot saisivat </a:t>
            </a:r>
            <a:r>
              <a:rPr lang="fi-FI" dirty="0"/>
              <a:t>olla </a:t>
            </a:r>
            <a:r>
              <a:rPr lang="fi-FI" dirty="0" smtClean="0"/>
              <a:t>täysiä</a:t>
            </a:r>
          </a:p>
          <a:p>
            <a:r>
              <a:rPr lang="fi-FI" dirty="0" smtClean="0"/>
              <a:t>Toivon </a:t>
            </a:r>
            <a:r>
              <a:rPr lang="fi-FI" dirty="0"/>
              <a:t>että </a:t>
            </a:r>
            <a:r>
              <a:rPr lang="fi-FI" dirty="0" smtClean="0"/>
              <a:t>opiskelijan </a:t>
            </a:r>
            <a:r>
              <a:rPr lang="fi-FI" dirty="0"/>
              <a:t>kyky oppia ja työskennellä (hitaus, avuntarve) otetaan huomioon</a:t>
            </a:r>
            <a:r>
              <a:rPr lang="fi-FI" dirty="0" smtClean="0"/>
              <a:t>.</a:t>
            </a:r>
            <a:endParaRPr lang="en-US" dirty="0"/>
          </a:p>
          <a:p>
            <a:r>
              <a:rPr lang="fi-FI" dirty="0" smtClean="0"/>
              <a:t>Enemmän </a:t>
            </a:r>
            <a:r>
              <a:rPr lang="fi-FI" dirty="0"/>
              <a:t>paikanpäällä </a:t>
            </a:r>
            <a:r>
              <a:rPr lang="fi-FI" dirty="0" smtClean="0"/>
              <a:t>koulussa tapahtuvaa opetusta</a:t>
            </a:r>
            <a:r>
              <a:rPr lang="fi-FI" dirty="0"/>
              <a:t>. </a:t>
            </a:r>
            <a:endParaRPr lang="fi-FI" dirty="0" smtClean="0"/>
          </a:p>
          <a:p>
            <a:r>
              <a:rPr lang="fi-FI" dirty="0"/>
              <a:t>Ammattioppilaitoksen ja urheiluakatemian yhteistyötä voisi kehittää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622443"/>
      </p:ext>
    </p:extLst>
  </p:cSld>
  <p:clrMapOvr>
    <a:masterClrMapping/>
  </p:clrMapOvr>
</p:sld>
</file>

<file path=ppt/theme/theme1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nhenee xmlns="8df94877-7583-41b9-9ebe-290f551a9cc9" xsi:nil="true"/>
    <Alaprosessi xmlns="8df94877-7583-41b9-9ebe-290f551a9cc9">Markkinointi ja viestintä</Alaprosessi>
    <Yksikkö xmlns="8df94877-7583-41b9-9ebe-290f551a9cc9">KSTO</Yksikkö>
    <Arkistointiaika xmlns="8df94877-7583-41b9-9ebe-290f551a9cc9" xsi:nil="true"/>
    <Tiivistelmä xmlns="8df94877-7583-41b9-9ebe-290f551a9cc9" xsi:nil="true"/>
    <Asiakirjalaji xmlns="8df94877-7583-41b9-9ebe-290f551a9cc9">Diaesitys</Asiakirjalaji>
    <_Publisher xmlns="662f3704-d9c2-49f3-b688-392e9f51f96b">Keski-Pohjanmaan koulutusyhtymä</_Publisher>
    <Arkistosarja_3 xmlns="8df94877-7583-41b9-9ebe-290f551a9cc9" xsi:nil="true"/>
    <Arkistosarja xmlns="8df94877-7583-41b9-9ebe-290f551a9cc9" xsi:nil="true"/>
    <Arkistokoodi xmlns="8df94877-7583-41b9-9ebe-290f551a9cc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kstiasiakirja" ma:contentTypeID="0x010100513B3224CF858F42963E9CA6AAA7D5740700BF63DE42AD43704EAADFD3DBD0345A5F" ma:contentTypeVersion="21" ma:contentTypeDescription="Word-asiakirja" ma:contentTypeScope="" ma:versionID="339a5cc44953149972650323c86afdf5">
  <xsd:schema xmlns:xsd="http://www.w3.org/2001/XMLSchema" xmlns:p="http://schemas.microsoft.com/office/2006/metadata/properties" xmlns:ns2="8df94877-7583-41b9-9ebe-290f551a9cc9" xmlns:ns3="662f3704-d9c2-49f3-b688-392e9f51f96b" targetNamespace="http://schemas.microsoft.com/office/2006/metadata/properties" ma:root="true" ma:fieldsID="be8a9c8736e365b69b557988131cc33e" ns2:_="" ns3:_="">
    <xsd:import namespace="8df94877-7583-41b9-9ebe-290f551a9cc9"/>
    <xsd:import namespace="662f3704-d9c2-49f3-b688-392e9f51f96b"/>
    <xsd:element name="properties">
      <xsd:complexType>
        <xsd:sequence>
          <xsd:element name="documentManagement">
            <xsd:complexType>
              <xsd:all>
                <xsd:element ref="ns2:Alaprosessi"/>
                <xsd:element ref="ns2:Yksikkö"/>
                <xsd:element ref="ns2:Asiakirjalaji"/>
                <xsd:element ref="ns3:_Publisher"/>
                <xsd:element ref="ns2:Tiivistelmä" minOccurs="0"/>
                <xsd:element ref="ns2:Vanhenee" minOccurs="0"/>
                <xsd:element ref="ns2:Arkistointiaika" minOccurs="0"/>
                <xsd:element ref="ns2:Arkistosarja_3" minOccurs="0"/>
                <xsd:element ref="ns2:Arkistosarja" minOccurs="0"/>
                <xsd:element ref="ns2:Arkistokoodi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df94877-7583-41b9-9ebe-290f551a9cc9" elementFormDefault="qualified">
    <xsd:import namespace="http://schemas.microsoft.com/office/2006/documentManagement/types"/>
    <xsd:element name="Alaprosessi" ma:index="2" ma:displayName="Tehtäväalue" ma:default="" ma:description="Kpedun toimintojen jaottelu" ma:format="Dropdown" ma:internalName="Alaprosessi">
      <xsd:simpleType>
        <xsd:restriction base="dms:Choice">
          <xsd:enumeration value="Aikuiskoulutus"/>
          <xsd:enumeration value="Ennakointi"/>
          <xsd:enumeration value="Henkilöstöhallinto"/>
          <xsd:enumeration value="Henkilöstötilaisuudet"/>
          <xsd:enumeration value="It-tukipalvelut"/>
          <xsd:enumeration value="Kansainvälisyys"/>
          <xsd:enumeration value="Kiinteistöpalvelut"/>
          <xsd:enumeration value="Laatu ja arviointi"/>
          <xsd:enumeration value="Markkinointi ja viestintä"/>
          <xsd:enumeration value="Opetustoiminta"/>
          <xsd:enumeration value="Opiskelijahallinto"/>
          <xsd:enumeration value="Opiskelijahuolto"/>
          <xsd:enumeration value="Oppisopimus"/>
          <xsd:enumeration value="Projektitoiminta"/>
          <xsd:enumeration value="Taloushallinto"/>
          <xsd:enumeration value="Yhtymän hallinto"/>
          <xsd:enumeration value="Osoitetarrat"/>
        </xsd:restriction>
      </xsd:simpleType>
    </xsd:element>
    <xsd:element name="Yksikkö" ma:index="3" ma:displayName="Yksikkö" ma:default="" ma:description="Kpedun yksiköt" ma:format="Dropdown" ma:internalName="Yksikk_x00f6_">
      <xsd:simpleType>
        <xsd:restriction base="dms:Choice">
          <xsd:enumeration value="KAO"/>
          <xsd:enumeration value="KKO"/>
          <xsd:enumeration value="KSTO"/>
          <xsd:enumeration value="KEPO"/>
          <xsd:enumeration value="KPAKK"/>
          <xsd:enumeration value="MSO"/>
          <xsd:enumeration value="MSOa"/>
          <xsd:enumeration value="MSOk"/>
          <xsd:enumeration value="MSOp"/>
          <xsd:enumeration value="MSOr"/>
          <xsd:enumeration value="OPSO"/>
          <xsd:enumeration value="RegiOnline"/>
          <xsd:enumeration value="KIPA"/>
          <xsd:enumeration value="YPA"/>
          <xsd:enumeration value="Kokkolinna"/>
          <xsd:enumeration value="Aikuispedagogiikan kehittämistiimi"/>
          <xsd:enumeration value="Aluevaikutusprosessi"/>
          <xsd:enumeration value="Esimiesvalmennus"/>
          <xsd:enumeration value="Hallitus"/>
          <xsd:enumeration value="Hanketiimi"/>
          <xsd:enumeration value="HeKe-tiimi"/>
          <xsd:enumeration value="Johtoryhmä"/>
          <xsd:enumeration value="Kansainvälisyystiimi"/>
          <xsd:enumeration value="MAMU-koulutus"/>
          <xsd:enumeration value="Näyttötutkinnot"/>
          <xsd:enumeration value="Opiskelijahuolto"/>
          <xsd:enumeration value="Oppi- ja laatutiimi"/>
          <xsd:enumeration value="OPO-yhteistyö"/>
          <xsd:enumeration value="OPS-uudistus"/>
          <xsd:enumeration value="Oppimisprosessi"/>
          <xsd:enumeration value="Primusryhmä"/>
          <xsd:enumeration value="Startegia 2015"/>
          <xsd:enumeration value="Tietohallintotiimi"/>
          <xsd:enumeration value="Tietojärjestelmäryhmä"/>
          <xsd:enumeration value="Toimistopalveluryhmä"/>
          <xsd:enumeration value="TYKE-prosessi"/>
          <xsd:enumeration value="Viestintätiimi"/>
          <xsd:enumeration value="Yhtymäpalvelut"/>
          <xsd:enumeration value="YPA Ostoreskontra"/>
        </xsd:restriction>
      </xsd:simpleType>
    </xsd:element>
    <xsd:element name="Asiakirjalaji" ma:index="4" ma:displayName="Asiakirjalaji" ma:default="" ma:description="kpedun asiakirjalajit" ma:format="Dropdown" ma:internalName="Asiakirjalaji">
      <xsd:simpleType>
        <xsd:restriction base="dms:Choice">
          <xsd:enumeration value="Aloite"/>
          <xsd:enumeration value="Anomus"/>
          <xsd:enumeration value="Arviointi"/>
          <xsd:enumeration value="Diaesitys"/>
          <xsd:enumeration value="Esite"/>
          <xsd:enumeration value="Esitys"/>
          <xsd:enumeration value="Esityslista"/>
          <xsd:enumeration value="Fontti"/>
          <xsd:enumeration value="Hakemus"/>
          <xsd:enumeration value="Hops"/>
          <xsd:enumeration value="Ilmoitus"/>
          <xsd:enumeration value="Juliste"/>
          <xsd:enumeration value="Julkaisu"/>
          <xsd:enumeration value="Julkisuus"/>
          <xsd:enumeration value="Kartta"/>
          <xsd:enumeration value="Kauppakirja"/>
          <xsd:enumeration value="Kertomus"/>
          <xsd:enumeration value="Kirja"/>
          <xsd:enumeration value="Kirje"/>
          <xsd:enumeration value="Kutsu"/>
          <xsd:enumeration value="Kuva"/>
          <xsd:enumeration value="Kuvaus"/>
          <xsd:enumeration value="Kysely"/>
          <xsd:enumeration value="Lainsäädäntö"/>
          <xsd:enumeration value="Laskelma"/>
          <xsd:enumeration value="Lausunto"/>
          <xsd:enumeration value="Lausuntopyyntö"/>
          <xsd:enumeration value="Lehti"/>
          <xsd:enumeration value="Lomake"/>
          <xsd:enumeration value="Luettelo"/>
          <xsd:enumeration value="Malli"/>
          <xsd:enumeration value="Mainos"/>
          <xsd:enumeration value="Muistio"/>
          <xsd:enumeration value="Määräys"/>
          <xsd:enumeration value="Ohje"/>
          <xsd:enumeration value="Ohjelma"/>
          <xsd:enumeration value="Opaste"/>
          <xsd:enumeration value="Opetussuunnitelma"/>
          <xsd:enumeration value="Osoitetarra"/>
          <xsd:enumeration value="Palaute"/>
          <xsd:enumeration value="Pohja"/>
          <xsd:enumeration value="Päiväkirja"/>
          <xsd:enumeration value="Päätös"/>
          <xsd:enumeration value="Pöytäkirja"/>
          <xsd:enumeration value="Pöytäkirjanote"/>
          <xsd:enumeration value="Raportti"/>
          <xsd:enumeration value="Rekisteriseloste"/>
          <xsd:enumeration value="Selvitys"/>
          <xsd:enumeration value="Sopimus"/>
          <xsd:enumeration value="Strategia"/>
          <xsd:enumeration value="Suositus"/>
          <xsd:enumeration value="Suunnitelma"/>
          <xsd:enumeration value="Sähköposti"/>
          <xsd:enumeration value="Sääntö"/>
          <xsd:enumeration value="Tarjous"/>
          <xsd:enumeration value="Tarjouspyyntö"/>
          <xsd:enumeration value="Taulukko"/>
          <xsd:enumeration value="Tiedote"/>
          <xsd:enumeration value="Tilasto"/>
          <xsd:enumeration value="Todistus"/>
          <xsd:enumeration value="Toimintaohje"/>
          <xsd:enumeration value="Tuotos"/>
          <xsd:enumeration value="Tutkielma"/>
          <xsd:enumeration value="Työnkuvauslomake"/>
          <xsd:enumeration value="Valitus"/>
          <xsd:enumeration value="Velkakirja"/>
          <xsd:enumeration value="Viranhaltijapäätös"/>
          <xsd:enumeration value="Vuosilomalista"/>
          <xsd:enumeration value="Websivu"/>
          <xsd:enumeration value="Yhteenveto"/>
          <xsd:enumeration value="Yleiskirje"/>
        </xsd:restriction>
      </xsd:simpleType>
    </xsd:element>
    <xsd:element name="Tiivistelmä" ma:index="7" nillable="true" ma:displayName="Tiivistelmä" ma:description="Tiivistelmä dokumentin sisällöstä" ma:internalName="Tiivistelm_x00e4_" ma:readOnly="false">
      <xsd:simpleType>
        <xsd:restriction base="dms:Note"/>
      </xsd:simpleType>
    </xsd:element>
    <xsd:element name="Vanhenee" ma:index="8" nillable="true" ma:displayName="Vanhenee" ma:default="" ma:description="Päivä, jonka jälkeen asiakirja on vanhentunut / poistuu aktiivisesta käytöstä ja voidaan siirtää arkistoon." ma:format="DateOnly" ma:internalName="Vanhenee">
      <xsd:simpleType>
        <xsd:restriction base="dms:DateTime"/>
      </xsd:simpleType>
    </xsd:element>
    <xsd:element name="Arkistointiaika" ma:index="16" nillable="true" ma:displayName="Arkistointiaika" ma:description="Dokumentin arkistointiajankohta" ma:format="DateOnly" ma:hidden="true" ma:internalName="Arkistointiaika" ma:readOnly="false">
      <xsd:simpleType>
        <xsd:restriction base="dms:DateTime"/>
      </xsd:simpleType>
    </xsd:element>
    <xsd:element name="Arkistosarja_3" ma:index="17" nillable="true" ma:displayName="As_3" ma:decimals="0" ma:description="Arkistosarja taso 3" ma:hidden="true" ma:internalName="Arkistosarja_3" ma:readOnly="false">
      <xsd:simpleType>
        <xsd:restriction base="dms:Number">
          <xsd:maxInclusive value="99"/>
          <xsd:minInclusive value="0"/>
        </xsd:restriction>
      </xsd:simpleType>
    </xsd:element>
    <xsd:element name="Arkistosarja" ma:index="18" nillable="true" ma:displayName="As_1" ma:decimals="0" ma:description="Arkistosarja taso 1" ma:hidden="true" ma:internalName="Arkistosarja" ma:readOnly="false">
      <xsd:simpleType>
        <xsd:restriction base="dms:Number">
          <xsd:maxInclusive value="99"/>
          <xsd:minInclusive value="0"/>
        </xsd:restriction>
      </xsd:simpleType>
    </xsd:element>
    <xsd:element name="Arkistokoodi" ma:index="19" nillable="true" ma:displayName="As_2" ma:decimals="0" ma:description="Arkistosarja taso 2" ma:hidden="true" ma:internalName="Arkistokoodi" ma:readOnly="false">
      <xsd:simpleType>
        <xsd:restriction base="dms:Number">
          <xsd:maxInclusive value="99"/>
          <xsd:minInclusive value="0"/>
        </xsd:restriction>
      </xsd:simpleType>
    </xsd:element>
  </xsd:schema>
  <xsd:schema xmlns:xsd="http://www.w3.org/2001/XMLSchema" xmlns:dms="http://schemas.microsoft.com/office/2006/documentManagement/types" targetNamespace="662f3704-d9c2-49f3-b688-392e9f51f96b" elementFormDefault="qualified">
    <xsd:import namespace="http://schemas.microsoft.com/office/2006/documentManagement/types"/>
    <xsd:element name="_Publisher" ma:index="5" ma:displayName="Julkaisija" ma:default="Keski-Pohjanmaan koulutusyhtymä" ma:description="Tämän resurssin julkaissut organisaatio" ma:format="Dropdown" ma:internalName="_Publisher" ma:readOnly="false">
      <xsd:simpleType>
        <xsd:restriction base="dms:Choice">
          <xsd:enumeration value="Keski-Pohjanmaan koulutusyhtymä"/>
          <xsd:enumeration value="Opetus- ja kultturiministeriö"/>
          <xsd:enumeration value="Opetushallitus"/>
          <xsd:enumeration value="Länsi- ja Sisä-Suomen aluehallintovirasto"/>
          <xsd:enumeration value="Kuntaliitto"/>
          <xsd:enumeration value="Kunnallinen työmarkkinalaitos"/>
          <xsd:enumeration value="Muu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 ma:index="6" ma:displayName="Avainsanat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E41A36B-F891-4800-B418-C8158719D4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9E604F-3498-445B-B9EB-0B21C93B54AF}">
  <ds:schemaRefs>
    <ds:schemaRef ds:uri="http://schemas.microsoft.com/office/2006/metadata/properties"/>
    <ds:schemaRef ds:uri="http://schemas.microsoft.com/office/2006/documentManagement/types"/>
    <ds:schemaRef ds:uri="8df94877-7583-41b9-9ebe-290f551a9cc9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662f3704-d9c2-49f3-b688-392e9f51f96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9DE96FE-366A-41DF-97D1-BEA5B4C379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f94877-7583-41b9-9ebe-290f551a9cc9"/>
    <ds:schemaRef ds:uri="662f3704-d9c2-49f3-b688-392e9f51f96b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1430</TotalTime>
  <Words>224</Words>
  <Application>Microsoft Office PowerPoint</Application>
  <PresentationFormat>Näytössä katseltava diaesitys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11</vt:i4>
      </vt:variant>
    </vt:vector>
  </HeadingPairs>
  <TitlesOfParts>
    <vt:vector size="19" baseType="lpstr">
      <vt:lpstr>Arial</vt:lpstr>
      <vt:lpstr>Calibri</vt:lpstr>
      <vt:lpstr>Garamond</vt:lpstr>
      <vt:lpstr>Humanist521BT-Roman</vt:lpstr>
      <vt:lpstr>Humanst521 BT</vt:lpstr>
      <vt:lpstr>Times New Roman</vt:lpstr>
      <vt:lpstr>Mukautettu suunnittelumalli</vt:lpstr>
      <vt:lpstr>2_Mukautettu suunnittelumalli</vt:lpstr>
      <vt:lpstr>Huoltajakysely 2017</vt:lpstr>
      <vt:lpstr>PowerPoint-esitys</vt:lpstr>
      <vt:lpstr>PowerPoint-esitys</vt:lpstr>
      <vt:lpstr>PowerPoint-esitys</vt:lpstr>
      <vt:lpstr>Mikä on mielestäsi paras yhteydenottotapa nuortasi koskevissa asioissa?</vt:lpstr>
      <vt:lpstr>Oletko tietoinen seuraavista oppilaitoksessa tarjolla olevista tukipalveluista? ​ </vt:lpstr>
      <vt:lpstr>Miten oppilaitoksena voimme kehittää yhteistyötä huoltajien kanssa?</vt:lpstr>
      <vt:lpstr> </vt:lpstr>
      <vt:lpstr>Mitä muuta haluat sanoa​? </vt:lpstr>
      <vt:lpstr>PowerPoint-esitys</vt:lpstr>
      <vt:lpstr>PowerPoint-esitys</vt:lpstr>
    </vt:vector>
  </TitlesOfParts>
  <Company>Kpedu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Eeva Huotari</dc:creator>
  <cp:lastModifiedBy>Anne Eteläaho</cp:lastModifiedBy>
  <cp:revision>109</cp:revision>
  <cp:lastPrinted>2012-08-30T15:09:08Z</cp:lastPrinted>
  <dcterms:created xsi:type="dcterms:W3CDTF">2011-03-01T06:48:57Z</dcterms:created>
  <dcterms:modified xsi:type="dcterms:W3CDTF">2017-10-06T09:04:59Z</dcterms:modified>
</cp:coreProperties>
</file>