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656"/>
    <a:srgbClr val="60AE41"/>
    <a:srgbClr val="63B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1D68-FDC9-4018-AADE-C0DC29102B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C69-F235-48B6-9286-5B1B53CF4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07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1D68-FDC9-4018-AADE-C0DC29102B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C69-F235-48B6-9286-5B1B53CF4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67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1D68-FDC9-4018-AADE-C0DC29102B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C69-F235-48B6-9286-5B1B53CF4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6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1D68-FDC9-4018-AADE-C0DC29102B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C69-F235-48B6-9286-5B1B53CF4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1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1D68-FDC9-4018-AADE-C0DC29102B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C69-F235-48B6-9286-5B1B53CF4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1D68-FDC9-4018-AADE-C0DC29102B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C69-F235-48B6-9286-5B1B53CF4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2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1D68-FDC9-4018-AADE-C0DC29102B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C69-F235-48B6-9286-5B1B53CF4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7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1D68-FDC9-4018-AADE-C0DC29102B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C69-F235-48B6-9286-5B1B53CF4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86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1D68-FDC9-4018-AADE-C0DC29102B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C69-F235-48B6-9286-5B1B53CF4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1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1D68-FDC9-4018-AADE-C0DC29102B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C69-F235-48B6-9286-5B1B53CF4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4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1D68-FDC9-4018-AADE-C0DC29102B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C69-F235-48B6-9286-5B1B53CF4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7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21D68-FDC9-4018-AADE-C0DC29102B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82C69-F235-48B6-9286-5B1B53CF4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8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juhamatti.konttaniemi@lappia.f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orakulmio 27"/>
          <p:cNvSpPr/>
          <p:nvPr/>
        </p:nvSpPr>
        <p:spPr>
          <a:xfrm>
            <a:off x="324302" y="1002486"/>
            <a:ext cx="5042026" cy="366102"/>
          </a:xfrm>
          <a:prstGeom prst="rect">
            <a:avLst/>
          </a:prstGeom>
          <a:solidFill>
            <a:schemeClr val="bg1">
              <a:alpha val="71000"/>
            </a:schemeClr>
          </a:solidFill>
          <a:ln w="28575">
            <a:solidFill>
              <a:srgbClr val="63B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Kuva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041" y="4747977"/>
            <a:ext cx="3679727" cy="1856160"/>
          </a:xfrm>
          <a:prstGeom prst="rect">
            <a:avLst/>
          </a:prstGeom>
          <a:ln w="28575">
            <a:solidFill>
              <a:srgbClr val="63B4EC"/>
            </a:solidFill>
          </a:ln>
        </p:spPr>
      </p:pic>
      <p:pic>
        <p:nvPicPr>
          <p:cNvPr id="26" name="Kuva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824" y="4761028"/>
            <a:ext cx="3767655" cy="1854719"/>
          </a:xfrm>
          <a:prstGeom prst="rect">
            <a:avLst/>
          </a:prstGeom>
          <a:solidFill>
            <a:schemeClr val="bg1">
              <a:alpha val="43000"/>
            </a:schemeClr>
          </a:solidFill>
          <a:ln w="28575">
            <a:solidFill>
              <a:srgbClr val="63B4EC"/>
            </a:solidFill>
          </a:ln>
        </p:spPr>
      </p:pic>
      <p:sp>
        <p:nvSpPr>
          <p:cNvPr id="4" name="Suorakulmio 3"/>
          <p:cNvSpPr/>
          <p:nvPr/>
        </p:nvSpPr>
        <p:spPr>
          <a:xfrm>
            <a:off x="324301" y="4761028"/>
            <a:ext cx="3818142" cy="1843109"/>
          </a:xfrm>
          <a:prstGeom prst="rect">
            <a:avLst/>
          </a:prstGeom>
          <a:solidFill>
            <a:schemeClr val="bg1">
              <a:alpha val="71000"/>
            </a:schemeClr>
          </a:solidFill>
          <a:ln w="28575">
            <a:solidFill>
              <a:srgbClr val="63B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53785" y="4927403"/>
            <a:ext cx="3395434" cy="1533484"/>
          </a:xfrm>
        </p:spPr>
        <p:txBody>
          <a:bodyPr>
            <a:noAutofit/>
          </a:bodyPr>
          <a:lstStyle/>
          <a:p>
            <a:pPr algn="l"/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Avainsanat: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i-FI" sz="1900" dirty="0" err="1">
                <a:latin typeface="Arial" panose="020B0604020202020204" pitchFamily="34" charset="0"/>
                <a:cs typeface="Arial" panose="020B0604020202020204" pitchFamily="34" charset="0"/>
              </a:rPr>
              <a:t>Ryhmäyttäminen</a:t>
            </a:r>
            <a:endParaRPr lang="fi-FI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Yhteisöllisyys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Hyvinvointi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8265512" y="4759273"/>
            <a:ext cx="395295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50" dirty="0">
                <a:latin typeface="Arial" panose="020B0604020202020204" pitchFamily="34" charset="0"/>
                <a:cs typeface="Arial" panose="020B0604020202020204" pitchFamily="34" charset="0"/>
              </a:rPr>
              <a:t>Yhteystiedot:</a:t>
            </a:r>
          </a:p>
          <a:p>
            <a:r>
              <a:rPr lang="fi-FI" sz="1650" dirty="0">
                <a:latin typeface="Arial" panose="020B0604020202020204" pitchFamily="34" charset="0"/>
                <a:cs typeface="Arial" panose="020B0604020202020204" pitchFamily="34" charset="0"/>
              </a:rPr>
              <a:t>Ammattiopisto Lappia</a:t>
            </a:r>
          </a:p>
          <a:p>
            <a:r>
              <a:rPr lang="fi-FI" sz="1650" dirty="0">
                <a:latin typeface="Arial" panose="020B0604020202020204" pitchFamily="34" charset="0"/>
                <a:cs typeface="Arial" panose="020B0604020202020204" pitchFamily="34" charset="0"/>
              </a:rPr>
              <a:t>Yrittäjyyskoordinaattori</a:t>
            </a:r>
          </a:p>
          <a:p>
            <a:r>
              <a:rPr lang="fi-FI" sz="1650" dirty="0" err="1">
                <a:latin typeface="Arial" panose="020B0604020202020204" pitchFamily="34" charset="0"/>
                <a:cs typeface="Arial" panose="020B0604020202020204" pitchFamily="34" charset="0"/>
              </a:rPr>
              <a:t>Juhamatti</a:t>
            </a:r>
            <a:r>
              <a:rPr lang="fi-FI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50" dirty="0" err="1">
                <a:latin typeface="Arial" panose="020B0604020202020204" pitchFamily="34" charset="0"/>
                <a:cs typeface="Arial" panose="020B0604020202020204" pitchFamily="34" charset="0"/>
              </a:rPr>
              <a:t>Konttaniemi</a:t>
            </a:r>
            <a:endParaRPr lang="fi-FI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650" dirty="0">
                <a:latin typeface="Arial" panose="020B0604020202020204" pitchFamily="34" charset="0"/>
                <a:cs typeface="Arial" panose="020B0604020202020204" pitchFamily="34" charset="0"/>
              </a:rPr>
              <a:t>+358 401863238</a:t>
            </a:r>
          </a:p>
          <a:p>
            <a:r>
              <a:rPr lang="fi-FI" sz="165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juhamatti.konttaniemi@lappia.fi</a:t>
            </a:r>
            <a:endParaRPr lang="fi-FI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650" dirty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i-FI" sz="1650" dirty="0" err="1">
                <a:latin typeface="Arial" panose="020B0604020202020204" pitchFamily="34" charset="0"/>
                <a:cs typeface="Arial" panose="020B0604020202020204" pitchFamily="34" charset="0"/>
              </a:rPr>
              <a:t>businessracelappia</a:t>
            </a:r>
            <a:endParaRPr lang="fi-FI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324301" y="1610841"/>
            <a:ext cx="11569869" cy="2785161"/>
          </a:xfrm>
          <a:prstGeom prst="rect">
            <a:avLst/>
          </a:prstGeom>
          <a:solidFill>
            <a:schemeClr val="bg1">
              <a:alpha val="71000"/>
            </a:schemeClr>
          </a:solidFill>
          <a:ln w="28575">
            <a:solidFill>
              <a:srgbClr val="63B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Kuva 13"/>
          <p:cNvPicPr>
            <a:picLocks noChangeAspect="1"/>
          </p:cNvPicPr>
          <p:nvPr/>
        </p:nvPicPr>
        <p:blipFill rotWithShape="1">
          <a:blip r:embed="rId5"/>
          <a:srcRect t="10494" b="12908"/>
          <a:stretch/>
        </p:blipFill>
        <p:spPr>
          <a:xfrm>
            <a:off x="8214443" y="295961"/>
            <a:ext cx="2454422" cy="741680"/>
          </a:xfrm>
          <a:prstGeom prst="rect">
            <a:avLst/>
          </a:prstGeom>
        </p:spPr>
      </p:pic>
      <p:sp>
        <p:nvSpPr>
          <p:cNvPr id="16" name="Tekstiruutu 15"/>
          <p:cNvSpPr txBox="1"/>
          <p:nvPr/>
        </p:nvSpPr>
        <p:spPr>
          <a:xfrm>
            <a:off x="338527" y="201386"/>
            <a:ext cx="6053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Parvessa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parempi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297833" y="1016325"/>
            <a:ext cx="562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Hyvän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käytännön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Business Race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Lappia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Tekstiruutu 24"/>
          <p:cNvSpPr txBox="1"/>
          <p:nvPr/>
        </p:nvSpPr>
        <p:spPr>
          <a:xfrm>
            <a:off x="324301" y="1573786"/>
            <a:ext cx="11472634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Toiminnan</a:t>
            </a:r>
            <a:r>
              <a:rPr lang="en-US" sz="2000" dirty="0"/>
              <a:t> </a:t>
            </a:r>
            <a:r>
              <a:rPr lang="en-US" sz="2000" dirty="0" err="1"/>
              <a:t>kuvaus</a:t>
            </a:r>
            <a:r>
              <a:rPr lang="en-US" sz="2000" dirty="0"/>
              <a:t>:</a:t>
            </a:r>
          </a:p>
          <a:p>
            <a:r>
              <a:rPr lang="en-US" sz="2000" dirty="0" err="1"/>
              <a:t>Toteutetaan</a:t>
            </a:r>
            <a:r>
              <a:rPr lang="en-US" sz="2000" dirty="0"/>
              <a:t> </a:t>
            </a:r>
            <a:r>
              <a:rPr lang="en-US" sz="2000" dirty="0" err="1"/>
              <a:t>opiskelijoille</a:t>
            </a:r>
            <a:r>
              <a:rPr lang="en-US" sz="2000" dirty="0"/>
              <a:t> </a:t>
            </a:r>
            <a:r>
              <a:rPr lang="en-US" sz="2000" dirty="0" err="1"/>
              <a:t>suunnattu</a:t>
            </a:r>
            <a:r>
              <a:rPr lang="en-US" sz="2000" dirty="0"/>
              <a:t> </a:t>
            </a:r>
            <a:r>
              <a:rPr lang="en-US" sz="2000" dirty="0" err="1"/>
              <a:t>leikkimielinen</a:t>
            </a:r>
            <a:r>
              <a:rPr lang="en-US" sz="2000" dirty="0"/>
              <a:t> </a:t>
            </a:r>
            <a:r>
              <a:rPr lang="en-US" sz="2000" dirty="0" err="1"/>
              <a:t>yrittäjyyskilpailu</a:t>
            </a:r>
            <a:r>
              <a:rPr lang="en-US" sz="2000" dirty="0"/>
              <a:t>, Business Race </a:t>
            </a:r>
            <a:r>
              <a:rPr lang="en-US" sz="2000" dirty="0" err="1"/>
              <a:t>Lappia</a:t>
            </a:r>
            <a:r>
              <a:rPr lang="en-US" sz="2000" dirty="0"/>
              <a:t> </a:t>
            </a:r>
            <a:r>
              <a:rPr lang="en-US" sz="2000" dirty="0" err="1"/>
              <a:t>eri</a:t>
            </a:r>
            <a:r>
              <a:rPr lang="en-US" sz="2000" dirty="0"/>
              <a:t> </a:t>
            </a:r>
            <a:r>
              <a:rPr lang="en-US" sz="2000" dirty="0" err="1"/>
              <a:t>toimipaikoissa</a:t>
            </a:r>
            <a:r>
              <a:rPr lang="en-US" sz="2000" dirty="0"/>
              <a:t>. </a:t>
            </a:r>
            <a:r>
              <a:rPr lang="en-US" sz="2000" dirty="0" err="1"/>
              <a:t>Päivän</a:t>
            </a:r>
            <a:r>
              <a:rPr lang="en-US" sz="2000" dirty="0"/>
              <a:t> </a:t>
            </a:r>
            <a:r>
              <a:rPr lang="en-US" sz="2000" dirty="0" err="1"/>
              <a:t>aikana</a:t>
            </a:r>
            <a:r>
              <a:rPr lang="en-US" sz="2000" dirty="0"/>
              <a:t> 3-4 </a:t>
            </a:r>
            <a:r>
              <a:rPr lang="en-US" sz="2000" dirty="0" err="1"/>
              <a:t>hengen</a:t>
            </a:r>
            <a:r>
              <a:rPr lang="en-US" sz="2000" dirty="0"/>
              <a:t> </a:t>
            </a:r>
            <a:r>
              <a:rPr lang="en-US" sz="2000" dirty="0" err="1"/>
              <a:t>joukkueet</a:t>
            </a:r>
            <a:r>
              <a:rPr lang="en-US" sz="2000" dirty="0"/>
              <a:t> (max. 10 </a:t>
            </a:r>
            <a:r>
              <a:rPr lang="en-US" sz="2000" dirty="0" err="1"/>
              <a:t>joukkuetta</a:t>
            </a:r>
            <a:r>
              <a:rPr lang="en-US" sz="2000" dirty="0"/>
              <a:t>/</a:t>
            </a:r>
            <a:r>
              <a:rPr lang="en-US" sz="2000" dirty="0" err="1"/>
              <a:t>paikkakunta</a:t>
            </a:r>
            <a:r>
              <a:rPr lang="en-US" sz="2000" dirty="0"/>
              <a:t>) </a:t>
            </a:r>
            <a:r>
              <a:rPr lang="en-US" sz="2000" dirty="0" err="1"/>
              <a:t>kiertävät</a:t>
            </a:r>
            <a:r>
              <a:rPr lang="en-US" sz="2000" dirty="0"/>
              <a:t> </a:t>
            </a:r>
            <a:r>
              <a:rPr lang="en-US" sz="2000" dirty="0" err="1"/>
              <a:t>paikkakunnan</a:t>
            </a:r>
            <a:r>
              <a:rPr lang="en-US" sz="2000" dirty="0"/>
              <a:t> </a:t>
            </a:r>
            <a:r>
              <a:rPr lang="en-US" sz="2000" dirty="0" err="1"/>
              <a:t>yrityksiä</a:t>
            </a:r>
            <a:r>
              <a:rPr lang="en-US" sz="2000" dirty="0"/>
              <a:t> </a:t>
            </a:r>
            <a:r>
              <a:rPr lang="en-US" sz="2000" dirty="0" err="1"/>
              <a:t>valitsemallaan</a:t>
            </a:r>
            <a:r>
              <a:rPr lang="en-US" sz="2000" dirty="0"/>
              <a:t> </a:t>
            </a:r>
            <a:r>
              <a:rPr lang="en-US" sz="2000" dirty="0" err="1"/>
              <a:t>tavalla</a:t>
            </a:r>
            <a:r>
              <a:rPr lang="en-US" sz="2000" dirty="0"/>
              <a:t> ja </a:t>
            </a:r>
            <a:r>
              <a:rPr lang="en-US" sz="2000" dirty="0" err="1"/>
              <a:t>toteuttavat</a:t>
            </a:r>
            <a:r>
              <a:rPr lang="en-US" sz="2000" dirty="0"/>
              <a:t> </a:t>
            </a:r>
            <a:r>
              <a:rPr lang="en-US" sz="2000" dirty="0" err="1"/>
              <a:t>niissä</a:t>
            </a:r>
            <a:r>
              <a:rPr lang="en-US" sz="2000" dirty="0"/>
              <a:t> </a:t>
            </a:r>
            <a:r>
              <a:rPr lang="en-US" sz="2000" dirty="0" err="1"/>
              <a:t>yritysten</a:t>
            </a:r>
            <a:r>
              <a:rPr lang="en-US" sz="2000" dirty="0"/>
              <a:t> </a:t>
            </a:r>
            <a:r>
              <a:rPr lang="en-US" sz="2000" dirty="0" err="1"/>
              <a:t>laatimia</a:t>
            </a:r>
            <a:r>
              <a:rPr lang="en-US" sz="2000" dirty="0"/>
              <a:t> </a:t>
            </a:r>
            <a:r>
              <a:rPr lang="en-US" sz="2000" dirty="0" err="1"/>
              <a:t>tehtäviä</a:t>
            </a:r>
            <a:r>
              <a:rPr lang="en-US" sz="2000" dirty="0"/>
              <a:t>. </a:t>
            </a:r>
            <a:r>
              <a:rPr lang="en-US" sz="2000" dirty="0" err="1"/>
              <a:t>Tehtävän</a:t>
            </a:r>
            <a:r>
              <a:rPr lang="en-US" sz="2000" dirty="0"/>
              <a:t> </a:t>
            </a:r>
            <a:r>
              <a:rPr lang="en-US" sz="2000" dirty="0" err="1"/>
              <a:t>jälkeen</a:t>
            </a:r>
            <a:r>
              <a:rPr lang="en-US" sz="2000" dirty="0"/>
              <a:t> </a:t>
            </a:r>
            <a:r>
              <a:rPr lang="en-US" sz="2000" dirty="0" err="1"/>
              <a:t>saa</a:t>
            </a:r>
            <a:r>
              <a:rPr lang="en-US" sz="2000" dirty="0"/>
              <a:t> </a:t>
            </a:r>
            <a:r>
              <a:rPr lang="en-US" sz="2000" dirty="0" err="1"/>
              <a:t>aina</a:t>
            </a:r>
            <a:r>
              <a:rPr lang="en-US" sz="2000" dirty="0"/>
              <a:t> </a:t>
            </a:r>
            <a:r>
              <a:rPr lang="en-US" sz="2000" dirty="0" err="1"/>
              <a:t>seuraavan</a:t>
            </a:r>
            <a:r>
              <a:rPr lang="en-US" sz="2000" dirty="0"/>
              <a:t> </a:t>
            </a:r>
            <a:r>
              <a:rPr lang="en-US" sz="2000" dirty="0" err="1"/>
              <a:t>yrityksen</a:t>
            </a:r>
            <a:r>
              <a:rPr lang="en-US" sz="2000" dirty="0"/>
              <a:t> </a:t>
            </a:r>
            <a:r>
              <a:rPr lang="en-US" sz="2000" dirty="0" err="1"/>
              <a:t>nimen</a:t>
            </a:r>
            <a:r>
              <a:rPr lang="en-US" sz="2000" dirty="0"/>
              <a:t>. </a:t>
            </a:r>
            <a:r>
              <a:rPr lang="en-US" sz="2000" dirty="0" err="1"/>
              <a:t>Yrityksiä</a:t>
            </a:r>
            <a:r>
              <a:rPr lang="en-US" sz="2000" dirty="0"/>
              <a:t> on </a:t>
            </a:r>
            <a:r>
              <a:rPr lang="en-US" sz="2000" dirty="0" err="1"/>
              <a:t>mukana</a:t>
            </a:r>
            <a:r>
              <a:rPr lang="en-US" sz="2000" dirty="0"/>
              <a:t> 8-9/</a:t>
            </a:r>
            <a:r>
              <a:rPr lang="en-US" sz="2000" dirty="0" err="1"/>
              <a:t>paikkakunta</a:t>
            </a:r>
            <a:r>
              <a:rPr lang="en-US" sz="2000" dirty="0"/>
              <a:t>. </a:t>
            </a:r>
            <a:r>
              <a:rPr lang="en-US" sz="2000" dirty="0" err="1"/>
              <a:t>Joukkueet</a:t>
            </a:r>
            <a:r>
              <a:rPr lang="en-US" sz="2000" dirty="0"/>
              <a:t> </a:t>
            </a:r>
            <a:r>
              <a:rPr lang="en-US" sz="2000" dirty="0" err="1"/>
              <a:t>eivät</a:t>
            </a:r>
            <a:r>
              <a:rPr lang="en-US" sz="2000" dirty="0"/>
              <a:t> </a:t>
            </a:r>
            <a:r>
              <a:rPr lang="en-US" sz="2000" dirty="0" err="1"/>
              <a:t>kilpaile</a:t>
            </a:r>
            <a:r>
              <a:rPr lang="en-US" sz="2000" dirty="0"/>
              <a:t> </a:t>
            </a:r>
            <a:r>
              <a:rPr lang="en-US" sz="2000" dirty="0" err="1"/>
              <a:t>aikaa</a:t>
            </a:r>
            <a:r>
              <a:rPr lang="en-US" sz="2000" dirty="0"/>
              <a:t> </a:t>
            </a:r>
            <a:r>
              <a:rPr lang="en-US" sz="2000" dirty="0" err="1"/>
              <a:t>vastaan</a:t>
            </a:r>
            <a:r>
              <a:rPr lang="en-US" sz="2000" dirty="0"/>
              <a:t>, </a:t>
            </a:r>
            <a:r>
              <a:rPr lang="en-US" sz="2000" dirty="0" err="1"/>
              <a:t>vaan</a:t>
            </a:r>
            <a:r>
              <a:rPr lang="en-US" sz="2000" dirty="0"/>
              <a:t> </a:t>
            </a:r>
            <a:r>
              <a:rPr lang="en-US" sz="2000" dirty="0" err="1"/>
              <a:t>yrittäjät</a:t>
            </a:r>
            <a:r>
              <a:rPr lang="en-US" sz="2000" dirty="0"/>
              <a:t> </a:t>
            </a:r>
            <a:r>
              <a:rPr lang="en-US" sz="2000" dirty="0" err="1"/>
              <a:t>pisteyttävät</a:t>
            </a:r>
            <a:r>
              <a:rPr lang="en-US" sz="2000" dirty="0"/>
              <a:t> </a:t>
            </a:r>
            <a:r>
              <a:rPr lang="en-US" sz="2000" dirty="0" err="1"/>
              <a:t>tehdyt</a:t>
            </a:r>
            <a:r>
              <a:rPr lang="en-US" sz="2000" dirty="0"/>
              <a:t> </a:t>
            </a:r>
            <a:r>
              <a:rPr lang="en-US" sz="2000" dirty="0" err="1"/>
              <a:t>tehtävät</a:t>
            </a:r>
            <a:r>
              <a:rPr lang="en-US" sz="2000" dirty="0"/>
              <a:t>. </a:t>
            </a:r>
            <a:r>
              <a:rPr lang="en-US" sz="2000" dirty="0" err="1"/>
              <a:t>Päivän</a:t>
            </a:r>
            <a:r>
              <a:rPr lang="en-US" sz="2000" dirty="0"/>
              <a:t> </a:t>
            </a:r>
            <a:r>
              <a:rPr lang="en-US" sz="2000" dirty="0" err="1"/>
              <a:t>pituus</a:t>
            </a:r>
            <a:r>
              <a:rPr lang="en-US" sz="2000" dirty="0"/>
              <a:t> 5h. </a:t>
            </a:r>
            <a:r>
              <a:rPr lang="en-US" sz="2000" dirty="0" err="1"/>
              <a:t>Jokainen</a:t>
            </a:r>
            <a:r>
              <a:rPr lang="en-US" sz="2000" dirty="0"/>
              <a:t> </a:t>
            </a:r>
            <a:r>
              <a:rPr lang="en-US" sz="2000" dirty="0" err="1"/>
              <a:t>joukkueen</a:t>
            </a:r>
            <a:r>
              <a:rPr lang="en-US" sz="2000" dirty="0"/>
              <a:t> </a:t>
            </a:r>
            <a:r>
              <a:rPr lang="en-US" sz="2000" dirty="0" err="1"/>
              <a:t>jäsen</a:t>
            </a:r>
            <a:r>
              <a:rPr lang="en-US" sz="2000" dirty="0"/>
              <a:t> </a:t>
            </a:r>
            <a:r>
              <a:rPr lang="en-US" sz="2000" dirty="0" err="1"/>
              <a:t>saa</a:t>
            </a:r>
            <a:r>
              <a:rPr lang="en-US" sz="2000" dirty="0"/>
              <a:t> </a:t>
            </a:r>
            <a:r>
              <a:rPr lang="en-US" sz="2000" dirty="0" err="1"/>
              <a:t>mukaan</a:t>
            </a:r>
            <a:r>
              <a:rPr lang="en-US" sz="2000" dirty="0"/>
              <a:t> </a:t>
            </a:r>
            <a:r>
              <a:rPr lang="en-US" sz="2000" dirty="0" err="1"/>
              <a:t>repun</a:t>
            </a:r>
            <a:r>
              <a:rPr lang="en-US" sz="2000" dirty="0"/>
              <a:t> ja </a:t>
            </a:r>
            <a:r>
              <a:rPr lang="en-US" sz="2000" dirty="0" err="1"/>
              <a:t>eväät</a:t>
            </a:r>
            <a:r>
              <a:rPr lang="en-US" sz="2000" dirty="0"/>
              <a:t>. </a:t>
            </a:r>
            <a:r>
              <a:rPr lang="en-US" sz="2000" dirty="0" err="1"/>
              <a:t>Kilpailun</a:t>
            </a:r>
            <a:r>
              <a:rPr lang="en-US" sz="2000" dirty="0"/>
              <a:t> </a:t>
            </a:r>
            <a:r>
              <a:rPr lang="en-US" sz="2000" dirty="0" err="1"/>
              <a:t>voittaja</a:t>
            </a:r>
            <a:r>
              <a:rPr lang="en-US" sz="2000" dirty="0"/>
              <a:t> </a:t>
            </a:r>
            <a:r>
              <a:rPr lang="en-US" sz="2000" dirty="0" err="1"/>
              <a:t>julkistetaan</a:t>
            </a:r>
            <a:r>
              <a:rPr lang="en-US" sz="2000" dirty="0"/>
              <a:t> </a:t>
            </a:r>
            <a:r>
              <a:rPr lang="en-US" sz="2000" dirty="0" err="1"/>
              <a:t>kilpailua</a:t>
            </a:r>
            <a:r>
              <a:rPr lang="en-US" sz="2000" dirty="0"/>
              <a:t> </a:t>
            </a:r>
            <a:r>
              <a:rPr lang="en-US" sz="2000" dirty="0" err="1"/>
              <a:t>seuraavalla</a:t>
            </a:r>
            <a:r>
              <a:rPr lang="en-US" sz="2000" dirty="0"/>
              <a:t> </a:t>
            </a:r>
            <a:r>
              <a:rPr lang="en-US" sz="2000" dirty="0" err="1"/>
              <a:t>viikolla</a:t>
            </a:r>
            <a:r>
              <a:rPr lang="en-US" sz="2000" dirty="0"/>
              <a:t>. </a:t>
            </a:r>
            <a:r>
              <a:rPr lang="en-US" sz="2000" dirty="0" err="1"/>
              <a:t>Jokainen</a:t>
            </a:r>
            <a:r>
              <a:rPr lang="en-US" sz="2000" dirty="0"/>
              <a:t> </a:t>
            </a:r>
            <a:r>
              <a:rPr lang="en-US" sz="2000" dirty="0" err="1"/>
              <a:t>mukana</a:t>
            </a:r>
            <a:r>
              <a:rPr lang="en-US" sz="2000" dirty="0"/>
              <a:t> </a:t>
            </a:r>
            <a:r>
              <a:rPr lang="en-US" sz="2000" dirty="0" err="1"/>
              <a:t>oleva</a:t>
            </a:r>
            <a:r>
              <a:rPr lang="en-US" sz="2000" dirty="0"/>
              <a:t> </a:t>
            </a:r>
            <a:r>
              <a:rPr lang="en-US" sz="2000" dirty="0" err="1"/>
              <a:t>yritys</a:t>
            </a:r>
            <a:r>
              <a:rPr lang="en-US" sz="2000" dirty="0"/>
              <a:t> on </a:t>
            </a:r>
            <a:r>
              <a:rPr lang="en-US" sz="2000" dirty="0" err="1"/>
              <a:t>lahjoittanut</a:t>
            </a:r>
            <a:r>
              <a:rPr lang="en-US" sz="2000" dirty="0"/>
              <a:t> </a:t>
            </a:r>
            <a:r>
              <a:rPr lang="en-US" sz="2000" dirty="0" err="1"/>
              <a:t>palkintoja</a:t>
            </a:r>
            <a:r>
              <a:rPr lang="en-US" sz="2000" dirty="0"/>
              <a:t>. </a:t>
            </a:r>
            <a:r>
              <a:rPr lang="en-US" sz="2000" dirty="0" err="1"/>
              <a:t>Lisäksi</a:t>
            </a:r>
            <a:r>
              <a:rPr lang="en-US" sz="2000" dirty="0"/>
              <a:t> </a:t>
            </a:r>
            <a:r>
              <a:rPr lang="en-US" sz="2000" dirty="0" err="1"/>
              <a:t>opiskelijoille</a:t>
            </a:r>
            <a:r>
              <a:rPr lang="en-US" sz="2000" dirty="0"/>
              <a:t> </a:t>
            </a:r>
            <a:r>
              <a:rPr lang="en-US" sz="2000" dirty="0" err="1"/>
              <a:t>järjestetään</a:t>
            </a:r>
            <a:r>
              <a:rPr lang="en-US" sz="2000" dirty="0"/>
              <a:t> Instagram </a:t>
            </a:r>
            <a:r>
              <a:rPr lang="en-US" sz="2000" dirty="0" err="1"/>
              <a:t>kilpailu</a:t>
            </a:r>
            <a:r>
              <a:rPr lang="en-US" sz="2000" dirty="0"/>
              <a:t>. </a:t>
            </a:r>
            <a:r>
              <a:rPr lang="en-US" sz="2000" dirty="0" err="1"/>
              <a:t>Tavoitteena</a:t>
            </a:r>
            <a:r>
              <a:rPr lang="en-US" sz="2000" dirty="0"/>
              <a:t> on </a:t>
            </a:r>
            <a:r>
              <a:rPr lang="en-US" sz="2000" dirty="0" err="1"/>
              <a:t>järjestää</a:t>
            </a:r>
            <a:r>
              <a:rPr lang="en-US" sz="2000" dirty="0"/>
              <a:t> </a:t>
            </a:r>
            <a:r>
              <a:rPr lang="en-US" sz="2000" dirty="0" err="1"/>
              <a:t>kilpailu</a:t>
            </a:r>
            <a:r>
              <a:rPr lang="en-US" sz="2000" dirty="0"/>
              <a:t> </a:t>
            </a:r>
            <a:r>
              <a:rPr lang="en-US" sz="2000" dirty="0" err="1"/>
              <a:t>vuosittain</a:t>
            </a:r>
            <a:r>
              <a:rPr lang="en-US" sz="2000" dirty="0"/>
              <a:t> </a:t>
            </a:r>
            <a:r>
              <a:rPr lang="en-US" sz="2000" dirty="0" err="1"/>
              <a:t>yrittäjän</a:t>
            </a:r>
            <a:r>
              <a:rPr lang="en-US" sz="2000" dirty="0"/>
              <a:t> </a:t>
            </a:r>
            <a:r>
              <a:rPr lang="en-US" sz="2000" dirty="0" err="1"/>
              <a:t>päivänä</a:t>
            </a:r>
            <a:r>
              <a:rPr lang="en-US" sz="2000" dirty="0"/>
              <a:t> 5.9.</a:t>
            </a:r>
          </a:p>
          <a:p>
            <a:endParaRPr lang="en-US" sz="2100" dirty="0"/>
          </a:p>
        </p:txBody>
      </p:sp>
      <p:sp>
        <p:nvSpPr>
          <p:cNvPr id="5" name="Tekstiruutu 4"/>
          <p:cNvSpPr txBox="1"/>
          <p:nvPr/>
        </p:nvSpPr>
        <p:spPr>
          <a:xfrm>
            <a:off x="4418980" y="4842064"/>
            <a:ext cx="338050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/>
              <a:t>Tarvittavat</a:t>
            </a:r>
            <a:r>
              <a:rPr lang="en-US" sz="2100" dirty="0"/>
              <a:t> </a:t>
            </a:r>
            <a:r>
              <a:rPr lang="en-US" sz="2100" dirty="0" err="1"/>
              <a:t>resurssit</a:t>
            </a:r>
            <a:r>
              <a:rPr lang="en-US" sz="2100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err="1"/>
              <a:t>Reppu</a:t>
            </a:r>
            <a:r>
              <a:rPr lang="en-US" sz="2100" dirty="0"/>
              <a:t> ja </a:t>
            </a:r>
            <a:r>
              <a:rPr lang="en-US" sz="2100" dirty="0" err="1"/>
              <a:t>eväät</a:t>
            </a:r>
            <a:endParaRPr lang="en-US" sz="21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/>
              <a:t>Instagram </a:t>
            </a:r>
            <a:r>
              <a:rPr lang="en-US" sz="2100" dirty="0" err="1"/>
              <a:t>kilpailun</a:t>
            </a:r>
            <a:r>
              <a:rPr lang="en-US" sz="2100" dirty="0"/>
              <a:t> </a:t>
            </a:r>
            <a:r>
              <a:rPr lang="en-US" sz="2100" dirty="0" err="1"/>
              <a:t>palkinto</a:t>
            </a:r>
            <a:endParaRPr lang="en-US" sz="21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err="1"/>
              <a:t>Yritysyhteistyökumppanit</a:t>
            </a:r>
            <a:endParaRPr lang="en-US" sz="21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9" name="Suorakulmio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63B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4155" y="243091"/>
            <a:ext cx="996238" cy="96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34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0" y="5801086"/>
            <a:ext cx="12192000" cy="3209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orakulmio 4"/>
          <p:cNvSpPr/>
          <p:nvPr/>
        </p:nvSpPr>
        <p:spPr>
          <a:xfrm>
            <a:off x="0" y="6311900"/>
            <a:ext cx="12192000" cy="320964"/>
          </a:xfrm>
          <a:prstGeom prst="rect">
            <a:avLst/>
          </a:prstGeom>
          <a:solidFill>
            <a:srgbClr val="60A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 rotWithShape="1">
          <a:blip r:embed="rId2"/>
          <a:srcRect l="2637" t="1175" r="2926" b="1483"/>
          <a:stretch/>
        </p:blipFill>
        <p:spPr>
          <a:xfrm>
            <a:off x="905162" y="667326"/>
            <a:ext cx="3020292" cy="4338784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8442" y="287302"/>
            <a:ext cx="993734" cy="963251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6452" y="400087"/>
            <a:ext cx="2450804" cy="73768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 rotWithShape="1">
          <a:blip r:embed="rId5"/>
          <a:srcRect t="8207" b="9859"/>
          <a:stretch/>
        </p:blipFill>
        <p:spPr>
          <a:xfrm>
            <a:off x="4651492" y="591128"/>
            <a:ext cx="3040501" cy="4414982"/>
          </a:xfrm>
          <a:prstGeom prst="rect">
            <a:avLst/>
          </a:prstGeom>
        </p:spPr>
      </p:pic>
      <p:sp>
        <p:nvSpPr>
          <p:cNvPr id="10" name="Suorakulmio 9"/>
          <p:cNvSpPr/>
          <p:nvPr/>
        </p:nvSpPr>
        <p:spPr>
          <a:xfrm>
            <a:off x="905162" y="667326"/>
            <a:ext cx="3020292" cy="43387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8362" y="1932743"/>
            <a:ext cx="3574874" cy="2356769"/>
          </a:xfrm>
          <a:prstGeom prst="rect">
            <a:avLst/>
          </a:prstGeom>
        </p:spPr>
      </p:pic>
      <p:sp>
        <p:nvSpPr>
          <p:cNvPr id="13" name="Ellipsi 12"/>
          <p:cNvSpPr/>
          <p:nvPr/>
        </p:nvSpPr>
        <p:spPr>
          <a:xfrm>
            <a:off x="11028219" y="1932743"/>
            <a:ext cx="581890" cy="404056"/>
          </a:xfrm>
          <a:prstGeom prst="ellipse">
            <a:avLst/>
          </a:prstGeom>
          <a:solidFill>
            <a:srgbClr val="404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68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154</Words>
  <Application>Microsoft Office PowerPoint</Application>
  <PresentationFormat>Laajakuva</PresentationFormat>
  <Paragraphs>20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Office-teema</vt:lpstr>
      <vt:lpstr>PowerPoint-esitys</vt:lpstr>
      <vt:lpstr>PowerPoint-esitys</vt:lpstr>
    </vt:vector>
  </TitlesOfParts>
  <Company>Lappia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Kajanne Fanni - TOPALI17B</dc:creator>
  <cp:lastModifiedBy>Anne Eteläaho</cp:lastModifiedBy>
  <cp:revision>34</cp:revision>
  <dcterms:created xsi:type="dcterms:W3CDTF">2019-10-30T07:03:47Z</dcterms:created>
  <dcterms:modified xsi:type="dcterms:W3CDTF">2019-10-31T08:11:06Z</dcterms:modified>
</cp:coreProperties>
</file>