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4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17D01-94D9-448D-8DAC-8B0215B734CD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EF254-50B2-4766-9C8D-01790980A4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66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88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2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35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8/29/2024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0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8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26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4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56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4772EE-CB3C-8B8A-2DB8-3C1F779F1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309" y="1268630"/>
            <a:ext cx="5274860" cy="1267536"/>
          </a:xfrm>
        </p:spPr>
        <p:txBody>
          <a:bodyPr anchor="b">
            <a:normAutofit/>
          </a:bodyPr>
          <a:lstStyle/>
          <a:p>
            <a:r>
              <a:rPr lang="fi-FI" sz="2800" dirty="0"/>
              <a:t>VOIMAVARA</a:t>
            </a:r>
            <a:br>
              <a:rPr lang="fi-FI" sz="2800" dirty="0"/>
            </a:br>
            <a:r>
              <a:rPr lang="fi-FI" sz="2800" dirty="0"/>
              <a:t>OPPIMISYMPÄRISTÖ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3BC422-4185-99C1-E85C-A22783C64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3"/>
            <a:ext cx="4524024" cy="2056837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fi-FI" sz="2000" dirty="0"/>
              <a:t>		</a:t>
            </a:r>
          </a:p>
          <a:p>
            <a:pPr>
              <a:lnSpc>
                <a:spcPct val="120000"/>
              </a:lnSpc>
            </a:pPr>
            <a:endParaRPr lang="fi-FI" sz="2000" dirty="0"/>
          </a:p>
          <a:p>
            <a:pPr>
              <a:lnSpc>
                <a:spcPct val="120000"/>
              </a:lnSpc>
            </a:pPr>
            <a:endParaRPr lang="fi-FI" sz="2000" dirty="0"/>
          </a:p>
          <a:p>
            <a:pPr>
              <a:lnSpc>
                <a:spcPct val="120000"/>
              </a:lnSpc>
            </a:pPr>
            <a:r>
              <a:rPr lang="fi-FI" sz="2000" dirty="0"/>
              <a:t>Salla Taskila, SYKSY 2024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F3287A2C-343F-4EE1-6C91-52D58D833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5" r="17873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30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92EA84-753A-D565-F7EE-D3BF0ABF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196106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/>
              <a:t>KOHDERYHMÄ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0DC4A55-3EB8-1574-DA20-B5544335E6F3}"/>
              </a:ext>
            </a:extLst>
          </p:cNvPr>
          <p:cNvSpPr txBox="1"/>
          <p:nvPr/>
        </p:nvSpPr>
        <p:spPr>
          <a:xfrm>
            <a:off x="370936" y="2312987"/>
            <a:ext cx="5893387" cy="4102099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55000" lnSpcReduction="20000"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OPISKELIJAT, JOILLA VOIMAVARAT VÄHISSÄ, EIVÄTKÄ RIITÄ TÄYSIPÄIVÄISEEN OPISKELUUN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PIDEMPI SAIRASLOMA MENOSSA JA HALUAA SISÄLTÖÄ PÄIVIIN SEKÄ KIINNITTYÄ PIENIN ASKELIN TAKAISIN KOULUUN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ARJENHALLINNAN MONIMUOTOISET HAASTEET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SOSIAALISTENTILANTEIDEN PELKO, VAIKEA SOSIAALINEN AHDITUS – EI PYSTY TULLA OMAAN RYHMÄÄN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NEUROPSYKIATRISET HAASTEET TAI NIIDEN MONIMUOTOISET OIREET (</a:t>
            </a:r>
            <a:r>
              <a:rPr lang="en-US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adhd</a:t>
            </a: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add, </a:t>
            </a:r>
            <a:r>
              <a:rPr lang="en-US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autisminkirjo</a:t>
            </a: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SEKAMUOTOINEN MASENNUS- JA/ TAI AHDISTUS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4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0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0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0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0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0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Rearview niiden rivien määrä, jotka ovat elokuvan teatteri">
            <a:extLst>
              <a:ext uri="{FF2B5EF4-FFF2-40B4-BE49-F238E27FC236}">
                <a16:creationId xmlns:a16="http://schemas.microsoft.com/office/drawing/2014/main" id="{1160185A-0163-1318-260C-5077668E8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2" r="28817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323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Kolme tikkaa häränsilmässä">
            <a:extLst>
              <a:ext uri="{FF2B5EF4-FFF2-40B4-BE49-F238E27FC236}">
                <a16:creationId xmlns:a16="http://schemas.microsoft.com/office/drawing/2014/main" id="{F3A763F2-32B2-0746-A5F6-C3C54B028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86" r="88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45" name="Freeform: Shape 37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6" name="Freeform: Shape 39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41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49746E-718F-A832-FB60-F47C6F86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dirty="0"/>
              <a:t>YHTEISET TAVOITTEET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241B80E-A9DB-3206-7A7A-98A84417F727}"/>
              </a:ext>
            </a:extLst>
          </p:cNvPr>
          <p:cNvSpPr txBox="1"/>
          <p:nvPr/>
        </p:nvSpPr>
        <p:spPr>
          <a:xfrm>
            <a:off x="992518" y="2312988"/>
            <a:ext cx="5368525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PERUSASIAT KUNTOON OPINTOJA VARTEN</a:t>
            </a: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2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ARJENHALLINTA (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lepo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ruokailu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liikkuminen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2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OPISKELUTAIDOT</a:t>
            </a: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2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SOSIAALINEN VAHVISTUMINEN</a:t>
            </a: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2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TARVITTAVIEN KONTAKTIEN AKTIVOINTI</a:t>
            </a: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kuraattori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terkkari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psyykkari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nupo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yms</a:t>
            </a: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..)</a:t>
            </a: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2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OMIEN VAHVUUKSIEN LÖYTYMINEN</a:t>
            </a:r>
          </a:p>
          <a:p>
            <a:pPr>
              <a:lnSpc>
                <a:spcPct val="12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2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OMAN OPISKELUPOLUN LÖYTYMINEN</a:t>
            </a:r>
            <a:endParaRPr lang="en-US" sz="12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1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Valkoisen kalenterin sivu näkymä">
            <a:extLst>
              <a:ext uri="{FF2B5EF4-FFF2-40B4-BE49-F238E27FC236}">
                <a16:creationId xmlns:a16="http://schemas.microsoft.com/office/drawing/2014/main" id="{2DE35C4F-F808-69F3-B0D8-777B27894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9" r="882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638835-E3E1-767D-9D10-2F517947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70" y="407479"/>
            <a:ext cx="4780129" cy="773412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dirty="0"/>
              <a:t>TOIMINTA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B6AE41D-C45C-16B0-ED35-9E78FCC26B9F}"/>
              </a:ext>
            </a:extLst>
          </p:cNvPr>
          <p:cNvSpPr txBox="1"/>
          <p:nvPr/>
        </p:nvSpPr>
        <p:spPr>
          <a:xfrm>
            <a:off x="698319" y="1588369"/>
            <a:ext cx="5368525" cy="4545012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AVOINNA RYHMÄLLE MAANANTAI-TORSTAI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JOKAISELLA OMA TUNTIMÄÄRÄ OMAN VOINNIN MUKAAN,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YKSILÖTAPAAMISET PERJANTAISIN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0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AAMUPALA TARJOLLA AAMUISIN (</a:t>
            </a:r>
            <a:r>
              <a:rPr lang="en-US" sz="1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leipää</a:t>
            </a: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puuroa</a:t>
            </a: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kahvia</a:t>
            </a: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RUOKAILU TALONPOJANKADUN RUOKALASSA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PAJALLA PIENTÄ VÄLIPALAA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0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PAJA SIIVOTAAN YHDESSÄ OPISKELIJOIDEN KANSSA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TIETOKONEET LÖYTYVÄT PAJALTA YTO- AINEIDEN OPISKELUUN. OSA KURSSEISTA VOI SUORITTAA PAPERISENA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0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PAJA SIJAITSEE HAKAKADULLA. TALONPOJANKADUN JA NÄRVILÄNKADUN VÄLISSÄ LUHTITALOSSA</a:t>
            </a:r>
          </a:p>
        </p:txBody>
      </p:sp>
    </p:spTree>
    <p:extLst>
      <p:ext uri="{BB962C8B-B14F-4D97-AF65-F5344CB8AC3E}">
        <p14:creationId xmlns:p14="http://schemas.microsoft.com/office/powerpoint/2010/main" val="283474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Värikäs ruoka">
            <a:extLst>
              <a:ext uri="{FF2B5EF4-FFF2-40B4-BE49-F238E27FC236}">
                <a16:creationId xmlns:a16="http://schemas.microsoft.com/office/drawing/2014/main" id="{113C353D-BA1E-F842-3CDA-D6A63296F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3" r="4686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3B02AC-BFCC-6BCD-7A56-D231D6AC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37" y="442913"/>
            <a:ext cx="4780129" cy="1639888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YTO-OPINNOT INTEGROITUNA KÄYTÄNNÖN TEKEMISEEN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B1CE3F3-1927-0C64-B7DE-78C7B9597BFC}"/>
              </a:ext>
            </a:extLst>
          </p:cNvPr>
          <p:cNvSpPr txBox="1"/>
          <p:nvPr/>
        </p:nvSpPr>
        <p:spPr>
          <a:xfrm>
            <a:off x="802737" y="2525713"/>
            <a:ext cx="5368525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ARJENHALLINTA, KOTITYÖT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Itsenäistyvä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nuori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asuntolaympäristössä</a:t>
            </a: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OMA ELÄMÄ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Työhyvinvointipsykologia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etiikka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psykologia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liikunta</a:t>
            </a: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KÄDENTAIDOT, KULTTUURI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Taide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ja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luovailmaisu</a:t>
            </a: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KIRJOITTAMINEN, LUKEMINEN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Äidinkieli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lukunurkka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kevyttä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lukemista</a:t>
            </a: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4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Handsfree-wrists ja interlinked voit piirtää ympyrän">
            <a:extLst>
              <a:ext uri="{FF2B5EF4-FFF2-40B4-BE49-F238E27FC236}">
                <a16:creationId xmlns:a16="http://schemas.microsoft.com/office/drawing/2014/main" id="{1AE44936-A915-096F-C309-590632038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4" r="11678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BCB911-C5B9-4F7E-8D6A-737CA448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500" dirty="0"/>
              <a:t>	YHTEISTYÖ</a:t>
            </a:r>
            <a:br>
              <a:rPr lang="en-US" sz="2500" dirty="0"/>
            </a:br>
            <a:r>
              <a:rPr lang="en-US" sz="2500" dirty="0"/>
              <a:t>	</a:t>
            </a:r>
            <a:r>
              <a:rPr lang="en-US" sz="1400" b="0" i="1" dirty="0"/>
              <a:t>“</a:t>
            </a:r>
            <a:r>
              <a:rPr lang="en-US" sz="1400" b="0" i="1" dirty="0" err="1"/>
              <a:t>Vahvemmat</a:t>
            </a:r>
            <a:r>
              <a:rPr lang="en-US" sz="1400" b="0" i="1" dirty="0"/>
              <a:t> </a:t>
            </a:r>
            <a:r>
              <a:rPr lang="en-US" sz="1400" b="0" i="1" dirty="0" err="1"/>
              <a:t>yhdessä</a:t>
            </a:r>
            <a:r>
              <a:rPr lang="en-US" sz="1400" b="0" i="1" dirty="0"/>
              <a:t>” </a:t>
            </a:r>
            <a:r>
              <a:rPr lang="en-US" sz="2500" dirty="0"/>
              <a:t>			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E7C411F-D769-1383-A4C1-04C3371A2F30}"/>
              </a:ext>
            </a:extLst>
          </p:cNvPr>
          <p:cNvSpPr txBox="1"/>
          <p:nvPr/>
        </p:nvSpPr>
        <p:spPr>
          <a:xfrm>
            <a:off x="431322" y="1975449"/>
            <a:ext cx="5929722" cy="4502989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VANHEMPIEN KANSSA MATALANKYNNYKSEN YHTEISTYÖ  (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whatssapp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puhelut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pajan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kahvit</a:t>
            </a: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KOULUSSA OPINTO-OHJAAJAN JA VASTUUOHJAAJAN  SÄÄNNÖLLINEN VIERAILU, TSEKKAUS OPINTOIHIN SEKÄ TULEVAISUUTEEN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KURAATTORI, TERVEYDENHOITAJA, PSYYKKARI, PSYKOLOGI, AMMATTIKOUTSI, ERITYISOPETTAJA, VASTUUOHJAAJA, NUORISOTYÖNTEKIJÄ, ETSIVÄ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LASTENSUOJELU, PERHETYÖ,  NUORISOPSYKIATRIA, PORTTI, VERSO</a:t>
            </a:r>
            <a:r>
              <a:rPr lang="en-US" sz="11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1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1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VILLA ELBA, TAITO KESKI- POHJANMAA, MARTAT</a:t>
            </a:r>
          </a:p>
        </p:txBody>
      </p:sp>
    </p:spTree>
    <p:extLst>
      <p:ext uri="{BB962C8B-B14F-4D97-AF65-F5344CB8AC3E}">
        <p14:creationId xmlns:p14="http://schemas.microsoft.com/office/powerpoint/2010/main" val="177605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341AA0-CCBB-0916-6306-558BBCFC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9" y="732079"/>
            <a:ext cx="5271804" cy="687147"/>
          </a:xfrm>
        </p:spPr>
        <p:txBody>
          <a:bodyPr anchor="b">
            <a:normAutofit fontScale="90000"/>
          </a:bodyPr>
          <a:lstStyle/>
          <a:p>
            <a:r>
              <a:rPr lang="fi-FI" sz="2800" dirty="0"/>
              <a:t>HENKILÖKOHTAINEN OPPIMISPOLKU</a:t>
            </a:r>
          </a:p>
        </p:txBody>
      </p:sp>
      <p:sp>
        <p:nvSpPr>
          <p:cNvPr id="34" name="Sisällön paikkamerkki 2">
            <a:extLst>
              <a:ext uri="{FF2B5EF4-FFF2-40B4-BE49-F238E27FC236}">
                <a16:creationId xmlns:a16="http://schemas.microsoft.com/office/drawing/2014/main" id="{D6FABF72-CB2A-474A-78C5-3B5E06C49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924799"/>
            <a:ext cx="5271804" cy="36512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fi-FI" sz="4400" b="1" dirty="0"/>
              <a:t>JOKAINEN TULEE VAIKEASTA TILANTEESTA, KUN ON KOKENUT JO PETTYMYKSEN OPINTOJEN SUHTEEN SIINÄ HETKESSÄ</a:t>
            </a:r>
          </a:p>
          <a:p>
            <a:pPr>
              <a:lnSpc>
                <a:spcPct val="160000"/>
              </a:lnSpc>
            </a:pPr>
            <a:endParaRPr lang="fi-FI" sz="4400" b="1" dirty="0"/>
          </a:p>
          <a:p>
            <a:pPr>
              <a:lnSpc>
                <a:spcPct val="160000"/>
              </a:lnSpc>
            </a:pPr>
            <a:r>
              <a:rPr lang="fi-FI" sz="4400" b="1" dirty="0"/>
              <a:t>TAKANA VOI OLLA PITKÄ KUNTOUTUMINEN TAI TRAUMAATTINEN KOKEMUS ELÄMÄSSÄ</a:t>
            </a:r>
          </a:p>
          <a:p>
            <a:pPr>
              <a:lnSpc>
                <a:spcPct val="160000"/>
              </a:lnSpc>
            </a:pPr>
            <a:endParaRPr lang="fi-FI" sz="4400" b="1" dirty="0"/>
          </a:p>
          <a:p>
            <a:pPr>
              <a:lnSpc>
                <a:spcPct val="160000"/>
              </a:lnSpc>
            </a:pPr>
            <a:r>
              <a:rPr lang="fi-FI" sz="4400" b="1" dirty="0"/>
              <a:t>VOINTI VOI VAIHDELLA PÄIVITTÄIN</a:t>
            </a:r>
          </a:p>
          <a:p>
            <a:pPr>
              <a:lnSpc>
                <a:spcPct val="160000"/>
              </a:lnSpc>
            </a:pPr>
            <a:endParaRPr lang="fi-FI" sz="4400" b="1" dirty="0"/>
          </a:p>
          <a:p>
            <a:pPr>
              <a:lnSpc>
                <a:spcPct val="160000"/>
              </a:lnSpc>
            </a:pPr>
            <a:r>
              <a:rPr lang="fi-FI" sz="4400" b="1" dirty="0"/>
              <a:t>JOKAISELLA ON OMA HENKILÖKOHTAINEN TAVOITE OPINTOJEN JA TULEVAISUUDEN SUHTEEN</a:t>
            </a:r>
          </a:p>
          <a:p>
            <a:pPr>
              <a:lnSpc>
                <a:spcPct val="160000"/>
              </a:lnSpc>
            </a:pPr>
            <a:endParaRPr lang="fi-FI" sz="4400" b="1" dirty="0"/>
          </a:p>
          <a:p>
            <a:pPr>
              <a:lnSpc>
                <a:spcPct val="160000"/>
              </a:lnSpc>
            </a:pPr>
            <a:r>
              <a:rPr lang="fi-FI" sz="4400" b="1" dirty="0"/>
              <a:t>TOISEN TAVOITE ON SAAPUA PAIKALLE, TOISEN TAVOITE KERTOA PAHASTA OLOSTA</a:t>
            </a:r>
          </a:p>
          <a:p>
            <a:endParaRPr lang="fi-FI" sz="3100" dirty="0"/>
          </a:p>
          <a:p>
            <a:endParaRPr lang="fi-FI" dirty="0"/>
          </a:p>
        </p:txBody>
      </p:sp>
      <p:sp>
        <p:nvSpPr>
          <p:cNvPr id="75" name="Freeform: Shape 6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6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1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" name="Picture 4" descr="Ruohikon läpi mutkitteleva polku">
            <a:extLst>
              <a:ext uri="{FF2B5EF4-FFF2-40B4-BE49-F238E27FC236}">
                <a16:creationId xmlns:a16="http://schemas.microsoft.com/office/drawing/2014/main" id="{25039808-D9B3-6F68-C38D-355D1EB4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19" r="18730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66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2" name="Picture 4" descr="Terttu (kukat)">
            <a:extLst>
              <a:ext uri="{FF2B5EF4-FFF2-40B4-BE49-F238E27FC236}">
                <a16:creationId xmlns:a16="http://schemas.microsoft.com/office/drawing/2014/main" id="{D5623715-86E6-6888-6676-6FE86E19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96" r="13496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28FF3E2-65DD-21B3-BE0C-CCC51E27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KIITOS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</a:t>
            </a:r>
            <a:br>
              <a:rPr lang="en-US" sz="2500" dirty="0"/>
            </a:br>
            <a:endParaRPr lang="en-US" sz="25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80C62DE-F840-037E-4D10-0D9056CAD653}"/>
              </a:ext>
            </a:extLst>
          </p:cNvPr>
          <p:cNvSpPr txBox="1"/>
          <p:nvPr/>
        </p:nvSpPr>
        <p:spPr>
          <a:xfrm>
            <a:off x="969285" y="4594361"/>
            <a:ext cx="5368525" cy="364145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KYSYMYKSET JA YHTEYDENOTOT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0405479925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salla.taskila@kpedu.fi</a:t>
            </a:r>
          </a:p>
        </p:txBody>
      </p:sp>
    </p:spTree>
    <p:extLst>
      <p:ext uri="{BB962C8B-B14F-4D97-AF65-F5344CB8AC3E}">
        <p14:creationId xmlns:p14="http://schemas.microsoft.com/office/powerpoint/2010/main" val="41753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9781</TotalTime>
  <Words>329</Words>
  <Application>Microsoft Office PowerPoint</Application>
  <PresentationFormat>Laajakuva</PresentationFormat>
  <Paragraphs>92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Meiryo</vt:lpstr>
      <vt:lpstr>Aptos</vt:lpstr>
      <vt:lpstr>Corbel</vt:lpstr>
      <vt:lpstr>Wingdings</vt:lpstr>
      <vt:lpstr>SketchLinesVTI</vt:lpstr>
      <vt:lpstr>VOIMAVARA OPPIMISYMPÄRISTÖ</vt:lpstr>
      <vt:lpstr>KOHDERYHMÄ</vt:lpstr>
      <vt:lpstr>YHTEISET TAVOITTEET</vt:lpstr>
      <vt:lpstr>TOIMINTA</vt:lpstr>
      <vt:lpstr>YTO-OPINNOT INTEGROITUNA KÄYTÄNNÖN TEKEMISEEN</vt:lpstr>
      <vt:lpstr> YHTEISTYÖ  “Vahvemmat yhdessä”    </vt:lpstr>
      <vt:lpstr>HENKILÖKOHTAINEN OPPIMISPOLKU</vt:lpstr>
      <vt:lpstr>KIITOS 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VOIMAVARA OPPIMISYMPÄRISTÖ</dc:title>
  <dc:creator>Salla Taskila</dc:creator>
  <cp:lastModifiedBy>Anne Eteläaho</cp:lastModifiedBy>
  <cp:revision>3</cp:revision>
  <dcterms:created xsi:type="dcterms:W3CDTF">2024-06-07T11:21:04Z</dcterms:created>
  <dcterms:modified xsi:type="dcterms:W3CDTF">2024-08-29T04:44:11Z</dcterms:modified>
</cp:coreProperties>
</file>