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5" r:id="rId7"/>
    <p:sldId id="259" r:id="rId8"/>
    <p:sldId id="261" r:id="rId9"/>
    <p:sldId id="262" r:id="rId10"/>
    <p:sldId id="263" r:id="rId11"/>
    <p:sldId id="264" r:id="rId12"/>
    <p:sldId id="266" r:id="rId1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8165AB-5C7C-408D-9C7F-DDA9DCA162FE}" v="49" dt="2026-08-20T04:50:01.7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#1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#1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06BAC6-6723-4E86-804D-4FD855E39FBE}" type="doc">
      <dgm:prSet loTypeId="urn:microsoft.com/office/officeart/2005/8/layout/vList5" loCatId="list" qsTypeId="urn:microsoft.com/office/officeart/2005/8/quickstyle/simple5#1" qsCatId="simple" csTypeId="urn:microsoft.com/office/officeart/2005/8/colors/colorful5#1" csCatId="colorful" phldr="1"/>
      <dgm:spPr/>
      <dgm:t>
        <a:bodyPr/>
        <a:lstStyle/>
        <a:p>
          <a:endParaRPr lang="en-US"/>
        </a:p>
      </dgm:t>
    </dgm:pt>
    <dgm:pt modelId="{816A3062-82BC-447D-954A-0B62D5BE60C4}">
      <dgm:prSet/>
      <dgm:spPr/>
      <dgm:t>
        <a:bodyPr/>
        <a:lstStyle/>
        <a:p>
          <a:r>
            <a:rPr lang="fi-FI" i="0" dirty="0"/>
            <a:t>Psyykkisesti oireilevan nuoren toimintakyky on usein laskenut</a:t>
          </a:r>
          <a:endParaRPr lang="en-US" i="0" dirty="0"/>
        </a:p>
      </dgm:t>
    </dgm:pt>
    <dgm:pt modelId="{839A36E8-CCFB-4665-91EB-925E81EFA0C9}" type="parTrans" cxnId="{CE2850B4-6CC4-49D7-8BED-2A47894DBD76}">
      <dgm:prSet/>
      <dgm:spPr/>
      <dgm:t>
        <a:bodyPr/>
        <a:lstStyle/>
        <a:p>
          <a:endParaRPr lang="en-US"/>
        </a:p>
      </dgm:t>
    </dgm:pt>
    <dgm:pt modelId="{6F5F7D54-1936-43C1-9BE8-77564B0FA75A}" type="sibTrans" cxnId="{CE2850B4-6CC4-49D7-8BED-2A47894DBD76}">
      <dgm:prSet/>
      <dgm:spPr/>
      <dgm:t>
        <a:bodyPr/>
        <a:lstStyle/>
        <a:p>
          <a:endParaRPr lang="en-US"/>
        </a:p>
      </dgm:t>
    </dgm:pt>
    <dgm:pt modelId="{644EE58A-5EEE-4458-BCA2-33196588FFF4}">
      <dgm:prSet/>
      <dgm:spPr/>
      <dgm:t>
        <a:bodyPr/>
        <a:lstStyle/>
        <a:p>
          <a:r>
            <a:rPr lang="fi-FI" dirty="0"/>
            <a:t>Aikuinen pyrkii ratkaisemaan tilanteen nopeasti nuoren puolesta </a:t>
          </a:r>
          <a:endParaRPr lang="en-US" dirty="0"/>
        </a:p>
      </dgm:t>
    </dgm:pt>
    <dgm:pt modelId="{D4DF1A0B-5FFD-48E9-B4B9-CE6BFAA450B2}" type="parTrans" cxnId="{9E6312EB-B12D-4BF7-94AB-836435E30C12}">
      <dgm:prSet/>
      <dgm:spPr/>
      <dgm:t>
        <a:bodyPr/>
        <a:lstStyle/>
        <a:p>
          <a:endParaRPr lang="en-US"/>
        </a:p>
      </dgm:t>
    </dgm:pt>
    <dgm:pt modelId="{2671739F-7D35-4E85-969C-5393CB57B91B}" type="sibTrans" cxnId="{9E6312EB-B12D-4BF7-94AB-836435E30C12}">
      <dgm:prSet/>
      <dgm:spPr/>
      <dgm:t>
        <a:bodyPr/>
        <a:lstStyle/>
        <a:p>
          <a:endParaRPr lang="en-US"/>
        </a:p>
      </dgm:t>
    </dgm:pt>
    <dgm:pt modelId="{45206260-3E19-4048-8C8A-C5711F847519}">
      <dgm:prSet/>
      <dgm:spPr/>
      <dgm:t>
        <a:bodyPr/>
        <a:lstStyle/>
        <a:p>
          <a:r>
            <a:rPr lang="fi-FI" i="1" dirty="0"/>
            <a:t>Tarkoitus on hyvä: helpottaa nuoren oloa, saada opiskelut etenemään, estää opintojen keskeytyminen </a:t>
          </a:r>
          <a:endParaRPr lang="en-US" i="1" dirty="0"/>
        </a:p>
      </dgm:t>
    </dgm:pt>
    <dgm:pt modelId="{B24AD790-0EA0-4469-B29D-595A723E4AFA}" type="parTrans" cxnId="{918F8BE3-ADBD-4B6C-B6DE-A56FB4BF02F1}">
      <dgm:prSet/>
      <dgm:spPr/>
      <dgm:t>
        <a:bodyPr/>
        <a:lstStyle/>
        <a:p>
          <a:endParaRPr lang="en-US"/>
        </a:p>
      </dgm:t>
    </dgm:pt>
    <dgm:pt modelId="{0850981D-C462-42FA-9A95-66F2B31EBB37}" type="sibTrans" cxnId="{918F8BE3-ADBD-4B6C-B6DE-A56FB4BF02F1}">
      <dgm:prSet/>
      <dgm:spPr/>
      <dgm:t>
        <a:bodyPr/>
        <a:lstStyle/>
        <a:p>
          <a:endParaRPr lang="en-US"/>
        </a:p>
      </dgm:t>
    </dgm:pt>
    <dgm:pt modelId="{4D4C918D-EB22-494D-9846-6AE8EB16D41B}">
      <dgm:prSet/>
      <dgm:spPr/>
      <dgm:t>
        <a:bodyPr/>
        <a:lstStyle/>
        <a:p>
          <a:r>
            <a:rPr lang="fi-FI"/>
            <a:t>Usein toistuessaan haittaa nuoren itsenäistymiskehitystä</a:t>
          </a:r>
          <a:endParaRPr lang="en-US"/>
        </a:p>
      </dgm:t>
    </dgm:pt>
    <dgm:pt modelId="{2C3A1B6D-518C-430A-A331-4F40F4B8842A}" type="parTrans" cxnId="{9F2487CC-3933-4FCD-B5C5-00FA1A16457B}">
      <dgm:prSet/>
      <dgm:spPr/>
      <dgm:t>
        <a:bodyPr/>
        <a:lstStyle/>
        <a:p>
          <a:endParaRPr lang="en-US"/>
        </a:p>
      </dgm:t>
    </dgm:pt>
    <dgm:pt modelId="{465115B9-C9F5-4D78-9076-D6CD2454C9C5}" type="sibTrans" cxnId="{9F2487CC-3933-4FCD-B5C5-00FA1A16457B}">
      <dgm:prSet/>
      <dgm:spPr/>
      <dgm:t>
        <a:bodyPr/>
        <a:lstStyle/>
        <a:p>
          <a:endParaRPr lang="en-US"/>
        </a:p>
      </dgm:t>
    </dgm:pt>
    <dgm:pt modelId="{115C5D25-0935-40BA-8F4A-7ABFF1B42C4C}">
      <dgm:prSet/>
      <dgm:spPr/>
      <dgm:t>
        <a:bodyPr/>
        <a:lstStyle/>
        <a:p>
          <a:r>
            <a:rPr lang="fi-FI" i="1" dirty="0"/>
            <a:t>Estää oppimasta tärkeitä taitoja </a:t>
          </a:r>
          <a:endParaRPr lang="en-US" i="1" dirty="0"/>
        </a:p>
      </dgm:t>
    </dgm:pt>
    <dgm:pt modelId="{18DB4A06-78FD-4B81-86C6-17469B1B7D74}" type="parTrans" cxnId="{28622C9E-9557-4F4C-879C-EA27FC6500A8}">
      <dgm:prSet/>
      <dgm:spPr/>
      <dgm:t>
        <a:bodyPr/>
        <a:lstStyle/>
        <a:p>
          <a:endParaRPr lang="en-US"/>
        </a:p>
      </dgm:t>
    </dgm:pt>
    <dgm:pt modelId="{96AD1B2C-7CC1-4A8C-9955-860E50CF7BCB}" type="sibTrans" cxnId="{28622C9E-9557-4F4C-879C-EA27FC6500A8}">
      <dgm:prSet/>
      <dgm:spPr/>
      <dgm:t>
        <a:bodyPr/>
        <a:lstStyle/>
        <a:p>
          <a:endParaRPr lang="en-US"/>
        </a:p>
      </dgm:t>
    </dgm:pt>
    <dgm:pt modelId="{30D345E0-B63A-45AD-9CD6-56B704000670}">
      <dgm:prSet/>
      <dgm:spPr/>
      <dgm:t>
        <a:bodyPr/>
        <a:lstStyle/>
        <a:p>
          <a:r>
            <a:rPr lang="fi-FI" i="1" dirty="0"/>
            <a:t>Estää nuorta huomaamasta, että selviäisi tilanteista itse </a:t>
          </a:r>
          <a:endParaRPr lang="en-US" i="1" dirty="0"/>
        </a:p>
      </dgm:t>
    </dgm:pt>
    <dgm:pt modelId="{9F0EAB92-3B91-40D6-94FC-2EBDEAD6CD9F}" type="parTrans" cxnId="{83D5A52B-16B3-493D-AAF3-198A675FEEA6}">
      <dgm:prSet/>
      <dgm:spPr/>
      <dgm:t>
        <a:bodyPr/>
        <a:lstStyle/>
        <a:p>
          <a:endParaRPr lang="en-US"/>
        </a:p>
      </dgm:t>
    </dgm:pt>
    <dgm:pt modelId="{542FF508-8D4C-4155-BE66-85C6F0C1C804}" type="sibTrans" cxnId="{83D5A52B-16B3-493D-AAF3-198A675FEEA6}">
      <dgm:prSet/>
      <dgm:spPr/>
      <dgm:t>
        <a:bodyPr/>
        <a:lstStyle/>
        <a:p>
          <a:endParaRPr lang="en-US"/>
        </a:p>
      </dgm:t>
    </dgm:pt>
    <dgm:pt modelId="{A806F331-E422-4052-8CF7-49B25CFE0733}">
      <dgm:prSet/>
      <dgm:spPr/>
      <dgm:t>
        <a:bodyPr/>
        <a:lstStyle/>
        <a:p>
          <a:r>
            <a:rPr lang="fi-FI" i="1" dirty="0"/>
            <a:t> nuorella voi olla vaikeutta tarttua asioihin </a:t>
          </a:r>
          <a:endParaRPr lang="fi-FI" dirty="0"/>
        </a:p>
      </dgm:t>
    </dgm:pt>
    <dgm:pt modelId="{09A9E6DA-8B44-45E0-9C34-7FB0E4FD362C}" type="parTrans" cxnId="{FDF3A2AF-F19D-4F83-8297-48BBD2FC1F9F}">
      <dgm:prSet/>
      <dgm:spPr/>
      <dgm:t>
        <a:bodyPr/>
        <a:lstStyle/>
        <a:p>
          <a:endParaRPr lang="fi-FI"/>
        </a:p>
      </dgm:t>
    </dgm:pt>
    <dgm:pt modelId="{FB479765-FC5A-415D-861A-2DDF4E95CD92}" type="sibTrans" cxnId="{FDF3A2AF-F19D-4F83-8297-48BBD2FC1F9F}">
      <dgm:prSet/>
      <dgm:spPr/>
      <dgm:t>
        <a:bodyPr/>
        <a:lstStyle/>
        <a:p>
          <a:endParaRPr lang="fi-FI"/>
        </a:p>
      </dgm:t>
    </dgm:pt>
    <dgm:pt modelId="{9A77F5FC-DF81-4BC2-8749-C86B54C360FC}" type="pres">
      <dgm:prSet presAssocID="{1A06BAC6-6723-4E86-804D-4FD855E39FBE}" presName="Name0" presStyleCnt="0">
        <dgm:presLayoutVars>
          <dgm:dir/>
          <dgm:animLvl val="lvl"/>
          <dgm:resizeHandles val="exact"/>
        </dgm:presLayoutVars>
      </dgm:prSet>
      <dgm:spPr/>
    </dgm:pt>
    <dgm:pt modelId="{8F54C341-6588-4A0B-BE04-BD31D6A47A77}" type="pres">
      <dgm:prSet presAssocID="{816A3062-82BC-447D-954A-0B62D5BE60C4}" presName="linNode" presStyleCnt="0"/>
      <dgm:spPr/>
    </dgm:pt>
    <dgm:pt modelId="{3614B678-275B-4202-A78E-95BC7321188A}" type="pres">
      <dgm:prSet presAssocID="{816A3062-82BC-447D-954A-0B62D5BE60C4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03E699ED-7906-4EC2-897D-B7382EFEAA08}" type="pres">
      <dgm:prSet presAssocID="{816A3062-82BC-447D-954A-0B62D5BE60C4}" presName="descendantText" presStyleLbl="alignAccFollowNode1" presStyleIdx="0" presStyleCnt="3">
        <dgm:presLayoutVars>
          <dgm:bulletEnabled val="1"/>
        </dgm:presLayoutVars>
      </dgm:prSet>
      <dgm:spPr/>
    </dgm:pt>
    <dgm:pt modelId="{545F1479-EAE1-45B8-9AE0-16C1FA9660F8}" type="pres">
      <dgm:prSet presAssocID="{6F5F7D54-1936-43C1-9BE8-77564B0FA75A}" presName="sp" presStyleCnt="0"/>
      <dgm:spPr/>
    </dgm:pt>
    <dgm:pt modelId="{5B5436B7-7040-4956-8A7B-3B6D60CEFC57}" type="pres">
      <dgm:prSet presAssocID="{644EE58A-5EEE-4458-BCA2-33196588FFF4}" presName="linNode" presStyleCnt="0"/>
      <dgm:spPr/>
    </dgm:pt>
    <dgm:pt modelId="{92BEC1E3-E7D3-40AD-AC85-ACF53E6101AB}" type="pres">
      <dgm:prSet presAssocID="{644EE58A-5EEE-4458-BCA2-33196588FFF4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B7E4709A-A86C-4386-960B-6DB79E4B5DED}" type="pres">
      <dgm:prSet presAssocID="{644EE58A-5EEE-4458-BCA2-33196588FFF4}" presName="descendantText" presStyleLbl="alignAccFollowNode1" presStyleIdx="1" presStyleCnt="3">
        <dgm:presLayoutVars>
          <dgm:bulletEnabled val="1"/>
        </dgm:presLayoutVars>
      </dgm:prSet>
      <dgm:spPr/>
    </dgm:pt>
    <dgm:pt modelId="{7B2CBE55-CB7B-4C05-B6C8-B0DD3D288B84}" type="pres">
      <dgm:prSet presAssocID="{2671739F-7D35-4E85-969C-5393CB57B91B}" presName="sp" presStyleCnt="0"/>
      <dgm:spPr/>
    </dgm:pt>
    <dgm:pt modelId="{63A5D36E-9FED-44C9-AA5E-1F5EDA865775}" type="pres">
      <dgm:prSet presAssocID="{4D4C918D-EB22-494D-9846-6AE8EB16D41B}" presName="linNode" presStyleCnt="0"/>
      <dgm:spPr/>
    </dgm:pt>
    <dgm:pt modelId="{CDAA6AEC-1F73-4A93-8669-C3AE4BC904A0}" type="pres">
      <dgm:prSet presAssocID="{4D4C918D-EB22-494D-9846-6AE8EB16D41B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DBAFD07E-3D0E-4B4E-BAE6-192CCD85B888}" type="pres">
      <dgm:prSet presAssocID="{4D4C918D-EB22-494D-9846-6AE8EB16D41B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E7DEC90A-9722-46DC-BB94-325635BB053C}" type="presOf" srcId="{45206260-3E19-4048-8C8A-C5711F847519}" destId="{B7E4709A-A86C-4386-960B-6DB79E4B5DED}" srcOrd="0" destOrd="0" presId="urn:microsoft.com/office/officeart/2005/8/layout/vList5"/>
    <dgm:cxn modelId="{B62B0610-5327-4748-B999-FB693CDF1A6D}" type="presOf" srcId="{644EE58A-5EEE-4458-BCA2-33196588FFF4}" destId="{92BEC1E3-E7D3-40AD-AC85-ACF53E6101AB}" srcOrd="0" destOrd="0" presId="urn:microsoft.com/office/officeart/2005/8/layout/vList5"/>
    <dgm:cxn modelId="{EE9B7513-C8D0-4544-AE67-BA3935508ECE}" type="presOf" srcId="{4D4C918D-EB22-494D-9846-6AE8EB16D41B}" destId="{CDAA6AEC-1F73-4A93-8669-C3AE4BC904A0}" srcOrd="0" destOrd="0" presId="urn:microsoft.com/office/officeart/2005/8/layout/vList5"/>
    <dgm:cxn modelId="{83D5A52B-16B3-493D-AAF3-198A675FEEA6}" srcId="{4D4C918D-EB22-494D-9846-6AE8EB16D41B}" destId="{30D345E0-B63A-45AD-9CD6-56B704000670}" srcOrd="1" destOrd="0" parTransId="{9F0EAB92-3B91-40D6-94FC-2EBDEAD6CD9F}" sibTransId="{542FF508-8D4C-4155-BE66-85C6F0C1C804}"/>
    <dgm:cxn modelId="{E37ECE40-DA5D-440F-991C-E3D558AB9021}" type="presOf" srcId="{115C5D25-0935-40BA-8F4A-7ABFF1B42C4C}" destId="{DBAFD07E-3D0E-4B4E-BAE6-192CCD85B888}" srcOrd="0" destOrd="0" presId="urn:microsoft.com/office/officeart/2005/8/layout/vList5"/>
    <dgm:cxn modelId="{2D951C7E-0BD6-41C1-B4BF-EFA6F4CE3B99}" type="presOf" srcId="{A806F331-E422-4052-8CF7-49B25CFE0733}" destId="{03E699ED-7906-4EC2-897D-B7382EFEAA08}" srcOrd="0" destOrd="0" presId="urn:microsoft.com/office/officeart/2005/8/layout/vList5"/>
    <dgm:cxn modelId="{28622C9E-9557-4F4C-879C-EA27FC6500A8}" srcId="{4D4C918D-EB22-494D-9846-6AE8EB16D41B}" destId="{115C5D25-0935-40BA-8F4A-7ABFF1B42C4C}" srcOrd="0" destOrd="0" parTransId="{18DB4A06-78FD-4B81-86C6-17469B1B7D74}" sibTransId="{96AD1B2C-7CC1-4A8C-9955-860E50CF7BCB}"/>
    <dgm:cxn modelId="{0DDCBBA1-6022-4538-AED8-EA97B723B408}" type="presOf" srcId="{1A06BAC6-6723-4E86-804D-4FD855E39FBE}" destId="{9A77F5FC-DF81-4BC2-8749-C86B54C360FC}" srcOrd="0" destOrd="0" presId="urn:microsoft.com/office/officeart/2005/8/layout/vList5"/>
    <dgm:cxn modelId="{FDF3A2AF-F19D-4F83-8297-48BBD2FC1F9F}" srcId="{816A3062-82BC-447D-954A-0B62D5BE60C4}" destId="{A806F331-E422-4052-8CF7-49B25CFE0733}" srcOrd="0" destOrd="0" parTransId="{09A9E6DA-8B44-45E0-9C34-7FB0E4FD362C}" sibTransId="{FB479765-FC5A-415D-861A-2DDF4E95CD92}"/>
    <dgm:cxn modelId="{CE2850B4-6CC4-49D7-8BED-2A47894DBD76}" srcId="{1A06BAC6-6723-4E86-804D-4FD855E39FBE}" destId="{816A3062-82BC-447D-954A-0B62D5BE60C4}" srcOrd="0" destOrd="0" parTransId="{839A36E8-CCFB-4665-91EB-925E81EFA0C9}" sibTransId="{6F5F7D54-1936-43C1-9BE8-77564B0FA75A}"/>
    <dgm:cxn modelId="{28E93ACC-D19E-4A78-8474-5D85929EBDDC}" type="presOf" srcId="{30D345E0-B63A-45AD-9CD6-56B704000670}" destId="{DBAFD07E-3D0E-4B4E-BAE6-192CCD85B888}" srcOrd="0" destOrd="1" presId="urn:microsoft.com/office/officeart/2005/8/layout/vList5"/>
    <dgm:cxn modelId="{9F2487CC-3933-4FCD-B5C5-00FA1A16457B}" srcId="{1A06BAC6-6723-4E86-804D-4FD855E39FBE}" destId="{4D4C918D-EB22-494D-9846-6AE8EB16D41B}" srcOrd="2" destOrd="0" parTransId="{2C3A1B6D-518C-430A-A331-4F40F4B8842A}" sibTransId="{465115B9-C9F5-4D78-9076-D6CD2454C9C5}"/>
    <dgm:cxn modelId="{181E5FD2-8950-4A4A-8D95-BDA90139495E}" type="presOf" srcId="{816A3062-82BC-447D-954A-0B62D5BE60C4}" destId="{3614B678-275B-4202-A78E-95BC7321188A}" srcOrd="0" destOrd="0" presId="urn:microsoft.com/office/officeart/2005/8/layout/vList5"/>
    <dgm:cxn modelId="{918F8BE3-ADBD-4B6C-B6DE-A56FB4BF02F1}" srcId="{644EE58A-5EEE-4458-BCA2-33196588FFF4}" destId="{45206260-3E19-4048-8C8A-C5711F847519}" srcOrd="0" destOrd="0" parTransId="{B24AD790-0EA0-4469-B29D-595A723E4AFA}" sibTransId="{0850981D-C462-42FA-9A95-66F2B31EBB37}"/>
    <dgm:cxn modelId="{9E6312EB-B12D-4BF7-94AB-836435E30C12}" srcId="{1A06BAC6-6723-4E86-804D-4FD855E39FBE}" destId="{644EE58A-5EEE-4458-BCA2-33196588FFF4}" srcOrd="1" destOrd="0" parTransId="{D4DF1A0B-5FFD-48E9-B4B9-CE6BFAA450B2}" sibTransId="{2671739F-7D35-4E85-969C-5393CB57B91B}"/>
    <dgm:cxn modelId="{890C6F87-4535-47AC-88DF-D58F3DC94663}" type="presParOf" srcId="{9A77F5FC-DF81-4BC2-8749-C86B54C360FC}" destId="{8F54C341-6588-4A0B-BE04-BD31D6A47A77}" srcOrd="0" destOrd="0" presId="urn:microsoft.com/office/officeart/2005/8/layout/vList5"/>
    <dgm:cxn modelId="{34CA751D-48BE-4181-BF84-9236DAC71361}" type="presParOf" srcId="{8F54C341-6588-4A0B-BE04-BD31D6A47A77}" destId="{3614B678-275B-4202-A78E-95BC7321188A}" srcOrd="0" destOrd="0" presId="urn:microsoft.com/office/officeart/2005/8/layout/vList5"/>
    <dgm:cxn modelId="{A79EBDF2-0611-4D23-9901-3C3A670368AC}" type="presParOf" srcId="{8F54C341-6588-4A0B-BE04-BD31D6A47A77}" destId="{03E699ED-7906-4EC2-897D-B7382EFEAA08}" srcOrd="1" destOrd="0" presId="urn:microsoft.com/office/officeart/2005/8/layout/vList5"/>
    <dgm:cxn modelId="{0B59AA76-7712-4B45-B117-EE3987E1BCFF}" type="presParOf" srcId="{9A77F5FC-DF81-4BC2-8749-C86B54C360FC}" destId="{545F1479-EAE1-45B8-9AE0-16C1FA9660F8}" srcOrd="1" destOrd="0" presId="urn:microsoft.com/office/officeart/2005/8/layout/vList5"/>
    <dgm:cxn modelId="{3CFA81B8-33FA-40AA-AF04-143BDE30462C}" type="presParOf" srcId="{9A77F5FC-DF81-4BC2-8749-C86B54C360FC}" destId="{5B5436B7-7040-4956-8A7B-3B6D60CEFC57}" srcOrd="2" destOrd="0" presId="urn:microsoft.com/office/officeart/2005/8/layout/vList5"/>
    <dgm:cxn modelId="{C3C5D0A8-C1A0-411F-AD34-D799EBA7CF53}" type="presParOf" srcId="{5B5436B7-7040-4956-8A7B-3B6D60CEFC57}" destId="{92BEC1E3-E7D3-40AD-AC85-ACF53E6101AB}" srcOrd="0" destOrd="0" presId="urn:microsoft.com/office/officeart/2005/8/layout/vList5"/>
    <dgm:cxn modelId="{5A610DAF-5DCD-4FAA-99D0-1C983B274AA5}" type="presParOf" srcId="{5B5436B7-7040-4956-8A7B-3B6D60CEFC57}" destId="{B7E4709A-A86C-4386-960B-6DB79E4B5DED}" srcOrd="1" destOrd="0" presId="urn:microsoft.com/office/officeart/2005/8/layout/vList5"/>
    <dgm:cxn modelId="{BD6A01AB-4F83-4CF0-8B63-EB11CF1778E9}" type="presParOf" srcId="{9A77F5FC-DF81-4BC2-8749-C86B54C360FC}" destId="{7B2CBE55-CB7B-4C05-B6C8-B0DD3D288B84}" srcOrd="3" destOrd="0" presId="urn:microsoft.com/office/officeart/2005/8/layout/vList5"/>
    <dgm:cxn modelId="{0BD8AAE8-EED4-4236-BE01-ADD840FCA2A4}" type="presParOf" srcId="{9A77F5FC-DF81-4BC2-8749-C86B54C360FC}" destId="{63A5D36E-9FED-44C9-AA5E-1F5EDA865775}" srcOrd="4" destOrd="0" presId="urn:microsoft.com/office/officeart/2005/8/layout/vList5"/>
    <dgm:cxn modelId="{78D22302-0BA6-4A8E-B96C-5E7B21E9832A}" type="presParOf" srcId="{63A5D36E-9FED-44C9-AA5E-1F5EDA865775}" destId="{CDAA6AEC-1F73-4A93-8669-C3AE4BC904A0}" srcOrd="0" destOrd="0" presId="urn:microsoft.com/office/officeart/2005/8/layout/vList5"/>
    <dgm:cxn modelId="{DD7B4485-9DDC-435D-883F-FAA7E926B8AF}" type="presParOf" srcId="{63A5D36E-9FED-44C9-AA5E-1F5EDA865775}" destId="{DBAFD07E-3D0E-4B4E-BAE6-192CCD85B88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06BAC6-6723-4E86-804D-4FD855E39FBE}" type="doc">
      <dgm:prSet loTypeId="urn:microsoft.com/office/officeart/2005/8/layout/vList5" loCatId="list" qsTypeId="urn:microsoft.com/office/officeart/2005/8/quickstyle/simple4#1" qsCatId="simple" csTypeId="urn:microsoft.com/office/officeart/2005/8/colors/accent3_2#1" csCatId="accent3" phldr="1"/>
      <dgm:spPr/>
      <dgm:t>
        <a:bodyPr/>
        <a:lstStyle/>
        <a:p>
          <a:endParaRPr lang="en-US"/>
        </a:p>
      </dgm:t>
    </dgm:pt>
    <dgm:pt modelId="{816A3062-82BC-447D-954A-0B62D5BE60C4}">
      <dgm:prSet/>
      <dgm:spPr/>
      <dgm:t>
        <a:bodyPr/>
        <a:lstStyle/>
        <a:p>
          <a:r>
            <a:rPr lang="fi-FI" i="0"/>
            <a:t>Nuoren tilanne herättää avuttomuuden tunteen </a:t>
          </a:r>
          <a:endParaRPr lang="en-US" i="0"/>
        </a:p>
      </dgm:t>
    </dgm:pt>
    <dgm:pt modelId="{839A36E8-CCFB-4665-91EB-925E81EFA0C9}" type="parTrans" cxnId="{CE2850B4-6CC4-49D7-8BED-2A47894DBD76}">
      <dgm:prSet/>
      <dgm:spPr/>
      <dgm:t>
        <a:bodyPr/>
        <a:lstStyle/>
        <a:p>
          <a:endParaRPr lang="en-US"/>
        </a:p>
      </dgm:t>
    </dgm:pt>
    <dgm:pt modelId="{6F5F7D54-1936-43C1-9BE8-77564B0FA75A}" type="sibTrans" cxnId="{CE2850B4-6CC4-49D7-8BED-2A47894DBD76}">
      <dgm:prSet/>
      <dgm:spPr/>
      <dgm:t>
        <a:bodyPr/>
        <a:lstStyle/>
        <a:p>
          <a:endParaRPr lang="en-US"/>
        </a:p>
      </dgm:t>
    </dgm:pt>
    <dgm:pt modelId="{644EE58A-5EEE-4458-BCA2-33196588FFF4}">
      <dgm:prSet/>
      <dgm:spPr/>
      <dgm:t>
        <a:bodyPr/>
        <a:lstStyle/>
        <a:p>
          <a:r>
            <a:rPr lang="en-US"/>
            <a:t>Suojellaan nuorta (ja myös itseä?) vaikeilta tilanteilta ja tunteilta</a:t>
          </a:r>
        </a:p>
      </dgm:t>
    </dgm:pt>
    <dgm:pt modelId="{D4DF1A0B-5FFD-48E9-B4B9-CE6BFAA450B2}" type="parTrans" cxnId="{9E6312EB-B12D-4BF7-94AB-836435E30C12}">
      <dgm:prSet/>
      <dgm:spPr/>
      <dgm:t>
        <a:bodyPr/>
        <a:lstStyle/>
        <a:p>
          <a:endParaRPr lang="en-US"/>
        </a:p>
      </dgm:t>
    </dgm:pt>
    <dgm:pt modelId="{2671739F-7D35-4E85-969C-5393CB57B91B}" type="sibTrans" cxnId="{9E6312EB-B12D-4BF7-94AB-836435E30C12}">
      <dgm:prSet/>
      <dgm:spPr/>
      <dgm:t>
        <a:bodyPr/>
        <a:lstStyle/>
        <a:p>
          <a:endParaRPr lang="en-US"/>
        </a:p>
      </dgm:t>
    </dgm:pt>
    <dgm:pt modelId="{45206260-3E19-4048-8C8A-C5711F847519}">
      <dgm:prSet custT="1"/>
      <dgm:spPr/>
      <dgm:t>
        <a:bodyPr/>
        <a:lstStyle/>
        <a:p>
          <a:r>
            <a:rPr lang="en-US" sz="1600" i="1" dirty="0" err="1"/>
            <a:t>Esim</a:t>
          </a:r>
          <a:r>
            <a:rPr lang="en-US" sz="1600" i="1" dirty="0"/>
            <a:t>. </a:t>
          </a:r>
          <a:r>
            <a:rPr lang="en-US" sz="1600" i="1" dirty="0" err="1"/>
            <a:t>Saatetaan</a:t>
          </a:r>
          <a:r>
            <a:rPr lang="en-US" sz="1600" i="1" dirty="0"/>
            <a:t> </a:t>
          </a:r>
          <a:r>
            <a:rPr lang="en-US" sz="1600" i="1" dirty="0" err="1"/>
            <a:t>sallia</a:t>
          </a:r>
          <a:r>
            <a:rPr lang="en-US" sz="1600" i="1" dirty="0"/>
            <a:t> </a:t>
          </a:r>
          <a:r>
            <a:rPr lang="en-US" sz="1600" i="1" dirty="0" err="1"/>
            <a:t>hyvinkin</a:t>
          </a:r>
          <a:r>
            <a:rPr lang="en-US" sz="1600" i="1" dirty="0"/>
            <a:t> </a:t>
          </a:r>
          <a:r>
            <a:rPr lang="en-US" sz="1600" i="1" dirty="0" err="1"/>
            <a:t>pitkälle</a:t>
          </a:r>
          <a:r>
            <a:rPr lang="en-US" sz="1600" i="1" dirty="0"/>
            <a:t> se, </a:t>
          </a:r>
          <a:r>
            <a:rPr lang="en-US" sz="1600" i="1" dirty="0" err="1"/>
            <a:t>että</a:t>
          </a:r>
          <a:r>
            <a:rPr lang="en-US" sz="1600" i="1" dirty="0"/>
            <a:t> </a:t>
          </a:r>
          <a:r>
            <a:rPr lang="en-US" sz="1600" i="1" dirty="0" err="1"/>
            <a:t>nuori</a:t>
          </a:r>
          <a:r>
            <a:rPr lang="en-US" sz="1600" i="1" dirty="0"/>
            <a:t> </a:t>
          </a:r>
          <a:r>
            <a:rPr lang="en-US" sz="1600" i="1" dirty="0" err="1"/>
            <a:t>jää</a:t>
          </a:r>
          <a:r>
            <a:rPr lang="en-US" sz="1600" i="1" dirty="0"/>
            <a:t> pois </a:t>
          </a:r>
          <a:r>
            <a:rPr lang="en-US" sz="1600" i="1" dirty="0" err="1"/>
            <a:t>koulusta</a:t>
          </a:r>
          <a:r>
            <a:rPr lang="en-US" sz="1600" i="1" dirty="0"/>
            <a:t> </a:t>
          </a:r>
          <a:r>
            <a:rPr lang="en-US" sz="1600" i="1" dirty="0" err="1"/>
            <a:t>ahdistuksen</a:t>
          </a:r>
          <a:r>
            <a:rPr lang="en-US" sz="1600" i="1" dirty="0"/>
            <a:t> </a:t>
          </a:r>
          <a:r>
            <a:rPr lang="en-US" sz="1600" i="1" dirty="0" err="1"/>
            <a:t>vuoksi</a:t>
          </a:r>
          <a:r>
            <a:rPr lang="en-US" sz="1600" i="1" dirty="0"/>
            <a:t> </a:t>
          </a:r>
        </a:p>
      </dgm:t>
    </dgm:pt>
    <dgm:pt modelId="{B24AD790-0EA0-4469-B29D-595A723E4AFA}" type="parTrans" cxnId="{918F8BE3-ADBD-4B6C-B6DE-A56FB4BF02F1}">
      <dgm:prSet/>
      <dgm:spPr/>
      <dgm:t>
        <a:bodyPr/>
        <a:lstStyle/>
        <a:p>
          <a:endParaRPr lang="en-US"/>
        </a:p>
      </dgm:t>
    </dgm:pt>
    <dgm:pt modelId="{0850981D-C462-42FA-9A95-66F2B31EBB37}" type="sibTrans" cxnId="{918F8BE3-ADBD-4B6C-B6DE-A56FB4BF02F1}">
      <dgm:prSet/>
      <dgm:spPr/>
      <dgm:t>
        <a:bodyPr/>
        <a:lstStyle/>
        <a:p>
          <a:endParaRPr lang="en-US"/>
        </a:p>
      </dgm:t>
    </dgm:pt>
    <dgm:pt modelId="{4D4C918D-EB22-494D-9846-6AE8EB16D41B}">
      <dgm:prSet/>
      <dgm:spPr/>
      <dgm:t>
        <a:bodyPr/>
        <a:lstStyle/>
        <a:p>
          <a:r>
            <a:rPr lang="en-US"/>
            <a:t>Jos nuori ei joudu kokemaan hankalia tilanteita, jää hän vaille tärkeitä oppimiskokemuksia</a:t>
          </a:r>
        </a:p>
      </dgm:t>
    </dgm:pt>
    <dgm:pt modelId="{2C3A1B6D-518C-430A-A331-4F40F4B8842A}" type="parTrans" cxnId="{9F2487CC-3933-4FCD-B5C5-00FA1A16457B}">
      <dgm:prSet/>
      <dgm:spPr/>
      <dgm:t>
        <a:bodyPr/>
        <a:lstStyle/>
        <a:p>
          <a:endParaRPr lang="en-US"/>
        </a:p>
      </dgm:t>
    </dgm:pt>
    <dgm:pt modelId="{465115B9-C9F5-4D78-9076-D6CD2454C9C5}" type="sibTrans" cxnId="{9F2487CC-3933-4FCD-B5C5-00FA1A16457B}">
      <dgm:prSet/>
      <dgm:spPr/>
      <dgm:t>
        <a:bodyPr/>
        <a:lstStyle/>
        <a:p>
          <a:endParaRPr lang="en-US"/>
        </a:p>
      </dgm:t>
    </dgm:pt>
    <dgm:pt modelId="{115C5D25-0935-40BA-8F4A-7ABFF1B42C4C}">
      <dgm:prSet custT="1"/>
      <dgm:spPr/>
      <dgm:t>
        <a:bodyPr/>
        <a:lstStyle/>
        <a:p>
          <a:r>
            <a:rPr lang="en-US" sz="900" i="1" dirty="0">
              <a:sym typeface="Wingdings" panose="05000000000000000000" pitchFamily="2" charset="2"/>
            </a:rPr>
            <a:t> </a:t>
          </a:r>
          <a:r>
            <a:rPr lang="en-US" sz="1600" i="1" dirty="0" err="1">
              <a:sym typeface="Wingdings" panose="05000000000000000000" pitchFamily="2" charset="2"/>
            </a:rPr>
            <a:t>luottamus</a:t>
          </a:r>
          <a:r>
            <a:rPr lang="en-US" sz="1600" i="1" dirty="0">
              <a:sym typeface="Wingdings" panose="05000000000000000000" pitchFamily="2" charset="2"/>
            </a:rPr>
            <a:t> </a:t>
          </a:r>
          <a:r>
            <a:rPr lang="en-US" sz="1600" i="1" dirty="0" err="1">
              <a:sym typeface="Wingdings" panose="05000000000000000000" pitchFamily="2" charset="2"/>
            </a:rPr>
            <a:t>omaan</a:t>
          </a:r>
          <a:r>
            <a:rPr lang="en-US" sz="1600" i="1" dirty="0">
              <a:sym typeface="Wingdings" panose="05000000000000000000" pitchFamily="2" charset="2"/>
            </a:rPr>
            <a:t> </a:t>
          </a:r>
          <a:r>
            <a:rPr lang="en-US" sz="1600" i="1" dirty="0" err="1">
              <a:sym typeface="Wingdings" panose="05000000000000000000" pitchFamily="2" charset="2"/>
            </a:rPr>
            <a:t>pärjäämiseen</a:t>
          </a:r>
          <a:r>
            <a:rPr lang="en-US" sz="1600" i="1" dirty="0">
              <a:sym typeface="Wingdings" panose="05000000000000000000" pitchFamily="2" charset="2"/>
            </a:rPr>
            <a:t> </a:t>
          </a:r>
          <a:r>
            <a:rPr lang="en-US" sz="1600" i="1" dirty="0" err="1">
              <a:sym typeface="Wingdings" panose="05000000000000000000" pitchFamily="2" charset="2"/>
            </a:rPr>
            <a:t>ei</a:t>
          </a:r>
          <a:r>
            <a:rPr lang="en-US" sz="1600" i="1" dirty="0">
              <a:sym typeface="Wingdings" panose="05000000000000000000" pitchFamily="2" charset="2"/>
            </a:rPr>
            <a:t> </a:t>
          </a:r>
          <a:r>
            <a:rPr lang="en-US" sz="1600" i="1" dirty="0" err="1">
              <a:sym typeface="Wingdings" panose="05000000000000000000" pitchFamily="2" charset="2"/>
            </a:rPr>
            <a:t>pääse</a:t>
          </a:r>
          <a:r>
            <a:rPr lang="en-US" sz="1600" i="1" dirty="0">
              <a:sym typeface="Wingdings" panose="05000000000000000000" pitchFamily="2" charset="2"/>
            </a:rPr>
            <a:t> </a:t>
          </a:r>
          <a:r>
            <a:rPr lang="en-US" sz="1600" i="1" dirty="0" err="1">
              <a:sym typeface="Wingdings" panose="05000000000000000000" pitchFamily="2" charset="2"/>
            </a:rPr>
            <a:t>vahvistumaan</a:t>
          </a:r>
          <a:endParaRPr lang="en-US" sz="900" i="1" dirty="0"/>
        </a:p>
      </dgm:t>
    </dgm:pt>
    <dgm:pt modelId="{18DB4A06-78FD-4B81-86C6-17469B1B7D74}" type="parTrans" cxnId="{28622C9E-9557-4F4C-879C-EA27FC6500A8}">
      <dgm:prSet/>
      <dgm:spPr/>
      <dgm:t>
        <a:bodyPr/>
        <a:lstStyle/>
        <a:p>
          <a:endParaRPr lang="en-US"/>
        </a:p>
      </dgm:t>
    </dgm:pt>
    <dgm:pt modelId="{96AD1B2C-7CC1-4A8C-9955-860E50CF7BCB}" type="sibTrans" cxnId="{28622C9E-9557-4F4C-879C-EA27FC6500A8}">
      <dgm:prSet/>
      <dgm:spPr/>
      <dgm:t>
        <a:bodyPr/>
        <a:lstStyle/>
        <a:p>
          <a:endParaRPr lang="en-US"/>
        </a:p>
      </dgm:t>
    </dgm:pt>
    <dgm:pt modelId="{A806F331-E422-4052-8CF7-49B25CFE0733}">
      <dgm:prSet custT="1"/>
      <dgm:spPr/>
      <dgm:t>
        <a:bodyPr/>
        <a:lstStyle/>
        <a:p>
          <a:endParaRPr lang="fi-FI" sz="1050" i="1" dirty="0"/>
        </a:p>
      </dgm:t>
    </dgm:pt>
    <dgm:pt modelId="{09A9E6DA-8B44-45E0-9C34-7FB0E4FD362C}" type="parTrans" cxnId="{FDF3A2AF-F19D-4F83-8297-48BBD2FC1F9F}">
      <dgm:prSet/>
      <dgm:spPr/>
      <dgm:t>
        <a:bodyPr/>
        <a:lstStyle/>
        <a:p>
          <a:endParaRPr lang="fi-FI"/>
        </a:p>
      </dgm:t>
    </dgm:pt>
    <dgm:pt modelId="{FB479765-FC5A-415D-861A-2DDF4E95CD92}" type="sibTrans" cxnId="{FDF3A2AF-F19D-4F83-8297-48BBD2FC1F9F}">
      <dgm:prSet/>
      <dgm:spPr/>
      <dgm:t>
        <a:bodyPr/>
        <a:lstStyle/>
        <a:p>
          <a:endParaRPr lang="fi-FI"/>
        </a:p>
      </dgm:t>
    </dgm:pt>
    <dgm:pt modelId="{B6AB9A17-3BC4-41C7-A7B3-169F6EB3A29A}">
      <dgm:prSet custT="1"/>
      <dgm:spPr/>
      <dgm:t>
        <a:bodyPr/>
        <a:lstStyle/>
        <a:p>
          <a:r>
            <a:rPr lang="en-US" sz="1050" i="1" dirty="0" err="1"/>
            <a:t>Vaikeus</a:t>
          </a:r>
          <a:r>
            <a:rPr lang="en-US" sz="1050" i="1" dirty="0"/>
            <a:t> </a:t>
          </a:r>
          <a:r>
            <a:rPr lang="en-US" sz="1050" i="1" dirty="0" err="1"/>
            <a:t>sietää</a:t>
          </a:r>
          <a:r>
            <a:rPr lang="en-US" sz="1050" i="1" dirty="0"/>
            <a:t> </a:t>
          </a:r>
          <a:r>
            <a:rPr lang="en-US" sz="1050" i="1" dirty="0" err="1"/>
            <a:t>tilanteita</a:t>
          </a:r>
          <a:r>
            <a:rPr lang="en-US" sz="1050" i="1" dirty="0"/>
            <a:t>, </a:t>
          </a:r>
          <a:r>
            <a:rPr lang="en-US" sz="1050" i="1" dirty="0" err="1"/>
            <a:t>joissa</a:t>
          </a:r>
          <a:r>
            <a:rPr lang="en-US" sz="1050" i="1" dirty="0"/>
            <a:t> </a:t>
          </a:r>
          <a:r>
            <a:rPr lang="en-US" sz="1050" i="1" dirty="0" err="1"/>
            <a:t>opiskelija</a:t>
          </a:r>
          <a:r>
            <a:rPr lang="en-US" sz="1050" i="1" dirty="0"/>
            <a:t>  </a:t>
          </a:r>
          <a:r>
            <a:rPr lang="en-US" sz="1050" i="1" dirty="0" err="1"/>
            <a:t>kokee</a:t>
          </a:r>
          <a:r>
            <a:rPr lang="en-US" sz="1050" i="1" dirty="0"/>
            <a:t> </a:t>
          </a:r>
          <a:r>
            <a:rPr lang="en-US" sz="1050" i="1" dirty="0" err="1"/>
            <a:t>pettymyksiä</a:t>
          </a:r>
          <a:r>
            <a:rPr lang="en-US" sz="1050" i="1" dirty="0"/>
            <a:t> tai </a:t>
          </a:r>
          <a:r>
            <a:rPr lang="en-US" sz="1050" i="1" dirty="0" err="1"/>
            <a:t>eteen</a:t>
          </a:r>
          <a:r>
            <a:rPr lang="en-US" sz="1050" i="1" dirty="0"/>
            <a:t> </a:t>
          </a:r>
          <a:r>
            <a:rPr lang="en-US" sz="1050" i="1" dirty="0" err="1"/>
            <a:t>tulee</a:t>
          </a:r>
          <a:r>
            <a:rPr lang="en-US" sz="1050" i="1" dirty="0"/>
            <a:t> </a:t>
          </a:r>
          <a:r>
            <a:rPr lang="en-US" sz="1050" i="1" dirty="0" err="1"/>
            <a:t>vaikeuksia</a:t>
          </a:r>
          <a:endParaRPr lang="fi-FI" sz="1050" i="1" dirty="0"/>
        </a:p>
      </dgm:t>
    </dgm:pt>
    <dgm:pt modelId="{EADC0317-A961-4A3B-A9D2-FCC37A5F4A31}" type="parTrans" cxnId="{A05C9CE9-5144-4045-A929-65A36FF88623}">
      <dgm:prSet/>
      <dgm:spPr/>
      <dgm:t>
        <a:bodyPr/>
        <a:lstStyle/>
        <a:p>
          <a:endParaRPr lang="fi-FI"/>
        </a:p>
      </dgm:t>
    </dgm:pt>
    <dgm:pt modelId="{43503E02-28C5-40FB-8376-1ED62A1E4BAC}" type="sibTrans" cxnId="{A05C9CE9-5144-4045-A929-65A36FF88623}">
      <dgm:prSet/>
      <dgm:spPr/>
      <dgm:t>
        <a:bodyPr/>
        <a:lstStyle/>
        <a:p>
          <a:endParaRPr lang="fi-FI"/>
        </a:p>
      </dgm:t>
    </dgm:pt>
    <dgm:pt modelId="{92C8708B-AEC6-4E0A-BF90-5C870B6157A8}">
      <dgm:prSet custT="1"/>
      <dgm:spPr/>
      <dgm:t>
        <a:bodyPr/>
        <a:lstStyle/>
        <a:p>
          <a:r>
            <a:rPr lang="fi-FI" sz="1050" i="1" dirty="0"/>
            <a:t>Huom. Vaikuttaa myös aikuisen oma ahdistusherkkyys ja varovaisuus</a:t>
          </a:r>
        </a:p>
      </dgm:t>
    </dgm:pt>
    <dgm:pt modelId="{ED42421B-8C71-401D-B95B-753BC6AFC99B}" type="parTrans" cxnId="{54F1DCC0-5561-4F4E-A3B1-BF08649823AF}">
      <dgm:prSet/>
      <dgm:spPr/>
      <dgm:t>
        <a:bodyPr/>
        <a:lstStyle/>
        <a:p>
          <a:endParaRPr lang="fi-FI"/>
        </a:p>
      </dgm:t>
    </dgm:pt>
    <dgm:pt modelId="{7C7D048E-3987-4379-8856-79A80137BB77}" type="sibTrans" cxnId="{54F1DCC0-5561-4F4E-A3B1-BF08649823AF}">
      <dgm:prSet/>
      <dgm:spPr/>
      <dgm:t>
        <a:bodyPr/>
        <a:lstStyle/>
        <a:p>
          <a:endParaRPr lang="fi-FI"/>
        </a:p>
      </dgm:t>
    </dgm:pt>
    <dgm:pt modelId="{53973124-8BBD-45AC-9649-EE1D0ED5EF6A}" type="pres">
      <dgm:prSet presAssocID="{1A06BAC6-6723-4E86-804D-4FD855E39FBE}" presName="Name0" presStyleCnt="0">
        <dgm:presLayoutVars>
          <dgm:dir/>
          <dgm:animLvl val="lvl"/>
          <dgm:resizeHandles val="exact"/>
        </dgm:presLayoutVars>
      </dgm:prSet>
      <dgm:spPr/>
    </dgm:pt>
    <dgm:pt modelId="{CB3E66E2-D10F-49C4-8FEC-B850342EA19C}" type="pres">
      <dgm:prSet presAssocID="{816A3062-82BC-447D-954A-0B62D5BE60C4}" presName="linNode" presStyleCnt="0"/>
      <dgm:spPr/>
    </dgm:pt>
    <dgm:pt modelId="{3A667DAD-83DC-4894-A31C-00292DF9A336}" type="pres">
      <dgm:prSet presAssocID="{816A3062-82BC-447D-954A-0B62D5BE60C4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EB40B4A9-3D47-4A55-8A80-B60DB321CB80}" type="pres">
      <dgm:prSet presAssocID="{816A3062-82BC-447D-954A-0B62D5BE60C4}" presName="descendantText" presStyleLbl="alignAccFollowNode1" presStyleIdx="0" presStyleCnt="3">
        <dgm:presLayoutVars>
          <dgm:bulletEnabled val="1"/>
        </dgm:presLayoutVars>
      </dgm:prSet>
      <dgm:spPr/>
    </dgm:pt>
    <dgm:pt modelId="{58DC7EDD-9D64-42DE-9DEF-E8AC3CB27704}" type="pres">
      <dgm:prSet presAssocID="{6F5F7D54-1936-43C1-9BE8-77564B0FA75A}" presName="sp" presStyleCnt="0"/>
      <dgm:spPr/>
    </dgm:pt>
    <dgm:pt modelId="{E37224A9-FE84-43C4-9022-533052493EDA}" type="pres">
      <dgm:prSet presAssocID="{644EE58A-5EEE-4458-BCA2-33196588FFF4}" presName="linNode" presStyleCnt="0"/>
      <dgm:spPr/>
    </dgm:pt>
    <dgm:pt modelId="{8A5BA11C-C0DC-4A3E-9B6F-E72A311D8FE0}" type="pres">
      <dgm:prSet presAssocID="{644EE58A-5EEE-4458-BCA2-33196588FFF4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9F505960-95E3-4E79-8D32-B371EB7905D2}" type="pres">
      <dgm:prSet presAssocID="{644EE58A-5EEE-4458-BCA2-33196588FFF4}" presName="descendantText" presStyleLbl="alignAccFollowNode1" presStyleIdx="1" presStyleCnt="3">
        <dgm:presLayoutVars>
          <dgm:bulletEnabled val="1"/>
        </dgm:presLayoutVars>
      </dgm:prSet>
      <dgm:spPr/>
    </dgm:pt>
    <dgm:pt modelId="{B07C39E9-DC06-4201-A9AB-F2B58DCA1D4C}" type="pres">
      <dgm:prSet presAssocID="{2671739F-7D35-4E85-969C-5393CB57B91B}" presName="sp" presStyleCnt="0"/>
      <dgm:spPr/>
    </dgm:pt>
    <dgm:pt modelId="{1D7B2C94-69B1-4739-AC24-B78424C8D451}" type="pres">
      <dgm:prSet presAssocID="{4D4C918D-EB22-494D-9846-6AE8EB16D41B}" presName="linNode" presStyleCnt="0"/>
      <dgm:spPr/>
    </dgm:pt>
    <dgm:pt modelId="{19091872-CD17-49F9-9412-5D32818D5421}" type="pres">
      <dgm:prSet presAssocID="{4D4C918D-EB22-494D-9846-6AE8EB16D41B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5EEA56B7-B5EF-41AC-A5F0-1714AC0231CD}" type="pres">
      <dgm:prSet presAssocID="{4D4C918D-EB22-494D-9846-6AE8EB16D41B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B9259000-B8AA-41D5-8827-F33AC746A958}" type="presOf" srcId="{B6AB9A17-3BC4-41C7-A7B3-169F6EB3A29A}" destId="{EB40B4A9-3D47-4A55-8A80-B60DB321CB80}" srcOrd="0" destOrd="1" presId="urn:microsoft.com/office/officeart/2005/8/layout/vList5"/>
    <dgm:cxn modelId="{6A5B5408-8A1C-452F-9927-D7E7887A57F4}" type="presOf" srcId="{644EE58A-5EEE-4458-BCA2-33196588FFF4}" destId="{8A5BA11C-C0DC-4A3E-9B6F-E72A311D8FE0}" srcOrd="0" destOrd="0" presId="urn:microsoft.com/office/officeart/2005/8/layout/vList5"/>
    <dgm:cxn modelId="{2F273F19-595B-41B7-95CF-860413D9485F}" type="presOf" srcId="{45206260-3E19-4048-8C8A-C5711F847519}" destId="{9F505960-95E3-4E79-8D32-B371EB7905D2}" srcOrd="0" destOrd="0" presId="urn:microsoft.com/office/officeart/2005/8/layout/vList5"/>
    <dgm:cxn modelId="{1D6F7D2D-AAC8-46A1-85CA-77F699B0A104}" type="presOf" srcId="{A806F331-E422-4052-8CF7-49B25CFE0733}" destId="{EB40B4A9-3D47-4A55-8A80-B60DB321CB80}" srcOrd="0" destOrd="0" presId="urn:microsoft.com/office/officeart/2005/8/layout/vList5"/>
    <dgm:cxn modelId="{36C4338E-A991-48D9-B74A-01C124022A91}" type="presOf" srcId="{4D4C918D-EB22-494D-9846-6AE8EB16D41B}" destId="{19091872-CD17-49F9-9412-5D32818D5421}" srcOrd="0" destOrd="0" presId="urn:microsoft.com/office/officeart/2005/8/layout/vList5"/>
    <dgm:cxn modelId="{BF1C0497-86E8-4E42-974C-0C477BE6B152}" type="presOf" srcId="{92C8708B-AEC6-4E0A-BF90-5C870B6157A8}" destId="{EB40B4A9-3D47-4A55-8A80-B60DB321CB80}" srcOrd="0" destOrd="2" presId="urn:microsoft.com/office/officeart/2005/8/layout/vList5"/>
    <dgm:cxn modelId="{28622C9E-9557-4F4C-879C-EA27FC6500A8}" srcId="{4D4C918D-EB22-494D-9846-6AE8EB16D41B}" destId="{115C5D25-0935-40BA-8F4A-7ABFF1B42C4C}" srcOrd="0" destOrd="0" parTransId="{18DB4A06-78FD-4B81-86C6-17469B1B7D74}" sibTransId="{96AD1B2C-7CC1-4A8C-9955-860E50CF7BCB}"/>
    <dgm:cxn modelId="{FDF3A2AF-F19D-4F83-8297-48BBD2FC1F9F}" srcId="{816A3062-82BC-447D-954A-0B62D5BE60C4}" destId="{A806F331-E422-4052-8CF7-49B25CFE0733}" srcOrd="0" destOrd="0" parTransId="{09A9E6DA-8B44-45E0-9C34-7FB0E4FD362C}" sibTransId="{FB479765-FC5A-415D-861A-2DDF4E95CD92}"/>
    <dgm:cxn modelId="{CE2850B4-6CC4-49D7-8BED-2A47894DBD76}" srcId="{1A06BAC6-6723-4E86-804D-4FD855E39FBE}" destId="{816A3062-82BC-447D-954A-0B62D5BE60C4}" srcOrd="0" destOrd="0" parTransId="{839A36E8-CCFB-4665-91EB-925E81EFA0C9}" sibTransId="{6F5F7D54-1936-43C1-9BE8-77564B0FA75A}"/>
    <dgm:cxn modelId="{54F1DCC0-5561-4F4E-A3B1-BF08649823AF}" srcId="{816A3062-82BC-447D-954A-0B62D5BE60C4}" destId="{92C8708B-AEC6-4E0A-BF90-5C870B6157A8}" srcOrd="2" destOrd="0" parTransId="{ED42421B-8C71-401D-B95B-753BC6AFC99B}" sibTransId="{7C7D048E-3987-4379-8856-79A80137BB77}"/>
    <dgm:cxn modelId="{9F2487CC-3933-4FCD-B5C5-00FA1A16457B}" srcId="{1A06BAC6-6723-4E86-804D-4FD855E39FBE}" destId="{4D4C918D-EB22-494D-9846-6AE8EB16D41B}" srcOrd="2" destOrd="0" parTransId="{2C3A1B6D-518C-430A-A331-4F40F4B8842A}" sibTransId="{465115B9-C9F5-4D78-9076-D6CD2454C9C5}"/>
    <dgm:cxn modelId="{918F8BE3-ADBD-4B6C-B6DE-A56FB4BF02F1}" srcId="{644EE58A-5EEE-4458-BCA2-33196588FFF4}" destId="{45206260-3E19-4048-8C8A-C5711F847519}" srcOrd="0" destOrd="0" parTransId="{B24AD790-0EA0-4469-B29D-595A723E4AFA}" sibTransId="{0850981D-C462-42FA-9A95-66F2B31EBB37}"/>
    <dgm:cxn modelId="{12F20DE5-96AD-4D12-84DF-C02155D069D7}" type="presOf" srcId="{816A3062-82BC-447D-954A-0B62D5BE60C4}" destId="{3A667DAD-83DC-4894-A31C-00292DF9A336}" srcOrd="0" destOrd="0" presId="urn:microsoft.com/office/officeart/2005/8/layout/vList5"/>
    <dgm:cxn modelId="{A05C9CE9-5144-4045-A929-65A36FF88623}" srcId="{816A3062-82BC-447D-954A-0B62D5BE60C4}" destId="{B6AB9A17-3BC4-41C7-A7B3-169F6EB3A29A}" srcOrd="1" destOrd="0" parTransId="{EADC0317-A961-4A3B-A9D2-FCC37A5F4A31}" sibTransId="{43503E02-28C5-40FB-8376-1ED62A1E4BAC}"/>
    <dgm:cxn modelId="{0ADADAE9-420F-4032-B9EB-65DF56DFEB09}" type="presOf" srcId="{115C5D25-0935-40BA-8F4A-7ABFF1B42C4C}" destId="{5EEA56B7-B5EF-41AC-A5F0-1714AC0231CD}" srcOrd="0" destOrd="0" presId="urn:microsoft.com/office/officeart/2005/8/layout/vList5"/>
    <dgm:cxn modelId="{9E6312EB-B12D-4BF7-94AB-836435E30C12}" srcId="{1A06BAC6-6723-4E86-804D-4FD855E39FBE}" destId="{644EE58A-5EEE-4458-BCA2-33196588FFF4}" srcOrd="1" destOrd="0" parTransId="{D4DF1A0B-5FFD-48E9-B4B9-CE6BFAA450B2}" sibTransId="{2671739F-7D35-4E85-969C-5393CB57B91B}"/>
    <dgm:cxn modelId="{8B33A1F8-7209-44E0-8708-8E0C4D6D1CBF}" type="presOf" srcId="{1A06BAC6-6723-4E86-804D-4FD855E39FBE}" destId="{53973124-8BBD-45AC-9649-EE1D0ED5EF6A}" srcOrd="0" destOrd="0" presId="urn:microsoft.com/office/officeart/2005/8/layout/vList5"/>
    <dgm:cxn modelId="{B1596FB7-48F1-453C-B853-CC13766E3FA0}" type="presParOf" srcId="{53973124-8BBD-45AC-9649-EE1D0ED5EF6A}" destId="{CB3E66E2-D10F-49C4-8FEC-B850342EA19C}" srcOrd="0" destOrd="0" presId="urn:microsoft.com/office/officeart/2005/8/layout/vList5"/>
    <dgm:cxn modelId="{3AF8EE0A-DC19-4292-9D68-CD1AA995EA27}" type="presParOf" srcId="{CB3E66E2-D10F-49C4-8FEC-B850342EA19C}" destId="{3A667DAD-83DC-4894-A31C-00292DF9A336}" srcOrd="0" destOrd="0" presId="urn:microsoft.com/office/officeart/2005/8/layout/vList5"/>
    <dgm:cxn modelId="{80C6639E-5B26-4560-87E7-F9428E0F62A2}" type="presParOf" srcId="{CB3E66E2-D10F-49C4-8FEC-B850342EA19C}" destId="{EB40B4A9-3D47-4A55-8A80-B60DB321CB80}" srcOrd="1" destOrd="0" presId="urn:microsoft.com/office/officeart/2005/8/layout/vList5"/>
    <dgm:cxn modelId="{428C25AB-6DC1-4ECD-AA67-E7C6BBEF1360}" type="presParOf" srcId="{53973124-8BBD-45AC-9649-EE1D0ED5EF6A}" destId="{58DC7EDD-9D64-42DE-9DEF-E8AC3CB27704}" srcOrd="1" destOrd="0" presId="urn:microsoft.com/office/officeart/2005/8/layout/vList5"/>
    <dgm:cxn modelId="{C23AB7AA-4DB8-49A9-8851-7527229C7531}" type="presParOf" srcId="{53973124-8BBD-45AC-9649-EE1D0ED5EF6A}" destId="{E37224A9-FE84-43C4-9022-533052493EDA}" srcOrd="2" destOrd="0" presId="urn:microsoft.com/office/officeart/2005/8/layout/vList5"/>
    <dgm:cxn modelId="{8F80D32C-515F-4BF3-B2D7-66930A1BFD22}" type="presParOf" srcId="{E37224A9-FE84-43C4-9022-533052493EDA}" destId="{8A5BA11C-C0DC-4A3E-9B6F-E72A311D8FE0}" srcOrd="0" destOrd="0" presId="urn:microsoft.com/office/officeart/2005/8/layout/vList5"/>
    <dgm:cxn modelId="{388E97BF-6CC5-4A97-B927-8DC963F9009F}" type="presParOf" srcId="{E37224A9-FE84-43C4-9022-533052493EDA}" destId="{9F505960-95E3-4E79-8D32-B371EB7905D2}" srcOrd="1" destOrd="0" presId="urn:microsoft.com/office/officeart/2005/8/layout/vList5"/>
    <dgm:cxn modelId="{F938DE82-32CC-4862-8C62-36A6C4EE4367}" type="presParOf" srcId="{53973124-8BBD-45AC-9649-EE1D0ED5EF6A}" destId="{B07C39E9-DC06-4201-A9AB-F2B58DCA1D4C}" srcOrd="3" destOrd="0" presId="urn:microsoft.com/office/officeart/2005/8/layout/vList5"/>
    <dgm:cxn modelId="{F2AF984C-5F8B-4650-80B0-E92CB1F39181}" type="presParOf" srcId="{53973124-8BBD-45AC-9649-EE1D0ED5EF6A}" destId="{1D7B2C94-69B1-4739-AC24-B78424C8D451}" srcOrd="4" destOrd="0" presId="urn:microsoft.com/office/officeart/2005/8/layout/vList5"/>
    <dgm:cxn modelId="{3390920B-4356-461C-8998-13DCC801D7CD}" type="presParOf" srcId="{1D7B2C94-69B1-4739-AC24-B78424C8D451}" destId="{19091872-CD17-49F9-9412-5D32818D5421}" srcOrd="0" destOrd="0" presId="urn:microsoft.com/office/officeart/2005/8/layout/vList5"/>
    <dgm:cxn modelId="{98A87B2F-9EE0-4270-9805-A475328C52EC}" type="presParOf" srcId="{1D7B2C94-69B1-4739-AC24-B78424C8D451}" destId="{5EEA56B7-B5EF-41AC-A5F0-1714AC0231C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06BAC6-6723-4E86-804D-4FD855E39FBE}" type="doc">
      <dgm:prSet loTypeId="urn:microsoft.com/office/officeart/2005/8/layout/vList5" loCatId="list" qsTypeId="urn:microsoft.com/office/officeart/2005/8/quickstyle/simple2#1" qsCatId="simple" csTypeId="urn:microsoft.com/office/officeart/2005/8/colors/accent6_2#1" csCatId="accent6" phldr="1"/>
      <dgm:spPr/>
      <dgm:t>
        <a:bodyPr/>
        <a:lstStyle/>
        <a:p>
          <a:endParaRPr lang="en-US"/>
        </a:p>
      </dgm:t>
    </dgm:pt>
    <dgm:pt modelId="{816A3062-82BC-447D-954A-0B62D5BE60C4}">
      <dgm:prSet/>
      <dgm:spPr/>
      <dgm:t>
        <a:bodyPr/>
        <a:lstStyle/>
        <a:p>
          <a:r>
            <a:rPr lang="fi-FI" i="0"/>
            <a:t>Nuoren oirehdinta koettelee kärsivällisyyttä</a:t>
          </a:r>
          <a:endParaRPr lang="en-US" i="0"/>
        </a:p>
      </dgm:t>
    </dgm:pt>
    <dgm:pt modelId="{839A36E8-CCFB-4665-91EB-925E81EFA0C9}" type="parTrans" cxnId="{CE2850B4-6CC4-49D7-8BED-2A47894DBD76}">
      <dgm:prSet/>
      <dgm:spPr/>
      <dgm:t>
        <a:bodyPr/>
        <a:lstStyle/>
        <a:p>
          <a:endParaRPr lang="en-US"/>
        </a:p>
      </dgm:t>
    </dgm:pt>
    <dgm:pt modelId="{6F5F7D54-1936-43C1-9BE8-77564B0FA75A}" type="sibTrans" cxnId="{CE2850B4-6CC4-49D7-8BED-2A47894DBD76}">
      <dgm:prSet/>
      <dgm:spPr/>
      <dgm:t>
        <a:bodyPr/>
        <a:lstStyle/>
        <a:p>
          <a:endParaRPr lang="en-US"/>
        </a:p>
      </dgm:t>
    </dgm:pt>
    <dgm:pt modelId="{644EE58A-5EEE-4458-BCA2-33196588FFF4}">
      <dgm:prSet/>
      <dgm:spPr/>
      <dgm:t>
        <a:bodyPr/>
        <a:lstStyle/>
        <a:p>
          <a:r>
            <a:rPr lang="en-US"/>
            <a:t>Halu ratkaista tilanne nopeasti </a:t>
          </a:r>
        </a:p>
      </dgm:t>
    </dgm:pt>
    <dgm:pt modelId="{D4DF1A0B-5FFD-48E9-B4B9-CE6BFAA450B2}" type="parTrans" cxnId="{9E6312EB-B12D-4BF7-94AB-836435E30C12}">
      <dgm:prSet/>
      <dgm:spPr/>
      <dgm:t>
        <a:bodyPr/>
        <a:lstStyle/>
        <a:p>
          <a:endParaRPr lang="en-US"/>
        </a:p>
      </dgm:t>
    </dgm:pt>
    <dgm:pt modelId="{2671739F-7D35-4E85-969C-5393CB57B91B}" type="sibTrans" cxnId="{9E6312EB-B12D-4BF7-94AB-836435E30C12}">
      <dgm:prSet/>
      <dgm:spPr/>
      <dgm:t>
        <a:bodyPr/>
        <a:lstStyle/>
        <a:p>
          <a:endParaRPr lang="en-US"/>
        </a:p>
      </dgm:t>
    </dgm:pt>
    <dgm:pt modelId="{45206260-3E19-4048-8C8A-C5711F847519}">
      <dgm:prSet/>
      <dgm:spPr/>
      <dgm:t>
        <a:bodyPr/>
        <a:lstStyle/>
        <a:p>
          <a:r>
            <a:rPr lang="en-US" i="1" dirty="0" err="1"/>
            <a:t>Esim</a:t>
          </a:r>
          <a:r>
            <a:rPr lang="en-US" i="1" dirty="0"/>
            <a:t>. </a:t>
          </a:r>
          <a:r>
            <a:rPr lang="en-US" i="1" dirty="0" err="1"/>
            <a:t>Hoputtamalla</a:t>
          </a:r>
          <a:r>
            <a:rPr lang="en-US" i="1" dirty="0"/>
            <a:t>, </a:t>
          </a:r>
          <a:r>
            <a:rPr lang="en-US" i="1" dirty="0" err="1"/>
            <a:t>vähättelemällä</a:t>
          </a:r>
          <a:r>
            <a:rPr lang="en-US" i="1" dirty="0"/>
            <a:t> </a:t>
          </a:r>
          <a:r>
            <a:rPr lang="en-US" i="1" dirty="0" err="1"/>
            <a:t>haasteita</a:t>
          </a:r>
          <a:r>
            <a:rPr lang="en-US" i="1" dirty="0"/>
            <a:t>, “</a:t>
          </a:r>
          <a:r>
            <a:rPr lang="en-US" i="1" dirty="0" err="1"/>
            <a:t>halki-poikki-pinoon</a:t>
          </a:r>
          <a:r>
            <a:rPr lang="en-US" i="1" dirty="0"/>
            <a:t>”-</a:t>
          </a:r>
          <a:r>
            <a:rPr lang="en-US" i="1" dirty="0" err="1"/>
            <a:t>tyyppiset</a:t>
          </a:r>
          <a:r>
            <a:rPr lang="en-US" i="1" dirty="0"/>
            <a:t> </a:t>
          </a:r>
          <a:r>
            <a:rPr lang="en-US" i="1" dirty="0" err="1"/>
            <a:t>ratkaisut</a:t>
          </a:r>
          <a:endParaRPr lang="en-US" i="1" dirty="0"/>
        </a:p>
      </dgm:t>
    </dgm:pt>
    <dgm:pt modelId="{B24AD790-0EA0-4469-B29D-595A723E4AFA}" type="parTrans" cxnId="{918F8BE3-ADBD-4B6C-B6DE-A56FB4BF02F1}">
      <dgm:prSet/>
      <dgm:spPr/>
      <dgm:t>
        <a:bodyPr/>
        <a:lstStyle/>
        <a:p>
          <a:endParaRPr lang="en-US"/>
        </a:p>
      </dgm:t>
    </dgm:pt>
    <dgm:pt modelId="{0850981D-C462-42FA-9A95-66F2B31EBB37}" type="sibTrans" cxnId="{918F8BE3-ADBD-4B6C-B6DE-A56FB4BF02F1}">
      <dgm:prSet/>
      <dgm:spPr/>
      <dgm:t>
        <a:bodyPr/>
        <a:lstStyle/>
        <a:p>
          <a:endParaRPr lang="en-US"/>
        </a:p>
      </dgm:t>
    </dgm:pt>
    <dgm:pt modelId="{4D4C918D-EB22-494D-9846-6AE8EB16D41B}">
      <dgm:prSet/>
      <dgm:spPr/>
      <dgm:t>
        <a:bodyPr/>
        <a:lstStyle/>
        <a:p>
          <a:r>
            <a:rPr lang="en-US"/>
            <a:t>Nuoren on entistä vaikeampi toimia</a:t>
          </a:r>
        </a:p>
      </dgm:t>
    </dgm:pt>
    <dgm:pt modelId="{2C3A1B6D-518C-430A-A331-4F40F4B8842A}" type="parTrans" cxnId="{9F2487CC-3933-4FCD-B5C5-00FA1A16457B}">
      <dgm:prSet/>
      <dgm:spPr/>
      <dgm:t>
        <a:bodyPr/>
        <a:lstStyle/>
        <a:p>
          <a:endParaRPr lang="en-US"/>
        </a:p>
      </dgm:t>
    </dgm:pt>
    <dgm:pt modelId="{465115B9-C9F5-4D78-9076-D6CD2454C9C5}" type="sibTrans" cxnId="{9F2487CC-3933-4FCD-B5C5-00FA1A16457B}">
      <dgm:prSet/>
      <dgm:spPr/>
      <dgm:t>
        <a:bodyPr/>
        <a:lstStyle/>
        <a:p>
          <a:endParaRPr lang="en-US"/>
        </a:p>
      </dgm:t>
    </dgm:pt>
    <dgm:pt modelId="{115C5D25-0935-40BA-8F4A-7ABFF1B42C4C}">
      <dgm:prSet/>
      <dgm:spPr/>
      <dgm:t>
        <a:bodyPr/>
        <a:lstStyle/>
        <a:p>
          <a:r>
            <a:rPr lang="en-US" i="1" dirty="0" err="1"/>
            <a:t>Nuori</a:t>
          </a:r>
          <a:r>
            <a:rPr lang="en-US" i="1" dirty="0"/>
            <a:t> </a:t>
          </a:r>
          <a:r>
            <a:rPr lang="en-US" i="1" dirty="0" err="1"/>
            <a:t>saattaa</a:t>
          </a:r>
          <a:r>
            <a:rPr lang="en-US" i="1" dirty="0"/>
            <a:t> </a:t>
          </a:r>
          <a:r>
            <a:rPr lang="en-US" i="1" dirty="0" err="1"/>
            <a:t>kokea</a:t>
          </a:r>
          <a:r>
            <a:rPr lang="en-US" i="1" dirty="0"/>
            <a:t>, </a:t>
          </a:r>
          <a:r>
            <a:rPr lang="en-US" i="1" dirty="0" err="1"/>
            <a:t>ettei</a:t>
          </a:r>
          <a:r>
            <a:rPr lang="en-US" i="1" dirty="0"/>
            <a:t> </a:t>
          </a:r>
          <a:r>
            <a:rPr lang="en-US" i="1" dirty="0" err="1"/>
            <a:t>häntä</a:t>
          </a:r>
          <a:r>
            <a:rPr lang="en-US" i="1" dirty="0"/>
            <a:t> </a:t>
          </a:r>
          <a:r>
            <a:rPr lang="en-US" i="1" dirty="0" err="1"/>
            <a:t>ymmärretä</a:t>
          </a:r>
          <a:r>
            <a:rPr lang="en-US" i="1" dirty="0"/>
            <a:t>, ja </a:t>
          </a:r>
          <a:r>
            <a:rPr lang="en-US" i="1" dirty="0" err="1"/>
            <a:t>vaikeassa</a:t>
          </a:r>
          <a:r>
            <a:rPr lang="en-US" i="1" dirty="0"/>
            <a:t> </a:t>
          </a:r>
          <a:r>
            <a:rPr lang="en-US" i="1" dirty="0" err="1"/>
            <a:t>tilanteessa</a:t>
          </a:r>
          <a:r>
            <a:rPr lang="en-US" i="1" dirty="0"/>
            <a:t> </a:t>
          </a:r>
          <a:r>
            <a:rPr lang="en-US" i="1" dirty="0" err="1"/>
            <a:t>toimiminen</a:t>
          </a:r>
          <a:r>
            <a:rPr lang="en-US" i="1" dirty="0"/>
            <a:t> </a:t>
          </a:r>
          <a:r>
            <a:rPr lang="en-US" i="1" dirty="0" err="1"/>
            <a:t>saattaa</a:t>
          </a:r>
          <a:r>
            <a:rPr lang="en-US" i="1" dirty="0"/>
            <a:t> </a:t>
          </a:r>
          <a:r>
            <a:rPr lang="en-US" i="1" dirty="0" err="1"/>
            <a:t>vaikeutua</a:t>
          </a:r>
          <a:r>
            <a:rPr lang="en-US" i="1" dirty="0"/>
            <a:t> </a:t>
          </a:r>
          <a:r>
            <a:rPr lang="en-US" i="1" dirty="0" err="1"/>
            <a:t>ennestään</a:t>
          </a:r>
          <a:r>
            <a:rPr lang="en-US" i="1" dirty="0"/>
            <a:t>. </a:t>
          </a:r>
          <a:r>
            <a:rPr lang="en-US" i="1" dirty="0" err="1"/>
            <a:t>Saattaa</a:t>
          </a:r>
          <a:r>
            <a:rPr lang="en-US" i="1" dirty="0"/>
            <a:t> </a:t>
          </a:r>
          <a:r>
            <a:rPr lang="en-US" i="1" dirty="0" err="1"/>
            <a:t>vetää</a:t>
          </a:r>
          <a:r>
            <a:rPr lang="en-US" i="1" dirty="0"/>
            <a:t> “</a:t>
          </a:r>
          <a:r>
            <a:rPr lang="en-US" i="1" dirty="0" err="1"/>
            <a:t>liinat</a:t>
          </a:r>
          <a:r>
            <a:rPr lang="en-US" i="1" dirty="0"/>
            <a:t> </a:t>
          </a:r>
          <a:r>
            <a:rPr lang="en-US" i="1" dirty="0" err="1"/>
            <a:t>kiinni</a:t>
          </a:r>
          <a:r>
            <a:rPr lang="en-US" i="1" dirty="0"/>
            <a:t>.” </a:t>
          </a:r>
        </a:p>
      </dgm:t>
    </dgm:pt>
    <dgm:pt modelId="{18DB4A06-78FD-4B81-86C6-17469B1B7D74}" type="parTrans" cxnId="{28622C9E-9557-4F4C-879C-EA27FC6500A8}">
      <dgm:prSet/>
      <dgm:spPr/>
      <dgm:t>
        <a:bodyPr/>
        <a:lstStyle/>
        <a:p>
          <a:endParaRPr lang="en-US"/>
        </a:p>
      </dgm:t>
    </dgm:pt>
    <dgm:pt modelId="{96AD1B2C-7CC1-4A8C-9955-860E50CF7BCB}" type="sibTrans" cxnId="{28622C9E-9557-4F4C-879C-EA27FC6500A8}">
      <dgm:prSet/>
      <dgm:spPr/>
      <dgm:t>
        <a:bodyPr/>
        <a:lstStyle/>
        <a:p>
          <a:endParaRPr lang="en-US"/>
        </a:p>
      </dgm:t>
    </dgm:pt>
    <dgm:pt modelId="{A806F331-E422-4052-8CF7-49B25CFE0733}">
      <dgm:prSet/>
      <dgm:spPr/>
      <dgm:t>
        <a:bodyPr/>
        <a:lstStyle/>
        <a:p>
          <a:r>
            <a:rPr lang="fi-FI" i="1" dirty="0"/>
            <a:t>Esim. poissaolot, epätoivottu käytös, myöhästely, opintojen etenemättömyys</a:t>
          </a:r>
        </a:p>
      </dgm:t>
    </dgm:pt>
    <dgm:pt modelId="{09A9E6DA-8B44-45E0-9C34-7FB0E4FD362C}" type="parTrans" cxnId="{FDF3A2AF-F19D-4F83-8297-48BBD2FC1F9F}">
      <dgm:prSet/>
      <dgm:spPr/>
      <dgm:t>
        <a:bodyPr/>
        <a:lstStyle/>
        <a:p>
          <a:endParaRPr lang="fi-FI"/>
        </a:p>
      </dgm:t>
    </dgm:pt>
    <dgm:pt modelId="{FB479765-FC5A-415D-861A-2DDF4E95CD92}" type="sibTrans" cxnId="{FDF3A2AF-F19D-4F83-8297-48BBD2FC1F9F}">
      <dgm:prSet/>
      <dgm:spPr/>
      <dgm:t>
        <a:bodyPr/>
        <a:lstStyle/>
        <a:p>
          <a:endParaRPr lang="fi-FI"/>
        </a:p>
      </dgm:t>
    </dgm:pt>
    <dgm:pt modelId="{489467E9-CFC8-434C-92FC-5703DC1323BF}" type="pres">
      <dgm:prSet presAssocID="{1A06BAC6-6723-4E86-804D-4FD855E39FBE}" presName="Name0" presStyleCnt="0">
        <dgm:presLayoutVars>
          <dgm:dir/>
          <dgm:animLvl val="lvl"/>
          <dgm:resizeHandles val="exact"/>
        </dgm:presLayoutVars>
      </dgm:prSet>
      <dgm:spPr/>
    </dgm:pt>
    <dgm:pt modelId="{715D29F6-A0A6-4050-89D2-25D53B2E8500}" type="pres">
      <dgm:prSet presAssocID="{816A3062-82BC-447D-954A-0B62D5BE60C4}" presName="linNode" presStyleCnt="0"/>
      <dgm:spPr/>
    </dgm:pt>
    <dgm:pt modelId="{13E6A217-DB88-4162-91C7-2D3A198E5D4C}" type="pres">
      <dgm:prSet presAssocID="{816A3062-82BC-447D-954A-0B62D5BE60C4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1D1FABCC-92BD-442E-93DC-1943964FF31D}" type="pres">
      <dgm:prSet presAssocID="{816A3062-82BC-447D-954A-0B62D5BE60C4}" presName="descendantText" presStyleLbl="alignAccFollowNode1" presStyleIdx="0" presStyleCnt="3">
        <dgm:presLayoutVars>
          <dgm:bulletEnabled val="1"/>
        </dgm:presLayoutVars>
      </dgm:prSet>
      <dgm:spPr/>
    </dgm:pt>
    <dgm:pt modelId="{63A17B9B-C2CD-4F39-B1C0-6670C5B4DCD3}" type="pres">
      <dgm:prSet presAssocID="{6F5F7D54-1936-43C1-9BE8-77564B0FA75A}" presName="sp" presStyleCnt="0"/>
      <dgm:spPr/>
    </dgm:pt>
    <dgm:pt modelId="{9A3907C9-7256-4576-B327-268D88A23C97}" type="pres">
      <dgm:prSet presAssocID="{644EE58A-5EEE-4458-BCA2-33196588FFF4}" presName="linNode" presStyleCnt="0"/>
      <dgm:spPr/>
    </dgm:pt>
    <dgm:pt modelId="{37456784-5A34-455D-97A4-277AE10754C1}" type="pres">
      <dgm:prSet presAssocID="{644EE58A-5EEE-4458-BCA2-33196588FFF4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04564150-C561-48B7-BBDD-3FA6E0E6E80A}" type="pres">
      <dgm:prSet presAssocID="{644EE58A-5EEE-4458-BCA2-33196588FFF4}" presName="descendantText" presStyleLbl="alignAccFollowNode1" presStyleIdx="1" presStyleCnt="3">
        <dgm:presLayoutVars>
          <dgm:bulletEnabled val="1"/>
        </dgm:presLayoutVars>
      </dgm:prSet>
      <dgm:spPr/>
    </dgm:pt>
    <dgm:pt modelId="{626890F8-7FCC-4969-B710-66D9666D5587}" type="pres">
      <dgm:prSet presAssocID="{2671739F-7D35-4E85-969C-5393CB57B91B}" presName="sp" presStyleCnt="0"/>
      <dgm:spPr/>
    </dgm:pt>
    <dgm:pt modelId="{DE4FB581-C9C3-4687-8AEB-8DAB78902F20}" type="pres">
      <dgm:prSet presAssocID="{4D4C918D-EB22-494D-9846-6AE8EB16D41B}" presName="linNode" presStyleCnt="0"/>
      <dgm:spPr/>
    </dgm:pt>
    <dgm:pt modelId="{FD54A6DD-DEF9-4431-BC9A-0FB8131CD849}" type="pres">
      <dgm:prSet presAssocID="{4D4C918D-EB22-494D-9846-6AE8EB16D41B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3F7054A1-A17F-423F-A887-944DE460DD54}" type="pres">
      <dgm:prSet presAssocID="{4D4C918D-EB22-494D-9846-6AE8EB16D41B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4F116710-304F-4114-A10D-93037740A394}" type="presOf" srcId="{1A06BAC6-6723-4E86-804D-4FD855E39FBE}" destId="{489467E9-CFC8-434C-92FC-5703DC1323BF}" srcOrd="0" destOrd="0" presId="urn:microsoft.com/office/officeart/2005/8/layout/vList5"/>
    <dgm:cxn modelId="{BB908612-2181-4E97-91E2-5016FA1B7BD7}" type="presOf" srcId="{4D4C918D-EB22-494D-9846-6AE8EB16D41B}" destId="{FD54A6DD-DEF9-4431-BC9A-0FB8131CD849}" srcOrd="0" destOrd="0" presId="urn:microsoft.com/office/officeart/2005/8/layout/vList5"/>
    <dgm:cxn modelId="{156DFC43-49C3-45A4-A228-2E5EBE4BCF33}" type="presOf" srcId="{816A3062-82BC-447D-954A-0B62D5BE60C4}" destId="{13E6A217-DB88-4162-91C7-2D3A198E5D4C}" srcOrd="0" destOrd="0" presId="urn:microsoft.com/office/officeart/2005/8/layout/vList5"/>
    <dgm:cxn modelId="{2E72F144-B1CF-4E75-9145-83C3C7D8A284}" type="presOf" srcId="{644EE58A-5EEE-4458-BCA2-33196588FFF4}" destId="{37456784-5A34-455D-97A4-277AE10754C1}" srcOrd="0" destOrd="0" presId="urn:microsoft.com/office/officeart/2005/8/layout/vList5"/>
    <dgm:cxn modelId="{13E3F69B-6E9B-4AAB-A8C5-F074737A490A}" type="presOf" srcId="{A806F331-E422-4052-8CF7-49B25CFE0733}" destId="{1D1FABCC-92BD-442E-93DC-1943964FF31D}" srcOrd="0" destOrd="0" presId="urn:microsoft.com/office/officeart/2005/8/layout/vList5"/>
    <dgm:cxn modelId="{28622C9E-9557-4F4C-879C-EA27FC6500A8}" srcId="{4D4C918D-EB22-494D-9846-6AE8EB16D41B}" destId="{115C5D25-0935-40BA-8F4A-7ABFF1B42C4C}" srcOrd="0" destOrd="0" parTransId="{18DB4A06-78FD-4B81-86C6-17469B1B7D74}" sibTransId="{96AD1B2C-7CC1-4A8C-9955-860E50CF7BCB}"/>
    <dgm:cxn modelId="{FDF3A2AF-F19D-4F83-8297-48BBD2FC1F9F}" srcId="{816A3062-82BC-447D-954A-0B62D5BE60C4}" destId="{A806F331-E422-4052-8CF7-49B25CFE0733}" srcOrd="0" destOrd="0" parTransId="{09A9E6DA-8B44-45E0-9C34-7FB0E4FD362C}" sibTransId="{FB479765-FC5A-415D-861A-2DDF4E95CD92}"/>
    <dgm:cxn modelId="{CE2850B4-6CC4-49D7-8BED-2A47894DBD76}" srcId="{1A06BAC6-6723-4E86-804D-4FD855E39FBE}" destId="{816A3062-82BC-447D-954A-0B62D5BE60C4}" srcOrd="0" destOrd="0" parTransId="{839A36E8-CCFB-4665-91EB-925E81EFA0C9}" sibTransId="{6F5F7D54-1936-43C1-9BE8-77564B0FA75A}"/>
    <dgm:cxn modelId="{9F2487CC-3933-4FCD-B5C5-00FA1A16457B}" srcId="{1A06BAC6-6723-4E86-804D-4FD855E39FBE}" destId="{4D4C918D-EB22-494D-9846-6AE8EB16D41B}" srcOrd="2" destOrd="0" parTransId="{2C3A1B6D-518C-430A-A331-4F40F4B8842A}" sibTransId="{465115B9-C9F5-4D78-9076-D6CD2454C9C5}"/>
    <dgm:cxn modelId="{45EBE3D5-1929-480E-AC0F-56695565F649}" type="presOf" srcId="{45206260-3E19-4048-8C8A-C5711F847519}" destId="{04564150-C561-48B7-BBDD-3FA6E0E6E80A}" srcOrd="0" destOrd="0" presId="urn:microsoft.com/office/officeart/2005/8/layout/vList5"/>
    <dgm:cxn modelId="{6F8D58DE-04BA-4AC8-880B-CAD38B4EB483}" type="presOf" srcId="{115C5D25-0935-40BA-8F4A-7ABFF1B42C4C}" destId="{3F7054A1-A17F-423F-A887-944DE460DD54}" srcOrd="0" destOrd="0" presId="urn:microsoft.com/office/officeart/2005/8/layout/vList5"/>
    <dgm:cxn modelId="{918F8BE3-ADBD-4B6C-B6DE-A56FB4BF02F1}" srcId="{644EE58A-5EEE-4458-BCA2-33196588FFF4}" destId="{45206260-3E19-4048-8C8A-C5711F847519}" srcOrd="0" destOrd="0" parTransId="{B24AD790-0EA0-4469-B29D-595A723E4AFA}" sibTransId="{0850981D-C462-42FA-9A95-66F2B31EBB37}"/>
    <dgm:cxn modelId="{9E6312EB-B12D-4BF7-94AB-836435E30C12}" srcId="{1A06BAC6-6723-4E86-804D-4FD855E39FBE}" destId="{644EE58A-5EEE-4458-BCA2-33196588FFF4}" srcOrd="1" destOrd="0" parTransId="{D4DF1A0B-5FFD-48E9-B4B9-CE6BFAA450B2}" sibTransId="{2671739F-7D35-4E85-969C-5393CB57B91B}"/>
    <dgm:cxn modelId="{78D30E79-E6F1-476E-9E9C-D7D713A1C180}" type="presParOf" srcId="{489467E9-CFC8-434C-92FC-5703DC1323BF}" destId="{715D29F6-A0A6-4050-89D2-25D53B2E8500}" srcOrd="0" destOrd="0" presId="urn:microsoft.com/office/officeart/2005/8/layout/vList5"/>
    <dgm:cxn modelId="{6C83E5F5-5349-4EA3-8703-8E9E26B98118}" type="presParOf" srcId="{715D29F6-A0A6-4050-89D2-25D53B2E8500}" destId="{13E6A217-DB88-4162-91C7-2D3A198E5D4C}" srcOrd="0" destOrd="0" presId="urn:microsoft.com/office/officeart/2005/8/layout/vList5"/>
    <dgm:cxn modelId="{F286F6FA-AD50-4EF3-8CBE-776827D0B5A3}" type="presParOf" srcId="{715D29F6-A0A6-4050-89D2-25D53B2E8500}" destId="{1D1FABCC-92BD-442E-93DC-1943964FF31D}" srcOrd="1" destOrd="0" presId="urn:microsoft.com/office/officeart/2005/8/layout/vList5"/>
    <dgm:cxn modelId="{2F4718CD-CA61-4509-86DD-B6668861EF0D}" type="presParOf" srcId="{489467E9-CFC8-434C-92FC-5703DC1323BF}" destId="{63A17B9B-C2CD-4F39-B1C0-6670C5B4DCD3}" srcOrd="1" destOrd="0" presId="urn:microsoft.com/office/officeart/2005/8/layout/vList5"/>
    <dgm:cxn modelId="{42521F73-BEB4-42C2-8183-91F120A16FF0}" type="presParOf" srcId="{489467E9-CFC8-434C-92FC-5703DC1323BF}" destId="{9A3907C9-7256-4576-B327-268D88A23C97}" srcOrd="2" destOrd="0" presId="urn:microsoft.com/office/officeart/2005/8/layout/vList5"/>
    <dgm:cxn modelId="{10444EB9-7B9D-47E3-A896-791A5E19F201}" type="presParOf" srcId="{9A3907C9-7256-4576-B327-268D88A23C97}" destId="{37456784-5A34-455D-97A4-277AE10754C1}" srcOrd="0" destOrd="0" presId="urn:microsoft.com/office/officeart/2005/8/layout/vList5"/>
    <dgm:cxn modelId="{DE29F2AB-3270-4C23-B5B4-AB7E395F4111}" type="presParOf" srcId="{9A3907C9-7256-4576-B327-268D88A23C97}" destId="{04564150-C561-48B7-BBDD-3FA6E0E6E80A}" srcOrd="1" destOrd="0" presId="urn:microsoft.com/office/officeart/2005/8/layout/vList5"/>
    <dgm:cxn modelId="{D9B8534E-906E-4BFA-BEB6-936BC3EEAE34}" type="presParOf" srcId="{489467E9-CFC8-434C-92FC-5703DC1323BF}" destId="{626890F8-7FCC-4969-B710-66D9666D5587}" srcOrd="3" destOrd="0" presId="urn:microsoft.com/office/officeart/2005/8/layout/vList5"/>
    <dgm:cxn modelId="{811DB4A5-80E9-44CE-A052-8DCF9CE293E6}" type="presParOf" srcId="{489467E9-CFC8-434C-92FC-5703DC1323BF}" destId="{DE4FB581-C9C3-4687-8AEB-8DAB78902F20}" srcOrd="4" destOrd="0" presId="urn:microsoft.com/office/officeart/2005/8/layout/vList5"/>
    <dgm:cxn modelId="{65AE7AFD-2CAB-4DD1-B92C-519546E70DF7}" type="presParOf" srcId="{DE4FB581-C9C3-4687-8AEB-8DAB78902F20}" destId="{FD54A6DD-DEF9-4431-BC9A-0FB8131CD849}" srcOrd="0" destOrd="0" presId="urn:microsoft.com/office/officeart/2005/8/layout/vList5"/>
    <dgm:cxn modelId="{E7AA9EA6-A6CC-4FD7-9590-9BA3045B29B6}" type="presParOf" srcId="{DE4FB581-C9C3-4687-8AEB-8DAB78902F20}" destId="{3F7054A1-A17F-423F-A887-944DE460DD5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06BAC6-6723-4E86-804D-4FD855E39FBE}" type="doc">
      <dgm:prSet loTypeId="urn:microsoft.com/office/officeart/2005/8/layout/vList5" loCatId="list" qsTypeId="urn:microsoft.com/office/officeart/2005/8/quickstyle/simple4#2" qsCatId="simple" csTypeId="urn:microsoft.com/office/officeart/2005/8/colors/colorful2#1" csCatId="colorful" phldr="1"/>
      <dgm:spPr/>
      <dgm:t>
        <a:bodyPr/>
        <a:lstStyle/>
        <a:p>
          <a:endParaRPr lang="en-US"/>
        </a:p>
      </dgm:t>
    </dgm:pt>
    <dgm:pt modelId="{816A3062-82BC-447D-954A-0B62D5BE60C4}">
      <dgm:prSet/>
      <dgm:spPr/>
      <dgm:t>
        <a:bodyPr/>
        <a:lstStyle/>
        <a:p>
          <a:r>
            <a:rPr lang="en-US" i="0" dirty="0" err="1"/>
            <a:t>Pessimistinen</a:t>
          </a:r>
          <a:r>
            <a:rPr lang="en-US" i="0" dirty="0"/>
            <a:t> </a:t>
          </a:r>
          <a:r>
            <a:rPr lang="en-US" i="0" dirty="0" err="1"/>
            <a:t>maailmankuva</a:t>
          </a:r>
          <a:endParaRPr lang="en-US" i="0" dirty="0"/>
        </a:p>
      </dgm:t>
    </dgm:pt>
    <dgm:pt modelId="{839A36E8-CCFB-4665-91EB-925E81EFA0C9}" type="parTrans" cxnId="{CE2850B4-6CC4-49D7-8BED-2A47894DBD76}">
      <dgm:prSet/>
      <dgm:spPr/>
      <dgm:t>
        <a:bodyPr/>
        <a:lstStyle/>
        <a:p>
          <a:endParaRPr lang="en-US"/>
        </a:p>
      </dgm:t>
    </dgm:pt>
    <dgm:pt modelId="{6F5F7D54-1936-43C1-9BE8-77564B0FA75A}" type="sibTrans" cxnId="{CE2850B4-6CC4-49D7-8BED-2A47894DBD76}">
      <dgm:prSet/>
      <dgm:spPr/>
      <dgm:t>
        <a:bodyPr/>
        <a:lstStyle/>
        <a:p>
          <a:endParaRPr lang="en-US"/>
        </a:p>
      </dgm:t>
    </dgm:pt>
    <dgm:pt modelId="{644EE58A-5EEE-4458-BCA2-33196588FFF4}">
      <dgm:prSet/>
      <dgm:spPr/>
      <dgm:t>
        <a:bodyPr/>
        <a:lstStyle/>
        <a:p>
          <a:r>
            <a:rPr lang="en-US" dirty="0"/>
            <a:t>Usko </a:t>
          </a:r>
          <a:r>
            <a:rPr lang="en-US" dirty="0" err="1"/>
            <a:t>opiskelijan</a:t>
          </a:r>
          <a:r>
            <a:rPr lang="en-US" dirty="0"/>
            <a:t> </a:t>
          </a:r>
          <a:r>
            <a:rPr lang="en-US" dirty="0" err="1"/>
            <a:t>mahdollisuuksiin</a:t>
          </a:r>
          <a:r>
            <a:rPr lang="en-US" dirty="0"/>
            <a:t> </a:t>
          </a:r>
          <a:r>
            <a:rPr lang="en-US" dirty="0" err="1"/>
            <a:t>laskenut</a:t>
          </a:r>
          <a:endParaRPr lang="en-US" dirty="0"/>
        </a:p>
      </dgm:t>
    </dgm:pt>
    <dgm:pt modelId="{D4DF1A0B-5FFD-48E9-B4B9-CE6BFAA450B2}" type="parTrans" cxnId="{9E6312EB-B12D-4BF7-94AB-836435E30C12}">
      <dgm:prSet/>
      <dgm:spPr/>
      <dgm:t>
        <a:bodyPr/>
        <a:lstStyle/>
        <a:p>
          <a:endParaRPr lang="en-US"/>
        </a:p>
      </dgm:t>
    </dgm:pt>
    <dgm:pt modelId="{2671739F-7D35-4E85-969C-5393CB57B91B}" type="sibTrans" cxnId="{9E6312EB-B12D-4BF7-94AB-836435E30C12}">
      <dgm:prSet/>
      <dgm:spPr/>
      <dgm:t>
        <a:bodyPr/>
        <a:lstStyle/>
        <a:p>
          <a:endParaRPr lang="en-US"/>
        </a:p>
      </dgm:t>
    </dgm:pt>
    <dgm:pt modelId="{45206260-3E19-4048-8C8A-C5711F847519}">
      <dgm:prSet/>
      <dgm:spPr/>
      <dgm:t>
        <a:bodyPr/>
        <a:lstStyle/>
        <a:p>
          <a:r>
            <a:rPr lang="en-US" i="1"/>
            <a:t>“Ei </a:t>
          </a:r>
          <a:r>
            <a:rPr lang="en-US" i="1" err="1"/>
            <a:t>tämä</a:t>
          </a:r>
          <a:r>
            <a:rPr lang="en-US" i="1"/>
            <a:t> </a:t>
          </a:r>
          <a:r>
            <a:rPr lang="en-US" i="1" err="1"/>
            <a:t>kuitenkaan</a:t>
          </a:r>
          <a:r>
            <a:rPr lang="en-US" i="1"/>
            <a:t> </a:t>
          </a:r>
          <a:r>
            <a:rPr lang="en-US" i="1" err="1"/>
            <a:t>valmistu</a:t>
          </a:r>
          <a:r>
            <a:rPr lang="en-US" i="1"/>
            <a:t>” </a:t>
          </a:r>
        </a:p>
        <a:p>
          <a:r>
            <a:rPr lang="en-US" i="1"/>
            <a:t>“</a:t>
          </a:r>
          <a:r>
            <a:rPr lang="en-US" i="1" err="1"/>
            <a:t>Tuosta</a:t>
          </a:r>
          <a:r>
            <a:rPr lang="en-US" i="1"/>
            <a:t> </a:t>
          </a:r>
          <a:r>
            <a:rPr lang="en-US" i="1" err="1"/>
            <a:t>ei</a:t>
          </a:r>
          <a:r>
            <a:rPr lang="en-US" i="1"/>
            <a:t> ole </a:t>
          </a:r>
          <a:r>
            <a:rPr lang="en-US" i="1" err="1"/>
            <a:t>työelämään</a:t>
          </a:r>
          <a:r>
            <a:rPr lang="en-US" i="1"/>
            <a:t>” </a:t>
          </a:r>
        </a:p>
        <a:p>
          <a:r>
            <a:rPr lang="en-US" i="1" err="1"/>
            <a:t>Huomio</a:t>
          </a:r>
          <a:r>
            <a:rPr lang="en-US" i="1"/>
            <a:t> </a:t>
          </a:r>
          <a:r>
            <a:rPr lang="en-US" i="1" err="1"/>
            <a:t>kiinnittyy</a:t>
          </a:r>
          <a:r>
            <a:rPr lang="en-US" i="1"/>
            <a:t> </a:t>
          </a:r>
          <a:r>
            <a:rPr lang="en-US" i="1" err="1"/>
            <a:t>negatiiviseen</a:t>
          </a:r>
          <a:r>
            <a:rPr lang="en-US" i="1"/>
            <a:t>. </a:t>
          </a:r>
          <a:r>
            <a:rPr lang="en-US" i="1" err="1"/>
            <a:t>Pieniä</a:t>
          </a:r>
          <a:r>
            <a:rPr lang="en-US" i="1"/>
            <a:t> </a:t>
          </a:r>
          <a:r>
            <a:rPr lang="en-US" i="1" err="1"/>
            <a:t>onnistumisia</a:t>
          </a:r>
          <a:r>
            <a:rPr lang="en-US" i="1"/>
            <a:t> </a:t>
          </a:r>
          <a:r>
            <a:rPr lang="en-US" i="1" err="1"/>
            <a:t>ei</a:t>
          </a:r>
          <a:r>
            <a:rPr lang="en-US" i="1"/>
            <a:t> </a:t>
          </a:r>
          <a:r>
            <a:rPr lang="en-US" i="1" err="1"/>
            <a:t>huomata</a:t>
          </a:r>
          <a:r>
            <a:rPr lang="en-US" i="1"/>
            <a:t>. </a:t>
          </a:r>
        </a:p>
      </dgm:t>
    </dgm:pt>
    <dgm:pt modelId="{B24AD790-0EA0-4469-B29D-595A723E4AFA}" type="parTrans" cxnId="{918F8BE3-ADBD-4B6C-B6DE-A56FB4BF02F1}">
      <dgm:prSet/>
      <dgm:spPr/>
      <dgm:t>
        <a:bodyPr/>
        <a:lstStyle/>
        <a:p>
          <a:endParaRPr lang="en-US"/>
        </a:p>
      </dgm:t>
    </dgm:pt>
    <dgm:pt modelId="{0850981D-C462-42FA-9A95-66F2B31EBB37}" type="sibTrans" cxnId="{918F8BE3-ADBD-4B6C-B6DE-A56FB4BF02F1}">
      <dgm:prSet/>
      <dgm:spPr/>
      <dgm:t>
        <a:bodyPr/>
        <a:lstStyle/>
        <a:p>
          <a:endParaRPr lang="en-US"/>
        </a:p>
      </dgm:t>
    </dgm:pt>
    <dgm:pt modelId="{4D4C918D-EB22-494D-9846-6AE8EB16D41B}">
      <dgm:prSet/>
      <dgm:spPr/>
      <dgm:t>
        <a:bodyPr/>
        <a:lstStyle/>
        <a:p>
          <a:r>
            <a:rPr lang="en-US"/>
            <a:t>Annetaan vähemmän vastuuta nuorelle, odotetaan epäonnistumisia</a:t>
          </a:r>
        </a:p>
      </dgm:t>
    </dgm:pt>
    <dgm:pt modelId="{2C3A1B6D-518C-430A-A331-4F40F4B8842A}" type="parTrans" cxnId="{9F2487CC-3933-4FCD-B5C5-00FA1A16457B}">
      <dgm:prSet/>
      <dgm:spPr/>
      <dgm:t>
        <a:bodyPr/>
        <a:lstStyle/>
        <a:p>
          <a:endParaRPr lang="en-US"/>
        </a:p>
      </dgm:t>
    </dgm:pt>
    <dgm:pt modelId="{465115B9-C9F5-4D78-9076-D6CD2454C9C5}" type="sibTrans" cxnId="{9F2487CC-3933-4FCD-B5C5-00FA1A16457B}">
      <dgm:prSet/>
      <dgm:spPr/>
      <dgm:t>
        <a:bodyPr/>
        <a:lstStyle/>
        <a:p>
          <a:endParaRPr lang="en-US"/>
        </a:p>
      </dgm:t>
    </dgm:pt>
    <dgm:pt modelId="{115C5D25-0935-40BA-8F4A-7ABFF1B42C4C}">
      <dgm:prSet custT="1"/>
      <dgm:spPr/>
      <dgm:t>
        <a:bodyPr/>
        <a:lstStyle/>
        <a:p>
          <a:r>
            <a:rPr lang="en-US" sz="1200" i="1" dirty="0" err="1"/>
            <a:t>Nuoren</a:t>
          </a:r>
          <a:r>
            <a:rPr lang="en-US" sz="1200" i="1" dirty="0"/>
            <a:t> </a:t>
          </a:r>
          <a:r>
            <a:rPr lang="en-US" sz="1200" i="1" dirty="0" err="1"/>
            <a:t>kokemus</a:t>
          </a:r>
          <a:r>
            <a:rPr lang="en-US" sz="1200" i="1" dirty="0"/>
            <a:t> </a:t>
          </a:r>
          <a:r>
            <a:rPr lang="en-US" sz="1200" i="1" dirty="0" err="1"/>
            <a:t>ohitetaan</a:t>
          </a:r>
          <a:r>
            <a:rPr lang="en-US" sz="1200" i="1" dirty="0"/>
            <a:t>, </a:t>
          </a:r>
          <a:r>
            <a:rPr lang="en-US" sz="1200" i="1" dirty="0" err="1"/>
            <a:t>toiveikkuus</a:t>
          </a:r>
          <a:r>
            <a:rPr lang="en-US" sz="1200" i="1" dirty="0"/>
            <a:t> ja </a:t>
          </a:r>
          <a:r>
            <a:rPr lang="en-US" sz="1200" i="1" dirty="0" err="1"/>
            <a:t>itseluottamus</a:t>
          </a:r>
          <a:r>
            <a:rPr lang="en-US" sz="1200" i="1" dirty="0"/>
            <a:t> </a:t>
          </a:r>
          <a:r>
            <a:rPr lang="en-US" sz="1200" i="1" dirty="0" err="1"/>
            <a:t>kärsii</a:t>
          </a:r>
          <a:r>
            <a:rPr lang="en-US" sz="1200" i="1" dirty="0"/>
            <a:t>.   </a:t>
          </a:r>
        </a:p>
      </dgm:t>
    </dgm:pt>
    <dgm:pt modelId="{18DB4A06-78FD-4B81-86C6-17469B1B7D74}" type="parTrans" cxnId="{28622C9E-9557-4F4C-879C-EA27FC6500A8}">
      <dgm:prSet/>
      <dgm:spPr/>
      <dgm:t>
        <a:bodyPr/>
        <a:lstStyle/>
        <a:p>
          <a:endParaRPr lang="en-US"/>
        </a:p>
      </dgm:t>
    </dgm:pt>
    <dgm:pt modelId="{96AD1B2C-7CC1-4A8C-9955-860E50CF7BCB}" type="sibTrans" cxnId="{28622C9E-9557-4F4C-879C-EA27FC6500A8}">
      <dgm:prSet/>
      <dgm:spPr/>
      <dgm:t>
        <a:bodyPr/>
        <a:lstStyle/>
        <a:p>
          <a:endParaRPr lang="en-US"/>
        </a:p>
      </dgm:t>
    </dgm:pt>
    <dgm:pt modelId="{A806F331-E422-4052-8CF7-49B25CFE0733}">
      <dgm:prSet/>
      <dgm:spPr/>
      <dgm:t>
        <a:bodyPr/>
        <a:lstStyle/>
        <a:p>
          <a:r>
            <a:rPr lang="fi-FI" i="1"/>
            <a:t>”Pessimisti ei pety.” </a:t>
          </a:r>
        </a:p>
        <a:p>
          <a:r>
            <a:rPr lang="fi-FI" i="1"/>
            <a:t>Kumpuaa toistuvista pettymyksistä, opiskelijoiden monimutkaisista elämäntilanteista, resurssipaineista, riittämättömyyden tunteesta, myötätuntouupumuksesta </a:t>
          </a:r>
        </a:p>
      </dgm:t>
    </dgm:pt>
    <dgm:pt modelId="{09A9E6DA-8B44-45E0-9C34-7FB0E4FD362C}" type="parTrans" cxnId="{FDF3A2AF-F19D-4F83-8297-48BBD2FC1F9F}">
      <dgm:prSet/>
      <dgm:spPr/>
      <dgm:t>
        <a:bodyPr/>
        <a:lstStyle/>
        <a:p>
          <a:endParaRPr lang="fi-FI"/>
        </a:p>
      </dgm:t>
    </dgm:pt>
    <dgm:pt modelId="{FB479765-FC5A-415D-861A-2DDF4E95CD92}" type="sibTrans" cxnId="{FDF3A2AF-F19D-4F83-8297-48BBD2FC1F9F}">
      <dgm:prSet/>
      <dgm:spPr/>
      <dgm:t>
        <a:bodyPr/>
        <a:lstStyle/>
        <a:p>
          <a:endParaRPr lang="fi-FI"/>
        </a:p>
      </dgm:t>
    </dgm:pt>
    <dgm:pt modelId="{D3879DD8-9DCC-488E-A2FA-8BF912B50D7C}" type="pres">
      <dgm:prSet presAssocID="{1A06BAC6-6723-4E86-804D-4FD855E39FBE}" presName="Name0" presStyleCnt="0">
        <dgm:presLayoutVars>
          <dgm:dir/>
          <dgm:animLvl val="lvl"/>
          <dgm:resizeHandles val="exact"/>
        </dgm:presLayoutVars>
      </dgm:prSet>
      <dgm:spPr/>
    </dgm:pt>
    <dgm:pt modelId="{D910BAEB-90FA-4B8C-9F1D-9F05AD6B6C5B}" type="pres">
      <dgm:prSet presAssocID="{816A3062-82BC-447D-954A-0B62D5BE60C4}" presName="linNode" presStyleCnt="0"/>
      <dgm:spPr/>
    </dgm:pt>
    <dgm:pt modelId="{686E45E8-A966-4CD8-9CBF-AEE8D7DF0FD3}" type="pres">
      <dgm:prSet presAssocID="{816A3062-82BC-447D-954A-0B62D5BE60C4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3544600-0717-45A2-8F5B-E0E5E436F8AE}" type="pres">
      <dgm:prSet presAssocID="{816A3062-82BC-447D-954A-0B62D5BE60C4}" presName="descendantText" presStyleLbl="alignAccFollowNode1" presStyleIdx="0" presStyleCnt="3">
        <dgm:presLayoutVars>
          <dgm:bulletEnabled val="1"/>
        </dgm:presLayoutVars>
      </dgm:prSet>
      <dgm:spPr/>
    </dgm:pt>
    <dgm:pt modelId="{77C57C03-4BF7-4145-970D-1FE170B90053}" type="pres">
      <dgm:prSet presAssocID="{6F5F7D54-1936-43C1-9BE8-77564B0FA75A}" presName="sp" presStyleCnt="0"/>
      <dgm:spPr/>
    </dgm:pt>
    <dgm:pt modelId="{6C355901-DD8F-4A66-B312-865EC71A4271}" type="pres">
      <dgm:prSet presAssocID="{644EE58A-5EEE-4458-BCA2-33196588FFF4}" presName="linNode" presStyleCnt="0"/>
      <dgm:spPr/>
    </dgm:pt>
    <dgm:pt modelId="{B081ABB4-92C5-4B64-B4AE-2F0974BF8ECB}" type="pres">
      <dgm:prSet presAssocID="{644EE58A-5EEE-4458-BCA2-33196588FFF4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B3043543-9F30-41F9-A0C1-0A464A748D20}" type="pres">
      <dgm:prSet presAssocID="{644EE58A-5EEE-4458-BCA2-33196588FFF4}" presName="descendantText" presStyleLbl="alignAccFollowNode1" presStyleIdx="1" presStyleCnt="3">
        <dgm:presLayoutVars>
          <dgm:bulletEnabled val="1"/>
        </dgm:presLayoutVars>
      </dgm:prSet>
      <dgm:spPr/>
    </dgm:pt>
    <dgm:pt modelId="{2FF34C00-FD83-4F04-8254-3A64760D3531}" type="pres">
      <dgm:prSet presAssocID="{2671739F-7D35-4E85-969C-5393CB57B91B}" presName="sp" presStyleCnt="0"/>
      <dgm:spPr/>
    </dgm:pt>
    <dgm:pt modelId="{89BB31A8-5362-4D94-BE16-6CAC4E08953E}" type="pres">
      <dgm:prSet presAssocID="{4D4C918D-EB22-494D-9846-6AE8EB16D41B}" presName="linNode" presStyleCnt="0"/>
      <dgm:spPr/>
    </dgm:pt>
    <dgm:pt modelId="{503F3A00-052A-47C6-9041-EA8A2942BBE1}" type="pres">
      <dgm:prSet presAssocID="{4D4C918D-EB22-494D-9846-6AE8EB16D41B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F1E20D59-1BF7-47BA-8AF6-D1BE9962E25A}" type="pres">
      <dgm:prSet presAssocID="{4D4C918D-EB22-494D-9846-6AE8EB16D41B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8C00B031-1086-4C57-82C6-3AC1CA12EBBD}" type="presOf" srcId="{A806F331-E422-4052-8CF7-49B25CFE0733}" destId="{53544600-0717-45A2-8F5B-E0E5E436F8AE}" srcOrd="0" destOrd="0" presId="urn:microsoft.com/office/officeart/2005/8/layout/vList5"/>
    <dgm:cxn modelId="{586BC433-B571-46CC-83C8-CD0002F8C2A3}" type="presOf" srcId="{816A3062-82BC-447D-954A-0B62D5BE60C4}" destId="{686E45E8-A966-4CD8-9CBF-AEE8D7DF0FD3}" srcOrd="0" destOrd="0" presId="urn:microsoft.com/office/officeart/2005/8/layout/vList5"/>
    <dgm:cxn modelId="{47B4A499-ECA7-442A-B2CF-C7B9A16C879A}" type="presOf" srcId="{1A06BAC6-6723-4E86-804D-4FD855E39FBE}" destId="{D3879DD8-9DCC-488E-A2FA-8BF912B50D7C}" srcOrd="0" destOrd="0" presId="urn:microsoft.com/office/officeart/2005/8/layout/vList5"/>
    <dgm:cxn modelId="{28622C9E-9557-4F4C-879C-EA27FC6500A8}" srcId="{4D4C918D-EB22-494D-9846-6AE8EB16D41B}" destId="{115C5D25-0935-40BA-8F4A-7ABFF1B42C4C}" srcOrd="0" destOrd="0" parTransId="{18DB4A06-78FD-4B81-86C6-17469B1B7D74}" sibTransId="{96AD1B2C-7CC1-4A8C-9955-860E50CF7BCB}"/>
    <dgm:cxn modelId="{FDF3A2AF-F19D-4F83-8297-48BBD2FC1F9F}" srcId="{816A3062-82BC-447D-954A-0B62D5BE60C4}" destId="{A806F331-E422-4052-8CF7-49B25CFE0733}" srcOrd="0" destOrd="0" parTransId="{09A9E6DA-8B44-45E0-9C34-7FB0E4FD362C}" sibTransId="{FB479765-FC5A-415D-861A-2DDF4E95CD92}"/>
    <dgm:cxn modelId="{0763CBB3-6AE4-4923-BA0E-98F60CA2954B}" type="presOf" srcId="{115C5D25-0935-40BA-8F4A-7ABFF1B42C4C}" destId="{F1E20D59-1BF7-47BA-8AF6-D1BE9962E25A}" srcOrd="0" destOrd="0" presId="urn:microsoft.com/office/officeart/2005/8/layout/vList5"/>
    <dgm:cxn modelId="{CE2850B4-6CC4-49D7-8BED-2A47894DBD76}" srcId="{1A06BAC6-6723-4E86-804D-4FD855E39FBE}" destId="{816A3062-82BC-447D-954A-0B62D5BE60C4}" srcOrd="0" destOrd="0" parTransId="{839A36E8-CCFB-4665-91EB-925E81EFA0C9}" sibTransId="{6F5F7D54-1936-43C1-9BE8-77564B0FA75A}"/>
    <dgm:cxn modelId="{9F2487CC-3933-4FCD-B5C5-00FA1A16457B}" srcId="{1A06BAC6-6723-4E86-804D-4FD855E39FBE}" destId="{4D4C918D-EB22-494D-9846-6AE8EB16D41B}" srcOrd="2" destOrd="0" parTransId="{2C3A1B6D-518C-430A-A331-4F40F4B8842A}" sibTransId="{465115B9-C9F5-4D78-9076-D6CD2454C9C5}"/>
    <dgm:cxn modelId="{464F94DB-BF2D-41FA-A316-9F3F2368DAD9}" type="presOf" srcId="{4D4C918D-EB22-494D-9846-6AE8EB16D41B}" destId="{503F3A00-052A-47C6-9041-EA8A2942BBE1}" srcOrd="0" destOrd="0" presId="urn:microsoft.com/office/officeart/2005/8/layout/vList5"/>
    <dgm:cxn modelId="{918F8BE3-ADBD-4B6C-B6DE-A56FB4BF02F1}" srcId="{644EE58A-5EEE-4458-BCA2-33196588FFF4}" destId="{45206260-3E19-4048-8C8A-C5711F847519}" srcOrd="0" destOrd="0" parTransId="{B24AD790-0EA0-4469-B29D-595A723E4AFA}" sibTransId="{0850981D-C462-42FA-9A95-66F2B31EBB37}"/>
    <dgm:cxn modelId="{570B73E7-110D-48ED-B385-2BDB7D33E477}" type="presOf" srcId="{45206260-3E19-4048-8C8A-C5711F847519}" destId="{B3043543-9F30-41F9-A0C1-0A464A748D20}" srcOrd="0" destOrd="0" presId="urn:microsoft.com/office/officeart/2005/8/layout/vList5"/>
    <dgm:cxn modelId="{9E6312EB-B12D-4BF7-94AB-836435E30C12}" srcId="{1A06BAC6-6723-4E86-804D-4FD855E39FBE}" destId="{644EE58A-5EEE-4458-BCA2-33196588FFF4}" srcOrd="1" destOrd="0" parTransId="{D4DF1A0B-5FFD-48E9-B4B9-CE6BFAA450B2}" sibTransId="{2671739F-7D35-4E85-969C-5393CB57B91B}"/>
    <dgm:cxn modelId="{5D4C37F5-3B9D-4D0B-817B-1E63E18072BE}" type="presOf" srcId="{644EE58A-5EEE-4458-BCA2-33196588FFF4}" destId="{B081ABB4-92C5-4B64-B4AE-2F0974BF8ECB}" srcOrd="0" destOrd="0" presId="urn:microsoft.com/office/officeart/2005/8/layout/vList5"/>
    <dgm:cxn modelId="{FFDB144E-9768-4CD8-A817-0C35FA5AF868}" type="presParOf" srcId="{D3879DD8-9DCC-488E-A2FA-8BF912B50D7C}" destId="{D910BAEB-90FA-4B8C-9F1D-9F05AD6B6C5B}" srcOrd="0" destOrd="0" presId="urn:microsoft.com/office/officeart/2005/8/layout/vList5"/>
    <dgm:cxn modelId="{47117CCF-5142-4FE7-B24E-2C2D47F7F9D7}" type="presParOf" srcId="{D910BAEB-90FA-4B8C-9F1D-9F05AD6B6C5B}" destId="{686E45E8-A966-4CD8-9CBF-AEE8D7DF0FD3}" srcOrd="0" destOrd="0" presId="urn:microsoft.com/office/officeart/2005/8/layout/vList5"/>
    <dgm:cxn modelId="{5C00A60B-D15C-43E3-8E4B-882DADB7FBA4}" type="presParOf" srcId="{D910BAEB-90FA-4B8C-9F1D-9F05AD6B6C5B}" destId="{53544600-0717-45A2-8F5B-E0E5E436F8AE}" srcOrd="1" destOrd="0" presId="urn:microsoft.com/office/officeart/2005/8/layout/vList5"/>
    <dgm:cxn modelId="{22B2D658-36CD-467C-A4D4-773EFC25CBC3}" type="presParOf" srcId="{D3879DD8-9DCC-488E-A2FA-8BF912B50D7C}" destId="{77C57C03-4BF7-4145-970D-1FE170B90053}" srcOrd="1" destOrd="0" presId="urn:microsoft.com/office/officeart/2005/8/layout/vList5"/>
    <dgm:cxn modelId="{313934C2-CE5B-4C90-A6F2-C66E743AAF18}" type="presParOf" srcId="{D3879DD8-9DCC-488E-A2FA-8BF912B50D7C}" destId="{6C355901-DD8F-4A66-B312-865EC71A4271}" srcOrd="2" destOrd="0" presId="urn:microsoft.com/office/officeart/2005/8/layout/vList5"/>
    <dgm:cxn modelId="{8A4B514C-11DD-465C-9D82-03374E0D8CC4}" type="presParOf" srcId="{6C355901-DD8F-4A66-B312-865EC71A4271}" destId="{B081ABB4-92C5-4B64-B4AE-2F0974BF8ECB}" srcOrd="0" destOrd="0" presId="urn:microsoft.com/office/officeart/2005/8/layout/vList5"/>
    <dgm:cxn modelId="{2915269E-612E-4D87-B8BB-5E8DEB9D3A94}" type="presParOf" srcId="{6C355901-DD8F-4A66-B312-865EC71A4271}" destId="{B3043543-9F30-41F9-A0C1-0A464A748D20}" srcOrd="1" destOrd="0" presId="urn:microsoft.com/office/officeart/2005/8/layout/vList5"/>
    <dgm:cxn modelId="{69405C5A-9D09-4F63-B499-00EB5E6EA765}" type="presParOf" srcId="{D3879DD8-9DCC-488E-A2FA-8BF912B50D7C}" destId="{2FF34C00-FD83-4F04-8254-3A64760D3531}" srcOrd="3" destOrd="0" presId="urn:microsoft.com/office/officeart/2005/8/layout/vList5"/>
    <dgm:cxn modelId="{C605ED68-175D-44AE-8FF6-EFEA0C089C06}" type="presParOf" srcId="{D3879DD8-9DCC-488E-A2FA-8BF912B50D7C}" destId="{89BB31A8-5362-4D94-BE16-6CAC4E08953E}" srcOrd="4" destOrd="0" presId="urn:microsoft.com/office/officeart/2005/8/layout/vList5"/>
    <dgm:cxn modelId="{7D679B38-0451-411A-B338-94840850D0DC}" type="presParOf" srcId="{89BB31A8-5362-4D94-BE16-6CAC4E08953E}" destId="{503F3A00-052A-47C6-9041-EA8A2942BBE1}" srcOrd="0" destOrd="0" presId="urn:microsoft.com/office/officeart/2005/8/layout/vList5"/>
    <dgm:cxn modelId="{03A6C143-8D0F-4735-B69C-ED9714EB6084}" type="presParOf" srcId="{89BB31A8-5362-4D94-BE16-6CAC4E08953E}" destId="{F1E20D59-1BF7-47BA-8AF6-D1BE9962E25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06BAC6-6723-4E86-804D-4FD855E39FBE}" type="doc">
      <dgm:prSet loTypeId="urn:microsoft.com/office/officeart/2005/8/layout/hierarchy2" loCatId="hierarchy" qsTypeId="urn:microsoft.com/office/officeart/2005/8/quickstyle/simple1#5" qsCatId="simple" csTypeId="urn:microsoft.com/office/officeart/2005/8/colors/colorful1#5" csCatId="colorful" phldr="1"/>
      <dgm:spPr/>
      <dgm:t>
        <a:bodyPr/>
        <a:lstStyle/>
        <a:p>
          <a:endParaRPr lang="en-US"/>
        </a:p>
      </dgm:t>
    </dgm:pt>
    <dgm:pt modelId="{816A3062-82BC-447D-954A-0B62D5BE60C4}">
      <dgm:prSet custT="1"/>
      <dgm:spPr/>
      <dgm:t>
        <a:bodyPr/>
        <a:lstStyle/>
        <a:p>
          <a:pPr algn="ctr">
            <a:lnSpc>
              <a:spcPct val="90000"/>
            </a:lnSpc>
          </a:pPr>
          <a:r>
            <a:rPr lang="en-US" sz="1400" i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Nuori on jatkuvasti huolissaan ja epäuskoinen omiin kykyihinsä</a:t>
          </a:r>
          <a:endParaRPr lang="en-US" sz="1400" i="0" dirty="0">
            <a:solidFill>
              <a:srgbClr val="FFFFFF"/>
            </a:solidFill>
            <a:latin typeface="Aptos" panose="02110004020202020204"/>
            <a:ea typeface="+mn-ea"/>
            <a:cs typeface="+mn-cs"/>
          </a:endParaRPr>
        </a:p>
      </dgm:t>
    </dgm:pt>
    <dgm:pt modelId="{839A36E8-CCFB-4665-91EB-925E81EFA0C9}" type="parTrans" cxnId="{CE2850B4-6CC4-49D7-8BED-2A47894DBD76}">
      <dgm:prSet/>
      <dgm:spPr/>
      <dgm:t>
        <a:bodyPr/>
        <a:lstStyle/>
        <a:p>
          <a:endParaRPr lang="en-US"/>
        </a:p>
      </dgm:t>
    </dgm:pt>
    <dgm:pt modelId="{6F5F7D54-1936-43C1-9BE8-77564B0FA75A}" type="sibTrans" cxnId="{CE2850B4-6CC4-49D7-8BED-2A47894DBD76}">
      <dgm:prSet/>
      <dgm:spPr/>
      <dgm:t>
        <a:bodyPr/>
        <a:lstStyle/>
        <a:p>
          <a:endParaRPr lang="en-US"/>
        </a:p>
      </dgm:t>
    </dgm:pt>
    <dgm:pt modelId="{644EE58A-5EEE-4458-BCA2-33196588FFF4}">
      <dgm:prSet custT="1"/>
      <dgm:spPr/>
      <dgm:t>
        <a:bodyPr/>
        <a:lstStyle/>
        <a:p>
          <a:pPr algn="ctr">
            <a:lnSpc>
              <a:spcPct val="90000"/>
            </a:lnSpc>
          </a:pPr>
          <a:r>
            <a:rPr lang="en-US" sz="160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Aikuinen vakuuttelee kaiken menevän hyvin</a:t>
          </a:r>
          <a:endParaRPr lang="en-US" sz="1600" dirty="0">
            <a:solidFill>
              <a:srgbClr val="FFFFFF"/>
            </a:solidFill>
            <a:latin typeface="Aptos" panose="02110004020202020204"/>
            <a:ea typeface="+mn-ea"/>
            <a:cs typeface="+mn-cs"/>
          </a:endParaRPr>
        </a:p>
      </dgm:t>
    </dgm:pt>
    <dgm:pt modelId="{D4DF1A0B-5FFD-48E9-B4B9-CE6BFAA450B2}" type="parTrans" cxnId="{9E6312EB-B12D-4BF7-94AB-836435E30C12}">
      <dgm:prSet/>
      <dgm:spPr/>
      <dgm:t>
        <a:bodyPr/>
        <a:lstStyle/>
        <a:p>
          <a:endParaRPr lang="en-US"/>
        </a:p>
      </dgm:t>
    </dgm:pt>
    <dgm:pt modelId="{2671739F-7D35-4E85-969C-5393CB57B91B}" type="sibTrans" cxnId="{9E6312EB-B12D-4BF7-94AB-836435E30C12}">
      <dgm:prSet/>
      <dgm:spPr/>
      <dgm:t>
        <a:bodyPr/>
        <a:lstStyle/>
        <a:p>
          <a:endParaRPr lang="en-US"/>
        </a:p>
      </dgm:t>
    </dgm:pt>
    <dgm:pt modelId="{45206260-3E19-4048-8C8A-C5711F847519}">
      <dgm:prSet custT="1"/>
      <dgm:spPr/>
      <dgm:t>
        <a:bodyPr/>
        <a:lstStyle/>
        <a:p>
          <a:pPr algn="ctr">
            <a:lnSpc>
              <a:spcPct val="90000"/>
            </a:lnSpc>
          </a:pPr>
          <a:r>
            <a:rPr lang="en-US" sz="1600" i="1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“</a:t>
          </a:r>
          <a:r>
            <a:rPr lang="en-US" sz="1600" i="1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kaikki</a:t>
          </a:r>
          <a:r>
            <a:rPr lang="en-US" sz="1600" i="1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600" i="1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menee</a:t>
          </a:r>
          <a:r>
            <a:rPr lang="en-US" sz="1600" i="1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600" i="1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varmasti</a:t>
          </a:r>
          <a:r>
            <a:rPr lang="en-US" sz="1600" i="1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600" i="1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hyvin</a:t>
          </a:r>
          <a:r>
            <a:rPr lang="en-US" sz="1600" i="1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, </a:t>
          </a:r>
          <a:r>
            <a:rPr lang="en-US" sz="1600" i="1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ei</a:t>
          </a:r>
          <a:r>
            <a:rPr lang="en-US" sz="1600" i="1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600" i="1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mitään</a:t>
          </a:r>
          <a:r>
            <a:rPr lang="en-US" sz="1600" i="1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600" i="1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hätää</a:t>
          </a:r>
          <a:r>
            <a:rPr lang="en-US" sz="1600" i="1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” </a:t>
          </a:r>
        </a:p>
      </dgm:t>
    </dgm:pt>
    <dgm:pt modelId="{B24AD790-0EA0-4469-B29D-595A723E4AFA}" type="parTrans" cxnId="{918F8BE3-ADBD-4B6C-B6DE-A56FB4BF02F1}">
      <dgm:prSet/>
      <dgm:spPr/>
      <dgm:t>
        <a:bodyPr/>
        <a:lstStyle/>
        <a:p>
          <a:endParaRPr lang="en-US"/>
        </a:p>
      </dgm:t>
    </dgm:pt>
    <dgm:pt modelId="{0850981D-C462-42FA-9A95-66F2B31EBB37}" type="sibTrans" cxnId="{918F8BE3-ADBD-4B6C-B6DE-A56FB4BF02F1}">
      <dgm:prSet/>
      <dgm:spPr/>
      <dgm:t>
        <a:bodyPr/>
        <a:lstStyle/>
        <a:p>
          <a:endParaRPr lang="en-US"/>
        </a:p>
      </dgm:t>
    </dgm:pt>
    <dgm:pt modelId="{4D4C918D-EB22-494D-9846-6AE8EB16D41B}">
      <dgm:prSet custT="1"/>
      <dgm:spPr/>
      <dgm:t>
        <a:bodyPr/>
        <a:lstStyle/>
        <a:p>
          <a:pPr algn="ctr">
            <a:lnSpc>
              <a:spcPct val="90000"/>
            </a:lnSpc>
          </a:pPr>
          <a:r>
            <a:rPr lang="en-US" sz="1400" i="0" dirty="0" err="1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Muodostuu</a:t>
          </a:r>
          <a:r>
            <a:rPr lang="en-US" sz="1400" i="0" dirty="0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1400" i="0" dirty="0" err="1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oravanpyörä</a:t>
          </a:r>
          <a:r>
            <a:rPr lang="en-US" sz="1400" i="0" dirty="0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, </a:t>
          </a:r>
          <a:r>
            <a:rPr lang="en-US" sz="1400" i="0" dirty="0" err="1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jossa</a:t>
          </a:r>
          <a:r>
            <a:rPr lang="en-US" sz="1400" i="0" dirty="0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1400" i="0" dirty="0" err="1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nuori</a:t>
          </a:r>
          <a:r>
            <a:rPr lang="en-US" sz="1400" i="0" dirty="0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1400" i="0" dirty="0" err="1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aina</a:t>
          </a:r>
          <a:r>
            <a:rPr lang="en-US" sz="1400" i="0" dirty="0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1400" i="0" dirty="0" err="1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tarvitsee</a:t>
          </a:r>
          <a:r>
            <a:rPr lang="en-US" sz="1400" i="0" dirty="0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1400" i="0" dirty="0" err="1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aikuiselta</a:t>
          </a:r>
          <a:r>
            <a:rPr lang="en-US" sz="1400" i="0" dirty="0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1400" i="0" dirty="0" err="1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vakuuttelua</a:t>
          </a:r>
          <a:endParaRPr lang="en-US" sz="1400" i="0" dirty="0">
            <a:solidFill>
              <a:srgbClr val="FFFFFF"/>
            </a:solidFill>
            <a:latin typeface="Aptos" panose="02110004020202020204"/>
            <a:ea typeface="+mn-ea"/>
            <a:cs typeface="+mn-cs"/>
          </a:endParaRPr>
        </a:p>
      </dgm:t>
    </dgm:pt>
    <dgm:pt modelId="{2C3A1B6D-518C-430A-A331-4F40F4B8842A}" type="parTrans" cxnId="{9F2487CC-3933-4FCD-B5C5-00FA1A16457B}">
      <dgm:prSet/>
      <dgm:spPr/>
      <dgm:t>
        <a:bodyPr/>
        <a:lstStyle/>
        <a:p>
          <a:endParaRPr lang="en-US"/>
        </a:p>
      </dgm:t>
    </dgm:pt>
    <dgm:pt modelId="{465115B9-C9F5-4D78-9076-D6CD2454C9C5}" type="sibTrans" cxnId="{9F2487CC-3933-4FCD-B5C5-00FA1A16457B}">
      <dgm:prSet/>
      <dgm:spPr/>
      <dgm:t>
        <a:bodyPr/>
        <a:lstStyle/>
        <a:p>
          <a:endParaRPr lang="en-US"/>
        </a:p>
      </dgm:t>
    </dgm:pt>
    <dgm:pt modelId="{115C5D25-0935-40BA-8F4A-7ABFF1B42C4C}">
      <dgm:prSet custT="1"/>
      <dgm:spPr/>
      <dgm:t>
        <a:bodyPr/>
        <a:lstStyle/>
        <a:p>
          <a:pPr algn="ctr">
            <a:lnSpc>
              <a:spcPct val="90000"/>
            </a:lnSpc>
          </a:pPr>
          <a:r>
            <a:rPr lang="en-US" sz="1600" i="1" dirty="0" err="1">
              <a:solidFill>
                <a:srgbClr val="FFFFFF"/>
              </a:solidFill>
              <a:latin typeface="Aptos"/>
              <a:ea typeface="+mn-ea"/>
              <a:cs typeface="+mn-cs"/>
            </a:rPr>
            <a:t>Nuoren</a:t>
          </a:r>
          <a:r>
            <a:rPr lang="en-US" sz="1600" i="1" dirty="0">
              <a:solidFill>
                <a:srgbClr val="FFFFFF"/>
              </a:solidFill>
              <a:latin typeface="Aptos"/>
              <a:ea typeface="+mn-ea"/>
              <a:cs typeface="+mn-cs"/>
            </a:rPr>
            <a:t> </a:t>
          </a:r>
          <a:r>
            <a:rPr lang="en-US" sz="1600" i="1" dirty="0" err="1">
              <a:solidFill>
                <a:srgbClr val="FFFFFF"/>
              </a:solidFill>
              <a:latin typeface="Aptos"/>
              <a:ea typeface="+mn-ea"/>
              <a:cs typeface="+mn-cs"/>
            </a:rPr>
            <a:t>oma</a:t>
          </a:r>
          <a:r>
            <a:rPr lang="en-US" sz="1600" i="1" dirty="0">
              <a:solidFill>
                <a:srgbClr val="FFFFFF"/>
              </a:solidFill>
              <a:latin typeface="Aptos"/>
              <a:ea typeface="+mn-ea"/>
              <a:cs typeface="+mn-cs"/>
            </a:rPr>
            <a:t> </a:t>
          </a:r>
          <a:r>
            <a:rPr lang="en-US" sz="1600" i="1" dirty="0" err="1">
              <a:solidFill>
                <a:srgbClr val="FFFFFF"/>
              </a:solidFill>
              <a:latin typeface="Aptos"/>
              <a:ea typeface="+mn-ea"/>
              <a:cs typeface="+mn-cs"/>
            </a:rPr>
            <a:t>kyky</a:t>
          </a:r>
          <a:r>
            <a:rPr lang="en-US" sz="1600" i="1" dirty="0">
              <a:solidFill>
                <a:srgbClr val="FFFFFF"/>
              </a:solidFill>
              <a:latin typeface="Aptos"/>
              <a:ea typeface="+mn-ea"/>
              <a:cs typeface="+mn-cs"/>
            </a:rPr>
            <a:t> </a:t>
          </a:r>
          <a:r>
            <a:rPr lang="en-US" sz="1600" i="1" dirty="0" err="1">
              <a:solidFill>
                <a:srgbClr val="FFFFFF"/>
              </a:solidFill>
              <a:latin typeface="Aptos"/>
              <a:ea typeface="+mn-ea"/>
              <a:cs typeface="+mn-cs"/>
            </a:rPr>
            <a:t>rauhoittua</a:t>
          </a:r>
          <a:r>
            <a:rPr lang="en-US" sz="1600" i="1" dirty="0">
              <a:solidFill>
                <a:srgbClr val="FFFFFF"/>
              </a:solidFill>
              <a:latin typeface="Aptos"/>
              <a:ea typeface="+mn-ea"/>
              <a:cs typeface="+mn-cs"/>
            </a:rPr>
            <a:t> </a:t>
          </a:r>
          <a:r>
            <a:rPr lang="en-US" sz="1600" i="1" dirty="0" err="1">
              <a:solidFill>
                <a:srgbClr val="FFFFFF"/>
              </a:solidFill>
              <a:latin typeface="Aptos"/>
              <a:ea typeface="+mn-ea"/>
              <a:cs typeface="+mn-cs"/>
            </a:rPr>
            <a:t>heikkenee</a:t>
          </a:r>
          <a:r>
            <a:rPr lang="en-US" sz="1600" i="1" dirty="0">
              <a:solidFill>
                <a:srgbClr val="FFFFFF"/>
              </a:solidFill>
              <a:latin typeface="Aptos"/>
              <a:ea typeface="+mn-ea"/>
              <a:cs typeface="+mn-cs"/>
            </a:rPr>
            <a:t>. </a:t>
          </a:r>
        </a:p>
      </dgm:t>
    </dgm:pt>
    <dgm:pt modelId="{18DB4A06-78FD-4B81-86C6-17469B1B7D74}" type="parTrans" cxnId="{28622C9E-9557-4F4C-879C-EA27FC6500A8}">
      <dgm:prSet/>
      <dgm:spPr/>
      <dgm:t>
        <a:bodyPr/>
        <a:lstStyle/>
        <a:p>
          <a:endParaRPr lang="en-US"/>
        </a:p>
      </dgm:t>
    </dgm:pt>
    <dgm:pt modelId="{96AD1B2C-7CC1-4A8C-9955-860E50CF7BCB}" type="sibTrans" cxnId="{28622C9E-9557-4F4C-879C-EA27FC6500A8}">
      <dgm:prSet/>
      <dgm:spPr/>
      <dgm:t>
        <a:bodyPr/>
        <a:lstStyle/>
        <a:p>
          <a:endParaRPr lang="en-US"/>
        </a:p>
      </dgm:t>
    </dgm:pt>
    <dgm:pt modelId="{A806F331-E422-4052-8CF7-49B25CFE0733}">
      <dgm:prSet/>
      <dgm:spPr/>
      <dgm:t>
        <a:bodyPr/>
        <a:lstStyle/>
        <a:p>
          <a:pPr algn="ctr">
            <a:lnSpc>
              <a:spcPct val="90000"/>
            </a:lnSpc>
          </a:pPr>
          <a:r>
            <a:rPr lang="fi-FI" sz="1800" i="1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</a:p>
      </dgm:t>
    </dgm:pt>
    <dgm:pt modelId="{09A9E6DA-8B44-45E0-9C34-7FB0E4FD362C}" type="parTrans" cxnId="{FDF3A2AF-F19D-4F83-8297-48BBD2FC1F9F}">
      <dgm:prSet/>
      <dgm:spPr/>
      <dgm:t>
        <a:bodyPr/>
        <a:lstStyle/>
        <a:p>
          <a:endParaRPr lang="fi-FI"/>
        </a:p>
      </dgm:t>
    </dgm:pt>
    <dgm:pt modelId="{FB479765-FC5A-415D-861A-2DDF4E95CD92}" type="sibTrans" cxnId="{FDF3A2AF-F19D-4F83-8297-48BBD2FC1F9F}">
      <dgm:prSet/>
      <dgm:spPr/>
      <dgm:t>
        <a:bodyPr/>
        <a:lstStyle/>
        <a:p>
          <a:endParaRPr lang="fi-FI"/>
        </a:p>
      </dgm:t>
    </dgm:pt>
    <dgm:pt modelId="{735414BA-D0A3-4B2D-A4A6-E1657212680B}">
      <dgm:prSet custT="1"/>
      <dgm:spPr/>
      <dgm:t>
        <a:bodyPr/>
        <a:lstStyle/>
        <a:p>
          <a:r>
            <a:rPr lang="fi-FI" sz="1400" b="0" i="0" dirty="0"/>
            <a:t>Miten muuten voisit tukea nuorta ja vahvistaa nuoren toimijuutta? </a:t>
          </a:r>
        </a:p>
        <a:p>
          <a:r>
            <a:rPr lang="fi-FI" sz="1100" b="0" i="0" dirty="0"/>
            <a:t>Tavoitteena ei ole jättää nuorta yksin, vaan siirtää painopistettä ulkoisesta varmistamisesta nuoren omiin taitoihin ja kokemuksiin pärjäämisestä.</a:t>
          </a:r>
        </a:p>
        <a:p>
          <a:pPr>
            <a:buNone/>
          </a:pPr>
          <a:endParaRPr lang="fi-FI" sz="700" dirty="0"/>
        </a:p>
      </dgm:t>
    </dgm:pt>
    <dgm:pt modelId="{BA71898A-CFCC-4428-8D37-7CCCB36E2283}" type="parTrans" cxnId="{8EC7B5AC-594D-49A4-A6CE-D7326B6B7FBE}">
      <dgm:prSet/>
      <dgm:spPr/>
      <dgm:t>
        <a:bodyPr/>
        <a:lstStyle/>
        <a:p>
          <a:endParaRPr lang="fi-FI"/>
        </a:p>
      </dgm:t>
    </dgm:pt>
    <dgm:pt modelId="{358C6851-9FDE-4C26-A583-E9A3174D2350}" type="sibTrans" cxnId="{8EC7B5AC-594D-49A4-A6CE-D7326B6B7FBE}">
      <dgm:prSet/>
      <dgm:spPr/>
      <dgm:t>
        <a:bodyPr/>
        <a:lstStyle/>
        <a:p>
          <a:endParaRPr lang="fi-FI"/>
        </a:p>
      </dgm:t>
    </dgm:pt>
    <dgm:pt modelId="{7C91B119-0494-4CD2-8C3E-9EA494E237CD}" type="pres">
      <dgm:prSet presAssocID="{1A06BAC6-6723-4E86-804D-4FD855E39FB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9C9DA11-FBB3-4808-869B-2B1365854894}" type="pres">
      <dgm:prSet presAssocID="{816A3062-82BC-447D-954A-0B62D5BE60C4}" presName="root1" presStyleCnt="0"/>
      <dgm:spPr/>
    </dgm:pt>
    <dgm:pt modelId="{D90A986E-9210-4E98-AEB6-CE9EE44FA416}" type="pres">
      <dgm:prSet presAssocID="{816A3062-82BC-447D-954A-0B62D5BE60C4}" presName="LevelOneTextNode" presStyleLbl="node0" presStyleIdx="0" presStyleCnt="4">
        <dgm:presLayoutVars>
          <dgm:chPref val="3"/>
        </dgm:presLayoutVars>
      </dgm:prSet>
      <dgm:spPr/>
    </dgm:pt>
    <dgm:pt modelId="{5DED5841-5DF6-4CB4-8931-8AB11559130F}" type="pres">
      <dgm:prSet presAssocID="{816A3062-82BC-447D-954A-0B62D5BE60C4}" presName="level2hierChild" presStyleCnt="0"/>
      <dgm:spPr/>
    </dgm:pt>
    <dgm:pt modelId="{37042A35-ED72-4C53-A526-E51A5689E178}" type="pres">
      <dgm:prSet presAssocID="{09A9E6DA-8B44-45E0-9C34-7FB0E4FD362C}" presName="conn2-1" presStyleLbl="parChTrans1D2" presStyleIdx="0" presStyleCnt="3"/>
      <dgm:spPr/>
    </dgm:pt>
    <dgm:pt modelId="{18A988B2-94E7-4F9D-B753-5B82C9983CE5}" type="pres">
      <dgm:prSet presAssocID="{09A9E6DA-8B44-45E0-9C34-7FB0E4FD362C}" presName="connTx" presStyleLbl="parChTrans1D2" presStyleIdx="0" presStyleCnt="3"/>
      <dgm:spPr/>
    </dgm:pt>
    <dgm:pt modelId="{EF1AF885-D0A1-4C31-89E1-5E66E8F2FFC4}" type="pres">
      <dgm:prSet presAssocID="{A806F331-E422-4052-8CF7-49B25CFE0733}" presName="root2" presStyleCnt="0"/>
      <dgm:spPr/>
    </dgm:pt>
    <dgm:pt modelId="{C03BD0A6-A397-41B7-89C5-2D883AB9637E}" type="pres">
      <dgm:prSet presAssocID="{A806F331-E422-4052-8CF7-49B25CFE0733}" presName="LevelTwoTextNode" presStyleLbl="node2" presStyleIdx="0" presStyleCnt="3">
        <dgm:presLayoutVars>
          <dgm:chPref val="3"/>
        </dgm:presLayoutVars>
      </dgm:prSet>
      <dgm:spPr/>
    </dgm:pt>
    <dgm:pt modelId="{2276875C-332F-4D1F-9925-8D8AF48592A1}" type="pres">
      <dgm:prSet presAssocID="{A806F331-E422-4052-8CF7-49B25CFE0733}" presName="level3hierChild" presStyleCnt="0"/>
      <dgm:spPr/>
    </dgm:pt>
    <dgm:pt modelId="{6DBD5779-96A6-46B9-A543-2DBF6117D9A2}" type="pres">
      <dgm:prSet presAssocID="{644EE58A-5EEE-4458-BCA2-33196588FFF4}" presName="root1" presStyleCnt="0"/>
      <dgm:spPr/>
    </dgm:pt>
    <dgm:pt modelId="{79CC241D-54B9-45FE-9B43-00009978F6D9}" type="pres">
      <dgm:prSet presAssocID="{644EE58A-5EEE-4458-BCA2-33196588FFF4}" presName="LevelOneTextNode" presStyleLbl="node0" presStyleIdx="1" presStyleCnt="4">
        <dgm:presLayoutVars>
          <dgm:chPref val="3"/>
        </dgm:presLayoutVars>
      </dgm:prSet>
      <dgm:spPr/>
    </dgm:pt>
    <dgm:pt modelId="{E1F99426-97A3-411A-B33B-DF6C814CED58}" type="pres">
      <dgm:prSet presAssocID="{644EE58A-5EEE-4458-BCA2-33196588FFF4}" presName="level2hierChild" presStyleCnt="0"/>
      <dgm:spPr/>
    </dgm:pt>
    <dgm:pt modelId="{07F276DC-A583-4B87-9438-6FCF25EEAE9E}" type="pres">
      <dgm:prSet presAssocID="{B24AD790-0EA0-4469-B29D-595A723E4AFA}" presName="conn2-1" presStyleLbl="parChTrans1D2" presStyleIdx="1" presStyleCnt="3"/>
      <dgm:spPr/>
    </dgm:pt>
    <dgm:pt modelId="{35CB0690-BBE0-46EA-874E-020008384303}" type="pres">
      <dgm:prSet presAssocID="{B24AD790-0EA0-4469-B29D-595A723E4AFA}" presName="connTx" presStyleLbl="parChTrans1D2" presStyleIdx="1" presStyleCnt="3"/>
      <dgm:spPr/>
    </dgm:pt>
    <dgm:pt modelId="{72F2C048-C491-4E36-BE2A-295F83AF8DDD}" type="pres">
      <dgm:prSet presAssocID="{45206260-3E19-4048-8C8A-C5711F847519}" presName="root2" presStyleCnt="0"/>
      <dgm:spPr/>
    </dgm:pt>
    <dgm:pt modelId="{B2E40A19-D41E-431D-81EC-266B950A1A2C}" type="pres">
      <dgm:prSet presAssocID="{45206260-3E19-4048-8C8A-C5711F847519}" presName="LevelTwoTextNode" presStyleLbl="node2" presStyleIdx="1" presStyleCnt="3">
        <dgm:presLayoutVars>
          <dgm:chPref val="3"/>
        </dgm:presLayoutVars>
      </dgm:prSet>
      <dgm:spPr/>
    </dgm:pt>
    <dgm:pt modelId="{BAF5EB85-3697-4812-A2FC-198EE705340A}" type="pres">
      <dgm:prSet presAssocID="{45206260-3E19-4048-8C8A-C5711F847519}" presName="level3hierChild" presStyleCnt="0"/>
      <dgm:spPr/>
    </dgm:pt>
    <dgm:pt modelId="{598B7A16-C7DB-4E48-8E06-59A4B8833856}" type="pres">
      <dgm:prSet presAssocID="{4D4C918D-EB22-494D-9846-6AE8EB16D41B}" presName="root1" presStyleCnt="0"/>
      <dgm:spPr/>
    </dgm:pt>
    <dgm:pt modelId="{82D205C3-F4DE-4C8B-9445-7A3325271AA6}" type="pres">
      <dgm:prSet presAssocID="{4D4C918D-EB22-494D-9846-6AE8EB16D41B}" presName="LevelOneTextNode" presStyleLbl="node0" presStyleIdx="2" presStyleCnt="4">
        <dgm:presLayoutVars>
          <dgm:chPref val="3"/>
        </dgm:presLayoutVars>
      </dgm:prSet>
      <dgm:spPr/>
    </dgm:pt>
    <dgm:pt modelId="{CA0A635D-0D5E-4203-8D37-1E8B58B8CDA9}" type="pres">
      <dgm:prSet presAssocID="{4D4C918D-EB22-494D-9846-6AE8EB16D41B}" presName="level2hierChild" presStyleCnt="0"/>
      <dgm:spPr/>
    </dgm:pt>
    <dgm:pt modelId="{0B749563-DE51-4272-948F-4D4AE57D5759}" type="pres">
      <dgm:prSet presAssocID="{18DB4A06-78FD-4B81-86C6-17469B1B7D74}" presName="conn2-1" presStyleLbl="parChTrans1D2" presStyleIdx="2" presStyleCnt="3"/>
      <dgm:spPr/>
    </dgm:pt>
    <dgm:pt modelId="{FAA6F28C-60A8-4218-AD7A-AFBCBBFCB130}" type="pres">
      <dgm:prSet presAssocID="{18DB4A06-78FD-4B81-86C6-17469B1B7D74}" presName="connTx" presStyleLbl="parChTrans1D2" presStyleIdx="2" presStyleCnt="3"/>
      <dgm:spPr/>
    </dgm:pt>
    <dgm:pt modelId="{E84E810F-DC97-44AE-8370-F3E7A5F7CE8B}" type="pres">
      <dgm:prSet presAssocID="{115C5D25-0935-40BA-8F4A-7ABFF1B42C4C}" presName="root2" presStyleCnt="0"/>
      <dgm:spPr/>
    </dgm:pt>
    <dgm:pt modelId="{B4F02C9E-09FD-4344-927C-563EC11D0BC9}" type="pres">
      <dgm:prSet presAssocID="{115C5D25-0935-40BA-8F4A-7ABFF1B42C4C}" presName="LevelTwoTextNode" presStyleLbl="node2" presStyleIdx="2" presStyleCnt="3">
        <dgm:presLayoutVars>
          <dgm:chPref val="3"/>
        </dgm:presLayoutVars>
      </dgm:prSet>
      <dgm:spPr/>
    </dgm:pt>
    <dgm:pt modelId="{AAC545E3-959F-42D6-9096-9E366B4EFB7C}" type="pres">
      <dgm:prSet presAssocID="{115C5D25-0935-40BA-8F4A-7ABFF1B42C4C}" presName="level3hierChild" presStyleCnt="0"/>
      <dgm:spPr/>
    </dgm:pt>
    <dgm:pt modelId="{6049FACC-F589-42E3-8E22-00B46C9060ED}" type="pres">
      <dgm:prSet presAssocID="{735414BA-D0A3-4B2D-A4A6-E1657212680B}" presName="root1" presStyleCnt="0"/>
      <dgm:spPr/>
    </dgm:pt>
    <dgm:pt modelId="{DF6775C0-3108-463A-92B1-497B875F92B4}" type="pres">
      <dgm:prSet presAssocID="{735414BA-D0A3-4B2D-A4A6-E1657212680B}" presName="LevelOneTextNode" presStyleLbl="node0" presStyleIdx="3" presStyleCnt="4" custScaleX="255153">
        <dgm:presLayoutVars>
          <dgm:chPref val="3"/>
        </dgm:presLayoutVars>
      </dgm:prSet>
      <dgm:spPr/>
    </dgm:pt>
    <dgm:pt modelId="{CCBBF4F5-C090-45E2-B97D-502A1C63C408}" type="pres">
      <dgm:prSet presAssocID="{735414BA-D0A3-4B2D-A4A6-E1657212680B}" presName="level2hierChild" presStyleCnt="0"/>
      <dgm:spPr/>
    </dgm:pt>
  </dgm:ptLst>
  <dgm:cxnLst>
    <dgm:cxn modelId="{3B65D201-36EE-49EE-81FE-19D3D7241240}" type="presOf" srcId="{B24AD790-0EA0-4469-B29D-595A723E4AFA}" destId="{35CB0690-BBE0-46EA-874E-020008384303}" srcOrd="1" destOrd="0" presId="urn:microsoft.com/office/officeart/2005/8/layout/hierarchy2"/>
    <dgm:cxn modelId="{8CB8930C-136B-4245-9850-EE45C22E9F80}" type="presOf" srcId="{4D4C918D-EB22-494D-9846-6AE8EB16D41B}" destId="{82D205C3-F4DE-4C8B-9445-7A3325271AA6}" srcOrd="0" destOrd="0" presId="urn:microsoft.com/office/officeart/2005/8/layout/hierarchy2"/>
    <dgm:cxn modelId="{374C4A0D-891E-4590-9800-957FDB734063}" type="presOf" srcId="{735414BA-D0A3-4B2D-A4A6-E1657212680B}" destId="{DF6775C0-3108-463A-92B1-497B875F92B4}" srcOrd="0" destOrd="0" presId="urn:microsoft.com/office/officeart/2005/8/layout/hierarchy2"/>
    <dgm:cxn modelId="{1064C613-C0AB-40E4-A30B-411A997FF34F}" type="presOf" srcId="{18DB4A06-78FD-4B81-86C6-17469B1B7D74}" destId="{FAA6F28C-60A8-4218-AD7A-AFBCBBFCB130}" srcOrd="1" destOrd="0" presId="urn:microsoft.com/office/officeart/2005/8/layout/hierarchy2"/>
    <dgm:cxn modelId="{0763AC36-C03D-4592-962E-FB61962BEDAD}" type="presOf" srcId="{1A06BAC6-6723-4E86-804D-4FD855E39FBE}" destId="{7C91B119-0494-4CD2-8C3E-9EA494E237CD}" srcOrd="0" destOrd="0" presId="urn:microsoft.com/office/officeart/2005/8/layout/hierarchy2"/>
    <dgm:cxn modelId="{F157645F-8DD4-4F60-A356-937484B7F0F3}" type="presOf" srcId="{115C5D25-0935-40BA-8F4A-7ABFF1B42C4C}" destId="{B4F02C9E-09FD-4344-927C-563EC11D0BC9}" srcOrd="0" destOrd="0" presId="urn:microsoft.com/office/officeart/2005/8/layout/hierarchy2"/>
    <dgm:cxn modelId="{E690E267-ABC4-4A6E-A2AB-0B9DFCB95E87}" type="presOf" srcId="{18DB4A06-78FD-4B81-86C6-17469B1B7D74}" destId="{0B749563-DE51-4272-948F-4D4AE57D5759}" srcOrd="0" destOrd="0" presId="urn:microsoft.com/office/officeart/2005/8/layout/hierarchy2"/>
    <dgm:cxn modelId="{C165D148-E768-4CA2-AC37-7B2CF9D1D3E5}" type="presOf" srcId="{644EE58A-5EEE-4458-BCA2-33196588FFF4}" destId="{79CC241D-54B9-45FE-9B43-00009978F6D9}" srcOrd="0" destOrd="0" presId="urn:microsoft.com/office/officeart/2005/8/layout/hierarchy2"/>
    <dgm:cxn modelId="{225DBB6E-EC91-4417-B008-01E424D5C1AB}" type="presOf" srcId="{45206260-3E19-4048-8C8A-C5711F847519}" destId="{B2E40A19-D41E-431D-81EC-266B950A1A2C}" srcOrd="0" destOrd="0" presId="urn:microsoft.com/office/officeart/2005/8/layout/hierarchy2"/>
    <dgm:cxn modelId="{3821C79A-3DE4-441E-95AC-5D60E782AE46}" type="presOf" srcId="{B24AD790-0EA0-4469-B29D-595A723E4AFA}" destId="{07F276DC-A583-4B87-9438-6FCF25EEAE9E}" srcOrd="0" destOrd="0" presId="urn:microsoft.com/office/officeart/2005/8/layout/hierarchy2"/>
    <dgm:cxn modelId="{28622C9E-9557-4F4C-879C-EA27FC6500A8}" srcId="{4D4C918D-EB22-494D-9846-6AE8EB16D41B}" destId="{115C5D25-0935-40BA-8F4A-7ABFF1B42C4C}" srcOrd="0" destOrd="0" parTransId="{18DB4A06-78FD-4B81-86C6-17469B1B7D74}" sibTransId="{96AD1B2C-7CC1-4A8C-9955-860E50CF7BCB}"/>
    <dgm:cxn modelId="{546477A7-8633-4A11-8B51-FAC57DFA52E9}" type="presOf" srcId="{09A9E6DA-8B44-45E0-9C34-7FB0E4FD362C}" destId="{18A988B2-94E7-4F9D-B753-5B82C9983CE5}" srcOrd="1" destOrd="0" presId="urn:microsoft.com/office/officeart/2005/8/layout/hierarchy2"/>
    <dgm:cxn modelId="{8EC7B5AC-594D-49A4-A6CE-D7326B6B7FBE}" srcId="{1A06BAC6-6723-4E86-804D-4FD855E39FBE}" destId="{735414BA-D0A3-4B2D-A4A6-E1657212680B}" srcOrd="3" destOrd="0" parTransId="{BA71898A-CFCC-4428-8D37-7CCCB36E2283}" sibTransId="{358C6851-9FDE-4C26-A583-E9A3174D2350}"/>
    <dgm:cxn modelId="{FDF3A2AF-F19D-4F83-8297-48BBD2FC1F9F}" srcId="{816A3062-82BC-447D-954A-0B62D5BE60C4}" destId="{A806F331-E422-4052-8CF7-49B25CFE0733}" srcOrd="0" destOrd="0" parTransId="{09A9E6DA-8B44-45E0-9C34-7FB0E4FD362C}" sibTransId="{FB479765-FC5A-415D-861A-2DDF4E95CD92}"/>
    <dgm:cxn modelId="{CE2850B4-6CC4-49D7-8BED-2A47894DBD76}" srcId="{1A06BAC6-6723-4E86-804D-4FD855E39FBE}" destId="{816A3062-82BC-447D-954A-0B62D5BE60C4}" srcOrd="0" destOrd="0" parTransId="{839A36E8-CCFB-4665-91EB-925E81EFA0C9}" sibTransId="{6F5F7D54-1936-43C1-9BE8-77564B0FA75A}"/>
    <dgm:cxn modelId="{0436AABD-F5F4-48D3-9489-DCFA5501D4ED}" type="presOf" srcId="{09A9E6DA-8B44-45E0-9C34-7FB0E4FD362C}" destId="{37042A35-ED72-4C53-A526-E51A5689E178}" srcOrd="0" destOrd="0" presId="urn:microsoft.com/office/officeart/2005/8/layout/hierarchy2"/>
    <dgm:cxn modelId="{9F2487CC-3933-4FCD-B5C5-00FA1A16457B}" srcId="{1A06BAC6-6723-4E86-804D-4FD855E39FBE}" destId="{4D4C918D-EB22-494D-9846-6AE8EB16D41B}" srcOrd="2" destOrd="0" parTransId="{2C3A1B6D-518C-430A-A331-4F40F4B8842A}" sibTransId="{465115B9-C9F5-4D78-9076-D6CD2454C9C5}"/>
    <dgm:cxn modelId="{6372BDD9-967D-46DD-9391-111EA2365A23}" type="presOf" srcId="{816A3062-82BC-447D-954A-0B62D5BE60C4}" destId="{D90A986E-9210-4E98-AEB6-CE9EE44FA416}" srcOrd="0" destOrd="0" presId="urn:microsoft.com/office/officeart/2005/8/layout/hierarchy2"/>
    <dgm:cxn modelId="{918F8BE3-ADBD-4B6C-B6DE-A56FB4BF02F1}" srcId="{644EE58A-5EEE-4458-BCA2-33196588FFF4}" destId="{45206260-3E19-4048-8C8A-C5711F847519}" srcOrd="0" destOrd="0" parTransId="{B24AD790-0EA0-4469-B29D-595A723E4AFA}" sibTransId="{0850981D-C462-42FA-9A95-66F2B31EBB37}"/>
    <dgm:cxn modelId="{9E6312EB-B12D-4BF7-94AB-836435E30C12}" srcId="{1A06BAC6-6723-4E86-804D-4FD855E39FBE}" destId="{644EE58A-5EEE-4458-BCA2-33196588FFF4}" srcOrd="1" destOrd="0" parTransId="{D4DF1A0B-5FFD-48E9-B4B9-CE6BFAA450B2}" sibTransId="{2671739F-7D35-4E85-969C-5393CB57B91B}"/>
    <dgm:cxn modelId="{34BD9BF2-60B0-4C47-95EF-F5DE89D675FD}" type="presOf" srcId="{A806F331-E422-4052-8CF7-49B25CFE0733}" destId="{C03BD0A6-A397-41B7-89C5-2D883AB9637E}" srcOrd="0" destOrd="0" presId="urn:microsoft.com/office/officeart/2005/8/layout/hierarchy2"/>
    <dgm:cxn modelId="{C3321663-055D-4A50-A10D-3CAF1A7D1FC9}" type="presParOf" srcId="{7C91B119-0494-4CD2-8C3E-9EA494E237CD}" destId="{09C9DA11-FBB3-4808-869B-2B1365854894}" srcOrd="0" destOrd="0" presId="urn:microsoft.com/office/officeart/2005/8/layout/hierarchy2"/>
    <dgm:cxn modelId="{6F36CDB3-297A-4AE3-B40B-BFA959CAD0D9}" type="presParOf" srcId="{09C9DA11-FBB3-4808-869B-2B1365854894}" destId="{D90A986E-9210-4E98-AEB6-CE9EE44FA416}" srcOrd="0" destOrd="0" presId="urn:microsoft.com/office/officeart/2005/8/layout/hierarchy2"/>
    <dgm:cxn modelId="{258D3588-B46D-4219-A283-9CC66906C671}" type="presParOf" srcId="{09C9DA11-FBB3-4808-869B-2B1365854894}" destId="{5DED5841-5DF6-4CB4-8931-8AB11559130F}" srcOrd="1" destOrd="0" presId="urn:microsoft.com/office/officeart/2005/8/layout/hierarchy2"/>
    <dgm:cxn modelId="{1B7652FA-0459-4BF1-AC28-96533A07F7F6}" type="presParOf" srcId="{5DED5841-5DF6-4CB4-8931-8AB11559130F}" destId="{37042A35-ED72-4C53-A526-E51A5689E178}" srcOrd="0" destOrd="0" presId="urn:microsoft.com/office/officeart/2005/8/layout/hierarchy2"/>
    <dgm:cxn modelId="{8BCCE2EF-2DC7-4BCC-90F6-FDC26ED4F19F}" type="presParOf" srcId="{37042A35-ED72-4C53-A526-E51A5689E178}" destId="{18A988B2-94E7-4F9D-B753-5B82C9983CE5}" srcOrd="0" destOrd="0" presId="urn:microsoft.com/office/officeart/2005/8/layout/hierarchy2"/>
    <dgm:cxn modelId="{90009B8E-7413-4965-A34F-F6EDAA64E885}" type="presParOf" srcId="{5DED5841-5DF6-4CB4-8931-8AB11559130F}" destId="{EF1AF885-D0A1-4C31-89E1-5E66E8F2FFC4}" srcOrd="1" destOrd="0" presId="urn:microsoft.com/office/officeart/2005/8/layout/hierarchy2"/>
    <dgm:cxn modelId="{7A391B69-A386-4DE5-92C5-6CB49C95B9D4}" type="presParOf" srcId="{EF1AF885-D0A1-4C31-89E1-5E66E8F2FFC4}" destId="{C03BD0A6-A397-41B7-89C5-2D883AB9637E}" srcOrd="0" destOrd="0" presId="urn:microsoft.com/office/officeart/2005/8/layout/hierarchy2"/>
    <dgm:cxn modelId="{FEBB860E-DFD6-4368-8EBF-E268F7B758C2}" type="presParOf" srcId="{EF1AF885-D0A1-4C31-89E1-5E66E8F2FFC4}" destId="{2276875C-332F-4D1F-9925-8D8AF48592A1}" srcOrd="1" destOrd="0" presId="urn:microsoft.com/office/officeart/2005/8/layout/hierarchy2"/>
    <dgm:cxn modelId="{308A832E-7774-4A28-A55D-23406010939F}" type="presParOf" srcId="{7C91B119-0494-4CD2-8C3E-9EA494E237CD}" destId="{6DBD5779-96A6-46B9-A543-2DBF6117D9A2}" srcOrd="1" destOrd="0" presId="urn:microsoft.com/office/officeart/2005/8/layout/hierarchy2"/>
    <dgm:cxn modelId="{F53E063F-14D1-41F5-B082-978D7D7113B9}" type="presParOf" srcId="{6DBD5779-96A6-46B9-A543-2DBF6117D9A2}" destId="{79CC241D-54B9-45FE-9B43-00009978F6D9}" srcOrd="0" destOrd="0" presId="urn:microsoft.com/office/officeart/2005/8/layout/hierarchy2"/>
    <dgm:cxn modelId="{880DA3CC-5EF6-4AF7-94E0-40AA7D4F805D}" type="presParOf" srcId="{6DBD5779-96A6-46B9-A543-2DBF6117D9A2}" destId="{E1F99426-97A3-411A-B33B-DF6C814CED58}" srcOrd="1" destOrd="0" presId="urn:microsoft.com/office/officeart/2005/8/layout/hierarchy2"/>
    <dgm:cxn modelId="{0A608FA5-2A88-4871-B164-C6E320ED8E08}" type="presParOf" srcId="{E1F99426-97A3-411A-B33B-DF6C814CED58}" destId="{07F276DC-A583-4B87-9438-6FCF25EEAE9E}" srcOrd="0" destOrd="0" presId="urn:microsoft.com/office/officeart/2005/8/layout/hierarchy2"/>
    <dgm:cxn modelId="{F58667A0-3C07-4B45-A5AB-2286E17F3A79}" type="presParOf" srcId="{07F276DC-A583-4B87-9438-6FCF25EEAE9E}" destId="{35CB0690-BBE0-46EA-874E-020008384303}" srcOrd="0" destOrd="0" presId="urn:microsoft.com/office/officeart/2005/8/layout/hierarchy2"/>
    <dgm:cxn modelId="{4E537C0F-5FA0-45F1-9FAC-E8BB0389B852}" type="presParOf" srcId="{E1F99426-97A3-411A-B33B-DF6C814CED58}" destId="{72F2C048-C491-4E36-BE2A-295F83AF8DDD}" srcOrd="1" destOrd="0" presId="urn:microsoft.com/office/officeart/2005/8/layout/hierarchy2"/>
    <dgm:cxn modelId="{D4D7F1BD-0AD3-48ED-B005-4D0ECB472AAC}" type="presParOf" srcId="{72F2C048-C491-4E36-BE2A-295F83AF8DDD}" destId="{B2E40A19-D41E-431D-81EC-266B950A1A2C}" srcOrd="0" destOrd="0" presId="urn:microsoft.com/office/officeart/2005/8/layout/hierarchy2"/>
    <dgm:cxn modelId="{F29EFCE2-F0EF-4710-B303-A8383C8BA6AC}" type="presParOf" srcId="{72F2C048-C491-4E36-BE2A-295F83AF8DDD}" destId="{BAF5EB85-3697-4812-A2FC-198EE705340A}" srcOrd="1" destOrd="0" presId="urn:microsoft.com/office/officeart/2005/8/layout/hierarchy2"/>
    <dgm:cxn modelId="{1CA886D8-293B-400B-8614-A9D1F98A7106}" type="presParOf" srcId="{7C91B119-0494-4CD2-8C3E-9EA494E237CD}" destId="{598B7A16-C7DB-4E48-8E06-59A4B8833856}" srcOrd="2" destOrd="0" presId="urn:microsoft.com/office/officeart/2005/8/layout/hierarchy2"/>
    <dgm:cxn modelId="{1F0DC6E4-4187-492C-B050-1D98DDFC1D9B}" type="presParOf" srcId="{598B7A16-C7DB-4E48-8E06-59A4B8833856}" destId="{82D205C3-F4DE-4C8B-9445-7A3325271AA6}" srcOrd="0" destOrd="0" presId="urn:microsoft.com/office/officeart/2005/8/layout/hierarchy2"/>
    <dgm:cxn modelId="{F2598D90-F828-4CF9-A31F-2A77F604116E}" type="presParOf" srcId="{598B7A16-C7DB-4E48-8E06-59A4B8833856}" destId="{CA0A635D-0D5E-4203-8D37-1E8B58B8CDA9}" srcOrd="1" destOrd="0" presId="urn:microsoft.com/office/officeart/2005/8/layout/hierarchy2"/>
    <dgm:cxn modelId="{8D408B3E-1126-421F-8EF9-3AF572DD057D}" type="presParOf" srcId="{CA0A635D-0D5E-4203-8D37-1E8B58B8CDA9}" destId="{0B749563-DE51-4272-948F-4D4AE57D5759}" srcOrd="0" destOrd="0" presId="urn:microsoft.com/office/officeart/2005/8/layout/hierarchy2"/>
    <dgm:cxn modelId="{61EF8DFC-7D8F-4705-9F37-192977067D5C}" type="presParOf" srcId="{0B749563-DE51-4272-948F-4D4AE57D5759}" destId="{FAA6F28C-60A8-4218-AD7A-AFBCBBFCB130}" srcOrd="0" destOrd="0" presId="urn:microsoft.com/office/officeart/2005/8/layout/hierarchy2"/>
    <dgm:cxn modelId="{0282F68D-8EF8-4AE1-90EA-96FA63D8B29E}" type="presParOf" srcId="{CA0A635D-0D5E-4203-8D37-1E8B58B8CDA9}" destId="{E84E810F-DC97-44AE-8370-F3E7A5F7CE8B}" srcOrd="1" destOrd="0" presId="urn:microsoft.com/office/officeart/2005/8/layout/hierarchy2"/>
    <dgm:cxn modelId="{C9703E6E-D3E9-4F8A-86F8-FA87D55757A1}" type="presParOf" srcId="{E84E810F-DC97-44AE-8370-F3E7A5F7CE8B}" destId="{B4F02C9E-09FD-4344-927C-563EC11D0BC9}" srcOrd="0" destOrd="0" presId="urn:microsoft.com/office/officeart/2005/8/layout/hierarchy2"/>
    <dgm:cxn modelId="{EEAA5DAA-0BD8-47A0-AFDE-2643B9E2DE8D}" type="presParOf" srcId="{E84E810F-DC97-44AE-8370-F3E7A5F7CE8B}" destId="{AAC545E3-959F-42D6-9096-9E366B4EFB7C}" srcOrd="1" destOrd="0" presId="urn:microsoft.com/office/officeart/2005/8/layout/hierarchy2"/>
    <dgm:cxn modelId="{B3AE55B8-0D0F-4C90-B2E7-6F6D50A030B8}" type="presParOf" srcId="{7C91B119-0494-4CD2-8C3E-9EA494E237CD}" destId="{6049FACC-F589-42E3-8E22-00B46C9060ED}" srcOrd="3" destOrd="0" presId="urn:microsoft.com/office/officeart/2005/8/layout/hierarchy2"/>
    <dgm:cxn modelId="{11805C4C-2229-447B-8F93-FADD292E07A5}" type="presParOf" srcId="{6049FACC-F589-42E3-8E22-00B46C9060ED}" destId="{DF6775C0-3108-463A-92B1-497B875F92B4}" srcOrd="0" destOrd="0" presId="urn:microsoft.com/office/officeart/2005/8/layout/hierarchy2"/>
    <dgm:cxn modelId="{F076E7D8-3DF2-4D71-9AB4-D45072B9DC75}" type="presParOf" srcId="{6049FACC-F589-42E3-8E22-00B46C9060ED}" destId="{CCBBF4F5-C090-45E2-B97D-502A1C63C40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E699ED-7906-4EC2-897D-B7382EFEAA08}">
      <dsp:nvSpPr>
        <dsp:cNvPr id="0" name=""/>
        <dsp:cNvSpPr/>
      </dsp:nvSpPr>
      <dsp:spPr>
        <a:xfrm rot="5400000">
          <a:off x="3600739" y="-1317984"/>
          <a:ext cx="961391" cy="3841350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i="1" kern="1200" dirty="0"/>
            <a:t> nuorella voi olla vaikeutta tarttua asioihin </a:t>
          </a:r>
          <a:endParaRPr lang="fi-FI" sz="1700" kern="1200" dirty="0"/>
        </a:p>
      </dsp:txBody>
      <dsp:txXfrm rot="-5400000">
        <a:off x="2160760" y="168926"/>
        <a:ext cx="3794419" cy="867529"/>
      </dsp:txXfrm>
    </dsp:sp>
    <dsp:sp modelId="{3614B678-275B-4202-A78E-95BC7321188A}">
      <dsp:nvSpPr>
        <dsp:cNvPr id="0" name=""/>
        <dsp:cNvSpPr/>
      </dsp:nvSpPr>
      <dsp:spPr>
        <a:xfrm>
          <a:off x="0" y="1820"/>
          <a:ext cx="2160759" cy="120173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i="0" kern="1200" dirty="0"/>
            <a:t>Psyykkisesti oireilevan nuoren toimintakyky on usein laskenut</a:t>
          </a:r>
          <a:endParaRPr lang="en-US" sz="1500" i="0" kern="1200" dirty="0"/>
        </a:p>
      </dsp:txBody>
      <dsp:txXfrm>
        <a:off x="58664" y="60484"/>
        <a:ext cx="2043431" cy="1084411"/>
      </dsp:txXfrm>
    </dsp:sp>
    <dsp:sp modelId="{B7E4709A-A86C-4386-960B-6DB79E4B5DED}">
      <dsp:nvSpPr>
        <dsp:cNvPr id="0" name=""/>
        <dsp:cNvSpPr/>
      </dsp:nvSpPr>
      <dsp:spPr>
        <a:xfrm rot="5400000">
          <a:off x="3600739" y="-56158"/>
          <a:ext cx="961391" cy="3841350"/>
        </a:xfrm>
        <a:prstGeom prst="round2SameRect">
          <a:avLst/>
        </a:prstGeom>
        <a:solidFill>
          <a:schemeClr val="accent5">
            <a:tint val="40000"/>
            <a:alpha val="90000"/>
            <a:hueOff val="-5972333"/>
            <a:satOff val="1333"/>
            <a:lumOff val="20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5972333"/>
              <a:satOff val="1333"/>
              <a:lumOff val="20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i="1" kern="1200" dirty="0"/>
            <a:t>Tarkoitus on hyvä: helpottaa nuoren oloa, saada opiskelut etenemään, estää opintojen keskeytyminen </a:t>
          </a:r>
          <a:endParaRPr lang="en-US" sz="1700" i="1" kern="1200" dirty="0"/>
        </a:p>
      </dsp:txBody>
      <dsp:txXfrm rot="-5400000">
        <a:off x="2160760" y="1430752"/>
        <a:ext cx="3794419" cy="867529"/>
      </dsp:txXfrm>
    </dsp:sp>
    <dsp:sp modelId="{92BEC1E3-E7D3-40AD-AC85-ACF53E6101AB}">
      <dsp:nvSpPr>
        <dsp:cNvPr id="0" name=""/>
        <dsp:cNvSpPr/>
      </dsp:nvSpPr>
      <dsp:spPr>
        <a:xfrm>
          <a:off x="0" y="1263647"/>
          <a:ext cx="2160759" cy="1201739"/>
        </a:xfrm>
        <a:prstGeom prst="roundRect">
          <a:avLst/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/>
            <a:t>Aikuinen pyrkii ratkaisemaan tilanteen nopeasti nuoren puolesta </a:t>
          </a:r>
          <a:endParaRPr lang="en-US" sz="1500" kern="1200" dirty="0"/>
        </a:p>
      </dsp:txBody>
      <dsp:txXfrm>
        <a:off x="58664" y="1322311"/>
        <a:ext cx="2043431" cy="1084411"/>
      </dsp:txXfrm>
    </dsp:sp>
    <dsp:sp modelId="{DBAFD07E-3D0E-4B4E-BAE6-192CCD85B888}">
      <dsp:nvSpPr>
        <dsp:cNvPr id="0" name=""/>
        <dsp:cNvSpPr/>
      </dsp:nvSpPr>
      <dsp:spPr>
        <a:xfrm rot="5400000">
          <a:off x="3600739" y="1205668"/>
          <a:ext cx="961391" cy="3841350"/>
        </a:xfrm>
        <a:prstGeom prst="round2SameRect">
          <a:avLst/>
        </a:prstGeom>
        <a:solidFill>
          <a:schemeClr val="accent5">
            <a:tint val="40000"/>
            <a:alpha val="90000"/>
            <a:hueOff val="-11944666"/>
            <a:satOff val="2667"/>
            <a:lumOff val="401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1944666"/>
              <a:satOff val="2667"/>
              <a:lumOff val="40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i="1" kern="1200" dirty="0"/>
            <a:t>Estää oppimasta tärkeitä taitoja </a:t>
          </a:r>
          <a:endParaRPr lang="en-US" sz="1700" i="1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i="1" kern="1200" dirty="0"/>
            <a:t>Estää nuorta huomaamasta, että selviäisi tilanteista itse </a:t>
          </a:r>
          <a:endParaRPr lang="en-US" sz="1700" i="1" kern="1200" dirty="0"/>
        </a:p>
      </dsp:txBody>
      <dsp:txXfrm rot="-5400000">
        <a:off x="2160760" y="2692579"/>
        <a:ext cx="3794419" cy="867529"/>
      </dsp:txXfrm>
    </dsp:sp>
    <dsp:sp modelId="{CDAA6AEC-1F73-4A93-8669-C3AE4BC904A0}">
      <dsp:nvSpPr>
        <dsp:cNvPr id="0" name=""/>
        <dsp:cNvSpPr/>
      </dsp:nvSpPr>
      <dsp:spPr>
        <a:xfrm>
          <a:off x="0" y="2525473"/>
          <a:ext cx="2160759" cy="1201739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/>
            <a:t>Usein toistuessaan haittaa nuoren itsenäistymiskehitystä</a:t>
          </a:r>
          <a:endParaRPr lang="en-US" sz="1500" kern="1200"/>
        </a:p>
      </dsp:txBody>
      <dsp:txXfrm>
        <a:off x="58664" y="2584137"/>
        <a:ext cx="2043431" cy="10844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40B4A9-3D47-4A55-8A80-B60DB321CB80}">
      <dsp:nvSpPr>
        <dsp:cNvPr id="0" name=""/>
        <dsp:cNvSpPr/>
      </dsp:nvSpPr>
      <dsp:spPr>
        <a:xfrm rot="5400000">
          <a:off x="3141298" y="-1097658"/>
          <a:ext cx="971910" cy="341388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i-FI" sz="1050" i="1" kern="1200" dirty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50" i="1" kern="1200" dirty="0" err="1"/>
            <a:t>Vaikeus</a:t>
          </a:r>
          <a:r>
            <a:rPr lang="en-US" sz="1050" i="1" kern="1200" dirty="0"/>
            <a:t> </a:t>
          </a:r>
          <a:r>
            <a:rPr lang="en-US" sz="1050" i="1" kern="1200" dirty="0" err="1"/>
            <a:t>sietää</a:t>
          </a:r>
          <a:r>
            <a:rPr lang="en-US" sz="1050" i="1" kern="1200" dirty="0"/>
            <a:t> </a:t>
          </a:r>
          <a:r>
            <a:rPr lang="en-US" sz="1050" i="1" kern="1200" dirty="0" err="1"/>
            <a:t>tilanteita</a:t>
          </a:r>
          <a:r>
            <a:rPr lang="en-US" sz="1050" i="1" kern="1200" dirty="0"/>
            <a:t>, </a:t>
          </a:r>
          <a:r>
            <a:rPr lang="en-US" sz="1050" i="1" kern="1200" dirty="0" err="1"/>
            <a:t>joissa</a:t>
          </a:r>
          <a:r>
            <a:rPr lang="en-US" sz="1050" i="1" kern="1200" dirty="0"/>
            <a:t> </a:t>
          </a:r>
          <a:r>
            <a:rPr lang="en-US" sz="1050" i="1" kern="1200" dirty="0" err="1"/>
            <a:t>opiskelija</a:t>
          </a:r>
          <a:r>
            <a:rPr lang="en-US" sz="1050" i="1" kern="1200" dirty="0"/>
            <a:t>  </a:t>
          </a:r>
          <a:r>
            <a:rPr lang="en-US" sz="1050" i="1" kern="1200" dirty="0" err="1"/>
            <a:t>kokee</a:t>
          </a:r>
          <a:r>
            <a:rPr lang="en-US" sz="1050" i="1" kern="1200" dirty="0"/>
            <a:t> </a:t>
          </a:r>
          <a:r>
            <a:rPr lang="en-US" sz="1050" i="1" kern="1200" dirty="0" err="1"/>
            <a:t>pettymyksiä</a:t>
          </a:r>
          <a:r>
            <a:rPr lang="en-US" sz="1050" i="1" kern="1200" dirty="0"/>
            <a:t> tai </a:t>
          </a:r>
          <a:r>
            <a:rPr lang="en-US" sz="1050" i="1" kern="1200" dirty="0" err="1"/>
            <a:t>eteen</a:t>
          </a:r>
          <a:r>
            <a:rPr lang="en-US" sz="1050" i="1" kern="1200" dirty="0"/>
            <a:t> </a:t>
          </a:r>
          <a:r>
            <a:rPr lang="en-US" sz="1050" i="1" kern="1200" dirty="0" err="1"/>
            <a:t>tulee</a:t>
          </a:r>
          <a:r>
            <a:rPr lang="en-US" sz="1050" i="1" kern="1200" dirty="0"/>
            <a:t> </a:t>
          </a:r>
          <a:r>
            <a:rPr lang="en-US" sz="1050" i="1" kern="1200" dirty="0" err="1"/>
            <a:t>vaikeuksia</a:t>
          </a:r>
          <a:endParaRPr lang="fi-FI" sz="1050" i="1" kern="1200" dirty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050" i="1" kern="1200" dirty="0"/>
            <a:t>Huom. Vaikuttaa myös aikuisen oma ahdistusherkkyys ja varovaisuus</a:t>
          </a:r>
        </a:p>
      </dsp:txBody>
      <dsp:txXfrm rot="-5400000">
        <a:off x="1920311" y="170774"/>
        <a:ext cx="3366441" cy="877020"/>
      </dsp:txXfrm>
    </dsp:sp>
    <dsp:sp modelId="{3A667DAD-83DC-4894-A31C-00292DF9A336}">
      <dsp:nvSpPr>
        <dsp:cNvPr id="0" name=""/>
        <dsp:cNvSpPr/>
      </dsp:nvSpPr>
      <dsp:spPr>
        <a:xfrm>
          <a:off x="0" y="1840"/>
          <a:ext cx="1920310" cy="121488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i="0" kern="1200"/>
            <a:t>Nuoren tilanne herättää avuttomuuden tunteen </a:t>
          </a:r>
          <a:endParaRPr lang="en-US" sz="1400" i="0" kern="1200"/>
        </a:p>
      </dsp:txBody>
      <dsp:txXfrm>
        <a:off x="59306" y="61146"/>
        <a:ext cx="1801698" cy="1096276"/>
      </dsp:txXfrm>
    </dsp:sp>
    <dsp:sp modelId="{9F505960-95E3-4E79-8D32-B371EB7905D2}">
      <dsp:nvSpPr>
        <dsp:cNvPr id="0" name=""/>
        <dsp:cNvSpPr/>
      </dsp:nvSpPr>
      <dsp:spPr>
        <a:xfrm rot="5400000">
          <a:off x="3141298" y="177974"/>
          <a:ext cx="971910" cy="341388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i="1" kern="1200" dirty="0" err="1"/>
            <a:t>Esim</a:t>
          </a:r>
          <a:r>
            <a:rPr lang="en-US" sz="1600" i="1" kern="1200" dirty="0"/>
            <a:t>. </a:t>
          </a:r>
          <a:r>
            <a:rPr lang="en-US" sz="1600" i="1" kern="1200" dirty="0" err="1"/>
            <a:t>Saatetaan</a:t>
          </a:r>
          <a:r>
            <a:rPr lang="en-US" sz="1600" i="1" kern="1200" dirty="0"/>
            <a:t> </a:t>
          </a:r>
          <a:r>
            <a:rPr lang="en-US" sz="1600" i="1" kern="1200" dirty="0" err="1"/>
            <a:t>sallia</a:t>
          </a:r>
          <a:r>
            <a:rPr lang="en-US" sz="1600" i="1" kern="1200" dirty="0"/>
            <a:t> </a:t>
          </a:r>
          <a:r>
            <a:rPr lang="en-US" sz="1600" i="1" kern="1200" dirty="0" err="1"/>
            <a:t>hyvinkin</a:t>
          </a:r>
          <a:r>
            <a:rPr lang="en-US" sz="1600" i="1" kern="1200" dirty="0"/>
            <a:t> </a:t>
          </a:r>
          <a:r>
            <a:rPr lang="en-US" sz="1600" i="1" kern="1200" dirty="0" err="1"/>
            <a:t>pitkälle</a:t>
          </a:r>
          <a:r>
            <a:rPr lang="en-US" sz="1600" i="1" kern="1200" dirty="0"/>
            <a:t> se, </a:t>
          </a:r>
          <a:r>
            <a:rPr lang="en-US" sz="1600" i="1" kern="1200" dirty="0" err="1"/>
            <a:t>että</a:t>
          </a:r>
          <a:r>
            <a:rPr lang="en-US" sz="1600" i="1" kern="1200" dirty="0"/>
            <a:t> </a:t>
          </a:r>
          <a:r>
            <a:rPr lang="en-US" sz="1600" i="1" kern="1200" dirty="0" err="1"/>
            <a:t>nuori</a:t>
          </a:r>
          <a:r>
            <a:rPr lang="en-US" sz="1600" i="1" kern="1200" dirty="0"/>
            <a:t> </a:t>
          </a:r>
          <a:r>
            <a:rPr lang="en-US" sz="1600" i="1" kern="1200" dirty="0" err="1"/>
            <a:t>jää</a:t>
          </a:r>
          <a:r>
            <a:rPr lang="en-US" sz="1600" i="1" kern="1200" dirty="0"/>
            <a:t> pois </a:t>
          </a:r>
          <a:r>
            <a:rPr lang="en-US" sz="1600" i="1" kern="1200" dirty="0" err="1"/>
            <a:t>koulusta</a:t>
          </a:r>
          <a:r>
            <a:rPr lang="en-US" sz="1600" i="1" kern="1200" dirty="0"/>
            <a:t> </a:t>
          </a:r>
          <a:r>
            <a:rPr lang="en-US" sz="1600" i="1" kern="1200" dirty="0" err="1"/>
            <a:t>ahdistuksen</a:t>
          </a:r>
          <a:r>
            <a:rPr lang="en-US" sz="1600" i="1" kern="1200" dirty="0"/>
            <a:t> </a:t>
          </a:r>
          <a:r>
            <a:rPr lang="en-US" sz="1600" i="1" kern="1200" dirty="0" err="1"/>
            <a:t>vuoksi</a:t>
          </a:r>
          <a:r>
            <a:rPr lang="en-US" sz="1600" i="1" kern="1200" dirty="0"/>
            <a:t> </a:t>
          </a:r>
        </a:p>
      </dsp:txBody>
      <dsp:txXfrm rot="-5400000">
        <a:off x="1920311" y="1446407"/>
        <a:ext cx="3366441" cy="877020"/>
      </dsp:txXfrm>
    </dsp:sp>
    <dsp:sp modelId="{8A5BA11C-C0DC-4A3E-9B6F-E72A311D8FE0}">
      <dsp:nvSpPr>
        <dsp:cNvPr id="0" name=""/>
        <dsp:cNvSpPr/>
      </dsp:nvSpPr>
      <dsp:spPr>
        <a:xfrm>
          <a:off x="0" y="1277473"/>
          <a:ext cx="1920310" cy="121488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Suojellaan nuorta (ja myös itseä?) vaikeilta tilanteilta ja tunteilta</a:t>
          </a:r>
        </a:p>
      </dsp:txBody>
      <dsp:txXfrm>
        <a:off x="59306" y="1336779"/>
        <a:ext cx="1801698" cy="1096276"/>
      </dsp:txXfrm>
    </dsp:sp>
    <dsp:sp modelId="{5EEA56B7-B5EF-41AC-A5F0-1714AC0231CD}">
      <dsp:nvSpPr>
        <dsp:cNvPr id="0" name=""/>
        <dsp:cNvSpPr/>
      </dsp:nvSpPr>
      <dsp:spPr>
        <a:xfrm rot="5400000">
          <a:off x="3141298" y="1453607"/>
          <a:ext cx="971910" cy="341388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i="1" kern="1200" dirty="0">
              <a:sym typeface="Wingdings" panose="05000000000000000000" pitchFamily="2" charset="2"/>
            </a:rPr>
            <a:t> </a:t>
          </a:r>
          <a:r>
            <a:rPr lang="en-US" sz="1600" i="1" kern="1200" dirty="0" err="1">
              <a:sym typeface="Wingdings" panose="05000000000000000000" pitchFamily="2" charset="2"/>
            </a:rPr>
            <a:t>luottamus</a:t>
          </a:r>
          <a:r>
            <a:rPr lang="en-US" sz="1600" i="1" kern="1200" dirty="0">
              <a:sym typeface="Wingdings" panose="05000000000000000000" pitchFamily="2" charset="2"/>
            </a:rPr>
            <a:t> </a:t>
          </a:r>
          <a:r>
            <a:rPr lang="en-US" sz="1600" i="1" kern="1200" dirty="0" err="1">
              <a:sym typeface="Wingdings" panose="05000000000000000000" pitchFamily="2" charset="2"/>
            </a:rPr>
            <a:t>omaan</a:t>
          </a:r>
          <a:r>
            <a:rPr lang="en-US" sz="1600" i="1" kern="1200" dirty="0">
              <a:sym typeface="Wingdings" panose="05000000000000000000" pitchFamily="2" charset="2"/>
            </a:rPr>
            <a:t> </a:t>
          </a:r>
          <a:r>
            <a:rPr lang="en-US" sz="1600" i="1" kern="1200" dirty="0" err="1">
              <a:sym typeface="Wingdings" panose="05000000000000000000" pitchFamily="2" charset="2"/>
            </a:rPr>
            <a:t>pärjäämiseen</a:t>
          </a:r>
          <a:r>
            <a:rPr lang="en-US" sz="1600" i="1" kern="1200" dirty="0">
              <a:sym typeface="Wingdings" panose="05000000000000000000" pitchFamily="2" charset="2"/>
            </a:rPr>
            <a:t> </a:t>
          </a:r>
          <a:r>
            <a:rPr lang="en-US" sz="1600" i="1" kern="1200" dirty="0" err="1">
              <a:sym typeface="Wingdings" panose="05000000000000000000" pitchFamily="2" charset="2"/>
            </a:rPr>
            <a:t>ei</a:t>
          </a:r>
          <a:r>
            <a:rPr lang="en-US" sz="1600" i="1" kern="1200" dirty="0">
              <a:sym typeface="Wingdings" panose="05000000000000000000" pitchFamily="2" charset="2"/>
            </a:rPr>
            <a:t> </a:t>
          </a:r>
          <a:r>
            <a:rPr lang="en-US" sz="1600" i="1" kern="1200" dirty="0" err="1">
              <a:sym typeface="Wingdings" panose="05000000000000000000" pitchFamily="2" charset="2"/>
            </a:rPr>
            <a:t>pääse</a:t>
          </a:r>
          <a:r>
            <a:rPr lang="en-US" sz="1600" i="1" kern="1200" dirty="0">
              <a:sym typeface="Wingdings" panose="05000000000000000000" pitchFamily="2" charset="2"/>
            </a:rPr>
            <a:t> </a:t>
          </a:r>
          <a:r>
            <a:rPr lang="en-US" sz="1600" i="1" kern="1200" dirty="0" err="1">
              <a:sym typeface="Wingdings" panose="05000000000000000000" pitchFamily="2" charset="2"/>
            </a:rPr>
            <a:t>vahvistumaan</a:t>
          </a:r>
          <a:endParaRPr lang="en-US" sz="900" i="1" kern="1200" dirty="0"/>
        </a:p>
      </dsp:txBody>
      <dsp:txXfrm rot="-5400000">
        <a:off x="1920311" y="2722040"/>
        <a:ext cx="3366441" cy="877020"/>
      </dsp:txXfrm>
    </dsp:sp>
    <dsp:sp modelId="{19091872-CD17-49F9-9412-5D32818D5421}">
      <dsp:nvSpPr>
        <dsp:cNvPr id="0" name=""/>
        <dsp:cNvSpPr/>
      </dsp:nvSpPr>
      <dsp:spPr>
        <a:xfrm>
          <a:off x="0" y="2553106"/>
          <a:ext cx="1920310" cy="121488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Jos nuori ei joudu kokemaan hankalia tilanteita, jää hän vaille tärkeitä oppimiskokemuksia</a:t>
          </a:r>
        </a:p>
      </dsp:txBody>
      <dsp:txXfrm>
        <a:off x="59306" y="2612412"/>
        <a:ext cx="1801698" cy="10962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FABCC-92BD-442E-93DC-1943964FF31D}">
      <dsp:nvSpPr>
        <dsp:cNvPr id="0" name=""/>
        <dsp:cNvSpPr/>
      </dsp:nvSpPr>
      <dsp:spPr>
        <a:xfrm rot="5400000">
          <a:off x="3141298" y="-1097658"/>
          <a:ext cx="971910" cy="3413886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i="1" kern="1200" dirty="0"/>
            <a:t>Esim. poissaolot, epätoivottu käytös, myöhästely, opintojen etenemättömyys</a:t>
          </a:r>
        </a:p>
      </dsp:txBody>
      <dsp:txXfrm rot="-5400000">
        <a:off x="1920311" y="170774"/>
        <a:ext cx="3366441" cy="877020"/>
      </dsp:txXfrm>
    </dsp:sp>
    <dsp:sp modelId="{13E6A217-DB88-4162-91C7-2D3A198E5D4C}">
      <dsp:nvSpPr>
        <dsp:cNvPr id="0" name=""/>
        <dsp:cNvSpPr/>
      </dsp:nvSpPr>
      <dsp:spPr>
        <a:xfrm>
          <a:off x="0" y="1840"/>
          <a:ext cx="1920310" cy="1214888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i="0" kern="1200"/>
            <a:t>Nuoren oirehdinta koettelee kärsivällisyyttä</a:t>
          </a:r>
          <a:endParaRPr lang="en-US" sz="1800" i="0" kern="1200"/>
        </a:p>
      </dsp:txBody>
      <dsp:txXfrm>
        <a:off x="59306" y="61146"/>
        <a:ext cx="1801698" cy="1096276"/>
      </dsp:txXfrm>
    </dsp:sp>
    <dsp:sp modelId="{04564150-C561-48B7-BBDD-3FA6E0E6E80A}">
      <dsp:nvSpPr>
        <dsp:cNvPr id="0" name=""/>
        <dsp:cNvSpPr/>
      </dsp:nvSpPr>
      <dsp:spPr>
        <a:xfrm rot="5400000">
          <a:off x="3141298" y="177974"/>
          <a:ext cx="971910" cy="3413886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i="1" kern="1200" dirty="0" err="1"/>
            <a:t>Esim</a:t>
          </a:r>
          <a:r>
            <a:rPr lang="en-US" sz="1400" i="1" kern="1200" dirty="0"/>
            <a:t>. </a:t>
          </a:r>
          <a:r>
            <a:rPr lang="en-US" sz="1400" i="1" kern="1200" dirty="0" err="1"/>
            <a:t>Hoputtamalla</a:t>
          </a:r>
          <a:r>
            <a:rPr lang="en-US" sz="1400" i="1" kern="1200" dirty="0"/>
            <a:t>, </a:t>
          </a:r>
          <a:r>
            <a:rPr lang="en-US" sz="1400" i="1" kern="1200" dirty="0" err="1"/>
            <a:t>vähättelemällä</a:t>
          </a:r>
          <a:r>
            <a:rPr lang="en-US" sz="1400" i="1" kern="1200" dirty="0"/>
            <a:t> </a:t>
          </a:r>
          <a:r>
            <a:rPr lang="en-US" sz="1400" i="1" kern="1200" dirty="0" err="1"/>
            <a:t>haasteita</a:t>
          </a:r>
          <a:r>
            <a:rPr lang="en-US" sz="1400" i="1" kern="1200" dirty="0"/>
            <a:t>, “</a:t>
          </a:r>
          <a:r>
            <a:rPr lang="en-US" sz="1400" i="1" kern="1200" dirty="0" err="1"/>
            <a:t>halki-poikki-pinoon</a:t>
          </a:r>
          <a:r>
            <a:rPr lang="en-US" sz="1400" i="1" kern="1200" dirty="0"/>
            <a:t>”-</a:t>
          </a:r>
          <a:r>
            <a:rPr lang="en-US" sz="1400" i="1" kern="1200" dirty="0" err="1"/>
            <a:t>tyyppiset</a:t>
          </a:r>
          <a:r>
            <a:rPr lang="en-US" sz="1400" i="1" kern="1200" dirty="0"/>
            <a:t> </a:t>
          </a:r>
          <a:r>
            <a:rPr lang="en-US" sz="1400" i="1" kern="1200" dirty="0" err="1"/>
            <a:t>ratkaisut</a:t>
          </a:r>
          <a:endParaRPr lang="en-US" sz="1400" i="1" kern="1200" dirty="0"/>
        </a:p>
      </dsp:txBody>
      <dsp:txXfrm rot="-5400000">
        <a:off x="1920311" y="1446407"/>
        <a:ext cx="3366441" cy="877020"/>
      </dsp:txXfrm>
    </dsp:sp>
    <dsp:sp modelId="{37456784-5A34-455D-97A4-277AE10754C1}">
      <dsp:nvSpPr>
        <dsp:cNvPr id="0" name=""/>
        <dsp:cNvSpPr/>
      </dsp:nvSpPr>
      <dsp:spPr>
        <a:xfrm>
          <a:off x="0" y="1277473"/>
          <a:ext cx="1920310" cy="1214888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Halu ratkaista tilanne nopeasti </a:t>
          </a:r>
        </a:p>
      </dsp:txBody>
      <dsp:txXfrm>
        <a:off x="59306" y="1336779"/>
        <a:ext cx="1801698" cy="1096276"/>
      </dsp:txXfrm>
    </dsp:sp>
    <dsp:sp modelId="{3F7054A1-A17F-423F-A887-944DE460DD54}">
      <dsp:nvSpPr>
        <dsp:cNvPr id="0" name=""/>
        <dsp:cNvSpPr/>
      </dsp:nvSpPr>
      <dsp:spPr>
        <a:xfrm rot="5400000">
          <a:off x="3141298" y="1453607"/>
          <a:ext cx="971910" cy="3413886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i="1" kern="1200" dirty="0" err="1"/>
            <a:t>Nuori</a:t>
          </a:r>
          <a:r>
            <a:rPr lang="en-US" sz="1400" i="1" kern="1200" dirty="0"/>
            <a:t> </a:t>
          </a:r>
          <a:r>
            <a:rPr lang="en-US" sz="1400" i="1" kern="1200" dirty="0" err="1"/>
            <a:t>saattaa</a:t>
          </a:r>
          <a:r>
            <a:rPr lang="en-US" sz="1400" i="1" kern="1200" dirty="0"/>
            <a:t> </a:t>
          </a:r>
          <a:r>
            <a:rPr lang="en-US" sz="1400" i="1" kern="1200" dirty="0" err="1"/>
            <a:t>kokea</a:t>
          </a:r>
          <a:r>
            <a:rPr lang="en-US" sz="1400" i="1" kern="1200" dirty="0"/>
            <a:t>, </a:t>
          </a:r>
          <a:r>
            <a:rPr lang="en-US" sz="1400" i="1" kern="1200" dirty="0" err="1"/>
            <a:t>ettei</a:t>
          </a:r>
          <a:r>
            <a:rPr lang="en-US" sz="1400" i="1" kern="1200" dirty="0"/>
            <a:t> </a:t>
          </a:r>
          <a:r>
            <a:rPr lang="en-US" sz="1400" i="1" kern="1200" dirty="0" err="1"/>
            <a:t>häntä</a:t>
          </a:r>
          <a:r>
            <a:rPr lang="en-US" sz="1400" i="1" kern="1200" dirty="0"/>
            <a:t> </a:t>
          </a:r>
          <a:r>
            <a:rPr lang="en-US" sz="1400" i="1" kern="1200" dirty="0" err="1"/>
            <a:t>ymmärretä</a:t>
          </a:r>
          <a:r>
            <a:rPr lang="en-US" sz="1400" i="1" kern="1200" dirty="0"/>
            <a:t>, ja </a:t>
          </a:r>
          <a:r>
            <a:rPr lang="en-US" sz="1400" i="1" kern="1200" dirty="0" err="1"/>
            <a:t>vaikeassa</a:t>
          </a:r>
          <a:r>
            <a:rPr lang="en-US" sz="1400" i="1" kern="1200" dirty="0"/>
            <a:t> </a:t>
          </a:r>
          <a:r>
            <a:rPr lang="en-US" sz="1400" i="1" kern="1200" dirty="0" err="1"/>
            <a:t>tilanteessa</a:t>
          </a:r>
          <a:r>
            <a:rPr lang="en-US" sz="1400" i="1" kern="1200" dirty="0"/>
            <a:t> </a:t>
          </a:r>
          <a:r>
            <a:rPr lang="en-US" sz="1400" i="1" kern="1200" dirty="0" err="1"/>
            <a:t>toimiminen</a:t>
          </a:r>
          <a:r>
            <a:rPr lang="en-US" sz="1400" i="1" kern="1200" dirty="0"/>
            <a:t> </a:t>
          </a:r>
          <a:r>
            <a:rPr lang="en-US" sz="1400" i="1" kern="1200" dirty="0" err="1"/>
            <a:t>saattaa</a:t>
          </a:r>
          <a:r>
            <a:rPr lang="en-US" sz="1400" i="1" kern="1200" dirty="0"/>
            <a:t> </a:t>
          </a:r>
          <a:r>
            <a:rPr lang="en-US" sz="1400" i="1" kern="1200" dirty="0" err="1"/>
            <a:t>vaikeutua</a:t>
          </a:r>
          <a:r>
            <a:rPr lang="en-US" sz="1400" i="1" kern="1200" dirty="0"/>
            <a:t> </a:t>
          </a:r>
          <a:r>
            <a:rPr lang="en-US" sz="1400" i="1" kern="1200" dirty="0" err="1"/>
            <a:t>ennestään</a:t>
          </a:r>
          <a:r>
            <a:rPr lang="en-US" sz="1400" i="1" kern="1200" dirty="0"/>
            <a:t>. </a:t>
          </a:r>
          <a:r>
            <a:rPr lang="en-US" sz="1400" i="1" kern="1200" dirty="0" err="1"/>
            <a:t>Saattaa</a:t>
          </a:r>
          <a:r>
            <a:rPr lang="en-US" sz="1400" i="1" kern="1200" dirty="0"/>
            <a:t> </a:t>
          </a:r>
          <a:r>
            <a:rPr lang="en-US" sz="1400" i="1" kern="1200" dirty="0" err="1"/>
            <a:t>vetää</a:t>
          </a:r>
          <a:r>
            <a:rPr lang="en-US" sz="1400" i="1" kern="1200" dirty="0"/>
            <a:t> “</a:t>
          </a:r>
          <a:r>
            <a:rPr lang="en-US" sz="1400" i="1" kern="1200" dirty="0" err="1"/>
            <a:t>liinat</a:t>
          </a:r>
          <a:r>
            <a:rPr lang="en-US" sz="1400" i="1" kern="1200" dirty="0"/>
            <a:t> </a:t>
          </a:r>
          <a:r>
            <a:rPr lang="en-US" sz="1400" i="1" kern="1200" dirty="0" err="1"/>
            <a:t>kiinni</a:t>
          </a:r>
          <a:r>
            <a:rPr lang="en-US" sz="1400" i="1" kern="1200" dirty="0"/>
            <a:t>.” </a:t>
          </a:r>
        </a:p>
      </dsp:txBody>
      <dsp:txXfrm rot="-5400000">
        <a:off x="1920311" y="2722040"/>
        <a:ext cx="3366441" cy="877020"/>
      </dsp:txXfrm>
    </dsp:sp>
    <dsp:sp modelId="{FD54A6DD-DEF9-4431-BC9A-0FB8131CD849}">
      <dsp:nvSpPr>
        <dsp:cNvPr id="0" name=""/>
        <dsp:cNvSpPr/>
      </dsp:nvSpPr>
      <dsp:spPr>
        <a:xfrm>
          <a:off x="0" y="2553106"/>
          <a:ext cx="1920310" cy="1214888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Nuoren on entistä vaikeampi toimia</a:t>
          </a:r>
        </a:p>
      </dsp:txBody>
      <dsp:txXfrm>
        <a:off x="59306" y="2612412"/>
        <a:ext cx="1801698" cy="10962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44600-0717-45A2-8F5B-E0E5E436F8AE}">
      <dsp:nvSpPr>
        <dsp:cNvPr id="0" name=""/>
        <dsp:cNvSpPr/>
      </dsp:nvSpPr>
      <dsp:spPr>
        <a:xfrm rot="5400000">
          <a:off x="2733686" y="-945790"/>
          <a:ext cx="869894" cy="2982243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000" i="1" kern="1200"/>
            <a:t>”Pessimisti ei pety.”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000" i="1" kern="1200"/>
            <a:t>Kumpuaa toistuvista pettymyksistä, opiskelijoiden monimutkaisista elämäntilanteista, resurssipaineista, riittämättömyyden tunteesta, myötätuntouupumuksesta </a:t>
          </a:r>
        </a:p>
      </dsp:txBody>
      <dsp:txXfrm rot="-5400000">
        <a:off x="1677512" y="152849"/>
        <a:ext cx="2939778" cy="784964"/>
      </dsp:txXfrm>
    </dsp:sp>
    <dsp:sp modelId="{686E45E8-A966-4CD8-9CBF-AEE8D7DF0FD3}">
      <dsp:nvSpPr>
        <dsp:cNvPr id="0" name=""/>
        <dsp:cNvSpPr/>
      </dsp:nvSpPr>
      <dsp:spPr>
        <a:xfrm>
          <a:off x="0" y="1647"/>
          <a:ext cx="1677512" cy="108736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i="0" kern="1200" dirty="0" err="1"/>
            <a:t>Pessimistinen</a:t>
          </a:r>
          <a:r>
            <a:rPr lang="en-US" sz="1300" i="0" kern="1200" dirty="0"/>
            <a:t> </a:t>
          </a:r>
          <a:r>
            <a:rPr lang="en-US" sz="1300" i="0" kern="1200" dirty="0" err="1"/>
            <a:t>maailmankuva</a:t>
          </a:r>
          <a:endParaRPr lang="en-US" sz="1300" i="0" kern="1200" dirty="0"/>
        </a:p>
      </dsp:txBody>
      <dsp:txXfrm>
        <a:off x="53081" y="54728"/>
        <a:ext cx="1571350" cy="981206"/>
      </dsp:txXfrm>
    </dsp:sp>
    <dsp:sp modelId="{B3043543-9F30-41F9-A0C1-0A464A748D20}">
      <dsp:nvSpPr>
        <dsp:cNvPr id="0" name=""/>
        <dsp:cNvSpPr/>
      </dsp:nvSpPr>
      <dsp:spPr>
        <a:xfrm rot="5400000">
          <a:off x="2733686" y="195946"/>
          <a:ext cx="869894" cy="2982243"/>
        </a:xfrm>
        <a:prstGeom prst="round2SameRect">
          <a:avLst/>
        </a:prstGeom>
        <a:solidFill>
          <a:schemeClr val="accent2">
            <a:tint val="40000"/>
            <a:alpha val="90000"/>
            <a:hueOff val="3367359"/>
            <a:satOff val="-31116"/>
            <a:lumOff val="-3508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3367359"/>
              <a:satOff val="-31116"/>
              <a:lumOff val="-350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i="1" kern="1200"/>
            <a:t>“Ei </a:t>
          </a:r>
          <a:r>
            <a:rPr lang="en-US" sz="1000" i="1" kern="1200" err="1"/>
            <a:t>tämä</a:t>
          </a:r>
          <a:r>
            <a:rPr lang="en-US" sz="1000" i="1" kern="1200"/>
            <a:t> </a:t>
          </a:r>
          <a:r>
            <a:rPr lang="en-US" sz="1000" i="1" kern="1200" err="1"/>
            <a:t>kuitenkaan</a:t>
          </a:r>
          <a:r>
            <a:rPr lang="en-US" sz="1000" i="1" kern="1200"/>
            <a:t> </a:t>
          </a:r>
          <a:r>
            <a:rPr lang="en-US" sz="1000" i="1" kern="1200" err="1"/>
            <a:t>valmistu</a:t>
          </a:r>
          <a:r>
            <a:rPr lang="en-US" sz="1000" i="1" kern="1200"/>
            <a:t>”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i="1" kern="1200"/>
            <a:t>“</a:t>
          </a:r>
          <a:r>
            <a:rPr lang="en-US" sz="1000" i="1" kern="1200" err="1"/>
            <a:t>Tuosta</a:t>
          </a:r>
          <a:r>
            <a:rPr lang="en-US" sz="1000" i="1" kern="1200"/>
            <a:t> </a:t>
          </a:r>
          <a:r>
            <a:rPr lang="en-US" sz="1000" i="1" kern="1200" err="1"/>
            <a:t>ei</a:t>
          </a:r>
          <a:r>
            <a:rPr lang="en-US" sz="1000" i="1" kern="1200"/>
            <a:t> ole </a:t>
          </a:r>
          <a:r>
            <a:rPr lang="en-US" sz="1000" i="1" kern="1200" err="1"/>
            <a:t>työelämään</a:t>
          </a:r>
          <a:r>
            <a:rPr lang="en-US" sz="1000" i="1" kern="1200"/>
            <a:t>”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i="1" kern="1200" err="1"/>
            <a:t>Huomio</a:t>
          </a:r>
          <a:r>
            <a:rPr lang="en-US" sz="1000" i="1" kern="1200"/>
            <a:t> </a:t>
          </a:r>
          <a:r>
            <a:rPr lang="en-US" sz="1000" i="1" kern="1200" err="1"/>
            <a:t>kiinnittyy</a:t>
          </a:r>
          <a:r>
            <a:rPr lang="en-US" sz="1000" i="1" kern="1200"/>
            <a:t> </a:t>
          </a:r>
          <a:r>
            <a:rPr lang="en-US" sz="1000" i="1" kern="1200" err="1"/>
            <a:t>negatiiviseen</a:t>
          </a:r>
          <a:r>
            <a:rPr lang="en-US" sz="1000" i="1" kern="1200"/>
            <a:t>. </a:t>
          </a:r>
          <a:r>
            <a:rPr lang="en-US" sz="1000" i="1" kern="1200" err="1"/>
            <a:t>Pieniä</a:t>
          </a:r>
          <a:r>
            <a:rPr lang="en-US" sz="1000" i="1" kern="1200"/>
            <a:t> </a:t>
          </a:r>
          <a:r>
            <a:rPr lang="en-US" sz="1000" i="1" kern="1200" err="1"/>
            <a:t>onnistumisia</a:t>
          </a:r>
          <a:r>
            <a:rPr lang="en-US" sz="1000" i="1" kern="1200"/>
            <a:t> </a:t>
          </a:r>
          <a:r>
            <a:rPr lang="en-US" sz="1000" i="1" kern="1200" err="1"/>
            <a:t>ei</a:t>
          </a:r>
          <a:r>
            <a:rPr lang="en-US" sz="1000" i="1" kern="1200"/>
            <a:t> </a:t>
          </a:r>
          <a:r>
            <a:rPr lang="en-US" sz="1000" i="1" kern="1200" err="1"/>
            <a:t>huomata</a:t>
          </a:r>
          <a:r>
            <a:rPr lang="en-US" sz="1000" i="1" kern="1200"/>
            <a:t>. </a:t>
          </a:r>
        </a:p>
      </dsp:txBody>
      <dsp:txXfrm rot="-5400000">
        <a:off x="1677512" y="1294586"/>
        <a:ext cx="2939778" cy="784964"/>
      </dsp:txXfrm>
    </dsp:sp>
    <dsp:sp modelId="{B081ABB4-92C5-4B64-B4AE-2F0974BF8ECB}">
      <dsp:nvSpPr>
        <dsp:cNvPr id="0" name=""/>
        <dsp:cNvSpPr/>
      </dsp:nvSpPr>
      <dsp:spPr>
        <a:xfrm>
          <a:off x="0" y="1143384"/>
          <a:ext cx="1677512" cy="1087368"/>
        </a:xfrm>
        <a:prstGeom prst="round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Usko </a:t>
          </a:r>
          <a:r>
            <a:rPr lang="en-US" sz="1300" kern="1200" dirty="0" err="1"/>
            <a:t>opiskelijan</a:t>
          </a:r>
          <a:r>
            <a:rPr lang="en-US" sz="1300" kern="1200" dirty="0"/>
            <a:t> </a:t>
          </a:r>
          <a:r>
            <a:rPr lang="en-US" sz="1300" kern="1200" dirty="0" err="1"/>
            <a:t>mahdollisuuksiin</a:t>
          </a:r>
          <a:r>
            <a:rPr lang="en-US" sz="1300" kern="1200" dirty="0"/>
            <a:t> </a:t>
          </a:r>
          <a:r>
            <a:rPr lang="en-US" sz="1300" kern="1200" dirty="0" err="1"/>
            <a:t>laskenut</a:t>
          </a:r>
          <a:endParaRPr lang="en-US" sz="1300" kern="1200" dirty="0"/>
        </a:p>
      </dsp:txBody>
      <dsp:txXfrm>
        <a:off x="53081" y="1196465"/>
        <a:ext cx="1571350" cy="981206"/>
      </dsp:txXfrm>
    </dsp:sp>
    <dsp:sp modelId="{F1E20D59-1BF7-47BA-8AF6-D1BE9962E25A}">
      <dsp:nvSpPr>
        <dsp:cNvPr id="0" name=""/>
        <dsp:cNvSpPr/>
      </dsp:nvSpPr>
      <dsp:spPr>
        <a:xfrm rot="5400000">
          <a:off x="2733686" y="1337683"/>
          <a:ext cx="869894" cy="2982243"/>
        </a:xfrm>
        <a:prstGeom prst="round2SameRect">
          <a:avLst/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i="1" kern="1200" dirty="0" err="1"/>
            <a:t>Nuoren</a:t>
          </a:r>
          <a:r>
            <a:rPr lang="en-US" sz="1200" i="1" kern="1200" dirty="0"/>
            <a:t> </a:t>
          </a:r>
          <a:r>
            <a:rPr lang="en-US" sz="1200" i="1" kern="1200" dirty="0" err="1"/>
            <a:t>kokemus</a:t>
          </a:r>
          <a:r>
            <a:rPr lang="en-US" sz="1200" i="1" kern="1200" dirty="0"/>
            <a:t> </a:t>
          </a:r>
          <a:r>
            <a:rPr lang="en-US" sz="1200" i="1" kern="1200" dirty="0" err="1"/>
            <a:t>ohitetaan</a:t>
          </a:r>
          <a:r>
            <a:rPr lang="en-US" sz="1200" i="1" kern="1200" dirty="0"/>
            <a:t>, </a:t>
          </a:r>
          <a:r>
            <a:rPr lang="en-US" sz="1200" i="1" kern="1200" dirty="0" err="1"/>
            <a:t>toiveikkuus</a:t>
          </a:r>
          <a:r>
            <a:rPr lang="en-US" sz="1200" i="1" kern="1200" dirty="0"/>
            <a:t> ja </a:t>
          </a:r>
          <a:r>
            <a:rPr lang="en-US" sz="1200" i="1" kern="1200" dirty="0" err="1"/>
            <a:t>itseluottamus</a:t>
          </a:r>
          <a:r>
            <a:rPr lang="en-US" sz="1200" i="1" kern="1200" dirty="0"/>
            <a:t> </a:t>
          </a:r>
          <a:r>
            <a:rPr lang="en-US" sz="1200" i="1" kern="1200" dirty="0" err="1"/>
            <a:t>kärsii</a:t>
          </a:r>
          <a:r>
            <a:rPr lang="en-US" sz="1200" i="1" kern="1200" dirty="0"/>
            <a:t>.   </a:t>
          </a:r>
        </a:p>
      </dsp:txBody>
      <dsp:txXfrm rot="-5400000">
        <a:off x="1677512" y="2436323"/>
        <a:ext cx="2939778" cy="784964"/>
      </dsp:txXfrm>
    </dsp:sp>
    <dsp:sp modelId="{503F3A00-052A-47C6-9041-EA8A2942BBE1}">
      <dsp:nvSpPr>
        <dsp:cNvPr id="0" name=""/>
        <dsp:cNvSpPr/>
      </dsp:nvSpPr>
      <dsp:spPr>
        <a:xfrm>
          <a:off x="0" y="2285121"/>
          <a:ext cx="1677512" cy="1087368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Annetaan vähemmän vastuuta nuorelle, odotetaan epäonnistumisia</a:t>
          </a:r>
        </a:p>
      </dsp:txBody>
      <dsp:txXfrm>
        <a:off x="53081" y="2338202"/>
        <a:ext cx="1571350" cy="9812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0A986E-9210-4E98-AEB6-CE9EE44FA416}">
      <dsp:nvSpPr>
        <dsp:cNvPr id="0" name=""/>
        <dsp:cNvSpPr/>
      </dsp:nvSpPr>
      <dsp:spPr>
        <a:xfrm>
          <a:off x="434787" y="3281"/>
          <a:ext cx="2011551" cy="1005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i="0" kern="120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Nuori on jatkuvasti huolissaan ja epäuskoinen omiin kykyihinsä</a:t>
          </a:r>
          <a:endParaRPr lang="en-US" sz="1400" i="0" kern="1200" dirty="0">
            <a:solidFill>
              <a:srgbClr val="FFFFFF"/>
            </a:solidFill>
            <a:latin typeface="Aptos" panose="02110004020202020204"/>
            <a:ea typeface="+mn-ea"/>
            <a:cs typeface="+mn-cs"/>
          </a:endParaRPr>
        </a:p>
      </dsp:txBody>
      <dsp:txXfrm>
        <a:off x="464245" y="32739"/>
        <a:ext cx="1952635" cy="946859"/>
      </dsp:txXfrm>
    </dsp:sp>
    <dsp:sp modelId="{37042A35-ED72-4C53-A526-E51A5689E178}">
      <dsp:nvSpPr>
        <dsp:cNvPr id="0" name=""/>
        <dsp:cNvSpPr/>
      </dsp:nvSpPr>
      <dsp:spPr>
        <a:xfrm>
          <a:off x="2446339" y="485974"/>
          <a:ext cx="804620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804620" y="20195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500" kern="1200"/>
        </a:p>
      </dsp:txBody>
      <dsp:txXfrm>
        <a:off x="2828534" y="486054"/>
        <a:ext cx="40231" cy="40231"/>
      </dsp:txXfrm>
    </dsp:sp>
    <dsp:sp modelId="{C03BD0A6-A397-41B7-89C5-2D883AB9637E}">
      <dsp:nvSpPr>
        <dsp:cNvPr id="0" name=""/>
        <dsp:cNvSpPr/>
      </dsp:nvSpPr>
      <dsp:spPr>
        <a:xfrm>
          <a:off x="3250960" y="3281"/>
          <a:ext cx="2011551" cy="1005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735" tIns="38735" rIns="38735" bIns="38735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6100" i="1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</a:p>
      </dsp:txBody>
      <dsp:txXfrm>
        <a:off x="3280418" y="32739"/>
        <a:ext cx="1952635" cy="946859"/>
      </dsp:txXfrm>
    </dsp:sp>
    <dsp:sp modelId="{79CC241D-54B9-45FE-9B43-00009978F6D9}">
      <dsp:nvSpPr>
        <dsp:cNvPr id="0" name=""/>
        <dsp:cNvSpPr/>
      </dsp:nvSpPr>
      <dsp:spPr>
        <a:xfrm>
          <a:off x="434787" y="1159924"/>
          <a:ext cx="2011551" cy="1005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Aikuinen vakuuttelee kaiken menevän hyvin</a:t>
          </a:r>
          <a:endParaRPr lang="en-US" sz="1600" kern="1200" dirty="0">
            <a:solidFill>
              <a:srgbClr val="FFFFFF"/>
            </a:solidFill>
            <a:latin typeface="Aptos" panose="02110004020202020204"/>
            <a:ea typeface="+mn-ea"/>
            <a:cs typeface="+mn-cs"/>
          </a:endParaRPr>
        </a:p>
      </dsp:txBody>
      <dsp:txXfrm>
        <a:off x="464245" y="1189382"/>
        <a:ext cx="1952635" cy="946859"/>
      </dsp:txXfrm>
    </dsp:sp>
    <dsp:sp modelId="{07F276DC-A583-4B87-9438-6FCF25EEAE9E}">
      <dsp:nvSpPr>
        <dsp:cNvPr id="0" name=""/>
        <dsp:cNvSpPr/>
      </dsp:nvSpPr>
      <dsp:spPr>
        <a:xfrm>
          <a:off x="2446339" y="1642616"/>
          <a:ext cx="804620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804620" y="20195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28534" y="1642696"/>
        <a:ext cx="40231" cy="40231"/>
      </dsp:txXfrm>
    </dsp:sp>
    <dsp:sp modelId="{B2E40A19-D41E-431D-81EC-266B950A1A2C}">
      <dsp:nvSpPr>
        <dsp:cNvPr id="0" name=""/>
        <dsp:cNvSpPr/>
      </dsp:nvSpPr>
      <dsp:spPr>
        <a:xfrm>
          <a:off x="3250960" y="1159924"/>
          <a:ext cx="2011551" cy="1005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i="1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“</a:t>
          </a:r>
          <a:r>
            <a:rPr lang="en-US" sz="1600" i="1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kaikki</a:t>
          </a:r>
          <a:r>
            <a:rPr lang="en-US" sz="1600" i="1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600" i="1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menee</a:t>
          </a:r>
          <a:r>
            <a:rPr lang="en-US" sz="1600" i="1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600" i="1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varmasti</a:t>
          </a:r>
          <a:r>
            <a:rPr lang="en-US" sz="1600" i="1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600" i="1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hyvin</a:t>
          </a:r>
          <a:r>
            <a:rPr lang="en-US" sz="1600" i="1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, </a:t>
          </a:r>
          <a:r>
            <a:rPr lang="en-US" sz="1600" i="1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ei</a:t>
          </a:r>
          <a:r>
            <a:rPr lang="en-US" sz="1600" i="1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600" i="1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mitään</a:t>
          </a:r>
          <a:r>
            <a:rPr lang="en-US" sz="1600" i="1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600" i="1" kern="1200" dirty="0" err="1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hätää</a:t>
          </a:r>
          <a:r>
            <a:rPr lang="en-US" sz="1600" i="1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” </a:t>
          </a:r>
        </a:p>
      </dsp:txBody>
      <dsp:txXfrm>
        <a:off x="3280418" y="1189382"/>
        <a:ext cx="1952635" cy="946859"/>
      </dsp:txXfrm>
    </dsp:sp>
    <dsp:sp modelId="{82D205C3-F4DE-4C8B-9445-7A3325271AA6}">
      <dsp:nvSpPr>
        <dsp:cNvPr id="0" name=""/>
        <dsp:cNvSpPr/>
      </dsp:nvSpPr>
      <dsp:spPr>
        <a:xfrm>
          <a:off x="434787" y="2316566"/>
          <a:ext cx="2011551" cy="1005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i="0" kern="1200" dirty="0" err="1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Muodostuu</a:t>
          </a:r>
          <a:r>
            <a:rPr lang="en-US" sz="1400" i="0" kern="1200" dirty="0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1400" i="0" kern="1200" dirty="0" err="1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oravanpyörä</a:t>
          </a:r>
          <a:r>
            <a:rPr lang="en-US" sz="1400" i="0" kern="1200" dirty="0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, </a:t>
          </a:r>
          <a:r>
            <a:rPr lang="en-US" sz="1400" i="0" kern="1200" dirty="0" err="1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jossa</a:t>
          </a:r>
          <a:r>
            <a:rPr lang="en-US" sz="1400" i="0" kern="1200" dirty="0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1400" i="0" kern="1200" dirty="0" err="1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nuori</a:t>
          </a:r>
          <a:r>
            <a:rPr lang="en-US" sz="1400" i="0" kern="1200" dirty="0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1400" i="0" kern="1200" dirty="0" err="1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aina</a:t>
          </a:r>
          <a:r>
            <a:rPr lang="en-US" sz="1400" i="0" kern="1200" dirty="0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1400" i="0" kern="1200" dirty="0" err="1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tarvitsee</a:t>
          </a:r>
          <a:r>
            <a:rPr lang="en-US" sz="1400" i="0" kern="1200" dirty="0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1400" i="0" kern="1200" dirty="0" err="1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aikuiselta</a:t>
          </a:r>
          <a:r>
            <a:rPr lang="en-US" sz="1400" i="0" kern="1200" dirty="0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 </a:t>
          </a:r>
          <a:r>
            <a:rPr lang="en-US" sz="1400" i="0" kern="1200" dirty="0" err="1">
              <a:solidFill>
                <a:srgbClr val="FFFFFF"/>
              </a:solidFill>
              <a:latin typeface="Aptos"/>
              <a:ea typeface="+mn-ea"/>
              <a:cs typeface="+mn-cs"/>
              <a:sym typeface="Wingdings" panose="05000000000000000000" pitchFamily="2" charset="2"/>
            </a:rPr>
            <a:t>vakuuttelua</a:t>
          </a:r>
          <a:endParaRPr lang="en-US" sz="1400" i="0" kern="1200" dirty="0">
            <a:solidFill>
              <a:srgbClr val="FFFFFF"/>
            </a:solidFill>
            <a:latin typeface="Aptos"/>
            <a:ea typeface="+mn-ea"/>
            <a:cs typeface="+mn-cs"/>
          </a:endParaRPr>
        </a:p>
      </dsp:txBody>
      <dsp:txXfrm>
        <a:off x="464245" y="2346024"/>
        <a:ext cx="1952635" cy="946859"/>
      </dsp:txXfrm>
    </dsp:sp>
    <dsp:sp modelId="{0B749563-DE51-4272-948F-4D4AE57D5759}">
      <dsp:nvSpPr>
        <dsp:cNvPr id="0" name=""/>
        <dsp:cNvSpPr/>
      </dsp:nvSpPr>
      <dsp:spPr>
        <a:xfrm>
          <a:off x="2446339" y="2799258"/>
          <a:ext cx="804620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804620" y="20195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28534" y="2799338"/>
        <a:ext cx="40231" cy="40231"/>
      </dsp:txXfrm>
    </dsp:sp>
    <dsp:sp modelId="{B4F02C9E-09FD-4344-927C-563EC11D0BC9}">
      <dsp:nvSpPr>
        <dsp:cNvPr id="0" name=""/>
        <dsp:cNvSpPr/>
      </dsp:nvSpPr>
      <dsp:spPr>
        <a:xfrm>
          <a:off x="3250960" y="2316566"/>
          <a:ext cx="2011551" cy="1005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i="1" kern="1200" dirty="0" err="1">
              <a:solidFill>
                <a:srgbClr val="FFFFFF"/>
              </a:solidFill>
              <a:latin typeface="Aptos"/>
              <a:ea typeface="+mn-ea"/>
              <a:cs typeface="+mn-cs"/>
            </a:rPr>
            <a:t>Nuoren</a:t>
          </a:r>
          <a:r>
            <a:rPr lang="en-US" sz="1600" i="1" kern="1200" dirty="0">
              <a:solidFill>
                <a:srgbClr val="FFFFFF"/>
              </a:solidFill>
              <a:latin typeface="Aptos"/>
              <a:ea typeface="+mn-ea"/>
              <a:cs typeface="+mn-cs"/>
            </a:rPr>
            <a:t> </a:t>
          </a:r>
          <a:r>
            <a:rPr lang="en-US" sz="1600" i="1" kern="1200" dirty="0" err="1">
              <a:solidFill>
                <a:srgbClr val="FFFFFF"/>
              </a:solidFill>
              <a:latin typeface="Aptos"/>
              <a:ea typeface="+mn-ea"/>
              <a:cs typeface="+mn-cs"/>
            </a:rPr>
            <a:t>oma</a:t>
          </a:r>
          <a:r>
            <a:rPr lang="en-US" sz="1600" i="1" kern="1200" dirty="0">
              <a:solidFill>
                <a:srgbClr val="FFFFFF"/>
              </a:solidFill>
              <a:latin typeface="Aptos"/>
              <a:ea typeface="+mn-ea"/>
              <a:cs typeface="+mn-cs"/>
            </a:rPr>
            <a:t> </a:t>
          </a:r>
          <a:r>
            <a:rPr lang="en-US" sz="1600" i="1" kern="1200" dirty="0" err="1">
              <a:solidFill>
                <a:srgbClr val="FFFFFF"/>
              </a:solidFill>
              <a:latin typeface="Aptos"/>
              <a:ea typeface="+mn-ea"/>
              <a:cs typeface="+mn-cs"/>
            </a:rPr>
            <a:t>kyky</a:t>
          </a:r>
          <a:r>
            <a:rPr lang="en-US" sz="1600" i="1" kern="1200" dirty="0">
              <a:solidFill>
                <a:srgbClr val="FFFFFF"/>
              </a:solidFill>
              <a:latin typeface="Aptos"/>
              <a:ea typeface="+mn-ea"/>
              <a:cs typeface="+mn-cs"/>
            </a:rPr>
            <a:t> </a:t>
          </a:r>
          <a:r>
            <a:rPr lang="en-US" sz="1600" i="1" kern="1200" dirty="0" err="1">
              <a:solidFill>
                <a:srgbClr val="FFFFFF"/>
              </a:solidFill>
              <a:latin typeface="Aptos"/>
              <a:ea typeface="+mn-ea"/>
              <a:cs typeface="+mn-cs"/>
            </a:rPr>
            <a:t>rauhoittua</a:t>
          </a:r>
          <a:r>
            <a:rPr lang="en-US" sz="1600" i="1" kern="1200" dirty="0">
              <a:solidFill>
                <a:srgbClr val="FFFFFF"/>
              </a:solidFill>
              <a:latin typeface="Aptos"/>
              <a:ea typeface="+mn-ea"/>
              <a:cs typeface="+mn-cs"/>
            </a:rPr>
            <a:t> </a:t>
          </a:r>
          <a:r>
            <a:rPr lang="en-US" sz="1600" i="1" kern="1200" dirty="0" err="1">
              <a:solidFill>
                <a:srgbClr val="FFFFFF"/>
              </a:solidFill>
              <a:latin typeface="Aptos"/>
              <a:ea typeface="+mn-ea"/>
              <a:cs typeface="+mn-cs"/>
            </a:rPr>
            <a:t>heikkenee</a:t>
          </a:r>
          <a:r>
            <a:rPr lang="en-US" sz="1600" i="1" kern="1200" dirty="0">
              <a:solidFill>
                <a:srgbClr val="FFFFFF"/>
              </a:solidFill>
              <a:latin typeface="Aptos"/>
              <a:ea typeface="+mn-ea"/>
              <a:cs typeface="+mn-cs"/>
            </a:rPr>
            <a:t>. </a:t>
          </a:r>
        </a:p>
      </dsp:txBody>
      <dsp:txXfrm>
        <a:off x="3280418" y="2346024"/>
        <a:ext cx="1952635" cy="946859"/>
      </dsp:txXfrm>
    </dsp:sp>
    <dsp:sp modelId="{DF6775C0-3108-463A-92B1-497B875F92B4}">
      <dsp:nvSpPr>
        <dsp:cNvPr id="0" name=""/>
        <dsp:cNvSpPr/>
      </dsp:nvSpPr>
      <dsp:spPr>
        <a:xfrm>
          <a:off x="434787" y="3473208"/>
          <a:ext cx="5132534" cy="1005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0" i="0" kern="1200" dirty="0"/>
            <a:t>Miten muuten voisit tukea nuorta ja vahvistaa nuoren toimijuutta?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b="0" i="0" kern="1200" dirty="0"/>
            <a:t>Tavoitteena ei ole jättää nuorta yksin, vaan siirtää painopistettä ulkoisesta varmistamisesta nuoren omiin taitoihin ja kokemuksiin pärjäämisestä.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700" kern="1200" dirty="0"/>
        </a:p>
      </dsp:txBody>
      <dsp:txXfrm>
        <a:off x="464245" y="3502666"/>
        <a:ext cx="5073618" cy="9468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#1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#2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5C6E657-E9D9-F3A6-2D97-80B930B583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922A860-7CAF-1200-3716-7ECC7930BB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FF0D347-2166-22D9-6766-B5FB8C6F5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535D-A6FA-420E-85C0-DF80B2C5633F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C40EB48-28CF-B1D0-ADDF-2867117DC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77FB7AB-5D55-6801-6D7D-8099CB392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37307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F4E2F8-9522-90AD-D6F3-B7F90EA2E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211C320-FFF0-A161-62F7-343D0018CD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3A02E00-1515-B3E1-DD65-799E215CC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535D-A6FA-420E-85C0-DF80B2C5633F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4C935C0-C583-B2EA-66A0-2A4F63EC8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6874A17-A6E3-3810-6C1D-250B8F01F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39341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8B80AD2E-C12C-F18B-523B-3497E8C7BD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ABCDD97-84D7-BC17-FFE3-C5C6195893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AC1D226-AD05-5BE2-2A5E-107A2BA92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535D-A6FA-420E-85C0-DF80B2C5633F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DF2ABC6-6415-D1F1-1C74-54AB2A18D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3EA018E-B0E5-271E-527E-9B632F61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64898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1460A9-2F9F-A801-0591-8E511965C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840516E-F16B-76E1-912A-F1A625760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6A35373-F059-17AA-1D34-05E72C97B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535D-A6FA-420E-85C0-DF80B2C5633F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793986C-DC0B-E1BE-BD0E-F1B4333F2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4EBAC09-A5A6-1E3A-B865-02D7E5645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142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2329D70-C14F-FCFB-F46A-84D61137C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321E859-4882-2744-38BC-A79CC59CC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52D10A8-E606-2C4D-D9D5-7C102134F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535D-A6FA-420E-85C0-DF80B2C5633F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DDA783A-6372-3254-EA3F-7284BE2C5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3D2022-0D64-4A48-6C4F-2C611F8FE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53601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F6AC156-5C6D-3740-6F76-E3876E0AA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F480C0C-682A-B7D8-9E01-9DE06D2D73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E282BE4-696D-45F4-1708-AA8080C1E7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CA9125E-783E-5BAA-DDF6-85A58601F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535D-A6FA-420E-85C0-DF80B2C5633F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748B059-978E-B0C1-48F4-CCD90E72B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54C6E6C-BC41-F704-EF07-70A05979C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6012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C93D30-3D1C-1F99-994D-02026B110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4508F16-01A8-B0D3-A2E4-3EC6E67D2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9C21A3D-09B6-AD3F-C76A-7067744414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95333B3-6CDB-78B7-966B-7E8C2BFC6F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22104F72-1BFA-EC8F-BC90-39BF497DBE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2C1597F-C761-7052-AB38-B556BFCD5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535D-A6FA-420E-85C0-DF80B2C5633F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00AE332-0B07-691A-E775-D60F92FCC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ECBBAE4F-B4FB-16D8-4D9C-F50EE88D8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4716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38DC0E-48AB-BA7A-358D-68EB1FBB0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43B6CAE-DA93-ECCC-4F5B-55466C4CA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535D-A6FA-420E-85C0-DF80B2C5633F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69A2359-1C93-B691-4D9E-E067BC65F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9F4291E-E7A2-8DEA-E514-7FF856BAA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62523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58014EED-3F4D-E5E2-1520-DFBD04E55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535D-A6FA-420E-85C0-DF80B2C5633F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3FCE4CE7-CDFC-FB38-094E-94019ADC2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F761697-7AF6-57FB-87A4-3906193B2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6708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8975F11-4BC9-BC61-71C8-22A81B790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377F050-E642-7576-200B-22F672982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14BCE7C-C0D7-BAD2-D36D-94D8316A5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6E17D35-B577-2A9F-2787-CEBD3780F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535D-A6FA-420E-85C0-DF80B2C5633F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A0A6CCC-540E-DE45-EB85-B75E8DBC1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A862366-26A2-4A6B-9394-E6F8C2F0A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7467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61EF18-FC17-7E1B-EC71-231BA2EF9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5B17B257-5290-DF2C-1D5F-8053A42F37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4079A89-FF71-C0D1-D53C-6F31E127CA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5FAE768-914B-C0BD-0090-5E7575F3C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535D-A6FA-420E-85C0-DF80B2C5633F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FE7F2DF-7074-799E-76B3-F97A179D9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517339A-13E1-A265-5A86-326DDEDBC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5918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0D52EC26-138C-44C9-6DE3-42C8EA585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07C6264-E279-356A-0D8D-2EC5FED85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D274EDA-1EB7-52BE-256F-1C1CE4F3A3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BD535D-A6FA-420E-85C0-DF80B2C5633F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3E557E5-AFF4-F85D-363E-6619EAE7E0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A0EFCE9-F5B5-65D2-E83B-D4302221CB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019241-028C-4E41-88A7-38B2AF37A3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16356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image/401302/free-photo-image-school-review-kid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hyperlink" Target="https://ar.inspiredpencil.com/pictures-2023/bodiam-castle-floor-plan" TargetMode="External"/><Relationship Id="rId7" Type="http://schemas.openxmlformats.org/officeDocument/2006/relationships/diagramColors" Target="../diagrams/colors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677BAFB-3BD3-41BB-9107-FAE224AE2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6823A9B-C188-42D4-847C-3AD928DB1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42784" y="253140"/>
            <a:ext cx="6184555" cy="6184555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4B557F3-1A0C-4749-A6DB-EAC082DF3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24848" y="253140"/>
            <a:ext cx="6184555" cy="6184555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5D55AA6-3751-494F-868A-DCEDC5CE8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03723" y="136525"/>
            <a:ext cx="6184555" cy="6184555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B1D15BF-96C4-60C0-976A-566FF29D6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1400" y="965580"/>
            <a:ext cx="5204489" cy="3160593"/>
          </a:xfrm>
        </p:spPr>
        <p:txBody>
          <a:bodyPr>
            <a:normAutofit/>
          </a:bodyPr>
          <a:lstStyle/>
          <a:p>
            <a:r>
              <a:rPr lang="fi-FI" sz="5000">
                <a:solidFill>
                  <a:schemeClr val="bg1"/>
                </a:solidFill>
              </a:rPr>
              <a:t>Vanhemmuusansat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4547CC1-FD8D-69C1-B9D9-0E785FFD8A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20817" y="4409960"/>
            <a:ext cx="4508641" cy="1116414"/>
          </a:xfrm>
        </p:spPr>
        <p:txBody>
          <a:bodyPr>
            <a:normAutofit/>
          </a:bodyPr>
          <a:lstStyle/>
          <a:p>
            <a:r>
              <a:rPr lang="fi-FI" sz="2000">
                <a:solidFill>
                  <a:schemeClr val="bg1"/>
                </a:solidFill>
              </a:rPr>
              <a:t>- Ja miksi niistä on tärkeää puhua ammattilaisille? </a:t>
            </a:r>
          </a:p>
        </p:txBody>
      </p:sp>
      <p:sp>
        <p:nvSpPr>
          <p:cNvPr id="16" name="Graphic 212">
            <a:extLst>
              <a:ext uri="{FF2B5EF4-FFF2-40B4-BE49-F238E27FC236}">
                <a16:creationId xmlns:a16="http://schemas.microsoft.com/office/drawing/2014/main" id="{4D4C00DC-4DC6-4CD2-9E31-F17E6CEBC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6275" y="97597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8" name="Graphic 212">
            <a:extLst>
              <a:ext uri="{FF2B5EF4-FFF2-40B4-BE49-F238E27FC236}">
                <a16:creationId xmlns:a16="http://schemas.microsoft.com/office/drawing/2014/main" id="{D82AB1B2-7970-42CF-8BF5-567C69E9F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6275" y="97597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20" name="Graphic 190">
            <a:extLst>
              <a:ext uri="{FF2B5EF4-FFF2-40B4-BE49-F238E27FC236}">
                <a16:creationId xmlns:a16="http://schemas.microsoft.com/office/drawing/2014/main" id="{66FB5A75-BDE2-4F12-A95B-C48788A76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80947" y="1755501"/>
            <a:ext cx="1598829" cy="531293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C86CBC8-A814-4C0C-A287-7C549693D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AA52F4F-14E6-402F-A196-668B9CA9BC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C10FB9CA-E7FA-462C-B537-F1224ED1A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9820" y="4236107"/>
            <a:ext cx="510988" cy="510988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8469AE7-A75B-4F37-850B-EF5974ABE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9820" y="4236107"/>
            <a:ext cx="510988" cy="510988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8" name="Graphic 4">
            <a:extLst>
              <a:ext uri="{FF2B5EF4-FFF2-40B4-BE49-F238E27FC236}">
                <a16:creationId xmlns:a16="http://schemas.microsoft.com/office/drawing/2014/main" id="{63301095-70B2-49AA-8DA9-A35629AD6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97506" y="4175798"/>
            <a:ext cx="1861486" cy="1861665"/>
            <a:chOff x="5734053" y="3067000"/>
            <a:chExt cx="724484" cy="724549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218E08C-0BEA-45C2-8C09-4141DDDA0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067000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32F6090-14E0-44C6-B9FC-C91047BCDC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DB9402B-335C-4892-9E7C-C400E95BE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7A4371D-4448-409A-93F3-0C92E3EBD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80149CB-4B8F-4FD1-AC5E-25670C9EA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2D49A1A-35B0-4620-9D1E-A782A0E978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FF46F08-B1E4-44C1-BD4A-4191D6EAD9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DB16610-3D81-4E5C-850D-5D1245C0D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12624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05501B2-83AC-4299-BE5A-8CA16B408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12624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7CF1B90-3B3A-403E-A94F-8B82945D0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6A1CBA9-4AC1-4C42-9429-3FF31DF28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1318D9B-FD39-402A-ADFA-0E6CC789A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33FB08F-B346-47C0-A7CD-1DE53E6C0D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12624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93AD6F2-6408-4A8E-9749-CB7388EF3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15D9D2F-1568-4BE3-A54A-69F52492B0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185393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AB547A7-0D80-491F-98B4-C6B7CC4FC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185393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E2693CD-DAF5-4B26-9A2F-17673BF3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96EEE12-952A-4693-B161-D7071D601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4228DCC-1611-4BDC-90AA-231F67EB1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A163C3C-D3DF-461F-B6A8-90C7C227D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185393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D021D29-2980-41C3-AB83-DA93C105BC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C09C1FA-1A9D-49A7-9D73-8B777140A3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244637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B8D8CD4-7B9B-48A5-BC59-0CB859354F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244635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24D0A27-A8B0-4020-9399-24127726E6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68E8EBA-9F8C-4650-B9BE-38A0A56BC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A460BB3-2605-4AA2-AE1D-B9FB61EBF2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E2E38EE-DBBE-4CC1-9498-E7193E1B2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24463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F191D5C-7D2A-4408-A8F2-389D2360F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8F7193B-B379-4921-9F17-1841D50611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303786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4C5E53C-6003-4F74-B1CA-C7EA1E499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B97B2B1-1CF5-46A5-940D-AB8F57F5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783F4F1-D8CE-4453-B79B-AD976E272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6A7A4C9-F24F-4F00-A2FA-29E788A091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B694A32-59D6-46E3-8CE4-E4C485C2C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83EBB4C-28FF-41C6-90D6-5F30FC086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707659D-8AE9-49B5-AB29-ECC099F49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363031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C987ECC-9573-46EA-9C4A-7C3CAE3938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36302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DAF6708-18C2-4082-B024-6CEA32AE0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2CBB5AE-39E2-4D9B-A834-64D31B003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592DE98-77BF-4E8E-AEB4-1934207BAE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AF5D9A0-BA94-4D2B-8479-26C55355B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363031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CAA6A8E-7ACF-4EF7-AAD6-734A009DC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3DD3695-F212-4BAD-BBB3-EC1F62474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422181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B1B3ECB-7594-4C5C-B62B-E686C0A89E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4221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5EE54C3C-D9E5-4782-B8F6-058EB2D63E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AE78EEE-DC43-44E1-AB47-ACB80F94B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47D67EF-1141-4582-866E-FE02FB2360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9ECC931-60A1-4628-A34B-4B68DA3CC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4221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587D2BE-3417-44AE-BEEF-57F88CECB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CEB2ED3-A08D-4286-B75D-893289F3F3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C7DB7BB-8173-4377-85B0-032B7BDAB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3EF69B4-3F48-4509-8BF8-926E23BC1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C1A86650-1EF5-46E3-885D-96985105A8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7EBBDE2-BD90-481F-A671-34E2186FB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87DAF1CB-838D-4C5C-8FB7-76BF677FEB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4573DA8-D2F3-4644-AC79-83843615C4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12624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1AB53B8-0D5C-44BD-A2A9-ABBF659E1F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29B7FA60-B453-4877-8D47-CA1209DF9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A6D2414-BCCC-40E8-B990-47642EFE96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0F37C2B-B7E6-420D-AD39-3AE4A2FBE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12624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6417E45-D7FC-40B8-AD49-941B28D18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12624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A8D1963-0C59-476C-AAFA-A7AF4FF50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18539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BE777A9-EC29-46FC-AD21-AC7FD89B13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C63BA1CE-93FB-42C7-8381-765E50023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7F30F275-ADC8-4FD1-8B4B-673B37517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DB20529C-F2DD-4607-8DEE-19A932968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8029A9A-DFF9-49CE-8CEE-95A6695F39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185391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822C2EC-B05D-4CE6-9D59-164769D0E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244634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53A0760F-F576-4A97-94AF-8BBE590844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A76721C-646A-4910-AD1A-BE6B67767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65D4766-CAEC-4074-A9E2-6110A12389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F1A0AC6-319D-49D8-A4FB-17A70E8E8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9502B48-2B92-45BF-B9AC-1102B38078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24463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363AFA7-321F-431C-B2FD-ADCB4D24B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3EDDE1B-7379-4973-8CFD-F3C737104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F20B58A-2DB8-46B2-9E93-9C8C817DC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A5A3EF12-3DA1-4505-A44B-1B9634887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B08812B-9264-47E7-8EC8-1233869F6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A29F226-A243-410B-BEE4-EBA9DD76F8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30378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DF57348-F837-475C-A7AA-3C7210041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363028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E41B89A-9A45-4947-ADB0-9400400498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6C1F1525-32BC-46E1-84E6-C2BB88730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C73A8972-BA44-40C6-B045-83E78C4D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C196E956-03D1-4F79-826A-A2F5E3DE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36302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DA7B07B-EAC8-4FA5-B14F-3ABF8BA7A2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363029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93C28672-FF9E-4FE0-AC47-2FDD26CD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4221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E347BAB3-EA9C-4ADD-AE5E-28F2E3C538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4221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321920C4-EE31-4F03-A0D5-A280D3F4B1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4221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6EBB3D05-4C78-4F10-8D03-8909DBCFB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42217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FC65F531-84E4-463F-8791-EB6EDFA63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4221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A63BB6A3-D482-43F2-9F5F-20E163CC44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ABDCCD34-EB5D-4194-8A28-1424E98AE4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481330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058544E-163D-4FFF-9A69-0B3A3F2D66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48133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1041486-0577-4F0E-8DD5-5E20E26729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71D11099-C84E-43AC-9F20-92460E1708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598FB87-8AFF-4C56-9E2C-776F4641E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7701E761-16DE-4350-9718-DD81B37FB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48133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552E747F-E415-4348-A11A-4CABCB64B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C6472F13-E6DE-4469-9563-F478261B6E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54057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5C72FE15-910B-4622-A14C-AFA2DFCC02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540575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AB8F759-DEFA-4D35-B76E-6D3034FB77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A1BBCEBD-DCE2-4354-B878-49ABEC367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2CBB3A18-0021-403F-8E24-8805829B4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8FDF7AAC-1EC6-4409-90AB-DBB984883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540575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B9999E8-7D25-4049-8328-685B556DC6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E77FC8A9-DEAE-424D-B460-12E0F3268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5997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54F9C69A-0DCF-444A-B970-32B412048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5997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8BD94DDA-54FF-48EE-9DAC-C0EA6F91D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E18A6989-0132-4CB7-BB68-EEBC4E080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A1357332-D19F-4C2B-B474-21D5539B90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295C7590-8B80-428C-95A9-638B26542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5997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CA0E8A31-7520-4726-9D96-43BA87407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9407EEE0-5D8E-4CCC-A91B-0CB523227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3" y="3658968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799DFCC-868B-4257-B530-8E8D616CC5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99" y="365896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F7F5EEB5-FE82-45A8-97C4-88460ABAFB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49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CD76E4C7-EB07-499D-9BC3-FF39C8B61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86EFDF8D-E5F7-4EB8-B8DA-3CC7E21D88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5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2CA6506B-EACA-4FB2-81AB-E028F44786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0" y="365896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93E4771-2787-4901-93D8-7E90F3F47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EA31773-15F1-4605-8787-6891ABB2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718118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1302C213-2CD5-4168-9534-111E6E81A8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71811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B9B36C24-2336-41FD-BAC4-6CD69DFD55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CA3AFAFE-D376-4A7B-928B-833531472D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6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7C685A00-A4F7-4250-BAAA-70978DADE4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E52682F3-EDD5-4BDC-BB19-A4540873A8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71811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2C5E1880-CFBA-4547-9C23-6D2C433048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439AAF4F-2AAD-4A02-A7FA-FE28D5286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7" y="3777362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05614144-9309-41ED-8E05-839A6EEFF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1" y="377736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24324D6F-A81D-45F2-BA36-C53F1AB0C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3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6B00668D-07BC-47CF-9D1E-F94EC7C56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701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BCF78A89-29F2-4973-8463-DF3C57EFB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54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F5BCB645-FB02-40FC-99A4-06CA3F1B2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102" y="377736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F6115A3A-2FBE-4633-A426-37D05BC07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50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AEFD8D2F-B95A-4C0A-AE85-53171B29F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481330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4DD4F397-1F35-4E06-8EC1-8F58C51912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B031E5E0-C77D-49F7-ADF2-258D23052D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F044DE9-FE64-4C30-8191-7E1547880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9B18BCEB-85ED-4077-ACB7-FEB2F6443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0C0927E-2CCF-4F8E-8A54-22B8A93C97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48132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D0C3350E-04F5-4FED-9991-4DD964E099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54057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F43D0338-A6C9-4866-8D0C-072664518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5405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40EA171B-27E2-4100-9D5F-123CF6E7F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54058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22FD540C-F3DF-40F5-B2BE-BBD113EF4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54058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57768D93-FAD4-4236-969B-B8EE8E88F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5405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0F5E0490-21C2-4EF6-950D-38814F32C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540588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8E981C9B-710F-4034-AE82-28B1B07245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59973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CC62C2CC-DBAE-4877-8F55-02FE00AE8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D8F57D8B-1988-441F-9DAE-A525DA5E9D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6715F028-3A13-4D5F-86C4-74C0AD81D6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DC6C9B50-47B3-44E7-B897-43D010A18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59973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F3F602F0-702E-4D5F-A4FC-0E602C02B9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9F379870-B34C-4DFC-9F0A-BDAB8C89F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6589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641092AC-FED1-4D1D-B57C-0AC883CA95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EA8A0B5E-5BB1-46AF-AC31-7D3756F354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1C519384-2192-432B-B768-64B4BC2DA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13C77A9D-44F0-4289-A611-D8AF813570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0A54AEDC-E418-4E02-A713-6CE30C0CDD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41" y="36589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24FECFE3-9F31-47B0-B17F-CF2A1CEE85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9" y="371813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68167DF4-8B16-419B-B7BA-2FD5FF6CC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50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A543D24F-44C0-4DDF-A30E-8C8407548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5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63DEAE3C-3931-41EE-B4A1-F9385602B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5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B11945CD-32F6-4C09-82AF-551051231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92" y="371812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9109F44F-512F-4792-AED2-ECA80DDE16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40" y="37181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29B9E19B-BC56-46F2-BFFF-1688CEA55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777375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F573BDDE-4AED-43FB-B8D1-B5F3708931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50" y="377737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EFFDA684-6DFF-4629-830E-6F2ACAB8C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6" y="377737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92E23250-6349-4726-AF61-08A57B3A2E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55" y="377735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8536AAE6-5497-4B0A-9C9F-4EAA1BB322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314" y="377745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52B72898-B9DE-4574-BB20-0C317954D4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8524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85BC728-97B5-B022-7DA1-16D396C3F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>
            <a:normAutofit/>
          </a:bodyPr>
          <a:lstStyle/>
          <a:p>
            <a:r>
              <a:rPr lang="fi-FI" sz="3700"/>
              <a:t>Vanhemmuusansat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E7F123B7-351D-6BD8-B86E-B61235016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0823" r="12000" b="-1"/>
          <a:stretch>
            <a:fillRect/>
          </a:stretch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0F203E1-16B7-6275-4CD6-C57406633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0465" y="2194102"/>
            <a:ext cx="4140013" cy="3908586"/>
          </a:xfrm>
        </p:spPr>
        <p:txBody>
          <a:bodyPr>
            <a:normAutofit/>
          </a:bodyPr>
          <a:lstStyle/>
          <a:p>
            <a:r>
              <a:rPr lang="fi-FI" sz="1900"/>
              <a:t>Nuoren pahan olon äärellä vanhemmat pyrkivät kaikin mahdollisin tavoin helpottamaan nuoren oloa </a:t>
            </a:r>
          </a:p>
          <a:p>
            <a:r>
              <a:rPr lang="fi-FI" sz="1900"/>
              <a:t>Psyykkisesti oireileva nuori </a:t>
            </a:r>
            <a:r>
              <a:rPr lang="fi-FI" sz="1900">
                <a:sym typeface="Wingdings" panose="05000000000000000000" pitchFamily="2" charset="2"/>
              </a:rPr>
              <a:t> vanhemmat ajautuvat toimimaan tavoilla, </a:t>
            </a:r>
            <a:r>
              <a:rPr lang="fi-FI" sz="1900"/>
              <a:t>jotka auttavat hetkellisesti, mutta pidemmällä aikavälillä hidastavat tai jopa estävät toipumista</a:t>
            </a:r>
          </a:p>
          <a:p>
            <a:pPr marL="457200" lvl="1" indent="0">
              <a:buNone/>
            </a:pPr>
            <a:r>
              <a:rPr lang="fi-FI" sz="1900">
                <a:sym typeface="Wingdings" panose="05000000000000000000" pitchFamily="2" charset="2"/>
              </a:rPr>
              <a:t> VANHEMMUUSANSAT</a:t>
            </a:r>
            <a:endParaRPr lang="fi-FI" sz="1900"/>
          </a:p>
          <a:p>
            <a:r>
              <a:rPr lang="fi-FI" sz="1900"/>
              <a:t>Kukaan ei voi täysin välttyä astumasta näihin ansoihin </a:t>
            </a:r>
          </a:p>
        </p:txBody>
      </p:sp>
    </p:spTree>
    <p:extLst>
      <p:ext uri="{BB962C8B-B14F-4D97-AF65-F5344CB8AC3E}">
        <p14:creationId xmlns:p14="http://schemas.microsoft.com/office/powerpoint/2010/main" val="229194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7002C-6D89-DF05-DC36-D046D0D6B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0173"/>
            <a:ext cx="10515600" cy="1325563"/>
          </a:xfrm>
        </p:spPr>
        <p:txBody>
          <a:bodyPr/>
          <a:lstStyle/>
          <a:p>
            <a:r>
              <a:rPr lang="fi-FI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Miten tämä koskettaa opettajia, ohjaajia sekä muita nuorten parissa työskenteleviä? </a:t>
            </a:r>
            <a:endParaRPr lang="en-US" sz="4000" dirty="0"/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FED54-21C4-793C-32C6-E9EFBDBDA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29908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fi-FI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fi-FI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fi-FI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fi-FI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Myös ammattilainen voi ajautua samoihin ansoihin suhteessa opiskelijaan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B6A5F59-0128-699E-DBEB-2CED177AE25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68108" y="1945848"/>
            <a:ext cx="5240215" cy="364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438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4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EFDF750-2403-D98E-2629-A02635634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fi-FI" sz="4000"/>
              <a:t>Puolesta tekemisen ansa</a:t>
            </a:r>
          </a:p>
        </p:txBody>
      </p:sp>
      <p:pic>
        <p:nvPicPr>
          <p:cNvPr id="6" name="Picture 5" descr="Varikkotiimi työskentelemässä keltaisella kilpa-ajolla">
            <a:extLst>
              <a:ext uri="{FF2B5EF4-FFF2-40B4-BE49-F238E27FC236}">
                <a16:creationId xmlns:a16="http://schemas.microsoft.com/office/drawing/2014/main" id="{403F2113-8A7C-4335-398D-DC7AF3C28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10" r="28896" b="-1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6FB77C55-F65E-7C68-1EFD-1EF00C9331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0490082"/>
              </p:ext>
            </p:extLst>
          </p:nvPr>
        </p:nvGraphicFramePr>
        <p:xfrm>
          <a:off x="836680" y="2405067"/>
          <a:ext cx="6002110" cy="3729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20097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16D8DC-C516-1324-38A0-54D96CFD6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8FFFE1D-952C-3B59-F18C-F15C7E86F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fi-FI" sz="4000"/>
              <a:t>Ylisuojelevuuden ansa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FDC16E-2255-7916-56E0-B478BC86DC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7497" r="28821" b="-1"/>
          <a:stretch>
            <a:fillRect/>
          </a:stretch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79987E3D-1B22-2AB0-3D63-38FCEEFA5C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846470"/>
              </p:ext>
            </p:extLst>
          </p:nvPr>
        </p:nvGraphicFramePr>
        <p:xfrm>
          <a:off x="761800" y="2470244"/>
          <a:ext cx="5334197" cy="3769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92178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3EEE14-1B97-3965-9FA8-6688F81CF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B0E5FE8-DEBF-8772-3D21-5589F7BF8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fi-FI" sz="4000"/>
              <a:t>Ankaruuden ansa</a:t>
            </a:r>
          </a:p>
        </p:txBody>
      </p:sp>
      <p:pic>
        <p:nvPicPr>
          <p:cNvPr id="6" name="Picture 5" descr="Kovahatut ja turvaliivit seinällä">
            <a:extLst>
              <a:ext uri="{FF2B5EF4-FFF2-40B4-BE49-F238E27FC236}">
                <a16:creationId xmlns:a16="http://schemas.microsoft.com/office/drawing/2014/main" id="{74E7F28B-4B19-664A-4AF1-4C61B6153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7" r="34796" b="-1"/>
          <a:stretch>
            <a:fillRect/>
          </a:stretch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AAEDEA48-75EB-12C8-6065-F83B233889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3093838"/>
              </p:ext>
            </p:extLst>
          </p:nvPr>
        </p:nvGraphicFramePr>
        <p:xfrm>
          <a:off x="761800" y="2470244"/>
          <a:ext cx="5334197" cy="3769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97732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7C666D-F1C6-3F64-ED5A-712383583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Kovahatut ja turvaliivit seinällä">
            <a:extLst>
              <a:ext uri="{FF2B5EF4-FFF2-40B4-BE49-F238E27FC236}">
                <a16:creationId xmlns:a16="http://schemas.microsoft.com/office/drawing/2014/main" id="{C38C1585-72B9-C9F3-3D6C-F447053252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3" r="31082" b="-1"/>
          <a:stretch>
            <a:fillRect/>
          </a:stretch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88820C2-06B3-BFA9-FC8C-69E5D077A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rmAutofit/>
          </a:bodyPr>
          <a:lstStyle/>
          <a:p>
            <a:r>
              <a:rPr lang="fi-FI" sz="4000"/>
              <a:t>Pessimistisyyden ansa</a:t>
            </a: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C6C38B1D-AA85-600B-A17A-9015A8D03E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837935"/>
              </p:ext>
            </p:extLst>
          </p:nvPr>
        </p:nvGraphicFramePr>
        <p:xfrm>
          <a:off x="761801" y="2884929"/>
          <a:ext cx="4659756" cy="3374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9936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8CA2D7-4454-0D9E-8435-C7DDA5B85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8A910A1-D451-3341-B2AC-8DD214B40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8E401AA-A36A-3974-3DE9-5C3AF4A55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fi-FI" sz="4000"/>
              <a:t>Vakuuttelun ansa</a:t>
            </a:r>
          </a:p>
        </p:txBody>
      </p:sp>
      <p:pic>
        <p:nvPicPr>
          <p:cNvPr id="6" name="Picture 5" descr="Kovahatut ja turvaliivit seinällä">
            <a:extLst>
              <a:ext uri="{FF2B5EF4-FFF2-40B4-BE49-F238E27FC236}">
                <a16:creationId xmlns:a16="http://schemas.microsoft.com/office/drawing/2014/main" id="{4E176078-4474-F15E-686A-A462ECF565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0" r="25740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0ABAD54C-8B73-3E49-F3C6-C2E817E3FA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6806115"/>
              </p:ext>
            </p:extLst>
          </p:nvPr>
        </p:nvGraphicFramePr>
        <p:xfrm>
          <a:off x="836679" y="1855034"/>
          <a:ext cx="6002110" cy="44822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95573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656CF1-18EF-47FB-FCC1-EC399848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Pohdittavaksi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6B9DCF9-1790-429F-EC6C-53033EC271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Mihin ansoihin tunnistat itse lankeavasi? </a:t>
            </a:r>
          </a:p>
          <a:p>
            <a:pPr lvl="1"/>
            <a:r>
              <a:rPr lang="fi-FI" sz="2000" dirty="0"/>
              <a:t>Puolesta tekemisen ansa </a:t>
            </a:r>
          </a:p>
          <a:p>
            <a:pPr lvl="1"/>
            <a:r>
              <a:rPr lang="fi-FI" sz="2000" dirty="0"/>
              <a:t>Ylisuojelevuuden ansa </a:t>
            </a:r>
          </a:p>
          <a:p>
            <a:pPr lvl="1"/>
            <a:r>
              <a:rPr lang="fi-FI" sz="2000" dirty="0"/>
              <a:t>Ankaruuden ansa </a:t>
            </a:r>
          </a:p>
          <a:p>
            <a:pPr lvl="1"/>
            <a:r>
              <a:rPr lang="fi-FI" sz="2000" dirty="0"/>
              <a:t>Pessimistisyyden ansa</a:t>
            </a:r>
          </a:p>
          <a:p>
            <a:pPr lvl="1"/>
            <a:r>
              <a:rPr lang="fi-FI" sz="2000" dirty="0"/>
              <a:t>Vakuuttelun ansa</a:t>
            </a:r>
          </a:p>
          <a:p>
            <a:r>
              <a:rPr lang="fi-FI" dirty="0"/>
              <a:t>Mitä hyötyjä tai haittoja olet huomannut toimintatapoihin liittyen? Nuoren näkökulmasta tai omastasi? </a:t>
            </a:r>
          </a:p>
          <a:p>
            <a:r>
              <a:rPr lang="fi-FI" dirty="0"/>
              <a:t>Millaisissa tilanteissa olet erityisen altis lankeamaan tunnistamiisi ansoihin?</a:t>
            </a:r>
          </a:p>
          <a:p>
            <a:r>
              <a:rPr lang="fi-FI" dirty="0"/>
              <a:t>Millä muulla tavalla voisit olla tilanteessa nuoren tukena?</a:t>
            </a:r>
          </a:p>
        </p:txBody>
      </p:sp>
    </p:spTree>
    <p:extLst>
      <p:ext uri="{BB962C8B-B14F-4D97-AF65-F5344CB8AC3E}">
        <p14:creationId xmlns:p14="http://schemas.microsoft.com/office/powerpoint/2010/main" val="3633137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3D9055125CA8584FB93E0291F045FA72" ma:contentTypeVersion="11" ma:contentTypeDescription="Luo uusi asiakirja." ma:contentTypeScope="" ma:versionID="b5447a81b85b562997094e6721bd474d">
  <xsd:schema xmlns:xsd="http://www.w3.org/2001/XMLSchema" xmlns:xs="http://www.w3.org/2001/XMLSchema" xmlns:p="http://schemas.microsoft.com/office/2006/metadata/properties" xmlns:ns3="20bc26be-c35f-4fb4-8fb6-0e5b102f1b79" targetNamespace="http://schemas.microsoft.com/office/2006/metadata/properties" ma:root="true" ma:fieldsID="881f97ee3147f685b02fb156dfcbc584" ns3:_="">
    <xsd:import namespace="20bc26be-c35f-4fb4-8fb6-0e5b102f1b79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bc26be-c35f-4fb4-8fb6-0e5b102f1b79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0bc26be-c35f-4fb4-8fb6-0e5b102f1b79" xsi:nil="true"/>
  </documentManagement>
</p:properties>
</file>

<file path=customXml/itemProps1.xml><?xml version="1.0" encoding="utf-8"?>
<ds:datastoreItem xmlns:ds="http://schemas.openxmlformats.org/officeDocument/2006/customXml" ds:itemID="{DB41E2E5-FC3B-4FAE-A57F-5C56E4EB9C7A}">
  <ds:schemaRefs>
    <ds:schemaRef ds:uri="20bc26be-c35f-4fb4-8fb6-0e5b102f1b7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E16FD56-E22A-4F00-A2F3-786DE265A0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F9205BC-60DE-4A11-8FCB-BBF5E2AF5E4B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www.w3.org/XML/1998/namespace"/>
    <ds:schemaRef ds:uri="http://purl.org/dc/dcmitype/"/>
    <ds:schemaRef ds:uri="http://purl.org/dc/terms/"/>
    <ds:schemaRef ds:uri="http://schemas.openxmlformats.org/package/2006/metadata/core-properties"/>
    <ds:schemaRef ds:uri="20bc26be-c35f-4fb4-8fb6-0e5b102f1b79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449</Words>
  <Application>Microsoft Office PowerPoint</Application>
  <PresentationFormat>Laajakuva</PresentationFormat>
  <Paragraphs>64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Wingdings</vt:lpstr>
      <vt:lpstr>Office-teema</vt:lpstr>
      <vt:lpstr>Vanhemmuusansat</vt:lpstr>
      <vt:lpstr>Vanhemmuusansat</vt:lpstr>
      <vt:lpstr>Miten tämä koskettaa opettajia, ohjaajia sekä muita nuorten parissa työskenteleviä?  </vt:lpstr>
      <vt:lpstr>Puolesta tekemisen ansa</vt:lpstr>
      <vt:lpstr>Ylisuojelevuuden ansa</vt:lpstr>
      <vt:lpstr>Ankaruuden ansa</vt:lpstr>
      <vt:lpstr>Pessimistisyyden ansa</vt:lpstr>
      <vt:lpstr>Vakuuttelun ansa</vt:lpstr>
      <vt:lpstr>Pohdittavaksi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Syrjälä Emilia</dc:creator>
  <cp:lastModifiedBy>Anne Eteläaho</cp:lastModifiedBy>
  <cp:revision>19</cp:revision>
  <dcterms:created xsi:type="dcterms:W3CDTF">2026-08-17T06:33:08Z</dcterms:created>
  <dcterms:modified xsi:type="dcterms:W3CDTF">2026-08-20T04:55:33Z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0x0101003D9055125CA8584FB93E0291F045FA72</vt:lpwstr>
  </property>
</Properties>
</file>