
<file path=[Content_Types].xml><?xml version="1.0" encoding="utf-8"?>
<Types xmlns="http://schemas.openxmlformats.org/package/2006/content-types"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364" r:id="rId3"/>
    <p:sldId id="257" r:id="rId4"/>
    <p:sldId id="265" r:id="rId5"/>
    <p:sldId id="378" r:id="rId6"/>
    <p:sldId id="381" r:id="rId7"/>
    <p:sldId id="403" r:id="rId8"/>
    <p:sldId id="374" r:id="rId9"/>
    <p:sldId id="371" r:id="rId10"/>
    <p:sldId id="372" r:id="rId11"/>
    <p:sldId id="262" r:id="rId12"/>
    <p:sldId id="263" r:id="rId13"/>
    <p:sldId id="365" r:id="rId14"/>
    <p:sldId id="375" r:id="rId15"/>
    <p:sldId id="376" r:id="rId16"/>
    <p:sldId id="367" r:id="rId17"/>
    <p:sldId id="370" r:id="rId18"/>
    <p:sldId id="264" r:id="rId19"/>
    <p:sldId id="377" r:id="rId20"/>
    <p:sldId id="369" r:id="rId21"/>
    <p:sldId id="268" r:id="rId22"/>
    <p:sldId id="354" r:id="rId23"/>
    <p:sldId id="344" r:id="rId24"/>
    <p:sldId id="352" r:id="rId25"/>
    <p:sldId id="395" r:id="rId26"/>
    <p:sldId id="386" r:id="rId27"/>
    <p:sldId id="393" r:id="rId28"/>
    <p:sldId id="406" r:id="rId29"/>
    <p:sldId id="357" r:id="rId30"/>
    <p:sldId id="327" r:id="rId31"/>
    <p:sldId id="404" r:id="rId32"/>
    <p:sldId id="405" r:id="rId33"/>
    <p:sldId id="351" r:id="rId34"/>
    <p:sldId id="334" r:id="rId35"/>
    <p:sldId id="343" r:id="rId36"/>
    <p:sldId id="360" r:id="rId37"/>
    <p:sldId id="363" r:id="rId38"/>
    <p:sldId id="359" r:id="rId39"/>
    <p:sldId id="328" r:id="rId40"/>
    <p:sldId id="356" r:id="rId41"/>
    <p:sldId id="341" r:id="rId42"/>
    <p:sldId id="362" r:id="rId43"/>
    <p:sldId id="368" r:id="rId44"/>
    <p:sldId id="383" r:id="rId45"/>
    <p:sldId id="388" r:id="rId46"/>
    <p:sldId id="392" r:id="rId47"/>
    <p:sldId id="394" r:id="rId48"/>
    <p:sldId id="396" r:id="rId49"/>
    <p:sldId id="398" r:id="rId50"/>
    <p:sldId id="401" r:id="rId51"/>
    <p:sldId id="399" r:id="rId52"/>
    <p:sldId id="400" r:id="rId53"/>
    <p:sldId id="335" r:id="rId5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DA9F64-2FD6-7EAB-6805-F50212F2D193}" v="292" dt="2024-03-18T18:34:17.824"/>
    <p1510:client id="{2A7A65B4-DCF2-853C-5DA0-4A6E3149EC76}" v="263" dt="2024-03-18T17:54:10.004"/>
    <p1510:client id="{446EE05A-730D-05CA-FE40-E86E2128774F}" v="318" dt="2024-03-20T06:29:23.784"/>
    <p1510:client id="{799771E8-2A90-2F56-C82C-254AFAE32EB2}" v="272" dt="2024-03-19T08:49:52.903"/>
    <p1510:client id="{960B3B48-1393-959A-47F5-8861DFB4BCD4}" v="250" dt="2024-03-19T07:55:30.509"/>
    <p1510:client id="{A05A9AE2-4345-414D-3B11-574B4C4437BC}" v="217" dt="2024-03-19T08:10:27.728"/>
    <p1510:client id="{B9C9C460-BA72-B96B-D22E-2D3B3AD49C51}" v="749" dt="2024-03-19T19:10:13.471"/>
    <p1510:client id="{C08FE941-F3CD-0F4E-FA13-26399EEFC3D6}" v="314" dt="2024-03-19T10:10:27.130"/>
    <p1510:client id="{EA35F428-6A35-4A01-6538-E01CDEC4DF9A}" v="3" dt="2024-03-20T07:33:02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D9A185-9562-4890-B9CE-08E5987D36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E0C9D8-4C12-4DF5-A8D3-801809EAC246}">
      <dgm:prSet/>
      <dgm:spPr/>
      <dgm:t>
        <a:bodyPr/>
        <a:lstStyle/>
        <a:p>
          <a:r>
            <a:rPr lang="fi-FI" dirty="0"/>
            <a:t>Saattaen vaihto keväällä 19 peruskoulua nuoren ja vanhempien luvalla</a:t>
          </a:r>
          <a:endParaRPr lang="en-US" dirty="0"/>
        </a:p>
      </dgm:t>
    </dgm:pt>
    <dgm:pt modelId="{D4FB39BB-B83F-4695-BEB3-BABAB7A00D5A}" type="parTrans" cxnId="{B3EF632D-77A8-4D4F-B1AA-88F31531A495}">
      <dgm:prSet/>
      <dgm:spPr/>
      <dgm:t>
        <a:bodyPr/>
        <a:lstStyle/>
        <a:p>
          <a:endParaRPr lang="en-US"/>
        </a:p>
      </dgm:t>
    </dgm:pt>
    <dgm:pt modelId="{C45FF4F6-DDE6-428F-9812-13662E8A1916}" type="sibTrans" cxnId="{B3EF632D-77A8-4D4F-B1AA-88F31531A495}">
      <dgm:prSet/>
      <dgm:spPr/>
      <dgm:t>
        <a:bodyPr/>
        <a:lstStyle/>
        <a:p>
          <a:endParaRPr lang="en-US"/>
        </a:p>
      </dgm:t>
    </dgm:pt>
    <dgm:pt modelId="{4288B5D3-DA37-48B2-A441-BFD6FEE36D9D}">
      <dgm:prSet/>
      <dgm:spPr/>
      <dgm:t>
        <a:bodyPr/>
        <a:lstStyle/>
        <a:p>
          <a:r>
            <a:rPr lang="fi-FI" dirty="0"/>
            <a:t>Mahdollistaa oikeanlaiset tuki- ja opetusjärjestelyt heti opintojen alettua.</a:t>
          </a:r>
          <a:endParaRPr lang="en-US" dirty="0"/>
        </a:p>
      </dgm:t>
    </dgm:pt>
    <dgm:pt modelId="{8FF9775C-B39A-4454-947E-6237318BE535}" type="parTrans" cxnId="{DEBA95A9-2224-465A-AA7B-94EE394265C2}">
      <dgm:prSet/>
      <dgm:spPr/>
      <dgm:t>
        <a:bodyPr/>
        <a:lstStyle/>
        <a:p>
          <a:endParaRPr lang="en-US"/>
        </a:p>
      </dgm:t>
    </dgm:pt>
    <dgm:pt modelId="{7E6F0E83-B540-4AD1-B487-54D1CC80582B}" type="sibTrans" cxnId="{DEBA95A9-2224-465A-AA7B-94EE394265C2}">
      <dgm:prSet/>
      <dgm:spPr/>
      <dgm:t>
        <a:bodyPr/>
        <a:lstStyle/>
        <a:p>
          <a:endParaRPr lang="en-US"/>
        </a:p>
      </dgm:t>
    </dgm:pt>
    <dgm:pt modelId="{E1AD4B6F-75B7-4B3F-AB40-77379C3A5B59}">
      <dgm:prSet/>
      <dgm:spPr/>
      <dgm:t>
        <a:bodyPr/>
        <a:lstStyle/>
        <a:p>
          <a:r>
            <a:rPr lang="fi-FI" dirty="0"/>
            <a:t>Wilmassa mahdollisuus ilmoittaa tuen tarpeesta opintojen alkaessa.</a:t>
          </a:r>
          <a:endParaRPr lang="en-US" dirty="0"/>
        </a:p>
      </dgm:t>
    </dgm:pt>
    <dgm:pt modelId="{DAC9176E-E856-4C87-90D9-244A4B8482F4}" type="parTrans" cxnId="{038A0579-3EEC-4C94-B968-6297FE713078}">
      <dgm:prSet/>
      <dgm:spPr/>
      <dgm:t>
        <a:bodyPr/>
        <a:lstStyle/>
        <a:p>
          <a:endParaRPr lang="en-US"/>
        </a:p>
      </dgm:t>
    </dgm:pt>
    <dgm:pt modelId="{F6414481-63BE-4048-ACC5-3760493D5EFA}" type="sibTrans" cxnId="{038A0579-3EEC-4C94-B968-6297FE713078}">
      <dgm:prSet/>
      <dgm:spPr/>
      <dgm:t>
        <a:bodyPr/>
        <a:lstStyle/>
        <a:p>
          <a:endParaRPr lang="en-US"/>
        </a:p>
      </dgm:t>
    </dgm:pt>
    <dgm:pt modelId="{62AD2647-B06B-49C7-9D7F-7CBD8BA10940}">
      <dgm:prSet/>
      <dgm:spPr/>
      <dgm:t>
        <a:bodyPr/>
        <a:lstStyle/>
        <a:p>
          <a:r>
            <a:rPr lang="fi-FI" dirty="0"/>
            <a:t>Älykäs Annie tekstiviestipalvelu</a:t>
          </a:r>
          <a:endParaRPr lang="en-US" dirty="0"/>
        </a:p>
      </dgm:t>
    </dgm:pt>
    <dgm:pt modelId="{DE9D2EFB-9BB9-4CE3-98DB-E9C6299391FF}" type="parTrans" cxnId="{C51FE920-A825-4A76-859D-62956769DD95}">
      <dgm:prSet/>
      <dgm:spPr/>
      <dgm:t>
        <a:bodyPr/>
        <a:lstStyle/>
        <a:p>
          <a:endParaRPr lang="en-US"/>
        </a:p>
      </dgm:t>
    </dgm:pt>
    <dgm:pt modelId="{AA40A975-5E27-4646-97D8-9D157688753F}" type="sibTrans" cxnId="{C51FE920-A825-4A76-859D-62956769DD95}">
      <dgm:prSet/>
      <dgm:spPr/>
      <dgm:t>
        <a:bodyPr/>
        <a:lstStyle/>
        <a:p>
          <a:endParaRPr lang="en-US"/>
        </a:p>
      </dgm:t>
    </dgm:pt>
    <dgm:pt modelId="{B10C6490-1A8D-4B75-A9CF-2017ADD4B038}">
      <dgm:prSet/>
      <dgm:spPr/>
      <dgm:t>
        <a:bodyPr/>
        <a:lstStyle/>
        <a:p>
          <a:pPr rtl="0"/>
          <a:r>
            <a:rPr lang="fi-FI" dirty="0"/>
            <a:t>Huolenpitokeskustelun </a:t>
          </a:r>
          <a:r>
            <a:rPr lang="fi-FI" dirty="0">
              <a:latin typeface="Calibri Light" panose="020F0302020204030204"/>
            </a:rPr>
            <a:t>teemahaastattelu</a:t>
          </a:r>
          <a:endParaRPr lang="en-US" dirty="0">
            <a:latin typeface="Calibri Light" panose="020F0302020204030204"/>
          </a:endParaRPr>
        </a:p>
      </dgm:t>
    </dgm:pt>
    <dgm:pt modelId="{16E0218F-8EBB-4C61-ADC5-247B11443DC6}" type="parTrans" cxnId="{90391BE1-84A1-4826-A03B-6E29907DDB67}">
      <dgm:prSet/>
      <dgm:spPr/>
      <dgm:t>
        <a:bodyPr/>
        <a:lstStyle/>
        <a:p>
          <a:endParaRPr lang="en-US"/>
        </a:p>
      </dgm:t>
    </dgm:pt>
    <dgm:pt modelId="{A6BF3FF3-69A7-4C0C-B37B-1859A50EF963}" type="sibTrans" cxnId="{90391BE1-84A1-4826-A03B-6E29907DDB67}">
      <dgm:prSet/>
      <dgm:spPr/>
      <dgm:t>
        <a:bodyPr/>
        <a:lstStyle/>
        <a:p>
          <a:endParaRPr lang="en-US"/>
        </a:p>
      </dgm:t>
    </dgm:pt>
    <dgm:pt modelId="{7A1EF8EE-3987-467B-B909-645DE6693D37}">
      <dgm:prSet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Luki- ja matikkatestit</a:t>
          </a:r>
        </a:p>
      </dgm:t>
    </dgm:pt>
    <dgm:pt modelId="{C2066580-D291-488E-A64D-C2C04FFE57A0}" type="parTrans" cxnId="{7D2CE68A-29EE-4907-BBEA-CA32606DB7D1}">
      <dgm:prSet/>
      <dgm:spPr/>
    </dgm:pt>
    <dgm:pt modelId="{C74E4A91-0BC4-40EE-A31C-FDB20BCEF5EE}" type="sibTrans" cxnId="{7D2CE68A-29EE-4907-BBEA-CA32606DB7D1}">
      <dgm:prSet/>
      <dgm:spPr/>
    </dgm:pt>
    <dgm:pt modelId="{73FF16C6-F715-48E3-90BA-D097F3C35CDA}">
      <dgm:prSet phldr="0"/>
      <dgm:spPr/>
      <dgm:t>
        <a:bodyPr/>
        <a:lstStyle/>
        <a:p>
          <a:r>
            <a:rPr lang="fi-FI" dirty="0">
              <a:latin typeface="Calibri Light" panose="020F0302020204030204"/>
            </a:rPr>
            <a:t>Vastuuohjaajan</a:t>
          </a:r>
          <a:r>
            <a:rPr lang="fi-FI" dirty="0"/>
            <a:t> on seurattava </a:t>
          </a:r>
          <a:r>
            <a:rPr lang="fi-FI" b="1" dirty="0"/>
            <a:t>opiskelijoiden opintojen edistymistä ja </a:t>
          </a:r>
          <a:r>
            <a:rPr lang="fi-FI" dirty="0"/>
            <a:t>puututtava tarvittaessa poissaoloihin ja pyrittävä selvittämään opintojen etenemisen esteiden syyt.  </a:t>
          </a:r>
        </a:p>
      </dgm:t>
    </dgm:pt>
    <dgm:pt modelId="{4923DEAD-D731-4007-B8A0-E682A2158E91}" type="parTrans" cxnId="{5EBFF623-B4CA-42A8-97C0-8B1F055D0DEF}">
      <dgm:prSet/>
      <dgm:spPr/>
    </dgm:pt>
    <dgm:pt modelId="{CF433103-BBAE-4CA1-8342-866745A915D6}" type="sibTrans" cxnId="{5EBFF623-B4CA-42A8-97C0-8B1F055D0DEF}">
      <dgm:prSet/>
      <dgm:spPr/>
    </dgm:pt>
    <dgm:pt modelId="{6A4C2C20-A8EA-4CBA-B106-EE73041275A4}" type="pres">
      <dgm:prSet presAssocID="{2ED9A185-9562-4890-B9CE-08E5987D3631}" presName="linear" presStyleCnt="0">
        <dgm:presLayoutVars>
          <dgm:animLvl val="lvl"/>
          <dgm:resizeHandles val="exact"/>
        </dgm:presLayoutVars>
      </dgm:prSet>
      <dgm:spPr/>
    </dgm:pt>
    <dgm:pt modelId="{FEE7AA6C-08EE-4D7C-8185-6070FCFFE43F}" type="pres">
      <dgm:prSet presAssocID="{C8E0C9D8-4C12-4DF5-A8D3-801809EAC24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69AF39B-E8F8-48D4-966E-ECE4AC71E865}" type="pres">
      <dgm:prSet presAssocID="{C45FF4F6-DDE6-428F-9812-13662E8A1916}" presName="spacer" presStyleCnt="0"/>
      <dgm:spPr/>
    </dgm:pt>
    <dgm:pt modelId="{D29BBD76-B13F-4CDB-9F45-C45C3665FE64}" type="pres">
      <dgm:prSet presAssocID="{4288B5D3-DA37-48B2-A441-BFD6FEE36D9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2ADF650-E5B6-4960-A0E3-0A26ABC85348}" type="pres">
      <dgm:prSet presAssocID="{7E6F0E83-B540-4AD1-B487-54D1CC80582B}" presName="spacer" presStyleCnt="0"/>
      <dgm:spPr/>
    </dgm:pt>
    <dgm:pt modelId="{370D9CC1-C732-49E1-8982-57F93733F284}" type="pres">
      <dgm:prSet presAssocID="{7A1EF8EE-3987-467B-B909-645DE6693D3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B679510-CDD3-4F2C-9050-F9B5DF9B30C2}" type="pres">
      <dgm:prSet presAssocID="{C74E4A91-0BC4-40EE-A31C-FDB20BCEF5EE}" presName="spacer" presStyleCnt="0"/>
      <dgm:spPr/>
    </dgm:pt>
    <dgm:pt modelId="{F45AAA5E-5C61-4918-AC6C-EE9855FAF254}" type="pres">
      <dgm:prSet presAssocID="{E1AD4B6F-75B7-4B3F-AB40-77379C3A5B5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813FDEB-295E-4AC5-A62D-FEBCDE9CEC1F}" type="pres">
      <dgm:prSet presAssocID="{F6414481-63BE-4048-ACC5-3760493D5EFA}" presName="spacer" presStyleCnt="0"/>
      <dgm:spPr/>
    </dgm:pt>
    <dgm:pt modelId="{6896CD33-E14C-4FD4-A7ED-136A6FC6C424}" type="pres">
      <dgm:prSet presAssocID="{62AD2647-B06B-49C7-9D7F-7CBD8BA1094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7A7896A-B367-4EB6-86DE-64F517D612BE}" type="pres">
      <dgm:prSet presAssocID="{AA40A975-5E27-4646-97D8-9D157688753F}" presName="spacer" presStyleCnt="0"/>
      <dgm:spPr/>
    </dgm:pt>
    <dgm:pt modelId="{4287613E-0526-480E-8847-5003020B0566}" type="pres">
      <dgm:prSet presAssocID="{B10C6490-1A8D-4B75-A9CF-2017ADD4B038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FB07AAF-8B3E-46E4-BB05-AE98BE08EDB3}" type="pres">
      <dgm:prSet presAssocID="{A6BF3FF3-69A7-4C0C-B37B-1859A50EF963}" presName="spacer" presStyleCnt="0"/>
      <dgm:spPr/>
    </dgm:pt>
    <dgm:pt modelId="{CE38A725-F07A-41D9-9D9B-E50232E84C39}" type="pres">
      <dgm:prSet presAssocID="{73FF16C6-F715-48E3-90BA-D097F3C35CD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51FE920-A825-4A76-859D-62956769DD95}" srcId="{2ED9A185-9562-4890-B9CE-08E5987D3631}" destId="{62AD2647-B06B-49C7-9D7F-7CBD8BA10940}" srcOrd="4" destOrd="0" parTransId="{DE9D2EFB-9BB9-4CE3-98DB-E9C6299391FF}" sibTransId="{AA40A975-5E27-4646-97D8-9D157688753F}"/>
    <dgm:cxn modelId="{5EBFF623-B4CA-42A8-97C0-8B1F055D0DEF}" srcId="{2ED9A185-9562-4890-B9CE-08E5987D3631}" destId="{73FF16C6-F715-48E3-90BA-D097F3C35CDA}" srcOrd="6" destOrd="0" parTransId="{4923DEAD-D731-4007-B8A0-E682A2158E91}" sibTransId="{CF433103-BBAE-4CA1-8342-866745A915D6}"/>
    <dgm:cxn modelId="{B3EF632D-77A8-4D4F-B1AA-88F31531A495}" srcId="{2ED9A185-9562-4890-B9CE-08E5987D3631}" destId="{C8E0C9D8-4C12-4DF5-A8D3-801809EAC246}" srcOrd="0" destOrd="0" parTransId="{D4FB39BB-B83F-4695-BEB3-BABAB7A00D5A}" sibTransId="{C45FF4F6-DDE6-428F-9812-13662E8A1916}"/>
    <dgm:cxn modelId="{C8D7B05E-4D1C-4F22-AB8C-CB0A97F6AE5B}" type="presOf" srcId="{B10C6490-1A8D-4B75-A9CF-2017ADD4B038}" destId="{4287613E-0526-480E-8847-5003020B0566}" srcOrd="0" destOrd="0" presId="urn:microsoft.com/office/officeart/2005/8/layout/vList2"/>
    <dgm:cxn modelId="{1DED9551-6687-41A3-9DE9-C39FAFB42770}" type="presOf" srcId="{62AD2647-B06B-49C7-9D7F-7CBD8BA10940}" destId="{6896CD33-E14C-4FD4-A7ED-136A6FC6C424}" srcOrd="0" destOrd="0" presId="urn:microsoft.com/office/officeart/2005/8/layout/vList2"/>
    <dgm:cxn modelId="{4472C653-07F7-4814-8E99-8FFA766480A5}" type="presOf" srcId="{E1AD4B6F-75B7-4B3F-AB40-77379C3A5B59}" destId="{F45AAA5E-5C61-4918-AC6C-EE9855FAF254}" srcOrd="0" destOrd="0" presId="urn:microsoft.com/office/officeart/2005/8/layout/vList2"/>
    <dgm:cxn modelId="{038A0579-3EEC-4C94-B968-6297FE713078}" srcId="{2ED9A185-9562-4890-B9CE-08E5987D3631}" destId="{E1AD4B6F-75B7-4B3F-AB40-77379C3A5B59}" srcOrd="3" destOrd="0" parTransId="{DAC9176E-E856-4C87-90D9-244A4B8482F4}" sibTransId="{F6414481-63BE-4048-ACC5-3760493D5EFA}"/>
    <dgm:cxn modelId="{96E2AD59-1665-4C5B-9FD8-6AF84D6BCA38}" type="presOf" srcId="{7A1EF8EE-3987-467B-B909-645DE6693D37}" destId="{370D9CC1-C732-49E1-8982-57F93733F284}" srcOrd="0" destOrd="0" presId="urn:microsoft.com/office/officeart/2005/8/layout/vList2"/>
    <dgm:cxn modelId="{7D2CE68A-29EE-4907-BBEA-CA32606DB7D1}" srcId="{2ED9A185-9562-4890-B9CE-08E5987D3631}" destId="{7A1EF8EE-3987-467B-B909-645DE6693D37}" srcOrd="2" destOrd="0" parTransId="{C2066580-D291-488E-A64D-C2C04FFE57A0}" sibTransId="{C74E4A91-0BC4-40EE-A31C-FDB20BCEF5EE}"/>
    <dgm:cxn modelId="{DEBA95A9-2224-465A-AA7B-94EE394265C2}" srcId="{2ED9A185-9562-4890-B9CE-08E5987D3631}" destId="{4288B5D3-DA37-48B2-A441-BFD6FEE36D9D}" srcOrd="1" destOrd="0" parTransId="{8FF9775C-B39A-4454-947E-6237318BE535}" sibTransId="{7E6F0E83-B540-4AD1-B487-54D1CC80582B}"/>
    <dgm:cxn modelId="{4570B7D1-6812-4B12-8F5D-AF181E81399D}" type="presOf" srcId="{2ED9A185-9562-4890-B9CE-08E5987D3631}" destId="{6A4C2C20-A8EA-4CBA-B106-EE73041275A4}" srcOrd="0" destOrd="0" presId="urn:microsoft.com/office/officeart/2005/8/layout/vList2"/>
    <dgm:cxn modelId="{D8A746D6-C6FE-4FA1-A48E-970862C66D06}" type="presOf" srcId="{73FF16C6-F715-48E3-90BA-D097F3C35CDA}" destId="{CE38A725-F07A-41D9-9D9B-E50232E84C39}" srcOrd="0" destOrd="0" presId="urn:microsoft.com/office/officeart/2005/8/layout/vList2"/>
    <dgm:cxn modelId="{90391BE1-84A1-4826-A03B-6E29907DDB67}" srcId="{2ED9A185-9562-4890-B9CE-08E5987D3631}" destId="{B10C6490-1A8D-4B75-A9CF-2017ADD4B038}" srcOrd="5" destOrd="0" parTransId="{16E0218F-8EBB-4C61-ADC5-247B11443DC6}" sibTransId="{A6BF3FF3-69A7-4C0C-B37B-1859A50EF963}"/>
    <dgm:cxn modelId="{C6E978F1-9083-4572-860B-1C16D3152897}" type="presOf" srcId="{4288B5D3-DA37-48B2-A441-BFD6FEE36D9D}" destId="{D29BBD76-B13F-4CDB-9F45-C45C3665FE64}" srcOrd="0" destOrd="0" presId="urn:microsoft.com/office/officeart/2005/8/layout/vList2"/>
    <dgm:cxn modelId="{EB4608F2-3D71-4351-9304-675B2B9922B5}" type="presOf" srcId="{C8E0C9D8-4C12-4DF5-A8D3-801809EAC246}" destId="{FEE7AA6C-08EE-4D7C-8185-6070FCFFE43F}" srcOrd="0" destOrd="0" presId="urn:microsoft.com/office/officeart/2005/8/layout/vList2"/>
    <dgm:cxn modelId="{3BEEC11D-D71C-449B-8346-FDB20AE5A146}" type="presParOf" srcId="{6A4C2C20-A8EA-4CBA-B106-EE73041275A4}" destId="{FEE7AA6C-08EE-4D7C-8185-6070FCFFE43F}" srcOrd="0" destOrd="0" presId="urn:microsoft.com/office/officeart/2005/8/layout/vList2"/>
    <dgm:cxn modelId="{84DD85D8-16A3-40F4-A90E-B1A127D14687}" type="presParOf" srcId="{6A4C2C20-A8EA-4CBA-B106-EE73041275A4}" destId="{E69AF39B-E8F8-48D4-966E-ECE4AC71E865}" srcOrd="1" destOrd="0" presId="urn:microsoft.com/office/officeart/2005/8/layout/vList2"/>
    <dgm:cxn modelId="{029324A4-9EA6-4F91-A980-90F175F781B9}" type="presParOf" srcId="{6A4C2C20-A8EA-4CBA-B106-EE73041275A4}" destId="{D29BBD76-B13F-4CDB-9F45-C45C3665FE64}" srcOrd="2" destOrd="0" presId="urn:microsoft.com/office/officeart/2005/8/layout/vList2"/>
    <dgm:cxn modelId="{B36BF9A7-F2BA-4841-8DEB-6046B81D67F0}" type="presParOf" srcId="{6A4C2C20-A8EA-4CBA-B106-EE73041275A4}" destId="{12ADF650-E5B6-4960-A0E3-0A26ABC85348}" srcOrd="3" destOrd="0" presId="urn:microsoft.com/office/officeart/2005/8/layout/vList2"/>
    <dgm:cxn modelId="{127DE442-CD03-446F-8274-8515A972FF68}" type="presParOf" srcId="{6A4C2C20-A8EA-4CBA-B106-EE73041275A4}" destId="{370D9CC1-C732-49E1-8982-57F93733F284}" srcOrd="4" destOrd="0" presId="urn:microsoft.com/office/officeart/2005/8/layout/vList2"/>
    <dgm:cxn modelId="{C9C0C574-CE4A-445A-994B-159C8698A106}" type="presParOf" srcId="{6A4C2C20-A8EA-4CBA-B106-EE73041275A4}" destId="{BB679510-CDD3-4F2C-9050-F9B5DF9B30C2}" srcOrd="5" destOrd="0" presId="urn:microsoft.com/office/officeart/2005/8/layout/vList2"/>
    <dgm:cxn modelId="{23FB743F-85E2-4D2C-8807-856BC494DBF7}" type="presParOf" srcId="{6A4C2C20-A8EA-4CBA-B106-EE73041275A4}" destId="{F45AAA5E-5C61-4918-AC6C-EE9855FAF254}" srcOrd="6" destOrd="0" presId="urn:microsoft.com/office/officeart/2005/8/layout/vList2"/>
    <dgm:cxn modelId="{B1BE4373-3FF5-40E5-ACF6-C6E0FF4CB1A7}" type="presParOf" srcId="{6A4C2C20-A8EA-4CBA-B106-EE73041275A4}" destId="{D813FDEB-295E-4AC5-A62D-FEBCDE9CEC1F}" srcOrd="7" destOrd="0" presId="urn:microsoft.com/office/officeart/2005/8/layout/vList2"/>
    <dgm:cxn modelId="{675151D1-BA57-4F37-B9AF-AEF315EEAA00}" type="presParOf" srcId="{6A4C2C20-A8EA-4CBA-B106-EE73041275A4}" destId="{6896CD33-E14C-4FD4-A7ED-136A6FC6C424}" srcOrd="8" destOrd="0" presId="urn:microsoft.com/office/officeart/2005/8/layout/vList2"/>
    <dgm:cxn modelId="{CCB510BA-1C2E-4EF9-A239-61389BA49BFA}" type="presParOf" srcId="{6A4C2C20-A8EA-4CBA-B106-EE73041275A4}" destId="{F7A7896A-B367-4EB6-86DE-64F517D612BE}" srcOrd="9" destOrd="0" presId="urn:microsoft.com/office/officeart/2005/8/layout/vList2"/>
    <dgm:cxn modelId="{4D5E7448-F24C-4A5E-BA65-C922FF96022F}" type="presParOf" srcId="{6A4C2C20-A8EA-4CBA-B106-EE73041275A4}" destId="{4287613E-0526-480E-8847-5003020B0566}" srcOrd="10" destOrd="0" presId="urn:microsoft.com/office/officeart/2005/8/layout/vList2"/>
    <dgm:cxn modelId="{3BBE561D-31E3-47E5-8A66-E7F73626667A}" type="presParOf" srcId="{6A4C2C20-A8EA-4CBA-B106-EE73041275A4}" destId="{9FB07AAF-8B3E-46E4-BB05-AE98BE08EDB3}" srcOrd="11" destOrd="0" presId="urn:microsoft.com/office/officeart/2005/8/layout/vList2"/>
    <dgm:cxn modelId="{C7D20B24-8839-4A5A-A394-D2D6F1062D2D}" type="presParOf" srcId="{6A4C2C20-A8EA-4CBA-B106-EE73041275A4}" destId="{CE38A725-F07A-41D9-9D9B-E50232E84C3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974525-A124-46C1-9D3A-3524617E9FFF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BE261E-2D93-4C2E-867C-CD6AC944E8AE}">
      <dgm:prSet custT="1"/>
      <dgm:spPr/>
      <dgm:t>
        <a:bodyPr/>
        <a:lstStyle/>
        <a:p>
          <a:pPr rtl="0"/>
          <a:r>
            <a:rPr lang="fi-FI" sz="1600"/>
            <a:t>Opiskelijan tilanteen parantaminen aloitetaan selvittämällä mikä estää häntä osallistumasta </a:t>
          </a:r>
          <a:r>
            <a:rPr lang="fi-FI" sz="1600" err="1"/>
            <a:t>Hoksin</a:t>
          </a:r>
          <a:r>
            <a:rPr lang="fi-FI" sz="1600"/>
            <a:t> mukaisiin opintoihin.</a:t>
          </a:r>
          <a:r>
            <a:rPr lang="fi-FI" sz="1600">
              <a:latin typeface="Calibri Light" panose="020F0302020204030204"/>
            </a:rPr>
            <a:t> </a:t>
          </a:r>
          <a:endParaRPr lang="en-US" sz="1600"/>
        </a:p>
      </dgm:t>
    </dgm:pt>
    <dgm:pt modelId="{68BB5A23-0380-470E-840F-94C1119277E2}" type="parTrans" cxnId="{365962DC-E7F6-4903-82EB-842025E1C612}">
      <dgm:prSet/>
      <dgm:spPr/>
      <dgm:t>
        <a:bodyPr/>
        <a:lstStyle/>
        <a:p>
          <a:endParaRPr lang="en-US" sz="1600"/>
        </a:p>
      </dgm:t>
    </dgm:pt>
    <dgm:pt modelId="{1728C5DD-6511-4EB4-80CA-C3697F99E55B}" type="sibTrans" cxnId="{365962DC-E7F6-4903-82EB-842025E1C612}">
      <dgm:prSet phldrT="1" phldr="0" custT="1"/>
      <dgm:spPr/>
      <dgm:t>
        <a:bodyPr/>
        <a:lstStyle/>
        <a:p>
          <a:r>
            <a:rPr lang="en-US" sz="1600"/>
            <a:t>1</a:t>
          </a:r>
        </a:p>
      </dgm:t>
    </dgm:pt>
    <dgm:pt modelId="{C77B88F9-E453-4D26-A5A5-2F353C009AB8}">
      <dgm:prSet custT="1"/>
      <dgm:spPr/>
      <dgm:t>
        <a:bodyPr/>
        <a:lstStyle/>
        <a:p>
          <a:pPr rtl="0"/>
          <a:r>
            <a:rPr lang="fi-FI" sz="1600"/>
            <a:t>Yhdessä opiskelijan kanssa pohditaan, mitkä tekijät helpottaisivat hänen tilannettaan ja auttaisivat ongelmatilanteis-</a:t>
          </a:r>
          <a:r>
            <a:rPr lang="fi-FI" sz="1600" err="1"/>
            <a:t>sa</a:t>
          </a:r>
          <a:r>
            <a:rPr lang="fi-FI" sz="1600"/>
            <a:t>.</a:t>
          </a:r>
          <a:r>
            <a:rPr lang="fi-FI" sz="1600">
              <a:latin typeface="Calibri Light" panose="020F0302020204030204"/>
            </a:rPr>
            <a:t> </a:t>
          </a:r>
          <a:endParaRPr lang="en-US" sz="1600"/>
        </a:p>
      </dgm:t>
    </dgm:pt>
    <dgm:pt modelId="{4F0C021B-8EB1-470E-8B8A-56DEFCD00814}" type="parTrans" cxnId="{B5C82D9A-E27D-47CC-AB5A-BC3F37186A64}">
      <dgm:prSet/>
      <dgm:spPr/>
      <dgm:t>
        <a:bodyPr/>
        <a:lstStyle/>
        <a:p>
          <a:endParaRPr lang="en-US" sz="1600"/>
        </a:p>
      </dgm:t>
    </dgm:pt>
    <dgm:pt modelId="{78F30A0A-6A3D-421C-A207-8C015A237A14}" type="sibTrans" cxnId="{B5C82D9A-E27D-47CC-AB5A-BC3F37186A64}">
      <dgm:prSet phldrT="2" phldr="0" custT="1"/>
      <dgm:spPr/>
      <dgm:t>
        <a:bodyPr/>
        <a:lstStyle/>
        <a:p>
          <a:r>
            <a:rPr lang="en-US" sz="1600"/>
            <a:t>2</a:t>
          </a:r>
        </a:p>
      </dgm:t>
    </dgm:pt>
    <dgm:pt modelId="{98C09581-2057-42D9-BBE5-F66F38A94632}">
      <dgm:prSet custT="1"/>
      <dgm:spPr/>
      <dgm:t>
        <a:bodyPr/>
        <a:lstStyle/>
        <a:p>
          <a:r>
            <a:rPr lang="fi-FI" sz="1600"/>
            <a:t>Tarvittaessa voidaan myös sopia vastuuohjaajan ja/tai opiskeluhuollon toimijoiden kanssa </a:t>
          </a:r>
          <a:r>
            <a:rPr lang="fi-FI" sz="1600" err="1"/>
            <a:t>seurantatapaami</a:t>
          </a:r>
          <a:r>
            <a:rPr lang="fi-FI" sz="1600"/>
            <a:t>-set</a:t>
          </a:r>
          <a:endParaRPr lang="en-US" sz="1600"/>
        </a:p>
      </dgm:t>
    </dgm:pt>
    <dgm:pt modelId="{5A63DE86-51B7-41F8-8B87-4EA5DF5BB434}" type="parTrans" cxnId="{6D871A72-921B-4E16-B080-312FF9AAAF87}">
      <dgm:prSet/>
      <dgm:spPr/>
      <dgm:t>
        <a:bodyPr/>
        <a:lstStyle/>
        <a:p>
          <a:endParaRPr lang="en-US" sz="1600"/>
        </a:p>
      </dgm:t>
    </dgm:pt>
    <dgm:pt modelId="{9C8244C0-A998-4234-AF8D-05F9432BF97A}" type="sibTrans" cxnId="{6D871A72-921B-4E16-B080-312FF9AAAF87}">
      <dgm:prSet phldrT="3" phldr="0" custT="1"/>
      <dgm:spPr/>
      <dgm:t>
        <a:bodyPr/>
        <a:lstStyle/>
        <a:p>
          <a:r>
            <a:rPr lang="en-US" sz="1600"/>
            <a:t>3</a:t>
          </a:r>
        </a:p>
      </dgm:t>
    </dgm:pt>
    <dgm:pt modelId="{566C4971-546C-4FB8-82F5-331CD0A038AC}">
      <dgm:prSet custT="1"/>
      <dgm:spPr/>
      <dgm:t>
        <a:bodyPr/>
        <a:lstStyle/>
        <a:p>
          <a:pPr rtl="0"/>
          <a:r>
            <a:rPr lang="fi-FI" sz="1600"/>
            <a:t>Opiskelija voi tarvita ympärilleen tukiverkoston</a:t>
          </a:r>
          <a:r>
            <a:rPr lang="fi-FI" sz="1600">
              <a:latin typeface="Calibri Light" panose="020F0302020204030204"/>
            </a:rPr>
            <a:t>. </a:t>
          </a:r>
          <a:r>
            <a:rPr lang="fi-FI" sz="1600"/>
            <a:t>Suunnitelmassa sovitaan muun muassa se, mitä tapahtuu, jos opiskelija ei sitoudu </a:t>
          </a:r>
          <a:r>
            <a:rPr lang="fi-FI" sz="1600" err="1"/>
            <a:t>Hoksin</a:t>
          </a:r>
          <a:r>
            <a:rPr lang="fi-FI" sz="1600"/>
            <a:t> mukaisiin opintoihin ja tukitoimiin.</a:t>
          </a:r>
          <a:r>
            <a:rPr lang="fi-FI" sz="1600">
              <a:latin typeface="Calibri Light" panose="020F0302020204030204"/>
            </a:rPr>
            <a:t> </a:t>
          </a:r>
          <a:endParaRPr lang="en-US" sz="1600"/>
        </a:p>
      </dgm:t>
    </dgm:pt>
    <dgm:pt modelId="{28249489-D82E-4E95-9A6F-81D88EA0387D}" type="parTrans" cxnId="{DFC587F1-57FE-4B23-A605-C96E1009D72E}">
      <dgm:prSet/>
      <dgm:spPr/>
      <dgm:t>
        <a:bodyPr/>
        <a:lstStyle/>
        <a:p>
          <a:endParaRPr lang="en-US" sz="1600"/>
        </a:p>
      </dgm:t>
    </dgm:pt>
    <dgm:pt modelId="{4B3B75E2-D260-4E55-8378-48D4E77CFBAA}" type="sibTrans" cxnId="{DFC587F1-57FE-4B23-A605-C96E1009D72E}">
      <dgm:prSet phldrT="4" phldr="0" custT="1"/>
      <dgm:spPr/>
      <dgm:t>
        <a:bodyPr/>
        <a:lstStyle/>
        <a:p>
          <a:r>
            <a:rPr lang="en-US" sz="1600"/>
            <a:t>4</a:t>
          </a:r>
        </a:p>
      </dgm:t>
    </dgm:pt>
    <dgm:pt modelId="{AE723F2C-71EE-4FB4-BF50-E096932E07F8}">
      <dgm:prSet custT="1"/>
      <dgm:spPr/>
      <dgm:t>
        <a:bodyPr/>
        <a:lstStyle/>
        <a:p>
          <a:pPr rtl="0"/>
          <a:r>
            <a:rPr lang="fi-FI" sz="1600"/>
            <a:t>Osoita, että olet aidosti kiinnostunut opiskelijan opiskelusta ja opiskeluun vaikuttavasta elämästä yleensä.</a:t>
          </a:r>
          <a:r>
            <a:rPr lang="fi-FI" sz="1600">
              <a:latin typeface="Calibri Light" panose="020F0302020204030204"/>
            </a:rPr>
            <a:t> </a:t>
          </a:r>
          <a:endParaRPr lang="en-US" sz="1600"/>
        </a:p>
      </dgm:t>
    </dgm:pt>
    <dgm:pt modelId="{9BA068E7-0825-459D-B6FB-84F15A03E78C}" type="parTrans" cxnId="{E7616BAE-47A0-41BF-AA3E-15F8C22AB4FB}">
      <dgm:prSet/>
      <dgm:spPr/>
      <dgm:t>
        <a:bodyPr/>
        <a:lstStyle/>
        <a:p>
          <a:endParaRPr lang="en-US" sz="1600"/>
        </a:p>
      </dgm:t>
    </dgm:pt>
    <dgm:pt modelId="{CEC28127-BE40-40DD-912C-11F96241430C}" type="sibTrans" cxnId="{E7616BAE-47A0-41BF-AA3E-15F8C22AB4FB}">
      <dgm:prSet phldrT="5" phldr="0" custT="1"/>
      <dgm:spPr/>
      <dgm:t>
        <a:bodyPr/>
        <a:lstStyle/>
        <a:p>
          <a:r>
            <a:rPr lang="en-US" sz="1600"/>
            <a:t>5</a:t>
          </a:r>
        </a:p>
      </dgm:t>
    </dgm:pt>
    <dgm:pt modelId="{EB9FC1A9-F309-42F7-9CBE-D90F6932CEAF}">
      <dgm:prSet custT="1"/>
      <dgm:spPr/>
      <dgm:t>
        <a:bodyPr/>
        <a:lstStyle/>
        <a:p>
          <a:pPr rtl="0"/>
          <a:r>
            <a:rPr lang="fi-FI" sz="1600"/>
            <a:t>Kerro hänelle, että hänestä välitetään yksilönä. Kerro, että teette yhdessä työtä sen eteen, että opintojen haasteet ratkeavat ja opinnot etenevät. Varaathan keskusteluun riittävästi aikaa.</a:t>
          </a:r>
          <a:r>
            <a:rPr lang="fi-FI" sz="1600">
              <a:latin typeface="Calibri Light" panose="020F0302020204030204"/>
            </a:rPr>
            <a:t> </a:t>
          </a:r>
          <a:endParaRPr lang="en-US" sz="1600"/>
        </a:p>
      </dgm:t>
    </dgm:pt>
    <dgm:pt modelId="{AEBBF09A-441E-441A-A0DC-5B711269C9E7}" type="parTrans" cxnId="{8314CE4A-FAA5-4762-A35D-E4AB6726F4AE}">
      <dgm:prSet/>
      <dgm:spPr/>
      <dgm:t>
        <a:bodyPr/>
        <a:lstStyle/>
        <a:p>
          <a:endParaRPr lang="en-US" sz="1600"/>
        </a:p>
      </dgm:t>
    </dgm:pt>
    <dgm:pt modelId="{3974ACB2-9BB8-4F4E-B991-32F80E6BC774}" type="sibTrans" cxnId="{8314CE4A-FAA5-4762-A35D-E4AB6726F4AE}">
      <dgm:prSet phldrT="6" phldr="0" custT="1"/>
      <dgm:spPr/>
      <dgm:t>
        <a:bodyPr/>
        <a:lstStyle/>
        <a:p>
          <a:r>
            <a:rPr lang="en-US" sz="1600"/>
            <a:t>6</a:t>
          </a:r>
        </a:p>
      </dgm:t>
    </dgm:pt>
    <dgm:pt modelId="{2BB6F40B-0E3B-4F23-BA3D-648C6E89E3BC}" type="pres">
      <dgm:prSet presAssocID="{A2974525-A124-46C1-9D3A-3524617E9FFF}" presName="linearFlow" presStyleCnt="0">
        <dgm:presLayoutVars>
          <dgm:dir/>
          <dgm:animLvl val="lvl"/>
          <dgm:resizeHandles val="exact"/>
        </dgm:presLayoutVars>
      </dgm:prSet>
      <dgm:spPr/>
    </dgm:pt>
    <dgm:pt modelId="{D5CC70B8-783C-4CEF-A155-37716B4FE596}" type="pres">
      <dgm:prSet presAssocID="{9ABE261E-2D93-4C2E-867C-CD6AC944E8AE}" presName="compositeNode" presStyleCnt="0"/>
      <dgm:spPr/>
    </dgm:pt>
    <dgm:pt modelId="{F389880B-F965-4ED5-B1E1-905AC82D63EB}" type="pres">
      <dgm:prSet presAssocID="{9ABE261E-2D93-4C2E-867C-CD6AC944E8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EFECE40-0B13-4B84-BB4C-43C3237D13F4}" type="pres">
      <dgm:prSet presAssocID="{9ABE261E-2D93-4C2E-867C-CD6AC944E8AE}" presName="parSh" presStyleCnt="0"/>
      <dgm:spPr/>
    </dgm:pt>
    <dgm:pt modelId="{969845C2-1290-46D0-B345-F6E2A52BDB91}" type="pres">
      <dgm:prSet presAssocID="{9ABE261E-2D93-4C2E-867C-CD6AC944E8AE}" presName="lineNode" presStyleLbl="alignAccFollowNode1" presStyleIdx="0" presStyleCnt="18"/>
      <dgm:spPr/>
    </dgm:pt>
    <dgm:pt modelId="{C7226E54-3F42-4AD2-9664-46A5C0853DFF}" type="pres">
      <dgm:prSet presAssocID="{9ABE261E-2D93-4C2E-867C-CD6AC944E8AE}" presName="lineArrowNode" presStyleLbl="alignAccFollowNode1" presStyleIdx="1" presStyleCnt="18"/>
      <dgm:spPr/>
    </dgm:pt>
    <dgm:pt modelId="{6E5FF340-E858-4BC9-9DE7-5AA41B1FBDE7}" type="pres">
      <dgm:prSet presAssocID="{1728C5DD-6511-4EB4-80CA-C3697F99E55B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7051410A-140F-4DAD-A496-F04760406AFB}" type="pres">
      <dgm:prSet presAssocID="{1728C5DD-6511-4EB4-80CA-C3697F99E55B}" presName="spacerBetweenCircleAndCallout" presStyleCnt="0">
        <dgm:presLayoutVars/>
      </dgm:prSet>
      <dgm:spPr/>
    </dgm:pt>
    <dgm:pt modelId="{F860EC6B-35C3-4AA5-A0EA-A5A4FC6BA044}" type="pres">
      <dgm:prSet presAssocID="{9ABE261E-2D93-4C2E-867C-CD6AC944E8AE}" presName="nodeText" presStyleLbl="alignAccFollowNode1" presStyleIdx="2" presStyleCnt="18">
        <dgm:presLayoutVars>
          <dgm:bulletEnabled val="1"/>
        </dgm:presLayoutVars>
      </dgm:prSet>
      <dgm:spPr/>
    </dgm:pt>
    <dgm:pt modelId="{FE00124F-745F-494C-A246-3D92F40709C1}" type="pres">
      <dgm:prSet presAssocID="{1728C5DD-6511-4EB4-80CA-C3697F99E55B}" presName="sibTransComposite" presStyleCnt="0"/>
      <dgm:spPr/>
    </dgm:pt>
    <dgm:pt modelId="{EA54E8A4-B62E-4DE9-8731-8ECDC727A06E}" type="pres">
      <dgm:prSet presAssocID="{C77B88F9-E453-4D26-A5A5-2F353C009AB8}" presName="compositeNode" presStyleCnt="0"/>
      <dgm:spPr/>
    </dgm:pt>
    <dgm:pt modelId="{41D08B7F-5E00-4490-9C95-79753D751500}" type="pres">
      <dgm:prSet presAssocID="{C77B88F9-E453-4D26-A5A5-2F353C009AB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47602F-9B3F-4C86-8701-1EC9EBD4AF38}" type="pres">
      <dgm:prSet presAssocID="{C77B88F9-E453-4D26-A5A5-2F353C009AB8}" presName="parSh" presStyleCnt="0"/>
      <dgm:spPr/>
    </dgm:pt>
    <dgm:pt modelId="{872051CB-4719-44EE-9AD5-F8BC1533AE62}" type="pres">
      <dgm:prSet presAssocID="{C77B88F9-E453-4D26-A5A5-2F353C009AB8}" presName="lineNode" presStyleLbl="alignAccFollowNode1" presStyleIdx="3" presStyleCnt="18"/>
      <dgm:spPr/>
    </dgm:pt>
    <dgm:pt modelId="{F511626E-0896-4156-8848-23336D456B86}" type="pres">
      <dgm:prSet presAssocID="{C77B88F9-E453-4D26-A5A5-2F353C009AB8}" presName="lineArrowNode" presStyleLbl="alignAccFollowNode1" presStyleIdx="4" presStyleCnt="18"/>
      <dgm:spPr/>
    </dgm:pt>
    <dgm:pt modelId="{4B1DE5F8-1FB4-459D-AB5F-5EE466219CCF}" type="pres">
      <dgm:prSet presAssocID="{78F30A0A-6A3D-421C-A207-8C015A237A14}" presName="sibTransNodeCircle" presStyleLbl="alignNode1" presStyleIdx="1" presStyleCnt="6">
        <dgm:presLayoutVars>
          <dgm:chMax val="0"/>
          <dgm:bulletEnabled/>
        </dgm:presLayoutVars>
      </dgm:prSet>
      <dgm:spPr/>
    </dgm:pt>
    <dgm:pt modelId="{E147495F-083D-4FCC-9BBB-64F585EB40A8}" type="pres">
      <dgm:prSet presAssocID="{78F30A0A-6A3D-421C-A207-8C015A237A14}" presName="spacerBetweenCircleAndCallout" presStyleCnt="0">
        <dgm:presLayoutVars/>
      </dgm:prSet>
      <dgm:spPr/>
    </dgm:pt>
    <dgm:pt modelId="{476F73BC-53A9-463B-B367-73FDBE6C7816}" type="pres">
      <dgm:prSet presAssocID="{C77B88F9-E453-4D26-A5A5-2F353C009AB8}" presName="nodeText" presStyleLbl="alignAccFollowNode1" presStyleIdx="5" presStyleCnt="18">
        <dgm:presLayoutVars>
          <dgm:bulletEnabled val="1"/>
        </dgm:presLayoutVars>
      </dgm:prSet>
      <dgm:spPr/>
    </dgm:pt>
    <dgm:pt modelId="{09BB256B-0BC2-4485-9EE5-6B51397CBCF0}" type="pres">
      <dgm:prSet presAssocID="{78F30A0A-6A3D-421C-A207-8C015A237A14}" presName="sibTransComposite" presStyleCnt="0"/>
      <dgm:spPr/>
    </dgm:pt>
    <dgm:pt modelId="{2FEFCB68-AFCD-4248-8563-0130287031F8}" type="pres">
      <dgm:prSet presAssocID="{98C09581-2057-42D9-BBE5-F66F38A94632}" presName="compositeNode" presStyleCnt="0"/>
      <dgm:spPr/>
    </dgm:pt>
    <dgm:pt modelId="{A4D070A2-3023-4E05-9D82-88906ECABA1A}" type="pres">
      <dgm:prSet presAssocID="{98C09581-2057-42D9-BBE5-F66F38A9463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1352434-8230-4A10-A976-A528634D09D3}" type="pres">
      <dgm:prSet presAssocID="{98C09581-2057-42D9-BBE5-F66F38A94632}" presName="parSh" presStyleCnt="0"/>
      <dgm:spPr/>
    </dgm:pt>
    <dgm:pt modelId="{C2B976BC-B7B7-4CBD-8858-C465AF507405}" type="pres">
      <dgm:prSet presAssocID="{98C09581-2057-42D9-BBE5-F66F38A94632}" presName="lineNode" presStyleLbl="alignAccFollowNode1" presStyleIdx="6" presStyleCnt="18"/>
      <dgm:spPr/>
    </dgm:pt>
    <dgm:pt modelId="{656C7CB5-BEE7-4D5F-8831-6A1AF9474ACA}" type="pres">
      <dgm:prSet presAssocID="{98C09581-2057-42D9-BBE5-F66F38A94632}" presName="lineArrowNode" presStyleLbl="alignAccFollowNode1" presStyleIdx="7" presStyleCnt="18"/>
      <dgm:spPr/>
    </dgm:pt>
    <dgm:pt modelId="{E3C23537-B021-4014-AED7-877464288321}" type="pres">
      <dgm:prSet presAssocID="{9C8244C0-A998-4234-AF8D-05F9432BF97A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BC160E66-5988-4B7D-A606-A3A7E00D9FCC}" type="pres">
      <dgm:prSet presAssocID="{9C8244C0-A998-4234-AF8D-05F9432BF97A}" presName="spacerBetweenCircleAndCallout" presStyleCnt="0">
        <dgm:presLayoutVars/>
      </dgm:prSet>
      <dgm:spPr/>
    </dgm:pt>
    <dgm:pt modelId="{F59944CC-3C70-46B8-B3CE-172F37C11255}" type="pres">
      <dgm:prSet presAssocID="{98C09581-2057-42D9-BBE5-F66F38A94632}" presName="nodeText" presStyleLbl="alignAccFollowNode1" presStyleIdx="8" presStyleCnt="18">
        <dgm:presLayoutVars>
          <dgm:bulletEnabled val="1"/>
        </dgm:presLayoutVars>
      </dgm:prSet>
      <dgm:spPr/>
    </dgm:pt>
    <dgm:pt modelId="{539B7B46-6510-41A6-9FE9-B6D3DD00356E}" type="pres">
      <dgm:prSet presAssocID="{9C8244C0-A998-4234-AF8D-05F9432BF97A}" presName="sibTransComposite" presStyleCnt="0"/>
      <dgm:spPr/>
    </dgm:pt>
    <dgm:pt modelId="{35559CCD-BCC3-4464-8143-8FDFD1D90F84}" type="pres">
      <dgm:prSet presAssocID="{566C4971-546C-4FB8-82F5-331CD0A038AC}" presName="compositeNode" presStyleCnt="0"/>
      <dgm:spPr/>
    </dgm:pt>
    <dgm:pt modelId="{C51A6E61-44FF-4F70-9CA0-01BD6BC0F53C}" type="pres">
      <dgm:prSet presAssocID="{566C4971-546C-4FB8-82F5-331CD0A038A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77C9C6C-83E0-47F5-8468-507722FC37DC}" type="pres">
      <dgm:prSet presAssocID="{566C4971-546C-4FB8-82F5-331CD0A038AC}" presName="parSh" presStyleCnt="0"/>
      <dgm:spPr/>
    </dgm:pt>
    <dgm:pt modelId="{911D614B-5F73-4421-92E5-BC53F320032F}" type="pres">
      <dgm:prSet presAssocID="{566C4971-546C-4FB8-82F5-331CD0A038AC}" presName="lineNode" presStyleLbl="alignAccFollowNode1" presStyleIdx="9" presStyleCnt="18"/>
      <dgm:spPr/>
    </dgm:pt>
    <dgm:pt modelId="{1CDA9C11-6E21-457E-A878-0EA0BF5809D9}" type="pres">
      <dgm:prSet presAssocID="{566C4971-546C-4FB8-82F5-331CD0A038AC}" presName="lineArrowNode" presStyleLbl="alignAccFollowNode1" presStyleIdx="10" presStyleCnt="18"/>
      <dgm:spPr/>
    </dgm:pt>
    <dgm:pt modelId="{9EBD06F1-CF53-460B-A2C3-5ACE7A214B47}" type="pres">
      <dgm:prSet presAssocID="{4B3B75E2-D260-4E55-8378-48D4E77CFBAA}" presName="sibTransNodeCircle" presStyleLbl="alignNode1" presStyleIdx="3" presStyleCnt="6">
        <dgm:presLayoutVars>
          <dgm:chMax val="0"/>
          <dgm:bulletEnabled/>
        </dgm:presLayoutVars>
      </dgm:prSet>
      <dgm:spPr/>
    </dgm:pt>
    <dgm:pt modelId="{9D817A8C-7ABA-4D7C-8384-AA3228EB8C26}" type="pres">
      <dgm:prSet presAssocID="{4B3B75E2-D260-4E55-8378-48D4E77CFBAA}" presName="spacerBetweenCircleAndCallout" presStyleCnt="0">
        <dgm:presLayoutVars/>
      </dgm:prSet>
      <dgm:spPr/>
    </dgm:pt>
    <dgm:pt modelId="{EE31BD2F-78B7-4CC8-903D-39BB4DDD589F}" type="pres">
      <dgm:prSet presAssocID="{566C4971-546C-4FB8-82F5-331CD0A038AC}" presName="nodeText" presStyleLbl="alignAccFollowNode1" presStyleIdx="11" presStyleCnt="18">
        <dgm:presLayoutVars>
          <dgm:bulletEnabled val="1"/>
        </dgm:presLayoutVars>
      </dgm:prSet>
      <dgm:spPr/>
    </dgm:pt>
    <dgm:pt modelId="{C5E5DD3F-A892-45F0-AB16-D1CB7E559C19}" type="pres">
      <dgm:prSet presAssocID="{4B3B75E2-D260-4E55-8378-48D4E77CFBAA}" presName="sibTransComposite" presStyleCnt="0"/>
      <dgm:spPr/>
    </dgm:pt>
    <dgm:pt modelId="{CFA3E6F7-C668-4703-9A24-5266DF263011}" type="pres">
      <dgm:prSet presAssocID="{AE723F2C-71EE-4FB4-BF50-E096932E07F8}" presName="compositeNode" presStyleCnt="0"/>
      <dgm:spPr/>
    </dgm:pt>
    <dgm:pt modelId="{AE8EF422-9A37-4B83-A8B3-012FCE5EA131}" type="pres">
      <dgm:prSet presAssocID="{AE723F2C-71EE-4FB4-BF50-E096932E07F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BF6D8E3-5667-4484-B920-26FE495BBACD}" type="pres">
      <dgm:prSet presAssocID="{AE723F2C-71EE-4FB4-BF50-E096932E07F8}" presName="parSh" presStyleCnt="0"/>
      <dgm:spPr/>
    </dgm:pt>
    <dgm:pt modelId="{1785A047-CCC0-4186-AF5A-58DD6C63E89C}" type="pres">
      <dgm:prSet presAssocID="{AE723F2C-71EE-4FB4-BF50-E096932E07F8}" presName="lineNode" presStyleLbl="alignAccFollowNode1" presStyleIdx="12" presStyleCnt="18"/>
      <dgm:spPr/>
    </dgm:pt>
    <dgm:pt modelId="{129A3DFC-6ED5-4855-8DA7-ABB339FB90B9}" type="pres">
      <dgm:prSet presAssocID="{AE723F2C-71EE-4FB4-BF50-E096932E07F8}" presName="lineArrowNode" presStyleLbl="alignAccFollowNode1" presStyleIdx="13" presStyleCnt="18"/>
      <dgm:spPr/>
    </dgm:pt>
    <dgm:pt modelId="{064107A4-1EAD-4498-A5F4-A40CFE40AC7F}" type="pres">
      <dgm:prSet presAssocID="{CEC28127-BE40-40DD-912C-11F96241430C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FA7D9A9B-06F0-4A5A-8114-C00821FC246B}" type="pres">
      <dgm:prSet presAssocID="{CEC28127-BE40-40DD-912C-11F96241430C}" presName="spacerBetweenCircleAndCallout" presStyleCnt="0">
        <dgm:presLayoutVars/>
      </dgm:prSet>
      <dgm:spPr/>
    </dgm:pt>
    <dgm:pt modelId="{4FEC20FD-201A-4890-B427-20470A6FB6F2}" type="pres">
      <dgm:prSet presAssocID="{AE723F2C-71EE-4FB4-BF50-E096932E07F8}" presName="nodeText" presStyleLbl="alignAccFollowNode1" presStyleIdx="14" presStyleCnt="18">
        <dgm:presLayoutVars>
          <dgm:bulletEnabled val="1"/>
        </dgm:presLayoutVars>
      </dgm:prSet>
      <dgm:spPr/>
    </dgm:pt>
    <dgm:pt modelId="{F3810D16-46E7-4720-A090-2A7DE3159207}" type="pres">
      <dgm:prSet presAssocID="{CEC28127-BE40-40DD-912C-11F96241430C}" presName="sibTransComposite" presStyleCnt="0"/>
      <dgm:spPr/>
    </dgm:pt>
    <dgm:pt modelId="{1BC0BAA1-8EEC-48B4-9BEE-558F0E1E7E32}" type="pres">
      <dgm:prSet presAssocID="{EB9FC1A9-F309-42F7-9CBE-D90F6932CEAF}" presName="compositeNode" presStyleCnt="0"/>
      <dgm:spPr/>
    </dgm:pt>
    <dgm:pt modelId="{1E3A9CA2-D78C-45F5-98E4-62879D0FD3D5}" type="pres">
      <dgm:prSet presAssocID="{EB9FC1A9-F309-42F7-9CBE-D90F6932CEA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ED9DF9F-334C-4A7F-9041-4E90407FC88E}" type="pres">
      <dgm:prSet presAssocID="{EB9FC1A9-F309-42F7-9CBE-D90F6932CEAF}" presName="parSh" presStyleCnt="0"/>
      <dgm:spPr/>
    </dgm:pt>
    <dgm:pt modelId="{3CB1B4E1-880E-4F2B-911D-17C1F9CA64AB}" type="pres">
      <dgm:prSet presAssocID="{EB9FC1A9-F309-42F7-9CBE-D90F6932CEAF}" presName="lineNode" presStyleLbl="alignAccFollowNode1" presStyleIdx="15" presStyleCnt="18"/>
      <dgm:spPr/>
    </dgm:pt>
    <dgm:pt modelId="{9A3B716C-BE47-49A6-9116-F5A0FDE8DDF0}" type="pres">
      <dgm:prSet presAssocID="{EB9FC1A9-F309-42F7-9CBE-D90F6932CEAF}" presName="lineArrowNode" presStyleLbl="alignAccFollowNode1" presStyleIdx="16" presStyleCnt="18"/>
      <dgm:spPr/>
    </dgm:pt>
    <dgm:pt modelId="{773C270D-C487-4BAB-84D0-8A11F09A59F2}" type="pres">
      <dgm:prSet presAssocID="{3974ACB2-9BB8-4F4E-B991-32F80E6BC774}" presName="sibTransNodeCircle" presStyleLbl="alignNode1" presStyleIdx="5" presStyleCnt="6">
        <dgm:presLayoutVars>
          <dgm:chMax val="0"/>
          <dgm:bulletEnabled/>
        </dgm:presLayoutVars>
      </dgm:prSet>
      <dgm:spPr/>
    </dgm:pt>
    <dgm:pt modelId="{D45CF8AF-53F0-40C8-87CD-E0EB934F8EF0}" type="pres">
      <dgm:prSet presAssocID="{3974ACB2-9BB8-4F4E-B991-32F80E6BC774}" presName="spacerBetweenCircleAndCallout" presStyleCnt="0">
        <dgm:presLayoutVars/>
      </dgm:prSet>
      <dgm:spPr/>
    </dgm:pt>
    <dgm:pt modelId="{95D0B76C-5142-485F-9DD8-1314BCB25FAD}" type="pres">
      <dgm:prSet presAssocID="{EB9FC1A9-F309-42F7-9CBE-D90F6932CEAF}" presName="nodeText" presStyleLbl="alignAccFollowNode1" presStyleIdx="17" presStyleCnt="18">
        <dgm:presLayoutVars>
          <dgm:bulletEnabled val="1"/>
        </dgm:presLayoutVars>
      </dgm:prSet>
      <dgm:spPr/>
    </dgm:pt>
  </dgm:ptLst>
  <dgm:cxnLst>
    <dgm:cxn modelId="{5DB3E517-1D41-43A7-A15A-856FF8B40166}" type="presOf" srcId="{78F30A0A-6A3D-421C-A207-8C015A237A14}" destId="{4B1DE5F8-1FB4-459D-AB5F-5EE466219CCF}" srcOrd="0" destOrd="0" presId="urn:microsoft.com/office/officeart/2016/7/layout/LinearArrowProcessNumbered"/>
    <dgm:cxn modelId="{1D07F022-6B16-4EE5-BA94-EC1BDFC908D9}" type="presOf" srcId="{EB9FC1A9-F309-42F7-9CBE-D90F6932CEAF}" destId="{95D0B76C-5142-485F-9DD8-1314BCB25FAD}" srcOrd="0" destOrd="0" presId="urn:microsoft.com/office/officeart/2016/7/layout/LinearArrowProcessNumbered"/>
    <dgm:cxn modelId="{8A931337-E694-4C94-A3AC-37A9BD878550}" type="presOf" srcId="{98C09581-2057-42D9-BBE5-F66F38A94632}" destId="{F59944CC-3C70-46B8-B3CE-172F37C11255}" srcOrd="0" destOrd="0" presId="urn:microsoft.com/office/officeart/2016/7/layout/LinearArrowProcessNumbered"/>
    <dgm:cxn modelId="{8558D05E-29D5-404E-95D2-2ADEC5C2C17C}" type="presOf" srcId="{9C8244C0-A998-4234-AF8D-05F9432BF97A}" destId="{E3C23537-B021-4014-AED7-877464288321}" srcOrd="0" destOrd="0" presId="urn:microsoft.com/office/officeart/2016/7/layout/LinearArrowProcessNumbered"/>
    <dgm:cxn modelId="{31C7F245-8F19-4EEC-96BB-647E18F5D488}" type="presOf" srcId="{3974ACB2-9BB8-4F4E-B991-32F80E6BC774}" destId="{773C270D-C487-4BAB-84D0-8A11F09A59F2}" srcOrd="0" destOrd="0" presId="urn:microsoft.com/office/officeart/2016/7/layout/LinearArrowProcessNumbered"/>
    <dgm:cxn modelId="{8314CE4A-FAA5-4762-A35D-E4AB6726F4AE}" srcId="{A2974525-A124-46C1-9D3A-3524617E9FFF}" destId="{EB9FC1A9-F309-42F7-9CBE-D90F6932CEAF}" srcOrd="5" destOrd="0" parTransId="{AEBBF09A-441E-441A-A0DC-5B711269C9E7}" sibTransId="{3974ACB2-9BB8-4F4E-B991-32F80E6BC774}"/>
    <dgm:cxn modelId="{21F1644B-521A-4236-9706-BC6EB5B29EAC}" type="presOf" srcId="{9ABE261E-2D93-4C2E-867C-CD6AC944E8AE}" destId="{F860EC6B-35C3-4AA5-A0EA-A5A4FC6BA044}" srcOrd="0" destOrd="0" presId="urn:microsoft.com/office/officeart/2016/7/layout/LinearArrowProcessNumbered"/>
    <dgm:cxn modelId="{6D871A72-921B-4E16-B080-312FF9AAAF87}" srcId="{A2974525-A124-46C1-9D3A-3524617E9FFF}" destId="{98C09581-2057-42D9-BBE5-F66F38A94632}" srcOrd="2" destOrd="0" parTransId="{5A63DE86-51B7-41F8-8B87-4EA5DF5BB434}" sibTransId="{9C8244C0-A998-4234-AF8D-05F9432BF97A}"/>
    <dgm:cxn modelId="{A127BB74-AA66-4D68-BF6A-C8AA1DDA2E8E}" type="presOf" srcId="{C77B88F9-E453-4D26-A5A5-2F353C009AB8}" destId="{476F73BC-53A9-463B-B367-73FDBE6C7816}" srcOrd="0" destOrd="0" presId="urn:microsoft.com/office/officeart/2016/7/layout/LinearArrowProcessNumbered"/>
    <dgm:cxn modelId="{2E64DD7A-D993-4C69-A93D-47B9E2E7EAD5}" type="presOf" srcId="{1728C5DD-6511-4EB4-80CA-C3697F99E55B}" destId="{6E5FF340-E858-4BC9-9DE7-5AA41B1FBDE7}" srcOrd="0" destOrd="0" presId="urn:microsoft.com/office/officeart/2016/7/layout/LinearArrowProcessNumbered"/>
    <dgm:cxn modelId="{B5C82D9A-E27D-47CC-AB5A-BC3F37186A64}" srcId="{A2974525-A124-46C1-9D3A-3524617E9FFF}" destId="{C77B88F9-E453-4D26-A5A5-2F353C009AB8}" srcOrd="1" destOrd="0" parTransId="{4F0C021B-8EB1-470E-8B8A-56DEFCD00814}" sibTransId="{78F30A0A-6A3D-421C-A207-8C015A237A14}"/>
    <dgm:cxn modelId="{E7616BAE-47A0-41BF-AA3E-15F8C22AB4FB}" srcId="{A2974525-A124-46C1-9D3A-3524617E9FFF}" destId="{AE723F2C-71EE-4FB4-BF50-E096932E07F8}" srcOrd="4" destOrd="0" parTransId="{9BA068E7-0825-459D-B6FB-84F15A03E78C}" sibTransId="{CEC28127-BE40-40DD-912C-11F96241430C}"/>
    <dgm:cxn modelId="{579A03D5-AB2B-43D6-BC9D-6180994FEF07}" type="presOf" srcId="{A2974525-A124-46C1-9D3A-3524617E9FFF}" destId="{2BB6F40B-0E3B-4F23-BA3D-648C6E89E3BC}" srcOrd="0" destOrd="0" presId="urn:microsoft.com/office/officeart/2016/7/layout/LinearArrowProcessNumbered"/>
    <dgm:cxn modelId="{365962DC-E7F6-4903-82EB-842025E1C612}" srcId="{A2974525-A124-46C1-9D3A-3524617E9FFF}" destId="{9ABE261E-2D93-4C2E-867C-CD6AC944E8AE}" srcOrd="0" destOrd="0" parTransId="{68BB5A23-0380-470E-840F-94C1119277E2}" sibTransId="{1728C5DD-6511-4EB4-80CA-C3697F99E55B}"/>
    <dgm:cxn modelId="{EBD888E7-85AE-4C7A-9E09-D5029EE15E41}" type="presOf" srcId="{AE723F2C-71EE-4FB4-BF50-E096932E07F8}" destId="{4FEC20FD-201A-4890-B427-20470A6FB6F2}" srcOrd="0" destOrd="0" presId="urn:microsoft.com/office/officeart/2016/7/layout/LinearArrowProcessNumbered"/>
    <dgm:cxn modelId="{D199B4EB-88C4-4812-BEF5-38EE21B0BAA7}" type="presOf" srcId="{CEC28127-BE40-40DD-912C-11F96241430C}" destId="{064107A4-1EAD-4498-A5F4-A40CFE40AC7F}" srcOrd="0" destOrd="0" presId="urn:microsoft.com/office/officeart/2016/7/layout/LinearArrowProcessNumbered"/>
    <dgm:cxn modelId="{DFC587F1-57FE-4B23-A605-C96E1009D72E}" srcId="{A2974525-A124-46C1-9D3A-3524617E9FFF}" destId="{566C4971-546C-4FB8-82F5-331CD0A038AC}" srcOrd="3" destOrd="0" parTransId="{28249489-D82E-4E95-9A6F-81D88EA0387D}" sibTransId="{4B3B75E2-D260-4E55-8378-48D4E77CFBAA}"/>
    <dgm:cxn modelId="{E2C249F4-A046-408D-81A3-35C2F3230E6F}" type="presOf" srcId="{566C4971-546C-4FB8-82F5-331CD0A038AC}" destId="{EE31BD2F-78B7-4CC8-903D-39BB4DDD589F}" srcOrd="0" destOrd="0" presId="urn:microsoft.com/office/officeart/2016/7/layout/LinearArrowProcessNumbered"/>
    <dgm:cxn modelId="{3937F8F6-FB1D-4429-B9E9-34DE9612CA48}" type="presOf" srcId="{4B3B75E2-D260-4E55-8378-48D4E77CFBAA}" destId="{9EBD06F1-CF53-460B-A2C3-5ACE7A214B47}" srcOrd="0" destOrd="0" presId="urn:microsoft.com/office/officeart/2016/7/layout/LinearArrowProcessNumbered"/>
    <dgm:cxn modelId="{64FD12FA-521B-4D60-B6E5-7007E07EDBB4}" type="presParOf" srcId="{2BB6F40B-0E3B-4F23-BA3D-648C6E89E3BC}" destId="{D5CC70B8-783C-4CEF-A155-37716B4FE596}" srcOrd="0" destOrd="0" presId="urn:microsoft.com/office/officeart/2016/7/layout/LinearArrowProcessNumbered"/>
    <dgm:cxn modelId="{26A0EE3E-1A88-42D6-BE44-5341069F77CC}" type="presParOf" srcId="{D5CC70B8-783C-4CEF-A155-37716B4FE596}" destId="{F389880B-F965-4ED5-B1E1-905AC82D63EB}" srcOrd="0" destOrd="0" presId="urn:microsoft.com/office/officeart/2016/7/layout/LinearArrowProcessNumbered"/>
    <dgm:cxn modelId="{B8F8F601-37E5-4193-9F6E-A2BFD15012D1}" type="presParOf" srcId="{D5CC70B8-783C-4CEF-A155-37716B4FE596}" destId="{6EFECE40-0B13-4B84-BB4C-43C3237D13F4}" srcOrd="1" destOrd="0" presId="urn:microsoft.com/office/officeart/2016/7/layout/LinearArrowProcessNumbered"/>
    <dgm:cxn modelId="{3291F736-4596-4626-88C6-4FFB36D20B44}" type="presParOf" srcId="{6EFECE40-0B13-4B84-BB4C-43C3237D13F4}" destId="{969845C2-1290-46D0-B345-F6E2A52BDB91}" srcOrd="0" destOrd="0" presId="urn:microsoft.com/office/officeart/2016/7/layout/LinearArrowProcessNumbered"/>
    <dgm:cxn modelId="{F3BD8A35-B2D3-4D92-87CD-C82B2C4E0616}" type="presParOf" srcId="{6EFECE40-0B13-4B84-BB4C-43C3237D13F4}" destId="{C7226E54-3F42-4AD2-9664-46A5C0853DFF}" srcOrd="1" destOrd="0" presId="urn:microsoft.com/office/officeart/2016/7/layout/LinearArrowProcessNumbered"/>
    <dgm:cxn modelId="{FFDF3E1F-9230-40DD-B57C-FC58A7D2DC8E}" type="presParOf" srcId="{6EFECE40-0B13-4B84-BB4C-43C3237D13F4}" destId="{6E5FF340-E858-4BC9-9DE7-5AA41B1FBDE7}" srcOrd="2" destOrd="0" presId="urn:microsoft.com/office/officeart/2016/7/layout/LinearArrowProcessNumbered"/>
    <dgm:cxn modelId="{4C47C96C-3DD7-4528-9DD2-2D4B2CA202B0}" type="presParOf" srcId="{6EFECE40-0B13-4B84-BB4C-43C3237D13F4}" destId="{7051410A-140F-4DAD-A496-F04760406AFB}" srcOrd="3" destOrd="0" presId="urn:microsoft.com/office/officeart/2016/7/layout/LinearArrowProcessNumbered"/>
    <dgm:cxn modelId="{C46CC382-5E91-4217-A20D-8B7C93BC5665}" type="presParOf" srcId="{D5CC70B8-783C-4CEF-A155-37716B4FE596}" destId="{F860EC6B-35C3-4AA5-A0EA-A5A4FC6BA044}" srcOrd="2" destOrd="0" presId="urn:microsoft.com/office/officeart/2016/7/layout/LinearArrowProcessNumbered"/>
    <dgm:cxn modelId="{AD953CDE-A098-40DD-B31D-68244B6856C0}" type="presParOf" srcId="{2BB6F40B-0E3B-4F23-BA3D-648C6E89E3BC}" destId="{FE00124F-745F-494C-A246-3D92F40709C1}" srcOrd="1" destOrd="0" presId="urn:microsoft.com/office/officeart/2016/7/layout/LinearArrowProcessNumbered"/>
    <dgm:cxn modelId="{891AD335-8AD9-41AA-9E3B-2DCEADAFA194}" type="presParOf" srcId="{2BB6F40B-0E3B-4F23-BA3D-648C6E89E3BC}" destId="{EA54E8A4-B62E-4DE9-8731-8ECDC727A06E}" srcOrd="2" destOrd="0" presId="urn:microsoft.com/office/officeart/2016/7/layout/LinearArrowProcessNumbered"/>
    <dgm:cxn modelId="{50A933C8-3FD9-4172-9F1C-4B8A845D09D9}" type="presParOf" srcId="{EA54E8A4-B62E-4DE9-8731-8ECDC727A06E}" destId="{41D08B7F-5E00-4490-9C95-79753D751500}" srcOrd="0" destOrd="0" presId="urn:microsoft.com/office/officeart/2016/7/layout/LinearArrowProcessNumbered"/>
    <dgm:cxn modelId="{C7C54FB2-F595-408C-8E68-7B2A7EB156B1}" type="presParOf" srcId="{EA54E8A4-B62E-4DE9-8731-8ECDC727A06E}" destId="{F247602F-9B3F-4C86-8701-1EC9EBD4AF38}" srcOrd="1" destOrd="0" presId="urn:microsoft.com/office/officeart/2016/7/layout/LinearArrowProcessNumbered"/>
    <dgm:cxn modelId="{E997007D-534B-4842-A646-05698BAE8BB6}" type="presParOf" srcId="{F247602F-9B3F-4C86-8701-1EC9EBD4AF38}" destId="{872051CB-4719-44EE-9AD5-F8BC1533AE62}" srcOrd="0" destOrd="0" presId="urn:microsoft.com/office/officeart/2016/7/layout/LinearArrowProcessNumbered"/>
    <dgm:cxn modelId="{EC30828F-E6E1-415F-AEC5-86DB6FD3FCA3}" type="presParOf" srcId="{F247602F-9B3F-4C86-8701-1EC9EBD4AF38}" destId="{F511626E-0896-4156-8848-23336D456B86}" srcOrd="1" destOrd="0" presId="urn:microsoft.com/office/officeart/2016/7/layout/LinearArrowProcessNumbered"/>
    <dgm:cxn modelId="{F4F39A31-A5FE-48A4-8880-50E229A081EC}" type="presParOf" srcId="{F247602F-9B3F-4C86-8701-1EC9EBD4AF38}" destId="{4B1DE5F8-1FB4-459D-AB5F-5EE466219CCF}" srcOrd="2" destOrd="0" presId="urn:microsoft.com/office/officeart/2016/7/layout/LinearArrowProcessNumbered"/>
    <dgm:cxn modelId="{0D62697C-FC28-45BA-A630-6B59C392B407}" type="presParOf" srcId="{F247602F-9B3F-4C86-8701-1EC9EBD4AF38}" destId="{E147495F-083D-4FCC-9BBB-64F585EB40A8}" srcOrd="3" destOrd="0" presId="urn:microsoft.com/office/officeart/2016/7/layout/LinearArrowProcessNumbered"/>
    <dgm:cxn modelId="{87515E08-53ED-49E9-BC22-511859CE5890}" type="presParOf" srcId="{EA54E8A4-B62E-4DE9-8731-8ECDC727A06E}" destId="{476F73BC-53A9-463B-B367-73FDBE6C7816}" srcOrd="2" destOrd="0" presId="urn:microsoft.com/office/officeart/2016/7/layout/LinearArrowProcessNumbered"/>
    <dgm:cxn modelId="{C771E769-771E-4FEE-9DD0-DB23475054B1}" type="presParOf" srcId="{2BB6F40B-0E3B-4F23-BA3D-648C6E89E3BC}" destId="{09BB256B-0BC2-4485-9EE5-6B51397CBCF0}" srcOrd="3" destOrd="0" presId="urn:microsoft.com/office/officeart/2016/7/layout/LinearArrowProcessNumbered"/>
    <dgm:cxn modelId="{8DFFFFE4-FCD4-4E90-8193-29D3CD6A7D53}" type="presParOf" srcId="{2BB6F40B-0E3B-4F23-BA3D-648C6E89E3BC}" destId="{2FEFCB68-AFCD-4248-8563-0130287031F8}" srcOrd="4" destOrd="0" presId="urn:microsoft.com/office/officeart/2016/7/layout/LinearArrowProcessNumbered"/>
    <dgm:cxn modelId="{BA8F377A-2A26-4673-A7B5-803247F603B4}" type="presParOf" srcId="{2FEFCB68-AFCD-4248-8563-0130287031F8}" destId="{A4D070A2-3023-4E05-9D82-88906ECABA1A}" srcOrd="0" destOrd="0" presId="urn:microsoft.com/office/officeart/2016/7/layout/LinearArrowProcessNumbered"/>
    <dgm:cxn modelId="{B03BD096-8589-45B4-8065-022132C3E56E}" type="presParOf" srcId="{2FEFCB68-AFCD-4248-8563-0130287031F8}" destId="{C1352434-8230-4A10-A976-A528634D09D3}" srcOrd="1" destOrd="0" presId="urn:microsoft.com/office/officeart/2016/7/layout/LinearArrowProcessNumbered"/>
    <dgm:cxn modelId="{49A676ED-9B45-4585-A4CA-60FF54FCAFB1}" type="presParOf" srcId="{C1352434-8230-4A10-A976-A528634D09D3}" destId="{C2B976BC-B7B7-4CBD-8858-C465AF507405}" srcOrd="0" destOrd="0" presId="urn:microsoft.com/office/officeart/2016/7/layout/LinearArrowProcessNumbered"/>
    <dgm:cxn modelId="{41CAFA39-2722-43B8-AD27-51215083EC46}" type="presParOf" srcId="{C1352434-8230-4A10-A976-A528634D09D3}" destId="{656C7CB5-BEE7-4D5F-8831-6A1AF9474ACA}" srcOrd="1" destOrd="0" presId="urn:microsoft.com/office/officeart/2016/7/layout/LinearArrowProcessNumbered"/>
    <dgm:cxn modelId="{A6414CE0-7C8E-4B68-9F08-3257DD3CFF87}" type="presParOf" srcId="{C1352434-8230-4A10-A976-A528634D09D3}" destId="{E3C23537-B021-4014-AED7-877464288321}" srcOrd="2" destOrd="0" presId="urn:microsoft.com/office/officeart/2016/7/layout/LinearArrowProcessNumbered"/>
    <dgm:cxn modelId="{6B13CAE0-0A85-4361-8F85-4F880EAFCC10}" type="presParOf" srcId="{C1352434-8230-4A10-A976-A528634D09D3}" destId="{BC160E66-5988-4B7D-A606-A3A7E00D9FCC}" srcOrd="3" destOrd="0" presId="urn:microsoft.com/office/officeart/2016/7/layout/LinearArrowProcessNumbered"/>
    <dgm:cxn modelId="{2D53B7AC-F64B-46D7-8153-63B4A56CB852}" type="presParOf" srcId="{2FEFCB68-AFCD-4248-8563-0130287031F8}" destId="{F59944CC-3C70-46B8-B3CE-172F37C11255}" srcOrd="2" destOrd="0" presId="urn:microsoft.com/office/officeart/2016/7/layout/LinearArrowProcessNumbered"/>
    <dgm:cxn modelId="{D923A769-59AC-4C05-9110-2CEC5014692A}" type="presParOf" srcId="{2BB6F40B-0E3B-4F23-BA3D-648C6E89E3BC}" destId="{539B7B46-6510-41A6-9FE9-B6D3DD00356E}" srcOrd="5" destOrd="0" presId="urn:microsoft.com/office/officeart/2016/7/layout/LinearArrowProcessNumbered"/>
    <dgm:cxn modelId="{CFB3038A-1CCD-4E69-B227-F9FAF6064FDA}" type="presParOf" srcId="{2BB6F40B-0E3B-4F23-BA3D-648C6E89E3BC}" destId="{35559CCD-BCC3-4464-8143-8FDFD1D90F84}" srcOrd="6" destOrd="0" presId="urn:microsoft.com/office/officeart/2016/7/layout/LinearArrowProcessNumbered"/>
    <dgm:cxn modelId="{87080A70-234D-42CC-B86D-D56871034B32}" type="presParOf" srcId="{35559CCD-BCC3-4464-8143-8FDFD1D90F84}" destId="{C51A6E61-44FF-4F70-9CA0-01BD6BC0F53C}" srcOrd="0" destOrd="0" presId="urn:microsoft.com/office/officeart/2016/7/layout/LinearArrowProcessNumbered"/>
    <dgm:cxn modelId="{3A93C894-2623-4D22-AEAA-D00267B0F3D0}" type="presParOf" srcId="{35559CCD-BCC3-4464-8143-8FDFD1D90F84}" destId="{277C9C6C-83E0-47F5-8468-507722FC37DC}" srcOrd="1" destOrd="0" presId="urn:microsoft.com/office/officeart/2016/7/layout/LinearArrowProcessNumbered"/>
    <dgm:cxn modelId="{56DE991C-1BAE-4543-9A99-0671C0BBCAD0}" type="presParOf" srcId="{277C9C6C-83E0-47F5-8468-507722FC37DC}" destId="{911D614B-5F73-4421-92E5-BC53F320032F}" srcOrd="0" destOrd="0" presId="urn:microsoft.com/office/officeart/2016/7/layout/LinearArrowProcessNumbered"/>
    <dgm:cxn modelId="{ABC234E0-31E4-41C0-BFCA-2D8F73FC56A8}" type="presParOf" srcId="{277C9C6C-83E0-47F5-8468-507722FC37DC}" destId="{1CDA9C11-6E21-457E-A878-0EA0BF5809D9}" srcOrd="1" destOrd="0" presId="urn:microsoft.com/office/officeart/2016/7/layout/LinearArrowProcessNumbered"/>
    <dgm:cxn modelId="{C45BE797-5076-4E94-817E-C1613B1289BB}" type="presParOf" srcId="{277C9C6C-83E0-47F5-8468-507722FC37DC}" destId="{9EBD06F1-CF53-460B-A2C3-5ACE7A214B47}" srcOrd="2" destOrd="0" presId="urn:microsoft.com/office/officeart/2016/7/layout/LinearArrowProcessNumbered"/>
    <dgm:cxn modelId="{B99038E9-BA38-4841-9765-2E3942D2FFBE}" type="presParOf" srcId="{277C9C6C-83E0-47F5-8468-507722FC37DC}" destId="{9D817A8C-7ABA-4D7C-8384-AA3228EB8C26}" srcOrd="3" destOrd="0" presId="urn:microsoft.com/office/officeart/2016/7/layout/LinearArrowProcessNumbered"/>
    <dgm:cxn modelId="{07B15171-C792-4D24-81E9-3C43F7E20EDB}" type="presParOf" srcId="{35559CCD-BCC3-4464-8143-8FDFD1D90F84}" destId="{EE31BD2F-78B7-4CC8-903D-39BB4DDD589F}" srcOrd="2" destOrd="0" presId="urn:microsoft.com/office/officeart/2016/7/layout/LinearArrowProcessNumbered"/>
    <dgm:cxn modelId="{02D8C56E-4C30-4C0E-85E4-1A140A1D2387}" type="presParOf" srcId="{2BB6F40B-0E3B-4F23-BA3D-648C6E89E3BC}" destId="{C5E5DD3F-A892-45F0-AB16-D1CB7E559C19}" srcOrd="7" destOrd="0" presId="urn:microsoft.com/office/officeart/2016/7/layout/LinearArrowProcessNumbered"/>
    <dgm:cxn modelId="{F4D41188-0476-4312-A7EB-AFAFFE0BBEB5}" type="presParOf" srcId="{2BB6F40B-0E3B-4F23-BA3D-648C6E89E3BC}" destId="{CFA3E6F7-C668-4703-9A24-5266DF263011}" srcOrd="8" destOrd="0" presId="urn:microsoft.com/office/officeart/2016/7/layout/LinearArrowProcessNumbered"/>
    <dgm:cxn modelId="{0FC59215-5BD4-464F-B076-AF526313C2FF}" type="presParOf" srcId="{CFA3E6F7-C668-4703-9A24-5266DF263011}" destId="{AE8EF422-9A37-4B83-A8B3-012FCE5EA131}" srcOrd="0" destOrd="0" presId="urn:microsoft.com/office/officeart/2016/7/layout/LinearArrowProcessNumbered"/>
    <dgm:cxn modelId="{21573C9C-6E58-4570-A6E8-7D8FD388DD0A}" type="presParOf" srcId="{CFA3E6F7-C668-4703-9A24-5266DF263011}" destId="{5BF6D8E3-5667-4484-B920-26FE495BBACD}" srcOrd="1" destOrd="0" presId="urn:microsoft.com/office/officeart/2016/7/layout/LinearArrowProcessNumbered"/>
    <dgm:cxn modelId="{7DB60F9A-1D6B-4AD3-B241-1A21DECAAE04}" type="presParOf" srcId="{5BF6D8E3-5667-4484-B920-26FE495BBACD}" destId="{1785A047-CCC0-4186-AF5A-58DD6C63E89C}" srcOrd="0" destOrd="0" presId="urn:microsoft.com/office/officeart/2016/7/layout/LinearArrowProcessNumbered"/>
    <dgm:cxn modelId="{3BC43702-6410-4621-8DFA-266384A465FC}" type="presParOf" srcId="{5BF6D8E3-5667-4484-B920-26FE495BBACD}" destId="{129A3DFC-6ED5-4855-8DA7-ABB339FB90B9}" srcOrd="1" destOrd="0" presId="urn:microsoft.com/office/officeart/2016/7/layout/LinearArrowProcessNumbered"/>
    <dgm:cxn modelId="{8D554621-AC1A-458D-A329-7DEF8FF4549A}" type="presParOf" srcId="{5BF6D8E3-5667-4484-B920-26FE495BBACD}" destId="{064107A4-1EAD-4498-A5F4-A40CFE40AC7F}" srcOrd="2" destOrd="0" presId="urn:microsoft.com/office/officeart/2016/7/layout/LinearArrowProcessNumbered"/>
    <dgm:cxn modelId="{C30E40D9-DF3F-48DD-9EFD-E112667CFA95}" type="presParOf" srcId="{5BF6D8E3-5667-4484-B920-26FE495BBACD}" destId="{FA7D9A9B-06F0-4A5A-8114-C00821FC246B}" srcOrd="3" destOrd="0" presId="urn:microsoft.com/office/officeart/2016/7/layout/LinearArrowProcessNumbered"/>
    <dgm:cxn modelId="{F94C0190-EA5C-4435-8EDD-1E082A247C76}" type="presParOf" srcId="{CFA3E6F7-C668-4703-9A24-5266DF263011}" destId="{4FEC20FD-201A-4890-B427-20470A6FB6F2}" srcOrd="2" destOrd="0" presId="urn:microsoft.com/office/officeart/2016/7/layout/LinearArrowProcessNumbered"/>
    <dgm:cxn modelId="{B9127E1F-5333-4DE4-A856-50E33B7DC10C}" type="presParOf" srcId="{2BB6F40B-0E3B-4F23-BA3D-648C6E89E3BC}" destId="{F3810D16-46E7-4720-A090-2A7DE3159207}" srcOrd="9" destOrd="0" presId="urn:microsoft.com/office/officeart/2016/7/layout/LinearArrowProcessNumbered"/>
    <dgm:cxn modelId="{144C2C9A-EF4D-4FDD-BCBD-34455E573342}" type="presParOf" srcId="{2BB6F40B-0E3B-4F23-BA3D-648C6E89E3BC}" destId="{1BC0BAA1-8EEC-48B4-9BEE-558F0E1E7E32}" srcOrd="10" destOrd="0" presId="urn:microsoft.com/office/officeart/2016/7/layout/LinearArrowProcessNumbered"/>
    <dgm:cxn modelId="{F270AA11-E767-4DD1-910A-625307C478F5}" type="presParOf" srcId="{1BC0BAA1-8EEC-48B4-9BEE-558F0E1E7E32}" destId="{1E3A9CA2-D78C-45F5-98E4-62879D0FD3D5}" srcOrd="0" destOrd="0" presId="urn:microsoft.com/office/officeart/2016/7/layout/LinearArrowProcessNumbered"/>
    <dgm:cxn modelId="{911316D6-135A-48C1-B4F5-BDE21B86F998}" type="presParOf" srcId="{1BC0BAA1-8EEC-48B4-9BEE-558F0E1E7E32}" destId="{9ED9DF9F-334C-4A7F-9041-4E90407FC88E}" srcOrd="1" destOrd="0" presId="urn:microsoft.com/office/officeart/2016/7/layout/LinearArrowProcessNumbered"/>
    <dgm:cxn modelId="{0E57FB70-20AC-41DD-B532-23192B4C2706}" type="presParOf" srcId="{9ED9DF9F-334C-4A7F-9041-4E90407FC88E}" destId="{3CB1B4E1-880E-4F2B-911D-17C1F9CA64AB}" srcOrd="0" destOrd="0" presId="urn:microsoft.com/office/officeart/2016/7/layout/LinearArrowProcessNumbered"/>
    <dgm:cxn modelId="{4A471CF0-2B94-4660-BB84-61678E2238D2}" type="presParOf" srcId="{9ED9DF9F-334C-4A7F-9041-4E90407FC88E}" destId="{9A3B716C-BE47-49A6-9116-F5A0FDE8DDF0}" srcOrd="1" destOrd="0" presId="urn:microsoft.com/office/officeart/2016/7/layout/LinearArrowProcessNumbered"/>
    <dgm:cxn modelId="{602E8386-797F-4DFD-9733-EF4AC3AC80CD}" type="presParOf" srcId="{9ED9DF9F-334C-4A7F-9041-4E90407FC88E}" destId="{773C270D-C487-4BAB-84D0-8A11F09A59F2}" srcOrd="2" destOrd="0" presId="urn:microsoft.com/office/officeart/2016/7/layout/LinearArrowProcessNumbered"/>
    <dgm:cxn modelId="{3C36B04F-163F-4CCC-B9EC-6DEE6554809A}" type="presParOf" srcId="{9ED9DF9F-334C-4A7F-9041-4E90407FC88E}" destId="{D45CF8AF-53F0-40C8-87CD-E0EB934F8EF0}" srcOrd="3" destOrd="0" presId="urn:microsoft.com/office/officeart/2016/7/layout/LinearArrowProcessNumbered"/>
    <dgm:cxn modelId="{12FFA1D6-6147-4B0A-ADA6-AD55BAD85402}" type="presParOf" srcId="{1BC0BAA1-8EEC-48B4-9BEE-558F0E1E7E32}" destId="{95D0B76C-5142-485F-9DD8-1314BCB25FAD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BAFC11-B929-42CB-9246-52DD3659CF6F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8B2C684-0EA0-44D9-92C8-9701F9A8B71E}">
      <dgm:prSet/>
      <dgm:spPr/>
      <dgm:t>
        <a:bodyPr/>
        <a:lstStyle/>
        <a:p>
          <a:r>
            <a:rPr lang="fi-FI" b="1"/>
            <a:t>Peruskoulut ovat ottaneet Nivelvaiheen ohjauksen tuen vastaan erittäin mielellään ja huojentuneina.</a:t>
          </a:r>
          <a:endParaRPr lang="en-US"/>
        </a:p>
      </dgm:t>
    </dgm:pt>
    <dgm:pt modelId="{5DB7EA8B-844D-44BA-87EF-A618B163B2BB}" type="parTrans" cxnId="{11631D4A-B1A8-4799-AC8E-0BC42FCE9C5C}">
      <dgm:prSet/>
      <dgm:spPr/>
      <dgm:t>
        <a:bodyPr/>
        <a:lstStyle/>
        <a:p>
          <a:endParaRPr lang="en-US"/>
        </a:p>
      </dgm:t>
    </dgm:pt>
    <dgm:pt modelId="{4C167E7F-CB31-48E8-A4D5-6B0D1502F385}" type="sibTrans" cxnId="{11631D4A-B1A8-4799-AC8E-0BC42FCE9C5C}">
      <dgm:prSet/>
      <dgm:spPr/>
      <dgm:t>
        <a:bodyPr/>
        <a:lstStyle/>
        <a:p>
          <a:endParaRPr lang="en-US"/>
        </a:p>
      </dgm:t>
    </dgm:pt>
    <dgm:pt modelId="{2F7F4C27-3C15-4DAF-9D17-98DA4144BF1C}">
      <dgm:prSet/>
      <dgm:spPr/>
      <dgm:t>
        <a:bodyPr/>
        <a:lstStyle/>
        <a:p>
          <a:r>
            <a:rPr lang="fi-FI" b="1"/>
            <a:t>Kaikki ovat sanoneet, että on todella tärkeä ja tarpeellinen ohjauspalvelu jota ei ole aiemmin ollut, mutta jolle on selkeä tarve.</a:t>
          </a:r>
          <a:endParaRPr lang="en-US"/>
        </a:p>
      </dgm:t>
    </dgm:pt>
    <dgm:pt modelId="{78706089-9DD3-4AAC-91A3-B6E1EDBE5FCF}" type="parTrans" cxnId="{81168F44-BE34-4506-B0CC-764693CB7D48}">
      <dgm:prSet/>
      <dgm:spPr/>
      <dgm:t>
        <a:bodyPr/>
        <a:lstStyle/>
        <a:p>
          <a:endParaRPr lang="en-US"/>
        </a:p>
      </dgm:t>
    </dgm:pt>
    <dgm:pt modelId="{DE049B48-EB61-44AF-BA1C-4BB4C9386101}" type="sibTrans" cxnId="{81168F44-BE34-4506-B0CC-764693CB7D48}">
      <dgm:prSet/>
      <dgm:spPr/>
      <dgm:t>
        <a:bodyPr/>
        <a:lstStyle/>
        <a:p>
          <a:endParaRPr lang="en-US"/>
        </a:p>
      </dgm:t>
    </dgm:pt>
    <dgm:pt modelId="{FA7D532D-7D84-4CD2-8446-8A9A051B0AD0}">
      <dgm:prSet/>
      <dgm:spPr/>
      <dgm:t>
        <a:bodyPr/>
        <a:lstStyle/>
        <a:p>
          <a:r>
            <a:rPr lang="fi-FI" b="1"/>
            <a:t>Saadaan ajoissa ja ennakkoon jo estettyä mahdollista tippumista opinnoista sekä annettua nuorelle tukea heti koulun  alkaessa.</a:t>
          </a:r>
          <a:endParaRPr lang="en-US"/>
        </a:p>
      </dgm:t>
    </dgm:pt>
    <dgm:pt modelId="{820A299D-6B29-4240-9476-D8D719E9822F}" type="parTrans" cxnId="{E8D85A70-44D5-45D0-AB99-A764337F0F35}">
      <dgm:prSet/>
      <dgm:spPr/>
      <dgm:t>
        <a:bodyPr/>
        <a:lstStyle/>
        <a:p>
          <a:endParaRPr lang="en-US"/>
        </a:p>
      </dgm:t>
    </dgm:pt>
    <dgm:pt modelId="{73B51709-C7E7-46C1-AA34-C9EEFCC13EAD}" type="sibTrans" cxnId="{E8D85A70-44D5-45D0-AB99-A764337F0F35}">
      <dgm:prSet/>
      <dgm:spPr/>
      <dgm:t>
        <a:bodyPr/>
        <a:lstStyle/>
        <a:p>
          <a:endParaRPr lang="en-US"/>
        </a:p>
      </dgm:t>
    </dgm:pt>
    <dgm:pt modelId="{16CB7B79-060E-4DA4-92BD-AA8727913318}">
      <dgm:prSet/>
      <dgm:spPr/>
      <dgm:t>
        <a:bodyPr/>
        <a:lstStyle/>
        <a:p>
          <a:r>
            <a:rPr lang="fi-FI" b="1"/>
            <a:t>Koulun aloituksen onnistuminen paremmaksi ja jännitystä  vähemmäksi.</a:t>
          </a:r>
          <a:endParaRPr lang="en-US"/>
        </a:p>
      </dgm:t>
    </dgm:pt>
    <dgm:pt modelId="{09C2AD70-77DF-446D-9A3E-3D3F7FD709C5}" type="parTrans" cxnId="{AB298118-6F95-40BA-8AEA-608B34387E39}">
      <dgm:prSet/>
      <dgm:spPr/>
      <dgm:t>
        <a:bodyPr/>
        <a:lstStyle/>
        <a:p>
          <a:endParaRPr lang="en-US"/>
        </a:p>
      </dgm:t>
    </dgm:pt>
    <dgm:pt modelId="{2E119BF8-4C45-4425-A4FB-943AA0B6165F}" type="sibTrans" cxnId="{AB298118-6F95-40BA-8AEA-608B34387E39}">
      <dgm:prSet/>
      <dgm:spPr/>
      <dgm:t>
        <a:bodyPr/>
        <a:lstStyle/>
        <a:p>
          <a:endParaRPr lang="en-US"/>
        </a:p>
      </dgm:t>
    </dgm:pt>
    <dgm:pt modelId="{0D22E05B-14AD-4D4E-AB29-622FA16BD5E7}" type="pres">
      <dgm:prSet presAssocID="{A9BAFC11-B929-42CB-9246-52DD3659CF6F}" presName="diagram" presStyleCnt="0">
        <dgm:presLayoutVars>
          <dgm:dir/>
          <dgm:resizeHandles val="exact"/>
        </dgm:presLayoutVars>
      </dgm:prSet>
      <dgm:spPr/>
    </dgm:pt>
    <dgm:pt modelId="{775844A6-2AD8-4976-B415-DAFBB58D5FCE}" type="pres">
      <dgm:prSet presAssocID="{88B2C684-0EA0-44D9-92C8-9701F9A8B71E}" presName="node" presStyleLbl="node1" presStyleIdx="0" presStyleCnt="4">
        <dgm:presLayoutVars>
          <dgm:bulletEnabled val="1"/>
        </dgm:presLayoutVars>
      </dgm:prSet>
      <dgm:spPr/>
    </dgm:pt>
    <dgm:pt modelId="{92A29A6C-8C57-42A9-8F31-6DE210991ABF}" type="pres">
      <dgm:prSet presAssocID="{4C167E7F-CB31-48E8-A4D5-6B0D1502F385}" presName="sibTrans" presStyleLbl="sibTrans2D1" presStyleIdx="0" presStyleCnt="3"/>
      <dgm:spPr/>
    </dgm:pt>
    <dgm:pt modelId="{DC1095C6-6731-459D-BF4C-125851A95A03}" type="pres">
      <dgm:prSet presAssocID="{4C167E7F-CB31-48E8-A4D5-6B0D1502F385}" presName="connectorText" presStyleLbl="sibTrans2D1" presStyleIdx="0" presStyleCnt="3"/>
      <dgm:spPr/>
    </dgm:pt>
    <dgm:pt modelId="{41012BD7-97E1-41C9-A6EB-5DAEBFA987CB}" type="pres">
      <dgm:prSet presAssocID="{2F7F4C27-3C15-4DAF-9D17-98DA4144BF1C}" presName="node" presStyleLbl="node1" presStyleIdx="1" presStyleCnt="4">
        <dgm:presLayoutVars>
          <dgm:bulletEnabled val="1"/>
        </dgm:presLayoutVars>
      </dgm:prSet>
      <dgm:spPr/>
    </dgm:pt>
    <dgm:pt modelId="{49E1F835-F4E5-4554-82AD-1802DB6D258A}" type="pres">
      <dgm:prSet presAssocID="{DE049B48-EB61-44AF-BA1C-4BB4C9386101}" presName="sibTrans" presStyleLbl="sibTrans2D1" presStyleIdx="1" presStyleCnt="3"/>
      <dgm:spPr/>
    </dgm:pt>
    <dgm:pt modelId="{788EC020-1553-4BFE-9986-B2BA529309F1}" type="pres">
      <dgm:prSet presAssocID="{DE049B48-EB61-44AF-BA1C-4BB4C9386101}" presName="connectorText" presStyleLbl="sibTrans2D1" presStyleIdx="1" presStyleCnt="3"/>
      <dgm:spPr/>
    </dgm:pt>
    <dgm:pt modelId="{31CA2C26-B968-4888-AE6A-E46741CE5C3C}" type="pres">
      <dgm:prSet presAssocID="{FA7D532D-7D84-4CD2-8446-8A9A051B0AD0}" presName="node" presStyleLbl="node1" presStyleIdx="2" presStyleCnt="4">
        <dgm:presLayoutVars>
          <dgm:bulletEnabled val="1"/>
        </dgm:presLayoutVars>
      </dgm:prSet>
      <dgm:spPr/>
    </dgm:pt>
    <dgm:pt modelId="{F29AB446-14F9-4829-9445-B371CD643C1B}" type="pres">
      <dgm:prSet presAssocID="{73B51709-C7E7-46C1-AA34-C9EEFCC13EAD}" presName="sibTrans" presStyleLbl="sibTrans2D1" presStyleIdx="2" presStyleCnt="3"/>
      <dgm:spPr/>
    </dgm:pt>
    <dgm:pt modelId="{32B2AF07-4F64-4BC0-B7C2-6255CFE82D84}" type="pres">
      <dgm:prSet presAssocID="{73B51709-C7E7-46C1-AA34-C9EEFCC13EAD}" presName="connectorText" presStyleLbl="sibTrans2D1" presStyleIdx="2" presStyleCnt="3"/>
      <dgm:spPr/>
    </dgm:pt>
    <dgm:pt modelId="{699B2896-5595-4768-974A-B32A6FD5EDBC}" type="pres">
      <dgm:prSet presAssocID="{16CB7B79-060E-4DA4-92BD-AA8727913318}" presName="node" presStyleLbl="node1" presStyleIdx="3" presStyleCnt="4">
        <dgm:presLayoutVars>
          <dgm:bulletEnabled val="1"/>
        </dgm:presLayoutVars>
      </dgm:prSet>
      <dgm:spPr/>
    </dgm:pt>
  </dgm:ptLst>
  <dgm:cxnLst>
    <dgm:cxn modelId="{AB298118-6F95-40BA-8AEA-608B34387E39}" srcId="{A9BAFC11-B929-42CB-9246-52DD3659CF6F}" destId="{16CB7B79-060E-4DA4-92BD-AA8727913318}" srcOrd="3" destOrd="0" parTransId="{09C2AD70-77DF-446D-9A3E-3D3F7FD709C5}" sibTransId="{2E119BF8-4C45-4425-A4FB-943AA0B6165F}"/>
    <dgm:cxn modelId="{531CF12B-1265-4F02-AE22-7F35848EB686}" type="presOf" srcId="{DE049B48-EB61-44AF-BA1C-4BB4C9386101}" destId="{788EC020-1553-4BFE-9986-B2BA529309F1}" srcOrd="1" destOrd="0" presId="urn:microsoft.com/office/officeart/2005/8/layout/process5"/>
    <dgm:cxn modelId="{2344093B-9C59-4D42-991B-F769B5883AAC}" type="presOf" srcId="{FA7D532D-7D84-4CD2-8446-8A9A051B0AD0}" destId="{31CA2C26-B968-4888-AE6A-E46741CE5C3C}" srcOrd="0" destOrd="0" presId="urn:microsoft.com/office/officeart/2005/8/layout/process5"/>
    <dgm:cxn modelId="{81168F44-BE34-4506-B0CC-764693CB7D48}" srcId="{A9BAFC11-B929-42CB-9246-52DD3659CF6F}" destId="{2F7F4C27-3C15-4DAF-9D17-98DA4144BF1C}" srcOrd="1" destOrd="0" parTransId="{78706089-9DD3-4AAC-91A3-B6E1EDBE5FCF}" sibTransId="{DE049B48-EB61-44AF-BA1C-4BB4C9386101}"/>
    <dgm:cxn modelId="{11631D4A-B1A8-4799-AC8E-0BC42FCE9C5C}" srcId="{A9BAFC11-B929-42CB-9246-52DD3659CF6F}" destId="{88B2C684-0EA0-44D9-92C8-9701F9A8B71E}" srcOrd="0" destOrd="0" parTransId="{5DB7EA8B-844D-44BA-87EF-A618B163B2BB}" sibTransId="{4C167E7F-CB31-48E8-A4D5-6B0D1502F385}"/>
    <dgm:cxn modelId="{59E8AC6D-ECFC-4702-B00C-78D189F0C721}" type="presOf" srcId="{88B2C684-0EA0-44D9-92C8-9701F9A8B71E}" destId="{775844A6-2AD8-4976-B415-DAFBB58D5FCE}" srcOrd="0" destOrd="0" presId="urn:microsoft.com/office/officeart/2005/8/layout/process5"/>
    <dgm:cxn modelId="{E8D85A70-44D5-45D0-AB99-A764337F0F35}" srcId="{A9BAFC11-B929-42CB-9246-52DD3659CF6F}" destId="{FA7D532D-7D84-4CD2-8446-8A9A051B0AD0}" srcOrd="2" destOrd="0" parTransId="{820A299D-6B29-4240-9476-D8D719E9822F}" sibTransId="{73B51709-C7E7-46C1-AA34-C9EEFCC13EAD}"/>
    <dgm:cxn modelId="{99953859-66FA-4A61-9E74-8A9997623766}" type="presOf" srcId="{4C167E7F-CB31-48E8-A4D5-6B0D1502F385}" destId="{DC1095C6-6731-459D-BF4C-125851A95A03}" srcOrd="1" destOrd="0" presId="urn:microsoft.com/office/officeart/2005/8/layout/process5"/>
    <dgm:cxn modelId="{E9A7BCC3-F1F0-4C7B-8E5D-7B07B5037E18}" type="presOf" srcId="{16CB7B79-060E-4DA4-92BD-AA8727913318}" destId="{699B2896-5595-4768-974A-B32A6FD5EDBC}" srcOrd="0" destOrd="0" presId="urn:microsoft.com/office/officeart/2005/8/layout/process5"/>
    <dgm:cxn modelId="{480881D0-A94D-4A66-AB30-AFF81C932996}" type="presOf" srcId="{4C167E7F-CB31-48E8-A4D5-6B0D1502F385}" destId="{92A29A6C-8C57-42A9-8F31-6DE210991ABF}" srcOrd="0" destOrd="0" presId="urn:microsoft.com/office/officeart/2005/8/layout/process5"/>
    <dgm:cxn modelId="{A85BE1D0-DB1C-4D6F-BDF9-E540C4F9FE27}" type="presOf" srcId="{73B51709-C7E7-46C1-AA34-C9EEFCC13EAD}" destId="{32B2AF07-4F64-4BC0-B7C2-6255CFE82D84}" srcOrd="1" destOrd="0" presId="urn:microsoft.com/office/officeart/2005/8/layout/process5"/>
    <dgm:cxn modelId="{7F4EF5DB-28F8-414E-8675-DBAEF9B1E42A}" type="presOf" srcId="{2F7F4C27-3C15-4DAF-9D17-98DA4144BF1C}" destId="{41012BD7-97E1-41C9-A6EB-5DAEBFA987CB}" srcOrd="0" destOrd="0" presId="urn:microsoft.com/office/officeart/2005/8/layout/process5"/>
    <dgm:cxn modelId="{60281AE1-BB87-41A3-B2BE-D6C49EE3240F}" type="presOf" srcId="{73B51709-C7E7-46C1-AA34-C9EEFCC13EAD}" destId="{F29AB446-14F9-4829-9445-B371CD643C1B}" srcOrd="0" destOrd="0" presId="urn:microsoft.com/office/officeart/2005/8/layout/process5"/>
    <dgm:cxn modelId="{47BD97F5-E302-4872-97BB-2A23CBDA0C0D}" type="presOf" srcId="{A9BAFC11-B929-42CB-9246-52DD3659CF6F}" destId="{0D22E05B-14AD-4D4E-AB29-622FA16BD5E7}" srcOrd="0" destOrd="0" presId="urn:microsoft.com/office/officeart/2005/8/layout/process5"/>
    <dgm:cxn modelId="{039854FC-0563-403B-A9F8-8A930E19E68E}" type="presOf" srcId="{DE049B48-EB61-44AF-BA1C-4BB4C9386101}" destId="{49E1F835-F4E5-4554-82AD-1802DB6D258A}" srcOrd="0" destOrd="0" presId="urn:microsoft.com/office/officeart/2005/8/layout/process5"/>
    <dgm:cxn modelId="{4A881382-9CE7-40CF-84C8-DCEAAC699C48}" type="presParOf" srcId="{0D22E05B-14AD-4D4E-AB29-622FA16BD5E7}" destId="{775844A6-2AD8-4976-B415-DAFBB58D5FCE}" srcOrd="0" destOrd="0" presId="urn:microsoft.com/office/officeart/2005/8/layout/process5"/>
    <dgm:cxn modelId="{FE5CF43E-A5D7-4DFF-AF0E-F92FFDA5BCA8}" type="presParOf" srcId="{0D22E05B-14AD-4D4E-AB29-622FA16BD5E7}" destId="{92A29A6C-8C57-42A9-8F31-6DE210991ABF}" srcOrd="1" destOrd="0" presId="urn:microsoft.com/office/officeart/2005/8/layout/process5"/>
    <dgm:cxn modelId="{D7A9592B-5D2B-4ECD-AA02-E509A252AA14}" type="presParOf" srcId="{92A29A6C-8C57-42A9-8F31-6DE210991ABF}" destId="{DC1095C6-6731-459D-BF4C-125851A95A03}" srcOrd="0" destOrd="0" presId="urn:microsoft.com/office/officeart/2005/8/layout/process5"/>
    <dgm:cxn modelId="{B7B3CF74-2FAE-4AE0-AC45-28303194E575}" type="presParOf" srcId="{0D22E05B-14AD-4D4E-AB29-622FA16BD5E7}" destId="{41012BD7-97E1-41C9-A6EB-5DAEBFA987CB}" srcOrd="2" destOrd="0" presId="urn:microsoft.com/office/officeart/2005/8/layout/process5"/>
    <dgm:cxn modelId="{C97F0581-F951-4DC1-8A24-1E6976CB5DEE}" type="presParOf" srcId="{0D22E05B-14AD-4D4E-AB29-622FA16BD5E7}" destId="{49E1F835-F4E5-4554-82AD-1802DB6D258A}" srcOrd="3" destOrd="0" presId="urn:microsoft.com/office/officeart/2005/8/layout/process5"/>
    <dgm:cxn modelId="{0245FE04-6ED8-4CC7-B109-84D758B81841}" type="presParOf" srcId="{49E1F835-F4E5-4554-82AD-1802DB6D258A}" destId="{788EC020-1553-4BFE-9986-B2BA529309F1}" srcOrd="0" destOrd="0" presId="urn:microsoft.com/office/officeart/2005/8/layout/process5"/>
    <dgm:cxn modelId="{E06863FC-B1AF-44C2-B63E-379ABB19F47A}" type="presParOf" srcId="{0D22E05B-14AD-4D4E-AB29-622FA16BD5E7}" destId="{31CA2C26-B968-4888-AE6A-E46741CE5C3C}" srcOrd="4" destOrd="0" presId="urn:microsoft.com/office/officeart/2005/8/layout/process5"/>
    <dgm:cxn modelId="{7B04462E-151A-4F1C-A1A3-60B592E8194F}" type="presParOf" srcId="{0D22E05B-14AD-4D4E-AB29-622FA16BD5E7}" destId="{F29AB446-14F9-4829-9445-B371CD643C1B}" srcOrd="5" destOrd="0" presId="urn:microsoft.com/office/officeart/2005/8/layout/process5"/>
    <dgm:cxn modelId="{C7C019B6-478E-49C8-8720-F09AD5C93DB0}" type="presParOf" srcId="{F29AB446-14F9-4829-9445-B371CD643C1B}" destId="{32B2AF07-4F64-4BC0-B7C2-6255CFE82D84}" srcOrd="0" destOrd="0" presId="urn:microsoft.com/office/officeart/2005/8/layout/process5"/>
    <dgm:cxn modelId="{B40A4B90-928C-4BE9-A7BC-D67FAE022583}" type="presParOf" srcId="{0D22E05B-14AD-4D4E-AB29-622FA16BD5E7}" destId="{699B2896-5595-4768-974A-B32A6FD5EDBC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B6629A-5176-447F-9414-62ADE58119D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00795E7-620E-4021-A801-00DC8D7416E5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Pelko tulla kiusatuksi on edelleen korkea ellei hyväksytä omana itsenään.</a:t>
          </a:r>
          <a:endParaRPr lang="en-US"/>
        </a:p>
      </dgm:t>
    </dgm:pt>
    <dgm:pt modelId="{F919CDA6-328F-4E7E-9722-82201620E0AE}" type="parTrans" cxnId="{BEFEDF52-DF98-40D1-B184-6EF679B93C66}">
      <dgm:prSet/>
      <dgm:spPr/>
      <dgm:t>
        <a:bodyPr/>
        <a:lstStyle/>
        <a:p>
          <a:endParaRPr lang="en-US"/>
        </a:p>
      </dgm:t>
    </dgm:pt>
    <dgm:pt modelId="{F1D4AFE7-C4D1-4724-BAF7-861C4CA99630}" type="sibTrans" cxnId="{BEFEDF52-DF98-40D1-B184-6EF679B93C66}">
      <dgm:prSet/>
      <dgm:spPr/>
      <dgm:t>
        <a:bodyPr/>
        <a:lstStyle/>
        <a:p>
          <a:endParaRPr lang="en-US"/>
        </a:p>
      </dgm:t>
    </dgm:pt>
    <dgm:pt modelId="{4B1B178F-8A10-4049-A5AC-A9E172B0A551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Pelko siitä, ettei uskalla mennä ruokalaan tai oleskella tiloissa, jossa paljon muita oppilaita. Välttämiskäyttäytymistä !</a:t>
          </a:r>
          <a:endParaRPr lang="en-US"/>
        </a:p>
      </dgm:t>
    </dgm:pt>
    <dgm:pt modelId="{B8D4980A-6C7A-41E5-9F4E-F2A689145046}" type="parTrans" cxnId="{CE0C4610-FCC3-4DD2-BA9A-3466D9316FB1}">
      <dgm:prSet/>
      <dgm:spPr/>
      <dgm:t>
        <a:bodyPr/>
        <a:lstStyle/>
        <a:p>
          <a:endParaRPr lang="en-US"/>
        </a:p>
      </dgm:t>
    </dgm:pt>
    <dgm:pt modelId="{313937A3-0369-41A0-AFB4-B4173DD85794}" type="sibTrans" cxnId="{CE0C4610-FCC3-4DD2-BA9A-3466D9316FB1}">
      <dgm:prSet/>
      <dgm:spPr/>
      <dgm:t>
        <a:bodyPr/>
        <a:lstStyle/>
        <a:p>
          <a:endParaRPr lang="en-US"/>
        </a:p>
      </dgm:t>
    </dgm:pt>
    <dgm:pt modelId="{A826F2E8-8125-41D1-91BF-318D9E685C43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Pelko, ettei selviä opinnoista tai vaatimuksista </a:t>
          </a:r>
          <a:r>
            <a:rPr lang="fi-FI" b="1"/>
            <a:t>ei ole kovin iso</a:t>
          </a:r>
          <a:r>
            <a:rPr lang="fi-FI"/>
            <a:t>.</a:t>
          </a:r>
          <a:endParaRPr lang="en-US"/>
        </a:p>
      </dgm:t>
    </dgm:pt>
    <dgm:pt modelId="{AA793848-93F8-419A-90FD-C4D2A297BD4E}" type="parTrans" cxnId="{3ED328EF-2355-4A09-9E91-C978A9583AA7}">
      <dgm:prSet/>
      <dgm:spPr/>
      <dgm:t>
        <a:bodyPr/>
        <a:lstStyle/>
        <a:p>
          <a:endParaRPr lang="en-US"/>
        </a:p>
      </dgm:t>
    </dgm:pt>
    <dgm:pt modelId="{B4B1AE24-CC98-41AC-A38A-6ECE160DD762}" type="sibTrans" cxnId="{3ED328EF-2355-4A09-9E91-C978A9583AA7}">
      <dgm:prSet/>
      <dgm:spPr/>
      <dgm:t>
        <a:bodyPr/>
        <a:lstStyle/>
        <a:p>
          <a:endParaRPr lang="en-US"/>
        </a:p>
      </dgm:t>
    </dgm:pt>
    <dgm:pt modelId="{7C821643-FC1E-4F90-A6BF-54ECC3FF0BE0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Pelko, ettei jaksa normaalia koulupäivää on </a:t>
          </a:r>
          <a:r>
            <a:rPr lang="fi-FI" b="1"/>
            <a:t>realistinen</a:t>
          </a:r>
          <a:endParaRPr lang="en-US"/>
        </a:p>
      </dgm:t>
    </dgm:pt>
    <dgm:pt modelId="{64BA76AD-30F9-4ADA-841C-7114A27A5117}" type="parTrans" cxnId="{36A2B3BA-0A8D-46F3-8539-EEE56317CE87}">
      <dgm:prSet/>
      <dgm:spPr/>
      <dgm:t>
        <a:bodyPr/>
        <a:lstStyle/>
        <a:p>
          <a:endParaRPr lang="en-US"/>
        </a:p>
      </dgm:t>
    </dgm:pt>
    <dgm:pt modelId="{103735AA-6BE5-48BC-AFF9-4042540B22D2}" type="sibTrans" cxnId="{36A2B3BA-0A8D-46F3-8539-EEE56317CE87}">
      <dgm:prSet/>
      <dgm:spPr/>
      <dgm:t>
        <a:bodyPr/>
        <a:lstStyle/>
        <a:p>
          <a:endParaRPr lang="en-US"/>
        </a:p>
      </dgm:t>
    </dgm:pt>
    <dgm:pt modelId="{BA05F35F-9966-4246-B65A-F1298E5770FE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b="0" i="0" baseline="0"/>
            <a:t>” Varmaan siellä on helpompaa kun on eri linjoja ja kiusaajat eivät ole niissä”</a:t>
          </a:r>
          <a:endParaRPr lang="en-US"/>
        </a:p>
      </dgm:t>
    </dgm:pt>
    <dgm:pt modelId="{15EB9897-E6FA-4514-8B6F-5BAE51AD2FE9}" type="parTrans" cxnId="{467A905E-47B0-4857-81A7-D1F4016B4CE2}">
      <dgm:prSet/>
      <dgm:spPr/>
      <dgm:t>
        <a:bodyPr/>
        <a:lstStyle/>
        <a:p>
          <a:endParaRPr lang="en-US"/>
        </a:p>
      </dgm:t>
    </dgm:pt>
    <dgm:pt modelId="{E4CE900A-3467-4677-81A4-3EBB2B993220}" type="sibTrans" cxnId="{467A905E-47B0-4857-81A7-D1F4016B4CE2}">
      <dgm:prSet/>
      <dgm:spPr/>
      <dgm:t>
        <a:bodyPr/>
        <a:lstStyle/>
        <a:p>
          <a:endParaRPr lang="en-US"/>
        </a:p>
      </dgm:t>
    </dgm:pt>
    <dgm:pt modelId="{EC79201F-DDF9-4B28-85F7-0E4F2A598871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b="0" i="0" baseline="0"/>
            <a:t>Toisella asteella olisi hyvä olla ”turvahenkilö”, jonka puoleen voi kääntyä niissä tilanteissa, kun tulee ongelmia</a:t>
          </a:r>
          <a:endParaRPr lang="en-US"/>
        </a:p>
      </dgm:t>
    </dgm:pt>
    <dgm:pt modelId="{7255E460-C641-465E-AA88-8E34D94289C3}" type="parTrans" cxnId="{8054E5DA-E76D-4118-9EAA-5B9777589F28}">
      <dgm:prSet/>
      <dgm:spPr/>
      <dgm:t>
        <a:bodyPr/>
        <a:lstStyle/>
        <a:p>
          <a:endParaRPr lang="en-US"/>
        </a:p>
      </dgm:t>
    </dgm:pt>
    <dgm:pt modelId="{FA0CE49F-8322-4EA1-9A86-AFF8D01AFC6C}" type="sibTrans" cxnId="{8054E5DA-E76D-4118-9EAA-5B9777589F28}">
      <dgm:prSet/>
      <dgm:spPr/>
      <dgm:t>
        <a:bodyPr/>
        <a:lstStyle/>
        <a:p>
          <a:endParaRPr lang="en-US"/>
        </a:p>
      </dgm:t>
    </dgm:pt>
    <dgm:pt modelId="{5FB62BC1-1B48-4186-B12F-FF2C12932F08}" type="pres">
      <dgm:prSet presAssocID="{8AB6629A-5176-447F-9414-62ADE58119D0}" presName="root" presStyleCnt="0">
        <dgm:presLayoutVars>
          <dgm:dir/>
          <dgm:resizeHandles val="exact"/>
        </dgm:presLayoutVars>
      </dgm:prSet>
      <dgm:spPr/>
    </dgm:pt>
    <dgm:pt modelId="{8D9806BD-2A7D-45C2-8EAF-0DC748BF4F0A}" type="pres">
      <dgm:prSet presAssocID="{B00795E7-620E-4021-A801-00DC8D7416E5}" presName="compNode" presStyleCnt="0"/>
      <dgm:spPr/>
    </dgm:pt>
    <dgm:pt modelId="{2B02D309-8F43-4870-8EC4-75347756E239}" type="pres">
      <dgm:prSet presAssocID="{B00795E7-620E-4021-A801-00DC8D7416E5}" presName="bgRect" presStyleLbl="bgShp" presStyleIdx="0" presStyleCnt="5"/>
      <dgm:spPr/>
    </dgm:pt>
    <dgm:pt modelId="{3D4A7C0B-E83C-44E6-A46F-466C42D6F5A3}" type="pres">
      <dgm:prSet presAssocID="{B00795E7-620E-4021-A801-00DC8D7416E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ara"/>
        </a:ext>
      </dgm:extLst>
    </dgm:pt>
    <dgm:pt modelId="{4A95F737-1529-4FB5-8A84-700D1EED13A5}" type="pres">
      <dgm:prSet presAssocID="{B00795E7-620E-4021-A801-00DC8D7416E5}" presName="spaceRect" presStyleCnt="0"/>
      <dgm:spPr/>
    </dgm:pt>
    <dgm:pt modelId="{E81B069C-35FB-4AE0-A113-5638BE94B6D8}" type="pres">
      <dgm:prSet presAssocID="{B00795E7-620E-4021-A801-00DC8D7416E5}" presName="parTx" presStyleLbl="revTx" presStyleIdx="0" presStyleCnt="6">
        <dgm:presLayoutVars>
          <dgm:chMax val="0"/>
          <dgm:chPref val="0"/>
        </dgm:presLayoutVars>
      </dgm:prSet>
      <dgm:spPr/>
    </dgm:pt>
    <dgm:pt modelId="{EA140538-7ACA-4F9D-B10C-A9588415B4D5}" type="pres">
      <dgm:prSet presAssocID="{F1D4AFE7-C4D1-4724-BAF7-861C4CA99630}" presName="sibTrans" presStyleCnt="0"/>
      <dgm:spPr/>
    </dgm:pt>
    <dgm:pt modelId="{63BDCF30-0D32-4901-A8A9-AD8753246337}" type="pres">
      <dgm:prSet presAssocID="{4B1B178F-8A10-4049-A5AC-A9E172B0A551}" presName="compNode" presStyleCnt="0"/>
      <dgm:spPr/>
    </dgm:pt>
    <dgm:pt modelId="{4439DD19-50F2-414B-A43A-B774316D8FFC}" type="pres">
      <dgm:prSet presAssocID="{4B1B178F-8A10-4049-A5AC-A9E172B0A551}" presName="bgRect" presStyleLbl="bgShp" presStyleIdx="1" presStyleCnt="5"/>
      <dgm:spPr/>
    </dgm:pt>
    <dgm:pt modelId="{3E06561F-4DE4-45D0-B774-B90B6A4D28F9}" type="pres">
      <dgm:prSet presAssocID="{4B1B178F-8A10-4049-A5AC-A9E172B0A55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ysymykset"/>
        </a:ext>
      </dgm:extLst>
    </dgm:pt>
    <dgm:pt modelId="{8276414A-776A-416A-A678-55322775D5F2}" type="pres">
      <dgm:prSet presAssocID="{4B1B178F-8A10-4049-A5AC-A9E172B0A551}" presName="spaceRect" presStyleCnt="0"/>
      <dgm:spPr/>
    </dgm:pt>
    <dgm:pt modelId="{C253048E-ACD6-43AD-928F-10B23E5D7432}" type="pres">
      <dgm:prSet presAssocID="{4B1B178F-8A10-4049-A5AC-A9E172B0A551}" presName="parTx" presStyleLbl="revTx" presStyleIdx="1" presStyleCnt="6">
        <dgm:presLayoutVars>
          <dgm:chMax val="0"/>
          <dgm:chPref val="0"/>
        </dgm:presLayoutVars>
      </dgm:prSet>
      <dgm:spPr/>
    </dgm:pt>
    <dgm:pt modelId="{E658DF5A-63E0-4244-A342-F73366C6F636}" type="pres">
      <dgm:prSet presAssocID="{313937A3-0369-41A0-AFB4-B4173DD85794}" presName="sibTrans" presStyleCnt="0"/>
      <dgm:spPr/>
    </dgm:pt>
    <dgm:pt modelId="{D1E4971F-6631-48F1-8006-72F08431DBAB}" type="pres">
      <dgm:prSet presAssocID="{A826F2E8-8125-41D1-91BF-318D9E685C43}" presName="compNode" presStyleCnt="0"/>
      <dgm:spPr/>
    </dgm:pt>
    <dgm:pt modelId="{186C234C-9BFA-45E4-AF13-D0E05E75098C}" type="pres">
      <dgm:prSet presAssocID="{A826F2E8-8125-41D1-91BF-318D9E685C43}" presName="bgRect" presStyleLbl="bgShp" presStyleIdx="2" presStyleCnt="5"/>
      <dgm:spPr/>
    </dgm:pt>
    <dgm:pt modelId="{6904D623-CA05-4570-978B-CB0CA872D136}" type="pres">
      <dgm:prSet presAssocID="{A826F2E8-8125-41D1-91BF-318D9E685C4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90A848A5-1619-4AA1-BF2D-3E058CE31774}" type="pres">
      <dgm:prSet presAssocID="{A826F2E8-8125-41D1-91BF-318D9E685C43}" presName="spaceRect" presStyleCnt="0"/>
      <dgm:spPr/>
    </dgm:pt>
    <dgm:pt modelId="{60B5C330-29D3-499C-9179-FCB6799E0C54}" type="pres">
      <dgm:prSet presAssocID="{A826F2E8-8125-41D1-91BF-318D9E685C43}" presName="parTx" presStyleLbl="revTx" presStyleIdx="2" presStyleCnt="6">
        <dgm:presLayoutVars>
          <dgm:chMax val="0"/>
          <dgm:chPref val="0"/>
        </dgm:presLayoutVars>
      </dgm:prSet>
      <dgm:spPr/>
    </dgm:pt>
    <dgm:pt modelId="{2601E371-7111-4E2F-95FE-01351BCA7EB9}" type="pres">
      <dgm:prSet presAssocID="{B4B1AE24-CC98-41AC-A38A-6ECE160DD762}" presName="sibTrans" presStyleCnt="0"/>
      <dgm:spPr/>
    </dgm:pt>
    <dgm:pt modelId="{98A44AF2-0E4C-4DD8-ADE2-16AFDF29BF4B}" type="pres">
      <dgm:prSet presAssocID="{7C821643-FC1E-4F90-A6BF-54ECC3FF0BE0}" presName="compNode" presStyleCnt="0"/>
      <dgm:spPr/>
    </dgm:pt>
    <dgm:pt modelId="{3582C8C0-6A37-473B-B718-3468E772CD00}" type="pres">
      <dgm:prSet presAssocID="{7C821643-FC1E-4F90-A6BF-54ECC3FF0BE0}" presName="bgRect" presStyleLbl="bgShp" presStyleIdx="3" presStyleCnt="5"/>
      <dgm:spPr/>
    </dgm:pt>
    <dgm:pt modelId="{D28D47A5-2F1A-4CFB-AC72-F0BEEC5A8952}" type="pres">
      <dgm:prSet presAssocID="{7C821643-FC1E-4F90-A6BF-54ECC3FF0BE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rprised Face with No Fill"/>
        </a:ext>
      </dgm:extLst>
    </dgm:pt>
    <dgm:pt modelId="{AE4CCA77-AE6E-45D2-86A3-C3611F4556D4}" type="pres">
      <dgm:prSet presAssocID="{7C821643-FC1E-4F90-A6BF-54ECC3FF0BE0}" presName="spaceRect" presStyleCnt="0"/>
      <dgm:spPr/>
    </dgm:pt>
    <dgm:pt modelId="{2494D788-C1B0-4EE4-90A7-76B9D167C640}" type="pres">
      <dgm:prSet presAssocID="{7C821643-FC1E-4F90-A6BF-54ECC3FF0BE0}" presName="parTx" presStyleLbl="revTx" presStyleIdx="3" presStyleCnt="6">
        <dgm:presLayoutVars>
          <dgm:chMax val="0"/>
          <dgm:chPref val="0"/>
        </dgm:presLayoutVars>
      </dgm:prSet>
      <dgm:spPr/>
    </dgm:pt>
    <dgm:pt modelId="{EF5EA067-D680-41B7-BDF2-04FE7287CD76}" type="pres">
      <dgm:prSet presAssocID="{103735AA-6BE5-48BC-AFF9-4042540B22D2}" presName="sibTrans" presStyleCnt="0"/>
      <dgm:spPr/>
    </dgm:pt>
    <dgm:pt modelId="{2D219099-3D9E-477F-A596-EA074C2CE997}" type="pres">
      <dgm:prSet presAssocID="{BA05F35F-9966-4246-B65A-F1298E5770FE}" presName="compNode" presStyleCnt="0"/>
      <dgm:spPr/>
    </dgm:pt>
    <dgm:pt modelId="{B3CD9A0F-1F97-4869-8AA0-FCFE61D7D9C9}" type="pres">
      <dgm:prSet presAssocID="{BA05F35F-9966-4246-B65A-F1298E5770FE}" presName="bgRect" presStyleLbl="bgShp" presStyleIdx="4" presStyleCnt="5"/>
      <dgm:spPr/>
    </dgm:pt>
    <dgm:pt modelId="{A9BC5C03-BBF2-46FE-9D3A-FBDF4B2FA8BC}" type="pres">
      <dgm:prSet presAssocID="{BA05F35F-9966-4246-B65A-F1298E5770F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nuaiset"/>
        </a:ext>
      </dgm:extLst>
    </dgm:pt>
    <dgm:pt modelId="{473F6C6E-6C66-4A43-8B55-333DF6301BA2}" type="pres">
      <dgm:prSet presAssocID="{BA05F35F-9966-4246-B65A-F1298E5770FE}" presName="spaceRect" presStyleCnt="0"/>
      <dgm:spPr/>
    </dgm:pt>
    <dgm:pt modelId="{C54ED784-C21B-4176-95DA-FAC1A7FD0EC6}" type="pres">
      <dgm:prSet presAssocID="{BA05F35F-9966-4246-B65A-F1298E5770FE}" presName="parTx" presStyleLbl="revTx" presStyleIdx="4" presStyleCnt="6">
        <dgm:presLayoutVars>
          <dgm:chMax val="0"/>
          <dgm:chPref val="0"/>
        </dgm:presLayoutVars>
      </dgm:prSet>
      <dgm:spPr/>
    </dgm:pt>
    <dgm:pt modelId="{EB2499DF-186B-4223-B3A0-AEC1FC29322A}" type="pres">
      <dgm:prSet presAssocID="{BA05F35F-9966-4246-B65A-F1298E5770FE}" presName="desTx" presStyleLbl="revTx" presStyleIdx="5" presStyleCnt="6">
        <dgm:presLayoutVars/>
      </dgm:prSet>
      <dgm:spPr/>
    </dgm:pt>
  </dgm:ptLst>
  <dgm:cxnLst>
    <dgm:cxn modelId="{CE0C4610-FCC3-4DD2-BA9A-3466D9316FB1}" srcId="{8AB6629A-5176-447F-9414-62ADE58119D0}" destId="{4B1B178F-8A10-4049-A5AC-A9E172B0A551}" srcOrd="1" destOrd="0" parTransId="{B8D4980A-6C7A-41E5-9F4E-F2A689145046}" sibTransId="{313937A3-0369-41A0-AFB4-B4173DD85794}"/>
    <dgm:cxn modelId="{FBA19D3B-4C23-43E4-BBCE-41226A75455E}" type="presOf" srcId="{A826F2E8-8125-41D1-91BF-318D9E685C43}" destId="{60B5C330-29D3-499C-9179-FCB6799E0C54}" srcOrd="0" destOrd="0" presId="urn:microsoft.com/office/officeart/2018/2/layout/IconVerticalSolidList"/>
    <dgm:cxn modelId="{467A905E-47B0-4857-81A7-D1F4016B4CE2}" srcId="{8AB6629A-5176-447F-9414-62ADE58119D0}" destId="{BA05F35F-9966-4246-B65A-F1298E5770FE}" srcOrd="4" destOrd="0" parTransId="{15EB9897-E6FA-4514-8B6F-5BAE51AD2FE9}" sibTransId="{E4CE900A-3467-4677-81A4-3EBB2B993220}"/>
    <dgm:cxn modelId="{BEFEDF52-DF98-40D1-B184-6EF679B93C66}" srcId="{8AB6629A-5176-447F-9414-62ADE58119D0}" destId="{B00795E7-620E-4021-A801-00DC8D7416E5}" srcOrd="0" destOrd="0" parTransId="{F919CDA6-328F-4E7E-9722-82201620E0AE}" sibTransId="{F1D4AFE7-C4D1-4724-BAF7-861C4CA99630}"/>
    <dgm:cxn modelId="{274FD57D-D5D5-441B-8466-498C35A7D2FF}" type="presOf" srcId="{EC79201F-DDF9-4B28-85F7-0E4F2A598871}" destId="{EB2499DF-186B-4223-B3A0-AEC1FC29322A}" srcOrd="0" destOrd="0" presId="urn:microsoft.com/office/officeart/2018/2/layout/IconVerticalSolidList"/>
    <dgm:cxn modelId="{77EB4A89-CBED-42CD-B543-D63C9C41D5F5}" type="presOf" srcId="{7C821643-FC1E-4F90-A6BF-54ECC3FF0BE0}" destId="{2494D788-C1B0-4EE4-90A7-76B9D167C640}" srcOrd="0" destOrd="0" presId="urn:microsoft.com/office/officeart/2018/2/layout/IconVerticalSolidList"/>
    <dgm:cxn modelId="{DA46358C-EC43-4275-95CC-7627AC1A20B5}" type="presOf" srcId="{8AB6629A-5176-447F-9414-62ADE58119D0}" destId="{5FB62BC1-1B48-4186-B12F-FF2C12932F08}" srcOrd="0" destOrd="0" presId="urn:microsoft.com/office/officeart/2018/2/layout/IconVerticalSolidList"/>
    <dgm:cxn modelId="{8748C3B1-6980-4C79-82AD-08F2ABF8AA90}" type="presOf" srcId="{4B1B178F-8A10-4049-A5AC-A9E172B0A551}" destId="{C253048E-ACD6-43AD-928F-10B23E5D7432}" srcOrd="0" destOrd="0" presId="urn:microsoft.com/office/officeart/2018/2/layout/IconVerticalSolidList"/>
    <dgm:cxn modelId="{36A2B3BA-0A8D-46F3-8539-EEE56317CE87}" srcId="{8AB6629A-5176-447F-9414-62ADE58119D0}" destId="{7C821643-FC1E-4F90-A6BF-54ECC3FF0BE0}" srcOrd="3" destOrd="0" parTransId="{64BA76AD-30F9-4ADA-841C-7114A27A5117}" sibTransId="{103735AA-6BE5-48BC-AFF9-4042540B22D2}"/>
    <dgm:cxn modelId="{5B3090D3-7BE7-470B-BCAE-7D130E80E9C0}" type="presOf" srcId="{BA05F35F-9966-4246-B65A-F1298E5770FE}" destId="{C54ED784-C21B-4176-95DA-FAC1A7FD0EC6}" srcOrd="0" destOrd="0" presId="urn:microsoft.com/office/officeart/2018/2/layout/IconVerticalSolidList"/>
    <dgm:cxn modelId="{8054E5DA-E76D-4118-9EAA-5B9777589F28}" srcId="{BA05F35F-9966-4246-B65A-F1298E5770FE}" destId="{EC79201F-DDF9-4B28-85F7-0E4F2A598871}" srcOrd="0" destOrd="0" parTransId="{7255E460-C641-465E-AA88-8E34D94289C3}" sibTransId="{FA0CE49F-8322-4EA1-9A86-AFF8D01AFC6C}"/>
    <dgm:cxn modelId="{9E9BAAE1-97F5-4F61-907E-E3714DA14E2D}" type="presOf" srcId="{B00795E7-620E-4021-A801-00DC8D7416E5}" destId="{E81B069C-35FB-4AE0-A113-5638BE94B6D8}" srcOrd="0" destOrd="0" presId="urn:microsoft.com/office/officeart/2018/2/layout/IconVerticalSolidList"/>
    <dgm:cxn modelId="{3ED328EF-2355-4A09-9E91-C978A9583AA7}" srcId="{8AB6629A-5176-447F-9414-62ADE58119D0}" destId="{A826F2E8-8125-41D1-91BF-318D9E685C43}" srcOrd="2" destOrd="0" parTransId="{AA793848-93F8-419A-90FD-C4D2A297BD4E}" sibTransId="{B4B1AE24-CC98-41AC-A38A-6ECE160DD762}"/>
    <dgm:cxn modelId="{4B455EF7-A5A3-4CFA-8145-171D55B9BC8D}" type="presParOf" srcId="{5FB62BC1-1B48-4186-B12F-FF2C12932F08}" destId="{8D9806BD-2A7D-45C2-8EAF-0DC748BF4F0A}" srcOrd="0" destOrd="0" presId="urn:microsoft.com/office/officeart/2018/2/layout/IconVerticalSolidList"/>
    <dgm:cxn modelId="{A750FAE6-E6DB-4117-96E0-561626CAAF35}" type="presParOf" srcId="{8D9806BD-2A7D-45C2-8EAF-0DC748BF4F0A}" destId="{2B02D309-8F43-4870-8EC4-75347756E239}" srcOrd="0" destOrd="0" presId="urn:microsoft.com/office/officeart/2018/2/layout/IconVerticalSolidList"/>
    <dgm:cxn modelId="{7F7F4F97-2BA2-4B72-98FD-B0D3884671F0}" type="presParOf" srcId="{8D9806BD-2A7D-45C2-8EAF-0DC748BF4F0A}" destId="{3D4A7C0B-E83C-44E6-A46F-466C42D6F5A3}" srcOrd="1" destOrd="0" presId="urn:microsoft.com/office/officeart/2018/2/layout/IconVerticalSolidList"/>
    <dgm:cxn modelId="{C5995C11-5925-4464-880A-FAC4CC4FFBEA}" type="presParOf" srcId="{8D9806BD-2A7D-45C2-8EAF-0DC748BF4F0A}" destId="{4A95F737-1529-4FB5-8A84-700D1EED13A5}" srcOrd="2" destOrd="0" presId="urn:microsoft.com/office/officeart/2018/2/layout/IconVerticalSolidList"/>
    <dgm:cxn modelId="{74800329-C070-4852-8CC4-EC996E146BBE}" type="presParOf" srcId="{8D9806BD-2A7D-45C2-8EAF-0DC748BF4F0A}" destId="{E81B069C-35FB-4AE0-A113-5638BE94B6D8}" srcOrd="3" destOrd="0" presId="urn:microsoft.com/office/officeart/2018/2/layout/IconVerticalSolidList"/>
    <dgm:cxn modelId="{062E2B68-ED25-41A3-AF27-F78258369EFF}" type="presParOf" srcId="{5FB62BC1-1B48-4186-B12F-FF2C12932F08}" destId="{EA140538-7ACA-4F9D-B10C-A9588415B4D5}" srcOrd="1" destOrd="0" presId="urn:microsoft.com/office/officeart/2018/2/layout/IconVerticalSolidList"/>
    <dgm:cxn modelId="{C3E2DED3-18EC-410D-A8E1-0531FB924472}" type="presParOf" srcId="{5FB62BC1-1B48-4186-B12F-FF2C12932F08}" destId="{63BDCF30-0D32-4901-A8A9-AD8753246337}" srcOrd="2" destOrd="0" presId="urn:microsoft.com/office/officeart/2018/2/layout/IconVerticalSolidList"/>
    <dgm:cxn modelId="{A17CA1A5-D28C-47A9-93A2-13EB84DD466E}" type="presParOf" srcId="{63BDCF30-0D32-4901-A8A9-AD8753246337}" destId="{4439DD19-50F2-414B-A43A-B774316D8FFC}" srcOrd="0" destOrd="0" presId="urn:microsoft.com/office/officeart/2018/2/layout/IconVerticalSolidList"/>
    <dgm:cxn modelId="{B3451472-ADBB-422E-A900-80B1CE8CDEB5}" type="presParOf" srcId="{63BDCF30-0D32-4901-A8A9-AD8753246337}" destId="{3E06561F-4DE4-45D0-B774-B90B6A4D28F9}" srcOrd="1" destOrd="0" presId="urn:microsoft.com/office/officeart/2018/2/layout/IconVerticalSolidList"/>
    <dgm:cxn modelId="{68A49DC0-E861-4A12-B72C-BD88F50D4833}" type="presParOf" srcId="{63BDCF30-0D32-4901-A8A9-AD8753246337}" destId="{8276414A-776A-416A-A678-55322775D5F2}" srcOrd="2" destOrd="0" presId="urn:microsoft.com/office/officeart/2018/2/layout/IconVerticalSolidList"/>
    <dgm:cxn modelId="{97E8AC38-D407-4789-830D-95CE1371E697}" type="presParOf" srcId="{63BDCF30-0D32-4901-A8A9-AD8753246337}" destId="{C253048E-ACD6-43AD-928F-10B23E5D7432}" srcOrd="3" destOrd="0" presId="urn:microsoft.com/office/officeart/2018/2/layout/IconVerticalSolidList"/>
    <dgm:cxn modelId="{669DAAF8-D6C9-4BE9-B181-40F05163792B}" type="presParOf" srcId="{5FB62BC1-1B48-4186-B12F-FF2C12932F08}" destId="{E658DF5A-63E0-4244-A342-F73366C6F636}" srcOrd="3" destOrd="0" presId="urn:microsoft.com/office/officeart/2018/2/layout/IconVerticalSolidList"/>
    <dgm:cxn modelId="{1F2AB2EA-F0D5-4E3F-9651-09A40051CD92}" type="presParOf" srcId="{5FB62BC1-1B48-4186-B12F-FF2C12932F08}" destId="{D1E4971F-6631-48F1-8006-72F08431DBAB}" srcOrd="4" destOrd="0" presId="urn:microsoft.com/office/officeart/2018/2/layout/IconVerticalSolidList"/>
    <dgm:cxn modelId="{993480FD-046F-40D4-BD48-7F3F47B12488}" type="presParOf" srcId="{D1E4971F-6631-48F1-8006-72F08431DBAB}" destId="{186C234C-9BFA-45E4-AF13-D0E05E75098C}" srcOrd="0" destOrd="0" presId="urn:microsoft.com/office/officeart/2018/2/layout/IconVerticalSolidList"/>
    <dgm:cxn modelId="{839BC3FD-FFAA-48AD-9E3E-7365D3BA986D}" type="presParOf" srcId="{D1E4971F-6631-48F1-8006-72F08431DBAB}" destId="{6904D623-CA05-4570-978B-CB0CA872D136}" srcOrd="1" destOrd="0" presId="urn:microsoft.com/office/officeart/2018/2/layout/IconVerticalSolidList"/>
    <dgm:cxn modelId="{757A8A26-3ACF-4980-83CE-F99FA86A2568}" type="presParOf" srcId="{D1E4971F-6631-48F1-8006-72F08431DBAB}" destId="{90A848A5-1619-4AA1-BF2D-3E058CE31774}" srcOrd="2" destOrd="0" presId="urn:microsoft.com/office/officeart/2018/2/layout/IconVerticalSolidList"/>
    <dgm:cxn modelId="{4D81C484-76ED-4F23-B244-BD935FF386D9}" type="presParOf" srcId="{D1E4971F-6631-48F1-8006-72F08431DBAB}" destId="{60B5C330-29D3-499C-9179-FCB6799E0C54}" srcOrd="3" destOrd="0" presId="urn:microsoft.com/office/officeart/2018/2/layout/IconVerticalSolidList"/>
    <dgm:cxn modelId="{16BEDE88-491E-48DF-B97C-741504226834}" type="presParOf" srcId="{5FB62BC1-1B48-4186-B12F-FF2C12932F08}" destId="{2601E371-7111-4E2F-95FE-01351BCA7EB9}" srcOrd="5" destOrd="0" presId="urn:microsoft.com/office/officeart/2018/2/layout/IconVerticalSolidList"/>
    <dgm:cxn modelId="{0A1E4F31-2289-48EE-AB91-B17D8F2B6842}" type="presParOf" srcId="{5FB62BC1-1B48-4186-B12F-FF2C12932F08}" destId="{98A44AF2-0E4C-4DD8-ADE2-16AFDF29BF4B}" srcOrd="6" destOrd="0" presId="urn:microsoft.com/office/officeart/2018/2/layout/IconVerticalSolidList"/>
    <dgm:cxn modelId="{E9C11693-C2CC-4FAA-B564-2B8E7163AEAB}" type="presParOf" srcId="{98A44AF2-0E4C-4DD8-ADE2-16AFDF29BF4B}" destId="{3582C8C0-6A37-473B-B718-3468E772CD00}" srcOrd="0" destOrd="0" presId="urn:microsoft.com/office/officeart/2018/2/layout/IconVerticalSolidList"/>
    <dgm:cxn modelId="{C8E655A1-525C-44B9-BDD2-F85F37094FE9}" type="presParOf" srcId="{98A44AF2-0E4C-4DD8-ADE2-16AFDF29BF4B}" destId="{D28D47A5-2F1A-4CFB-AC72-F0BEEC5A8952}" srcOrd="1" destOrd="0" presId="urn:microsoft.com/office/officeart/2018/2/layout/IconVerticalSolidList"/>
    <dgm:cxn modelId="{C51EB908-7E35-4ABF-9FA3-37F8F68CC7D7}" type="presParOf" srcId="{98A44AF2-0E4C-4DD8-ADE2-16AFDF29BF4B}" destId="{AE4CCA77-AE6E-45D2-86A3-C3611F4556D4}" srcOrd="2" destOrd="0" presId="urn:microsoft.com/office/officeart/2018/2/layout/IconVerticalSolidList"/>
    <dgm:cxn modelId="{AA5E094A-380D-46A8-BD33-361DF2E3008B}" type="presParOf" srcId="{98A44AF2-0E4C-4DD8-ADE2-16AFDF29BF4B}" destId="{2494D788-C1B0-4EE4-90A7-76B9D167C640}" srcOrd="3" destOrd="0" presId="urn:microsoft.com/office/officeart/2018/2/layout/IconVerticalSolidList"/>
    <dgm:cxn modelId="{FBF9ED4D-F583-45F0-8AD8-1A0486C96195}" type="presParOf" srcId="{5FB62BC1-1B48-4186-B12F-FF2C12932F08}" destId="{EF5EA067-D680-41B7-BDF2-04FE7287CD76}" srcOrd="7" destOrd="0" presId="urn:microsoft.com/office/officeart/2018/2/layout/IconVerticalSolidList"/>
    <dgm:cxn modelId="{5F44A0DA-AC5F-4648-AC32-FBC055D10382}" type="presParOf" srcId="{5FB62BC1-1B48-4186-B12F-FF2C12932F08}" destId="{2D219099-3D9E-477F-A596-EA074C2CE997}" srcOrd="8" destOrd="0" presId="urn:microsoft.com/office/officeart/2018/2/layout/IconVerticalSolidList"/>
    <dgm:cxn modelId="{2C1DA9A4-EC6C-46A7-AA96-40EB73094BBB}" type="presParOf" srcId="{2D219099-3D9E-477F-A596-EA074C2CE997}" destId="{B3CD9A0F-1F97-4869-8AA0-FCFE61D7D9C9}" srcOrd="0" destOrd="0" presId="urn:microsoft.com/office/officeart/2018/2/layout/IconVerticalSolidList"/>
    <dgm:cxn modelId="{216F8337-4EF3-439F-8FBB-46CBA2EF9729}" type="presParOf" srcId="{2D219099-3D9E-477F-A596-EA074C2CE997}" destId="{A9BC5C03-BBF2-46FE-9D3A-FBDF4B2FA8BC}" srcOrd="1" destOrd="0" presId="urn:microsoft.com/office/officeart/2018/2/layout/IconVerticalSolidList"/>
    <dgm:cxn modelId="{DEDDC6B5-0096-463A-ADB2-7206FE17C4FA}" type="presParOf" srcId="{2D219099-3D9E-477F-A596-EA074C2CE997}" destId="{473F6C6E-6C66-4A43-8B55-333DF6301BA2}" srcOrd="2" destOrd="0" presId="urn:microsoft.com/office/officeart/2018/2/layout/IconVerticalSolidList"/>
    <dgm:cxn modelId="{A96EE95E-10CE-4484-82C0-AE01AB281113}" type="presParOf" srcId="{2D219099-3D9E-477F-A596-EA074C2CE997}" destId="{C54ED784-C21B-4176-95DA-FAC1A7FD0EC6}" srcOrd="3" destOrd="0" presId="urn:microsoft.com/office/officeart/2018/2/layout/IconVerticalSolidList"/>
    <dgm:cxn modelId="{9BE1DCE3-0126-4ED1-9664-2394DB18252A}" type="presParOf" srcId="{2D219099-3D9E-477F-A596-EA074C2CE997}" destId="{EB2499DF-186B-4223-B3A0-AEC1FC29322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95310F-6F24-4D07-8A01-23B50E8483DE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D2CCB21-7735-46CB-8904-515318BEDE33}">
      <dgm:prSet/>
      <dgm:spPr/>
      <dgm:t>
        <a:bodyPr/>
        <a:lstStyle/>
        <a:p>
          <a:r>
            <a:rPr lang="fi-FI"/>
            <a:t>Entistä useampi nuori voi huonosti / tehokas oppilashuoltotyö, </a:t>
          </a:r>
          <a:r>
            <a:rPr lang="fi-FI" err="1"/>
            <a:t>psyykkaripalvelut</a:t>
          </a:r>
          <a:r>
            <a:rPr lang="fi-FI"/>
            <a:t>​</a:t>
          </a:r>
          <a:endParaRPr lang="en-US"/>
        </a:p>
      </dgm:t>
    </dgm:pt>
    <dgm:pt modelId="{F91D852D-AC3C-47B4-88D0-C4C030C1AA91}" type="parTrans" cxnId="{3FA7292B-27C2-4215-9A9D-765773AAFC07}">
      <dgm:prSet/>
      <dgm:spPr/>
      <dgm:t>
        <a:bodyPr/>
        <a:lstStyle/>
        <a:p>
          <a:endParaRPr lang="en-US"/>
        </a:p>
      </dgm:t>
    </dgm:pt>
    <dgm:pt modelId="{4B1C5C9C-7438-4A55-850C-FDF8C69808A0}" type="sibTrans" cxnId="{3FA7292B-27C2-4215-9A9D-765773AAFC0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41C6E38B-8626-40B8-923F-520DEDD1A3D4}">
      <dgm:prSet/>
      <dgm:spPr/>
      <dgm:t>
        <a:bodyPr/>
        <a:lstStyle/>
        <a:p>
          <a:pPr rtl="0"/>
          <a:r>
            <a:rPr lang="fi-FI"/>
            <a:t>Nuoriso-osasto pääsääntöisesti kriisiosasto ja pääpaino avohoidossa. Osastohoidossa nuoren AKUUTTI tilanne pyritään vakauttamaan ja palautetaan avohoitoon ja omaan arkeen mahdollisimman pian. </a:t>
          </a:r>
          <a:endParaRPr lang="fi-FI">
            <a:latin typeface="Calibri Light" panose="020F0302020204030204"/>
          </a:endParaRPr>
        </a:p>
      </dgm:t>
    </dgm:pt>
    <dgm:pt modelId="{5AE9C384-567A-4CF7-B52F-8D4BBE7DC0B3}" type="parTrans" cxnId="{2EB04FF4-DB78-42E0-8BB9-40629F3E74FB}">
      <dgm:prSet/>
      <dgm:spPr/>
      <dgm:t>
        <a:bodyPr/>
        <a:lstStyle/>
        <a:p>
          <a:endParaRPr lang="en-US"/>
        </a:p>
      </dgm:t>
    </dgm:pt>
    <dgm:pt modelId="{B0362D5D-19C3-47FB-BF10-B10E855AD2D4}" type="sibTrans" cxnId="{2EB04FF4-DB78-42E0-8BB9-40629F3E74F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25D8F6CD-1AF4-4EDD-A95D-9FF0FFAE4005}">
      <dgm:prSet/>
      <dgm:spPr/>
      <dgm:t>
        <a:bodyPr/>
        <a:lstStyle/>
        <a:p>
          <a:r>
            <a:rPr lang="fi-FI"/>
            <a:t>Riittävän vahvaa ohjausta ja tukea ammatin valintaan</a:t>
          </a:r>
          <a:r>
            <a:rPr lang="en-US"/>
            <a:t>​</a:t>
          </a:r>
        </a:p>
      </dgm:t>
    </dgm:pt>
    <dgm:pt modelId="{522F41B7-7951-4D74-BAA8-63EAC93B9074}" type="parTrans" cxnId="{CA2D6FFB-E789-48A5-8DBB-39BCC9C4CEE0}">
      <dgm:prSet/>
      <dgm:spPr/>
      <dgm:t>
        <a:bodyPr/>
        <a:lstStyle/>
        <a:p>
          <a:endParaRPr lang="en-US"/>
        </a:p>
      </dgm:t>
    </dgm:pt>
    <dgm:pt modelId="{A0B80973-72F4-4787-B748-591C54D616FF}" type="sibTrans" cxnId="{CA2D6FFB-E789-48A5-8DBB-39BCC9C4CEE0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031AAD22-73E6-4488-ABC4-34D603EA09DE}">
      <dgm:prSet/>
      <dgm:spPr/>
      <dgm:t>
        <a:bodyPr/>
        <a:lstStyle/>
        <a:p>
          <a:r>
            <a:rPr lang="fi-FI"/>
            <a:t>Tehostettua opintotukea nivelvaiheessa / koulutuskokeiluja </a:t>
          </a:r>
          <a:r>
            <a:rPr lang="en-US"/>
            <a:t>​</a:t>
          </a:r>
        </a:p>
      </dgm:t>
    </dgm:pt>
    <dgm:pt modelId="{96F9C58B-DDA3-4C22-BB4D-5AB846DE0549}" type="parTrans" cxnId="{DE003263-CE7B-4ABE-8D58-2A2F39888739}">
      <dgm:prSet/>
      <dgm:spPr/>
      <dgm:t>
        <a:bodyPr/>
        <a:lstStyle/>
        <a:p>
          <a:endParaRPr lang="en-US"/>
        </a:p>
      </dgm:t>
    </dgm:pt>
    <dgm:pt modelId="{8268BFFE-5734-4070-BDEB-28AD79B13A01}" type="sibTrans" cxnId="{DE003263-CE7B-4ABE-8D58-2A2F39888739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F766C3E9-5DBD-4818-8843-2588A4A1AEA9}">
      <dgm:prSet/>
      <dgm:spPr/>
      <dgm:t>
        <a:bodyPr/>
        <a:lstStyle/>
        <a:p>
          <a:r>
            <a:rPr lang="fi-FI"/>
            <a:t>Henkilökohtaista kohtaamista tarvitaan myös nivelvaiheessa.</a:t>
          </a:r>
          <a:r>
            <a:rPr lang="en-US"/>
            <a:t>​</a:t>
          </a:r>
        </a:p>
      </dgm:t>
    </dgm:pt>
    <dgm:pt modelId="{8D0625B1-50C6-457C-B292-BC69977B800D}" type="parTrans" cxnId="{217E3EC4-8FCE-48FE-AAFD-15DCEA342C96}">
      <dgm:prSet/>
      <dgm:spPr/>
      <dgm:t>
        <a:bodyPr/>
        <a:lstStyle/>
        <a:p>
          <a:endParaRPr lang="en-US"/>
        </a:p>
      </dgm:t>
    </dgm:pt>
    <dgm:pt modelId="{7C6406B4-277D-439B-A6D4-812294BC701A}" type="sibTrans" cxnId="{217E3EC4-8FCE-48FE-AAFD-15DCEA342C96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D28136E5-417D-4FAA-8015-B5CC04DB728A}">
      <dgm:prSet/>
      <dgm:spPr/>
      <dgm:t>
        <a:bodyPr/>
        <a:lstStyle/>
        <a:p>
          <a:r>
            <a:rPr lang="fi-FI"/>
            <a:t>Joustavuutta ja omaan tahtiin etenemistä myös toisen asteen opintoihin</a:t>
          </a:r>
          <a:r>
            <a:rPr lang="en-US"/>
            <a:t>​</a:t>
          </a:r>
        </a:p>
      </dgm:t>
    </dgm:pt>
    <dgm:pt modelId="{2E30AE38-7E7B-4B46-A356-6089083BD544}" type="parTrans" cxnId="{038A8E8E-3DC6-4471-A753-2091E40A09BE}">
      <dgm:prSet/>
      <dgm:spPr/>
      <dgm:t>
        <a:bodyPr/>
        <a:lstStyle/>
        <a:p>
          <a:endParaRPr lang="en-US"/>
        </a:p>
      </dgm:t>
    </dgm:pt>
    <dgm:pt modelId="{7707F0AD-434B-41C4-817F-B414FDC97C62}" type="sibTrans" cxnId="{038A8E8E-3DC6-4471-A753-2091E40A09BE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C9E6BEDB-ED67-4B74-BE73-D80C063B425A}">
      <dgm:prSet/>
      <dgm:spPr/>
      <dgm:t>
        <a:bodyPr/>
        <a:lstStyle/>
        <a:p>
          <a:r>
            <a:rPr lang="fi-FI"/>
            <a:t>Nuoret haluavat opiskella, mutta jos ei jaksamista pystytä ottamaan huomioon, jäävät pois koulusta.</a:t>
          </a:r>
          <a:r>
            <a:rPr lang="en-US"/>
            <a:t>​</a:t>
          </a:r>
        </a:p>
      </dgm:t>
    </dgm:pt>
    <dgm:pt modelId="{93E2BE63-8646-4D82-A238-41816FFCB5F5}" type="parTrans" cxnId="{63D6B7D2-FFA2-4E86-B00D-72B328D7E953}">
      <dgm:prSet/>
      <dgm:spPr/>
      <dgm:t>
        <a:bodyPr/>
        <a:lstStyle/>
        <a:p>
          <a:endParaRPr lang="en-US"/>
        </a:p>
      </dgm:t>
    </dgm:pt>
    <dgm:pt modelId="{90DA1723-A4C3-411B-A634-908B12DF9614}" type="sibTrans" cxnId="{63D6B7D2-FFA2-4E86-B00D-72B328D7E953}">
      <dgm:prSet phldrT="7" phldr="0"/>
      <dgm:spPr/>
      <dgm:t>
        <a:bodyPr/>
        <a:lstStyle/>
        <a:p>
          <a:endParaRPr lang="en-US"/>
        </a:p>
      </dgm:t>
    </dgm:pt>
    <dgm:pt modelId="{3FBE97BA-9F70-4F8E-A871-DBB02EE6404F}">
      <dgm:prSet phldr="0"/>
      <dgm:spPr/>
      <dgm:t>
        <a:bodyPr/>
        <a:lstStyle/>
        <a:p>
          <a:r>
            <a:rPr lang="fi-FI"/>
            <a:t>Keskimääräinen hoitoaika Kokkolan nuoriso-osastolla on 19,5 vuorokautta. Muualla Suomessa hoitoajat lyhyempiä. </a:t>
          </a:r>
          <a:r>
            <a:rPr lang="en-US"/>
            <a:t>​</a:t>
          </a:r>
          <a:endParaRPr lang="fi-FI"/>
        </a:p>
      </dgm:t>
    </dgm:pt>
    <dgm:pt modelId="{C8EB987F-0340-44A9-9F64-DEF4D2903F90}" type="parTrans" cxnId="{0BE5D664-E563-4260-88D5-7507B6BA3416}">
      <dgm:prSet/>
      <dgm:spPr/>
    </dgm:pt>
    <dgm:pt modelId="{DBFEFA51-375E-42BC-BF11-676AF81DDCA6}" type="sibTrans" cxnId="{0BE5D664-E563-4260-88D5-7507B6BA3416}">
      <dgm:prSet/>
      <dgm:spPr/>
      <dgm:t>
        <a:bodyPr/>
        <a:lstStyle/>
        <a:p>
          <a:endParaRPr lang="fi-FI"/>
        </a:p>
      </dgm:t>
    </dgm:pt>
    <dgm:pt modelId="{76E560E0-D858-4370-A16D-3307C5B422A5}" type="pres">
      <dgm:prSet presAssocID="{8995310F-6F24-4D07-8A01-23B50E8483DE}" presName="Name0" presStyleCnt="0">
        <dgm:presLayoutVars>
          <dgm:dir/>
          <dgm:resizeHandles val="exact"/>
        </dgm:presLayoutVars>
      </dgm:prSet>
      <dgm:spPr/>
    </dgm:pt>
    <dgm:pt modelId="{C6CC679C-2E46-476D-B4E3-7BC97A0E0AB8}" type="pres">
      <dgm:prSet presAssocID="{FD2CCB21-7735-46CB-8904-515318BEDE33}" presName="node" presStyleLbl="node1" presStyleIdx="0" presStyleCnt="8">
        <dgm:presLayoutVars>
          <dgm:bulletEnabled val="1"/>
        </dgm:presLayoutVars>
      </dgm:prSet>
      <dgm:spPr/>
    </dgm:pt>
    <dgm:pt modelId="{154A28F7-F5D5-4B12-B9B3-1083CE7053BD}" type="pres">
      <dgm:prSet presAssocID="{4B1C5C9C-7438-4A55-850C-FDF8C69808A0}" presName="sibTrans" presStyleLbl="sibTrans1D1" presStyleIdx="0" presStyleCnt="7"/>
      <dgm:spPr/>
    </dgm:pt>
    <dgm:pt modelId="{AF18E2E5-43E7-409E-94BC-540198283C22}" type="pres">
      <dgm:prSet presAssocID="{4B1C5C9C-7438-4A55-850C-FDF8C69808A0}" presName="connectorText" presStyleLbl="sibTrans1D1" presStyleIdx="0" presStyleCnt="7"/>
      <dgm:spPr/>
    </dgm:pt>
    <dgm:pt modelId="{F52F3D1D-47AA-4726-B83B-86A66C231D71}" type="pres">
      <dgm:prSet presAssocID="{41C6E38B-8626-40B8-923F-520DEDD1A3D4}" presName="node" presStyleLbl="node1" presStyleIdx="1" presStyleCnt="8">
        <dgm:presLayoutVars>
          <dgm:bulletEnabled val="1"/>
        </dgm:presLayoutVars>
      </dgm:prSet>
      <dgm:spPr/>
    </dgm:pt>
    <dgm:pt modelId="{EE7BC855-D054-4ACA-9E3F-3CD28A42EE25}" type="pres">
      <dgm:prSet presAssocID="{B0362D5D-19C3-47FB-BF10-B10E855AD2D4}" presName="sibTrans" presStyleLbl="sibTrans1D1" presStyleIdx="1" presStyleCnt="7"/>
      <dgm:spPr/>
    </dgm:pt>
    <dgm:pt modelId="{1F816AC7-F36D-4366-8C14-9D2D14AD322F}" type="pres">
      <dgm:prSet presAssocID="{B0362D5D-19C3-47FB-BF10-B10E855AD2D4}" presName="connectorText" presStyleLbl="sibTrans1D1" presStyleIdx="1" presStyleCnt="7"/>
      <dgm:spPr/>
    </dgm:pt>
    <dgm:pt modelId="{6B566251-60D7-42E5-97C2-FD759C39F799}" type="pres">
      <dgm:prSet presAssocID="{3FBE97BA-9F70-4F8E-A871-DBB02EE6404F}" presName="node" presStyleLbl="node1" presStyleIdx="2" presStyleCnt="8">
        <dgm:presLayoutVars>
          <dgm:bulletEnabled val="1"/>
        </dgm:presLayoutVars>
      </dgm:prSet>
      <dgm:spPr/>
    </dgm:pt>
    <dgm:pt modelId="{F935B17F-CA58-434C-BB91-58A78DE44E6F}" type="pres">
      <dgm:prSet presAssocID="{DBFEFA51-375E-42BC-BF11-676AF81DDCA6}" presName="sibTrans" presStyleLbl="sibTrans1D1" presStyleIdx="2" presStyleCnt="7"/>
      <dgm:spPr/>
    </dgm:pt>
    <dgm:pt modelId="{F72694F6-66BB-4783-A47D-AB37D76C7EB0}" type="pres">
      <dgm:prSet presAssocID="{DBFEFA51-375E-42BC-BF11-676AF81DDCA6}" presName="connectorText" presStyleLbl="sibTrans1D1" presStyleIdx="2" presStyleCnt="7"/>
      <dgm:spPr/>
    </dgm:pt>
    <dgm:pt modelId="{A321C0E1-CA4E-4C2B-8642-2AB5C9F0BCF3}" type="pres">
      <dgm:prSet presAssocID="{25D8F6CD-1AF4-4EDD-A95D-9FF0FFAE4005}" presName="node" presStyleLbl="node1" presStyleIdx="3" presStyleCnt="8">
        <dgm:presLayoutVars>
          <dgm:bulletEnabled val="1"/>
        </dgm:presLayoutVars>
      </dgm:prSet>
      <dgm:spPr/>
    </dgm:pt>
    <dgm:pt modelId="{6780E33E-7441-4FDD-BD4D-206A5302E4A9}" type="pres">
      <dgm:prSet presAssocID="{A0B80973-72F4-4787-B748-591C54D616FF}" presName="sibTrans" presStyleLbl="sibTrans1D1" presStyleIdx="3" presStyleCnt="7"/>
      <dgm:spPr/>
    </dgm:pt>
    <dgm:pt modelId="{60AB240E-4CE7-42DB-A2DB-1D5FF55C127E}" type="pres">
      <dgm:prSet presAssocID="{A0B80973-72F4-4787-B748-591C54D616FF}" presName="connectorText" presStyleLbl="sibTrans1D1" presStyleIdx="3" presStyleCnt="7"/>
      <dgm:spPr/>
    </dgm:pt>
    <dgm:pt modelId="{A09B454F-60D9-4EF0-9DC7-A38A2A496229}" type="pres">
      <dgm:prSet presAssocID="{031AAD22-73E6-4488-ABC4-34D603EA09DE}" presName="node" presStyleLbl="node1" presStyleIdx="4" presStyleCnt="8">
        <dgm:presLayoutVars>
          <dgm:bulletEnabled val="1"/>
        </dgm:presLayoutVars>
      </dgm:prSet>
      <dgm:spPr/>
    </dgm:pt>
    <dgm:pt modelId="{08DA9446-9947-435C-8715-31E7AC9B2BE1}" type="pres">
      <dgm:prSet presAssocID="{8268BFFE-5734-4070-BDEB-28AD79B13A01}" presName="sibTrans" presStyleLbl="sibTrans1D1" presStyleIdx="4" presStyleCnt="7"/>
      <dgm:spPr/>
    </dgm:pt>
    <dgm:pt modelId="{AC837751-2D0D-4170-A9C8-6FB5F4E61BEA}" type="pres">
      <dgm:prSet presAssocID="{8268BFFE-5734-4070-BDEB-28AD79B13A01}" presName="connectorText" presStyleLbl="sibTrans1D1" presStyleIdx="4" presStyleCnt="7"/>
      <dgm:spPr/>
    </dgm:pt>
    <dgm:pt modelId="{120C70D6-D95A-459A-B2E0-C54855A082D6}" type="pres">
      <dgm:prSet presAssocID="{F766C3E9-5DBD-4818-8843-2588A4A1AEA9}" presName="node" presStyleLbl="node1" presStyleIdx="5" presStyleCnt="8">
        <dgm:presLayoutVars>
          <dgm:bulletEnabled val="1"/>
        </dgm:presLayoutVars>
      </dgm:prSet>
      <dgm:spPr/>
    </dgm:pt>
    <dgm:pt modelId="{078B9C41-05D3-4B39-BA84-953A34F23242}" type="pres">
      <dgm:prSet presAssocID="{7C6406B4-277D-439B-A6D4-812294BC701A}" presName="sibTrans" presStyleLbl="sibTrans1D1" presStyleIdx="5" presStyleCnt="7"/>
      <dgm:spPr/>
    </dgm:pt>
    <dgm:pt modelId="{C9365A2B-6842-4A2B-BF29-E99D134D95A6}" type="pres">
      <dgm:prSet presAssocID="{7C6406B4-277D-439B-A6D4-812294BC701A}" presName="connectorText" presStyleLbl="sibTrans1D1" presStyleIdx="5" presStyleCnt="7"/>
      <dgm:spPr/>
    </dgm:pt>
    <dgm:pt modelId="{F51657D0-961F-4C43-BCD6-A0E5B36F68FA}" type="pres">
      <dgm:prSet presAssocID="{D28136E5-417D-4FAA-8015-B5CC04DB728A}" presName="node" presStyleLbl="node1" presStyleIdx="6" presStyleCnt="8">
        <dgm:presLayoutVars>
          <dgm:bulletEnabled val="1"/>
        </dgm:presLayoutVars>
      </dgm:prSet>
      <dgm:spPr/>
    </dgm:pt>
    <dgm:pt modelId="{C24CBA82-7455-48BB-8685-35AE049E8DA6}" type="pres">
      <dgm:prSet presAssocID="{7707F0AD-434B-41C4-817F-B414FDC97C62}" presName="sibTrans" presStyleLbl="sibTrans1D1" presStyleIdx="6" presStyleCnt="7"/>
      <dgm:spPr/>
    </dgm:pt>
    <dgm:pt modelId="{DD5F4545-834A-4299-8978-47445369ED2C}" type="pres">
      <dgm:prSet presAssocID="{7707F0AD-434B-41C4-817F-B414FDC97C62}" presName="connectorText" presStyleLbl="sibTrans1D1" presStyleIdx="6" presStyleCnt="7"/>
      <dgm:spPr/>
    </dgm:pt>
    <dgm:pt modelId="{D8BF5040-FA87-4D25-B84D-0138068B22C7}" type="pres">
      <dgm:prSet presAssocID="{C9E6BEDB-ED67-4B74-BE73-D80C063B425A}" presName="node" presStyleLbl="node1" presStyleIdx="7" presStyleCnt="8">
        <dgm:presLayoutVars>
          <dgm:bulletEnabled val="1"/>
        </dgm:presLayoutVars>
      </dgm:prSet>
      <dgm:spPr/>
    </dgm:pt>
  </dgm:ptLst>
  <dgm:cxnLst>
    <dgm:cxn modelId="{7B4C0F05-04C2-4FC7-83BA-E13DF2CD658E}" type="presOf" srcId="{8995310F-6F24-4D07-8A01-23B50E8483DE}" destId="{76E560E0-D858-4370-A16D-3307C5B422A5}" srcOrd="0" destOrd="0" presId="urn:microsoft.com/office/officeart/2016/7/layout/RepeatingBendingProcessNew"/>
    <dgm:cxn modelId="{D5E1B20E-3541-4899-8E3A-7E0F40085D21}" type="presOf" srcId="{A0B80973-72F4-4787-B748-591C54D616FF}" destId="{60AB240E-4CE7-42DB-A2DB-1D5FF55C127E}" srcOrd="1" destOrd="0" presId="urn:microsoft.com/office/officeart/2016/7/layout/RepeatingBendingProcessNew"/>
    <dgm:cxn modelId="{41858118-92B9-4631-92EB-32547EE7FFAE}" type="presOf" srcId="{C9E6BEDB-ED67-4B74-BE73-D80C063B425A}" destId="{D8BF5040-FA87-4D25-B84D-0138068B22C7}" srcOrd="0" destOrd="0" presId="urn:microsoft.com/office/officeart/2016/7/layout/RepeatingBendingProcessNew"/>
    <dgm:cxn modelId="{3FA7292B-27C2-4215-9A9D-765773AAFC07}" srcId="{8995310F-6F24-4D07-8A01-23B50E8483DE}" destId="{FD2CCB21-7735-46CB-8904-515318BEDE33}" srcOrd="0" destOrd="0" parTransId="{F91D852D-AC3C-47B4-88D0-C4C030C1AA91}" sibTransId="{4B1C5C9C-7438-4A55-850C-FDF8C69808A0}"/>
    <dgm:cxn modelId="{B9F7672E-1045-4D2F-903C-D12BA1543BCE}" type="presOf" srcId="{41C6E38B-8626-40B8-923F-520DEDD1A3D4}" destId="{F52F3D1D-47AA-4726-B83B-86A66C231D71}" srcOrd="0" destOrd="0" presId="urn:microsoft.com/office/officeart/2016/7/layout/RepeatingBendingProcessNew"/>
    <dgm:cxn modelId="{BD85645C-225A-4C88-B6FF-2730BFAFC795}" type="presOf" srcId="{FD2CCB21-7735-46CB-8904-515318BEDE33}" destId="{C6CC679C-2E46-476D-B4E3-7BC97A0E0AB8}" srcOrd="0" destOrd="0" presId="urn:microsoft.com/office/officeart/2016/7/layout/RepeatingBendingProcessNew"/>
    <dgm:cxn modelId="{54921E41-59E8-4C12-B7FD-B2A27AE45EAB}" type="presOf" srcId="{7707F0AD-434B-41C4-817F-B414FDC97C62}" destId="{C24CBA82-7455-48BB-8685-35AE049E8DA6}" srcOrd="0" destOrd="0" presId="urn:microsoft.com/office/officeart/2016/7/layout/RepeatingBendingProcessNew"/>
    <dgm:cxn modelId="{53A2DF42-062B-4363-B0BB-0C614ED395EA}" type="presOf" srcId="{7707F0AD-434B-41C4-817F-B414FDC97C62}" destId="{DD5F4545-834A-4299-8978-47445369ED2C}" srcOrd="1" destOrd="0" presId="urn:microsoft.com/office/officeart/2016/7/layout/RepeatingBendingProcessNew"/>
    <dgm:cxn modelId="{DE003263-CE7B-4ABE-8D58-2A2F39888739}" srcId="{8995310F-6F24-4D07-8A01-23B50E8483DE}" destId="{031AAD22-73E6-4488-ABC4-34D603EA09DE}" srcOrd="4" destOrd="0" parTransId="{96F9C58B-DDA3-4C22-BB4D-5AB846DE0549}" sibTransId="{8268BFFE-5734-4070-BDEB-28AD79B13A01}"/>
    <dgm:cxn modelId="{AEC09864-FC8A-4853-AF74-75E9C05550FD}" type="presOf" srcId="{4B1C5C9C-7438-4A55-850C-FDF8C69808A0}" destId="{154A28F7-F5D5-4B12-B9B3-1083CE7053BD}" srcOrd="0" destOrd="0" presId="urn:microsoft.com/office/officeart/2016/7/layout/RepeatingBendingProcessNew"/>
    <dgm:cxn modelId="{0BE5D664-E563-4260-88D5-7507B6BA3416}" srcId="{8995310F-6F24-4D07-8A01-23B50E8483DE}" destId="{3FBE97BA-9F70-4F8E-A871-DBB02EE6404F}" srcOrd="2" destOrd="0" parTransId="{C8EB987F-0340-44A9-9F64-DEF4D2903F90}" sibTransId="{DBFEFA51-375E-42BC-BF11-676AF81DDCA6}"/>
    <dgm:cxn modelId="{F4720967-C21C-4A72-B419-7F64EEDC8204}" type="presOf" srcId="{25D8F6CD-1AF4-4EDD-A95D-9FF0FFAE4005}" destId="{A321C0E1-CA4E-4C2B-8642-2AB5C9F0BCF3}" srcOrd="0" destOrd="0" presId="urn:microsoft.com/office/officeart/2016/7/layout/RepeatingBendingProcessNew"/>
    <dgm:cxn modelId="{D27DCC67-CA84-4F98-BB7B-D87F84DB805D}" type="presOf" srcId="{031AAD22-73E6-4488-ABC4-34D603EA09DE}" destId="{A09B454F-60D9-4EF0-9DC7-A38A2A496229}" srcOrd="0" destOrd="0" presId="urn:microsoft.com/office/officeart/2016/7/layout/RepeatingBendingProcessNew"/>
    <dgm:cxn modelId="{FC1F4F48-D6B0-413E-B872-9A1EB6D757DA}" type="presOf" srcId="{F766C3E9-5DBD-4818-8843-2588A4A1AEA9}" destId="{120C70D6-D95A-459A-B2E0-C54855A082D6}" srcOrd="0" destOrd="0" presId="urn:microsoft.com/office/officeart/2016/7/layout/RepeatingBendingProcessNew"/>
    <dgm:cxn modelId="{4829926C-D03A-4E0E-8FE2-80BD2A0E6AA1}" type="presOf" srcId="{3FBE97BA-9F70-4F8E-A871-DBB02EE6404F}" destId="{6B566251-60D7-42E5-97C2-FD759C39F799}" srcOrd="0" destOrd="0" presId="urn:microsoft.com/office/officeart/2016/7/layout/RepeatingBendingProcessNew"/>
    <dgm:cxn modelId="{17991C75-6A5D-40E1-A24E-C608753A027E}" type="presOf" srcId="{DBFEFA51-375E-42BC-BF11-676AF81DDCA6}" destId="{F935B17F-CA58-434C-BB91-58A78DE44E6F}" srcOrd="0" destOrd="0" presId="urn:microsoft.com/office/officeart/2016/7/layout/RepeatingBendingProcessNew"/>
    <dgm:cxn modelId="{C718FE57-AC92-4063-B0D1-3E06B977C42D}" type="presOf" srcId="{4B1C5C9C-7438-4A55-850C-FDF8C69808A0}" destId="{AF18E2E5-43E7-409E-94BC-540198283C22}" srcOrd="1" destOrd="0" presId="urn:microsoft.com/office/officeart/2016/7/layout/RepeatingBendingProcessNew"/>
    <dgm:cxn modelId="{A062DB58-0EA5-4DDB-9FF0-AA54F3A2EC13}" type="presOf" srcId="{D28136E5-417D-4FAA-8015-B5CC04DB728A}" destId="{F51657D0-961F-4C43-BCD6-A0E5B36F68FA}" srcOrd="0" destOrd="0" presId="urn:microsoft.com/office/officeart/2016/7/layout/RepeatingBendingProcessNew"/>
    <dgm:cxn modelId="{038A8E8E-3DC6-4471-A753-2091E40A09BE}" srcId="{8995310F-6F24-4D07-8A01-23B50E8483DE}" destId="{D28136E5-417D-4FAA-8015-B5CC04DB728A}" srcOrd="6" destOrd="0" parTransId="{2E30AE38-7E7B-4B46-A356-6089083BD544}" sibTransId="{7707F0AD-434B-41C4-817F-B414FDC97C62}"/>
    <dgm:cxn modelId="{FC42899C-69A2-41B3-865B-7FFD887DDF96}" type="presOf" srcId="{7C6406B4-277D-439B-A6D4-812294BC701A}" destId="{C9365A2B-6842-4A2B-BF29-E99D134D95A6}" srcOrd="1" destOrd="0" presId="urn:microsoft.com/office/officeart/2016/7/layout/RepeatingBendingProcessNew"/>
    <dgm:cxn modelId="{F729769E-C7AA-4C94-BD8A-ED5E4E136B32}" type="presOf" srcId="{B0362D5D-19C3-47FB-BF10-B10E855AD2D4}" destId="{EE7BC855-D054-4ACA-9E3F-3CD28A42EE25}" srcOrd="0" destOrd="0" presId="urn:microsoft.com/office/officeart/2016/7/layout/RepeatingBendingProcessNew"/>
    <dgm:cxn modelId="{A1192CBA-C30C-4DA6-9B07-F0A5CB585CCE}" type="presOf" srcId="{B0362D5D-19C3-47FB-BF10-B10E855AD2D4}" destId="{1F816AC7-F36D-4366-8C14-9D2D14AD322F}" srcOrd="1" destOrd="0" presId="urn:microsoft.com/office/officeart/2016/7/layout/RepeatingBendingProcessNew"/>
    <dgm:cxn modelId="{9AC4ECBF-FA97-48F4-AA59-7572681286B6}" type="presOf" srcId="{8268BFFE-5734-4070-BDEB-28AD79B13A01}" destId="{08DA9446-9947-435C-8715-31E7AC9B2BE1}" srcOrd="0" destOrd="0" presId="urn:microsoft.com/office/officeart/2016/7/layout/RepeatingBendingProcessNew"/>
    <dgm:cxn modelId="{7B9BBFC1-35FD-4C92-91FB-40C3A1CE202E}" type="presOf" srcId="{8268BFFE-5734-4070-BDEB-28AD79B13A01}" destId="{AC837751-2D0D-4170-A9C8-6FB5F4E61BEA}" srcOrd="1" destOrd="0" presId="urn:microsoft.com/office/officeart/2016/7/layout/RepeatingBendingProcessNew"/>
    <dgm:cxn modelId="{217E3EC4-8FCE-48FE-AAFD-15DCEA342C96}" srcId="{8995310F-6F24-4D07-8A01-23B50E8483DE}" destId="{F766C3E9-5DBD-4818-8843-2588A4A1AEA9}" srcOrd="5" destOrd="0" parTransId="{8D0625B1-50C6-457C-B292-BC69977B800D}" sibTransId="{7C6406B4-277D-439B-A6D4-812294BC701A}"/>
    <dgm:cxn modelId="{3F68A4CC-0CE4-45AF-B86F-C6227E95478D}" type="presOf" srcId="{7C6406B4-277D-439B-A6D4-812294BC701A}" destId="{078B9C41-05D3-4B39-BA84-953A34F23242}" srcOrd="0" destOrd="0" presId="urn:microsoft.com/office/officeart/2016/7/layout/RepeatingBendingProcessNew"/>
    <dgm:cxn modelId="{E6550ECD-F720-46E7-8849-CC29EC66E00B}" type="presOf" srcId="{A0B80973-72F4-4787-B748-591C54D616FF}" destId="{6780E33E-7441-4FDD-BD4D-206A5302E4A9}" srcOrd="0" destOrd="0" presId="urn:microsoft.com/office/officeart/2016/7/layout/RepeatingBendingProcessNew"/>
    <dgm:cxn modelId="{63D6B7D2-FFA2-4E86-B00D-72B328D7E953}" srcId="{8995310F-6F24-4D07-8A01-23B50E8483DE}" destId="{C9E6BEDB-ED67-4B74-BE73-D80C063B425A}" srcOrd="7" destOrd="0" parTransId="{93E2BE63-8646-4D82-A238-41816FFCB5F5}" sibTransId="{90DA1723-A4C3-411B-A634-908B12DF9614}"/>
    <dgm:cxn modelId="{2EB04FF4-DB78-42E0-8BB9-40629F3E74FB}" srcId="{8995310F-6F24-4D07-8A01-23B50E8483DE}" destId="{41C6E38B-8626-40B8-923F-520DEDD1A3D4}" srcOrd="1" destOrd="0" parTransId="{5AE9C384-567A-4CF7-B52F-8D4BBE7DC0B3}" sibTransId="{B0362D5D-19C3-47FB-BF10-B10E855AD2D4}"/>
    <dgm:cxn modelId="{90EE6DFA-8E70-462C-88CF-BB6DCA1B0FE4}" type="presOf" srcId="{DBFEFA51-375E-42BC-BF11-676AF81DDCA6}" destId="{F72694F6-66BB-4783-A47D-AB37D76C7EB0}" srcOrd="1" destOrd="0" presId="urn:microsoft.com/office/officeart/2016/7/layout/RepeatingBendingProcessNew"/>
    <dgm:cxn modelId="{CA2D6FFB-E789-48A5-8DBB-39BCC9C4CEE0}" srcId="{8995310F-6F24-4D07-8A01-23B50E8483DE}" destId="{25D8F6CD-1AF4-4EDD-A95D-9FF0FFAE4005}" srcOrd="3" destOrd="0" parTransId="{522F41B7-7951-4D74-BAA8-63EAC93B9074}" sibTransId="{A0B80973-72F4-4787-B748-591C54D616FF}"/>
    <dgm:cxn modelId="{350167DC-452E-401F-AE45-692238812C56}" type="presParOf" srcId="{76E560E0-D858-4370-A16D-3307C5B422A5}" destId="{C6CC679C-2E46-476D-B4E3-7BC97A0E0AB8}" srcOrd="0" destOrd="0" presId="urn:microsoft.com/office/officeart/2016/7/layout/RepeatingBendingProcessNew"/>
    <dgm:cxn modelId="{27E2589D-B550-487E-888F-3A7DF1A38C4B}" type="presParOf" srcId="{76E560E0-D858-4370-A16D-3307C5B422A5}" destId="{154A28F7-F5D5-4B12-B9B3-1083CE7053BD}" srcOrd="1" destOrd="0" presId="urn:microsoft.com/office/officeart/2016/7/layout/RepeatingBendingProcessNew"/>
    <dgm:cxn modelId="{B993E8E9-D812-4E15-A5D9-B2E1038F961B}" type="presParOf" srcId="{154A28F7-F5D5-4B12-B9B3-1083CE7053BD}" destId="{AF18E2E5-43E7-409E-94BC-540198283C22}" srcOrd="0" destOrd="0" presId="urn:microsoft.com/office/officeart/2016/7/layout/RepeatingBendingProcessNew"/>
    <dgm:cxn modelId="{8AD874DA-781E-4567-A5A0-5A3F8207CB38}" type="presParOf" srcId="{76E560E0-D858-4370-A16D-3307C5B422A5}" destId="{F52F3D1D-47AA-4726-B83B-86A66C231D71}" srcOrd="2" destOrd="0" presId="urn:microsoft.com/office/officeart/2016/7/layout/RepeatingBendingProcessNew"/>
    <dgm:cxn modelId="{84158401-730E-421F-B140-FA97FFD90EB6}" type="presParOf" srcId="{76E560E0-D858-4370-A16D-3307C5B422A5}" destId="{EE7BC855-D054-4ACA-9E3F-3CD28A42EE25}" srcOrd="3" destOrd="0" presId="urn:microsoft.com/office/officeart/2016/7/layout/RepeatingBendingProcessNew"/>
    <dgm:cxn modelId="{6AC5EE2F-1EDA-4964-9DA3-5E1AC513D0E9}" type="presParOf" srcId="{EE7BC855-D054-4ACA-9E3F-3CD28A42EE25}" destId="{1F816AC7-F36D-4366-8C14-9D2D14AD322F}" srcOrd="0" destOrd="0" presId="urn:microsoft.com/office/officeart/2016/7/layout/RepeatingBendingProcessNew"/>
    <dgm:cxn modelId="{AAF9D55E-EB5D-44CB-84ED-7E05FDF0D80C}" type="presParOf" srcId="{76E560E0-D858-4370-A16D-3307C5B422A5}" destId="{6B566251-60D7-42E5-97C2-FD759C39F799}" srcOrd="4" destOrd="0" presId="urn:microsoft.com/office/officeart/2016/7/layout/RepeatingBendingProcessNew"/>
    <dgm:cxn modelId="{2C7878EA-703D-49AA-9E0C-6A9755CD1320}" type="presParOf" srcId="{76E560E0-D858-4370-A16D-3307C5B422A5}" destId="{F935B17F-CA58-434C-BB91-58A78DE44E6F}" srcOrd="5" destOrd="0" presId="urn:microsoft.com/office/officeart/2016/7/layout/RepeatingBendingProcessNew"/>
    <dgm:cxn modelId="{84A832C9-C83A-4BFE-BB85-1352126317E1}" type="presParOf" srcId="{F935B17F-CA58-434C-BB91-58A78DE44E6F}" destId="{F72694F6-66BB-4783-A47D-AB37D76C7EB0}" srcOrd="0" destOrd="0" presId="urn:microsoft.com/office/officeart/2016/7/layout/RepeatingBendingProcessNew"/>
    <dgm:cxn modelId="{BFDA0351-BFEC-4B3B-B633-A8A5FBC595A4}" type="presParOf" srcId="{76E560E0-D858-4370-A16D-3307C5B422A5}" destId="{A321C0E1-CA4E-4C2B-8642-2AB5C9F0BCF3}" srcOrd="6" destOrd="0" presId="urn:microsoft.com/office/officeart/2016/7/layout/RepeatingBendingProcessNew"/>
    <dgm:cxn modelId="{381F8347-57ED-47FB-BA28-98B0BBCDC300}" type="presParOf" srcId="{76E560E0-D858-4370-A16D-3307C5B422A5}" destId="{6780E33E-7441-4FDD-BD4D-206A5302E4A9}" srcOrd="7" destOrd="0" presId="urn:microsoft.com/office/officeart/2016/7/layout/RepeatingBendingProcessNew"/>
    <dgm:cxn modelId="{8165BA31-E6E5-4904-AF7C-EC9190CE63E6}" type="presParOf" srcId="{6780E33E-7441-4FDD-BD4D-206A5302E4A9}" destId="{60AB240E-4CE7-42DB-A2DB-1D5FF55C127E}" srcOrd="0" destOrd="0" presId="urn:microsoft.com/office/officeart/2016/7/layout/RepeatingBendingProcessNew"/>
    <dgm:cxn modelId="{6DDEE52F-DEE0-49B9-B192-CF5619BC999E}" type="presParOf" srcId="{76E560E0-D858-4370-A16D-3307C5B422A5}" destId="{A09B454F-60D9-4EF0-9DC7-A38A2A496229}" srcOrd="8" destOrd="0" presId="urn:microsoft.com/office/officeart/2016/7/layout/RepeatingBendingProcessNew"/>
    <dgm:cxn modelId="{BDA95096-2E8E-4ADA-B343-57B79AA3C0D1}" type="presParOf" srcId="{76E560E0-D858-4370-A16D-3307C5B422A5}" destId="{08DA9446-9947-435C-8715-31E7AC9B2BE1}" srcOrd="9" destOrd="0" presId="urn:microsoft.com/office/officeart/2016/7/layout/RepeatingBendingProcessNew"/>
    <dgm:cxn modelId="{3B86E664-AC2C-4F4B-B450-CA7EBE9A8B63}" type="presParOf" srcId="{08DA9446-9947-435C-8715-31E7AC9B2BE1}" destId="{AC837751-2D0D-4170-A9C8-6FB5F4E61BEA}" srcOrd="0" destOrd="0" presId="urn:microsoft.com/office/officeart/2016/7/layout/RepeatingBendingProcessNew"/>
    <dgm:cxn modelId="{CC9A5E5C-0DEC-4B16-9238-4EE868D14403}" type="presParOf" srcId="{76E560E0-D858-4370-A16D-3307C5B422A5}" destId="{120C70D6-D95A-459A-B2E0-C54855A082D6}" srcOrd="10" destOrd="0" presId="urn:microsoft.com/office/officeart/2016/7/layout/RepeatingBendingProcessNew"/>
    <dgm:cxn modelId="{04F0F93F-1D23-4349-A78F-7D41450706C4}" type="presParOf" srcId="{76E560E0-D858-4370-A16D-3307C5B422A5}" destId="{078B9C41-05D3-4B39-BA84-953A34F23242}" srcOrd="11" destOrd="0" presId="urn:microsoft.com/office/officeart/2016/7/layout/RepeatingBendingProcessNew"/>
    <dgm:cxn modelId="{21D98472-2837-4E77-A8D3-37A17D4DB778}" type="presParOf" srcId="{078B9C41-05D3-4B39-BA84-953A34F23242}" destId="{C9365A2B-6842-4A2B-BF29-E99D134D95A6}" srcOrd="0" destOrd="0" presId="urn:microsoft.com/office/officeart/2016/7/layout/RepeatingBendingProcessNew"/>
    <dgm:cxn modelId="{2CCA9DE6-5739-4A7D-A022-018573BEC4AC}" type="presParOf" srcId="{76E560E0-D858-4370-A16D-3307C5B422A5}" destId="{F51657D0-961F-4C43-BCD6-A0E5B36F68FA}" srcOrd="12" destOrd="0" presId="urn:microsoft.com/office/officeart/2016/7/layout/RepeatingBendingProcessNew"/>
    <dgm:cxn modelId="{E88EB6DC-7FE0-4BAB-825F-F4F72E33532B}" type="presParOf" srcId="{76E560E0-D858-4370-A16D-3307C5B422A5}" destId="{C24CBA82-7455-48BB-8685-35AE049E8DA6}" srcOrd="13" destOrd="0" presId="urn:microsoft.com/office/officeart/2016/7/layout/RepeatingBendingProcessNew"/>
    <dgm:cxn modelId="{60ACD451-081E-44E1-B46C-2700B655D909}" type="presParOf" srcId="{C24CBA82-7455-48BB-8685-35AE049E8DA6}" destId="{DD5F4545-834A-4299-8978-47445369ED2C}" srcOrd="0" destOrd="0" presId="urn:microsoft.com/office/officeart/2016/7/layout/RepeatingBendingProcessNew"/>
    <dgm:cxn modelId="{129FE2E8-2873-4145-91C4-B3AEAA11F8B3}" type="presParOf" srcId="{76E560E0-D858-4370-A16D-3307C5B422A5}" destId="{D8BF5040-FA87-4D25-B84D-0138068B22C7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7AA6C-08EE-4D7C-8185-6070FCFFE43F}">
      <dsp:nvSpPr>
        <dsp:cNvPr id="0" name=""/>
        <dsp:cNvSpPr/>
      </dsp:nvSpPr>
      <dsp:spPr>
        <a:xfrm>
          <a:off x="0" y="165840"/>
          <a:ext cx="6231924" cy="776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Saattaen vaihto keväällä 19 peruskoulua nuoren ja vanhempien luvalla</a:t>
          </a:r>
          <a:endParaRPr lang="en-US" sz="1400" kern="1200" dirty="0"/>
        </a:p>
      </dsp:txBody>
      <dsp:txXfrm>
        <a:off x="37906" y="203746"/>
        <a:ext cx="6156112" cy="700702"/>
      </dsp:txXfrm>
    </dsp:sp>
    <dsp:sp modelId="{D29BBD76-B13F-4CDB-9F45-C45C3665FE64}">
      <dsp:nvSpPr>
        <dsp:cNvPr id="0" name=""/>
        <dsp:cNvSpPr/>
      </dsp:nvSpPr>
      <dsp:spPr>
        <a:xfrm>
          <a:off x="0" y="982675"/>
          <a:ext cx="6231924" cy="776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Mahdollistaa oikeanlaiset tuki- ja opetusjärjestelyt heti opintojen alettua.</a:t>
          </a:r>
          <a:endParaRPr lang="en-US" sz="1400" kern="1200" dirty="0"/>
        </a:p>
      </dsp:txBody>
      <dsp:txXfrm>
        <a:off x="37906" y="1020581"/>
        <a:ext cx="6156112" cy="700702"/>
      </dsp:txXfrm>
    </dsp:sp>
    <dsp:sp modelId="{370D9CC1-C732-49E1-8982-57F93733F284}">
      <dsp:nvSpPr>
        <dsp:cNvPr id="0" name=""/>
        <dsp:cNvSpPr/>
      </dsp:nvSpPr>
      <dsp:spPr>
        <a:xfrm>
          <a:off x="0" y="1799509"/>
          <a:ext cx="6231924" cy="776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>
              <a:latin typeface="Calibri Light" panose="020F0302020204030204"/>
            </a:rPr>
            <a:t>Luki- ja matikkatestit</a:t>
          </a:r>
        </a:p>
      </dsp:txBody>
      <dsp:txXfrm>
        <a:off x="37906" y="1837415"/>
        <a:ext cx="6156112" cy="700702"/>
      </dsp:txXfrm>
    </dsp:sp>
    <dsp:sp modelId="{F45AAA5E-5C61-4918-AC6C-EE9855FAF254}">
      <dsp:nvSpPr>
        <dsp:cNvPr id="0" name=""/>
        <dsp:cNvSpPr/>
      </dsp:nvSpPr>
      <dsp:spPr>
        <a:xfrm>
          <a:off x="0" y="2616343"/>
          <a:ext cx="6231924" cy="776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Wilmassa mahdollisuus ilmoittaa tuen tarpeesta opintojen alkaessa.</a:t>
          </a:r>
          <a:endParaRPr lang="en-US" sz="1400" kern="1200" dirty="0"/>
        </a:p>
      </dsp:txBody>
      <dsp:txXfrm>
        <a:off x="37906" y="2654249"/>
        <a:ext cx="6156112" cy="700702"/>
      </dsp:txXfrm>
    </dsp:sp>
    <dsp:sp modelId="{6896CD33-E14C-4FD4-A7ED-136A6FC6C424}">
      <dsp:nvSpPr>
        <dsp:cNvPr id="0" name=""/>
        <dsp:cNvSpPr/>
      </dsp:nvSpPr>
      <dsp:spPr>
        <a:xfrm>
          <a:off x="0" y="3433178"/>
          <a:ext cx="6231924" cy="776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Älykäs Annie tekstiviestipalvelu</a:t>
          </a:r>
          <a:endParaRPr lang="en-US" sz="1400" kern="1200" dirty="0"/>
        </a:p>
      </dsp:txBody>
      <dsp:txXfrm>
        <a:off x="37906" y="3471084"/>
        <a:ext cx="6156112" cy="700702"/>
      </dsp:txXfrm>
    </dsp:sp>
    <dsp:sp modelId="{4287613E-0526-480E-8847-5003020B0566}">
      <dsp:nvSpPr>
        <dsp:cNvPr id="0" name=""/>
        <dsp:cNvSpPr/>
      </dsp:nvSpPr>
      <dsp:spPr>
        <a:xfrm>
          <a:off x="0" y="4250012"/>
          <a:ext cx="6231924" cy="776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Huolenpitokeskustelun </a:t>
          </a:r>
          <a:r>
            <a:rPr lang="fi-FI" sz="1400" kern="1200" dirty="0">
              <a:latin typeface="Calibri Light" panose="020F0302020204030204"/>
            </a:rPr>
            <a:t>teemahaastattelu</a:t>
          </a:r>
          <a:endParaRPr lang="en-US" sz="1400" kern="1200" dirty="0">
            <a:latin typeface="Calibri Light" panose="020F0302020204030204"/>
          </a:endParaRPr>
        </a:p>
      </dsp:txBody>
      <dsp:txXfrm>
        <a:off x="37906" y="4287918"/>
        <a:ext cx="6156112" cy="700702"/>
      </dsp:txXfrm>
    </dsp:sp>
    <dsp:sp modelId="{CE38A725-F07A-41D9-9D9B-E50232E84C39}">
      <dsp:nvSpPr>
        <dsp:cNvPr id="0" name=""/>
        <dsp:cNvSpPr/>
      </dsp:nvSpPr>
      <dsp:spPr>
        <a:xfrm>
          <a:off x="0" y="5066846"/>
          <a:ext cx="6231924" cy="776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>
              <a:latin typeface="Calibri Light" panose="020F0302020204030204"/>
            </a:rPr>
            <a:t>Vastuuohjaajan</a:t>
          </a:r>
          <a:r>
            <a:rPr lang="fi-FI" sz="1400" kern="1200" dirty="0"/>
            <a:t> on seurattava </a:t>
          </a:r>
          <a:r>
            <a:rPr lang="fi-FI" sz="1400" b="1" kern="1200" dirty="0"/>
            <a:t>opiskelijoiden opintojen edistymistä ja </a:t>
          </a:r>
          <a:r>
            <a:rPr lang="fi-FI" sz="1400" kern="1200" dirty="0"/>
            <a:t>puututtava tarvittaessa poissaoloihin ja pyrittävä selvittämään opintojen etenemisen esteiden syyt.  </a:t>
          </a:r>
        </a:p>
      </dsp:txBody>
      <dsp:txXfrm>
        <a:off x="37906" y="5104752"/>
        <a:ext cx="6156112" cy="700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845C2-1290-46D0-B345-F6E2A52BDB91}">
      <dsp:nvSpPr>
        <dsp:cNvPr id="0" name=""/>
        <dsp:cNvSpPr/>
      </dsp:nvSpPr>
      <dsp:spPr>
        <a:xfrm>
          <a:off x="1009576" y="2058730"/>
          <a:ext cx="798292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226E54-3F42-4AD2-9664-46A5C0853DFF}">
      <dsp:nvSpPr>
        <dsp:cNvPr id="0" name=""/>
        <dsp:cNvSpPr/>
      </dsp:nvSpPr>
      <dsp:spPr>
        <a:xfrm>
          <a:off x="1855765" y="1991643"/>
          <a:ext cx="91803" cy="17259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FF340-E858-4BC9-9DE7-5AA41B1FBDE7}">
      <dsp:nvSpPr>
        <dsp:cNvPr id="0" name=""/>
        <dsp:cNvSpPr/>
      </dsp:nvSpPr>
      <dsp:spPr>
        <a:xfrm>
          <a:off x="513146" y="1662122"/>
          <a:ext cx="793287" cy="793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84" tIns="30784" rIns="30784" bIns="3078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</a:t>
          </a:r>
        </a:p>
      </dsp:txBody>
      <dsp:txXfrm>
        <a:off x="629320" y="1778296"/>
        <a:ext cx="560939" cy="560939"/>
      </dsp:txXfrm>
    </dsp:sp>
    <dsp:sp modelId="{F860EC6B-35C3-4AA5-A0EA-A5A4FC6BA044}">
      <dsp:nvSpPr>
        <dsp:cNvPr id="0" name=""/>
        <dsp:cNvSpPr/>
      </dsp:nvSpPr>
      <dsp:spPr>
        <a:xfrm>
          <a:off x="11710" y="2621009"/>
          <a:ext cx="1796157" cy="27027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683" tIns="165100" rIns="141683" bIns="1651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Opiskelijan tilanteen parantaminen aloitetaan selvittämällä mikä estää häntä osallistumasta </a:t>
          </a:r>
          <a:r>
            <a:rPr lang="fi-FI" sz="1600" kern="1200" err="1"/>
            <a:t>Hoksin</a:t>
          </a:r>
          <a:r>
            <a:rPr lang="fi-FI" sz="1600" kern="1200"/>
            <a:t> mukaisiin opintoihin.</a:t>
          </a:r>
          <a:r>
            <a:rPr lang="fi-FI" sz="1600" kern="1200">
              <a:latin typeface="Calibri Light" panose="020F0302020204030204"/>
            </a:rPr>
            <a:t> </a:t>
          </a:r>
          <a:endParaRPr lang="en-US" sz="1600" kern="1200"/>
        </a:p>
      </dsp:txBody>
      <dsp:txXfrm>
        <a:off x="11710" y="2980240"/>
        <a:ext cx="1796157" cy="2343469"/>
      </dsp:txXfrm>
    </dsp:sp>
    <dsp:sp modelId="{872051CB-4719-44EE-9AD5-F8BC1533AE62}">
      <dsp:nvSpPr>
        <dsp:cNvPr id="0" name=""/>
        <dsp:cNvSpPr/>
      </dsp:nvSpPr>
      <dsp:spPr>
        <a:xfrm>
          <a:off x="2007441" y="2058730"/>
          <a:ext cx="17961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1626E-0896-4156-8848-23336D456B86}">
      <dsp:nvSpPr>
        <dsp:cNvPr id="0" name=""/>
        <dsp:cNvSpPr/>
      </dsp:nvSpPr>
      <dsp:spPr>
        <a:xfrm>
          <a:off x="3851496" y="1991643"/>
          <a:ext cx="91803" cy="17259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DE5F8-1FB4-459D-AB5F-5EE466219CCF}">
      <dsp:nvSpPr>
        <dsp:cNvPr id="0" name=""/>
        <dsp:cNvSpPr/>
      </dsp:nvSpPr>
      <dsp:spPr>
        <a:xfrm>
          <a:off x="2508876" y="1662122"/>
          <a:ext cx="793287" cy="793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84" tIns="30784" rIns="30784" bIns="3078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</a:t>
          </a:r>
        </a:p>
      </dsp:txBody>
      <dsp:txXfrm>
        <a:off x="2625050" y="1778296"/>
        <a:ext cx="560939" cy="560939"/>
      </dsp:txXfrm>
    </dsp:sp>
    <dsp:sp modelId="{476F73BC-53A9-463B-B367-73FDBE6C7816}">
      <dsp:nvSpPr>
        <dsp:cNvPr id="0" name=""/>
        <dsp:cNvSpPr/>
      </dsp:nvSpPr>
      <dsp:spPr>
        <a:xfrm>
          <a:off x="2007441" y="2621009"/>
          <a:ext cx="1796157" cy="27027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683" tIns="165100" rIns="141683" bIns="1651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Yhdessä opiskelijan kanssa pohditaan, mitkä tekijät helpottaisivat hänen tilannettaan ja auttaisivat ongelmatilanteis-</a:t>
          </a:r>
          <a:r>
            <a:rPr lang="fi-FI" sz="1600" kern="1200" err="1"/>
            <a:t>sa</a:t>
          </a:r>
          <a:r>
            <a:rPr lang="fi-FI" sz="1600" kern="1200"/>
            <a:t>.</a:t>
          </a:r>
          <a:r>
            <a:rPr lang="fi-FI" sz="1600" kern="1200">
              <a:latin typeface="Calibri Light" panose="020F0302020204030204"/>
            </a:rPr>
            <a:t> </a:t>
          </a:r>
          <a:endParaRPr lang="en-US" sz="1600" kern="1200"/>
        </a:p>
      </dsp:txBody>
      <dsp:txXfrm>
        <a:off x="2007441" y="2980240"/>
        <a:ext cx="1796157" cy="2343469"/>
      </dsp:txXfrm>
    </dsp:sp>
    <dsp:sp modelId="{C2B976BC-B7B7-4CBD-8858-C465AF507405}">
      <dsp:nvSpPr>
        <dsp:cNvPr id="0" name=""/>
        <dsp:cNvSpPr/>
      </dsp:nvSpPr>
      <dsp:spPr>
        <a:xfrm>
          <a:off x="4003171" y="2058730"/>
          <a:ext cx="17961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C7CB5-BEE7-4D5F-8831-6A1AF9474ACA}">
      <dsp:nvSpPr>
        <dsp:cNvPr id="0" name=""/>
        <dsp:cNvSpPr/>
      </dsp:nvSpPr>
      <dsp:spPr>
        <a:xfrm>
          <a:off x="5847226" y="1991643"/>
          <a:ext cx="91803" cy="17259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23537-B021-4014-AED7-877464288321}">
      <dsp:nvSpPr>
        <dsp:cNvPr id="0" name=""/>
        <dsp:cNvSpPr/>
      </dsp:nvSpPr>
      <dsp:spPr>
        <a:xfrm>
          <a:off x="4504607" y="1662122"/>
          <a:ext cx="793287" cy="793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84" tIns="30784" rIns="30784" bIns="3078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3</a:t>
          </a:r>
        </a:p>
      </dsp:txBody>
      <dsp:txXfrm>
        <a:off x="4620781" y="1778296"/>
        <a:ext cx="560939" cy="560939"/>
      </dsp:txXfrm>
    </dsp:sp>
    <dsp:sp modelId="{F59944CC-3C70-46B8-B3CE-172F37C11255}">
      <dsp:nvSpPr>
        <dsp:cNvPr id="0" name=""/>
        <dsp:cNvSpPr/>
      </dsp:nvSpPr>
      <dsp:spPr>
        <a:xfrm>
          <a:off x="4003171" y="2621009"/>
          <a:ext cx="1796157" cy="27027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683" tIns="165100" rIns="141683" bIns="1651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Tarvittaessa voidaan myös sopia vastuuohjaajan ja/tai opiskeluhuollon toimijoiden kanssa </a:t>
          </a:r>
          <a:r>
            <a:rPr lang="fi-FI" sz="1600" kern="1200" err="1"/>
            <a:t>seurantatapaami</a:t>
          </a:r>
          <a:r>
            <a:rPr lang="fi-FI" sz="1600" kern="1200"/>
            <a:t>-set</a:t>
          </a:r>
          <a:endParaRPr lang="en-US" sz="1600" kern="1200"/>
        </a:p>
      </dsp:txBody>
      <dsp:txXfrm>
        <a:off x="4003171" y="2980240"/>
        <a:ext cx="1796157" cy="2343469"/>
      </dsp:txXfrm>
    </dsp:sp>
    <dsp:sp modelId="{911D614B-5F73-4421-92E5-BC53F320032F}">
      <dsp:nvSpPr>
        <dsp:cNvPr id="0" name=""/>
        <dsp:cNvSpPr/>
      </dsp:nvSpPr>
      <dsp:spPr>
        <a:xfrm>
          <a:off x="5998902" y="2058730"/>
          <a:ext cx="17961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A9C11-6E21-457E-A878-0EA0BF5809D9}">
      <dsp:nvSpPr>
        <dsp:cNvPr id="0" name=""/>
        <dsp:cNvSpPr/>
      </dsp:nvSpPr>
      <dsp:spPr>
        <a:xfrm>
          <a:off x="7842957" y="1991643"/>
          <a:ext cx="91803" cy="17259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D06F1-CF53-460B-A2C3-5ACE7A214B47}">
      <dsp:nvSpPr>
        <dsp:cNvPr id="0" name=""/>
        <dsp:cNvSpPr/>
      </dsp:nvSpPr>
      <dsp:spPr>
        <a:xfrm>
          <a:off x="6500337" y="1662122"/>
          <a:ext cx="793287" cy="793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84" tIns="30784" rIns="30784" bIns="3078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4</a:t>
          </a:r>
        </a:p>
      </dsp:txBody>
      <dsp:txXfrm>
        <a:off x="6616511" y="1778296"/>
        <a:ext cx="560939" cy="560939"/>
      </dsp:txXfrm>
    </dsp:sp>
    <dsp:sp modelId="{EE31BD2F-78B7-4CC8-903D-39BB4DDD589F}">
      <dsp:nvSpPr>
        <dsp:cNvPr id="0" name=""/>
        <dsp:cNvSpPr/>
      </dsp:nvSpPr>
      <dsp:spPr>
        <a:xfrm>
          <a:off x="5998902" y="2621009"/>
          <a:ext cx="1796157" cy="27027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683" tIns="165100" rIns="141683" bIns="1651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Opiskelija voi tarvita ympärilleen tukiverkoston</a:t>
          </a:r>
          <a:r>
            <a:rPr lang="fi-FI" sz="1600" kern="1200">
              <a:latin typeface="Calibri Light" panose="020F0302020204030204"/>
            </a:rPr>
            <a:t>. </a:t>
          </a:r>
          <a:r>
            <a:rPr lang="fi-FI" sz="1600" kern="1200"/>
            <a:t>Suunnitelmassa sovitaan muun muassa se, mitä tapahtuu, jos opiskelija ei sitoudu </a:t>
          </a:r>
          <a:r>
            <a:rPr lang="fi-FI" sz="1600" kern="1200" err="1"/>
            <a:t>Hoksin</a:t>
          </a:r>
          <a:r>
            <a:rPr lang="fi-FI" sz="1600" kern="1200"/>
            <a:t> mukaisiin opintoihin ja tukitoimiin.</a:t>
          </a:r>
          <a:r>
            <a:rPr lang="fi-FI" sz="1600" kern="1200">
              <a:latin typeface="Calibri Light" panose="020F0302020204030204"/>
            </a:rPr>
            <a:t> </a:t>
          </a:r>
          <a:endParaRPr lang="en-US" sz="1600" kern="1200"/>
        </a:p>
      </dsp:txBody>
      <dsp:txXfrm>
        <a:off x="5998902" y="2980240"/>
        <a:ext cx="1796157" cy="2343469"/>
      </dsp:txXfrm>
    </dsp:sp>
    <dsp:sp modelId="{1785A047-CCC0-4186-AF5A-58DD6C63E89C}">
      <dsp:nvSpPr>
        <dsp:cNvPr id="0" name=""/>
        <dsp:cNvSpPr/>
      </dsp:nvSpPr>
      <dsp:spPr>
        <a:xfrm>
          <a:off x="7994633" y="2058730"/>
          <a:ext cx="17961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A3DFC-6ED5-4855-8DA7-ABB339FB90B9}">
      <dsp:nvSpPr>
        <dsp:cNvPr id="0" name=""/>
        <dsp:cNvSpPr/>
      </dsp:nvSpPr>
      <dsp:spPr>
        <a:xfrm>
          <a:off x="9838688" y="1991643"/>
          <a:ext cx="91803" cy="17259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107A4-1EAD-4498-A5F4-A40CFE40AC7F}">
      <dsp:nvSpPr>
        <dsp:cNvPr id="0" name=""/>
        <dsp:cNvSpPr/>
      </dsp:nvSpPr>
      <dsp:spPr>
        <a:xfrm>
          <a:off x="8496068" y="1662122"/>
          <a:ext cx="793287" cy="793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84" tIns="30784" rIns="30784" bIns="3078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5</a:t>
          </a:r>
        </a:p>
      </dsp:txBody>
      <dsp:txXfrm>
        <a:off x="8612242" y="1778296"/>
        <a:ext cx="560939" cy="560939"/>
      </dsp:txXfrm>
    </dsp:sp>
    <dsp:sp modelId="{4FEC20FD-201A-4890-B427-20470A6FB6F2}">
      <dsp:nvSpPr>
        <dsp:cNvPr id="0" name=""/>
        <dsp:cNvSpPr/>
      </dsp:nvSpPr>
      <dsp:spPr>
        <a:xfrm>
          <a:off x="7994633" y="2621009"/>
          <a:ext cx="1796157" cy="27027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683" tIns="165100" rIns="141683" bIns="1651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Osoita, että olet aidosti kiinnostunut opiskelijan opiskelusta ja opiskeluun vaikuttavasta elämästä yleensä.</a:t>
          </a:r>
          <a:r>
            <a:rPr lang="fi-FI" sz="1600" kern="1200">
              <a:latin typeface="Calibri Light" panose="020F0302020204030204"/>
            </a:rPr>
            <a:t> </a:t>
          </a:r>
          <a:endParaRPr lang="en-US" sz="1600" kern="1200"/>
        </a:p>
      </dsp:txBody>
      <dsp:txXfrm>
        <a:off x="7994633" y="2980240"/>
        <a:ext cx="1796157" cy="2343469"/>
      </dsp:txXfrm>
    </dsp:sp>
    <dsp:sp modelId="{3CB1B4E1-880E-4F2B-911D-17C1F9CA64AB}">
      <dsp:nvSpPr>
        <dsp:cNvPr id="0" name=""/>
        <dsp:cNvSpPr/>
      </dsp:nvSpPr>
      <dsp:spPr>
        <a:xfrm>
          <a:off x="9990363" y="2058729"/>
          <a:ext cx="89807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C270D-C487-4BAB-84D0-8A11F09A59F2}">
      <dsp:nvSpPr>
        <dsp:cNvPr id="0" name=""/>
        <dsp:cNvSpPr/>
      </dsp:nvSpPr>
      <dsp:spPr>
        <a:xfrm>
          <a:off x="10491798" y="1662122"/>
          <a:ext cx="793287" cy="793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784" tIns="30784" rIns="30784" bIns="3078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6</a:t>
          </a:r>
        </a:p>
      </dsp:txBody>
      <dsp:txXfrm>
        <a:off x="10607972" y="1778296"/>
        <a:ext cx="560939" cy="560939"/>
      </dsp:txXfrm>
    </dsp:sp>
    <dsp:sp modelId="{95D0B76C-5142-485F-9DD8-1314BCB25FAD}">
      <dsp:nvSpPr>
        <dsp:cNvPr id="0" name=""/>
        <dsp:cNvSpPr/>
      </dsp:nvSpPr>
      <dsp:spPr>
        <a:xfrm>
          <a:off x="9990363" y="2621009"/>
          <a:ext cx="1796157" cy="27027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683" tIns="165100" rIns="141683" bIns="16510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Kerro hänelle, että hänestä välitetään yksilönä. Kerro, että teette yhdessä työtä sen eteen, että opintojen haasteet ratkeavat ja opinnot etenevät. Varaathan keskusteluun riittävästi aikaa.</a:t>
          </a:r>
          <a:r>
            <a:rPr lang="fi-FI" sz="1600" kern="1200">
              <a:latin typeface="Calibri Light" panose="020F0302020204030204"/>
            </a:rPr>
            <a:t> </a:t>
          </a:r>
          <a:endParaRPr lang="en-US" sz="1600" kern="1200"/>
        </a:p>
      </dsp:txBody>
      <dsp:txXfrm>
        <a:off x="9990363" y="2980240"/>
        <a:ext cx="1796157" cy="23434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5844A6-2AD8-4976-B415-DAFBB58D5FCE}">
      <dsp:nvSpPr>
        <dsp:cNvPr id="0" name=""/>
        <dsp:cNvSpPr/>
      </dsp:nvSpPr>
      <dsp:spPr>
        <a:xfrm>
          <a:off x="1118" y="416604"/>
          <a:ext cx="2385311" cy="14311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/>
            <a:t>Peruskoulut ovat ottaneet Nivelvaiheen ohjauksen tuen vastaan erittäin mielellään ja huojentuneina.</a:t>
          </a:r>
          <a:endParaRPr lang="en-US" sz="1400" kern="1200"/>
        </a:p>
      </dsp:txBody>
      <dsp:txXfrm>
        <a:off x="43036" y="458522"/>
        <a:ext cx="2301475" cy="1347350"/>
      </dsp:txXfrm>
    </dsp:sp>
    <dsp:sp modelId="{92A29A6C-8C57-42A9-8F31-6DE210991ABF}">
      <dsp:nvSpPr>
        <dsp:cNvPr id="0" name=""/>
        <dsp:cNvSpPr/>
      </dsp:nvSpPr>
      <dsp:spPr>
        <a:xfrm>
          <a:off x="2596337" y="836419"/>
          <a:ext cx="505686" cy="591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596337" y="954730"/>
        <a:ext cx="353980" cy="354935"/>
      </dsp:txXfrm>
    </dsp:sp>
    <dsp:sp modelId="{41012BD7-97E1-41C9-A6EB-5DAEBFA987CB}">
      <dsp:nvSpPr>
        <dsp:cNvPr id="0" name=""/>
        <dsp:cNvSpPr/>
      </dsp:nvSpPr>
      <dsp:spPr>
        <a:xfrm>
          <a:off x="3340554" y="416604"/>
          <a:ext cx="2385311" cy="14311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/>
            <a:t>Kaikki ovat sanoneet, että on todella tärkeä ja tarpeellinen ohjauspalvelu jota ei ole aiemmin ollut, mutta jolle on selkeä tarve.</a:t>
          </a:r>
          <a:endParaRPr lang="en-US" sz="1400" kern="1200"/>
        </a:p>
      </dsp:txBody>
      <dsp:txXfrm>
        <a:off x="3382472" y="458522"/>
        <a:ext cx="2301475" cy="1347350"/>
      </dsp:txXfrm>
    </dsp:sp>
    <dsp:sp modelId="{49E1F835-F4E5-4554-82AD-1802DB6D258A}">
      <dsp:nvSpPr>
        <dsp:cNvPr id="0" name=""/>
        <dsp:cNvSpPr/>
      </dsp:nvSpPr>
      <dsp:spPr>
        <a:xfrm rot="5400000">
          <a:off x="4280367" y="2014763"/>
          <a:ext cx="505686" cy="591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4355743" y="2057698"/>
        <a:ext cx="354935" cy="353980"/>
      </dsp:txXfrm>
    </dsp:sp>
    <dsp:sp modelId="{31CA2C26-B968-4888-AE6A-E46741CE5C3C}">
      <dsp:nvSpPr>
        <dsp:cNvPr id="0" name=""/>
        <dsp:cNvSpPr/>
      </dsp:nvSpPr>
      <dsp:spPr>
        <a:xfrm>
          <a:off x="3340554" y="2801916"/>
          <a:ext cx="2385311" cy="14311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/>
            <a:t>Saadaan ajoissa ja ennakkoon jo estettyä mahdollista tippumista opinnoista sekä annettua nuorelle tukea heti koulun  alkaessa.</a:t>
          </a:r>
          <a:endParaRPr lang="en-US" sz="1400" kern="1200"/>
        </a:p>
      </dsp:txBody>
      <dsp:txXfrm>
        <a:off x="3382472" y="2843834"/>
        <a:ext cx="2301475" cy="1347350"/>
      </dsp:txXfrm>
    </dsp:sp>
    <dsp:sp modelId="{F29AB446-14F9-4829-9445-B371CD643C1B}">
      <dsp:nvSpPr>
        <dsp:cNvPr id="0" name=""/>
        <dsp:cNvSpPr/>
      </dsp:nvSpPr>
      <dsp:spPr>
        <a:xfrm rot="10800000">
          <a:off x="2624961" y="3221731"/>
          <a:ext cx="505686" cy="591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776667" y="3340042"/>
        <a:ext cx="353980" cy="354935"/>
      </dsp:txXfrm>
    </dsp:sp>
    <dsp:sp modelId="{699B2896-5595-4768-974A-B32A6FD5EDBC}">
      <dsp:nvSpPr>
        <dsp:cNvPr id="0" name=""/>
        <dsp:cNvSpPr/>
      </dsp:nvSpPr>
      <dsp:spPr>
        <a:xfrm>
          <a:off x="1118" y="2801916"/>
          <a:ext cx="2385311" cy="14311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/>
            <a:t>Koulun aloituksen onnistuminen paremmaksi ja jännitystä  vähemmäksi.</a:t>
          </a:r>
          <a:endParaRPr lang="en-US" sz="1400" kern="1200"/>
        </a:p>
      </dsp:txBody>
      <dsp:txXfrm>
        <a:off x="43036" y="2843834"/>
        <a:ext cx="2301475" cy="13473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2D309-8F43-4870-8EC4-75347756E239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A7C0B-E83C-44E6-A46F-466C42D6F5A3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B069C-35FB-4AE0-A113-5638BE94B6D8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Pelko tulla kiusatuksi on edelleen korkea ellei hyväksytä omana itsenään.</a:t>
          </a:r>
          <a:endParaRPr lang="en-US" sz="1500" kern="1200"/>
        </a:p>
      </dsp:txBody>
      <dsp:txXfrm>
        <a:off x="1074268" y="4366"/>
        <a:ext cx="5170996" cy="930102"/>
      </dsp:txXfrm>
    </dsp:sp>
    <dsp:sp modelId="{4439DD19-50F2-414B-A43A-B774316D8FFC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06561F-4DE4-45D0-B774-B90B6A4D28F9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3048E-ACD6-43AD-928F-10B23E5D7432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Pelko siitä, ettei uskalla mennä ruokalaan tai oleskella tiloissa, jossa paljon muita oppilaita. Välttämiskäyttäytymistä !</a:t>
          </a:r>
          <a:endParaRPr lang="en-US" sz="1500" kern="1200"/>
        </a:p>
      </dsp:txBody>
      <dsp:txXfrm>
        <a:off x="1074268" y="1166994"/>
        <a:ext cx="5170996" cy="930102"/>
      </dsp:txXfrm>
    </dsp:sp>
    <dsp:sp modelId="{186C234C-9BFA-45E4-AF13-D0E05E75098C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4D623-CA05-4570-978B-CB0CA872D136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B5C330-29D3-499C-9179-FCB6799E0C54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Pelko, ettei selviä opinnoista tai vaatimuksista </a:t>
          </a:r>
          <a:r>
            <a:rPr lang="fi-FI" sz="1500" b="1" kern="1200"/>
            <a:t>ei ole kovin iso</a:t>
          </a:r>
          <a:r>
            <a:rPr lang="fi-FI" sz="1500" kern="1200"/>
            <a:t>.</a:t>
          </a:r>
          <a:endParaRPr lang="en-US" sz="1500" kern="1200"/>
        </a:p>
      </dsp:txBody>
      <dsp:txXfrm>
        <a:off x="1074268" y="2329622"/>
        <a:ext cx="5170996" cy="930102"/>
      </dsp:txXfrm>
    </dsp:sp>
    <dsp:sp modelId="{3582C8C0-6A37-473B-B718-3468E772CD00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8D47A5-2F1A-4CFB-AC72-F0BEEC5A8952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4D788-C1B0-4EE4-90A7-76B9D167C640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/>
            <a:t>Pelko, ettei jaksa normaalia koulupäivää on </a:t>
          </a:r>
          <a:r>
            <a:rPr lang="fi-FI" sz="1500" b="1" kern="1200"/>
            <a:t>realistinen</a:t>
          </a:r>
          <a:endParaRPr lang="en-US" sz="1500" kern="1200"/>
        </a:p>
      </dsp:txBody>
      <dsp:txXfrm>
        <a:off x="1074268" y="3492250"/>
        <a:ext cx="5170996" cy="930102"/>
      </dsp:txXfrm>
    </dsp:sp>
    <dsp:sp modelId="{B3CD9A0F-1F97-4869-8AA0-FCFE61D7D9C9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C5C03-BBF2-46FE-9D3A-FBDF4B2FA8BC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ED784-C21B-4176-95DA-FAC1A7FD0EC6}">
      <dsp:nvSpPr>
        <dsp:cNvPr id="0" name=""/>
        <dsp:cNvSpPr/>
      </dsp:nvSpPr>
      <dsp:spPr>
        <a:xfrm>
          <a:off x="1074268" y="4654878"/>
          <a:ext cx="2810369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0" i="0" kern="1200" baseline="0"/>
            <a:t>” Varmaan siellä on helpompaa kun on eri linjoja ja kiusaajat eivät ole niissä”</a:t>
          </a:r>
          <a:endParaRPr lang="en-US" sz="1500" kern="1200"/>
        </a:p>
      </dsp:txBody>
      <dsp:txXfrm>
        <a:off x="1074268" y="4654878"/>
        <a:ext cx="2810369" cy="930102"/>
      </dsp:txXfrm>
    </dsp:sp>
    <dsp:sp modelId="{EB2499DF-186B-4223-B3A0-AEC1FC29322A}">
      <dsp:nvSpPr>
        <dsp:cNvPr id="0" name=""/>
        <dsp:cNvSpPr/>
      </dsp:nvSpPr>
      <dsp:spPr>
        <a:xfrm>
          <a:off x="3884637" y="4654878"/>
          <a:ext cx="2360627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b="0" i="0" kern="1200" baseline="0"/>
            <a:t>Toisella asteella olisi hyvä olla ”turvahenkilö”, jonka puoleen voi kääntyä niissä tilanteissa, kun tulee ongelmia</a:t>
          </a:r>
          <a:endParaRPr lang="en-US" sz="1100" kern="1200"/>
        </a:p>
      </dsp:txBody>
      <dsp:txXfrm>
        <a:off x="3884637" y="4654878"/>
        <a:ext cx="2360627" cy="9301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4A28F7-F5D5-4B12-B9B3-1083CE7053BD}">
      <dsp:nvSpPr>
        <dsp:cNvPr id="0" name=""/>
        <dsp:cNvSpPr/>
      </dsp:nvSpPr>
      <dsp:spPr>
        <a:xfrm>
          <a:off x="2528722" y="1303011"/>
          <a:ext cx="5508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5922" y="45720"/>
              </a:lnTo>
            </a:path>
            <a:path>
              <a:moveTo>
                <a:pt x="324955" y="45720"/>
              </a:moveTo>
              <a:lnTo>
                <a:pt x="55087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</a:t>
          </a:r>
        </a:p>
      </dsp:txBody>
      <dsp:txXfrm>
        <a:off x="2754644" y="1276137"/>
        <a:ext cx="99032" cy="145187"/>
      </dsp:txXfrm>
    </dsp:sp>
    <dsp:sp modelId="{C6CC679C-2E46-476D-B4E3-7BC97A0E0AB8}">
      <dsp:nvSpPr>
        <dsp:cNvPr id="0" name=""/>
        <dsp:cNvSpPr/>
      </dsp:nvSpPr>
      <dsp:spPr>
        <a:xfrm>
          <a:off x="2360" y="590283"/>
          <a:ext cx="2528161" cy="15168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882" tIns="130036" rIns="123882" bIns="13003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Entistä useampi nuori voi huonosti / tehokas oppilashuoltotyö, </a:t>
          </a:r>
          <a:r>
            <a:rPr lang="fi-FI" sz="1200" kern="1200" err="1"/>
            <a:t>psyykkaripalvelut</a:t>
          </a:r>
          <a:r>
            <a:rPr lang="fi-FI" sz="1200" kern="1200"/>
            <a:t>​</a:t>
          </a:r>
          <a:endParaRPr lang="en-US" sz="1200" kern="1200"/>
        </a:p>
      </dsp:txBody>
      <dsp:txXfrm>
        <a:off x="2360" y="590283"/>
        <a:ext cx="2528161" cy="1516897"/>
      </dsp:txXfrm>
    </dsp:sp>
    <dsp:sp modelId="{EE7BC855-D054-4ACA-9E3F-3CD28A42EE25}">
      <dsp:nvSpPr>
        <dsp:cNvPr id="0" name=""/>
        <dsp:cNvSpPr/>
      </dsp:nvSpPr>
      <dsp:spPr>
        <a:xfrm>
          <a:off x="5638361" y="1303011"/>
          <a:ext cx="5508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5922" y="45720"/>
              </a:lnTo>
            </a:path>
            <a:path>
              <a:moveTo>
                <a:pt x="324955" y="45720"/>
              </a:moveTo>
              <a:lnTo>
                <a:pt x="55087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2</a:t>
          </a:r>
        </a:p>
      </dsp:txBody>
      <dsp:txXfrm>
        <a:off x="5864283" y="1276137"/>
        <a:ext cx="99032" cy="145187"/>
      </dsp:txXfrm>
    </dsp:sp>
    <dsp:sp modelId="{F52F3D1D-47AA-4726-B83B-86A66C231D71}">
      <dsp:nvSpPr>
        <dsp:cNvPr id="0" name=""/>
        <dsp:cNvSpPr/>
      </dsp:nvSpPr>
      <dsp:spPr>
        <a:xfrm>
          <a:off x="3111999" y="590283"/>
          <a:ext cx="2528161" cy="15168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882" tIns="130036" rIns="123882" bIns="130036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Nuoriso-osasto pääsääntöisesti kriisiosasto ja pääpaino avohoidossa. Osastohoidossa nuoren AKUUTTI tilanne pyritään vakauttamaan ja palautetaan avohoitoon ja omaan arkeen mahdollisimman pian. </a:t>
          </a:r>
          <a:endParaRPr lang="fi-FI" sz="1200" kern="1200">
            <a:latin typeface="Calibri Light" panose="020F0302020204030204"/>
          </a:endParaRPr>
        </a:p>
      </dsp:txBody>
      <dsp:txXfrm>
        <a:off x="3111999" y="590283"/>
        <a:ext cx="2528161" cy="1516897"/>
      </dsp:txXfrm>
    </dsp:sp>
    <dsp:sp modelId="{F935B17F-CA58-434C-BB91-58A78DE44E6F}">
      <dsp:nvSpPr>
        <dsp:cNvPr id="0" name=""/>
        <dsp:cNvSpPr/>
      </dsp:nvSpPr>
      <dsp:spPr>
        <a:xfrm>
          <a:off x="8748000" y="1303011"/>
          <a:ext cx="5508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87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500" kern="1200"/>
        </a:p>
      </dsp:txBody>
      <dsp:txXfrm>
        <a:off x="9008902" y="1345824"/>
        <a:ext cx="29073" cy="5814"/>
      </dsp:txXfrm>
    </dsp:sp>
    <dsp:sp modelId="{6B566251-60D7-42E5-97C2-FD759C39F799}">
      <dsp:nvSpPr>
        <dsp:cNvPr id="0" name=""/>
        <dsp:cNvSpPr/>
      </dsp:nvSpPr>
      <dsp:spPr>
        <a:xfrm>
          <a:off x="6221638" y="590283"/>
          <a:ext cx="2528161" cy="15168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882" tIns="130036" rIns="123882" bIns="13003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Keskimääräinen hoitoaika Kokkolan nuoriso-osastolla on 19,5 vuorokautta. Muualla Suomessa hoitoajat lyhyempiä. </a:t>
          </a:r>
          <a:r>
            <a:rPr lang="en-US" sz="1200" kern="1200"/>
            <a:t>​</a:t>
          </a:r>
          <a:endParaRPr lang="fi-FI" sz="1200" kern="1200"/>
        </a:p>
      </dsp:txBody>
      <dsp:txXfrm>
        <a:off x="6221638" y="590283"/>
        <a:ext cx="2528161" cy="1516897"/>
      </dsp:txXfrm>
    </dsp:sp>
    <dsp:sp modelId="{6780E33E-7441-4FDD-BD4D-206A5302E4A9}">
      <dsp:nvSpPr>
        <dsp:cNvPr id="0" name=""/>
        <dsp:cNvSpPr/>
      </dsp:nvSpPr>
      <dsp:spPr>
        <a:xfrm>
          <a:off x="1266441" y="2105380"/>
          <a:ext cx="9328917" cy="550877"/>
        </a:xfrm>
        <a:custGeom>
          <a:avLst/>
          <a:gdLst/>
          <a:ahLst/>
          <a:cxnLst/>
          <a:rect l="0" t="0" r="0" b="0"/>
          <a:pathLst>
            <a:path>
              <a:moveTo>
                <a:pt x="9328917" y="0"/>
              </a:moveTo>
              <a:lnTo>
                <a:pt x="9328917" y="292538"/>
              </a:lnTo>
              <a:lnTo>
                <a:pt x="0" y="292538"/>
              </a:lnTo>
              <a:lnTo>
                <a:pt x="0" y="55087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3</a:t>
          </a:r>
        </a:p>
      </dsp:txBody>
      <dsp:txXfrm>
        <a:off x="5697224" y="2308225"/>
        <a:ext cx="467351" cy="145187"/>
      </dsp:txXfrm>
    </dsp:sp>
    <dsp:sp modelId="{A321C0E1-CA4E-4C2B-8642-2AB5C9F0BCF3}">
      <dsp:nvSpPr>
        <dsp:cNvPr id="0" name=""/>
        <dsp:cNvSpPr/>
      </dsp:nvSpPr>
      <dsp:spPr>
        <a:xfrm>
          <a:off x="9331277" y="590283"/>
          <a:ext cx="2528161" cy="15168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882" tIns="130036" rIns="123882" bIns="13003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Riittävän vahvaa ohjausta ja tukea ammatin valintaan</a:t>
          </a:r>
          <a:r>
            <a:rPr lang="en-US" sz="1200" kern="1200"/>
            <a:t>​</a:t>
          </a:r>
        </a:p>
      </dsp:txBody>
      <dsp:txXfrm>
        <a:off x="9331277" y="590283"/>
        <a:ext cx="2528161" cy="1516897"/>
      </dsp:txXfrm>
    </dsp:sp>
    <dsp:sp modelId="{08DA9446-9947-435C-8715-31E7AC9B2BE1}">
      <dsp:nvSpPr>
        <dsp:cNvPr id="0" name=""/>
        <dsp:cNvSpPr/>
      </dsp:nvSpPr>
      <dsp:spPr>
        <a:xfrm>
          <a:off x="2528722" y="3401386"/>
          <a:ext cx="5508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5922" y="45719"/>
              </a:lnTo>
            </a:path>
            <a:path>
              <a:moveTo>
                <a:pt x="324955" y="45719"/>
              </a:moveTo>
              <a:lnTo>
                <a:pt x="55087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4</a:t>
          </a:r>
        </a:p>
      </dsp:txBody>
      <dsp:txXfrm>
        <a:off x="2754644" y="3374512"/>
        <a:ext cx="99032" cy="145187"/>
      </dsp:txXfrm>
    </dsp:sp>
    <dsp:sp modelId="{A09B454F-60D9-4EF0-9DC7-A38A2A496229}">
      <dsp:nvSpPr>
        <dsp:cNvPr id="0" name=""/>
        <dsp:cNvSpPr/>
      </dsp:nvSpPr>
      <dsp:spPr>
        <a:xfrm>
          <a:off x="2360" y="2688657"/>
          <a:ext cx="2528161" cy="15168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882" tIns="130036" rIns="123882" bIns="13003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Tehostettua opintotukea nivelvaiheessa / koulutuskokeiluja </a:t>
          </a:r>
          <a:r>
            <a:rPr lang="en-US" sz="1200" kern="1200"/>
            <a:t>​</a:t>
          </a:r>
        </a:p>
      </dsp:txBody>
      <dsp:txXfrm>
        <a:off x="2360" y="2688657"/>
        <a:ext cx="2528161" cy="1516897"/>
      </dsp:txXfrm>
    </dsp:sp>
    <dsp:sp modelId="{078B9C41-05D3-4B39-BA84-953A34F23242}">
      <dsp:nvSpPr>
        <dsp:cNvPr id="0" name=""/>
        <dsp:cNvSpPr/>
      </dsp:nvSpPr>
      <dsp:spPr>
        <a:xfrm>
          <a:off x="5638361" y="3401386"/>
          <a:ext cx="5508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5922" y="45719"/>
              </a:lnTo>
            </a:path>
            <a:path>
              <a:moveTo>
                <a:pt x="324955" y="45719"/>
              </a:moveTo>
              <a:lnTo>
                <a:pt x="55087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5</a:t>
          </a:r>
        </a:p>
      </dsp:txBody>
      <dsp:txXfrm>
        <a:off x="5864283" y="3374512"/>
        <a:ext cx="99032" cy="145187"/>
      </dsp:txXfrm>
    </dsp:sp>
    <dsp:sp modelId="{120C70D6-D95A-459A-B2E0-C54855A082D6}">
      <dsp:nvSpPr>
        <dsp:cNvPr id="0" name=""/>
        <dsp:cNvSpPr/>
      </dsp:nvSpPr>
      <dsp:spPr>
        <a:xfrm>
          <a:off x="3111999" y="2688657"/>
          <a:ext cx="2528161" cy="15168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882" tIns="130036" rIns="123882" bIns="13003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Henkilökohtaista kohtaamista tarvitaan myös nivelvaiheessa.</a:t>
          </a:r>
          <a:r>
            <a:rPr lang="en-US" sz="1200" kern="1200"/>
            <a:t>​</a:t>
          </a:r>
        </a:p>
      </dsp:txBody>
      <dsp:txXfrm>
        <a:off x="3111999" y="2688657"/>
        <a:ext cx="2528161" cy="1516897"/>
      </dsp:txXfrm>
    </dsp:sp>
    <dsp:sp modelId="{C24CBA82-7455-48BB-8685-35AE049E8DA6}">
      <dsp:nvSpPr>
        <dsp:cNvPr id="0" name=""/>
        <dsp:cNvSpPr/>
      </dsp:nvSpPr>
      <dsp:spPr>
        <a:xfrm>
          <a:off x="8748000" y="3401386"/>
          <a:ext cx="5508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5922" y="45719"/>
              </a:lnTo>
            </a:path>
            <a:path>
              <a:moveTo>
                <a:pt x="324955" y="45719"/>
              </a:moveTo>
              <a:lnTo>
                <a:pt x="55087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6</a:t>
          </a:r>
        </a:p>
      </dsp:txBody>
      <dsp:txXfrm>
        <a:off x="8973922" y="3374512"/>
        <a:ext cx="99032" cy="145187"/>
      </dsp:txXfrm>
    </dsp:sp>
    <dsp:sp modelId="{F51657D0-961F-4C43-BCD6-A0E5B36F68FA}">
      <dsp:nvSpPr>
        <dsp:cNvPr id="0" name=""/>
        <dsp:cNvSpPr/>
      </dsp:nvSpPr>
      <dsp:spPr>
        <a:xfrm>
          <a:off x="6221638" y="2688657"/>
          <a:ext cx="2528161" cy="15168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882" tIns="130036" rIns="123882" bIns="13003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Joustavuutta ja omaan tahtiin etenemistä myös toisen asteen opintoihin</a:t>
          </a:r>
          <a:r>
            <a:rPr lang="en-US" sz="1200" kern="1200"/>
            <a:t>​</a:t>
          </a:r>
        </a:p>
      </dsp:txBody>
      <dsp:txXfrm>
        <a:off x="6221638" y="2688657"/>
        <a:ext cx="2528161" cy="1516897"/>
      </dsp:txXfrm>
    </dsp:sp>
    <dsp:sp modelId="{D8BF5040-FA87-4D25-B84D-0138068B22C7}">
      <dsp:nvSpPr>
        <dsp:cNvPr id="0" name=""/>
        <dsp:cNvSpPr/>
      </dsp:nvSpPr>
      <dsp:spPr>
        <a:xfrm>
          <a:off x="9331277" y="2688657"/>
          <a:ext cx="2528161" cy="15168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882" tIns="130036" rIns="123882" bIns="130036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/>
            <a:t>Nuoret haluavat opiskella, mutta jos ei jaksamista pystytä ottamaan huomioon, jäävät pois koulusta.</a:t>
          </a:r>
          <a:r>
            <a:rPr lang="en-US" sz="1200" kern="1200"/>
            <a:t>​</a:t>
          </a:r>
        </a:p>
      </dsp:txBody>
      <dsp:txXfrm>
        <a:off x="9331277" y="2688657"/>
        <a:ext cx="2528161" cy="1516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.pd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6.pd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219781-05D9-50AB-FCBE-565A993C1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22BD404-F438-B67D-8608-0135F5AD9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3A5E83D-B069-F416-28BD-A1166F5EF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7C7DCA9-53E6-33EC-AB8F-5D568EBCB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C4F553-B075-69B5-AA59-3D841BEFD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210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0B1E73-A445-961F-004A-934E8761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926FC16-9B5D-88D0-D19E-44F25BC33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85F6BE-BFEF-9836-40E0-1B526A56F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8B5B0D-A7FF-6C2E-1E89-2DE767D8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5124717-58E5-8702-8076-BEA811503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89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7BF13AA-2E07-67F4-8161-4A3BDE799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3E4B63A-38D5-2EAF-3046-B41082093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9190400-E570-3B69-E088-45330A6B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66A2EC6-4259-4286-B868-D87DC94B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78666A-AE45-632A-3722-0A915D4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1580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A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TEM_RR_PPT-taustat_RGB_kansi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1441652"/>
            <a:ext cx="10363200" cy="1470025"/>
          </a:xfrm>
        </p:spPr>
        <p:txBody>
          <a:bodyPr anchor="b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69205" y="3060000"/>
            <a:ext cx="8640000" cy="900000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696000" y="4138846"/>
            <a:ext cx="4800000" cy="252000"/>
          </a:xfrm>
        </p:spPr>
        <p:txBody>
          <a:bodyPr lIns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5136000" y="4426838"/>
            <a:ext cx="1920000" cy="252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F3CA18B-9E35-4533-979C-C6E5EEC99A99}" type="datetime1">
              <a:rPr lang="fi-FI" smtClean="0"/>
              <a:pPr/>
              <a:t>20.3.2024</a:t>
            </a:fld>
            <a:endParaRPr lang="fi-FI"/>
          </a:p>
        </p:txBody>
      </p:sp>
      <p:sp>
        <p:nvSpPr>
          <p:cNvPr id="10" name="Kuvan paikkamerkki 18"/>
          <p:cNvSpPr>
            <a:spLocks noGrp="1"/>
          </p:cNvSpPr>
          <p:nvPr>
            <p:ph type="pic" sz="quarter" idx="12" hasCustomPrompt="1"/>
          </p:nvPr>
        </p:nvSpPr>
        <p:spPr>
          <a:xfrm>
            <a:off x="480000" y="5796001"/>
            <a:ext cx="1920000" cy="719137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fi-FI"/>
              <a:t>logo</a:t>
            </a:r>
          </a:p>
        </p:txBody>
      </p:sp>
      <p:sp>
        <p:nvSpPr>
          <p:cNvPr id="12" name="Kuvan paikkamerkki 18"/>
          <p:cNvSpPr>
            <a:spLocks noGrp="1"/>
          </p:cNvSpPr>
          <p:nvPr>
            <p:ph type="pic" sz="quarter" idx="13" hasCustomPrompt="1"/>
          </p:nvPr>
        </p:nvSpPr>
        <p:spPr>
          <a:xfrm>
            <a:off x="2708443" y="5794991"/>
            <a:ext cx="1920000" cy="719137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fi-FI"/>
              <a:t>logo</a:t>
            </a:r>
          </a:p>
        </p:txBody>
      </p:sp>
      <p:sp>
        <p:nvSpPr>
          <p:cNvPr id="13" name="Kuvan paikkamerkki 18"/>
          <p:cNvSpPr>
            <a:spLocks noGrp="1"/>
          </p:cNvSpPr>
          <p:nvPr>
            <p:ph type="pic" sz="quarter" idx="14" hasCustomPrompt="1"/>
          </p:nvPr>
        </p:nvSpPr>
        <p:spPr>
          <a:xfrm>
            <a:off x="4930507" y="5794991"/>
            <a:ext cx="1920000" cy="719137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fi-FI"/>
              <a:t>logo</a:t>
            </a:r>
          </a:p>
        </p:txBody>
      </p:sp>
      <p:pic>
        <p:nvPicPr>
          <p:cNvPr id="14" name="Kuva 8" descr="VipuvoimaaEU_2014_2020_rgb-01.png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633119" y="5842800"/>
            <a:ext cx="1622149" cy="864096"/>
          </a:xfrm>
          <a:prstGeom prst="rect">
            <a:avLst/>
          </a:prstGeom>
        </p:spPr>
      </p:pic>
      <p:pic>
        <p:nvPicPr>
          <p:cNvPr id="6" name="Picture 5" descr="EU_EAKR_ESR_FI_vertical_20mm_rgb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20158" y="5580000"/>
            <a:ext cx="1411140" cy="109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56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kstidia: yksip. väliotsikol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TEM_RR_PPT-taustat_RGB_harmaa_kehys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0000" y="1584000"/>
            <a:ext cx="10752597" cy="360000"/>
          </a:xfrm>
        </p:spPr>
        <p:txBody>
          <a:bodyPr wrap="square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720000" y="1980000"/>
            <a:ext cx="10752597" cy="360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4837A0-F8B5-40DF-B7A3-2778985E985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Etunimi Sukunimi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52FA39-4A70-4416-BD6A-317A14324BE2}" type="datetime1">
              <a:rPr lang="fi-FI" smtClean="0"/>
              <a:pPr/>
              <a:t>20.3.2024</a:t>
            </a:fld>
            <a:endParaRPr lang="fi-FI"/>
          </a:p>
        </p:txBody>
      </p:sp>
      <p:pic>
        <p:nvPicPr>
          <p:cNvPr id="13" name="Kuva 8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633119" y="5842800"/>
            <a:ext cx="1622149" cy="864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20158" y="5580000"/>
            <a:ext cx="1411140" cy="109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63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68666B-80B7-5FA5-FC9F-2F928A26B010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04343"/>
            <a:ext cx="5181600" cy="1325563"/>
          </a:xfrm>
        </p:spPr>
        <p:txBody>
          <a:bodyPr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87BAAC-9384-2363-2089-821720F16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00" y="1485900"/>
            <a:ext cx="3657600" cy="4457700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A0C2D1-06AD-3620-044D-2EAE71AC87AC}"/>
              </a:ext>
            </a:extLst>
          </p:cNvPr>
          <p:cNvCxnSpPr/>
          <p:nvPr userDrawn="1"/>
        </p:nvCxnSpPr>
        <p:spPr>
          <a:xfrm>
            <a:off x="1638300" y="571500"/>
            <a:ext cx="42672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C99D5D-5452-4897-02A9-A1B32F0BE968}"/>
              </a:ext>
            </a:extLst>
          </p:cNvPr>
          <p:cNvCxnSpPr/>
          <p:nvPr userDrawn="1"/>
        </p:nvCxnSpPr>
        <p:spPr>
          <a:xfrm>
            <a:off x="10096500" y="571500"/>
            <a:ext cx="125935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71500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914400" y="658586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03331A5-D35A-E699-E3EA-6035EB0DC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5185232"/>
            <a:ext cx="2971800" cy="36512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42CA476-8654-0542-5C0B-4F439516AF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6800" y="5588228"/>
            <a:ext cx="2971800" cy="36512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7276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67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B735EAF-8052-DDCD-6CEC-D825479BEFD3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28" y="796698"/>
            <a:ext cx="6854371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B9F921-8097-7740-47FD-1905F9FE44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35451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BCBD63-480F-D96C-B0DF-94EF264BA0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80716" y="2676257"/>
            <a:ext cx="2917371" cy="743178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3F1D198-945D-C96D-60E9-C0AEC5E296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0717" y="389046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DCD9B2A-F0BB-F9DB-CC75-2EC1683475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95800" y="389046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8651C4C-4AD1-19DA-CC78-BEC58707B5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2700" y="6573838"/>
            <a:ext cx="2870200" cy="2841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2271BA1-38C2-A7FE-AC76-8EC49BFBBE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95800" y="2676257"/>
            <a:ext cx="2917371" cy="743178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30785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2832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704">
          <p15:clr>
            <a:srgbClr val="FBAE40"/>
          </p15:clr>
        </p15:guide>
        <p15:guide id="7" orient="horz" pos="360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295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7C7D43-1CC3-3332-AEFC-59ABB023F7AC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0214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3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848048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3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6678385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609600" y="584664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609600" y="671750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799" y="267493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3" y="267493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F175D2-EEFE-E4BF-0E57-03025B8F8D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96200" y="1"/>
            <a:ext cx="44958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73C4E42-511B-EB94-CA0A-051B1A4A91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5300" y="6573838"/>
            <a:ext cx="2870200" cy="2841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38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32">
          <p15:clr>
            <a:srgbClr val="FBAE40"/>
          </p15:clr>
        </p15:guide>
        <p15:guide id="9" pos="4848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70AFB9-F87E-11AC-2B32-B5178FE34E78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F1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442" y="268927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4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919352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3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414779-4CEE-EEAD-8A66-EE043E90B44F}"/>
              </a:ext>
            </a:extLst>
          </p:cNvPr>
          <p:cNvSpPr/>
          <p:nvPr userDrawn="1"/>
        </p:nvSpPr>
        <p:spPr>
          <a:xfrm>
            <a:off x="1611313" y="3215390"/>
            <a:ext cx="2638398" cy="36426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14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235A04-C2C9-A7DC-3FE5-1E7D27C0E13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400" y="2627313"/>
            <a:ext cx="2525713" cy="33162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104C814-4179-5378-738C-F0AEB2D153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2700" y="6573838"/>
            <a:ext cx="2870200" cy="2841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32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655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15">
          <p15:clr>
            <a:srgbClr val="FBAE40"/>
          </p15:clr>
        </p15:guide>
        <p15:guide id="9" pos="2167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D94418-9475-57D7-7FA9-72D8CCF9B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4F4344-1343-9BE7-57F0-04B7DDDAD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E822862-01D0-24D2-2F33-00566B5AF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11818AF-4C67-23C2-471E-284386F18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92BAD5-DD0F-9416-1D51-3F8E509CC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8689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B883CC-094E-7039-9807-58F11002611B}"/>
              </a:ext>
            </a:extLst>
          </p:cNvPr>
          <p:cNvSpPr/>
          <p:nvPr userDrawn="1"/>
        </p:nvSpPr>
        <p:spPr>
          <a:xfrm>
            <a:off x="0" y="0"/>
            <a:ext cx="535898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67493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DDBBAD-B928-4819-64F5-80A5AECD71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81500" y="2171699"/>
            <a:ext cx="2971800" cy="454977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B3586BE-78C6-E426-9F3C-F59381E5CD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2700" y="6573838"/>
            <a:ext cx="2870200" cy="2841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081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5" pos="4632">
          <p15:clr>
            <a:srgbClr val="FBAE40"/>
          </p15:clr>
        </p15:guide>
        <p15:guide id="6" orient="horz" pos="1368">
          <p15:clr>
            <a:srgbClr val="FBAE40"/>
          </p15:clr>
        </p15:guide>
        <p15:guide id="7" orient="horz" pos="360">
          <p15:clr>
            <a:srgbClr val="FBAE40"/>
          </p15:clr>
        </p15:guide>
        <p15:guide id="9" pos="2760">
          <p15:clr>
            <a:srgbClr val="FBAE40"/>
          </p15:clr>
        </p15:guide>
        <p15:guide id="11" pos="7159">
          <p15:clr>
            <a:srgbClr val="FBAE40"/>
          </p15:clr>
        </p15:guide>
        <p15:guide id="12" pos="672">
          <p15:clr>
            <a:srgbClr val="FBAE40"/>
          </p15:clr>
        </p15:guide>
        <p15:guide id="14" orient="horz" pos="2448">
          <p15:clr>
            <a:srgbClr val="FBAE40"/>
          </p15:clr>
        </p15:guide>
        <p15:guide id="15" pos="70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949CF9-AE80-D4A2-E0FC-126A4E8ECBCB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F1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46" y="4618037"/>
            <a:ext cx="9314540" cy="1325563"/>
          </a:xfrm>
        </p:spPr>
        <p:txBody>
          <a:bodyPr anchor="b">
            <a:noAutofit/>
          </a:bodyPr>
          <a:lstStyle>
            <a:lvl1pPr algn="r"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797" y="914400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3" y="914400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9" y="914400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2098221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2098221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2098221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461991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5" pos="4560">
          <p15:clr>
            <a:srgbClr val="FBAE40"/>
          </p15:clr>
        </p15:guide>
        <p15:guide id="7" orient="horz" pos="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960C-86A7-6728-9263-973B76A8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659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002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68666B-80B7-5FA5-FC9F-2F928A26B010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04343"/>
            <a:ext cx="5181600" cy="1325563"/>
          </a:xfrm>
        </p:spPr>
        <p:txBody>
          <a:bodyPr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87BAAC-9384-2363-2089-821720F16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00" y="1485900"/>
            <a:ext cx="3657600" cy="4457700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A0C2D1-06AD-3620-044D-2EAE71AC87AC}"/>
              </a:ext>
            </a:extLst>
          </p:cNvPr>
          <p:cNvCxnSpPr/>
          <p:nvPr userDrawn="1"/>
        </p:nvCxnSpPr>
        <p:spPr>
          <a:xfrm>
            <a:off x="1638300" y="571500"/>
            <a:ext cx="42672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C99D5D-5452-4897-02A9-A1B32F0BE968}"/>
              </a:ext>
            </a:extLst>
          </p:cNvPr>
          <p:cNvCxnSpPr/>
          <p:nvPr userDrawn="1"/>
        </p:nvCxnSpPr>
        <p:spPr>
          <a:xfrm>
            <a:off x="10096500" y="571500"/>
            <a:ext cx="125935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71500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914400" y="658586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03331A5-D35A-E699-E3EA-6035EB0DC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5185232"/>
            <a:ext cx="2971800" cy="36512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42CA476-8654-0542-5C0B-4F439516AF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6800" y="5588228"/>
            <a:ext cx="2971800" cy="36512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2423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67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32C2BD-3AA0-D15A-343E-6F88C11D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EA89D0C-E23D-23E3-991E-F7A682C26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7723F5B-B210-273E-A5B7-B2E27190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B629020-B432-1468-7D37-48744B39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04E36F-D7DC-49C8-CA53-7D4A7A27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127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B10D7-A847-E4A7-9A29-06FFBC48D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36ACCA-0319-5703-3777-BACCFCCB3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1DC2EDC-B606-EC18-C8C4-4253E44FA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3C722F9-4B9D-BBCB-267F-3EB72E19C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26B36A6-5703-3C4A-C582-B33C2815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B2E538D-B225-6C37-4D2A-B80EB014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428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5C0247-B4EC-15BC-DCA0-5C0E2967B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81EC6C3-B24D-00B8-6705-971C5345C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4B06031-F8B3-40FD-F193-463C41953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7D04006-463A-836B-833A-7141D7457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9B0360C-24FF-7047-9972-E20A7EECB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D0EC009-00E5-DD8E-4173-4E32DBA04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11555F74-2218-DB50-9891-6F3D51EE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CBC1C32-43D2-E8BE-0E2A-0DBB410C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43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8BBD0A-B87D-FFA6-E443-574DA226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78DAC4C-6980-7DAC-596C-DAE1C47F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0CF2C4A-9BAE-B5F9-B342-537BBB177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D8897B8-539D-5DCB-E60D-AE19CF69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712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4533535-A40E-64E5-68FA-29CE82A57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FB7E737-7338-F824-051D-D83F974A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C835899-DC15-BC8E-CDBE-DBE0CD11B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193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3CBBDA-C728-2F39-A1CE-5E3C8FE6F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4795C1-A660-6285-F4F1-644924BEC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E981541-199F-440D-AAD9-D8493F91A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16B5385-6306-89DC-7B5E-BB4F12E21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9883CD-6C2E-EE85-7E5F-EBC4B18E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95B1EB8-896E-AFEF-6BB1-142BEF9A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065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508B28-333C-4475-2B42-957DC8BE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41E09A1-38E5-7007-B41C-1BE2976CD8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C39A657-0364-C073-1E41-2DD9AE9D5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4140AD7-C0AB-81A0-4F2E-65405FEAE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2079AF5-0087-5C5F-7060-D6386F94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6EBA0FD-FBBF-5E79-E183-00D7CED7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7186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BA65467-3645-F7FD-0AE7-7F0883980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646FF1-AD86-DE75-A8BA-2A9948ACB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5C1E05A-A39D-1D9A-1F6F-FD95E07E1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02C5-5EE2-4ECF-9C89-BC39AB31FE77}" type="datetimeFigureOut">
              <a:rPr lang="fi-FI" smtClean="0"/>
              <a:t>20.3.2024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C330AD-C6A1-0E5E-378C-AC9E1BCA4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88B97E2-08B4-C941-5901-B60F4C8FA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9AEC3-FA4B-4A7F-A57C-C8412A291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746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4C769-5B6E-5C22-9516-5D7BE462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190F5-D493-CE67-ED1B-D761BFA69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5225E-A593-BBE5-FA35-2952DE6D5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812C0-D4F0-C345-96B4-1E8B918506AC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30E95-9162-1956-4897-1AA052698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709E4-652E-524A-8D35-CF602AA44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0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144">
          <p15:clr>
            <a:srgbClr val="F26B43"/>
          </p15:clr>
        </p15:guide>
        <p15:guide id="4" pos="7416">
          <p15:clr>
            <a:srgbClr val="F26B43"/>
          </p15:clr>
        </p15:guide>
        <p15:guide id="5" pos="3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uovi.fi/tutustu-ja-hae-luoviin/paikkakunnat-ja-asuntolat/kokkola/" TargetMode="External"/><Relationship Id="rId2" Type="http://schemas.openxmlformats.org/officeDocument/2006/relationships/hyperlink" Target="https://www.kpedu.fi/docs/default-source/varustamo/telakka-toimintamalli-pdf-2021.pdf?sfvrsn=df5f864d_2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www.kpedu.fi%2Fdocs%2Fdefault-source%2Fprojektisivustot%2Ftukipolku%2Fruori---ohje-henkil%25C3%25B6st%25C3%25B6lle-(3).pptx%3Fsfvrsn%3D33177ab2_0&amp;wdOrigin=BROWSELINK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ite.fi/" TargetMode="External"/><Relationship Id="rId2" Type="http://schemas.openxmlformats.org/officeDocument/2006/relationships/hyperlink" Target="https://entit.fi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hyperlink" Target="https://www.kokkola.fi/vapaa-aika/nuoriso/tukea-erilaisissa-elamantilanteissa/ohjaamo-keski-pohjanmaa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pedu.fi/kpedu/projektitoiminta-hankkeet/projektit/projektiarkisto/varustamo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www.kpedu.fi/AIM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kpedu.fi/Satoa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hyperlink" Target="https://www.kpedu.fi/tuki-polk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thinglink.com/scene/1764186919912080037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pedu.fi/docs/default-source/varustamo/hyv%C3%A4-ev%C3%A4%C3%A4t.pdf?sfvrsn=45735cb2_0" TargetMode="External"/><Relationship Id="rId2" Type="http://schemas.openxmlformats.org/officeDocument/2006/relationships/hyperlink" Target="https://www.kpedu.fi/docs/default-source/varustamo/amisstartti-(1)-(002).pdf?sfvrsn=70735cb2_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kpedu.fi/opiskelijan_%C3%A4%C3%A4nell%C3%A4" TargetMode="External"/><Relationship Id="rId4" Type="http://schemas.openxmlformats.org/officeDocument/2006/relationships/hyperlink" Target="https://www.kpedu.fi/hymy-hanke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a/74-20078326" TargetMode="External"/><Relationship Id="rId2" Type="http://schemas.openxmlformats.org/officeDocument/2006/relationships/hyperlink" Target="https://areena.yle.fi/1-383469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sakury.net/blogi/joskus-tuki-korvaamatonta" TargetMode="External"/><Relationship Id="rId7" Type="http://schemas.openxmlformats.org/officeDocument/2006/relationships/image" Target="../media/image84.jpeg"/><Relationship Id="rId2" Type="http://schemas.openxmlformats.org/officeDocument/2006/relationships/hyperlink" Target="https://www.kpedu.fi/yhdessa-voimaa-opintoihin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hyperlink" Target="https://www.kuntoutussaatio.fi/ammattilaisille/oppimisen-tuki/oppimisen-tuen-menetelmat" TargetMode="External"/><Relationship Id="rId4" Type="http://schemas.openxmlformats.org/officeDocument/2006/relationships/hyperlink" Target="https://viewer.joomag.com/saku-ry-action-2-2023/0901328001693751893?shor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2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9CA83AE-FFFE-FC73-D1A2-D6EB8A290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709156"/>
            <a:ext cx="3115265" cy="296785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900" b="1" i="0" kern="1200" dirty="0">
                <a:effectLst/>
              </a:rPr>
            </a:br>
            <a:br>
              <a:rPr lang="en-US" sz="1900" b="1" i="0" kern="1200" dirty="0">
                <a:effectLst/>
              </a:rPr>
            </a:br>
            <a:br>
              <a:rPr lang="en-US" sz="2700" b="1" i="0" kern="1200" dirty="0">
                <a:effectLst/>
              </a:rPr>
            </a:br>
            <a:r>
              <a:rPr lang="en-US" sz="2700" b="1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Tunnistamista</a:t>
            </a:r>
            <a:r>
              <a:rPr lang="en-US" sz="2700" b="1" dirty="0">
                <a:solidFill>
                  <a:srgbClr val="FFFFFF"/>
                </a:solidFill>
              </a:rPr>
              <a:t>, </a:t>
            </a:r>
            <a:r>
              <a:rPr lang="en-US" sz="2700" b="1" dirty="0" err="1">
                <a:solidFill>
                  <a:srgbClr val="FFFFFF"/>
                </a:solidFill>
              </a:rPr>
              <a:t>työkaluja</a:t>
            </a:r>
            <a:r>
              <a:rPr lang="en-US" sz="2700" b="1" dirty="0">
                <a:solidFill>
                  <a:srgbClr val="FFFFFF"/>
                </a:solidFill>
              </a:rPr>
              <a:t> ja </a:t>
            </a:r>
            <a:r>
              <a:rPr lang="en-US" sz="2700" b="1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toimivia</a:t>
            </a:r>
            <a:r>
              <a:rPr lang="en-US" sz="2700" b="1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700" b="1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malleja</a:t>
            </a:r>
            <a:r>
              <a:rPr lang="en-US" sz="2700" b="1" dirty="0">
                <a:solidFill>
                  <a:srgbClr val="FFFFFF"/>
                </a:solidFill>
              </a:rPr>
              <a:t> </a:t>
            </a:r>
            <a:br>
              <a:rPr lang="en-US" sz="2700" b="1" dirty="0">
                <a:solidFill>
                  <a:srgbClr val="FFFFFF"/>
                </a:solidFill>
              </a:rPr>
            </a:br>
            <a:r>
              <a:rPr lang="en-US" sz="2700" b="1" i="0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Kpedussa</a:t>
            </a:r>
            <a:r>
              <a:rPr lang="en-US" sz="1900" b="1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en-US" sz="1900" b="1" i="0" kern="1200" dirty="0">
                <a:effectLst/>
              </a:rPr>
            </a:br>
            <a:br>
              <a:rPr lang="en-US" sz="1900" i="0" kern="1200" dirty="0">
                <a:effectLst/>
              </a:rPr>
            </a:br>
            <a:br>
              <a:rPr lang="en-US" sz="1900" b="1" i="0" kern="1200" dirty="0">
                <a:effectLst/>
              </a:rPr>
            </a:br>
            <a:endParaRPr lang="en-US" sz="1900" kern="1200">
              <a:solidFill>
                <a:srgbClr val="FFFFFF"/>
              </a:solidFill>
              <a:latin typeface="+mj-lt"/>
              <a:cs typeface="Calibri Light" panose="020F0302020204030204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A0413BA-357B-A173-0804-BEBFE5B482FD}"/>
              </a:ext>
            </a:extLst>
          </p:cNvPr>
          <p:cNvSpPr txBox="1"/>
          <p:nvPr/>
        </p:nvSpPr>
        <p:spPr>
          <a:xfrm>
            <a:off x="5044752" y="2935148"/>
            <a:ext cx="6831933" cy="33120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539496">
              <a:spcAft>
                <a:spcPts val="600"/>
              </a:spcAft>
            </a:pPr>
            <a:br>
              <a:rPr lang="fi-FI" sz="1050" b="1" kern="1200" dirty="0">
                <a:latin typeface="Verdana" panose="020B0604030504040204" pitchFamily="34" charset="0"/>
              </a:rPr>
            </a:br>
            <a:endParaRPr lang="fi-FI" sz="1062" b="1" kern="1200">
              <a:solidFill>
                <a:srgbClr val="212529"/>
              </a:solidFill>
              <a:latin typeface="Verdana" panose="020B0604030504040204" pitchFamily="34" charset="0"/>
              <a:ea typeface="+mn-ea"/>
              <a:cs typeface="+mn-cs"/>
            </a:endParaRPr>
          </a:p>
          <a:p>
            <a:pPr defTabSz="539496">
              <a:spcAft>
                <a:spcPts val="600"/>
              </a:spcAft>
            </a:pPr>
            <a:endParaRPr lang="fi-FI" sz="1062" b="1" kern="1200">
              <a:solidFill>
                <a:srgbClr val="212529"/>
              </a:solidFill>
              <a:latin typeface="Verdana" panose="020B0604030504040204" pitchFamily="34" charset="0"/>
              <a:ea typeface="+mn-ea"/>
              <a:cs typeface="+mn-cs"/>
            </a:endParaRPr>
          </a:p>
          <a:p>
            <a:pPr defTabSz="539496">
              <a:spcAft>
                <a:spcPts val="600"/>
              </a:spcAft>
            </a:pPr>
            <a:endParaRPr lang="fi-FI" sz="1062" b="1" kern="1200">
              <a:solidFill>
                <a:srgbClr val="212529"/>
              </a:solidFill>
              <a:latin typeface="Verdana" panose="020B0604030504040204" pitchFamily="34" charset="0"/>
              <a:ea typeface="+mn-ea"/>
              <a:cs typeface="+mn-cs"/>
            </a:endParaRPr>
          </a:p>
          <a:p>
            <a:pPr defTabSz="539496">
              <a:spcAft>
                <a:spcPts val="600"/>
              </a:spcAft>
            </a:pPr>
            <a:endParaRPr lang="fi-FI" sz="1062" b="1" kern="1200">
              <a:solidFill>
                <a:srgbClr val="212529"/>
              </a:solidFill>
              <a:latin typeface="Verdana" panose="020B0604030504040204" pitchFamily="34" charset="0"/>
              <a:ea typeface="+mn-ea"/>
              <a:cs typeface="+mn-cs"/>
            </a:endParaRPr>
          </a:p>
          <a:p>
            <a:pPr defTabSz="539496">
              <a:spcAft>
                <a:spcPts val="600"/>
              </a:spcAft>
            </a:pPr>
            <a:endParaRPr lang="fi-FI" sz="1062" b="1" kern="1200">
              <a:solidFill>
                <a:srgbClr val="212529"/>
              </a:solidFill>
              <a:latin typeface="Verdana" panose="020B0604030504040204" pitchFamily="34" charset="0"/>
              <a:ea typeface="+mn-ea"/>
              <a:cs typeface="+mn-cs"/>
            </a:endParaRPr>
          </a:p>
          <a:p>
            <a:pPr defTabSz="539496">
              <a:spcAft>
                <a:spcPts val="600"/>
              </a:spcAft>
            </a:pPr>
            <a:endParaRPr lang="fi-FI" sz="1062" b="1" kern="1200">
              <a:solidFill>
                <a:srgbClr val="212529"/>
              </a:solidFill>
              <a:latin typeface="Verdana" panose="020B0604030504040204" pitchFamily="34" charset="0"/>
              <a:ea typeface="+mn-ea"/>
              <a:cs typeface="+mn-cs"/>
            </a:endParaRPr>
          </a:p>
          <a:p>
            <a:pPr defTabSz="539496">
              <a:spcAft>
                <a:spcPts val="600"/>
              </a:spcAft>
            </a:pPr>
            <a:r>
              <a:rPr lang="fi-FI" b="1" kern="1200" dirty="0">
                <a:solidFill>
                  <a:srgbClr val="212529"/>
                </a:solidFill>
                <a:latin typeface="Comic Sans MS"/>
              </a:rPr>
              <a:t>Janika Kupila, </a:t>
            </a:r>
            <a:r>
              <a:rPr lang="fi-FI" kern="1200" err="1">
                <a:solidFill>
                  <a:srgbClr val="212529"/>
                </a:solidFill>
                <a:latin typeface="Comic Sans MS"/>
              </a:rPr>
              <a:t>ammattikoutsi</a:t>
            </a:r>
            <a:r>
              <a:rPr lang="fi-FI" kern="1200" dirty="0">
                <a:solidFill>
                  <a:srgbClr val="212529"/>
                </a:solidFill>
                <a:latin typeface="Comic Sans MS"/>
              </a:rPr>
              <a:t>, </a:t>
            </a:r>
            <a:r>
              <a:rPr lang="fi-FI" kern="1200" err="1">
                <a:solidFill>
                  <a:srgbClr val="212529"/>
                </a:solidFill>
                <a:latin typeface="Comic Sans MS"/>
              </a:rPr>
              <a:t>Kpedu</a:t>
            </a:r>
            <a:r>
              <a:rPr lang="fi-FI" kern="1200" dirty="0">
                <a:solidFill>
                  <a:srgbClr val="212529"/>
                </a:solidFill>
                <a:latin typeface="Comic Sans MS"/>
              </a:rPr>
              <a:t> ,</a:t>
            </a:r>
            <a:r>
              <a:rPr lang="fi-FI" dirty="0">
                <a:solidFill>
                  <a:srgbClr val="212529"/>
                </a:solidFill>
                <a:latin typeface="Comic Sans MS"/>
              </a:rPr>
              <a:t> </a:t>
            </a:r>
            <a:endParaRPr lang="fi-FI" dirty="0">
              <a:solidFill>
                <a:srgbClr val="000000"/>
              </a:solidFill>
              <a:latin typeface="Comic Sans MS"/>
            </a:endParaRPr>
          </a:p>
          <a:p>
            <a:pPr defTabSz="539496">
              <a:spcAft>
                <a:spcPts val="600"/>
              </a:spcAft>
            </a:pPr>
            <a:r>
              <a:rPr lang="fi-FI" kern="1200" dirty="0">
                <a:solidFill>
                  <a:srgbClr val="212529"/>
                </a:solidFill>
                <a:latin typeface="Comic Sans MS"/>
              </a:rPr>
              <a:t>Salla Taskila, valmentaja, </a:t>
            </a:r>
            <a:r>
              <a:rPr lang="fi-FI" kern="1200" dirty="0" err="1">
                <a:solidFill>
                  <a:srgbClr val="212529"/>
                </a:solidFill>
                <a:latin typeface="Comic Sans MS"/>
              </a:rPr>
              <a:t>Kpedu</a:t>
            </a:r>
            <a:endParaRPr lang="fi-FI" dirty="0" err="1">
              <a:solidFill>
                <a:srgbClr val="000000"/>
              </a:solidFill>
              <a:latin typeface="Comic Sans MS"/>
            </a:endParaRPr>
          </a:p>
          <a:p>
            <a:pPr defTabSz="539496">
              <a:spcAft>
                <a:spcPts val="600"/>
              </a:spcAft>
            </a:pPr>
            <a:br>
              <a:rPr lang="fi-FI" b="1" kern="1200" dirty="0">
                <a:latin typeface="Comic Sans MS"/>
              </a:rPr>
            </a:br>
            <a:r>
              <a:rPr lang="fi-FI" b="1" kern="1200" dirty="0">
                <a:solidFill>
                  <a:srgbClr val="212529"/>
                </a:solidFill>
                <a:latin typeface="Comic Sans MS"/>
              </a:rPr>
              <a:t>Anne Eteläaho, </a:t>
            </a:r>
            <a:r>
              <a:rPr lang="fi-FI" kern="1200" dirty="0">
                <a:solidFill>
                  <a:srgbClr val="212529"/>
                </a:solidFill>
                <a:latin typeface="Comic Sans MS"/>
              </a:rPr>
              <a:t>opiskeluhuollon</a:t>
            </a:r>
            <a:r>
              <a:rPr lang="fi-FI" dirty="0">
                <a:solidFill>
                  <a:srgbClr val="212529"/>
                </a:solidFill>
                <a:latin typeface="Comic Sans MS"/>
              </a:rPr>
              <a:t> </a:t>
            </a:r>
            <a:endParaRPr lang="fi-FI">
              <a:solidFill>
                <a:srgbClr val="000000"/>
              </a:solidFill>
              <a:latin typeface="Comic Sans MS"/>
            </a:endParaRPr>
          </a:p>
          <a:p>
            <a:pPr defTabSz="539496">
              <a:spcAft>
                <a:spcPts val="600"/>
              </a:spcAft>
            </a:pPr>
            <a:r>
              <a:rPr lang="fi-FI" kern="1200" dirty="0">
                <a:solidFill>
                  <a:srgbClr val="212529"/>
                </a:solidFill>
                <a:latin typeface="Comic Sans MS"/>
              </a:rPr>
              <a:t>koordinaattori, </a:t>
            </a:r>
            <a:r>
              <a:rPr lang="fi-FI" kern="1200" dirty="0" err="1">
                <a:solidFill>
                  <a:srgbClr val="212529"/>
                </a:solidFill>
                <a:latin typeface="Comic Sans MS"/>
              </a:rPr>
              <a:t>Kpedu</a:t>
            </a:r>
            <a:r>
              <a:rPr lang="fi-FI" kern="1200" dirty="0">
                <a:solidFill>
                  <a:srgbClr val="212529"/>
                </a:solidFill>
                <a:latin typeface="Comic Sans MS"/>
              </a:rPr>
              <a:t> </a:t>
            </a:r>
            <a:endParaRPr lang="fi-FI">
              <a:latin typeface="Comic Sans MS"/>
            </a:endParaRPr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3D605AB8-31A3-8004-E8BD-A667FA1EEC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300301"/>
              </p:ext>
            </p:extLst>
          </p:nvPr>
        </p:nvGraphicFramePr>
        <p:xfrm>
          <a:off x="5787881" y="3286266"/>
          <a:ext cx="7965128" cy="578766"/>
        </p:xfrm>
        <a:graphic>
          <a:graphicData uri="http://schemas.openxmlformats.org/drawingml/2006/table">
            <a:tbl>
              <a:tblPr/>
              <a:tblGrid>
                <a:gridCol w="1164122">
                  <a:extLst>
                    <a:ext uri="{9D8B030D-6E8A-4147-A177-3AD203B41FA5}">
                      <a16:colId xmlns:a16="http://schemas.microsoft.com/office/drawing/2014/main" val="98409953"/>
                    </a:ext>
                  </a:extLst>
                </a:gridCol>
                <a:gridCol w="3400503">
                  <a:extLst>
                    <a:ext uri="{9D8B030D-6E8A-4147-A177-3AD203B41FA5}">
                      <a16:colId xmlns:a16="http://schemas.microsoft.com/office/drawing/2014/main" val="397314312"/>
                    </a:ext>
                  </a:extLst>
                </a:gridCol>
                <a:gridCol w="3400503">
                  <a:extLst>
                    <a:ext uri="{9D8B030D-6E8A-4147-A177-3AD203B41FA5}">
                      <a16:colId xmlns:a16="http://schemas.microsoft.com/office/drawing/2014/main" val="461105852"/>
                    </a:ext>
                  </a:extLst>
                </a:gridCol>
              </a:tblGrid>
              <a:tr h="578766">
                <a:tc>
                  <a:txBody>
                    <a:bodyPr/>
                    <a:lstStyle/>
                    <a:p>
                      <a:pPr fontAlgn="t"/>
                      <a:endParaRPr lang="fi-FI" b="1">
                        <a:effectLst/>
                        <a:latin typeface="Georgia" panose="02040502050405020303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>
                          <a:effectLst/>
                        </a:rPr>
                        <a:t> 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fi-FI">
                        <a:effectLst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786758"/>
                  </a:ext>
                </a:extLst>
              </a:tr>
            </a:tbl>
          </a:graphicData>
        </a:graphic>
      </p:graphicFrame>
      <p:pic>
        <p:nvPicPr>
          <p:cNvPr id="7" name="Kuva 6">
            <a:extLst>
              <a:ext uri="{FF2B5EF4-FFF2-40B4-BE49-F238E27FC236}">
                <a16:creationId xmlns:a16="http://schemas.microsoft.com/office/drawing/2014/main" id="{6301E6C2-4F04-B2A0-27D5-69C27D7AC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174" y="1877958"/>
            <a:ext cx="2066257" cy="1029282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C9C5252-9F42-DD7A-D2F2-242C0F3BB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39601" y="1196259"/>
            <a:ext cx="3560884" cy="23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2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D5CD81CE-3729-2DB9-93E2-AB8457156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147637"/>
            <a:ext cx="1195387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86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64A2506-AD66-343F-D20D-561AC6A02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34"/>
            <a:ext cx="11973464" cy="63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50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F8140C-C3CB-6B8F-9FDE-9B5A8513E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212" y="534572"/>
            <a:ext cx="15935267" cy="667818"/>
          </a:xfrm>
        </p:spPr>
        <p:txBody>
          <a:bodyPr>
            <a:normAutofit fontScale="90000"/>
          </a:bodyPr>
          <a:lstStyle/>
          <a:p>
            <a:r>
              <a:rPr lang="fi-FI" sz="2400" b="1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            </a:t>
            </a:r>
            <a:r>
              <a:rPr lang="fi-FI" sz="2400" b="1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HUOLENPITOKESKUSTELUN TEEMAHAASTATTELU WILMASSA</a:t>
            </a:r>
            <a:r>
              <a:rPr lang="fi-FI" sz="2400" b="1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     </a:t>
            </a:r>
            <a:br>
              <a:rPr lang="fi-FI" sz="2400" b="1">
                <a:latin typeface="Aptos"/>
                <a:ea typeface="Aptos" panose="020B0004020202020204" pitchFamily="34" charset="0"/>
                <a:cs typeface="Times New Roman"/>
              </a:rPr>
            </a:br>
            <a:r>
              <a:rPr lang="fi-FI" sz="2400" b="1">
                <a:solidFill>
                  <a:srgbClr val="000000"/>
                </a:solidFill>
                <a:latin typeface="Aptos"/>
                <a:ea typeface="Aptos" panose="020B0004020202020204" pitchFamily="34" charset="0"/>
                <a:cs typeface="Times New Roman"/>
              </a:rPr>
              <a:t>            </a:t>
            </a:r>
            <a:r>
              <a:rPr lang="fi-FI" sz="2400" b="1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VASTUUOHJAAJILLE </a:t>
            </a:r>
            <a:br>
              <a:rPr lang="fi-FI" sz="44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i-FI"/>
          </a:p>
        </p:txBody>
      </p:sp>
      <p:graphicFrame>
        <p:nvGraphicFramePr>
          <p:cNvPr id="9" name="Tekstiruutu 5">
            <a:extLst>
              <a:ext uri="{FF2B5EF4-FFF2-40B4-BE49-F238E27FC236}">
                <a16:creationId xmlns:a16="http://schemas.microsoft.com/office/drawing/2014/main" id="{6756F7A3-054E-A02A-05B4-DED29039A8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5138313"/>
              </p:ext>
            </p:extLst>
          </p:nvPr>
        </p:nvGraphicFramePr>
        <p:xfrm>
          <a:off x="183895" y="5518"/>
          <a:ext cx="11997805" cy="6985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3362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Kuva 3" descr="Aalto blondi nainen käsi ylhäällä">
            <a:extLst>
              <a:ext uri="{FF2B5EF4-FFF2-40B4-BE49-F238E27FC236}">
                <a16:creationId xmlns:a16="http://schemas.microsoft.com/office/drawing/2014/main" id="{BCB4291A-F989-4E83-7FAF-9485FA30E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816" y="113279"/>
            <a:ext cx="1663924" cy="210598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5A1AA86-9E15-7ED9-6C80-5CA8DE8B995C}"/>
              </a:ext>
            </a:extLst>
          </p:cNvPr>
          <p:cNvSpPr txBox="1"/>
          <p:nvPr/>
        </p:nvSpPr>
        <p:spPr>
          <a:xfrm>
            <a:off x="2175110" y="184851"/>
            <a:ext cx="9911935" cy="65672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>
                <a:effectLst/>
              </a:rPr>
              <a:t>MITÄ SINULLE KUULUU?</a:t>
            </a:r>
            <a:r>
              <a:rPr lang="en-US" sz="1600" b="1"/>
              <a:t> </a:t>
            </a:r>
            <a:endParaRPr lang="en-US" sz="1600" b="1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/>
              <a:t> </a:t>
            </a:r>
            <a:r>
              <a:rPr lang="en-US" sz="1600" b="1">
                <a:effectLst/>
              </a:rPr>
              <a:t>(</a:t>
            </a:r>
            <a:r>
              <a:rPr lang="en-US" sz="1600" b="1" err="1">
                <a:effectLst/>
              </a:rPr>
              <a:t>Suuntaa</a:t>
            </a:r>
            <a:r>
              <a:rPr lang="en-US" sz="1600" b="1">
                <a:effectLst/>
              </a:rPr>
              <a:t> </a:t>
            </a:r>
            <a:r>
              <a:rPr lang="en-US" sz="1600" b="1" err="1">
                <a:effectLst/>
              </a:rPr>
              <a:t>antavia</a:t>
            </a:r>
            <a:r>
              <a:rPr lang="en-US" sz="1600" b="1">
                <a:effectLst/>
              </a:rPr>
              <a:t> ja </a:t>
            </a:r>
            <a:r>
              <a:rPr lang="en-US" sz="1600" b="1" err="1">
                <a:effectLst/>
              </a:rPr>
              <a:t>kaikkia</a:t>
            </a:r>
            <a:r>
              <a:rPr lang="en-US" sz="1600" b="1">
                <a:effectLst/>
              </a:rPr>
              <a:t> </a:t>
            </a:r>
            <a:r>
              <a:rPr lang="en-US" sz="1600" b="1" err="1">
                <a:effectLst/>
              </a:rPr>
              <a:t>ei</a:t>
            </a:r>
            <a:r>
              <a:rPr lang="en-US" sz="1600" b="1">
                <a:effectLst/>
              </a:rPr>
              <a:t> </a:t>
            </a:r>
            <a:r>
              <a:rPr lang="en-US" sz="1600" b="1" err="1">
                <a:effectLst/>
              </a:rPr>
              <a:t>tarvitse</a:t>
            </a:r>
            <a:r>
              <a:rPr lang="en-US" sz="1600" b="1">
                <a:effectLst/>
              </a:rPr>
              <a:t> </a:t>
            </a:r>
            <a:r>
              <a:rPr lang="en-US" sz="1600" b="1" err="1">
                <a:effectLst/>
              </a:rPr>
              <a:t>kysyä</a:t>
            </a:r>
            <a:r>
              <a:rPr lang="en-US" sz="1600" b="1">
                <a:effectLst/>
              </a:rPr>
              <a:t>:)</a:t>
            </a:r>
            <a:endParaRPr lang="en-US" sz="1600" b="1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 </a:t>
            </a:r>
            <a:r>
              <a:rPr lang="en-US" sz="1600">
                <a:effectLst/>
              </a:rPr>
              <a:t>KESKUSTELUTEEMAT</a:t>
            </a:r>
            <a:r>
              <a:rPr lang="en-US" sz="1600"/>
              <a:t> </a:t>
            </a:r>
            <a:endParaRPr lang="en-US" sz="160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>
                <a:effectLst/>
              </a:rPr>
              <a:t>1</a:t>
            </a:r>
            <a:r>
              <a:rPr lang="en-US" sz="1600" b="1">
                <a:effectLst/>
              </a:rPr>
              <a:t>. </a:t>
            </a:r>
            <a:r>
              <a:rPr lang="en-US" sz="1600" b="1" err="1">
                <a:effectLst/>
              </a:rPr>
              <a:t>Poissaolot</a:t>
            </a:r>
            <a:r>
              <a:rPr lang="en-US" sz="1600" b="1">
                <a:effectLst/>
              </a:rPr>
              <a:t> (</a:t>
            </a:r>
            <a:r>
              <a:rPr lang="en-US" sz="1600" b="1" err="1">
                <a:effectLst/>
              </a:rPr>
              <a:t>voitte</a:t>
            </a:r>
            <a:r>
              <a:rPr lang="en-US" sz="1600" b="1">
                <a:effectLst/>
              </a:rPr>
              <a:t> </a:t>
            </a:r>
            <a:r>
              <a:rPr lang="en-US" sz="1600" b="1" err="1">
                <a:effectLst/>
              </a:rPr>
              <a:t>yhdessä</a:t>
            </a:r>
            <a:r>
              <a:rPr lang="en-US" sz="1600" b="1">
                <a:effectLst/>
              </a:rPr>
              <a:t> </a:t>
            </a:r>
            <a:r>
              <a:rPr lang="en-US" sz="1600" b="1" err="1">
                <a:effectLst/>
              </a:rPr>
              <a:t>katsoa</a:t>
            </a:r>
            <a:r>
              <a:rPr lang="en-US" sz="1600" b="1">
                <a:effectLst/>
              </a:rPr>
              <a:t> Wilman </a:t>
            </a:r>
            <a:r>
              <a:rPr lang="en-US" sz="1600" b="1" err="1">
                <a:effectLst/>
              </a:rPr>
              <a:t>poissaoloja</a:t>
            </a:r>
            <a:r>
              <a:rPr lang="en-US" sz="1600" b="1">
                <a:effectLst/>
              </a:rPr>
              <a:t>)</a:t>
            </a:r>
            <a:r>
              <a:rPr lang="en-US" sz="1600" b="1"/>
              <a:t> </a:t>
            </a:r>
            <a:endParaRPr lang="en-US" sz="1600" b="1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 </a:t>
            </a:r>
            <a:r>
              <a:rPr lang="en-US" sz="1600" err="1">
                <a:effectLst/>
              </a:rPr>
              <a:t>Olemme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huolissamme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sinun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opintojen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etenemisestä</a:t>
            </a:r>
            <a:r>
              <a:rPr lang="en-US" sz="1600">
                <a:effectLst/>
              </a:rPr>
              <a:t>, </a:t>
            </a:r>
            <a:r>
              <a:rPr lang="en-US" sz="1600" err="1">
                <a:effectLst/>
              </a:rPr>
              <a:t>joka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johtuu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poissaoloistasi</a:t>
            </a:r>
            <a:r>
              <a:rPr lang="en-US" sz="1600">
                <a:effectLst/>
              </a:rPr>
              <a:t>; </a:t>
            </a:r>
            <a:r>
              <a:rPr lang="en-US" sz="1600" err="1">
                <a:effectLst/>
              </a:rPr>
              <a:t>kerrotko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mistä</a:t>
            </a:r>
            <a:r>
              <a:rPr lang="en-US" sz="1600">
                <a:effectLst/>
              </a:rPr>
              <a:t> ne </a:t>
            </a:r>
            <a:r>
              <a:rPr lang="en-US" sz="1600" err="1">
                <a:effectLst/>
              </a:rPr>
              <a:t>voivat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johtua</a:t>
            </a:r>
            <a:r>
              <a:rPr lang="en-US" sz="1600">
                <a:effectLst/>
              </a:rPr>
              <a:t>?</a:t>
            </a:r>
            <a:endParaRPr lang="en-US" sz="16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 </a:t>
            </a:r>
            <a:r>
              <a:rPr lang="en-US" sz="1600" err="1">
                <a:effectLst/>
              </a:rPr>
              <a:t>Tarvittaessa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voidaan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tarkentaa</a:t>
            </a:r>
            <a:r>
              <a:rPr lang="en-US" sz="1600">
                <a:effectLst/>
              </a:rPr>
              <a:t>, </a:t>
            </a:r>
            <a:r>
              <a:rPr lang="en-US" sz="1600" err="1">
                <a:effectLst/>
              </a:rPr>
              <a:t>milloin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poissaoloja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tulee</a:t>
            </a:r>
            <a:r>
              <a:rPr lang="en-US" sz="1600">
                <a:effectLst/>
              </a:rPr>
              <a:t>, </a:t>
            </a:r>
            <a:r>
              <a:rPr lang="en-US" sz="1600" err="1">
                <a:effectLst/>
              </a:rPr>
              <a:t>tuleeko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niitä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tiettynä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päivinä</a:t>
            </a:r>
            <a:r>
              <a:rPr lang="en-US" sz="1600">
                <a:effectLst/>
              </a:rPr>
              <a:t>, tai </a:t>
            </a:r>
            <a:r>
              <a:rPr lang="en-US" sz="1600" err="1">
                <a:effectLst/>
              </a:rPr>
              <a:t>tietyiltä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tunneilta</a:t>
            </a:r>
            <a:r>
              <a:rPr lang="en-US" sz="1600">
                <a:effectLst/>
              </a:rPr>
              <a:t>, tai </a:t>
            </a:r>
            <a:r>
              <a:rPr lang="en-US" sz="1600" err="1">
                <a:effectLst/>
              </a:rPr>
              <a:t>aamusta</a:t>
            </a:r>
            <a:r>
              <a:rPr lang="en-US" sz="1600">
                <a:effectLst/>
              </a:rPr>
              <a:t> tai </a:t>
            </a:r>
            <a:r>
              <a:rPr lang="en-US" sz="1600" err="1">
                <a:effectLst/>
              </a:rPr>
              <a:t>loppupäivästä</a:t>
            </a:r>
            <a:r>
              <a:rPr lang="en-US" sz="1600">
                <a:effectLst/>
              </a:rPr>
              <a:t>?</a:t>
            </a:r>
            <a:endParaRPr lang="en-US" sz="16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 </a:t>
            </a:r>
            <a:r>
              <a:rPr lang="en-US" sz="1600">
                <a:effectLst/>
              </a:rPr>
              <a:t>2. </a:t>
            </a:r>
            <a:r>
              <a:rPr lang="en-US" sz="1600" b="1" err="1">
                <a:effectLst/>
              </a:rPr>
              <a:t>Motivaatio</a:t>
            </a:r>
            <a:endParaRPr lang="en-US" sz="1600" b="1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 </a:t>
            </a:r>
            <a:r>
              <a:rPr lang="en-US" sz="1600" err="1">
                <a:effectLst/>
              </a:rPr>
              <a:t>Koetko</a:t>
            </a:r>
            <a:r>
              <a:rPr lang="en-US" sz="1600">
                <a:effectLst/>
              </a:rPr>
              <a:t>, </a:t>
            </a:r>
            <a:r>
              <a:rPr lang="en-US" sz="1600" err="1">
                <a:effectLst/>
              </a:rPr>
              <a:t>että</a:t>
            </a:r>
            <a:r>
              <a:rPr lang="en-US" sz="1600">
                <a:effectLst/>
              </a:rPr>
              <a:t> ala on </a:t>
            </a:r>
            <a:r>
              <a:rPr lang="en-US" sz="1600" err="1">
                <a:effectLst/>
              </a:rPr>
              <a:t>oikea</a:t>
            </a:r>
            <a:r>
              <a:rPr lang="en-US" sz="1600">
                <a:effectLst/>
              </a:rPr>
              <a:t>?</a:t>
            </a:r>
            <a:r>
              <a:rPr lang="en-US" sz="1600"/>
              <a:t> </a:t>
            </a:r>
            <a:endParaRPr lang="en-US" sz="16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Miten </a:t>
            </a:r>
            <a:r>
              <a:rPr lang="en-US" sz="1600" err="1">
                <a:effectLst/>
              </a:rPr>
              <a:t>voidaan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tukea</a:t>
            </a:r>
            <a:r>
              <a:rPr lang="en-US" sz="1600">
                <a:effectLst/>
              </a:rPr>
              <a:t>, </a:t>
            </a:r>
            <a:r>
              <a:rPr lang="en-US" sz="1600" err="1">
                <a:effectLst/>
              </a:rPr>
              <a:t>että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motivaatio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lisääntyy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omalla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alalla</a:t>
            </a:r>
            <a:r>
              <a:rPr lang="en-US" sz="1600">
                <a:effectLst/>
              </a:rPr>
              <a:t>?</a:t>
            </a:r>
            <a:endParaRPr lang="en-US" sz="16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 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Haluaisitko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opiskella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jotain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muuta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alaa</a:t>
            </a:r>
            <a:r>
              <a:rPr lang="en-US" sz="1600">
                <a:effectLst/>
              </a:rPr>
              <a:t>?</a:t>
            </a:r>
            <a:endParaRPr lang="en-US" sz="16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 </a:t>
            </a:r>
            <a:r>
              <a:rPr lang="en-US" sz="1600">
                <a:effectLst/>
              </a:rPr>
              <a:t>3. </a:t>
            </a:r>
            <a:r>
              <a:rPr lang="en-US" sz="1600" b="1" err="1">
                <a:effectLst/>
              </a:rPr>
              <a:t>Opiskelu</a:t>
            </a:r>
            <a:r>
              <a:rPr lang="en-US" sz="1600" b="1"/>
              <a:t> </a:t>
            </a:r>
            <a:endParaRPr lang="en-US" sz="1600" b="1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 </a:t>
            </a:r>
            <a:r>
              <a:rPr lang="en-US" sz="1600">
                <a:effectLst/>
              </a:rPr>
              <a:t>Miten </a:t>
            </a:r>
            <a:r>
              <a:rPr lang="en-US" sz="1600" err="1">
                <a:effectLst/>
              </a:rPr>
              <a:t>opinnot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omasta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mielestäsi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menee</a:t>
            </a:r>
            <a:r>
              <a:rPr lang="en-US" sz="1600">
                <a:effectLst/>
              </a:rPr>
              <a:t>?</a:t>
            </a:r>
            <a:r>
              <a:rPr lang="en-US" sz="1600"/>
              <a:t> </a:t>
            </a:r>
            <a:endParaRPr lang="en-US" sz="16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 </a:t>
            </a:r>
            <a:r>
              <a:rPr lang="en-US" sz="1600" err="1">
                <a:effectLst/>
              </a:rPr>
              <a:t>Eteneekö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opinnot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suunnitellusti</a:t>
            </a:r>
            <a:r>
              <a:rPr lang="en-US" sz="1600">
                <a:effectLst/>
              </a:rPr>
              <a:t>?</a:t>
            </a:r>
            <a:r>
              <a:rPr lang="en-US" sz="1600"/>
              <a:t> </a:t>
            </a:r>
            <a:endParaRPr lang="en-US" sz="16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>
                <a:effectLst/>
              </a:rPr>
              <a:t>Oletko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saanut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tehtyä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näyttöjä</a:t>
            </a:r>
            <a:r>
              <a:rPr lang="en-US" sz="1600">
                <a:effectLst/>
              </a:rPr>
              <a:t>?</a:t>
            </a:r>
            <a:endParaRPr lang="en-US" sz="16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 </a:t>
            </a:r>
            <a:r>
              <a:rPr lang="en-US" sz="1600" err="1">
                <a:effectLst/>
              </a:rPr>
              <a:t>Ovatko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valitsemasi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valinnaiset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edenneet</a:t>
            </a:r>
            <a:r>
              <a:rPr lang="en-US" sz="1600">
                <a:effectLst/>
              </a:rPr>
              <a:t> </a:t>
            </a:r>
            <a:r>
              <a:rPr lang="en-US" sz="1600" err="1">
                <a:effectLst/>
              </a:rPr>
              <a:t>hyvin</a:t>
            </a:r>
            <a:r>
              <a:rPr lang="en-US" sz="1600">
                <a:effectLst/>
              </a:rPr>
              <a:t>?</a:t>
            </a:r>
            <a:r>
              <a:rPr lang="en-US" sz="1200"/>
              <a:t> </a:t>
            </a:r>
            <a:endParaRPr lang="en-US" sz="1200">
              <a:effectLst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526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Kuva 1" descr="Henkilö päällä Villa paita">
            <a:extLst>
              <a:ext uri="{FF2B5EF4-FFF2-40B4-BE49-F238E27FC236}">
                <a16:creationId xmlns:a16="http://schemas.microsoft.com/office/drawing/2014/main" id="{B9BBD40A-3846-220D-DA66-4110B3E67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3139" y="1133593"/>
            <a:ext cx="2247667" cy="32145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12A4B46-3030-D7BE-1F2E-9D204241C354}"/>
              </a:ext>
            </a:extLst>
          </p:cNvPr>
          <p:cNvSpPr txBox="1"/>
          <p:nvPr/>
        </p:nvSpPr>
        <p:spPr>
          <a:xfrm>
            <a:off x="3558162" y="1133543"/>
            <a:ext cx="7795638" cy="5043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4. </a:t>
            </a:r>
            <a:r>
              <a:rPr lang="en-US" sz="1600" b="1" err="1">
                <a:effectLst/>
              </a:rPr>
              <a:t>Oppimisvaikeudet</a:t>
            </a:r>
            <a:r>
              <a:rPr lang="en-US" sz="1600" b="1" dirty="0">
                <a:effectLst/>
              </a:rPr>
              <a:t> ja </a:t>
            </a:r>
            <a:r>
              <a:rPr lang="en-US" sz="1600" b="1" err="1">
                <a:effectLst/>
              </a:rPr>
              <a:t>tukitoimet</a:t>
            </a:r>
            <a:r>
              <a:rPr lang="en-US" sz="1600" b="1" dirty="0"/>
              <a:t> </a:t>
            </a:r>
            <a:endParaRPr lang="en-US" sz="1600" b="1" dirty="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▪ </a:t>
            </a:r>
            <a:r>
              <a:rPr lang="en-US" sz="1600" err="1">
                <a:effectLst/>
              </a:rPr>
              <a:t>Tarvitko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tukea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opintoihin</a:t>
            </a:r>
            <a:r>
              <a:rPr lang="en-US" sz="1600" dirty="0">
                <a:effectLst/>
              </a:rPr>
              <a:t>, </a:t>
            </a:r>
            <a:r>
              <a:rPr lang="en-US" sz="1600" err="1">
                <a:effectLst/>
              </a:rPr>
              <a:t>onko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ollut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oppimisvaikeuksia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aiemmin</a:t>
            </a:r>
            <a:r>
              <a:rPr lang="en-US" sz="1600" dirty="0">
                <a:effectLst/>
              </a:rPr>
              <a:t>?</a:t>
            </a:r>
            <a:r>
              <a:rPr lang="en-US" sz="1600" dirty="0"/>
              <a:t> </a:t>
            </a:r>
            <a:endParaRPr lang="en-US" sz="160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▪ Onko </a:t>
            </a:r>
            <a:r>
              <a:rPr lang="en-US" sz="1600" err="1">
                <a:effectLst/>
              </a:rPr>
              <a:t>joku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oppiaine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vaikea</a:t>
            </a:r>
            <a:r>
              <a:rPr lang="en-US" sz="1600" dirty="0">
                <a:effectLst/>
              </a:rPr>
              <a:t>?</a:t>
            </a:r>
            <a:r>
              <a:rPr lang="en-US" sz="1600" dirty="0"/>
              <a:t> </a:t>
            </a:r>
            <a:endParaRPr lang="en-US" sz="160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▪ </a:t>
            </a:r>
            <a:r>
              <a:rPr lang="en-US" sz="1600" err="1">
                <a:effectLst/>
              </a:rPr>
              <a:t>Oletko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saanut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riittävästi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tukea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opintoihisi</a:t>
            </a:r>
            <a:r>
              <a:rPr lang="en-US" sz="1600" dirty="0">
                <a:effectLst/>
              </a:rPr>
              <a:t> tai </a:t>
            </a:r>
            <a:r>
              <a:rPr lang="en-US" sz="1600" err="1">
                <a:effectLst/>
              </a:rPr>
              <a:t>millaista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tukea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koet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tarvitsevasi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lisää</a:t>
            </a:r>
            <a:r>
              <a:rPr lang="en-US" sz="1600" dirty="0">
                <a:effectLst/>
              </a:rPr>
              <a:t>? (</a:t>
            </a:r>
            <a:r>
              <a:rPr lang="en-US" sz="1600" err="1">
                <a:effectLst/>
              </a:rPr>
              <a:t>erityisopettaja</a:t>
            </a:r>
            <a:r>
              <a:rPr lang="en-US" sz="1600" dirty="0">
                <a:effectLst/>
              </a:rPr>
              <a:t>, </a:t>
            </a:r>
            <a:r>
              <a:rPr lang="en-US" sz="1600" err="1">
                <a:effectLst/>
              </a:rPr>
              <a:t>kuraattori</a:t>
            </a:r>
            <a:r>
              <a:rPr lang="en-US" sz="1600" dirty="0">
                <a:effectLst/>
              </a:rPr>
              <a:t>, </a:t>
            </a:r>
            <a:r>
              <a:rPr lang="en-US" sz="1600" err="1">
                <a:effectLst/>
              </a:rPr>
              <a:t>terveydenhoitaja</a:t>
            </a:r>
            <a:r>
              <a:rPr lang="en-US" sz="1600" dirty="0">
                <a:effectLst/>
              </a:rPr>
              <a:t>, </a:t>
            </a:r>
            <a:r>
              <a:rPr lang="en-US" sz="1600" err="1">
                <a:effectLst/>
              </a:rPr>
              <a:t>etsivä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nuorisotyöntekijä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psyykkari</a:t>
            </a:r>
            <a:r>
              <a:rPr lang="en-US" sz="1600" dirty="0">
                <a:effectLst/>
              </a:rPr>
              <a:t>, </a:t>
            </a:r>
            <a:r>
              <a:rPr lang="en-US" sz="1600" err="1"/>
              <a:t>opinto-ohjaaja</a:t>
            </a:r>
            <a:r>
              <a:rPr lang="en-US" sz="1600" dirty="0">
                <a:effectLst/>
              </a:rPr>
              <a:t>, Hope-</a:t>
            </a:r>
            <a:r>
              <a:rPr lang="en-US" sz="1600" err="1">
                <a:effectLst/>
              </a:rPr>
              <a:t>paja</a:t>
            </a:r>
            <a:r>
              <a:rPr lang="en-US" sz="1600" dirty="0">
                <a:effectLst/>
              </a:rPr>
              <a:t>, </a:t>
            </a:r>
            <a:r>
              <a:rPr lang="en-US" sz="1600" err="1">
                <a:effectLst/>
              </a:rPr>
              <a:t>Voimavarapaja</a:t>
            </a:r>
            <a:r>
              <a:rPr lang="en-US" sz="1600" dirty="0">
                <a:effectLst/>
              </a:rPr>
              <a:t>) </a:t>
            </a:r>
            <a:r>
              <a:rPr lang="en-US" sz="1600" err="1">
                <a:effectLst/>
              </a:rPr>
              <a:t>Vastuuohjaaja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muista</a:t>
            </a:r>
            <a:r>
              <a:rPr lang="en-US" sz="1600" dirty="0">
                <a:effectLst/>
              </a:rPr>
              <a:t>, </a:t>
            </a:r>
            <a:r>
              <a:rPr lang="en-US" sz="1600" err="1">
                <a:effectLst/>
              </a:rPr>
              <a:t>että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meillä</a:t>
            </a:r>
            <a:r>
              <a:rPr lang="en-US" sz="1600" dirty="0">
                <a:effectLst/>
              </a:rPr>
              <a:t> on </a:t>
            </a:r>
            <a:r>
              <a:rPr lang="en-US" sz="1600" err="1">
                <a:effectLst/>
              </a:rPr>
              <a:t>useita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henkilöitä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tukemassa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opiskelijoita</a:t>
            </a:r>
            <a:r>
              <a:rPr lang="en-US" sz="1600" dirty="0">
                <a:effectLst/>
              </a:rPr>
              <a:t>. </a:t>
            </a:r>
            <a:r>
              <a:rPr lang="en-US" sz="1600" err="1">
                <a:effectLst/>
              </a:rPr>
              <a:t>Haluaako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opiskelija</a:t>
            </a:r>
            <a:r>
              <a:rPr lang="en-US" sz="1600" dirty="0">
                <a:effectLst/>
              </a:rPr>
              <a:t>, </a:t>
            </a:r>
            <a:r>
              <a:rPr lang="en-US" sz="1600" err="1">
                <a:effectLst/>
              </a:rPr>
              <a:t>että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otatte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yhdessä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yhteyttä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opiskeluhuollon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toimijoihin</a:t>
            </a:r>
            <a:r>
              <a:rPr lang="en-US" sz="1600" dirty="0">
                <a:effectLst/>
              </a:rPr>
              <a:t>? </a:t>
            </a:r>
            <a:r>
              <a:rPr lang="en-US" sz="1600" err="1">
                <a:effectLst/>
              </a:rPr>
              <a:t>Pyydä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opiskelijalta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lupaa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ottaa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yhteyttä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opiskelijan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kanssa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opiskeluhuollon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toimijoihin</a:t>
            </a:r>
            <a:r>
              <a:rPr lang="en-US" sz="1600" dirty="0">
                <a:effectLst/>
              </a:rPr>
              <a:t>.</a:t>
            </a:r>
            <a:endParaRPr lang="en-US" sz="16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 </a:t>
            </a:r>
            <a:r>
              <a:rPr lang="en-US" sz="1600" b="1" dirty="0">
                <a:effectLst/>
              </a:rPr>
              <a:t>5. </a:t>
            </a:r>
            <a:r>
              <a:rPr lang="en-US" sz="1600" b="1" err="1">
                <a:effectLst/>
              </a:rPr>
              <a:t>Kaverit</a:t>
            </a:r>
            <a:r>
              <a:rPr lang="en-US" sz="1600" b="1" dirty="0">
                <a:effectLst/>
              </a:rPr>
              <a:t> / </a:t>
            </a:r>
            <a:r>
              <a:rPr lang="en-US" sz="1600" b="1" err="1">
                <a:effectLst/>
              </a:rPr>
              <a:t>ihmissuhteet</a:t>
            </a:r>
            <a:r>
              <a:rPr lang="en-US" sz="1600" b="1" dirty="0"/>
              <a:t> </a:t>
            </a:r>
            <a:endParaRPr lang="en-US" sz="1600" b="1" dirty="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▪ Onko </a:t>
            </a:r>
            <a:r>
              <a:rPr lang="en-US" sz="1600" err="1">
                <a:effectLst/>
              </a:rPr>
              <a:t>sinulla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oppilaitoksessa</a:t>
            </a:r>
            <a:r>
              <a:rPr lang="en-US" sz="1600" dirty="0">
                <a:effectLst/>
              </a:rPr>
              <a:t> tai </a:t>
            </a:r>
            <a:r>
              <a:rPr lang="en-US" sz="1600" err="1">
                <a:effectLst/>
              </a:rPr>
              <a:t>vapaa-aikana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kavereita</a:t>
            </a:r>
            <a:r>
              <a:rPr lang="en-US" sz="1600" dirty="0">
                <a:effectLst/>
              </a:rPr>
              <a:t>?</a:t>
            </a:r>
            <a:r>
              <a:rPr lang="en-US" sz="1600" dirty="0"/>
              <a:t> </a:t>
            </a:r>
            <a:endParaRPr lang="en-US" sz="160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▪ Onko </a:t>
            </a:r>
            <a:r>
              <a:rPr lang="en-US" sz="1600" err="1">
                <a:effectLst/>
              </a:rPr>
              <a:t>sinulla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haasteita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toisten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opiskelijoiden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kanssa</a:t>
            </a:r>
            <a:r>
              <a:rPr lang="en-US" sz="1600" dirty="0">
                <a:effectLst/>
              </a:rPr>
              <a:t>?</a:t>
            </a:r>
            <a:r>
              <a:rPr lang="en-US" sz="1600" dirty="0"/>
              <a:t> </a:t>
            </a:r>
            <a:endParaRPr lang="en-US" sz="160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▪ </a:t>
            </a:r>
            <a:r>
              <a:rPr lang="en-US" sz="1600" err="1">
                <a:effectLst/>
              </a:rPr>
              <a:t>Oletko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sinä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kokenut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tulleesi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kiusatuksi</a:t>
            </a:r>
            <a:r>
              <a:rPr lang="en-US" sz="1600" dirty="0">
                <a:effectLst/>
              </a:rPr>
              <a:t>?</a:t>
            </a:r>
            <a:r>
              <a:rPr lang="en-US" sz="1600" dirty="0"/>
              <a:t> </a:t>
            </a:r>
            <a:endParaRPr lang="en-US" sz="160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▪ Onko </a:t>
            </a:r>
            <a:r>
              <a:rPr lang="en-US" sz="1600" dirty="0" err="1">
                <a:effectLst/>
              </a:rPr>
              <a:t>sinulla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haasteita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oppilaitoksen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henkilöstön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kanssa</a:t>
            </a:r>
            <a:r>
              <a:rPr lang="en-US" sz="1600" dirty="0">
                <a:effectLst/>
              </a:rPr>
              <a:t>?</a:t>
            </a:r>
            <a:r>
              <a:rPr lang="en-US" sz="1600" dirty="0"/>
              <a:t> </a:t>
            </a:r>
            <a:endParaRPr lang="en-US" sz="1600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effectLst/>
              </a:rPr>
              <a:t>▪ Onko </a:t>
            </a:r>
            <a:r>
              <a:rPr lang="en-US" sz="1600" err="1">
                <a:effectLst/>
              </a:rPr>
              <a:t>sinulla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joku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ihmissuhde</a:t>
            </a:r>
            <a:r>
              <a:rPr lang="en-US" sz="1600" dirty="0">
                <a:effectLst/>
              </a:rPr>
              <a:t>, </a:t>
            </a:r>
            <a:r>
              <a:rPr lang="en-US" sz="1600" err="1">
                <a:effectLst/>
              </a:rPr>
              <a:t>joka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kuormittaa</a:t>
            </a:r>
            <a:r>
              <a:rPr lang="en-US" sz="1600">
                <a:effectLst/>
              </a:rPr>
              <a:t>?</a:t>
            </a:r>
            <a:endParaRPr lang="en-US" sz="16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 </a:t>
            </a:r>
            <a:r>
              <a:rPr lang="en-US" sz="1600" dirty="0">
                <a:effectLst/>
              </a:rPr>
              <a:t>▪ Onko </a:t>
            </a:r>
            <a:r>
              <a:rPr lang="en-US" sz="1600" err="1">
                <a:effectLst/>
              </a:rPr>
              <a:t>sinulla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kotona</a:t>
            </a:r>
            <a:r>
              <a:rPr lang="en-US" sz="1600" dirty="0">
                <a:effectLst/>
              </a:rPr>
              <a:t> </a:t>
            </a:r>
            <a:r>
              <a:rPr lang="en-US" sz="1600" err="1">
                <a:effectLst/>
              </a:rPr>
              <a:t>haasteita</a:t>
            </a:r>
            <a:r>
              <a:rPr lang="en-US" sz="1600">
                <a:effectLst/>
              </a:rPr>
              <a:t>?</a:t>
            </a:r>
            <a:endParaRPr lang="en-US" sz="1600">
              <a:cs typeface="Calibri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 err="1">
                <a:effectLst/>
              </a:rPr>
              <a:t>Haluatko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kertoa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mitkä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asiat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sujuvat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kotona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mitkä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ei</a:t>
            </a:r>
            <a:r>
              <a:rPr lang="en-US" sz="1600" dirty="0">
                <a:effectLst/>
              </a:rPr>
              <a:t>?</a:t>
            </a:r>
            <a:r>
              <a:rPr lang="en-US" sz="1600" dirty="0"/>
              <a:t> </a:t>
            </a:r>
            <a:endParaRPr lang="en-US" sz="1600">
              <a:effectLst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31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4FEB5DE3-6FF4-C926-2901-35BB584AC16B}"/>
              </a:ext>
            </a:extLst>
          </p:cNvPr>
          <p:cNvSpPr txBox="1"/>
          <p:nvPr/>
        </p:nvSpPr>
        <p:spPr>
          <a:xfrm>
            <a:off x="588953" y="342"/>
            <a:ext cx="8911145" cy="9227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effectLst/>
              </a:rPr>
              <a:t>6. </a:t>
            </a:r>
            <a:r>
              <a:rPr lang="en-US" sz="1400" b="1" err="1">
                <a:effectLst/>
              </a:rPr>
              <a:t>Päivärytmi</a:t>
            </a:r>
            <a:r>
              <a:rPr lang="en-US" sz="1400" b="1"/>
              <a:t> </a:t>
            </a:r>
            <a:endParaRPr lang="en-US" sz="1400" b="1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  <a:r>
              <a:rPr lang="en-US" sz="1400">
                <a:effectLst/>
              </a:rPr>
              <a:t>Onko </a:t>
            </a:r>
            <a:r>
              <a:rPr lang="en-US" sz="1400" err="1">
                <a:effectLst/>
              </a:rPr>
              <a:t>sinulla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mielekästä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tekemistä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vapaa-aikana</a:t>
            </a:r>
            <a:r>
              <a:rPr lang="en-US" sz="1400">
                <a:effectLst/>
              </a:rPr>
              <a:t>?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  <a:r>
              <a:rPr lang="en-US" sz="1400" err="1">
                <a:effectLst/>
              </a:rPr>
              <a:t>Nukutko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riittävästi</a:t>
            </a:r>
            <a:r>
              <a:rPr lang="en-US" sz="1400">
                <a:effectLst/>
              </a:rPr>
              <a:t>?</a:t>
            </a:r>
            <a:r>
              <a:rPr lang="en-US" sz="1400"/>
              <a:t> 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effectLst/>
              </a:rPr>
              <a:t>Milloin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menet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nukkumaan</a:t>
            </a:r>
            <a:r>
              <a:rPr lang="en-US" sz="1400">
                <a:effectLst/>
              </a:rPr>
              <a:t>, </a:t>
            </a:r>
            <a:r>
              <a:rPr lang="en-US" sz="1400" err="1">
                <a:effectLst/>
              </a:rPr>
              <a:t>milloin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nouset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ylös</a:t>
            </a:r>
            <a:r>
              <a:rPr lang="en-US" sz="1400">
                <a:effectLst/>
              </a:rPr>
              <a:t>?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  <a:r>
              <a:rPr lang="en-US" sz="1400" err="1">
                <a:effectLst/>
              </a:rPr>
              <a:t>Heräätkö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aamuisin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ajoissa</a:t>
            </a:r>
            <a:r>
              <a:rPr lang="en-US" sz="1400">
                <a:effectLst/>
              </a:rPr>
              <a:t>?</a:t>
            </a:r>
            <a:r>
              <a:rPr lang="en-US" sz="1400"/>
              <a:t> 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  <a:r>
              <a:rPr lang="en-US" sz="1400" err="1">
                <a:effectLst/>
              </a:rPr>
              <a:t>Syötkö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tarpeeksi</a:t>
            </a:r>
            <a:r>
              <a:rPr lang="en-US" sz="1400">
                <a:effectLst/>
              </a:rPr>
              <a:t> ja </a:t>
            </a:r>
            <a:r>
              <a:rPr lang="en-US" sz="1400" err="1">
                <a:effectLst/>
              </a:rPr>
              <a:t>säännöllisesti</a:t>
            </a:r>
            <a:r>
              <a:rPr lang="en-US" sz="1400">
                <a:effectLst/>
              </a:rPr>
              <a:t>?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  <a:r>
              <a:rPr lang="en-US" sz="1400">
                <a:effectLst/>
              </a:rPr>
              <a:t>Onko </a:t>
            </a:r>
            <a:r>
              <a:rPr lang="en-US" sz="1400" err="1">
                <a:effectLst/>
              </a:rPr>
              <a:t>sinulla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asumiseen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liittyvä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pulmia</a:t>
            </a:r>
            <a:r>
              <a:rPr lang="en-US" sz="1400">
                <a:effectLst/>
              </a:rPr>
              <a:t>?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  <a:r>
              <a:rPr lang="en-US" sz="1400">
                <a:effectLst/>
              </a:rPr>
              <a:t>Miten </a:t>
            </a:r>
            <a:r>
              <a:rPr lang="en-US" sz="1400" err="1">
                <a:effectLst/>
              </a:rPr>
              <a:t>koulumatkat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sujuvat</a:t>
            </a:r>
            <a:r>
              <a:rPr lang="en-US" sz="1400">
                <a:effectLst/>
              </a:rPr>
              <a:t>, </a:t>
            </a:r>
            <a:r>
              <a:rPr lang="en-US" sz="1400" err="1">
                <a:effectLst/>
              </a:rPr>
              <a:t>miten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kuljet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matkat</a:t>
            </a:r>
            <a:r>
              <a:rPr lang="en-US" sz="1400">
                <a:effectLst/>
              </a:rPr>
              <a:t>?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effectLst/>
              </a:rPr>
              <a:t>8.</a:t>
            </a:r>
            <a:r>
              <a:rPr lang="en-US" sz="1400" b="1">
                <a:effectLst/>
              </a:rPr>
              <a:t>Toimeentulo</a:t>
            </a:r>
            <a:r>
              <a:rPr lang="en-US" sz="1400" b="1"/>
              <a:t> </a:t>
            </a:r>
            <a:endParaRPr lang="en-US" sz="1400" b="1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effectLst/>
              </a:rPr>
              <a:t>Onko </a:t>
            </a:r>
            <a:r>
              <a:rPr lang="en-US" sz="1400" err="1">
                <a:effectLst/>
              </a:rPr>
              <a:t>opintososiaaliset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etuudet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kunnossa</a:t>
            </a:r>
            <a:r>
              <a:rPr lang="en-US" sz="1400">
                <a:effectLst/>
              </a:rPr>
              <a:t>?</a:t>
            </a:r>
            <a:r>
              <a:rPr lang="en-US" sz="1400"/>
              <a:t> 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effectLst/>
              </a:rPr>
              <a:t>9.Terveys / </a:t>
            </a:r>
            <a:r>
              <a:rPr lang="en-US" sz="1400" b="1" err="1">
                <a:effectLst/>
              </a:rPr>
              <a:t>opiskelukuntoisuus</a:t>
            </a:r>
            <a:r>
              <a:rPr lang="en-US" sz="1400"/>
              <a:t> 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Onko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mielialaan</a:t>
            </a:r>
            <a:r>
              <a:rPr lang="en-US" sz="1400">
                <a:effectLst/>
              </a:rPr>
              <a:t> tai </a:t>
            </a:r>
            <a:r>
              <a:rPr lang="en-US" sz="1400" err="1">
                <a:effectLst/>
              </a:rPr>
              <a:t>terveyteen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liittyviä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pulmia</a:t>
            </a:r>
            <a:r>
              <a:rPr lang="en-US" sz="1400">
                <a:effectLst/>
              </a:rPr>
              <a:t> (</a:t>
            </a:r>
            <a:r>
              <a:rPr lang="en-US" sz="1400" err="1">
                <a:effectLst/>
              </a:rPr>
              <a:t>jännittääkö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ahdistaako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jne</a:t>
            </a:r>
            <a:r>
              <a:rPr lang="en-US" sz="1400">
                <a:effectLst/>
              </a:rPr>
              <a:t>.)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effectLst/>
              </a:rPr>
              <a:t>Käytätkö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päihteitä</a:t>
            </a:r>
            <a:r>
              <a:rPr lang="en-US" sz="1400">
                <a:effectLst/>
              </a:rPr>
              <a:t>?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  <a:r>
              <a:rPr lang="en-US" sz="1400" err="1">
                <a:effectLst/>
              </a:rPr>
              <a:t>Saatko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tukipalveluita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oppilaitoksen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ulkopuolelta</a:t>
            </a:r>
            <a:r>
              <a:rPr lang="en-US" sz="1400">
                <a:effectLst/>
              </a:rPr>
              <a:t>. Jos </a:t>
            </a:r>
            <a:r>
              <a:rPr lang="en-US" sz="1400" err="1">
                <a:effectLst/>
              </a:rPr>
              <a:t>saat</a:t>
            </a:r>
            <a:r>
              <a:rPr lang="en-US" sz="1400">
                <a:effectLst/>
              </a:rPr>
              <a:t>, </a:t>
            </a:r>
            <a:r>
              <a:rPr lang="en-US" sz="1400" err="1">
                <a:effectLst/>
              </a:rPr>
              <a:t>toimiiko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palvelut</a:t>
            </a:r>
            <a:r>
              <a:rPr lang="en-US" sz="1400">
                <a:effectLst/>
              </a:rPr>
              <a:t>?</a:t>
            </a:r>
            <a:r>
              <a:rPr lang="en-US" sz="1400"/>
              <a:t> 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  <a:r>
              <a:rPr lang="en-US" sz="1400" err="1">
                <a:effectLst/>
              </a:rPr>
              <a:t>Vastuuohjaaja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muista</a:t>
            </a:r>
            <a:r>
              <a:rPr lang="en-US" sz="1400">
                <a:effectLst/>
              </a:rPr>
              <a:t>, </a:t>
            </a:r>
            <a:r>
              <a:rPr lang="en-US" sz="1400" err="1">
                <a:effectLst/>
              </a:rPr>
              <a:t>että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meillä</a:t>
            </a:r>
            <a:r>
              <a:rPr lang="en-US" sz="1400">
                <a:effectLst/>
              </a:rPr>
              <a:t> on </a:t>
            </a:r>
            <a:r>
              <a:rPr lang="en-US" sz="1400" err="1">
                <a:effectLst/>
              </a:rPr>
              <a:t>useita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henkilöitä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tukemassa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opiskelijoita</a:t>
            </a:r>
            <a:r>
              <a:rPr lang="en-US" sz="1400">
                <a:effectLst/>
              </a:rPr>
              <a:t>.</a:t>
            </a:r>
            <a:r>
              <a:rPr lang="en-US" sz="1400"/>
              <a:t> 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effectLst/>
              </a:rPr>
              <a:t>10.</a:t>
            </a:r>
            <a:r>
              <a:rPr lang="en-US" sz="1400" b="1">
                <a:effectLst/>
              </a:rPr>
              <a:t>Mitä </a:t>
            </a:r>
            <a:r>
              <a:rPr lang="en-US" sz="1400" b="1" err="1">
                <a:effectLst/>
              </a:rPr>
              <a:t>toivoisit</a:t>
            </a:r>
            <a:r>
              <a:rPr lang="en-US" sz="1400" b="1">
                <a:effectLst/>
              </a:rPr>
              <a:t> </a:t>
            </a:r>
            <a:r>
              <a:rPr lang="en-US" sz="1400" b="1" err="1">
                <a:effectLst/>
              </a:rPr>
              <a:t>vielä</a:t>
            </a:r>
            <a:r>
              <a:rPr lang="en-US" sz="1400" b="1">
                <a:effectLst/>
              </a:rPr>
              <a:t> </a:t>
            </a:r>
            <a:r>
              <a:rPr lang="en-US" sz="1400" b="1" err="1">
                <a:effectLst/>
              </a:rPr>
              <a:t>otettavan</a:t>
            </a:r>
            <a:r>
              <a:rPr lang="en-US" sz="1400" b="1">
                <a:effectLst/>
              </a:rPr>
              <a:t> </a:t>
            </a:r>
            <a:r>
              <a:rPr lang="en-US" sz="1400" b="1" err="1">
                <a:effectLst/>
              </a:rPr>
              <a:t>huomioon</a:t>
            </a:r>
            <a:r>
              <a:rPr lang="en-US" sz="1400" b="1">
                <a:effectLst/>
              </a:rPr>
              <a:t>/</a:t>
            </a:r>
            <a:r>
              <a:rPr lang="en-US" sz="1400" b="1" err="1">
                <a:effectLst/>
              </a:rPr>
              <a:t>mitä</a:t>
            </a:r>
            <a:r>
              <a:rPr lang="en-US" sz="1400" b="1">
                <a:effectLst/>
              </a:rPr>
              <a:t> </a:t>
            </a:r>
            <a:r>
              <a:rPr lang="en-US" sz="1400" b="1" err="1">
                <a:effectLst/>
              </a:rPr>
              <a:t>muuta</a:t>
            </a:r>
            <a:r>
              <a:rPr lang="en-US" sz="1400" b="1">
                <a:effectLst/>
              </a:rPr>
              <a:t>?</a:t>
            </a:r>
            <a:endParaRPr lang="en-US" sz="1400" b="1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  <a:r>
              <a:rPr lang="en-US" sz="1400" err="1">
                <a:effectLst/>
              </a:rPr>
              <a:t>Minkä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asian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toivoisit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muuttuvan</a:t>
            </a:r>
            <a:r>
              <a:rPr lang="en-US" sz="1400">
                <a:effectLst/>
              </a:rPr>
              <a:t>, </a:t>
            </a:r>
            <a:r>
              <a:rPr lang="en-US" sz="1400" err="1">
                <a:effectLst/>
              </a:rPr>
              <a:t>että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opiskelusi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onnistuisivat</a:t>
            </a:r>
            <a:r>
              <a:rPr lang="en-US" sz="1400">
                <a:effectLst/>
              </a:rPr>
              <a:t>?</a:t>
            </a:r>
            <a:r>
              <a:rPr lang="en-US" sz="1400"/>
              <a:t> </a:t>
            </a:r>
            <a:endParaRPr lang="en-US" sz="1400">
              <a:effectLst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/>
              <a:t>       </a:t>
            </a:r>
            <a:r>
              <a:rPr lang="en-US" sz="1400" err="1">
                <a:effectLst/>
              </a:rPr>
              <a:t>Mitä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sinä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itse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voisit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tehdä</a:t>
            </a:r>
            <a:r>
              <a:rPr lang="en-US" sz="1400">
                <a:effectLst/>
              </a:rPr>
              <a:t>, </a:t>
            </a:r>
            <a:r>
              <a:rPr lang="en-US" sz="1400" err="1">
                <a:effectLst/>
              </a:rPr>
              <a:t>että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asiat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muuttuisivat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parempaan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suuntaan</a:t>
            </a:r>
            <a:r>
              <a:rPr lang="en-US" sz="1400">
                <a:effectLst/>
              </a:rPr>
              <a:t>?</a:t>
            </a:r>
            <a:endParaRPr lang="en-US" sz="1400"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 </a:t>
            </a:r>
            <a:r>
              <a:rPr lang="en-US" sz="1400" err="1">
                <a:effectLst/>
              </a:rPr>
              <a:t>Mikäli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opiskelija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kokee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tarvitsevansa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lisää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tukea</a:t>
            </a:r>
            <a:r>
              <a:rPr lang="en-US" sz="1400">
                <a:effectLst/>
              </a:rPr>
              <a:t>, </a:t>
            </a:r>
            <a:r>
              <a:rPr lang="en-US" sz="1400" err="1">
                <a:effectLst/>
              </a:rPr>
              <a:t>pyydä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lupa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ottaa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yhteyttä</a:t>
            </a:r>
            <a:r>
              <a:rPr lang="en-US" sz="1400"/>
              <a:t> </a:t>
            </a:r>
            <a:endParaRPr lang="en-US" sz="1400" err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effectLst/>
              </a:rPr>
              <a:t>opiskeluhuollon</a:t>
            </a:r>
            <a:r>
              <a:rPr lang="en-US" sz="1400">
                <a:effectLst/>
              </a:rPr>
              <a:t> </a:t>
            </a:r>
            <a:r>
              <a:rPr lang="en-US" sz="1400" err="1">
                <a:effectLst/>
              </a:rPr>
              <a:t>toimijoihin</a:t>
            </a:r>
            <a:endParaRPr lang="en-US" sz="1400">
              <a:effectLst/>
              <a:cs typeface="Calibri"/>
            </a:endParaRPr>
          </a:p>
        </p:txBody>
      </p:sp>
      <p:pic>
        <p:nvPicPr>
          <p:cNvPr id="2" name="Kuva 1" descr="Kuva, joka sisältää kohteen teksti, kuvakaappaus, Fontti, diagrammi&#10;&#10;Kuvaus luotu automaattisesti">
            <a:extLst>
              <a:ext uri="{FF2B5EF4-FFF2-40B4-BE49-F238E27FC236}">
                <a16:creationId xmlns:a16="http://schemas.microsoft.com/office/drawing/2014/main" id="{74C71483-0903-0F07-FAE6-508BB3C09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648" y="-170774"/>
            <a:ext cx="5165729" cy="7029938"/>
          </a:xfrm>
          <a:prstGeom prst="rect">
            <a:avLst/>
          </a:prstGeom>
        </p:spPr>
      </p:pic>
      <p:grpSp>
        <p:nvGrpSpPr>
          <p:cNvPr id="27" name="Group 17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854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A42044-A715-20A3-D1CF-5FF7948B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YHTEISTYÖMALLI ERITYISAMMATTIOPISTO  LUOVI JA KPEDU</a:t>
            </a:r>
            <a:br>
              <a:rPr lang="fi-FI"/>
            </a:br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914DA82-BED3-48C9-0529-1F8028E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535" y="1930684"/>
            <a:ext cx="4799307" cy="3924449"/>
          </a:xfrm>
        </p:spPr>
        <p:txBody>
          <a:bodyPr>
            <a:normAutofit/>
          </a:bodyPr>
          <a:lstStyle/>
          <a:p>
            <a:r>
              <a:rPr lang="fi-FI">
                <a:hlinkClick r:id="rId2"/>
              </a:rPr>
              <a:t>https://www.kpedu.fi/docs/default-source/varustamo/telakka-toimintamalli-pdf-2021.pdf?sfvrsn=df5f864d_2</a:t>
            </a:r>
            <a:endParaRPr lang="fi-FI"/>
          </a:p>
          <a:p>
            <a:endParaRPr lang="fi-FI"/>
          </a:p>
          <a:p>
            <a:r>
              <a:rPr lang="fi-FI"/>
              <a:t>Malli mahdollistaa tukea tarvitsevan opiskelijan, jonka opinnot eivät etene siirtymisen erityisammattioppilaitokseen. Opiskelu tapahtuu </a:t>
            </a:r>
            <a:r>
              <a:rPr lang="fi-FI" err="1"/>
              <a:t>Kpedun</a:t>
            </a:r>
            <a:r>
              <a:rPr lang="fi-FI"/>
              <a:t> oppisympäristöissä.</a:t>
            </a:r>
          </a:p>
          <a:p>
            <a:endParaRPr lang="fi-FI"/>
          </a:p>
          <a:p>
            <a:r>
              <a:rPr lang="fi-FI">
                <a:hlinkClick r:id="rId3"/>
              </a:rPr>
              <a:t>https://luovi.fi/tutustu-ja-hae-luoviin/paikkakunnat-ja-asuntolat/kokkola/</a:t>
            </a:r>
            <a:endParaRPr lang="fi-FI"/>
          </a:p>
          <a:p>
            <a:endParaRPr lang="fi-FI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8627A41-E21E-E8F8-A598-85A28D42F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88456" y="987425"/>
            <a:ext cx="3161664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65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6962C1-AA01-C053-9A6C-76676B08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Opiskelijan itsearvioinnin vahvistaminen</a:t>
            </a:r>
          </a:p>
        </p:txBody>
      </p:sp>
      <p:pic>
        <p:nvPicPr>
          <p:cNvPr id="6" name="Sisällön paikkamerkki 7">
            <a:extLst>
              <a:ext uri="{FF2B5EF4-FFF2-40B4-BE49-F238E27FC236}">
                <a16:creationId xmlns:a16="http://schemas.microsoft.com/office/drawing/2014/main" id="{D0F18CE8-7540-EBE0-03F9-30D7ABEB7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8" y="1441401"/>
            <a:ext cx="5136689" cy="5071022"/>
          </a:xfrm>
          <a:prstGeom prst="rect">
            <a:avLst/>
          </a:prstGeom>
          <a:noFill/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1750659-453E-47B6-6126-31D8AF10596D}"/>
              </a:ext>
            </a:extLst>
          </p:cNvPr>
          <p:cNvSpPr txBox="1"/>
          <p:nvPr/>
        </p:nvSpPr>
        <p:spPr>
          <a:xfrm>
            <a:off x="6457070" y="1690688"/>
            <a:ext cx="502216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/>
              <a:t>Opiskelijan itsearvioinnin tukena hyödynnettiin Luovin kehittämää RUORI- itsearviointia. RUORI valikoitui välineeksi helpon hyödynnettävyyden, voimavarakeskeisyyden ja ICF pohjaisuutensa vuoksi.</a:t>
            </a:r>
          </a:p>
          <a:p>
            <a:r>
              <a:rPr lang="fi-FI" sz="1800"/>
              <a:t>ICF pohjainen väline ohjasi tarkastelemaan opiskelijan kokonaistoimintakykyä, sekä tuki moniammatillista kokonaistuen suunnittelua.</a:t>
            </a:r>
          </a:p>
          <a:p>
            <a:endParaRPr lang="fi-FI" sz="1800"/>
          </a:p>
          <a:p>
            <a:r>
              <a:rPr lang="en-US">
                <a:hlinkClick r:id="rId3"/>
              </a:rPr>
              <a:t>https://view.officeapps.live.com/op/view.aspx?src=https%3A%2F%2Fwww.kpedu.fi%2Fdocs%2Fdefault-source%2Fprojektisivustot%2Ftukipolku%2Fruori---ohje-henkil%25C3%25B6st%25C3%25B6lle-(3).pptx%3Fsfvrsn%3D33177ab2_0&amp;wdOrigin=BROWSELINK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74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6C6A46F-00D8-EA7B-BB21-CC9B64624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6984115" cy="14007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b="1"/>
              <a:t>JOS OPINNOT EIVÄT EDELLEENKÄÄN ETENE HOKSIN MUKAAN </a:t>
            </a:r>
            <a:br>
              <a:rPr lang="en-US" sz="3400" b="1"/>
            </a:br>
            <a:endParaRPr lang="en-US" sz="340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8A7249B7-1722-8848-ED14-4BD2217F1694}"/>
              </a:ext>
            </a:extLst>
          </p:cNvPr>
          <p:cNvSpPr txBox="1"/>
          <p:nvPr/>
        </p:nvSpPr>
        <p:spPr>
          <a:xfrm>
            <a:off x="444432" y="1132657"/>
            <a:ext cx="7075344" cy="56478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fi-FI" sz="1600"/>
              <a:t>Jos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opiskelija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lang="en-US" altLang="fi-FI" sz="1600"/>
              <a:t>on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aikeissa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keskeyttää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opintonsa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,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hänen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kanssaan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on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selvitettävä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mahdollisuudet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suorittaa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opintoja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muussa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oppimisympäristössä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.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Esim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:</a:t>
            </a:r>
            <a:endParaRPr lang="en-US" altLang="fi-FI" sz="1600" i="0" u="none" strike="noStrike" cap="none" normalizeH="0" baseline="0">
              <a:ln>
                <a:noFill/>
              </a:ln>
              <a:effectLst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Työelämässä</a:t>
            </a:r>
            <a:r>
              <a:rPr lang="en-US" sz="1600"/>
              <a:t> </a:t>
            </a:r>
            <a:r>
              <a:rPr lang="en-US" sz="1600" err="1"/>
              <a:t>oppiminen</a:t>
            </a:r>
            <a:endParaRPr lang="en-US" sz="16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Verkko-opinnot</a:t>
            </a:r>
            <a:endParaRPr lang="en-US" sz="16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Pajat</a:t>
            </a:r>
            <a:r>
              <a:rPr lang="en-US" sz="1600"/>
              <a:t> ( </a:t>
            </a:r>
            <a:r>
              <a:rPr lang="en-US" sz="1600" err="1"/>
              <a:t>Yto-pajat</a:t>
            </a:r>
            <a:r>
              <a:rPr lang="en-US" sz="1600"/>
              <a:t>, Hope, </a:t>
            </a:r>
            <a:r>
              <a:rPr lang="en-US" sz="1600" err="1"/>
              <a:t>Voimavarapaja</a:t>
            </a:r>
            <a:r>
              <a:rPr lang="en-US" sz="1600"/>
              <a:t>)</a:t>
            </a:r>
            <a:endParaRPr lang="en-US" sz="16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Opva</a:t>
            </a:r>
            <a:endParaRPr lang="en-US" sz="16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Tutkinnon</a:t>
            </a:r>
            <a:r>
              <a:rPr lang="en-US" sz="1600"/>
              <a:t> </a:t>
            </a:r>
            <a:r>
              <a:rPr lang="en-US" sz="1600" err="1"/>
              <a:t>osan</a:t>
            </a:r>
            <a:r>
              <a:rPr lang="en-US" sz="1600"/>
              <a:t> </a:t>
            </a:r>
            <a:r>
              <a:rPr lang="en-US" sz="1600" err="1"/>
              <a:t>toisesta</a:t>
            </a:r>
            <a:r>
              <a:rPr lang="en-US" sz="1600"/>
              <a:t> </a:t>
            </a:r>
            <a:r>
              <a:rPr lang="en-US" sz="1600" err="1"/>
              <a:t>tutkinnosta</a:t>
            </a:r>
            <a:endParaRPr lang="en-US" sz="16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Itsenäinen</a:t>
            </a:r>
            <a:r>
              <a:rPr lang="en-US" sz="1600"/>
              <a:t> </a:t>
            </a:r>
            <a:r>
              <a:rPr lang="en-US" sz="1600" err="1"/>
              <a:t>opiskelu</a:t>
            </a:r>
            <a:endParaRPr lang="en-US" sz="16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/>
              <a:t>Tuva</a:t>
            </a:r>
            <a:endParaRPr lang="en-US" sz="16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Alanvaihto</a:t>
            </a:r>
            <a:endParaRPr lang="en-US" sz="16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Hankkeet</a:t>
            </a:r>
            <a:endParaRPr lang="en-US" sz="16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Tarvittaessa</a:t>
            </a:r>
            <a:r>
              <a:rPr lang="en-US" sz="1600"/>
              <a:t> </a:t>
            </a:r>
            <a:r>
              <a:rPr lang="en-US" sz="1600" err="1"/>
              <a:t>opiskelija</a:t>
            </a:r>
            <a:r>
              <a:rPr lang="en-US" sz="1600"/>
              <a:t> </a:t>
            </a:r>
            <a:r>
              <a:rPr lang="en-US" sz="1600" err="1"/>
              <a:t>ohjataan</a:t>
            </a:r>
            <a:r>
              <a:rPr lang="en-US" sz="1600"/>
              <a:t> </a:t>
            </a:r>
            <a:r>
              <a:rPr lang="en-US" sz="1600" err="1"/>
              <a:t>sellaisten</a:t>
            </a:r>
            <a:r>
              <a:rPr lang="en-US" sz="1600"/>
              <a:t> </a:t>
            </a:r>
            <a:r>
              <a:rPr lang="en-US" sz="1600" err="1"/>
              <a:t>palvelujen</a:t>
            </a:r>
            <a:r>
              <a:rPr lang="en-US" sz="1600"/>
              <a:t> </a:t>
            </a:r>
            <a:r>
              <a:rPr lang="en-US" sz="1600" err="1"/>
              <a:t>piiriin</a:t>
            </a:r>
            <a:r>
              <a:rPr lang="en-US" sz="1600"/>
              <a:t> (</a:t>
            </a:r>
            <a:r>
              <a:rPr lang="en-US" sz="1600" err="1"/>
              <a:t>esim</a:t>
            </a:r>
            <a:r>
              <a:rPr lang="en-US" sz="1600"/>
              <a:t>. </a:t>
            </a:r>
            <a:r>
              <a:rPr lang="en-US" sz="16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etsivä nuorisotyö</a:t>
            </a:r>
            <a:r>
              <a:rPr lang="en-US" sz="1600"/>
              <a:t>, </a:t>
            </a:r>
            <a:r>
              <a:rPr lang="en-US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sosiaali- tai terveyspalvelut</a:t>
            </a:r>
            <a:r>
              <a:rPr lang="en-US" sz="1600"/>
              <a:t>,</a:t>
            </a:r>
            <a:r>
              <a:rPr lang="en-US" sz="16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Ohjaamo</a:t>
            </a:r>
            <a:r>
              <a:rPr lang="en-US" sz="1600"/>
              <a:t> ja </a:t>
            </a:r>
            <a:r>
              <a:rPr lang="en-US" sz="1600" err="1"/>
              <a:t>kuntoutuspalvelut</a:t>
            </a:r>
            <a:r>
              <a:rPr lang="en-US" sz="1600"/>
              <a:t>), </a:t>
            </a:r>
            <a:r>
              <a:rPr lang="en-US" sz="1600" err="1"/>
              <a:t>jotka</a:t>
            </a:r>
            <a:r>
              <a:rPr lang="en-US" sz="1600"/>
              <a:t> </a:t>
            </a:r>
            <a:r>
              <a:rPr lang="en-US" sz="1600" err="1"/>
              <a:t>antavat</a:t>
            </a:r>
            <a:r>
              <a:rPr lang="en-US" sz="1600"/>
              <a:t> </a:t>
            </a:r>
            <a:r>
              <a:rPr lang="en-US" sz="1600" err="1"/>
              <a:t>tukea</a:t>
            </a:r>
            <a:r>
              <a:rPr lang="en-US" sz="1600"/>
              <a:t> </a:t>
            </a:r>
            <a:r>
              <a:rPr lang="en-US" sz="1600" err="1"/>
              <a:t>opiskelijan</a:t>
            </a:r>
            <a:r>
              <a:rPr lang="en-US" sz="1600"/>
              <a:t> </a:t>
            </a:r>
            <a:r>
              <a:rPr lang="en-US" sz="1600" err="1"/>
              <a:t>elämäntilanteeseen</a:t>
            </a:r>
            <a:r>
              <a:rPr lang="en-US" sz="1600"/>
              <a:t> ja </a:t>
            </a:r>
            <a:r>
              <a:rPr lang="en-US" sz="1600" err="1"/>
              <a:t>mahdollistavat</a:t>
            </a:r>
            <a:r>
              <a:rPr lang="en-US" sz="1600"/>
              <a:t> </a:t>
            </a:r>
            <a:r>
              <a:rPr lang="en-US" sz="1600" err="1"/>
              <a:t>opintojen</a:t>
            </a:r>
            <a:r>
              <a:rPr lang="en-US" sz="1600"/>
              <a:t> </a:t>
            </a:r>
            <a:r>
              <a:rPr lang="en-US" sz="1600" err="1"/>
              <a:t>jatkamisen</a:t>
            </a:r>
            <a:r>
              <a:rPr lang="en-US" sz="1600"/>
              <a:t>. </a:t>
            </a:r>
            <a:endParaRPr lang="en-US" sz="1600">
              <a:cs typeface="Calibri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Tarvittaessa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selvitetään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yhteistyössä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opiskelijan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ja</a:t>
            </a:r>
            <a:r>
              <a:rPr lang="en-US" altLang="fi-FI" sz="1600"/>
              <a:t> 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toisen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koulutuksen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järjestäjän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kanssa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opiskelijalle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soveltuvampi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koulutus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tai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hänet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ohjataan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muun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tarkoituksenmukaisen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palvelun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 </a:t>
            </a:r>
            <a:r>
              <a:rPr kumimoji="0" lang="en-US" altLang="fi-FI" sz="1600" i="0" u="none" strike="noStrike" cap="none" normalizeH="0" baseline="0" err="1">
                <a:ln>
                  <a:noFill/>
                </a:ln>
                <a:effectLst/>
              </a:rPr>
              <a:t>piiriin</a:t>
            </a:r>
            <a:r>
              <a:rPr kumimoji="0" lang="en-US" altLang="fi-FI" sz="1600" i="0" u="none" strike="noStrike" cap="none" normalizeH="0" baseline="0">
                <a:ln>
                  <a:noFill/>
                </a:ln>
                <a:effectLst/>
              </a:rPr>
              <a:t>.</a:t>
            </a:r>
            <a:r>
              <a:rPr lang="en-US" altLang="fi-FI" sz="1600"/>
              <a:t> </a:t>
            </a:r>
            <a:endParaRPr lang="en-US" altLang="fi-FI" sz="1600" i="0" u="none" strike="noStrike" cap="none" normalizeH="0" baseline="0">
              <a:ln>
                <a:noFill/>
              </a:ln>
              <a:effectLst/>
              <a:cs typeface="Calibri"/>
            </a:endParaRPr>
          </a:p>
        </p:txBody>
      </p:sp>
      <p:pic>
        <p:nvPicPr>
          <p:cNvPr id="5" name="Picture 4" descr="Sticky notes on a wall">
            <a:extLst>
              <a:ext uri="{FF2B5EF4-FFF2-40B4-BE49-F238E27FC236}">
                <a16:creationId xmlns:a16="http://schemas.microsoft.com/office/drawing/2014/main" id="{ACF5B79B-BC6A-44CB-8921-87F34B99C8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28" r="14312" b="2"/>
          <a:stretch/>
        </p:blipFill>
        <p:spPr>
          <a:xfrm>
            <a:off x="7515323" y="10"/>
            <a:ext cx="467515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365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3FCDA63-538C-4FB3-911D-7DF75B599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0F36B17-8009-453B-9C49-36A9D6F9D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765387 w 12192000"/>
              <a:gd name="connsiteY0" fmla="*/ 552984 h 6858000"/>
              <a:gd name="connsiteX1" fmla="*/ 5743549 w 12192000"/>
              <a:gd name="connsiteY1" fmla="*/ 567982 h 6858000"/>
              <a:gd name="connsiteX2" fmla="*/ 5865186 w 12192000"/>
              <a:gd name="connsiteY2" fmla="*/ 624212 h 6858000"/>
              <a:gd name="connsiteX3" fmla="*/ 5674970 w 12192000"/>
              <a:gd name="connsiteY3" fmla="*/ 594618 h 6858000"/>
              <a:gd name="connsiteX4" fmla="*/ 5671722 w 12192000"/>
              <a:gd name="connsiteY4" fmla="*/ 613739 h 6858000"/>
              <a:gd name="connsiteX5" fmla="*/ 5887746 w 12192000"/>
              <a:gd name="connsiteY5" fmla="*/ 686133 h 6858000"/>
              <a:gd name="connsiteX6" fmla="*/ 5868434 w 12192000"/>
              <a:gd name="connsiteY6" fmla="*/ 697289 h 6858000"/>
              <a:gd name="connsiteX7" fmla="*/ 5753657 w 12192000"/>
              <a:gd name="connsiteY7" fmla="*/ 669287 h 6858000"/>
              <a:gd name="connsiteX8" fmla="*/ 5730555 w 12192000"/>
              <a:gd name="connsiteY8" fmla="*/ 676572 h 6858000"/>
              <a:gd name="connsiteX9" fmla="*/ 5741924 w 12192000"/>
              <a:gd name="connsiteY9" fmla="*/ 710491 h 6858000"/>
              <a:gd name="connsiteX10" fmla="*/ 5791735 w 12192000"/>
              <a:gd name="connsiteY10" fmla="*/ 723695 h 6858000"/>
              <a:gd name="connsiteX11" fmla="*/ 5869339 w 12192000"/>
              <a:gd name="connsiteY11" fmla="*/ 803376 h 6858000"/>
              <a:gd name="connsiteX12" fmla="*/ 5751851 w 12192000"/>
              <a:gd name="connsiteY12" fmla="*/ 793813 h 6858000"/>
              <a:gd name="connsiteX13" fmla="*/ 5731096 w 12192000"/>
              <a:gd name="connsiteY13" fmla="*/ 813164 h 6858000"/>
              <a:gd name="connsiteX14" fmla="*/ 5723155 w 12192000"/>
              <a:gd name="connsiteY14" fmla="*/ 838206 h 6858000"/>
              <a:gd name="connsiteX15" fmla="*/ 5677677 w 12192000"/>
              <a:gd name="connsiteY15" fmla="*/ 858922 h 6858000"/>
              <a:gd name="connsiteX16" fmla="*/ 5749146 w 12192000"/>
              <a:gd name="connsiteY16" fmla="*/ 882143 h 6858000"/>
              <a:gd name="connsiteX17" fmla="*/ 5672804 w 12192000"/>
              <a:gd name="connsiteY17" fmla="*/ 882143 h 6858000"/>
              <a:gd name="connsiteX18" fmla="*/ 5626987 w 12192000"/>
              <a:gd name="connsiteY18" fmla="*/ 862565 h 6858000"/>
              <a:gd name="connsiteX19" fmla="*/ 5611575 w 12192000"/>
              <a:gd name="connsiteY19" fmla="*/ 860624 h 6858000"/>
              <a:gd name="connsiteX20" fmla="*/ 5629275 w 12192000"/>
              <a:gd name="connsiteY20" fmla="*/ 904875 h 6858000"/>
              <a:gd name="connsiteX21" fmla="*/ 5648325 w 12192000"/>
              <a:gd name="connsiteY21" fmla="*/ 981075 h 6858000"/>
              <a:gd name="connsiteX22" fmla="*/ 5646577 w 12192000"/>
              <a:gd name="connsiteY22" fmla="*/ 1001285 h 6858000"/>
              <a:gd name="connsiteX23" fmla="*/ 5653179 w 12192000"/>
              <a:gd name="connsiteY23" fmla="*/ 1004447 h 6858000"/>
              <a:gd name="connsiteX24" fmla="*/ 5710342 w 12192000"/>
              <a:gd name="connsiteY24" fmla="*/ 1041501 h 6858000"/>
              <a:gd name="connsiteX25" fmla="*/ 5685076 w 12192000"/>
              <a:gd name="connsiteY25" fmla="*/ 1084982 h 6858000"/>
              <a:gd name="connsiteX26" fmla="*/ 5788666 w 12192000"/>
              <a:gd name="connsiteY26" fmla="*/ 1132334 h 6858000"/>
              <a:gd name="connsiteX27" fmla="*/ 5814113 w 12192000"/>
              <a:gd name="connsiteY27" fmla="*/ 1179230 h 6858000"/>
              <a:gd name="connsiteX28" fmla="*/ 5782171 w 12192000"/>
              <a:gd name="connsiteY28" fmla="*/ 1175133 h 6858000"/>
              <a:gd name="connsiteX29" fmla="*/ 5754739 w 12192000"/>
              <a:gd name="connsiteY29" fmla="*/ 1184011 h 6858000"/>
              <a:gd name="connsiteX30" fmla="*/ 5766109 w 12192000"/>
              <a:gd name="connsiteY30" fmla="*/ 1243656 h 6858000"/>
              <a:gd name="connsiteX31" fmla="*/ 5912470 w 12192000"/>
              <a:gd name="connsiteY31" fmla="*/ 1320604 h 6858000"/>
              <a:gd name="connsiteX32" fmla="*/ 5925644 w 12192000"/>
              <a:gd name="connsiteY32" fmla="*/ 1345645 h 6858000"/>
              <a:gd name="connsiteX33" fmla="*/ 5908138 w 12192000"/>
              <a:gd name="connsiteY33" fmla="*/ 1363402 h 6858000"/>
              <a:gd name="connsiteX34" fmla="*/ 5860855 w 12192000"/>
              <a:gd name="connsiteY34" fmla="*/ 1372508 h 6858000"/>
              <a:gd name="connsiteX35" fmla="*/ 5927087 w 12192000"/>
              <a:gd name="connsiteY35" fmla="*/ 1457878 h 6858000"/>
              <a:gd name="connsiteX36" fmla="*/ 5951271 w 12192000"/>
              <a:gd name="connsiteY36" fmla="*/ 1481553 h 6858000"/>
              <a:gd name="connsiteX37" fmla="*/ 5992599 w 12192000"/>
              <a:gd name="connsiteY37" fmla="*/ 1518207 h 6858000"/>
              <a:gd name="connsiteX38" fmla="*/ 5993321 w 12192000"/>
              <a:gd name="connsiteY38" fmla="*/ 1529362 h 6858000"/>
              <a:gd name="connsiteX39" fmla="*/ 5937015 w 12192000"/>
              <a:gd name="connsiteY39" fmla="*/ 1568746 h 6858000"/>
              <a:gd name="connsiteX40" fmla="*/ 5835410 w 12192000"/>
              <a:gd name="connsiteY40" fmla="*/ 1558045 h 6858000"/>
              <a:gd name="connsiteX41" fmla="*/ 5985561 w 12192000"/>
              <a:gd name="connsiteY41" fmla="*/ 1616780 h 6858000"/>
              <a:gd name="connsiteX42" fmla="*/ 5499552 w 12192000"/>
              <a:gd name="connsiteY42" fmla="*/ 1476774 h 6858000"/>
              <a:gd name="connsiteX43" fmla="*/ 5530593 w 12192000"/>
              <a:gd name="connsiteY43" fmla="*/ 1513425 h 6858000"/>
              <a:gd name="connsiteX44" fmla="*/ 5700597 w 12192000"/>
              <a:gd name="connsiteY44" fmla="*/ 1609949 h 6858000"/>
              <a:gd name="connsiteX45" fmla="*/ 5748782 w 12192000"/>
              <a:gd name="connsiteY45" fmla="*/ 1670507 h 6858000"/>
              <a:gd name="connsiteX46" fmla="*/ 5799315 w 12192000"/>
              <a:gd name="connsiteY46" fmla="*/ 1703970 h 6858000"/>
              <a:gd name="connsiteX47" fmla="*/ 5870240 w 12192000"/>
              <a:gd name="connsiteY47" fmla="*/ 1703289 h 6858000"/>
              <a:gd name="connsiteX48" fmla="*/ 5920591 w 12192000"/>
              <a:gd name="connsiteY48" fmla="*/ 1754738 h 6858000"/>
              <a:gd name="connsiteX49" fmla="*/ 5868074 w 12192000"/>
              <a:gd name="connsiteY49" fmla="*/ 1765665 h 6858000"/>
              <a:gd name="connsiteX50" fmla="*/ 5806533 w 12192000"/>
              <a:gd name="connsiteY50" fmla="*/ 1757242 h 6858000"/>
              <a:gd name="connsiteX51" fmla="*/ 5673706 w 12192000"/>
              <a:gd name="connsiteY51" fmla="*/ 1759972 h 6858000"/>
              <a:gd name="connsiteX52" fmla="*/ 5597548 w 12192000"/>
              <a:gd name="connsiteY52" fmla="*/ 1769990 h 6858000"/>
              <a:gd name="connsiteX53" fmla="*/ 5422491 w 12192000"/>
              <a:gd name="connsiteY53" fmla="*/ 1752916 h 6858000"/>
              <a:gd name="connsiteX54" fmla="*/ 5432778 w 12192000"/>
              <a:gd name="connsiteY54" fmla="*/ 1796626 h 6858000"/>
              <a:gd name="connsiteX55" fmla="*/ 5426281 w 12192000"/>
              <a:gd name="connsiteY55" fmla="*/ 1834644 h 6858000"/>
              <a:gd name="connsiteX56" fmla="*/ 5423754 w 12192000"/>
              <a:gd name="connsiteY56" fmla="*/ 1917282 h 6858000"/>
              <a:gd name="connsiteX57" fmla="*/ 5425378 w 12192000"/>
              <a:gd name="connsiteY57" fmla="*/ 1930714 h 6858000"/>
              <a:gd name="connsiteX58" fmla="*/ 5386217 w 12192000"/>
              <a:gd name="connsiteY58" fmla="*/ 1939365 h 6858000"/>
              <a:gd name="connsiteX59" fmla="*/ 5619566 w 12192000"/>
              <a:gd name="connsiteY59" fmla="*/ 2111243 h 6858000"/>
              <a:gd name="connsiteX60" fmla="*/ 5463640 w 12192000"/>
              <a:gd name="connsiteY60" fmla="*/ 2067533 h 6858000"/>
              <a:gd name="connsiteX61" fmla="*/ 5442523 w 12192000"/>
              <a:gd name="connsiteY61" fmla="*/ 2139700 h 6858000"/>
              <a:gd name="connsiteX62" fmla="*/ 5515794 w 12192000"/>
              <a:gd name="connsiteY62" fmla="*/ 2203898 h 6858000"/>
              <a:gd name="connsiteX63" fmla="*/ 5542865 w 12192000"/>
              <a:gd name="connsiteY63" fmla="*/ 2330929 h 6858000"/>
              <a:gd name="connsiteX64" fmla="*/ 5529691 w 12192000"/>
              <a:gd name="connsiteY64" fmla="*/ 2447031 h 6858000"/>
              <a:gd name="connsiteX65" fmla="*/ 5498289 w 12192000"/>
              <a:gd name="connsiteY65" fmla="*/ 2483910 h 6858000"/>
              <a:gd name="connsiteX66" fmla="*/ 5452810 w 12192000"/>
              <a:gd name="connsiteY66" fmla="*/ 2550157 h 6858000"/>
              <a:gd name="connsiteX67" fmla="*/ 5424658 w 12192000"/>
              <a:gd name="connsiteY67" fmla="*/ 2591135 h 6858000"/>
              <a:gd name="connsiteX68" fmla="*/ 5326841 w 12192000"/>
              <a:gd name="connsiteY68" fmla="*/ 2575200 h 6858000"/>
              <a:gd name="connsiteX69" fmla="*/ 5457322 w 12192000"/>
              <a:gd name="connsiteY69" fmla="*/ 2679238 h 6858000"/>
              <a:gd name="connsiteX70" fmla="*/ 5351566 w 12192000"/>
              <a:gd name="connsiteY70" fmla="*/ 2666261 h 6858000"/>
              <a:gd name="connsiteX71" fmla="*/ 5317096 w 12192000"/>
              <a:gd name="connsiteY71" fmla="*/ 2673546 h 6858000"/>
              <a:gd name="connsiteX72" fmla="*/ 5336768 w 12192000"/>
              <a:gd name="connsiteY72" fmla="*/ 2707238 h 6858000"/>
              <a:gd name="connsiteX73" fmla="*/ 5414369 w 12192000"/>
              <a:gd name="connsiteY73" fmla="*/ 2764378 h 6858000"/>
              <a:gd name="connsiteX74" fmla="*/ 5574268 w 12192000"/>
              <a:gd name="connsiteY74" fmla="*/ 2919184 h 6858000"/>
              <a:gd name="connsiteX75" fmla="*/ 5419422 w 12192000"/>
              <a:gd name="connsiteY75" fmla="*/ 2848157 h 6858000"/>
              <a:gd name="connsiteX76" fmla="*/ 5582568 w 12192000"/>
              <a:gd name="connsiteY76" fmla="*/ 3007285 h 6858000"/>
              <a:gd name="connsiteX77" fmla="*/ 5618844 w 12192000"/>
              <a:gd name="connsiteY77" fmla="*/ 3060100 h 6858000"/>
              <a:gd name="connsiteX78" fmla="*/ 5692115 w 12192000"/>
              <a:gd name="connsiteY78" fmla="*/ 3191228 h 6858000"/>
              <a:gd name="connsiteX79" fmla="*/ 5688506 w 12192000"/>
              <a:gd name="connsiteY79" fmla="*/ 3206025 h 6858000"/>
              <a:gd name="connsiteX80" fmla="*/ 5603864 w 12192000"/>
              <a:gd name="connsiteY80" fmla="*/ 3184854 h 6858000"/>
              <a:gd name="connsiteX81" fmla="*/ 5713591 w 12192000"/>
              <a:gd name="connsiteY81" fmla="*/ 3295040 h 6858000"/>
              <a:gd name="connsiteX82" fmla="*/ 5826927 w 12192000"/>
              <a:gd name="connsiteY82" fmla="*/ 3379724 h 6858000"/>
              <a:gd name="connsiteX83" fmla="*/ 5746436 w 12192000"/>
              <a:gd name="connsiteY83" fmla="*/ 3366750 h 6858000"/>
              <a:gd name="connsiteX84" fmla="*/ 5635807 w 12192000"/>
              <a:gd name="connsiteY84" fmla="*/ 3318259 h 6858000"/>
              <a:gd name="connsiteX85" fmla="*/ 5597367 w 12192000"/>
              <a:gd name="connsiteY85" fmla="*/ 3336472 h 6858000"/>
              <a:gd name="connsiteX86" fmla="*/ 5702221 w 12192000"/>
              <a:gd name="connsiteY86" fmla="*/ 3416605 h 6858000"/>
              <a:gd name="connsiteX87" fmla="*/ 5762317 w 12192000"/>
              <a:gd name="connsiteY87" fmla="*/ 3453714 h 6858000"/>
              <a:gd name="connsiteX88" fmla="*/ 5786319 w 12192000"/>
              <a:gd name="connsiteY88" fmla="*/ 3482169 h 6858000"/>
              <a:gd name="connsiteX89" fmla="*/ 5854901 w 12192000"/>
              <a:gd name="connsiteY89" fmla="*/ 3583703 h 6858000"/>
              <a:gd name="connsiteX90" fmla="*/ 6056305 w 12192000"/>
              <a:gd name="connsiteY90" fmla="*/ 3694570 h 6858000"/>
              <a:gd name="connsiteX91" fmla="*/ 6244716 w 12192000"/>
              <a:gd name="connsiteY91" fmla="*/ 3832301 h 6858000"/>
              <a:gd name="connsiteX92" fmla="*/ 6391802 w 12192000"/>
              <a:gd name="connsiteY92" fmla="*/ 3918125 h 6858000"/>
              <a:gd name="connsiteX93" fmla="*/ 6763572 w 12192000"/>
              <a:gd name="connsiteY93" fmla="*/ 4028537 h 6858000"/>
              <a:gd name="connsiteX94" fmla="*/ 8173592 w 12192000"/>
              <a:gd name="connsiteY94" fmla="*/ 3279560 h 6858000"/>
              <a:gd name="connsiteX95" fmla="*/ 8191458 w 12192000"/>
              <a:gd name="connsiteY95" fmla="*/ 3257248 h 6858000"/>
              <a:gd name="connsiteX96" fmla="*/ 8259856 w 12192000"/>
              <a:gd name="connsiteY96" fmla="*/ 3173245 h 6858000"/>
              <a:gd name="connsiteX97" fmla="*/ 8317969 w 12192000"/>
              <a:gd name="connsiteY97" fmla="*/ 3097663 h 6858000"/>
              <a:gd name="connsiteX98" fmla="*/ 8287650 w 12192000"/>
              <a:gd name="connsiteY98" fmla="*/ 3072166 h 6858000"/>
              <a:gd name="connsiteX99" fmla="*/ 8328617 w 12192000"/>
              <a:gd name="connsiteY99" fmla="*/ 3000000 h 6858000"/>
              <a:gd name="connsiteX100" fmla="*/ 8458917 w 12192000"/>
              <a:gd name="connsiteY100" fmla="*/ 2777583 h 6858000"/>
              <a:gd name="connsiteX101" fmla="*/ 8516125 w 12192000"/>
              <a:gd name="connsiteY101" fmla="*/ 2728639 h 6858000"/>
              <a:gd name="connsiteX102" fmla="*/ 8585788 w 12192000"/>
              <a:gd name="connsiteY102" fmla="*/ 2605478 h 6858000"/>
              <a:gd name="connsiteX103" fmla="*/ 8595714 w 12192000"/>
              <a:gd name="connsiteY103" fmla="*/ 2577023 h 6858000"/>
              <a:gd name="connsiteX104" fmla="*/ 8581457 w 12192000"/>
              <a:gd name="connsiteY104" fmla="*/ 2540823 h 6858000"/>
              <a:gd name="connsiteX105" fmla="*/ 8570809 w 12192000"/>
              <a:gd name="connsiteY105" fmla="*/ 2504399 h 6858000"/>
              <a:gd name="connsiteX106" fmla="*/ 8584705 w 12192000"/>
              <a:gd name="connsiteY106" fmla="*/ 2493699 h 6858000"/>
              <a:gd name="connsiteX107" fmla="*/ 8674038 w 12192000"/>
              <a:gd name="connsiteY107" fmla="*/ 2475260 h 6858000"/>
              <a:gd name="connsiteX108" fmla="*/ 8622243 w 12192000"/>
              <a:gd name="connsiteY108" fmla="*/ 2406054 h 6858000"/>
              <a:gd name="connsiteX109" fmla="*/ 8530925 w 12192000"/>
              <a:gd name="connsiteY109" fmla="*/ 2302926 h 6858000"/>
              <a:gd name="connsiteX110" fmla="*/ 8489417 w 12192000"/>
              <a:gd name="connsiteY110" fmla="*/ 2229622 h 6858000"/>
              <a:gd name="connsiteX111" fmla="*/ 8484543 w 12192000"/>
              <a:gd name="connsiteY111" fmla="*/ 2164058 h 6858000"/>
              <a:gd name="connsiteX112" fmla="*/ 8402970 w 12192000"/>
              <a:gd name="connsiteY112" fmla="*/ 2125358 h 6858000"/>
              <a:gd name="connsiteX113" fmla="*/ 8479670 w 12192000"/>
              <a:gd name="connsiteY113" fmla="*/ 1986716 h 6858000"/>
              <a:gd name="connsiteX114" fmla="*/ 8487432 w 12192000"/>
              <a:gd name="connsiteY114" fmla="*/ 1958032 h 6858000"/>
              <a:gd name="connsiteX115" fmla="*/ 8441412 w 12192000"/>
              <a:gd name="connsiteY115" fmla="*/ 1855361 h 6858000"/>
              <a:gd name="connsiteX116" fmla="*/ 8433831 w 12192000"/>
              <a:gd name="connsiteY116" fmla="*/ 1838969 h 6858000"/>
              <a:gd name="connsiteX117" fmla="*/ 8416868 w 12192000"/>
              <a:gd name="connsiteY117" fmla="*/ 1806187 h 6858000"/>
              <a:gd name="connsiteX118" fmla="*/ 8368140 w 12192000"/>
              <a:gd name="connsiteY118" fmla="*/ 1798219 h 6858000"/>
              <a:gd name="connsiteX119" fmla="*/ 8393405 w 12192000"/>
              <a:gd name="connsiteY119" fmla="*/ 1774999 h 6858000"/>
              <a:gd name="connsiteX120" fmla="*/ 8442495 w 12192000"/>
              <a:gd name="connsiteY120" fmla="*/ 1696458 h 6858000"/>
              <a:gd name="connsiteX121" fmla="*/ 8409828 w 12192000"/>
              <a:gd name="connsiteY121" fmla="*/ 1621332 h 6858000"/>
              <a:gd name="connsiteX122" fmla="*/ 8407664 w 12192000"/>
              <a:gd name="connsiteY122" fmla="*/ 1579899 h 6858000"/>
              <a:gd name="connsiteX123" fmla="*/ 8462707 w 12192000"/>
              <a:gd name="connsiteY123" fmla="*/ 1526857 h 6858000"/>
              <a:gd name="connsiteX124" fmla="*/ 8504215 w 12192000"/>
              <a:gd name="connsiteY124" fmla="*/ 1505913 h 6858000"/>
              <a:gd name="connsiteX125" fmla="*/ 8523345 w 12192000"/>
              <a:gd name="connsiteY125" fmla="*/ 1475863 h 6858000"/>
              <a:gd name="connsiteX126" fmla="*/ 8500786 w 12192000"/>
              <a:gd name="connsiteY126" fmla="*/ 1450820 h 6858000"/>
              <a:gd name="connsiteX127" fmla="*/ 8400624 w 12192000"/>
              <a:gd name="connsiteY127" fmla="*/ 1391176 h 6858000"/>
              <a:gd name="connsiteX128" fmla="*/ 8454585 w 12192000"/>
              <a:gd name="connsiteY128" fmla="*/ 1341319 h 6858000"/>
              <a:gd name="connsiteX129" fmla="*/ 8172509 w 12192000"/>
              <a:gd name="connsiteY129" fmla="*/ 1106153 h 6858000"/>
              <a:gd name="connsiteX130" fmla="*/ 8138399 w 12192000"/>
              <a:gd name="connsiteY130" fmla="*/ 1070184 h 6858000"/>
              <a:gd name="connsiteX131" fmla="*/ 7957388 w 12192000"/>
              <a:gd name="connsiteY131" fmla="*/ 982992 h 6858000"/>
              <a:gd name="connsiteX132" fmla="*/ 7771142 w 12192000"/>
              <a:gd name="connsiteY132" fmla="*/ 921300 h 6858000"/>
              <a:gd name="connsiteX133" fmla="*/ 7900539 w 12192000"/>
              <a:gd name="connsiteY133" fmla="*/ 791082 h 6858000"/>
              <a:gd name="connsiteX134" fmla="*/ 7702923 w 12192000"/>
              <a:gd name="connsiteY134" fmla="*/ 760803 h 6858000"/>
              <a:gd name="connsiteX135" fmla="*/ 7683614 w 12192000"/>
              <a:gd name="connsiteY135" fmla="*/ 761714 h 6858000"/>
              <a:gd name="connsiteX136" fmla="*/ 7295600 w 12192000"/>
              <a:gd name="connsiteY136" fmla="*/ 741680 h 6858000"/>
              <a:gd name="connsiteX137" fmla="*/ 6739388 w 12192000"/>
              <a:gd name="connsiteY137" fmla="*/ 675206 h 6858000"/>
              <a:gd name="connsiteX138" fmla="*/ 6279006 w 12192000"/>
              <a:gd name="connsiteY138" fmla="*/ 635367 h 6858000"/>
              <a:gd name="connsiteX139" fmla="*/ 5788847 w 12192000"/>
              <a:gd name="connsiteY139" fmla="*/ 557964 h 6858000"/>
              <a:gd name="connsiteX140" fmla="*/ 5765387 w 12192000"/>
              <a:gd name="connsiteY140" fmla="*/ 552984 h 6858000"/>
              <a:gd name="connsiteX141" fmla="*/ 0 w 12192000"/>
              <a:gd name="connsiteY141" fmla="*/ 0 h 6858000"/>
              <a:gd name="connsiteX142" fmla="*/ 768106 w 12192000"/>
              <a:gd name="connsiteY142" fmla="*/ 0 h 6858000"/>
              <a:gd name="connsiteX143" fmla="*/ 767098 w 12192000"/>
              <a:gd name="connsiteY143" fmla="*/ 10118 h 6858000"/>
              <a:gd name="connsiteX144" fmla="*/ 756850 w 12192000"/>
              <a:gd name="connsiteY144" fmla="*/ 43654 h 6858000"/>
              <a:gd name="connsiteX145" fmla="*/ 768357 w 12192000"/>
              <a:gd name="connsiteY145" fmla="*/ 76852 h 6858000"/>
              <a:gd name="connsiteX146" fmla="*/ 882077 w 12192000"/>
              <a:gd name="connsiteY146" fmla="*/ 237315 h 6858000"/>
              <a:gd name="connsiteX147" fmla="*/ 761133 w 12192000"/>
              <a:gd name="connsiteY147" fmla="*/ 282106 h 6858000"/>
              <a:gd name="connsiteX148" fmla="*/ 753907 w 12192000"/>
              <a:gd name="connsiteY148" fmla="*/ 357988 h 6858000"/>
              <a:gd name="connsiteX149" fmla="*/ 692364 w 12192000"/>
              <a:gd name="connsiteY149" fmla="*/ 442830 h 6858000"/>
              <a:gd name="connsiteX150" fmla="*/ 556972 w 12192000"/>
              <a:gd name="connsiteY150" fmla="*/ 562188 h 6858000"/>
              <a:gd name="connsiteX151" fmla="*/ 480177 w 12192000"/>
              <a:gd name="connsiteY151" fmla="*/ 642286 h 6858000"/>
              <a:gd name="connsiteX152" fmla="*/ 612627 w 12192000"/>
              <a:gd name="connsiteY152" fmla="*/ 663627 h 6858000"/>
              <a:gd name="connsiteX153" fmla="*/ 633230 w 12192000"/>
              <a:gd name="connsiteY153" fmla="*/ 676011 h 6858000"/>
              <a:gd name="connsiteX154" fmla="*/ 617443 w 12192000"/>
              <a:gd name="connsiteY154" fmla="*/ 718168 h 6858000"/>
              <a:gd name="connsiteX155" fmla="*/ 596304 w 12192000"/>
              <a:gd name="connsiteY155" fmla="*/ 760064 h 6858000"/>
              <a:gd name="connsiteX156" fmla="*/ 611021 w 12192000"/>
              <a:gd name="connsiteY156" fmla="*/ 792998 h 6858000"/>
              <a:gd name="connsiteX157" fmla="*/ 714308 w 12192000"/>
              <a:gd name="connsiteY157" fmla="*/ 935543 h 6858000"/>
              <a:gd name="connsiteX158" fmla="*/ 799128 w 12192000"/>
              <a:gd name="connsiteY158" fmla="*/ 992190 h 6858000"/>
              <a:gd name="connsiteX159" fmla="*/ 992317 w 12192000"/>
              <a:gd name="connsiteY159" fmla="*/ 1249612 h 6858000"/>
              <a:gd name="connsiteX160" fmla="*/ 1053058 w 12192000"/>
              <a:gd name="connsiteY160" fmla="*/ 1333136 h 6858000"/>
              <a:gd name="connsiteX161" fmla="*/ 1008104 w 12192000"/>
              <a:gd name="connsiteY161" fmla="*/ 1362645 h 6858000"/>
              <a:gd name="connsiteX162" fmla="*/ 1094265 w 12192000"/>
              <a:gd name="connsiteY162" fmla="*/ 1450123 h 6858000"/>
              <a:gd name="connsiteX163" fmla="*/ 1195677 w 12192000"/>
              <a:gd name="connsiteY163" fmla="*/ 1547347 h 6858000"/>
              <a:gd name="connsiteX164" fmla="*/ 1222166 w 12192000"/>
              <a:gd name="connsiteY164" fmla="*/ 1573170 h 6858000"/>
              <a:gd name="connsiteX165" fmla="*/ 3312738 w 12192000"/>
              <a:gd name="connsiteY165" fmla="*/ 2440024 h 6858000"/>
              <a:gd name="connsiteX166" fmla="*/ 3863944 w 12192000"/>
              <a:gd name="connsiteY166" fmla="*/ 2312235 h 6858000"/>
              <a:gd name="connsiteX167" fmla="*/ 4082022 w 12192000"/>
              <a:gd name="connsiteY167" fmla="*/ 2212904 h 6858000"/>
              <a:gd name="connsiteX168" fmla="*/ 4361371 w 12192000"/>
              <a:gd name="connsiteY168" fmla="*/ 2053496 h 6858000"/>
              <a:gd name="connsiteX169" fmla="*/ 4659987 w 12192000"/>
              <a:gd name="connsiteY169" fmla="*/ 1925180 h 6858000"/>
              <a:gd name="connsiteX170" fmla="*/ 4761667 w 12192000"/>
              <a:gd name="connsiteY170" fmla="*/ 1807667 h 6858000"/>
              <a:gd name="connsiteX171" fmla="*/ 4797253 w 12192000"/>
              <a:gd name="connsiteY171" fmla="*/ 1774733 h 6858000"/>
              <a:gd name="connsiteX172" fmla="*/ 4886356 w 12192000"/>
              <a:gd name="connsiteY172" fmla="*/ 1731784 h 6858000"/>
              <a:gd name="connsiteX173" fmla="*/ 5041818 w 12192000"/>
              <a:gd name="connsiteY173" fmla="*/ 1639039 h 6858000"/>
              <a:gd name="connsiteX174" fmla="*/ 4984824 w 12192000"/>
              <a:gd name="connsiteY174" fmla="*/ 1617960 h 6858000"/>
              <a:gd name="connsiteX175" fmla="*/ 4820800 w 12192000"/>
              <a:gd name="connsiteY175" fmla="*/ 1674082 h 6858000"/>
              <a:gd name="connsiteX176" fmla="*/ 4701459 w 12192000"/>
              <a:gd name="connsiteY176" fmla="*/ 1689099 h 6858000"/>
              <a:gd name="connsiteX177" fmla="*/ 4869498 w 12192000"/>
              <a:gd name="connsiteY177" fmla="*/ 1591086 h 6858000"/>
              <a:gd name="connsiteX178" fmla="*/ 5032185 w 12192000"/>
              <a:gd name="connsiteY178" fmla="*/ 1463559 h 6858000"/>
              <a:gd name="connsiteX179" fmla="*/ 4906692 w 12192000"/>
              <a:gd name="connsiteY179" fmla="*/ 1488062 h 6858000"/>
              <a:gd name="connsiteX180" fmla="*/ 4901340 w 12192000"/>
              <a:gd name="connsiteY180" fmla="*/ 1470936 h 6858000"/>
              <a:gd name="connsiteX181" fmla="*/ 5009976 w 12192000"/>
              <a:gd name="connsiteY181" fmla="*/ 1319171 h 6858000"/>
              <a:gd name="connsiteX182" fmla="*/ 5063760 w 12192000"/>
              <a:gd name="connsiteY182" fmla="*/ 1258044 h 6858000"/>
              <a:gd name="connsiteX183" fmla="*/ 5305648 w 12192000"/>
              <a:gd name="connsiteY183" fmla="*/ 1073871 h 6858000"/>
              <a:gd name="connsiteX184" fmla="*/ 5076067 w 12192000"/>
              <a:gd name="connsiteY184" fmla="*/ 1156077 h 6858000"/>
              <a:gd name="connsiteX185" fmla="*/ 5313141 w 12192000"/>
              <a:gd name="connsiteY185" fmla="*/ 976907 h 6858000"/>
              <a:gd name="connsiteX186" fmla="*/ 5428196 w 12192000"/>
              <a:gd name="connsiteY186" fmla="*/ 910774 h 6858000"/>
              <a:gd name="connsiteX187" fmla="*/ 5457363 w 12192000"/>
              <a:gd name="connsiteY187" fmla="*/ 871779 h 6858000"/>
              <a:gd name="connsiteX188" fmla="*/ 5406256 w 12192000"/>
              <a:gd name="connsiteY188" fmla="*/ 863347 h 6858000"/>
              <a:gd name="connsiteX189" fmla="*/ 5249456 w 12192000"/>
              <a:gd name="connsiteY189" fmla="*/ 878367 h 6858000"/>
              <a:gd name="connsiteX190" fmla="*/ 5442914 w 12192000"/>
              <a:gd name="connsiteY190" fmla="*/ 757955 h 6858000"/>
              <a:gd name="connsiteX191" fmla="*/ 5297887 w 12192000"/>
              <a:gd name="connsiteY191" fmla="*/ 776398 h 6858000"/>
              <a:gd name="connsiteX192" fmla="*/ 5256146 w 12192000"/>
              <a:gd name="connsiteY192" fmla="*/ 728971 h 6858000"/>
              <a:gd name="connsiteX193" fmla="*/ 5188716 w 12192000"/>
              <a:gd name="connsiteY193" fmla="*/ 652298 h 6858000"/>
              <a:gd name="connsiteX194" fmla="*/ 5142160 w 12192000"/>
              <a:gd name="connsiteY194" fmla="*/ 609614 h 6858000"/>
              <a:gd name="connsiteX195" fmla="*/ 5122626 w 12192000"/>
              <a:gd name="connsiteY195" fmla="*/ 475239 h 6858000"/>
              <a:gd name="connsiteX196" fmla="*/ 5162763 w 12192000"/>
              <a:gd name="connsiteY196" fmla="*/ 328215 h 6858000"/>
              <a:gd name="connsiteX197" fmla="*/ 5271399 w 12192000"/>
              <a:gd name="connsiteY197" fmla="*/ 253914 h 6858000"/>
              <a:gd name="connsiteX198" fmla="*/ 5240091 w 12192000"/>
              <a:gd name="connsiteY198" fmla="*/ 170389 h 6858000"/>
              <a:gd name="connsiteX199" fmla="*/ 5008904 w 12192000"/>
              <a:gd name="connsiteY199" fmla="*/ 220979 h 6858000"/>
              <a:gd name="connsiteX200" fmla="*/ 5354881 w 12192000"/>
              <a:gd name="connsiteY200" fmla="*/ 22050 h 6858000"/>
              <a:gd name="connsiteX201" fmla="*/ 5296818 w 12192000"/>
              <a:gd name="connsiteY201" fmla="*/ 12038 h 6858000"/>
              <a:gd name="connsiteX202" fmla="*/ 5297018 w 12192000"/>
              <a:gd name="connsiteY202" fmla="*/ 3177 h 6858000"/>
              <a:gd name="connsiteX203" fmla="*/ 5298067 w 12192000"/>
              <a:gd name="connsiteY203" fmla="*/ 0 h 6858000"/>
              <a:gd name="connsiteX204" fmla="*/ 8958468 w 12192000"/>
              <a:gd name="connsiteY204" fmla="*/ 0 h 6858000"/>
              <a:gd name="connsiteX205" fmla="*/ 8936439 w 12192000"/>
              <a:gd name="connsiteY205" fmla="*/ 18562 h 6858000"/>
              <a:gd name="connsiteX206" fmla="*/ 8934304 w 12192000"/>
              <a:gd name="connsiteY206" fmla="*/ 46608 h 6858000"/>
              <a:gd name="connsiteX207" fmla="*/ 9027240 w 12192000"/>
              <a:gd name="connsiteY207" fmla="*/ 113638 h 6858000"/>
              <a:gd name="connsiteX208" fmla="*/ 8854734 w 12192000"/>
              <a:gd name="connsiteY208" fmla="*/ 193826 h 6858000"/>
              <a:gd name="connsiteX209" fmla="*/ 8815880 w 12192000"/>
              <a:gd name="connsiteY209" fmla="*/ 227493 h 6858000"/>
              <a:gd name="connsiteX210" fmla="*/ 8848828 w 12192000"/>
              <a:gd name="connsiteY210" fmla="*/ 267894 h 6858000"/>
              <a:gd name="connsiteX211" fmla="*/ 8920315 w 12192000"/>
              <a:gd name="connsiteY211" fmla="*/ 296052 h 6858000"/>
              <a:gd name="connsiteX212" fmla="*/ 9015115 w 12192000"/>
              <a:gd name="connsiteY212" fmla="*/ 367363 h 6858000"/>
              <a:gd name="connsiteX213" fmla="*/ 9011388 w 12192000"/>
              <a:gd name="connsiteY213" fmla="*/ 423067 h 6858000"/>
              <a:gd name="connsiteX214" fmla="*/ 8955127 w 12192000"/>
              <a:gd name="connsiteY214" fmla="*/ 524068 h 6858000"/>
              <a:gd name="connsiteX215" fmla="*/ 9039672 w 12192000"/>
              <a:gd name="connsiteY215" fmla="*/ 629661 h 6858000"/>
              <a:gd name="connsiteX216" fmla="*/ 9083187 w 12192000"/>
              <a:gd name="connsiteY216" fmla="*/ 660880 h 6858000"/>
              <a:gd name="connsiteX217" fmla="*/ 8999263 w 12192000"/>
              <a:gd name="connsiteY217" fmla="*/ 671592 h 6858000"/>
              <a:gd name="connsiteX218" fmla="*/ 8970048 w 12192000"/>
              <a:gd name="connsiteY218" fmla="*/ 715664 h 6858000"/>
              <a:gd name="connsiteX219" fmla="*/ 8956992 w 12192000"/>
              <a:gd name="connsiteY219" fmla="*/ 737702 h 6858000"/>
              <a:gd name="connsiteX220" fmla="*/ 8877733 w 12192000"/>
              <a:gd name="connsiteY220" fmla="*/ 875737 h 6858000"/>
              <a:gd name="connsiteX221" fmla="*/ 8891100 w 12192000"/>
              <a:gd name="connsiteY221" fmla="*/ 914300 h 6858000"/>
              <a:gd name="connsiteX222" fmla="*/ 9023199 w 12192000"/>
              <a:gd name="connsiteY222" fmla="*/ 1100695 h 6858000"/>
              <a:gd name="connsiteX223" fmla="*/ 8882708 w 12192000"/>
              <a:gd name="connsiteY223" fmla="*/ 1152725 h 6858000"/>
              <a:gd name="connsiteX224" fmla="*/ 8874315 w 12192000"/>
              <a:gd name="connsiteY224" fmla="*/ 1240870 h 6858000"/>
              <a:gd name="connsiteX225" fmla="*/ 8802826 w 12192000"/>
              <a:gd name="connsiteY225" fmla="*/ 1339424 h 6858000"/>
              <a:gd name="connsiteX226" fmla="*/ 8645552 w 12192000"/>
              <a:gd name="connsiteY226" fmla="*/ 1478072 h 6858000"/>
              <a:gd name="connsiteX227" fmla="*/ 8556347 w 12192000"/>
              <a:gd name="connsiteY227" fmla="*/ 1571114 h 6858000"/>
              <a:gd name="connsiteX228" fmla="*/ 8710202 w 12192000"/>
              <a:gd name="connsiteY228" fmla="*/ 1595904 h 6858000"/>
              <a:gd name="connsiteX229" fmla="*/ 8734135 w 12192000"/>
              <a:gd name="connsiteY229" fmla="*/ 1610290 h 6858000"/>
              <a:gd name="connsiteX230" fmla="*/ 8715797 w 12192000"/>
              <a:gd name="connsiteY230" fmla="*/ 1659260 h 6858000"/>
              <a:gd name="connsiteX231" fmla="*/ 8691242 w 12192000"/>
              <a:gd name="connsiteY231" fmla="*/ 1707927 h 6858000"/>
              <a:gd name="connsiteX232" fmla="*/ 8708337 w 12192000"/>
              <a:gd name="connsiteY232" fmla="*/ 1746183 h 6858000"/>
              <a:gd name="connsiteX233" fmla="*/ 8828316 w 12192000"/>
              <a:gd name="connsiteY233" fmla="*/ 1911765 h 6858000"/>
              <a:gd name="connsiteX234" fmla="*/ 8926844 w 12192000"/>
              <a:gd name="connsiteY234" fmla="*/ 1977567 h 6858000"/>
              <a:gd name="connsiteX235" fmla="*/ 9151255 w 12192000"/>
              <a:gd name="connsiteY235" fmla="*/ 2276592 h 6858000"/>
              <a:gd name="connsiteX236" fmla="*/ 9221812 w 12192000"/>
              <a:gd name="connsiteY236" fmla="*/ 2373614 h 6858000"/>
              <a:gd name="connsiteX237" fmla="*/ 9169593 w 12192000"/>
              <a:gd name="connsiteY237" fmla="*/ 2407892 h 6858000"/>
              <a:gd name="connsiteX238" fmla="*/ 9269679 w 12192000"/>
              <a:gd name="connsiteY238" fmla="*/ 2509507 h 6858000"/>
              <a:gd name="connsiteX239" fmla="*/ 9387480 w 12192000"/>
              <a:gd name="connsiteY239" fmla="*/ 2622444 h 6858000"/>
              <a:gd name="connsiteX240" fmla="*/ 9418250 w 12192000"/>
              <a:gd name="connsiteY240" fmla="*/ 2652440 h 6858000"/>
              <a:gd name="connsiteX241" fmla="*/ 11846684 w 12192000"/>
              <a:gd name="connsiteY241" fmla="*/ 3659389 h 6858000"/>
              <a:gd name="connsiteX242" fmla="*/ 12172890 w 12192000"/>
              <a:gd name="connsiteY242" fmla="*/ 3610878 h 6858000"/>
              <a:gd name="connsiteX243" fmla="*/ 12192000 w 12192000"/>
              <a:gd name="connsiteY243" fmla="*/ 3605403 h 6858000"/>
              <a:gd name="connsiteX244" fmla="*/ 12192000 w 12192000"/>
              <a:gd name="connsiteY244" fmla="*/ 6858000 h 6858000"/>
              <a:gd name="connsiteX245" fmla="*/ 2667892 w 12192000"/>
              <a:gd name="connsiteY245" fmla="*/ 6858000 h 6858000"/>
              <a:gd name="connsiteX246" fmla="*/ 2654380 w 12192000"/>
              <a:gd name="connsiteY246" fmla="*/ 6849405 h 6858000"/>
              <a:gd name="connsiteX247" fmla="*/ 2517472 w 12192000"/>
              <a:gd name="connsiteY247" fmla="*/ 6768410 h 6858000"/>
              <a:gd name="connsiteX248" fmla="*/ 2863768 w 12192000"/>
              <a:gd name="connsiteY248" fmla="*/ 6678867 h 6858000"/>
              <a:gd name="connsiteX249" fmla="*/ 3200332 w 12192000"/>
              <a:gd name="connsiteY249" fmla="*/ 6552312 h 6858000"/>
              <a:gd name="connsiteX250" fmla="*/ 3263755 w 12192000"/>
              <a:gd name="connsiteY250" fmla="*/ 6500106 h 6858000"/>
              <a:gd name="connsiteX251" fmla="*/ 3788234 w 12192000"/>
              <a:gd name="connsiteY251" fmla="*/ 6158777 h 6858000"/>
              <a:gd name="connsiteX252" fmla="*/ 3687901 w 12192000"/>
              <a:gd name="connsiteY252" fmla="*/ 6086412 h 6858000"/>
              <a:gd name="connsiteX253" fmla="*/ 3874137 w 12192000"/>
              <a:gd name="connsiteY253" fmla="*/ 5999841 h 6858000"/>
              <a:gd name="connsiteX254" fmla="*/ 3916083 w 12192000"/>
              <a:gd name="connsiteY254" fmla="*/ 5963494 h 6858000"/>
              <a:gd name="connsiteX255" fmla="*/ 3880513 w 12192000"/>
              <a:gd name="connsiteY255" fmla="*/ 5919878 h 6858000"/>
              <a:gd name="connsiteX256" fmla="*/ 3803335 w 12192000"/>
              <a:gd name="connsiteY256" fmla="*/ 5889479 h 6858000"/>
              <a:gd name="connsiteX257" fmla="*/ 3700990 w 12192000"/>
              <a:gd name="connsiteY257" fmla="*/ 5812491 h 6858000"/>
              <a:gd name="connsiteX258" fmla="*/ 3705014 w 12192000"/>
              <a:gd name="connsiteY258" fmla="*/ 5752353 h 6858000"/>
              <a:gd name="connsiteX259" fmla="*/ 3765753 w 12192000"/>
              <a:gd name="connsiteY259" fmla="*/ 5643313 h 6858000"/>
              <a:gd name="connsiteX260" fmla="*/ 3674479 w 12192000"/>
              <a:gd name="connsiteY260" fmla="*/ 5529315 h 6858000"/>
              <a:gd name="connsiteX261" fmla="*/ 3627501 w 12192000"/>
              <a:gd name="connsiteY261" fmla="*/ 5495612 h 6858000"/>
              <a:gd name="connsiteX262" fmla="*/ 3718104 w 12192000"/>
              <a:gd name="connsiteY262" fmla="*/ 5484048 h 6858000"/>
              <a:gd name="connsiteX263" fmla="*/ 3749644 w 12192000"/>
              <a:gd name="connsiteY263" fmla="*/ 5436467 h 6858000"/>
              <a:gd name="connsiteX264" fmla="*/ 3763740 w 12192000"/>
              <a:gd name="connsiteY264" fmla="*/ 5412675 h 6858000"/>
              <a:gd name="connsiteX265" fmla="*/ 3849307 w 12192000"/>
              <a:gd name="connsiteY265" fmla="*/ 5263654 h 6858000"/>
              <a:gd name="connsiteX266" fmla="*/ 3834876 w 12192000"/>
              <a:gd name="connsiteY266" fmla="*/ 5222021 h 6858000"/>
              <a:gd name="connsiteX267" fmla="*/ 3692263 w 12192000"/>
              <a:gd name="connsiteY267" fmla="*/ 5020790 h 6858000"/>
              <a:gd name="connsiteX268" fmla="*/ 3843936 w 12192000"/>
              <a:gd name="connsiteY268" fmla="*/ 4964619 h 6858000"/>
              <a:gd name="connsiteX269" fmla="*/ 3852997 w 12192000"/>
              <a:gd name="connsiteY269" fmla="*/ 4869458 h 6858000"/>
              <a:gd name="connsiteX270" fmla="*/ 3930177 w 12192000"/>
              <a:gd name="connsiteY270" fmla="*/ 4763060 h 6858000"/>
              <a:gd name="connsiteX271" fmla="*/ 4099968 w 12192000"/>
              <a:gd name="connsiteY271" fmla="*/ 4613376 h 6858000"/>
              <a:gd name="connsiteX272" fmla="*/ 4196274 w 12192000"/>
              <a:gd name="connsiteY272" fmla="*/ 4512928 h 6858000"/>
              <a:gd name="connsiteX273" fmla="*/ 4030173 w 12192000"/>
              <a:gd name="connsiteY273" fmla="*/ 4486165 h 6858000"/>
              <a:gd name="connsiteX274" fmla="*/ 4004335 w 12192000"/>
              <a:gd name="connsiteY274" fmla="*/ 4470634 h 6858000"/>
              <a:gd name="connsiteX275" fmla="*/ 4024133 w 12192000"/>
              <a:gd name="connsiteY275" fmla="*/ 4417767 h 6858000"/>
              <a:gd name="connsiteX276" fmla="*/ 4050642 w 12192000"/>
              <a:gd name="connsiteY276" fmla="*/ 4365226 h 6858000"/>
              <a:gd name="connsiteX277" fmla="*/ 4032186 w 12192000"/>
              <a:gd name="connsiteY277" fmla="*/ 4323924 h 6858000"/>
              <a:gd name="connsiteX278" fmla="*/ 3902658 w 12192000"/>
              <a:gd name="connsiteY278" fmla="*/ 4145163 h 6858000"/>
              <a:gd name="connsiteX279" fmla="*/ 3796288 w 12192000"/>
              <a:gd name="connsiteY279" fmla="*/ 4074123 h 6858000"/>
              <a:gd name="connsiteX280" fmla="*/ 3554015 w 12192000"/>
              <a:gd name="connsiteY280" fmla="*/ 3751298 h 6858000"/>
              <a:gd name="connsiteX281" fmla="*/ 3477841 w 12192000"/>
              <a:gd name="connsiteY281" fmla="*/ 3646554 h 6858000"/>
              <a:gd name="connsiteX282" fmla="*/ 3534217 w 12192000"/>
              <a:gd name="connsiteY282" fmla="*/ 3609547 h 6858000"/>
              <a:gd name="connsiteX283" fmla="*/ 3426164 w 12192000"/>
              <a:gd name="connsiteY283" fmla="*/ 3499844 h 6858000"/>
              <a:gd name="connsiteX284" fmla="*/ 3298987 w 12192000"/>
              <a:gd name="connsiteY284" fmla="*/ 3377918 h 6858000"/>
              <a:gd name="connsiteX285" fmla="*/ 3265768 w 12192000"/>
              <a:gd name="connsiteY285" fmla="*/ 3345534 h 6858000"/>
              <a:gd name="connsiteX286" fmla="*/ 698533 w 12192000"/>
              <a:gd name="connsiteY286" fmla="*/ 2257448 h 6858000"/>
              <a:gd name="connsiteX287" fmla="*/ 644044 w 12192000"/>
              <a:gd name="connsiteY287" fmla="*/ 2258439 h 6858000"/>
              <a:gd name="connsiteX288" fmla="*/ 121106 w 12192000"/>
              <a:gd name="connsiteY288" fmla="*/ 2359734 h 6858000"/>
              <a:gd name="connsiteX289" fmla="*/ 0 w 12192000"/>
              <a:gd name="connsiteY289" fmla="*/ 2402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92000" h="6858000">
                <a:moveTo>
                  <a:pt x="5765387" y="552984"/>
                </a:moveTo>
                <a:cubicBezTo>
                  <a:pt x="5757491" y="552728"/>
                  <a:pt x="5749866" y="555802"/>
                  <a:pt x="5743549" y="567982"/>
                </a:cubicBezTo>
                <a:cubicBezTo>
                  <a:pt x="5777117" y="600080"/>
                  <a:pt x="5819889" y="588014"/>
                  <a:pt x="5865186" y="624212"/>
                </a:cubicBezTo>
                <a:cubicBezTo>
                  <a:pt x="5791555" y="612828"/>
                  <a:pt x="5733261" y="603722"/>
                  <a:pt x="5674970" y="594618"/>
                </a:cubicBezTo>
                <a:cubicBezTo>
                  <a:pt x="5673886" y="600991"/>
                  <a:pt x="5672804" y="607366"/>
                  <a:pt x="5671722" y="613739"/>
                </a:cubicBezTo>
                <a:cubicBezTo>
                  <a:pt x="5746257" y="627171"/>
                  <a:pt x="5815197" y="661774"/>
                  <a:pt x="5887746" y="686133"/>
                </a:cubicBezTo>
                <a:cubicBezTo>
                  <a:pt x="5881068" y="701160"/>
                  <a:pt x="5874392" y="698199"/>
                  <a:pt x="5868434" y="697289"/>
                </a:cubicBezTo>
                <a:cubicBezTo>
                  <a:pt x="5829634" y="691369"/>
                  <a:pt x="5790832" y="685452"/>
                  <a:pt x="5753657" y="669287"/>
                </a:cubicBezTo>
                <a:cubicBezTo>
                  <a:pt x="5745355" y="665643"/>
                  <a:pt x="5735248" y="665643"/>
                  <a:pt x="5730555" y="676572"/>
                </a:cubicBezTo>
                <a:cubicBezTo>
                  <a:pt x="5723878" y="692053"/>
                  <a:pt x="5733442" y="702070"/>
                  <a:pt x="5741924" y="710491"/>
                </a:cubicBezTo>
                <a:cubicBezTo>
                  <a:pt x="5756724" y="725062"/>
                  <a:pt x="5774589" y="720965"/>
                  <a:pt x="5791735" y="723695"/>
                </a:cubicBezTo>
                <a:cubicBezTo>
                  <a:pt x="5837394" y="730753"/>
                  <a:pt x="5859232" y="752836"/>
                  <a:pt x="5869339" y="803376"/>
                </a:cubicBezTo>
                <a:cubicBezTo>
                  <a:pt x="5829273" y="782886"/>
                  <a:pt x="5790652" y="808156"/>
                  <a:pt x="5751851" y="793813"/>
                </a:cubicBezTo>
                <a:cubicBezTo>
                  <a:pt x="5741745" y="790172"/>
                  <a:pt x="5725683" y="795634"/>
                  <a:pt x="5731096" y="813164"/>
                </a:cubicBezTo>
                <a:cubicBezTo>
                  <a:pt x="5736150" y="829555"/>
                  <a:pt x="5752933" y="841392"/>
                  <a:pt x="5723155" y="838206"/>
                </a:cubicBezTo>
                <a:cubicBezTo>
                  <a:pt x="5701860" y="835929"/>
                  <a:pt x="5660171" y="854369"/>
                  <a:pt x="5677677" y="858922"/>
                </a:cubicBezTo>
                <a:cubicBezTo>
                  <a:pt x="5699694" y="864614"/>
                  <a:pt x="5721172" y="872810"/>
                  <a:pt x="5749146" y="882143"/>
                </a:cubicBezTo>
                <a:cubicBezTo>
                  <a:pt x="5718283" y="897394"/>
                  <a:pt x="5696085" y="894207"/>
                  <a:pt x="5672804" y="882143"/>
                </a:cubicBezTo>
                <a:cubicBezTo>
                  <a:pt x="5658728" y="874858"/>
                  <a:pt x="5642530" y="866776"/>
                  <a:pt x="5626987" y="862565"/>
                </a:cubicBezTo>
                <a:lnTo>
                  <a:pt x="5611575" y="860624"/>
                </a:lnTo>
                <a:lnTo>
                  <a:pt x="5629275" y="904875"/>
                </a:lnTo>
                <a:cubicBezTo>
                  <a:pt x="5636975" y="929899"/>
                  <a:pt x="5648325" y="981075"/>
                  <a:pt x="5648325" y="981075"/>
                </a:cubicBezTo>
                <a:lnTo>
                  <a:pt x="5646577" y="1001285"/>
                </a:lnTo>
                <a:lnTo>
                  <a:pt x="5653179" y="1004447"/>
                </a:lnTo>
                <a:cubicBezTo>
                  <a:pt x="5672649" y="1015232"/>
                  <a:pt x="5691732" y="1027443"/>
                  <a:pt x="5710342" y="1041501"/>
                </a:cubicBezTo>
                <a:cubicBezTo>
                  <a:pt x="5704025" y="1052200"/>
                  <a:pt x="5671903" y="1082706"/>
                  <a:pt x="5685076" y="1084982"/>
                </a:cubicBezTo>
                <a:cubicBezTo>
                  <a:pt x="5722072" y="1091584"/>
                  <a:pt x="5754918" y="1113894"/>
                  <a:pt x="5788666" y="1132334"/>
                </a:cubicBezTo>
                <a:cubicBezTo>
                  <a:pt x="5803286" y="1140301"/>
                  <a:pt x="5820971" y="1150775"/>
                  <a:pt x="5814113" y="1179230"/>
                </a:cubicBezTo>
                <a:cubicBezTo>
                  <a:pt x="5801661" y="1187198"/>
                  <a:pt x="5792457" y="1176043"/>
                  <a:pt x="5782171" y="1175133"/>
                </a:cubicBezTo>
                <a:cubicBezTo>
                  <a:pt x="5771703" y="1174223"/>
                  <a:pt x="5748241" y="1180140"/>
                  <a:pt x="5754739" y="1184011"/>
                </a:cubicBezTo>
                <a:cubicBezTo>
                  <a:pt x="5784336" y="1201540"/>
                  <a:pt x="5731096" y="1243656"/>
                  <a:pt x="5766109" y="1243656"/>
                </a:cubicBezTo>
                <a:cubicBezTo>
                  <a:pt x="5824761" y="1243883"/>
                  <a:pt x="5855983" y="1318554"/>
                  <a:pt x="5912470" y="1320604"/>
                </a:cubicBezTo>
                <a:cubicBezTo>
                  <a:pt x="5921493" y="1320830"/>
                  <a:pt x="5925825" y="1334034"/>
                  <a:pt x="5925644" y="1345645"/>
                </a:cubicBezTo>
                <a:cubicBezTo>
                  <a:pt x="5925644" y="1359532"/>
                  <a:pt x="5917343" y="1362036"/>
                  <a:pt x="5908138" y="1363402"/>
                </a:cubicBezTo>
                <a:cubicBezTo>
                  <a:pt x="5894061" y="1365450"/>
                  <a:pt x="5879444" y="1345645"/>
                  <a:pt x="5860855" y="1372508"/>
                </a:cubicBezTo>
                <a:cubicBezTo>
                  <a:pt x="5894242" y="1388215"/>
                  <a:pt x="5927629" y="1403924"/>
                  <a:pt x="5927087" y="1457878"/>
                </a:cubicBezTo>
                <a:cubicBezTo>
                  <a:pt x="5926908" y="1472447"/>
                  <a:pt x="5940804" y="1477911"/>
                  <a:pt x="5951271" y="1481553"/>
                </a:cubicBezTo>
                <a:cubicBezTo>
                  <a:pt x="5968597" y="1487473"/>
                  <a:pt x="5983213" y="1497945"/>
                  <a:pt x="5992599" y="1518207"/>
                </a:cubicBezTo>
                <a:cubicBezTo>
                  <a:pt x="5992418" y="1522076"/>
                  <a:pt x="5992238" y="1526174"/>
                  <a:pt x="5993321" y="1529362"/>
                </a:cubicBezTo>
                <a:cubicBezTo>
                  <a:pt x="5990253" y="1578306"/>
                  <a:pt x="5964988" y="1576939"/>
                  <a:pt x="5937015" y="1568746"/>
                </a:cubicBezTo>
                <a:cubicBezTo>
                  <a:pt x="5903627" y="1558728"/>
                  <a:pt x="5870601" y="1540515"/>
                  <a:pt x="5835410" y="1558045"/>
                </a:cubicBezTo>
                <a:cubicBezTo>
                  <a:pt x="5885040" y="1581493"/>
                  <a:pt x="5938999" y="1583315"/>
                  <a:pt x="5985561" y="1616780"/>
                </a:cubicBezTo>
                <a:cubicBezTo>
                  <a:pt x="5815197" y="1622927"/>
                  <a:pt x="5664684" y="1517295"/>
                  <a:pt x="5499552" y="1476774"/>
                </a:cubicBezTo>
                <a:cubicBezTo>
                  <a:pt x="5505146" y="1503863"/>
                  <a:pt x="5518501" y="1509327"/>
                  <a:pt x="5530593" y="1513425"/>
                </a:cubicBezTo>
                <a:cubicBezTo>
                  <a:pt x="5591592" y="1533915"/>
                  <a:pt x="5645011" y="1574665"/>
                  <a:pt x="5700597" y="1609949"/>
                </a:cubicBezTo>
                <a:cubicBezTo>
                  <a:pt x="5723516" y="1624519"/>
                  <a:pt x="5740121" y="1639091"/>
                  <a:pt x="5748782" y="1670507"/>
                </a:cubicBezTo>
                <a:cubicBezTo>
                  <a:pt x="5756544" y="1698963"/>
                  <a:pt x="5771522" y="1712167"/>
                  <a:pt x="5799315" y="1703970"/>
                </a:cubicBezTo>
                <a:cubicBezTo>
                  <a:pt x="5821873" y="1697141"/>
                  <a:pt x="5846597" y="1700783"/>
                  <a:pt x="5870240" y="1703289"/>
                </a:cubicBezTo>
                <a:cubicBezTo>
                  <a:pt x="5897491" y="1706020"/>
                  <a:pt x="5927991" y="1738119"/>
                  <a:pt x="5920591" y="1754738"/>
                </a:cubicBezTo>
                <a:cubicBezTo>
                  <a:pt x="5907958" y="1782967"/>
                  <a:pt x="5886844" y="1768852"/>
                  <a:pt x="5868074" y="1765665"/>
                </a:cubicBezTo>
                <a:cubicBezTo>
                  <a:pt x="5846778" y="1761795"/>
                  <a:pt x="5807256" y="1753826"/>
                  <a:pt x="5806533" y="1757242"/>
                </a:cubicBezTo>
                <a:cubicBezTo>
                  <a:pt x="5792636" y="1828042"/>
                  <a:pt x="5694821" y="1766350"/>
                  <a:pt x="5673706" y="1759972"/>
                </a:cubicBezTo>
                <a:cubicBezTo>
                  <a:pt x="5647358" y="1752006"/>
                  <a:pt x="5622635" y="1766576"/>
                  <a:pt x="5597548" y="1769990"/>
                </a:cubicBezTo>
                <a:cubicBezTo>
                  <a:pt x="5575169" y="1773177"/>
                  <a:pt x="5448658" y="1782967"/>
                  <a:pt x="5422491" y="1752916"/>
                </a:cubicBezTo>
                <a:cubicBezTo>
                  <a:pt x="5418882" y="1776364"/>
                  <a:pt x="5426460" y="1785926"/>
                  <a:pt x="5432778" y="1796626"/>
                </a:cubicBezTo>
                <a:cubicBezTo>
                  <a:pt x="5441620" y="1811878"/>
                  <a:pt x="5443065" y="1822578"/>
                  <a:pt x="5426281" y="1834644"/>
                </a:cubicBezTo>
                <a:cubicBezTo>
                  <a:pt x="5378455" y="1869248"/>
                  <a:pt x="5379178" y="1870385"/>
                  <a:pt x="5423754" y="1917282"/>
                </a:cubicBezTo>
                <a:cubicBezTo>
                  <a:pt x="5425921" y="1919330"/>
                  <a:pt x="5425017" y="1926161"/>
                  <a:pt x="5425378" y="1930714"/>
                </a:cubicBezTo>
                <a:cubicBezTo>
                  <a:pt x="5413647" y="1937998"/>
                  <a:pt x="5399932" y="1919786"/>
                  <a:pt x="5386217" y="1939365"/>
                </a:cubicBezTo>
                <a:cubicBezTo>
                  <a:pt x="5445952" y="2025417"/>
                  <a:pt x="5537091" y="2046587"/>
                  <a:pt x="5619566" y="2111243"/>
                </a:cubicBezTo>
                <a:cubicBezTo>
                  <a:pt x="5552792" y="2132642"/>
                  <a:pt x="5512726" y="2057972"/>
                  <a:pt x="5463640" y="2067533"/>
                </a:cubicBezTo>
                <a:cubicBezTo>
                  <a:pt x="5439094" y="2090982"/>
                  <a:pt x="5512005" y="2128545"/>
                  <a:pt x="5442523" y="2139700"/>
                </a:cubicBezTo>
                <a:cubicBezTo>
                  <a:pt x="5472663" y="2160188"/>
                  <a:pt x="5495041" y="2180220"/>
                  <a:pt x="5515794" y="2203898"/>
                </a:cubicBezTo>
                <a:cubicBezTo>
                  <a:pt x="5552792" y="2246241"/>
                  <a:pt x="5560010" y="2274014"/>
                  <a:pt x="5542865" y="2330929"/>
                </a:cubicBezTo>
                <a:cubicBezTo>
                  <a:pt x="5531676" y="2368264"/>
                  <a:pt x="5515253" y="2402640"/>
                  <a:pt x="5529691" y="2447031"/>
                </a:cubicBezTo>
                <a:cubicBezTo>
                  <a:pt x="5539796" y="2477537"/>
                  <a:pt x="5535826" y="2497570"/>
                  <a:pt x="5498289" y="2483910"/>
                </a:cubicBezTo>
                <a:cubicBezTo>
                  <a:pt x="5457864" y="2469340"/>
                  <a:pt x="5442704" y="2496659"/>
                  <a:pt x="5452810" y="2550157"/>
                </a:cubicBezTo>
                <a:cubicBezTo>
                  <a:pt x="5459307" y="2584534"/>
                  <a:pt x="5452449" y="2595005"/>
                  <a:pt x="5424658" y="2591135"/>
                </a:cubicBezTo>
                <a:cubicBezTo>
                  <a:pt x="5393976" y="2586810"/>
                  <a:pt x="5364740" y="2564271"/>
                  <a:pt x="5326841" y="2575200"/>
                </a:cubicBezTo>
                <a:cubicBezTo>
                  <a:pt x="5357159" y="2637577"/>
                  <a:pt x="5421950" y="2619820"/>
                  <a:pt x="5457322" y="2679238"/>
                </a:cubicBezTo>
                <a:cubicBezTo>
                  <a:pt x="5415093" y="2679464"/>
                  <a:pt x="5382787" y="2679238"/>
                  <a:pt x="5351566" y="2666261"/>
                </a:cubicBezTo>
                <a:cubicBezTo>
                  <a:pt x="5338571" y="2661024"/>
                  <a:pt x="5324314" y="2655562"/>
                  <a:pt x="5317096" y="2673546"/>
                </a:cubicBezTo>
                <a:cubicBezTo>
                  <a:pt x="5308613" y="2695173"/>
                  <a:pt x="5326119" y="2703369"/>
                  <a:pt x="5336768" y="2707238"/>
                </a:cubicBezTo>
                <a:cubicBezTo>
                  <a:pt x="5366726" y="2718166"/>
                  <a:pt x="5389645" y="2744118"/>
                  <a:pt x="5414369" y="2764378"/>
                </a:cubicBezTo>
                <a:cubicBezTo>
                  <a:pt x="5468692" y="2808772"/>
                  <a:pt x="5528248" y="2845879"/>
                  <a:pt x="5574268" y="2919184"/>
                </a:cubicBezTo>
                <a:cubicBezTo>
                  <a:pt x="5516335" y="2900516"/>
                  <a:pt x="5473203" y="2857035"/>
                  <a:pt x="5419422" y="2848157"/>
                </a:cubicBezTo>
                <a:cubicBezTo>
                  <a:pt x="5465985" y="2914859"/>
                  <a:pt x="5525902" y="2958795"/>
                  <a:pt x="5582568" y="3007285"/>
                </a:cubicBezTo>
                <a:cubicBezTo>
                  <a:pt x="5598811" y="3020945"/>
                  <a:pt x="5615234" y="3030279"/>
                  <a:pt x="5618844" y="3060100"/>
                </a:cubicBezTo>
                <a:cubicBezTo>
                  <a:pt x="5625883" y="3117925"/>
                  <a:pt x="5646997" y="3165732"/>
                  <a:pt x="5692115" y="3191228"/>
                </a:cubicBezTo>
                <a:cubicBezTo>
                  <a:pt x="5692475" y="3191457"/>
                  <a:pt x="5689949" y="3200109"/>
                  <a:pt x="5688506" y="3206025"/>
                </a:cubicBezTo>
                <a:cubicBezTo>
                  <a:pt x="5660893" y="3207848"/>
                  <a:pt x="5639057" y="3173699"/>
                  <a:pt x="5603864" y="3184854"/>
                </a:cubicBezTo>
                <a:cubicBezTo>
                  <a:pt x="5637613" y="3231295"/>
                  <a:pt x="5665767" y="3272957"/>
                  <a:pt x="5713591" y="3295040"/>
                </a:cubicBezTo>
                <a:cubicBezTo>
                  <a:pt x="5751851" y="3312567"/>
                  <a:pt x="5799134" y="3322812"/>
                  <a:pt x="5826927" y="3379724"/>
                </a:cubicBezTo>
                <a:cubicBezTo>
                  <a:pt x="5794623" y="3390881"/>
                  <a:pt x="5770619" y="3376768"/>
                  <a:pt x="5746436" y="3366750"/>
                </a:cubicBezTo>
                <a:cubicBezTo>
                  <a:pt x="5709440" y="3351269"/>
                  <a:pt x="5672804" y="3333741"/>
                  <a:pt x="5635807" y="3318259"/>
                </a:cubicBezTo>
                <a:cubicBezTo>
                  <a:pt x="5621731" y="3312340"/>
                  <a:pt x="5606392" y="3308241"/>
                  <a:pt x="5597367" y="3336472"/>
                </a:cubicBezTo>
                <a:cubicBezTo>
                  <a:pt x="5644471" y="3342391"/>
                  <a:pt x="5672624" y="3380636"/>
                  <a:pt x="5702221" y="3416605"/>
                </a:cubicBezTo>
                <a:cubicBezTo>
                  <a:pt x="5718825" y="3436867"/>
                  <a:pt x="5732361" y="3463958"/>
                  <a:pt x="5762317" y="3453714"/>
                </a:cubicBezTo>
                <a:cubicBezTo>
                  <a:pt x="5778019" y="3448251"/>
                  <a:pt x="5787944" y="3463501"/>
                  <a:pt x="5786319" y="3482169"/>
                </a:cubicBezTo>
                <a:cubicBezTo>
                  <a:pt x="5780365" y="3547962"/>
                  <a:pt x="5817001" y="3570954"/>
                  <a:pt x="5854901" y="3583703"/>
                </a:cubicBezTo>
                <a:cubicBezTo>
                  <a:pt x="5926728" y="3607607"/>
                  <a:pt x="5986464" y="3663836"/>
                  <a:pt x="6056305" y="3694570"/>
                </a:cubicBezTo>
                <a:cubicBezTo>
                  <a:pt x="6124163" y="3724393"/>
                  <a:pt x="6176680" y="3795192"/>
                  <a:pt x="6244716" y="3832301"/>
                </a:cubicBezTo>
                <a:cubicBezTo>
                  <a:pt x="6293986" y="3859164"/>
                  <a:pt x="6341089" y="3893766"/>
                  <a:pt x="6391802" y="3918125"/>
                </a:cubicBezTo>
                <a:cubicBezTo>
                  <a:pt x="6511814" y="3975722"/>
                  <a:pt x="6634174" y="4021935"/>
                  <a:pt x="6763572" y="4028537"/>
                </a:cubicBezTo>
                <a:cubicBezTo>
                  <a:pt x="6870411" y="4033774"/>
                  <a:pt x="7797129" y="4028766"/>
                  <a:pt x="8173592" y="3279560"/>
                </a:cubicBezTo>
                <a:cubicBezTo>
                  <a:pt x="8180811" y="3275916"/>
                  <a:pt x="8188931" y="3266355"/>
                  <a:pt x="8191458" y="3257248"/>
                </a:cubicBezTo>
                <a:cubicBezTo>
                  <a:pt x="8203550" y="3214677"/>
                  <a:pt x="8233147" y="3196237"/>
                  <a:pt x="8259856" y="3173245"/>
                </a:cubicBezTo>
                <a:cubicBezTo>
                  <a:pt x="8283318" y="3152983"/>
                  <a:pt x="8308224" y="3131812"/>
                  <a:pt x="8317969" y="3097663"/>
                </a:cubicBezTo>
                <a:cubicBezTo>
                  <a:pt x="8330783" y="3052133"/>
                  <a:pt x="8294328" y="3089468"/>
                  <a:pt x="8287650" y="3072166"/>
                </a:cubicBezTo>
                <a:cubicBezTo>
                  <a:pt x="8301546" y="3048491"/>
                  <a:pt x="8323023" y="3026863"/>
                  <a:pt x="8328617" y="3000000"/>
                </a:cubicBezTo>
                <a:cubicBezTo>
                  <a:pt x="8349009" y="2903020"/>
                  <a:pt x="8393045" y="2832447"/>
                  <a:pt x="8458917" y="2777583"/>
                </a:cubicBezTo>
                <a:cubicBezTo>
                  <a:pt x="8477866" y="2761875"/>
                  <a:pt x="8490318" y="2733190"/>
                  <a:pt x="8516125" y="2728639"/>
                </a:cubicBezTo>
                <a:cubicBezTo>
                  <a:pt x="8573515" y="2718621"/>
                  <a:pt x="8555468" y="2640309"/>
                  <a:pt x="8585788" y="2605478"/>
                </a:cubicBezTo>
                <a:cubicBezTo>
                  <a:pt x="8591563" y="2598874"/>
                  <a:pt x="8596796" y="2585900"/>
                  <a:pt x="8595714" y="2577023"/>
                </a:cubicBezTo>
                <a:cubicBezTo>
                  <a:pt x="8594091" y="2564271"/>
                  <a:pt x="8587232" y="2552206"/>
                  <a:pt x="8581457" y="2540823"/>
                </a:cubicBezTo>
                <a:cubicBezTo>
                  <a:pt x="8575501" y="2529441"/>
                  <a:pt x="8566478" y="2519424"/>
                  <a:pt x="8570809" y="2504399"/>
                </a:cubicBezTo>
                <a:cubicBezTo>
                  <a:pt x="8572612" y="2498253"/>
                  <a:pt x="8571351" y="2476854"/>
                  <a:pt x="8584705" y="2493699"/>
                </a:cubicBezTo>
                <a:cubicBezTo>
                  <a:pt x="8621340" y="2539914"/>
                  <a:pt x="8642637" y="2496205"/>
                  <a:pt x="8674038" y="2475260"/>
                </a:cubicBezTo>
                <a:cubicBezTo>
                  <a:pt x="8648772" y="2453632"/>
                  <a:pt x="8626033" y="2438380"/>
                  <a:pt x="8622243" y="2406054"/>
                </a:cubicBezTo>
                <a:cubicBezTo>
                  <a:pt x="8614483" y="2339351"/>
                  <a:pt x="8581278" y="2308846"/>
                  <a:pt x="8530925" y="2302926"/>
                </a:cubicBezTo>
                <a:cubicBezTo>
                  <a:pt x="8549513" y="2238501"/>
                  <a:pt x="8549513" y="2238501"/>
                  <a:pt x="8489417" y="2229622"/>
                </a:cubicBezTo>
                <a:cubicBezTo>
                  <a:pt x="8512517" y="2188645"/>
                  <a:pt x="8512517" y="2178173"/>
                  <a:pt x="8484543" y="2164058"/>
                </a:cubicBezTo>
                <a:cubicBezTo>
                  <a:pt x="8457653" y="2150626"/>
                  <a:pt x="8427876" y="2146073"/>
                  <a:pt x="8402970" y="2125358"/>
                </a:cubicBezTo>
                <a:cubicBezTo>
                  <a:pt x="8425891" y="2072997"/>
                  <a:pt x="8432387" y="2012214"/>
                  <a:pt x="8479670" y="1986716"/>
                </a:cubicBezTo>
                <a:cubicBezTo>
                  <a:pt x="8487070" y="1982846"/>
                  <a:pt x="8492123" y="1967138"/>
                  <a:pt x="8487432" y="1958032"/>
                </a:cubicBezTo>
                <a:cubicBezTo>
                  <a:pt x="8470286" y="1925023"/>
                  <a:pt x="8494830" y="1862417"/>
                  <a:pt x="8441412" y="1855361"/>
                </a:cubicBezTo>
                <a:cubicBezTo>
                  <a:pt x="8434733" y="1854678"/>
                  <a:pt x="8428597" y="1847847"/>
                  <a:pt x="8433831" y="1838969"/>
                </a:cubicBezTo>
                <a:cubicBezTo>
                  <a:pt x="8451879" y="1808009"/>
                  <a:pt x="8430041" y="1810057"/>
                  <a:pt x="8416868" y="1806187"/>
                </a:cubicBezTo>
                <a:cubicBezTo>
                  <a:pt x="8400985" y="1801408"/>
                  <a:pt x="8382938" y="1815066"/>
                  <a:pt x="8368140" y="1798219"/>
                </a:cubicBezTo>
                <a:cubicBezTo>
                  <a:pt x="8371569" y="1780462"/>
                  <a:pt x="8384382" y="1780689"/>
                  <a:pt x="8393405" y="1774999"/>
                </a:cubicBezTo>
                <a:cubicBezTo>
                  <a:pt x="8419754" y="1758607"/>
                  <a:pt x="8441231" y="1739030"/>
                  <a:pt x="8442495" y="1696458"/>
                </a:cubicBezTo>
                <a:cubicBezTo>
                  <a:pt x="8443396" y="1662083"/>
                  <a:pt x="8446284" y="1631805"/>
                  <a:pt x="8409828" y="1621332"/>
                </a:cubicBezTo>
                <a:cubicBezTo>
                  <a:pt x="8394669" y="1617006"/>
                  <a:pt x="8399001" y="1592193"/>
                  <a:pt x="8407664" y="1579899"/>
                </a:cubicBezTo>
                <a:cubicBezTo>
                  <a:pt x="8423184" y="1558045"/>
                  <a:pt x="8435996" y="1528906"/>
                  <a:pt x="8462707" y="1526857"/>
                </a:cubicBezTo>
                <a:cubicBezTo>
                  <a:pt x="8478949" y="1525492"/>
                  <a:pt x="8491402" y="1516384"/>
                  <a:pt x="8504215" y="1505913"/>
                </a:cubicBezTo>
                <a:cubicBezTo>
                  <a:pt x="8513419" y="1498398"/>
                  <a:pt x="8524428" y="1492025"/>
                  <a:pt x="8523345" y="1475863"/>
                </a:cubicBezTo>
                <a:cubicBezTo>
                  <a:pt x="8522262" y="1460382"/>
                  <a:pt x="8511615" y="1454008"/>
                  <a:pt x="8500786" y="1450820"/>
                </a:cubicBezTo>
                <a:cubicBezTo>
                  <a:pt x="8464691" y="1440577"/>
                  <a:pt x="8430764" y="1425551"/>
                  <a:pt x="8400624" y="1391176"/>
                </a:cubicBezTo>
                <a:cubicBezTo>
                  <a:pt x="8420657" y="1372963"/>
                  <a:pt x="8439787" y="1359759"/>
                  <a:pt x="8454585" y="1341319"/>
                </a:cubicBezTo>
                <a:cubicBezTo>
                  <a:pt x="8490318" y="1296701"/>
                  <a:pt x="8187668" y="1156238"/>
                  <a:pt x="8172509" y="1106153"/>
                </a:cubicBezTo>
                <a:cubicBezTo>
                  <a:pt x="8167817" y="1090673"/>
                  <a:pt x="8151755" y="1074738"/>
                  <a:pt x="8138399" y="1070184"/>
                </a:cubicBezTo>
                <a:cubicBezTo>
                  <a:pt x="8075777" y="1048785"/>
                  <a:pt x="8021456" y="1000749"/>
                  <a:pt x="7957388" y="982992"/>
                </a:cubicBezTo>
                <a:cubicBezTo>
                  <a:pt x="7896929" y="966147"/>
                  <a:pt x="7837375" y="943608"/>
                  <a:pt x="7771142" y="921300"/>
                </a:cubicBezTo>
                <a:cubicBezTo>
                  <a:pt x="7811747" y="865296"/>
                  <a:pt x="7883756" y="871899"/>
                  <a:pt x="7900539" y="791082"/>
                </a:cubicBezTo>
                <a:cubicBezTo>
                  <a:pt x="7835028" y="770137"/>
                  <a:pt x="7766090" y="794042"/>
                  <a:pt x="7702923" y="760803"/>
                </a:cubicBezTo>
                <a:cubicBezTo>
                  <a:pt x="7697509" y="757845"/>
                  <a:pt x="7690109" y="760803"/>
                  <a:pt x="7683614" y="761714"/>
                </a:cubicBezTo>
                <a:cubicBezTo>
                  <a:pt x="7553493" y="779471"/>
                  <a:pt x="7423915" y="763991"/>
                  <a:pt x="7295600" y="741680"/>
                </a:cubicBezTo>
                <a:cubicBezTo>
                  <a:pt x="7110798" y="709810"/>
                  <a:pt x="6925273" y="689548"/>
                  <a:pt x="6739388" y="675206"/>
                </a:cubicBezTo>
                <a:cubicBezTo>
                  <a:pt x="6585807" y="663367"/>
                  <a:pt x="6431866" y="658132"/>
                  <a:pt x="6279006" y="635367"/>
                </a:cubicBezTo>
                <a:cubicBezTo>
                  <a:pt x="6115501" y="611009"/>
                  <a:pt x="5952175" y="583462"/>
                  <a:pt x="5788847" y="557964"/>
                </a:cubicBezTo>
                <a:cubicBezTo>
                  <a:pt x="5781448" y="556825"/>
                  <a:pt x="5773282" y="553240"/>
                  <a:pt x="5765387" y="552984"/>
                </a:cubicBezTo>
                <a:close/>
                <a:moveTo>
                  <a:pt x="0" y="0"/>
                </a:moveTo>
                <a:lnTo>
                  <a:pt x="768106" y="0"/>
                </a:lnTo>
                <a:lnTo>
                  <a:pt x="767098" y="10118"/>
                </a:lnTo>
                <a:cubicBezTo>
                  <a:pt x="765697" y="22412"/>
                  <a:pt x="763205" y="34103"/>
                  <a:pt x="756850" y="43654"/>
                </a:cubicBezTo>
                <a:cubicBezTo>
                  <a:pt x="749894" y="54193"/>
                  <a:pt x="757386" y="72374"/>
                  <a:pt x="768357" y="76852"/>
                </a:cubicBezTo>
                <a:cubicBezTo>
                  <a:pt x="838462" y="106364"/>
                  <a:pt x="848094" y="176713"/>
                  <a:pt x="882077" y="237315"/>
                </a:cubicBezTo>
                <a:cubicBezTo>
                  <a:pt x="845150" y="261290"/>
                  <a:pt x="801001" y="266560"/>
                  <a:pt x="761133" y="282106"/>
                </a:cubicBezTo>
                <a:cubicBezTo>
                  <a:pt x="719657" y="298442"/>
                  <a:pt x="719657" y="310562"/>
                  <a:pt x="753907" y="357988"/>
                </a:cubicBezTo>
                <a:cubicBezTo>
                  <a:pt x="664804" y="368265"/>
                  <a:pt x="664804" y="368265"/>
                  <a:pt x="692364" y="442830"/>
                </a:cubicBezTo>
                <a:cubicBezTo>
                  <a:pt x="617709" y="449681"/>
                  <a:pt x="568477" y="484987"/>
                  <a:pt x="556972" y="562188"/>
                </a:cubicBezTo>
                <a:cubicBezTo>
                  <a:pt x="551352" y="599602"/>
                  <a:pt x="517637" y="617254"/>
                  <a:pt x="480177" y="642286"/>
                </a:cubicBezTo>
                <a:cubicBezTo>
                  <a:pt x="526734" y="666528"/>
                  <a:pt x="558310" y="717115"/>
                  <a:pt x="612627" y="663627"/>
                </a:cubicBezTo>
                <a:cubicBezTo>
                  <a:pt x="632427" y="644130"/>
                  <a:pt x="630557" y="668898"/>
                  <a:pt x="633230" y="676011"/>
                </a:cubicBezTo>
                <a:cubicBezTo>
                  <a:pt x="639651" y="693400"/>
                  <a:pt x="626274" y="704995"/>
                  <a:pt x="617443" y="718168"/>
                </a:cubicBezTo>
                <a:cubicBezTo>
                  <a:pt x="608881" y="731343"/>
                  <a:pt x="598711" y="745306"/>
                  <a:pt x="596304" y="760064"/>
                </a:cubicBezTo>
                <a:cubicBezTo>
                  <a:pt x="594700" y="770339"/>
                  <a:pt x="602459" y="785355"/>
                  <a:pt x="611021" y="792998"/>
                </a:cubicBezTo>
                <a:cubicBezTo>
                  <a:pt x="655975" y="833311"/>
                  <a:pt x="629217" y="923949"/>
                  <a:pt x="714308" y="935543"/>
                </a:cubicBezTo>
                <a:cubicBezTo>
                  <a:pt x="752570" y="940811"/>
                  <a:pt x="771032" y="974010"/>
                  <a:pt x="799128" y="992190"/>
                </a:cubicBezTo>
                <a:cubicBezTo>
                  <a:pt x="896793" y="1055689"/>
                  <a:pt x="962082" y="1137368"/>
                  <a:pt x="992317" y="1249612"/>
                </a:cubicBezTo>
                <a:cubicBezTo>
                  <a:pt x="1000611" y="1280703"/>
                  <a:pt x="1032454" y="1305735"/>
                  <a:pt x="1053058" y="1333136"/>
                </a:cubicBezTo>
                <a:cubicBezTo>
                  <a:pt x="1043156" y="1353160"/>
                  <a:pt x="989106" y="1309949"/>
                  <a:pt x="1008104" y="1362645"/>
                </a:cubicBezTo>
                <a:cubicBezTo>
                  <a:pt x="1022553" y="1402169"/>
                  <a:pt x="1059480" y="1426672"/>
                  <a:pt x="1094265" y="1450123"/>
                </a:cubicBezTo>
                <a:cubicBezTo>
                  <a:pt x="1133866" y="1476733"/>
                  <a:pt x="1177749" y="1498075"/>
                  <a:pt x="1195677" y="1547347"/>
                </a:cubicBezTo>
                <a:cubicBezTo>
                  <a:pt x="1199423" y="1557887"/>
                  <a:pt x="1211463" y="1568953"/>
                  <a:pt x="1222166" y="1573170"/>
                </a:cubicBezTo>
                <a:cubicBezTo>
                  <a:pt x="1780331" y="2440289"/>
                  <a:pt x="3154333" y="2446085"/>
                  <a:pt x="3312738" y="2440024"/>
                </a:cubicBezTo>
                <a:cubicBezTo>
                  <a:pt x="3504591" y="2432384"/>
                  <a:pt x="3686008" y="2378897"/>
                  <a:pt x="3863944" y="2312235"/>
                </a:cubicBezTo>
                <a:cubicBezTo>
                  <a:pt x="3939135" y="2284043"/>
                  <a:pt x="4008972" y="2243995"/>
                  <a:pt x="4082022" y="2212904"/>
                </a:cubicBezTo>
                <a:cubicBezTo>
                  <a:pt x="4182897" y="2169955"/>
                  <a:pt x="4260761" y="2088012"/>
                  <a:pt x="4361371" y="2053496"/>
                </a:cubicBezTo>
                <a:cubicBezTo>
                  <a:pt x="4464921" y="2017925"/>
                  <a:pt x="4553490" y="1952846"/>
                  <a:pt x="4659987" y="1925180"/>
                </a:cubicBezTo>
                <a:cubicBezTo>
                  <a:pt x="4716177" y="1910425"/>
                  <a:pt x="4770494" y="1883815"/>
                  <a:pt x="4761667" y="1807667"/>
                </a:cubicBezTo>
                <a:cubicBezTo>
                  <a:pt x="4759257" y="1786061"/>
                  <a:pt x="4773973" y="1768410"/>
                  <a:pt x="4797253" y="1774733"/>
                </a:cubicBezTo>
                <a:cubicBezTo>
                  <a:pt x="4841669" y="1786589"/>
                  <a:pt x="4861738" y="1755234"/>
                  <a:pt x="4886356" y="1731784"/>
                </a:cubicBezTo>
                <a:cubicBezTo>
                  <a:pt x="4930237" y="1690154"/>
                  <a:pt x="4971978" y="1645890"/>
                  <a:pt x="5041818" y="1639039"/>
                </a:cubicBezTo>
                <a:cubicBezTo>
                  <a:pt x="5028440" y="1606365"/>
                  <a:pt x="5005695" y="1611110"/>
                  <a:pt x="4984824" y="1617960"/>
                </a:cubicBezTo>
                <a:cubicBezTo>
                  <a:pt x="4929971" y="1635878"/>
                  <a:pt x="4875653" y="1656165"/>
                  <a:pt x="4820800" y="1674082"/>
                </a:cubicBezTo>
                <a:cubicBezTo>
                  <a:pt x="4784945" y="1685677"/>
                  <a:pt x="4749356" y="1702012"/>
                  <a:pt x="4701459" y="1689099"/>
                </a:cubicBezTo>
                <a:cubicBezTo>
                  <a:pt x="4742668" y="1623230"/>
                  <a:pt x="4812771" y="1611373"/>
                  <a:pt x="4869498" y="1591086"/>
                </a:cubicBezTo>
                <a:cubicBezTo>
                  <a:pt x="4940404" y="1565528"/>
                  <a:pt x="4982147" y="1517309"/>
                  <a:pt x="5032185" y="1463559"/>
                </a:cubicBezTo>
                <a:cubicBezTo>
                  <a:pt x="4980006" y="1450649"/>
                  <a:pt x="4947630" y="1490172"/>
                  <a:pt x="4906692" y="1488062"/>
                </a:cubicBezTo>
                <a:cubicBezTo>
                  <a:pt x="4904550" y="1481215"/>
                  <a:pt x="4900805" y="1471202"/>
                  <a:pt x="4901340" y="1470936"/>
                </a:cubicBezTo>
                <a:cubicBezTo>
                  <a:pt x="4968234" y="1441427"/>
                  <a:pt x="4999539" y="1386097"/>
                  <a:pt x="5009976" y="1319171"/>
                </a:cubicBezTo>
                <a:cubicBezTo>
                  <a:pt x="5015328" y="1284656"/>
                  <a:pt x="5039677" y="1273853"/>
                  <a:pt x="5063760" y="1258044"/>
                </a:cubicBezTo>
                <a:cubicBezTo>
                  <a:pt x="5147777" y="1201922"/>
                  <a:pt x="5236613" y="1151071"/>
                  <a:pt x="5305648" y="1073871"/>
                </a:cubicBezTo>
                <a:cubicBezTo>
                  <a:pt x="5225910" y="1084147"/>
                  <a:pt x="5161960" y="1134471"/>
                  <a:pt x="5076067" y="1156077"/>
                </a:cubicBezTo>
                <a:cubicBezTo>
                  <a:pt x="5144298" y="1071235"/>
                  <a:pt x="5232600" y="1028288"/>
                  <a:pt x="5313141" y="976907"/>
                </a:cubicBezTo>
                <a:cubicBezTo>
                  <a:pt x="5349798" y="953458"/>
                  <a:pt x="5383779" y="923421"/>
                  <a:pt x="5428196" y="910774"/>
                </a:cubicBezTo>
                <a:cubicBezTo>
                  <a:pt x="5443985" y="906295"/>
                  <a:pt x="5469939" y="896809"/>
                  <a:pt x="5457363" y="871779"/>
                </a:cubicBezTo>
                <a:cubicBezTo>
                  <a:pt x="5446661" y="850965"/>
                  <a:pt x="5425523" y="857286"/>
                  <a:pt x="5406256" y="863347"/>
                </a:cubicBezTo>
                <a:cubicBezTo>
                  <a:pt x="5359965" y="878367"/>
                  <a:pt x="5312069" y="878629"/>
                  <a:pt x="5249456" y="878367"/>
                </a:cubicBezTo>
                <a:cubicBezTo>
                  <a:pt x="5301901" y="809597"/>
                  <a:pt x="5397963" y="830149"/>
                  <a:pt x="5442914" y="757955"/>
                </a:cubicBezTo>
                <a:cubicBezTo>
                  <a:pt x="5386723" y="745306"/>
                  <a:pt x="5343376" y="771392"/>
                  <a:pt x="5297887" y="776398"/>
                </a:cubicBezTo>
                <a:cubicBezTo>
                  <a:pt x="5256683" y="780877"/>
                  <a:pt x="5246513" y="768758"/>
                  <a:pt x="5256146" y="728971"/>
                </a:cubicBezTo>
                <a:cubicBezTo>
                  <a:pt x="5271129" y="667053"/>
                  <a:pt x="5248653" y="635435"/>
                  <a:pt x="5188716" y="652298"/>
                </a:cubicBezTo>
                <a:cubicBezTo>
                  <a:pt x="5133062" y="668107"/>
                  <a:pt x="5127175" y="644922"/>
                  <a:pt x="5142160" y="609614"/>
                </a:cubicBezTo>
                <a:cubicBezTo>
                  <a:pt x="5163564" y="558237"/>
                  <a:pt x="5139216" y="518450"/>
                  <a:pt x="5122626" y="475239"/>
                </a:cubicBezTo>
                <a:cubicBezTo>
                  <a:pt x="5097205" y="409367"/>
                  <a:pt x="5107908" y="377223"/>
                  <a:pt x="5162763" y="328215"/>
                </a:cubicBezTo>
                <a:cubicBezTo>
                  <a:pt x="5193532" y="300811"/>
                  <a:pt x="5226711" y="277627"/>
                  <a:pt x="5271399" y="253914"/>
                </a:cubicBezTo>
                <a:cubicBezTo>
                  <a:pt x="5168381" y="241003"/>
                  <a:pt x="5276483" y="197528"/>
                  <a:pt x="5240091" y="170389"/>
                </a:cubicBezTo>
                <a:cubicBezTo>
                  <a:pt x="5167310" y="159323"/>
                  <a:pt x="5107908" y="245745"/>
                  <a:pt x="5008904" y="220979"/>
                </a:cubicBezTo>
                <a:cubicBezTo>
                  <a:pt x="5131187" y="146147"/>
                  <a:pt x="5266315" y="121645"/>
                  <a:pt x="5354881" y="22050"/>
                </a:cubicBezTo>
                <a:cubicBezTo>
                  <a:pt x="5334546" y="-611"/>
                  <a:pt x="5314210" y="20468"/>
                  <a:pt x="5296818" y="12038"/>
                </a:cubicBezTo>
                <a:cubicBezTo>
                  <a:pt x="5297085" y="9403"/>
                  <a:pt x="5296884" y="6109"/>
                  <a:pt x="5297018" y="3177"/>
                </a:cubicBezTo>
                <a:lnTo>
                  <a:pt x="5298067" y="0"/>
                </a:lnTo>
                <a:lnTo>
                  <a:pt x="8958468" y="0"/>
                </a:lnTo>
                <a:lnTo>
                  <a:pt x="8936439" y="18562"/>
                </a:lnTo>
                <a:cubicBezTo>
                  <a:pt x="8928025" y="29598"/>
                  <a:pt x="8926611" y="39110"/>
                  <a:pt x="8934304" y="46608"/>
                </a:cubicBezTo>
                <a:cubicBezTo>
                  <a:pt x="8959791" y="71400"/>
                  <a:pt x="8992737" y="89152"/>
                  <a:pt x="9027240" y="113638"/>
                </a:cubicBezTo>
                <a:cubicBezTo>
                  <a:pt x="8975330" y="159853"/>
                  <a:pt x="8916899" y="180054"/>
                  <a:pt x="8854734" y="193826"/>
                </a:cubicBezTo>
                <a:cubicBezTo>
                  <a:pt x="8836083" y="198111"/>
                  <a:pt x="8817746" y="206680"/>
                  <a:pt x="8815880" y="227493"/>
                </a:cubicBezTo>
                <a:cubicBezTo>
                  <a:pt x="8814017" y="249223"/>
                  <a:pt x="8832977" y="257791"/>
                  <a:pt x="8848828" y="267894"/>
                </a:cubicBezTo>
                <a:cubicBezTo>
                  <a:pt x="8870895" y="281971"/>
                  <a:pt x="8892342" y="294216"/>
                  <a:pt x="8920315" y="296052"/>
                </a:cubicBezTo>
                <a:cubicBezTo>
                  <a:pt x="8966319" y="298806"/>
                  <a:pt x="8988385" y="337982"/>
                  <a:pt x="9015115" y="367363"/>
                </a:cubicBezTo>
                <a:cubicBezTo>
                  <a:pt x="9030034" y="383892"/>
                  <a:pt x="9037496" y="417251"/>
                  <a:pt x="9011388" y="423067"/>
                </a:cubicBezTo>
                <a:cubicBezTo>
                  <a:pt x="8948601" y="437148"/>
                  <a:pt x="8953575" y="477853"/>
                  <a:pt x="8955127" y="524068"/>
                </a:cubicBezTo>
                <a:cubicBezTo>
                  <a:pt x="8957303" y="581304"/>
                  <a:pt x="8994292" y="607624"/>
                  <a:pt x="9039672" y="629661"/>
                </a:cubicBezTo>
                <a:cubicBezTo>
                  <a:pt x="9055213" y="637312"/>
                  <a:pt x="9077279" y="637006"/>
                  <a:pt x="9083187" y="660880"/>
                </a:cubicBezTo>
                <a:cubicBezTo>
                  <a:pt x="9057699" y="683528"/>
                  <a:pt x="9026617" y="665166"/>
                  <a:pt x="8999263" y="671592"/>
                </a:cubicBezTo>
                <a:cubicBezTo>
                  <a:pt x="8976575" y="676794"/>
                  <a:pt x="8938965" y="674041"/>
                  <a:pt x="8970048" y="715664"/>
                </a:cubicBezTo>
                <a:cubicBezTo>
                  <a:pt x="8979063" y="727601"/>
                  <a:pt x="8968494" y="736784"/>
                  <a:pt x="8956992" y="737702"/>
                </a:cubicBezTo>
                <a:cubicBezTo>
                  <a:pt x="8864991" y="747189"/>
                  <a:pt x="8907262" y="831359"/>
                  <a:pt x="8877733" y="875737"/>
                </a:cubicBezTo>
                <a:cubicBezTo>
                  <a:pt x="8869654" y="887979"/>
                  <a:pt x="8878357" y="909097"/>
                  <a:pt x="8891100" y="914300"/>
                </a:cubicBezTo>
                <a:cubicBezTo>
                  <a:pt x="8972534" y="948581"/>
                  <a:pt x="8983724" y="1030299"/>
                  <a:pt x="9023199" y="1100695"/>
                </a:cubicBezTo>
                <a:cubicBezTo>
                  <a:pt x="8980304" y="1128545"/>
                  <a:pt x="8929020" y="1134666"/>
                  <a:pt x="8882708" y="1152725"/>
                </a:cubicBezTo>
                <a:cubicBezTo>
                  <a:pt x="8834530" y="1171701"/>
                  <a:pt x="8834530" y="1185780"/>
                  <a:pt x="8874315" y="1240870"/>
                </a:cubicBezTo>
                <a:cubicBezTo>
                  <a:pt x="8770812" y="1252808"/>
                  <a:pt x="8770812" y="1252808"/>
                  <a:pt x="8802826" y="1339424"/>
                </a:cubicBezTo>
                <a:cubicBezTo>
                  <a:pt x="8716105" y="1347382"/>
                  <a:pt x="8658917" y="1388394"/>
                  <a:pt x="8645552" y="1478072"/>
                </a:cubicBezTo>
                <a:cubicBezTo>
                  <a:pt x="8639024" y="1521532"/>
                  <a:pt x="8599861" y="1542037"/>
                  <a:pt x="8556347" y="1571114"/>
                </a:cubicBezTo>
                <a:cubicBezTo>
                  <a:pt x="8610428" y="1599274"/>
                  <a:pt x="8647106" y="1658037"/>
                  <a:pt x="8710202" y="1595904"/>
                </a:cubicBezTo>
                <a:cubicBezTo>
                  <a:pt x="8733202" y="1573257"/>
                  <a:pt x="8731030" y="1602027"/>
                  <a:pt x="8734135" y="1610290"/>
                </a:cubicBezTo>
                <a:cubicBezTo>
                  <a:pt x="8741594" y="1630489"/>
                  <a:pt x="8726054" y="1643958"/>
                  <a:pt x="8715797" y="1659260"/>
                </a:cubicBezTo>
                <a:cubicBezTo>
                  <a:pt x="8705851" y="1674564"/>
                  <a:pt x="8694038" y="1690784"/>
                  <a:pt x="8691242" y="1707927"/>
                </a:cubicBezTo>
                <a:cubicBezTo>
                  <a:pt x="8689378" y="1719862"/>
                  <a:pt x="8698391" y="1737306"/>
                  <a:pt x="8708337" y="1746183"/>
                </a:cubicBezTo>
                <a:cubicBezTo>
                  <a:pt x="8760556" y="1793011"/>
                  <a:pt x="8729474" y="1898297"/>
                  <a:pt x="8828316" y="1911765"/>
                </a:cubicBezTo>
                <a:cubicBezTo>
                  <a:pt x="8872762" y="1917884"/>
                  <a:pt x="8894207" y="1956449"/>
                  <a:pt x="8926844" y="1977567"/>
                </a:cubicBezTo>
                <a:cubicBezTo>
                  <a:pt x="9040293" y="2051328"/>
                  <a:pt x="9116134" y="2146208"/>
                  <a:pt x="9151255" y="2276592"/>
                </a:cubicBezTo>
                <a:cubicBezTo>
                  <a:pt x="9160890" y="2312707"/>
                  <a:pt x="9197879" y="2341785"/>
                  <a:pt x="9221812" y="2373614"/>
                </a:cubicBezTo>
                <a:cubicBezTo>
                  <a:pt x="9210310" y="2396875"/>
                  <a:pt x="9147525" y="2346680"/>
                  <a:pt x="9169593" y="2407892"/>
                </a:cubicBezTo>
                <a:cubicBezTo>
                  <a:pt x="9186377" y="2453803"/>
                  <a:pt x="9229272" y="2482267"/>
                  <a:pt x="9269679" y="2509507"/>
                </a:cubicBezTo>
                <a:cubicBezTo>
                  <a:pt x="9315680" y="2540419"/>
                  <a:pt x="9366654" y="2565210"/>
                  <a:pt x="9387480" y="2622444"/>
                </a:cubicBezTo>
                <a:cubicBezTo>
                  <a:pt x="9391832" y="2634687"/>
                  <a:pt x="9405817" y="2647542"/>
                  <a:pt x="9418250" y="2652440"/>
                </a:cubicBezTo>
                <a:cubicBezTo>
                  <a:pt x="10066621" y="3659697"/>
                  <a:pt x="11662679" y="3666430"/>
                  <a:pt x="11846684" y="3659389"/>
                </a:cubicBezTo>
                <a:cubicBezTo>
                  <a:pt x="11958113" y="3654952"/>
                  <a:pt x="12066512" y="3637200"/>
                  <a:pt x="12172890" y="3610878"/>
                </a:cubicBezTo>
                <a:lnTo>
                  <a:pt x="12192000" y="3605403"/>
                </a:lnTo>
                <a:lnTo>
                  <a:pt x="12192000" y="6858000"/>
                </a:lnTo>
                <a:lnTo>
                  <a:pt x="2667892" y="6858000"/>
                </a:lnTo>
                <a:lnTo>
                  <a:pt x="2654380" y="6849405"/>
                </a:lnTo>
                <a:cubicBezTo>
                  <a:pt x="2607569" y="6826978"/>
                  <a:pt x="2555222" y="6809052"/>
                  <a:pt x="2517472" y="6768410"/>
                </a:cubicBezTo>
                <a:cubicBezTo>
                  <a:pt x="2640621" y="6736030"/>
                  <a:pt x="2751355" y="6703317"/>
                  <a:pt x="2863768" y="6678867"/>
                </a:cubicBezTo>
                <a:cubicBezTo>
                  <a:pt x="2982893" y="6653093"/>
                  <a:pt x="3083895" y="6583373"/>
                  <a:pt x="3200332" y="6552312"/>
                </a:cubicBezTo>
                <a:cubicBezTo>
                  <a:pt x="3225166" y="6545703"/>
                  <a:pt x="3255030" y="6522574"/>
                  <a:pt x="3263755" y="6500106"/>
                </a:cubicBezTo>
                <a:cubicBezTo>
                  <a:pt x="3291941" y="6427411"/>
                  <a:pt x="3854674" y="6223537"/>
                  <a:pt x="3788234" y="6158777"/>
                </a:cubicBezTo>
                <a:cubicBezTo>
                  <a:pt x="3760718" y="6132011"/>
                  <a:pt x="3725150" y="6112847"/>
                  <a:pt x="3687901" y="6086412"/>
                </a:cubicBezTo>
                <a:cubicBezTo>
                  <a:pt x="3743942" y="6036518"/>
                  <a:pt x="3807024" y="6014710"/>
                  <a:pt x="3874137" y="5999841"/>
                </a:cubicBezTo>
                <a:cubicBezTo>
                  <a:pt x="3894273" y="5995216"/>
                  <a:pt x="3914069" y="5985964"/>
                  <a:pt x="3916083" y="5963494"/>
                </a:cubicBezTo>
                <a:cubicBezTo>
                  <a:pt x="3918095" y="5940035"/>
                  <a:pt x="3897626" y="5930785"/>
                  <a:pt x="3880513" y="5919878"/>
                </a:cubicBezTo>
                <a:cubicBezTo>
                  <a:pt x="3856689" y="5904680"/>
                  <a:pt x="3833535" y="5891460"/>
                  <a:pt x="3803335" y="5889479"/>
                </a:cubicBezTo>
                <a:cubicBezTo>
                  <a:pt x="3753670" y="5886505"/>
                  <a:pt x="3729848" y="5844211"/>
                  <a:pt x="3700990" y="5812491"/>
                </a:cubicBezTo>
                <a:cubicBezTo>
                  <a:pt x="3684884" y="5794647"/>
                  <a:pt x="3676828" y="5758633"/>
                  <a:pt x="3705014" y="5752353"/>
                </a:cubicBezTo>
                <a:cubicBezTo>
                  <a:pt x="3772798" y="5737152"/>
                  <a:pt x="3767428" y="5693207"/>
                  <a:pt x="3765753" y="5643313"/>
                </a:cubicBezTo>
                <a:cubicBezTo>
                  <a:pt x="3763404" y="5581522"/>
                  <a:pt x="3723470" y="5553107"/>
                  <a:pt x="3674479" y="5529315"/>
                </a:cubicBezTo>
                <a:cubicBezTo>
                  <a:pt x="3657701" y="5521056"/>
                  <a:pt x="3633878" y="5521386"/>
                  <a:pt x="3627501" y="5495612"/>
                </a:cubicBezTo>
                <a:cubicBezTo>
                  <a:pt x="3655017" y="5471161"/>
                  <a:pt x="3688572" y="5490985"/>
                  <a:pt x="3718104" y="5484048"/>
                </a:cubicBezTo>
                <a:cubicBezTo>
                  <a:pt x="3742598" y="5478431"/>
                  <a:pt x="3783202" y="5481403"/>
                  <a:pt x="3749644" y="5436467"/>
                </a:cubicBezTo>
                <a:cubicBezTo>
                  <a:pt x="3739912" y="5423580"/>
                  <a:pt x="3751322" y="5413666"/>
                  <a:pt x="3763740" y="5412675"/>
                </a:cubicBezTo>
                <a:cubicBezTo>
                  <a:pt x="3863064" y="5402433"/>
                  <a:pt x="3817428" y="5311564"/>
                  <a:pt x="3849307" y="5263654"/>
                </a:cubicBezTo>
                <a:cubicBezTo>
                  <a:pt x="3858030" y="5250437"/>
                  <a:pt x="3848634" y="5227638"/>
                  <a:pt x="3834876" y="5222021"/>
                </a:cubicBezTo>
                <a:cubicBezTo>
                  <a:pt x="3746960" y="5185011"/>
                  <a:pt x="3734880" y="5096789"/>
                  <a:pt x="3692263" y="5020790"/>
                </a:cubicBezTo>
                <a:cubicBezTo>
                  <a:pt x="3738572" y="4990724"/>
                  <a:pt x="3793938" y="4984115"/>
                  <a:pt x="3843936" y="4964619"/>
                </a:cubicBezTo>
                <a:cubicBezTo>
                  <a:pt x="3895949" y="4944132"/>
                  <a:pt x="3895949" y="4928933"/>
                  <a:pt x="3852997" y="4869458"/>
                </a:cubicBezTo>
                <a:cubicBezTo>
                  <a:pt x="3964739" y="4856569"/>
                  <a:pt x="3964739" y="4856569"/>
                  <a:pt x="3930177" y="4763060"/>
                </a:cubicBezTo>
                <a:cubicBezTo>
                  <a:pt x="4023800" y="4754468"/>
                  <a:pt x="4085540" y="4710192"/>
                  <a:pt x="4099968" y="4613376"/>
                </a:cubicBezTo>
                <a:cubicBezTo>
                  <a:pt x="4107016" y="4566456"/>
                  <a:pt x="4149296" y="4544320"/>
                  <a:pt x="4196274" y="4512928"/>
                </a:cubicBezTo>
                <a:cubicBezTo>
                  <a:pt x="4137888" y="4482527"/>
                  <a:pt x="4098290" y="4419087"/>
                  <a:pt x="4030173" y="4486165"/>
                </a:cubicBezTo>
                <a:cubicBezTo>
                  <a:pt x="4005342" y="4510615"/>
                  <a:pt x="4007687" y="4479555"/>
                  <a:pt x="4004335" y="4470634"/>
                </a:cubicBezTo>
                <a:cubicBezTo>
                  <a:pt x="3996282" y="4448827"/>
                  <a:pt x="4013059" y="4434287"/>
                  <a:pt x="4024133" y="4417767"/>
                </a:cubicBezTo>
                <a:cubicBezTo>
                  <a:pt x="4034870" y="4401245"/>
                  <a:pt x="4047624" y="4383734"/>
                  <a:pt x="4050642" y="4365226"/>
                </a:cubicBezTo>
                <a:cubicBezTo>
                  <a:pt x="4052655" y="4352340"/>
                  <a:pt x="4042924" y="4333509"/>
                  <a:pt x="4032186" y="4323924"/>
                </a:cubicBezTo>
                <a:cubicBezTo>
                  <a:pt x="3975811" y="4273370"/>
                  <a:pt x="4009367" y="4159704"/>
                  <a:pt x="3902658" y="4145163"/>
                </a:cubicBezTo>
                <a:cubicBezTo>
                  <a:pt x="3854674" y="4138557"/>
                  <a:pt x="3831522" y="4096923"/>
                  <a:pt x="3796288" y="4074123"/>
                </a:cubicBezTo>
                <a:cubicBezTo>
                  <a:pt x="3673808" y="3994492"/>
                  <a:pt x="3591931" y="3892060"/>
                  <a:pt x="3554015" y="3751298"/>
                </a:cubicBezTo>
                <a:cubicBezTo>
                  <a:pt x="3543613" y="3712308"/>
                  <a:pt x="3503679" y="3680917"/>
                  <a:pt x="3477841" y="3646554"/>
                </a:cubicBezTo>
                <a:cubicBezTo>
                  <a:pt x="3490259" y="3621441"/>
                  <a:pt x="3558041" y="3675631"/>
                  <a:pt x="3534217" y="3609547"/>
                </a:cubicBezTo>
                <a:cubicBezTo>
                  <a:pt x="3516097" y="3559982"/>
                  <a:pt x="3469788" y="3529253"/>
                  <a:pt x="3426164" y="3499844"/>
                </a:cubicBezTo>
                <a:cubicBezTo>
                  <a:pt x="3376502" y="3466472"/>
                  <a:pt x="3321470" y="3439708"/>
                  <a:pt x="3298987" y="3377918"/>
                </a:cubicBezTo>
                <a:cubicBezTo>
                  <a:pt x="3294289" y="3364700"/>
                  <a:pt x="3279190" y="3350823"/>
                  <a:pt x="3265768" y="3345534"/>
                </a:cubicBezTo>
                <a:cubicBezTo>
                  <a:pt x="2609539" y="2326070"/>
                  <a:pt x="1054085" y="2255965"/>
                  <a:pt x="698533" y="2257448"/>
                </a:cubicBezTo>
                <a:cubicBezTo>
                  <a:pt x="674830" y="2257546"/>
                  <a:pt x="656459" y="2257963"/>
                  <a:pt x="644044" y="2258439"/>
                </a:cubicBezTo>
                <a:cubicBezTo>
                  <a:pt x="463596" y="2265625"/>
                  <a:pt x="290510" y="2305151"/>
                  <a:pt x="121106" y="2359734"/>
                </a:cubicBezTo>
                <a:lnTo>
                  <a:pt x="0" y="240215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FB64A18-5B7B-4CC8-F110-CE173AC1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568" y="2172725"/>
            <a:ext cx="6864412" cy="17463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Muita hankkeita:</a:t>
            </a:r>
          </a:p>
        </p:txBody>
      </p:sp>
      <p:pic>
        <p:nvPicPr>
          <p:cNvPr id="10" name="Kuva 9" descr="Kuva, joka sisältää kohteen teksti, kuvakaappaus, vaate, Brändi&#10;&#10;Kuvaus luotu automaattisesti">
            <a:extLst>
              <a:ext uri="{FF2B5EF4-FFF2-40B4-BE49-F238E27FC236}">
                <a16:creationId xmlns:a16="http://schemas.microsoft.com/office/drawing/2014/main" id="{F3C5B01A-B837-D7C8-6851-6CB803D2A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10" y="122224"/>
            <a:ext cx="4029812" cy="2104601"/>
          </a:xfrm>
          <a:prstGeom prst="rect">
            <a:avLst/>
          </a:prstGeom>
        </p:spPr>
      </p:pic>
      <p:pic>
        <p:nvPicPr>
          <p:cNvPr id="6" name="Kuva 5" descr="Kuva, joka sisältää kohteen Ihmisen kasvot, vaate, henkilö, teksti&#10;&#10;Kuvaus luotu automaattisesti">
            <a:extLst>
              <a:ext uri="{FF2B5EF4-FFF2-40B4-BE49-F238E27FC236}">
                <a16:creationId xmlns:a16="http://schemas.microsoft.com/office/drawing/2014/main" id="{5B9F71E1-B6F7-D0B0-4D7B-06F47E84F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74" y="3504789"/>
            <a:ext cx="3131817" cy="2247702"/>
          </a:xfrm>
          <a:prstGeom prst="rect">
            <a:avLst/>
          </a:prstGeom>
        </p:spPr>
      </p:pic>
      <p:pic>
        <p:nvPicPr>
          <p:cNvPr id="11" name="Kuva 10" descr="Kuva, joka sisältää kohteen kuvakaappaus, teksti, Värikkyys, vihreä&#10;&#10;Kuvaus luotu automaattisesti">
            <a:extLst>
              <a:ext uri="{FF2B5EF4-FFF2-40B4-BE49-F238E27FC236}">
                <a16:creationId xmlns:a16="http://schemas.microsoft.com/office/drawing/2014/main" id="{98D30720-7DB6-F520-F99D-920D4D173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180" y="244372"/>
            <a:ext cx="2943631" cy="2533602"/>
          </a:xfrm>
          <a:prstGeom prst="rect">
            <a:avLst/>
          </a:prstGeom>
        </p:spPr>
      </p:pic>
      <p:pic>
        <p:nvPicPr>
          <p:cNvPr id="8" name="Kuva 7" descr="Kuva, joka sisältää kohteen Ihmisen kasvot, henkilö, vaate, hymy&#10;&#10;Kuvaus luotu automaattisesti">
            <a:extLst>
              <a:ext uri="{FF2B5EF4-FFF2-40B4-BE49-F238E27FC236}">
                <a16:creationId xmlns:a16="http://schemas.microsoft.com/office/drawing/2014/main" id="{8DB8E8BB-CD78-922C-D045-4F1D33E09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4943" y="365428"/>
            <a:ext cx="2514321" cy="2486627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61EF0414-8ED8-05DC-08F0-43429E3FF548}"/>
              </a:ext>
            </a:extLst>
          </p:cNvPr>
          <p:cNvSpPr txBox="1"/>
          <p:nvPr/>
        </p:nvSpPr>
        <p:spPr>
          <a:xfrm>
            <a:off x="3961566" y="3918657"/>
            <a:ext cx="8139029" cy="24376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https://www.kpedu.fi/Satoa</a:t>
            </a:r>
            <a:endParaRPr lang="en-US" sz="1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https://www.kpedu.fi/AIM</a:t>
            </a:r>
            <a:endParaRPr lang="en-US" sz="1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Jo </a:t>
            </a:r>
            <a:r>
              <a:rPr lang="en-US" sz="1400" err="1"/>
              <a:t>päättyneitä</a:t>
            </a:r>
            <a:endParaRPr lang="en-US" sz="1400" err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https://www.kpedu.fi/kpedu/projektitoiminta-hankkeet/projektit/projektiarkisto/varustamo</a:t>
            </a:r>
            <a:endParaRPr lang="en-US" sz="1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https://www.kpedu.fi/tuki-polku</a:t>
            </a:r>
            <a:endParaRPr lang="en-US" sz="1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>
              <a:sym typeface="Wingdings" panose="05000000000000000000" pitchFamily="2" charset="2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/>
          </a:p>
        </p:txBody>
      </p:sp>
    </p:spTree>
    <p:extLst>
      <p:ext uri="{BB962C8B-B14F-4D97-AF65-F5344CB8AC3E}">
        <p14:creationId xmlns:p14="http://schemas.microsoft.com/office/powerpoint/2010/main" val="298014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E4DA1AE-1076-F579-817C-B4885F12E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Mitä toisen asteen opinnot merkitsevät nuorelle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B9645395-E849-EF60-124B-2442A6092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0" r="30291" b="-1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D6C9286-F1E5-14B0-123D-DB4A24F5BAE1}"/>
              </a:ext>
            </a:extLst>
          </p:cNvPr>
          <p:cNvSpPr txBox="1"/>
          <p:nvPr/>
        </p:nvSpPr>
        <p:spPr>
          <a:xfrm>
            <a:off x="6803409" y="2470245"/>
            <a:ext cx="4156512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i="1"/>
              <a:t>"</a:t>
            </a:r>
            <a:r>
              <a:rPr lang="en-US" sz="1900" i="1" err="1"/>
              <a:t>Koulutus</a:t>
            </a:r>
            <a:r>
              <a:rPr lang="en-US" sz="1900" i="1"/>
              <a:t> on </a:t>
            </a:r>
            <a:r>
              <a:rPr lang="en-US" sz="1900" i="1" err="1"/>
              <a:t>käyttöliittymä</a:t>
            </a:r>
            <a:r>
              <a:rPr lang="en-US" sz="1900" i="1"/>
              <a:t> </a:t>
            </a:r>
            <a:r>
              <a:rPr lang="en-US" sz="1900" i="1" err="1"/>
              <a:t>yhteiskuntaan</a:t>
            </a:r>
            <a:r>
              <a:rPr lang="en-US" sz="1900" i="1"/>
              <a:t>. Ei </a:t>
            </a:r>
            <a:r>
              <a:rPr lang="en-US" sz="1900" i="1" err="1"/>
              <a:t>saisi</a:t>
            </a:r>
            <a:r>
              <a:rPr lang="en-US" sz="1900" i="1"/>
              <a:t> olla </a:t>
            </a:r>
            <a:r>
              <a:rPr lang="en-US" sz="1900" i="1" err="1"/>
              <a:t>niin</a:t>
            </a:r>
            <a:r>
              <a:rPr lang="en-US" sz="1900" i="1"/>
              <a:t>, </a:t>
            </a:r>
            <a:r>
              <a:rPr lang="en-US" sz="1900" i="1" err="1"/>
              <a:t>että</a:t>
            </a:r>
            <a:r>
              <a:rPr lang="en-US" sz="1900" i="1"/>
              <a:t> </a:t>
            </a:r>
            <a:r>
              <a:rPr lang="en-US" sz="1900" i="1" err="1"/>
              <a:t>toiset</a:t>
            </a:r>
            <a:r>
              <a:rPr lang="en-US" sz="1900" i="1"/>
              <a:t> </a:t>
            </a:r>
            <a:r>
              <a:rPr lang="en-US" sz="1900" i="1" err="1"/>
              <a:t>saavat</a:t>
            </a:r>
            <a:r>
              <a:rPr lang="en-US" sz="1900" i="1"/>
              <a:t> </a:t>
            </a:r>
            <a:r>
              <a:rPr lang="en-US" sz="1900" i="1" err="1"/>
              <a:t>käyttöliittymän</a:t>
            </a:r>
            <a:r>
              <a:rPr lang="en-US" sz="1900" i="1"/>
              <a:t>, </a:t>
            </a:r>
            <a:r>
              <a:rPr lang="en-US" sz="1900" i="1" err="1"/>
              <a:t>toiset</a:t>
            </a:r>
            <a:r>
              <a:rPr lang="en-US" sz="1900" i="1"/>
              <a:t> </a:t>
            </a:r>
            <a:r>
              <a:rPr lang="en-US" sz="1900" i="1" err="1"/>
              <a:t>eivät</a:t>
            </a:r>
            <a:r>
              <a:rPr lang="en-US" sz="1900" i="1"/>
              <a:t>. </a:t>
            </a:r>
            <a:r>
              <a:rPr lang="en-US" sz="1900" i="1" err="1"/>
              <a:t>Koulutuksen</a:t>
            </a:r>
            <a:r>
              <a:rPr lang="en-US" sz="1900" i="1"/>
              <a:t> </a:t>
            </a:r>
            <a:r>
              <a:rPr lang="en-US" sz="1900" i="1" err="1"/>
              <a:t>ei</a:t>
            </a:r>
            <a:r>
              <a:rPr lang="en-US" sz="1900" i="1"/>
              <a:t> </a:t>
            </a:r>
            <a:r>
              <a:rPr lang="en-US" sz="1900" i="1" err="1"/>
              <a:t>pitäisi</a:t>
            </a:r>
            <a:r>
              <a:rPr lang="en-US" sz="1900" i="1"/>
              <a:t> olla </a:t>
            </a:r>
            <a:r>
              <a:rPr lang="en-US" sz="1900" i="1" err="1"/>
              <a:t>tarkoitettu</a:t>
            </a:r>
            <a:r>
              <a:rPr lang="en-US" sz="1900" i="1"/>
              <a:t> vain </a:t>
            </a:r>
            <a:r>
              <a:rPr lang="en-US" sz="1900" i="1" err="1"/>
              <a:t>hyväosaisille</a:t>
            </a:r>
            <a:r>
              <a:rPr lang="en-US" sz="1900" i="1"/>
              <a:t> ja </a:t>
            </a:r>
            <a:r>
              <a:rPr lang="en-US" sz="1900" i="1" err="1"/>
              <a:t>onnekkaille</a:t>
            </a:r>
            <a:r>
              <a:rPr lang="en-US" sz="1900" i="1"/>
              <a:t>.  </a:t>
            </a:r>
            <a:endParaRPr lang="fi-FI">
              <a:cs typeface="Calibri" panose="020F0502020204030204"/>
            </a:endParaRPr>
          </a:p>
          <a:p>
            <a:pPr marL="0">
              <a:lnSpc>
                <a:spcPct val="90000"/>
              </a:lnSpc>
              <a:spcAft>
                <a:spcPts val="600"/>
              </a:spcAft>
            </a:pPr>
            <a:r>
              <a:rPr lang="en-US" sz="1900" i="1"/>
              <a:t>Jos </a:t>
            </a:r>
            <a:r>
              <a:rPr lang="en-US" sz="1900" i="1" err="1"/>
              <a:t>lapset</a:t>
            </a:r>
            <a:r>
              <a:rPr lang="en-US" sz="1900" i="1"/>
              <a:t> ja </a:t>
            </a:r>
            <a:r>
              <a:rPr lang="en-US" sz="1900" i="1" err="1"/>
              <a:t>nuoret</a:t>
            </a:r>
            <a:r>
              <a:rPr lang="en-US" sz="1900" i="1"/>
              <a:t> </a:t>
            </a:r>
            <a:r>
              <a:rPr lang="en-US" sz="1900" i="1" err="1"/>
              <a:t>eivät</a:t>
            </a:r>
            <a:r>
              <a:rPr lang="en-US" sz="1900" i="1"/>
              <a:t> </a:t>
            </a:r>
            <a:r>
              <a:rPr lang="en-US" sz="1900" i="1" err="1"/>
              <a:t>saa</a:t>
            </a:r>
            <a:r>
              <a:rPr lang="en-US" sz="1900" i="1"/>
              <a:t> </a:t>
            </a:r>
            <a:r>
              <a:rPr lang="en-US" sz="1900" i="1" err="1"/>
              <a:t>tarvitsemaansa</a:t>
            </a:r>
            <a:r>
              <a:rPr lang="en-US" sz="1900" i="1"/>
              <a:t> </a:t>
            </a:r>
            <a:r>
              <a:rPr lang="en-US" sz="1900" i="1" err="1"/>
              <a:t>tukea</a:t>
            </a:r>
            <a:r>
              <a:rPr lang="en-US" sz="1900" i="1"/>
              <a:t> </a:t>
            </a:r>
            <a:r>
              <a:rPr lang="en-US" sz="1900" i="1" err="1"/>
              <a:t>opintoihin</a:t>
            </a:r>
            <a:r>
              <a:rPr lang="en-US" sz="1900" i="1"/>
              <a:t>, </a:t>
            </a:r>
            <a:r>
              <a:rPr lang="en-US" sz="1900" i="1" err="1"/>
              <a:t>silloinhan</a:t>
            </a:r>
            <a:r>
              <a:rPr lang="en-US" sz="1900" i="1"/>
              <a:t> se </a:t>
            </a:r>
            <a:r>
              <a:rPr lang="en-US" sz="1900" i="1" err="1"/>
              <a:t>tarkoittaa</a:t>
            </a:r>
            <a:r>
              <a:rPr lang="en-US" sz="1900" i="1"/>
              <a:t>, </a:t>
            </a:r>
            <a:r>
              <a:rPr lang="en-US" sz="1900" i="1" err="1"/>
              <a:t>ettei</a:t>
            </a:r>
            <a:r>
              <a:rPr lang="en-US" sz="1900" i="1"/>
              <a:t> </a:t>
            </a:r>
            <a:r>
              <a:rPr lang="en-US" sz="1900" i="1" err="1"/>
              <a:t>koulutusta</a:t>
            </a:r>
            <a:r>
              <a:rPr lang="en-US" sz="1900" i="1"/>
              <a:t> ole </a:t>
            </a:r>
            <a:r>
              <a:rPr lang="en-US" sz="1900" i="1" err="1"/>
              <a:t>suunniteltu</a:t>
            </a:r>
            <a:r>
              <a:rPr lang="en-US" sz="1900" i="1"/>
              <a:t> </a:t>
            </a:r>
            <a:r>
              <a:rPr lang="en-US" sz="1900" i="1" err="1"/>
              <a:t>kaikkia</a:t>
            </a:r>
            <a:r>
              <a:rPr lang="en-US" sz="1900" i="1"/>
              <a:t> </a:t>
            </a:r>
            <a:r>
              <a:rPr lang="en-US" sz="1900" i="1" err="1"/>
              <a:t>varten</a:t>
            </a:r>
            <a:r>
              <a:rPr lang="en-US" sz="1900" i="1"/>
              <a:t>…"</a:t>
            </a:r>
            <a:endParaRPr lang="en-US">
              <a:cs typeface="Calibri" panose="020F0502020204030204"/>
            </a:endParaRP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i="1"/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i="1"/>
              <a:t>Venla </a:t>
            </a:r>
            <a:r>
              <a:rPr lang="en-US" sz="1900" i="1" err="1"/>
              <a:t>Bernelius</a:t>
            </a:r>
            <a:r>
              <a:rPr lang="en-US" sz="1900" i="1"/>
              <a:t>, </a:t>
            </a:r>
            <a:r>
              <a:rPr lang="en-US" sz="1900" i="1" err="1"/>
              <a:t>lastensuojelupäivien</a:t>
            </a:r>
            <a:r>
              <a:rPr lang="en-US" sz="1900" i="1"/>
              <a:t> </a:t>
            </a:r>
            <a:r>
              <a:rPr lang="en-US" sz="1900" i="1" err="1"/>
              <a:t>puheenvuoro</a:t>
            </a:r>
            <a:endParaRPr lang="en-US" sz="1900" i="1" err="1">
              <a:cs typeface="Calibri"/>
            </a:endParaRP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71932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ctrTitle"/>
          </p:nvPr>
        </p:nvSpPr>
        <p:spPr>
          <a:xfrm>
            <a:off x="5947519" y="620638"/>
            <a:ext cx="4759654" cy="2664309"/>
          </a:xfrm>
        </p:spPr>
        <p:txBody>
          <a:bodyPr>
            <a:normAutofit/>
          </a:bodyPr>
          <a:lstStyle/>
          <a:p>
            <a:r>
              <a:rPr lang="fi-FI" sz="3200" b="1" dirty="0">
                <a:solidFill>
                  <a:schemeClr val="bg1"/>
                </a:solidFill>
              </a:rPr>
              <a:t>YHDESSÄ VOIMAA OPINTOIHIN- HANKE </a:t>
            </a:r>
            <a:br>
              <a:rPr lang="fi-FI" sz="3200" b="1" dirty="0">
                <a:cs typeface="Calibri Light"/>
              </a:rPr>
            </a:br>
            <a:br>
              <a:rPr lang="fi-FI" sz="3200" b="1" dirty="0"/>
            </a:br>
            <a:r>
              <a:rPr lang="fi-FI" sz="1600" b="1" dirty="0">
                <a:solidFill>
                  <a:schemeClr val="bg1"/>
                </a:solidFill>
              </a:rPr>
              <a:t>1.1.2022-31.12.2023</a:t>
            </a:r>
            <a:br>
              <a:rPr lang="fi-FI" sz="1600" b="1" dirty="0">
                <a:solidFill>
                  <a:schemeClr val="bg1"/>
                </a:solidFill>
                <a:cs typeface="Calibri Light"/>
              </a:rPr>
            </a:br>
            <a:br>
              <a:rPr lang="fi-FI" sz="1600" b="1" dirty="0">
                <a:cs typeface="Calibri Light"/>
              </a:rPr>
            </a:br>
            <a:r>
              <a:rPr lang="fi-FI" sz="1600" b="1" dirty="0">
                <a:solidFill>
                  <a:schemeClr val="bg1"/>
                </a:solidFill>
                <a:cs typeface="Calibri Light"/>
              </a:rPr>
              <a:t>1.1.2024-&gt; Jatkuu omana toimintana</a:t>
            </a:r>
            <a:br>
              <a:rPr lang="fi-FI" sz="1600" b="1" dirty="0">
                <a:solidFill>
                  <a:schemeClr val="bg1"/>
                </a:solidFill>
                <a:cs typeface="Calibri Light"/>
              </a:rPr>
            </a:br>
            <a:r>
              <a:rPr lang="fi-FI" sz="1600" b="1" dirty="0">
                <a:solidFill>
                  <a:schemeClr val="bg1"/>
                </a:solidFill>
                <a:cs typeface="Calibri Light"/>
              </a:rPr>
              <a:t> mm. </a:t>
            </a:r>
            <a:r>
              <a:rPr lang="fi-FI" sz="1600" b="1" dirty="0" err="1">
                <a:solidFill>
                  <a:schemeClr val="bg1"/>
                </a:solidFill>
                <a:cs typeface="Calibri Light"/>
              </a:rPr>
              <a:t>Opva</a:t>
            </a:r>
            <a:r>
              <a:rPr lang="fi-FI" sz="1600" b="1" dirty="0">
                <a:solidFill>
                  <a:schemeClr val="bg1"/>
                </a:solidFill>
                <a:cs typeface="Calibri Light"/>
              </a:rPr>
              <a:t>-rahoitus sekä AIM-Learning hankkeena</a:t>
            </a:r>
            <a:br>
              <a:rPr lang="fi-FI" sz="1600" b="1" dirty="0"/>
            </a:br>
            <a:endParaRPr lang="fi-FI" sz="16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6482979" y="3485114"/>
            <a:ext cx="3345923" cy="1340498"/>
          </a:xfrm>
        </p:spPr>
        <p:txBody>
          <a:bodyPr/>
          <a:lstStyle/>
          <a:p>
            <a:r>
              <a:rPr lang="fi-FI" sz="1800" b="1">
                <a:solidFill>
                  <a:schemeClr val="bg1"/>
                </a:solidFill>
              </a:rPr>
              <a:t> Keski-Pohjanmaan ammattiopiston toimijat</a:t>
            </a:r>
          </a:p>
          <a:p>
            <a:endParaRPr lang="fi-FI" sz="1800" b="1">
              <a:solidFill>
                <a:schemeClr val="bg1"/>
              </a:solidFill>
            </a:endParaRPr>
          </a:p>
          <a:p>
            <a:r>
              <a:rPr lang="fi-FI" sz="1800">
                <a:solidFill>
                  <a:schemeClr val="bg1"/>
                </a:solidFill>
                <a:cs typeface="Arial"/>
              </a:rPr>
              <a:t> Janika Kupila ja Salla Taskila</a:t>
            </a:r>
          </a:p>
        </p:txBody>
      </p:sp>
      <p:pic>
        <p:nvPicPr>
          <p:cNvPr id="2" name="Kuvan paikkamerkki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90" y="5968133"/>
            <a:ext cx="1494170" cy="508458"/>
          </a:xfr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C011F384-AD7D-56CE-EA08-2020810502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A3A5BF-78DE-48F6-DC10-02A0BED7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70" y="674221"/>
            <a:ext cx="3750521" cy="500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551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Kuva, joka sisältää kohteen sisä-, Välipala, pöytäastiasto, ruoka&#10;&#10;Kuvaus luotu automaattisesti">
            <a:extLst>
              <a:ext uri="{FF2B5EF4-FFF2-40B4-BE49-F238E27FC236}">
                <a16:creationId xmlns:a16="http://schemas.microsoft.com/office/drawing/2014/main" id="{D77DC016-A2E4-8182-2094-E58D5D0AB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8" b="271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299" y="540010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	       </a:t>
            </a:r>
            <a:r>
              <a:rPr lang="en-US" sz="4000" b="1"/>
              <a:t>LUVUT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A4A3DDE-0D3F-96E0-7FD2-A171616E716F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NUORIA 120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VOIMAVARAPAJALLA  40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Puolivuosittain n.10 opiskelijaa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YKSILÖVALMENNUKSESSA  72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+ sisältää pajan opiskelijoita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RYHMISSÄ MAAKUNNISSA 20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7A8F801-9BF5-46D1-98A5-513B8005DAC3}" type="datetime1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3/20/2024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Yhdessä voimaa opintoihin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A4837A0-F8B5-40DF-B7A3-2778985E985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1821137" y="887339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19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yltti 19">
            <a:extLst>
              <a:ext uri="{FF2B5EF4-FFF2-40B4-BE49-F238E27FC236}">
                <a16:creationId xmlns:a16="http://schemas.microsoft.com/office/drawing/2014/main" id="{4A2A51CF-56E9-384B-B3A3-7E2A3461837D}"/>
              </a:ext>
            </a:extLst>
          </p:cNvPr>
          <p:cNvSpPr/>
          <p:nvPr/>
        </p:nvSpPr>
        <p:spPr>
          <a:xfrm>
            <a:off x="4288169" y="2768452"/>
            <a:ext cx="3797329" cy="1331983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22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0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20.3.2024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716" y="2981160"/>
            <a:ext cx="3270059" cy="900000"/>
          </a:xfrm>
        </p:spPr>
        <p:txBody>
          <a:bodyPr/>
          <a:lstStyle/>
          <a:p>
            <a:r>
              <a:rPr lang="fi-FI" b="1">
                <a:latin typeface="Calibri"/>
                <a:cs typeface="Arial"/>
              </a:rPr>
              <a:t>Yksilöohjaus</a:t>
            </a:r>
            <a:endParaRPr lang="fi-FI" b="1">
              <a:latin typeface="Calibri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11FD793-DA8C-CC09-5D29-6E3116E48389}"/>
              </a:ext>
            </a:extLst>
          </p:cNvPr>
          <p:cNvSpPr txBox="1"/>
          <p:nvPr/>
        </p:nvSpPr>
        <p:spPr>
          <a:xfrm>
            <a:off x="9120443" y="2854556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800">
                <a:cs typeface="Arial"/>
              </a:rPr>
              <a:t>Kuuntelemista</a:t>
            </a:r>
            <a:endParaRPr lang="fi-FI" sz="280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0B46D4C-3BCE-12B3-E42A-9BB2D8E281CD}"/>
              </a:ext>
            </a:extLst>
          </p:cNvPr>
          <p:cNvSpPr txBox="1"/>
          <p:nvPr/>
        </p:nvSpPr>
        <p:spPr>
          <a:xfrm>
            <a:off x="8697418" y="500055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>
                <a:latin typeface="Nordique Inline"/>
                <a:cs typeface="Arial"/>
              </a:rPr>
              <a:t>Rinnalla kulkemista</a:t>
            </a:r>
            <a:endParaRPr lang="fi-FI">
              <a:latin typeface="Nordique Inline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A289B493-4898-1A15-06E2-8769A2D7C136}"/>
              </a:ext>
            </a:extLst>
          </p:cNvPr>
          <p:cNvSpPr txBox="1"/>
          <p:nvPr/>
        </p:nvSpPr>
        <p:spPr>
          <a:xfrm>
            <a:off x="1057787" y="3861484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>
                <a:latin typeface="Modern Love Caps"/>
                <a:cs typeface="Arial"/>
              </a:rPr>
              <a:t>Yksi aikuinen, jo</a:t>
            </a:r>
            <a:r>
              <a:rPr lang="fi-FI">
                <a:latin typeface="Modern Love Caps"/>
                <a:cs typeface="Arial"/>
              </a:rPr>
              <a:t>lta voi kysyä mitä vain -&gt; yhden luukun periaate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25B98E5-7EDF-970F-7DC8-BDA0090A2828}"/>
              </a:ext>
            </a:extLst>
          </p:cNvPr>
          <p:cNvSpPr txBox="1"/>
          <p:nvPr/>
        </p:nvSpPr>
        <p:spPr>
          <a:xfrm>
            <a:off x="1581193" y="940543"/>
            <a:ext cx="293057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000">
                <a:latin typeface="Bernard MT Condensed"/>
                <a:cs typeface="Arial"/>
              </a:rPr>
              <a:t>Konsultointia/ taustatukea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6C29FD6-D848-9F38-DA1F-56670657857C}"/>
              </a:ext>
            </a:extLst>
          </p:cNvPr>
          <p:cNvSpPr txBox="1"/>
          <p:nvPr/>
        </p:nvSpPr>
        <p:spPr>
          <a:xfrm>
            <a:off x="1753758" y="2418146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800" err="1">
                <a:latin typeface="Vijaya"/>
                <a:cs typeface="Arial"/>
              </a:rPr>
              <a:t>Nepsy</a:t>
            </a:r>
            <a:r>
              <a:rPr lang="fi-FI" sz="2800">
                <a:latin typeface="Vijaya"/>
                <a:cs typeface="Arial"/>
              </a:rPr>
              <a:t>-ohjausta</a:t>
            </a:r>
            <a:endParaRPr lang="fi-FI" sz="2800">
              <a:latin typeface="Vijaya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CDB5FD02-3D8B-1870-C8B7-15E7565B6DF4}"/>
              </a:ext>
            </a:extLst>
          </p:cNvPr>
          <p:cNvSpPr txBox="1"/>
          <p:nvPr/>
        </p:nvSpPr>
        <p:spPr>
          <a:xfrm>
            <a:off x="4784272" y="4740729"/>
            <a:ext cx="30679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600">
                <a:latin typeface="Aldhabi"/>
                <a:cs typeface="Arial"/>
              </a:rPr>
              <a:t>Äänitorvena olemista</a:t>
            </a:r>
            <a:endParaRPr lang="fi-FI" sz="3600">
              <a:latin typeface="Aldhabi"/>
              <a:cs typeface="Aldhabi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42E45AC9-8916-E257-4BFD-B1696232F28A}"/>
              </a:ext>
            </a:extLst>
          </p:cNvPr>
          <p:cNvSpPr txBox="1"/>
          <p:nvPr/>
        </p:nvSpPr>
        <p:spPr>
          <a:xfrm>
            <a:off x="8232455" y="1337425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>
                <a:latin typeface="Dreaming Outloud Pro"/>
                <a:cs typeface="Arial"/>
              </a:rPr>
              <a:t>Erityistä ohjausta</a:t>
            </a:r>
            <a:endParaRPr lang="fi-FI" sz="2400">
              <a:latin typeface="Dreaming Outloud Pro"/>
            </a:endParaRP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20F3E4D8-21A7-14A7-DEAD-985393DAE46F}"/>
              </a:ext>
            </a:extLst>
          </p:cNvPr>
          <p:cNvSpPr txBox="1"/>
          <p:nvPr/>
        </p:nvSpPr>
        <p:spPr>
          <a:xfrm>
            <a:off x="4680856" y="20574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Jokerman"/>
                <a:cs typeface="Arial"/>
              </a:rPr>
              <a:t>Nopeaa reagointia</a:t>
            </a:r>
            <a:endParaRPr lang="fi-FI">
              <a:latin typeface="Jokerman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8E563674-3674-CD8F-3240-EEC3AB25B164}"/>
              </a:ext>
            </a:extLst>
          </p:cNvPr>
          <p:cNvSpPr txBox="1"/>
          <p:nvPr/>
        </p:nvSpPr>
        <p:spPr>
          <a:xfrm>
            <a:off x="2552701" y="5812971"/>
            <a:ext cx="37580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Arial"/>
              </a:rPr>
              <a:t>"</a:t>
            </a:r>
            <a:r>
              <a:rPr lang="fi-FI" sz="2400">
                <a:cs typeface="Arial"/>
              </a:rPr>
              <a:t>Tulipalojen sammuttelua"</a:t>
            </a:r>
            <a:endParaRPr lang="fi-FI" sz="2400"/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283E62E7-9475-CA1C-072E-52983D4D9A40}"/>
              </a:ext>
            </a:extLst>
          </p:cNvPr>
          <p:cNvSpPr txBox="1"/>
          <p:nvPr/>
        </p:nvSpPr>
        <p:spPr>
          <a:xfrm>
            <a:off x="5883728" y="604157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400">
                <a:latin typeface="Rockwell"/>
                <a:cs typeface="Arial"/>
              </a:rPr>
              <a:t>Tukemista</a:t>
            </a:r>
            <a:endParaRPr lang="fi-FI" sz="2400"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70658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7" grpId="0"/>
      <p:bldP spid="8" grpId="0"/>
      <p:bldP spid="9" grpId="0"/>
      <p:bldP spid="16" grpId="0"/>
      <p:bldP spid="17" grpId="0"/>
      <p:bldP spid="18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Fontti, diagrammi, kuvakaappaus&#10;&#10;Kuvaus luotu automaattisesti">
            <a:extLst>
              <a:ext uri="{FF2B5EF4-FFF2-40B4-BE49-F238E27FC236}">
                <a16:creationId xmlns:a16="http://schemas.microsoft.com/office/drawing/2014/main" id="{AAF93792-FE25-9CDC-E2F5-A4583D681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8" y="155251"/>
            <a:ext cx="11834304" cy="6682623"/>
          </a:xfrm>
          <a:prstGeom prst="rect">
            <a:avLst/>
          </a:prstGeom>
          <a:noFill/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60D044F-B8D2-0869-26D9-B4396147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23</a:t>
            </a:fld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5292076-0738-8779-5F47-75DDD17B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0284" y="6309320"/>
            <a:ext cx="1080000" cy="360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CC2D5EEE-C8B3-43A5-8984-4E9E998B8BE3}" type="datetime1">
              <a:rPr lang="fi-FI" smtClean="0"/>
              <a:pPr>
                <a:spcAft>
                  <a:spcPts val="600"/>
                </a:spcAft>
              </a:pPr>
              <a:t>20.3.2024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AB83BE70-881A-67FA-A300-22C2282FCA60}"/>
              </a:ext>
            </a:extLst>
          </p:cNvPr>
          <p:cNvSpPr txBox="1"/>
          <p:nvPr/>
        </p:nvSpPr>
        <p:spPr>
          <a:xfrm>
            <a:off x="9088857" y="81911"/>
            <a:ext cx="27432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b="1" err="1">
                <a:cs typeface="Arial"/>
              </a:rPr>
              <a:t>Kpedu:n</a:t>
            </a:r>
            <a:r>
              <a:rPr lang="fi-FI" b="1">
                <a:cs typeface="Arial"/>
              </a:rPr>
              <a:t> </a:t>
            </a:r>
          </a:p>
          <a:p>
            <a:pPr algn="ctr"/>
            <a:r>
              <a:rPr lang="fi-FI" b="1">
                <a:cs typeface="Arial"/>
              </a:rPr>
              <a:t>Pilotoitu ohjausmalli</a:t>
            </a:r>
          </a:p>
        </p:txBody>
      </p:sp>
    </p:spTree>
    <p:extLst>
      <p:ext uri="{BB962C8B-B14F-4D97-AF65-F5344CB8AC3E}">
        <p14:creationId xmlns:p14="http://schemas.microsoft.com/office/powerpoint/2010/main" val="2201658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66762AC-CD77-9547-0BE9-20C1842C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78037"/>
            <a:ext cx="5028657" cy="1466542"/>
          </a:xfrm>
        </p:spPr>
        <p:txBody>
          <a:bodyPr>
            <a:normAutofit/>
          </a:bodyPr>
          <a:lstStyle/>
          <a:p>
            <a:pPr algn="ctr"/>
            <a:r>
              <a:rPr lang="fi-FI" sz="3600" b="1">
                <a:solidFill>
                  <a:schemeClr val="tx2"/>
                </a:solidFill>
                <a:cs typeface="Calibri Light"/>
              </a:rPr>
              <a:t>Nivelvaihe peruskoulujen kanssa</a:t>
            </a:r>
          </a:p>
        </p:txBody>
      </p:sp>
      <p:graphicFrame>
        <p:nvGraphicFramePr>
          <p:cNvPr id="32" name="Sisällön paikkamerkki 2">
            <a:extLst>
              <a:ext uri="{FF2B5EF4-FFF2-40B4-BE49-F238E27FC236}">
                <a16:creationId xmlns:a16="http://schemas.microsoft.com/office/drawing/2014/main" id="{32B0C7A4-9ACC-8F4E-1B36-B8E441D459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4064464"/>
              </p:ext>
            </p:extLst>
          </p:nvPr>
        </p:nvGraphicFramePr>
        <p:xfrm>
          <a:off x="258572" y="1837483"/>
          <a:ext cx="5726985" cy="464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5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Kuva 3" descr="Kuva, joka sisältää kohteen teksti, Fontti, valkoinen, kuvakaappaus&#10;&#10;Kuvaus luotu automaattisesti">
            <a:extLst>
              <a:ext uri="{FF2B5EF4-FFF2-40B4-BE49-F238E27FC236}">
                <a16:creationId xmlns:a16="http://schemas.microsoft.com/office/drawing/2014/main" id="{FF9F7EAC-4673-A341-B238-C5EE99307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2750" y="3952017"/>
            <a:ext cx="5328953" cy="101176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56C3AC3-A179-49C2-5A85-742B14F61368}"/>
              </a:ext>
            </a:extLst>
          </p:cNvPr>
          <p:cNvSpPr txBox="1"/>
          <p:nvPr/>
        </p:nvSpPr>
        <p:spPr>
          <a:xfrm>
            <a:off x="7470722" y="2543956"/>
            <a:ext cx="34177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u="sng">
                <a:cs typeface="Calibri"/>
              </a:rPr>
              <a:t>Erään Opon palaute pienryhmälle pidetyn  </a:t>
            </a:r>
            <a:r>
              <a:rPr lang="fi-FI" u="sng" err="1">
                <a:cs typeface="Calibri"/>
              </a:rPr>
              <a:t>teams</a:t>
            </a:r>
            <a:r>
              <a:rPr lang="fi-FI" u="sng">
                <a:cs typeface="Calibri"/>
              </a:rPr>
              <a:t> tunnin jälkeen </a:t>
            </a:r>
            <a:endParaRPr lang="fi-FI" u="sng"/>
          </a:p>
        </p:txBody>
      </p:sp>
    </p:spTree>
    <p:extLst>
      <p:ext uri="{BB962C8B-B14F-4D97-AF65-F5344CB8AC3E}">
        <p14:creationId xmlns:p14="http://schemas.microsoft.com/office/powerpoint/2010/main" val="1997896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160022CF-D73B-45FB-8DD4-1B1C0C92E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AC2C106E-0A9A-4090-95B9-B7070646D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61483" y="-2"/>
            <a:ext cx="1329192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364418" h="6858000">
                <a:moveTo>
                  <a:pt x="37636" y="0"/>
                </a:moveTo>
                <a:lnTo>
                  <a:pt x="1364418" y="0"/>
                </a:lnTo>
                <a:lnTo>
                  <a:pt x="1364418" y="6858000"/>
                </a:lnTo>
                <a:lnTo>
                  <a:pt x="101112" y="6857735"/>
                </a:lnTo>
                <a:cubicBezTo>
                  <a:pt x="115369" y="6839114"/>
                  <a:pt x="142394" y="6806441"/>
                  <a:pt x="137705" y="6776847"/>
                </a:cubicBezTo>
                <a:cubicBezTo>
                  <a:pt x="148424" y="6767643"/>
                  <a:pt x="156380" y="6753187"/>
                  <a:pt x="149205" y="6737706"/>
                </a:cubicBezTo>
                <a:cubicBezTo>
                  <a:pt x="155245" y="6708183"/>
                  <a:pt x="170958" y="6713000"/>
                  <a:pt x="173944" y="6691589"/>
                </a:cubicBezTo>
                <a:cubicBezTo>
                  <a:pt x="174057" y="6689618"/>
                  <a:pt x="165855" y="6661941"/>
                  <a:pt x="165968" y="6659970"/>
                </a:cubicBezTo>
                <a:cubicBezTo>
                  <a:pt x="166538" y="6656036"/>
                  <a:pt x="165560" y="6637698"/>
                  <a:pt x="166592" y="6636211"/>
                </a:cubicBezTo>
                <a:lnTo>
                  <a:pt x="184036" y="6594177"/>
                </a:lnTo>
                <a:cubicBezTo>
                  <a:pt x="192044" y="6580421"/>
                  <a:pt x="188570" y="6573022"/>
                  <a:pt x="198076" y="6557575"/>
                </a:cubicBezTo>
                <a:cubicBezTo>
                  <a:pt x="200255" y="6540981"/>
                  <a:pt x="232864" y="6478671"/>
                  <a:pt x="251033" y="6492130"/>
                </a:cubicBezTo>
                <a:cubicBezTo>
                  <a:pt x="252316" y="6486906"/>
                  <a:pt x="263405" y="6432771"/>
                  <a:pt x="266720" y="6431610"/>
                </a:cubicBezTo>
                <a:lnTo>
                  <a:pt x="310425" y="6379786"/>
                </a:lnTo>
                <a:cubicBezTo>
                  <a:pt x="310468" y="6347539"/>
                  <a:pt x="314739" y="6343120"/>
                  <a:pt x="293648" y="6334727"/>
                </a:cubicBezTo>
                <a:cubicBezTo>
                  <a:pt x="293165" y="6323607"/>
                  <a:pt x="271546" y="6324415"/>
                  <a:pt x="271063" y="6313295"/>
                </a:cubicBezTo>
                <a:cubicBezTo>
                  <a:pt x="270633" y="6307513"/>
                  <a:pt x="278657" y="6285828"/>
                  <a:pt x="278227" y="6280046"/>
                </a:cubicBezTo>
                <a:cubicBezTo>
                  <a:pt x="276993" y="6275532"/>
                  <a:pt x="276658" y="6280700"/>
                  <a:pt x="281226" y="6272987"/>
                </a:cubicBezTo>
                <a:lnTo>
                  <a:pt x="288000" y="6252834"/>
                </a:lnTo>
                <a:lnTo>
                  <a:pt x="265992" y="6202459"/>
                </a:lnTo>
                <a:cubicBezTo>
                  <a:pt x="264772" y="6196814"/>
                  <a:pt x="268092" y="6158095"/>
                  <a:pt x="264790" y="6153037"/>
                </a:cubicBezTo>
                <a:cubicBezTo>
                  <a:pt x="302335" y="6114354"/>
                  <a:pt x="260378" y="6128837"/>
                  <a:pt x="280205" y="6078132"/>
                </a:cubicBezTo>
                <a:cubicBezTo>
                  <a:pt x="283657" y="6049622"/>
                  <a:pt x="275724" y="6059673"/>
                  <a:pt x="267592" y="6028119"/>
                </a:cubicBezTo>
                <a:cubicBezTo>
                  <a:pt x="277113" y="5988572"/>
                  <a:pt x="234727" y="5976018"/>
                  <a:pt x="252821" y="5926735"/>
                </a:cubicBezTo>
                <a:cubicBezTo>
                  <a:pt x="290324" y="5823532"/>
                  <a:pt x="288016" y="5757776"/>
                  <a:pt x="302333" y="5712857"/>
                </a:cubicBezTo>
                <a:cubicBezTo>
                  <a:pt x="310258" y="5688518"/>
                  <a:pt x="328236" y="5675288"/>
                  <a:pt x="332131" y="5660491"/>
                </a:cubicBezTo>
                <a:cubicBezTo>
                  <a:pt x="345782" y="5622696"/>
                  <a:pt x="344964" y="5595787"/>
                  <a:pt x="341254" y="5563435"/>
                </a:cubicBezTo>
                <a:cubicBezTo>
                  <a:pt x="335745" y="5537661"/>
                  <a:pt x="359171" y="5479228"/>
                  <a:pt x="368130" y="5437125"/>
                </a:cubicBezTo>
                <a:cubicBezTo>
                  <a:pt x="379868" y="5399640"/>
                  <a:pt x="373836" y="5420657"/>
                  <a:pt x="381698" y="5396260"/>
                </a:cubicBezTo>
                <a:cubicBezTo>
                  <a:pt x="395995" y="5391935"/>
                  <a:pt x="389433" y="5350429"/>
                  <a:pt x="397679" y="5330009"/>
                </a:cubicBezTo>
                <a:cubicBezTo>
                  <a:pt x="405925" y="5309589"/>
                  <a:pt x="420210" y="5291626"/>
                  <a:pt x="431172" y="5273739"/>
                </a:cubicBezTo>
                <a:cubicBezTo>
                  <a:pt x="426568" y="5263245"/>
                  <a:pt x="432286" y="5253790"/>
                  <a:pt x="440771" y="5241779"/>
                </a:cubicBezTo>
                <a:lnTo>
                  <a:pt x="451997" y="5225268"/>
                </a:lnTo>
                <a:lnTo>
                  <a:pt x="453017" y="5217684"/>
                </a:lnTo>
                <a:cubicBezTo>
                  <a:pt x="455252" y="5208685"/>
                  <a:pt x="458044" y="5200600"/>
                  <a:pt x="460358" y="5193377"/>
                </a:cubicBezTo>
                <a:lnTo>
                  <a:pt x="463661" y="5179288"/>
                </a:lnTo>
                <a:lnTo>
                  <a:pt x="464645" y="5173621"/>
                </a:lnTo>
                <a:lnTo>
                  <a:pt x="460279" y="5159961"/>
                </a:lnTo>
                <a:lnTo>
                  <a:pt x="466956" y="5144295"/>
                </a:lnTo>
                <a:lnTo>
                  <a:pt x="463889" y="5125185"/>
                </a:lnTo>
                <a:cubicBezTo>
                  <a:pt x="466252" y="5124475"/>
                  <a:pt x="468554" y="5123363"/>
                  <a:pt x="470719" y="5121884"/>
                </a:cubicBezTo>
                <a:lnTo>
                  <a:pt x="477755" y="5067850"/>
                </a:lnTo>
                <a:lnTo>
                  <a:pt x="480486" y="5060861"/>
                </a:lnTo>
                <a:lnTo>
                  <a:pt x="477190" y="5034192"/>
                </a:lnTo>
                <a:cubicBezTo>
                  <a:pt x="476699" y="5019824"/>
                  <a:pt x="477403" y="5006180"/>
                  <a:pt x="478744" y="4993030"/>
                </a:cubicBezTo>
                <a:lnTo>
                  <a:pt x="485653" y="4946844"/>
                </a:lnTo>
                <a:lnTo>
                  <a:pt x="481509" y="4932692"/>
                </a:lnTo>
                <a:cubicBezTo>
                  <a:pt x="481214" y="4911802"/>
                  <a:pt x="495319" y="4880686"/>
                  <a:pt x="496912" y="4858827"/>
                </a:cubicBezTo>
                <a:lnTo>
                  <a:pt x="502815" y="4821170"/>
                </a:lnTo>
                <a:lnTo>
                  <a:pt x="507548" y="4780965"/>
                </a:lnTo>
                <a:lnTo>
                  <a:pt x="508841" y="4750867"/>
                </a:lnTo>
                <a:lnTo>
                  <a:pt x="506648" y="4690749"/>
                </a:lnTo>
                <a:cubicBezTo>
                  <a:pt x="512729" y="4654213"/>
                  <a:pt x="491337" y="4623546"/>
                  <a:pt x="502128" y="4584173"/>
                </a:cubicBezTo>
                <a:cubicBezTo>
                  <a:pt x="488693" y="4519562"/>
                  <a:pt x="492047" y="4501522"/>
                  <a:pt x="497211" y="4444346"/>
                </a:cubicBezTo>
                <a:cubicBezTo>
                  <a:pt x="511033" y="4454946"/>
                  <a:pt x="497584" y="4394050"/>
                  <a:pt x="493776" y="4375228"/>
                </a:cubicBezTo>
                <a:cubicBezTo>
                  <a:pt x="491426" y="4334791"/>
                  <a:pt x="480594" y="4270639"/>
                  <a:pt x="474429" y="4214165"/>
                </a:cubicBezTo>
                <a:cubicBezTo>
                  <a:pt x="465297" y="4170832"/>
                  <a:pt x="480280" y="4120324"/>
                  <a:pt x="478502" y="4090296"/>
                </a:cubicBezTo>
                <a:lnTo>
                  <a:pt x="463758" y="4033999"/>
                </a:lnTo>
                <a:lnTo>
                  <a:pt x="464907" y="4031933"/>
                </a:lnTo>
                <a:cubicBezTo>
                  <a:pt x="467040" y="4022997"/>
                  <a:pt x="465967" y="4017669"/>
                  <a:pt x="463483" y="4013953"/>
                </a:cubicBezTo>
                <a:lnTo>
                  <a:pt x="449778" y="3974753"/>
                </a:lnTo>
                <a:lnTo>
                  <a:pt x="451376" y="3969950"/>
                </a:lnTo>
                <a:lnTo>
                  <a:pt x="444798" y="3933779"/>
                </a:lnTo>
                <a:lnTo>
                  <a:pt x="446129" y="3933093"/>
                </a:lnTo>
                <a:cubicBezTo>
                  <a:pt x="448961" y="3930731"/>
                  <a:pt x="450769" y="3927433"/>
                  <a:pt x="450483" y="3922082"/>
                </a:cubicBezTo>
                <a:cubicBezTo>
                  <a:pt x="471740" y="3927556"/>
                  <a:pt x="458283" y="3917724"/>
                  <a:pt x="455561" y="3901461"/>
                </a:cubicBezTo>
                <a:cubicBezTo>
                  <a:pt x="460173" y="3883426"/>
                  <a:pt x="474485" y="3829756"/>
                  <a:pt x="478155" y="3813873"/>
                </a:cubicBezTo>
                <a:cubicBezTo>
                  <a:pt x="477963" y="3811302"/>
                  <a:pt x="477772" y="3808732"/>
                  <a:pt x="477580" y="3806161"/>
                </a:cubicBezTo>
                <a:lnTo>
                  <a:pt x="477887" y="3805957"/>
                </a:lnTo>
                <a:cubicBezTo>
                  <a:pt x="478443" y="3804175"/>
                  <a:pt x="478509" y="3801600"/>
                  <a:pt x="477914" y="3797724"/>
                </a:cubicBezTo>
                <a:lnTo>
                  <a:pt x="476529" y="3792098"/>
                </a:lnTo>
                <a:lnTo>
                  <a:pt x="475413" y="3777135"/>
                </a:lnTo>
                <a:lnTo>
                  <a:pt x="477146" y="3771656"/>
                </a:lnTo>
                <a:lnTo>
                  <a:pt x="480889" y="3769007"/>
                </a:lnTo>
                <a:lnTo>
                  <a:pt x="480355" y="3767709"/>
                </a:lnTo>
                <a:cubicBezTo>
                  <a:pt x="472854" y="3758603"/>
                  <a:pt x="462858" y="3757457"/>
                  <a:pt x="489051" y="3738082"/>
                </a:cubicBezTo>
                <a:cubicBezTo>
                  <a:pt x="476420" y="3716230"/>
                  <a:pt x="492614" y="3707883"/>
                  <a:pt x="496397" y="3673397"/>
                </a:cubicBezTo>
                <a:cubicBezTo>
                  <a:pt x="485059" y="3661788"/>
                  <a:pt x="488117" y="3649813"/>
                  <a:pt x="495693" y="3637109"/>
                </a:cubicBezTo>
                <a:cubicBezTo>
                  <a:pt x="488827" y="3605834"/>
                  <a:pt x="498565" y="3573837"/>
                  <a:pt x="499136" y="3536883"/>
                </a:cubicBezTo>
                <a:cubicBezTo>
                  <a:pt x="483096" y="3500539"/>
                  <a:pt x="506170" y="3475121"/>
                  <a:pt x="506674" y="3435652"/>
                </a:cubicBezTo>
                <a:cubicBezTo>
                  <a:pt x="508209" y="3397466"/>
                  <a:pt x="505139" y="3338624"/>
                  <a:pt x="508345" y="3307769"/>
                </a:cubicBezTo>
                <a:cubicBezTo>
                  <a:pt x="522826" y="3292381"/>
                  <a:pt x="493343" y="3256540"/>
                  <a:pt x="525908" y="3250522"/>
                </a:cubicBezTo>
                <a:cubicBezTo>
                  <a:pt x="519705" y="3235893"/>
                  <a:pt x="504475" y="3230937"/>
                  <a:pt x="526333" y="3229163"/>
                </a:cubicBezTo>
                <a:cubicBezTo>
                  <a:pt x="524884" y="3224149"/>
                  <a:pt x="525919" y="3220404"/>
                  <a:pt x="528156" y="3217217"/>
                </a:cubicBezTo>
                <a:lnTo>
                  <a:pt x="514991" y="3183755"/>
                </a:lnTo>
                <a:lnTo>
                  <a:pt x="515492" y="3178642"/>
                </a:lnTo>
                <a:lnTo>
                  <a:pt x="503092" y="3158586"/>
                </a:lnTo>
                <a:lnTo>
                  <a:pt x="488277" y="3129034"/>
                </a:lnTo>
                <a:lnTo>
                  <a:pt x="488942" y="3126682"/>
                </a:lnTo>
                <a:lnTo>
                  <a:pt x="479810" y="3114519"/>
                </a:lnTo>
                <a:cubicBezTo>
                  <a:pt x="476044" y="3110886"/>
                  <a:pt x="471657" y="3108020"/>
                  <a:pt x="466419" y="3106272"/>
                </a:cubicBezTo>
                <a:cubicBezTo>
                  <a:pt x="479357" y="3049949"/>
                  <a:pt x="446991" y="3011906"/>
                  <a:pt x="439149" y="2958185"/>
                </a:cubicBezTo>
                <a:cubicBezTo>
                  <a:pt x="423473" y="2895670"/>
                  <a:pt x="402616" y="2832884"/>
                  <a:pt x="381763" y="2762989"/>
                </a:cubicBezTo>
                <a:cubicBezTo>
                  <a:pt x="340504" y="2718141"/>
                  <a:pt x="357875" y="2611979"/>
                  <a:pt x="330681" y="2554718"/>
                </a:cubicBezTo>
                <a:cubicBezTo>
                  <a:pt x="354561" y="2510384"/>
                  <a:pt x="312857" y="2522616"/>
                  <a:pt x="310775" y="2485734"/>
                </a:cubicBezTo>
                <a:cubicBezTo>
                  <a:pt x="283880" y="2505125"/>
                  <a:pt x="334754" y="2437857"/>
                  <a:pt x="301498" y="2447068"/>
                </a:cubicBezTo>
                <a:cubicBezTo>
                  <a:pt x="302171" y="2440064"/>
                  <a:pt x="286502" y="2432988"/>
                  <a:pt x="288459" y="2425819"/>
                </a:cubicBezTo>
                <a:lnTo>
                  <a:pt x="294458" y="2402874"/>
                </a:lnTo>
                <a:lnTo>
                  <a:pt x="297070" y="2381443"/>
                </a:lnTo>
                <a:cubicBezTo>
                  <a:pt x="291389" y="2355877"/>
                  <a:pt x="281925" y="2295004"/>
                  <a:pt x="273399" y="2261920"/>
                </a:cubicBezTo>
                <a:cubicBezTo>
                  <a:pt x="264489" y="2250852"/>
                  <a:pt x="256407" y="2208397"/>
                  <a:pt x="263286" y="2195378"/>
                </a:cubicBezTo>
                <a:cubicBezTo>
                  <a:pt x="262597" y="2185499"/>
                  <a:pt x="238753" y="2164596"/>
                  <a:pt x="247503" y="2155135"/>
                </a:cubicBezTo>
                <a:cubicBezTo>
                  <a:pt x="257474" y="2141929"/>
                  <a:pt x="229406" y="2121310"/>
                  <a:pt x="244961" y="2118008"/>
                </a:cubicBezTo>
                <a:cubicBezTo>
                  <a:pt x="225493" y="2103116"/>
                  <a:pt x="245373" y="2072196"/>
                  <a:pt x="245954" y="2050531"/>
                </a:cubicBezTo>
                <a:cubicBezTo>
                  <a:pt x="228015" y="2040209"/>
                  <a:pt x="246924" y="2004931"/>
                  <a:pt x="237760" y="1963269"/>
                </a:cubicBezTo>
                <a:cubicBezTo>
                  <a:pt x="217314" y="1952304"/>
                  <a:pt x="249162" y="1930958"/>
                  <a:pt x="218938" y="1906352"/>
                </a:cubicBezTo>
                <a:cubicBezTo>
                  <a:pt x="211894" y="1889396"/>
                  <a:pt x="204207" y="1891128"/>
                  <a:pt x="195495" y="1861531"/>
                </a:cubicBezTo>
                <a:cubicBezTo>
                  <a:pt x="152756" y="1820122"/>
                  <a:pt x="167197" y="1775736"/>
                  <a:pt x="149294" y="1732919"/>
                </a:cubicBezTo>
                <a:cubicBezTo>
                  <a:pt x="132272" y="1683226"/>
                  <a:pt x="131129" y="1708347"/>
                  <a:pt x="121605" y="1663540"/>
                </a:cubicBezTo>
                <a:cubicBezTo>
                  <a:pt x="131383" y="1652207"/>
                  <a:pt x="129824" y="1627305"/>
                  <a:pt x="120731" y="1615777"/>
                </a:cubicBezTo>
                <a:cubicBezTo>
                  <a:pt x="113324" y="1591298"/>
                  <a:pt x="125561" y="1582061"/>
                  <a:pt x="101526" y="1563678"/>
                </a:cubicBezTo>
                <a:cubicBezTo>
                  <a:pt x="118336" y="1562186"/>
                  <a:pt x="95368" y="1514217"/>
                  <a:pt x="114606" y="1519474"/>
                </a:cubicBezTo>
                <a:cubicBezTo>
                  <a:pt x="124662" y="1497831"/>
                  <a:pt x="99126" y="1498809"/>
                  <a:pt x="107348" y="1477995"/>
                </a:cubicBezTo>
                <a:cubicBezTo>
                  <a:pt x="102372" y="1450946"/>
                  <a:pt x="98082" y="1395585"/>
                  <a:pt x="93433" y="1373769"/>
                </a:cubicBezTo>
                <a:lnTo>
                  <a:pt x="101740" y="1307086"/>
                </a:lnTo>
                <a:cubicBezTo>
                  <a:pt x="61518" y="1238798"/>
                  <a:pt x="128597" y="1302829"/>
                  <a:pt x="102928" y="1189033"/>
                </a:cubicBezTo>
                <a:cubicBezTo>
                  <a:pt x="96991" y="1183619"/>
                  <a:pt x="100433" y="1168361"/>
                  <a:pt x="107613" y="1168288"/>
                </a:cubicBezTo>
                <a:cubicBezTo>
                  <a:pt x="104521" y="1161401"/>
                  <a:pt x="88898" y="1146763"/>
                  <a:pt x="99895" y="1142577"/>
                </a:cubicBezTo>
                <a:cubicBezTo>
                  <a:pt x="98248" y="1123927"/>
                  <a:pt x="94639" y="1105753"/>
                  <a:pt x="89201" y="1088484"/>
                </a:cubicBezTo>
                <a:lnTo>
                  <a:pt x="77937" y="1016103"/>
                </a:lnTo>
                <a:cubicBezTo>
                  <a:pt x="78422" y="988163"/>
                  <a:pt x="78908" y="981994"/>
                  <a:pt x="79393" y="954054"/>
                </a:cubicBezTo>
                <a:cubicBezTo>
                  <a:pt x="74607" y="950500"/>
                  <a:pt x="84928" y="922140"/>
                  <a:pt x="90309" y="921368"/>
                </a:cubicBezTo>
                <a:cubicBezTo>
                  <a:pt x="87566" y="916400"/>
                  <a:pt x="66268" y="901306"/>
                  <a:pt x="74258" y="896999"/>
                </a:cubicBezTo>
                <a:cubicBezTo>
                  <a:pt x="69492" y="868759"/>
                  <a:pt x="58957" y="842759"/>
                  <a:pt x="43666" y="821517"/>
                </a:cubicBezTo>
                <a:cubicBezTo>
                  <a:pt x="35059" y="797243"/>
                  <a:pt x="27646" y="764612"/>
                  <a:pt x="22616" y="751353"/>
                </a:cubicBezTo>
                <a:cubicBezTo>
                  <a:pt x="22469" y="741312"/>
                  <a:pt x="22321" y="731271"/>
                  <a:pt x="22174" y="721230"/>
                </a:cubicBezTo>
                <a:lnTo>
                  <a:pt x="7845" y="681659"/>
                </a:lnTo>
                <a:cubicBezTo>
                  <a:pt x="-21513" y="678654"/>
                  <a:pt x="41748" y="630810"/>
                  <a:pt x="31306" y="619315"/>
                </a:cubicBezTo>
                <a:cubicBezTo>
                  <a:pt x="37997" y="611016"/>
                  <a:pt x="17724" y="592108"/>
                  <a:pt x="15184" y="585934"/>
                </a:cubicBezTo>
                <a:cubicBezTo>
                  <a:pt x="14724" y="571597"/>
                  <a:pt x="22718" y="553285"/>
                  <a:pt x="22258" y="538948"/>
                </a:cubicBezTo>
                <a:cubicBezTo>
                  <a:pt x="22152" y="531703"/>
                  <a:pt x="26272" y="532408"/>
                  <a:pt x="26166" y="525163"/>
                </a:cubicBezTo>
                <a:cubicBezTo>
                  <a:pt x="28507" y="511668"/>
                  <a:pt x="56166" y="464433"/>
                  <a:pt x="52290" y="446567"/>
                </a:cubicBezTo>
                <a:cubicBezTo>
                  <a:pt x="47300" y="425186"/>
                  <a:pt x="52062" y="408582"/>
                  <a:pt x="51538" y="393828"/>
                </a:cubicBezTo>
                <a:cubicBezTo>
                  <a:pt x="51481" y="380264"/>
                  <a:pt x="51425" y="366701"/>
                  <a:pt x="51368" y="353137"/>
                </a:cubicBezTo>
                <a:cubicBezTo>
                  <a:pt x="50053" y="345863"/>
                  <a:pt x="61696" y="333814"/>
                  <a:pt x="55970" y="321428"/>
                </a:cubicBezTo>
                <a:cubicBezTo>
                  <a:pt x="56334" y="306209"/>
                  <a:pt x="56697" y="290990"/>
                  <a:pt x="57061" y="275771"/>
                </a:cubicBezTo>
                <a:cubicBezTo>
                  <a:pt x="46146" y="254441"/>
                  <a:pt x="87623" y="243671"/>
                  <a:pt x="74088" y="212860"/>
                </a:cubicBezTo>
                <a:cubicBezTo>
                  <a:pt x="92367" y="188146"/>
                  <a:pt x="68261" y="179672"/>
                  <a:pt x="65798" y="144983"/>
                </a:cubicBezTo>
                <a:cubicBezTo>
                  <a:pt x="52661" y="119338"/>
                  <a:pt x="79134" y="90517"/>
                  <a:pt x="78082" y="55288"/>
                </a:cubicBezTo>
                <a:lnTo>
                  <a:pt x="37636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305883-63B4-BE31-F071-59D2220ECA22}"/>
              </a:ext>
            </a:extLst>
          </p:cNvPr>
          <p:cNvSpPr>
            <a:spLocks/>
          </p:cNvSpPr>
          <p:nvPr/>
        </p:nvSpPr>
        <p:spPr>
          <a:xfrm>
            <a:off x="1086180" y="1481755"/>
            <a:ext cx="5387299" cy="310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594360">
              <a:spcAft>
                <a:spcPts val="600"/>
              </a:spcAft>
            </a:pPr>
            <a:r>
              <a:rPr lang="fi-FI" sz="2000" b="1" dirty="0">
                <a:cs typeface="Calibri"/>
              </a:rPr>
              <a:t> </a:t>
            </a:r>
            <a:r>
              <a:rPr lang="fi-FI" sz="2000" b="1" kern="1200" dirty="0">
                <a:latin typeface="+mn-lt"/>
                <a:ea typeface="+mn-ea"/>
                <a:cs typeface="Calibri"/>
              </a:rPr>
              <a:t>Vahvuusperustainen ja ratkaisukeskeinen työote</a:t>
            </a:r>
            <a:endParaRPr lang="fi-FI" sz="2000" b="1" kern="1200" dirty="0">
              <a:latin typeface="+mn-lt"/>
              <a:cs typeface="Calibri"/>
            </a:endParaRPr>
          </a:p>
          <a:p>
            <a:pPr defTabSz="594360">
              <a:spcAft>
                <a:spcPts val="600"/>
              </a:spcAft>
            </a:pPr>
            <a:endParaRPr lang="fi-FI" kern="1200" dirty="0">
              <a:latin typeface="+mn-lt"/>
              <a:cs typeface="Calibri"/>
            </a:endParaRPr>
          </a:p>
          <a:p>
            <a:pPr marL="285750" indent="-285750" defTabSz="594360">
              <a:spcAft>
                <a:spcPts val="600"/>
              </a:spcAft>
              <a:buFont typeface="Calibri"/>
              <a:buChar char="-"/>
            </a:pPr>
            <a:r>
              <a:rPr lang="fi-FI" dirty="0">
                <a:cs typeface="Calibri"/>
              </a:rPr>
              <a:t> </a:t>
            </a:r>
            <a:r>
              <a:rPr lang="fi-FI" sz="2000" kern="1200" dirty="0">
                <a:latin typeface="+mn-lt"/>
                <a:ea typeface="+mn-ea"/>
                <a:cs typeface="Calibri"/>
              </a:rPr>
              <a:t>Nähdään nuori kokonaisuutena</a:t>
            </a:r>
            <a:endParaRPr lang="fi-FI" sz="2000" kern="1200" dirty="0">
              <a:latin typeface="+mn-lt"/>
              <a:cs typeface="Calibri"/>
            </a:endParaRPr>
          </a:p>
          <a:p>
            <a:pPr marL="342900" indent="-342900" defTabSz="594360">
              <a:spcAft>
                <a:spcPts val="600"/>
              </a:spcAft>
              <a:buFont typeface="Calibri"/>
              <a:buChar char="-"/>
            </a:pPr>
            <a:r>
              <a:rPr lang="fi-FI" sz="2000" kern="1200" dirty="0">
                <a:latin typeface="+mn-lt"/>
                <a:ea typeface="+mn-ea"/>
                <a:cs typeface="Calibri"/>
              </a:rPr>
              <a:t>Kaikki on tehty palasista ja kaikki palat vaikuttavat</a:t>
            </a:r>
            <a:r>
              <a:rPr lang="fi-FI" sz="2000" dirty="0">
                <a:cs typeface="Calibri"/>
              </a:rPr>
              <a:t> kokonaisuuteen-&gt;ohjaus sen mukaan kokonaisvaltaisesti</a:t>
            </a:r>
            <a:endParaRPr lang="fi-FI" sz="2000" kern="1200" dirty="0">
              <a:latin typeface="+mn-lt"/>
              <a:cs typeface="Calibri"/>
            </a:endParaRPr>
          </a:p>
          <a:p>
            <a:pPr marL="342900" indent="-342900" defTabSz="594360">
              <a:spcAft>
                <a:spcPts val="600"/>
              </a:spcAft>
              <a:buFont typeface="Calibri"/>
              <a:buChar char="-"/>
            </a:pPr>
            <a:r>
              <a:rPr lang="fi-FI" sz="2000" kern="1200" dirty="0">
                <a:latin typeface="+mn-lt"/>
                <a:ea typeface="+mn-ea"/>
                <a:cs typeface="Calibri"/>
              </a:rPr>
              <a:t>Tärkeää tietää minkä haasteen kanssa ollaan tekemisissä</a:t>
            </a:r>
            <a:r>
              <a:rPr lang="fi-FI" sz="2000" dirty="0">
                <a:cs typeface="Calibri"/>
              </a:rPr>
              <a:t>! -&gt;Äänet äänien takaa!</a:t>
            </a:r>
            <a:endParaRPr lang="fi-FI" sz="2000" kern="1200" dirty="0">
              <a:latin typeface="+mn-lt"/>
              <a:cs typeface="Calibri"/>
            </a:endParaRPr>
          </a:p>
          <a:p>
            <a:pPr>
              <a:spcAft>
                <a:spcPts val="600"/>
              </a:spcAft>
            </a:pPr>
            <a:endParaRPr lang="fi-FI" sz="1600" dirty="0">
              <a:cs typeface="Calibri"/>
            </a:endParaRPr>
          </a:p>
          <a:p>
            <a:pPr>
              <a:spcAft>
                <a:spcPts val="600"/>
              </a:spcAft>
            </a:pPr>
            <a:endParaRPr lang="fi-FI" b="1" dirty="0">
              <a:cs typeface="Calibri"/>
            </a:endParaRPr>
          </a:p>
          <a:p>
            <a:pPr>
              <a:spcAft>
                <a:spcPts val="600"/>
              </a:spcAft>
            </a:pPr>
            <a:endParaRPr lang="fi-FI" sz="1600" dirty="0">
              <a:cs typeface="Calibri"/>
            </a:endParaRPr>
          </a:p>
          <a:p>
            <a:pPr>
              <a:spcAft>
                <a:spcPts val="600"/>
              </a:spcAft>
            </a:pPr>
            <a:endParaRPr lang="fi-FI" sz="1600" dirty="0">
              <a:cs typeface="Calibri"/>
            </a:endParaRPr>
          </a:p>
          <a:p>
            <a:pPr>
              <a:spcAft>
                <a:spcPts val="600"/>
              </a:spcAft>
            </a:pPr>
            <a:endParaRPr lang="fi-FI">
              <a:cs typeface="Calibri"/>
            </a:endParaRPr>
          </a:p>
        </p:txBody>
      </p:sp>
      <p:pic>
        <p:nvPicPr>
          <p:cNvPr id="5" name="Kuva 4" descr="Kuva, joka sisältää kohteen mustavalkoinen, vaate, seinä, jalkineet&#10;&#10;Kuvaus luotu automaattisesti">
            <a:extLst>
              <a:ext uri="{FF2B5EF4-FFF2-40B4-BE49-F238E27FC236}">
                <a16:creationId xmlns:a16="http://schemas.microsoft.com/office/drawing/2014/main" id="{ACC461EF-BA37-37A1-E80A-9B349FC03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774" y="1620621"/>
            <a:ext cx="4179068" cy="2763811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FFF922B9-BBB4-774F-EADE-0D39A2DF4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90" y="165256"/>
            <a:ext cx="10515600" cy="1325563"/>
          </a:xfrm>
        </p:spPr>
        <p:txBody>
          <a:bodyPr>
            <a:normAutofit/>
          </a:bodyPr>
          <a:lstStyle/>
          <a:p>
            <a:r>
              <a:rPr lang="fi-FI" sz="2800" b="1" dirty="0">
                <a:cs typeface="Calibri Light"/>
              </a:rPr>
              <a:t>Tärkein työkalu on välittävä kohtaaminen - sillä saadaan aikaan eniten</a:t>
            </a:r>
            <a:endParaRPr lang="fi-FI" b="1" dirty="0">
              <a:cs typeface="Calibri Light" panose="020F0302020204030204"/>
            </a:endParaRPr>
          </a:p>
        </p:txBody>
      </p:sp>
      <p:pic>
        <p:nvPicPr>
          <p:cNvPr id="8" name="Kuva 7" descr="Kuva, joka sisältää kohteen teksti, Fontti, valkoinen, kuvakaappaus&#10;&#10;Kuvaus luotu automaattisesti">
            <a:extLst>
              <a:ext uri="{FF2B5EF4-FFF2-40B4-BE49-F238E27FC236}">
                <a16:creationId xmlns:a16="http://schemas.microsoft.com/office/drawing/2014/main" id="{E34DB452-58FA-44D2-729B-644FD670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871" y="4658350"/>
            <a:ext cx="4251898" cy="58930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F8F4D502-A294-E085-5AA7-1729F38AF1F0}"/>
              </a:ext>
            </a:extLst>
          </p:cNvPr>
          <p:cNvSpPr txBox="1"/>
          <p:nvPr/>
        </p:nvSpPr>
        <p:spPr>
          <a:xfrm>
            <a:off x="7578751" y="562771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cs typeface="Calibri"/>
              </a:rPr>
              <a:t>"Erään nuoren kommentti tuesta mikä toimii"</a:t>
            </a:r>
            <a:endParaRPr lang="fi-FI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05B1EB9-17FA-A94C-0F54-FC5D454F8AA6}"/>
              </a:ext>
            </a:extLst>
          </p:cNvPr>
          <p:cNvSpPr txBox="1"/>
          <p:nvPr/>
        </p:nvSpPr>
        <p:spPr>
          <a:xfrm>
            <a:off x="1246889" y="4658610"/>
            <a:ext cx="27432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000" b="1" dirty="0">
                <a:cs typeface="Calibri"/>
              </a:rPr>
              <a:t>Kyselyt</a:t>
            </a:r>
          </a:p>
          <a:p>
            <a:endParaRPr lang="fi-FI" sz="2000" dirty="0">
              <a:cs typeface="Calibri"/>
            </a:endParaRPr>
          </a:p>
          <a:p>
            <a:pPr marL="342900" indent="-342900">
              <a:buFont typeface="Calibri"/>
              <a:buChar char="-"/>
            </a:pPr>
            <a:r>
              <a:rPr lang="fi-FI" sz="2000" dirty="0">
                <a:cs typeface="Calibri"/>
              </a:rPr>
              <a:t>ISAP-kyselyt</a:t>
            </a:r>
          </a:p>
          <a:p>
            <a:pPr marL="342900" indent="-342900">
              <a:buFont typeface="Calibri"/>
              <a:buChar char="-"/>
            </a:pPr>
            <a:r>
              <a:rPr lang="fi-FI" sz="2000" dirty="0">
                <a:cs typeface="Calibri"/>
              </a:rPr>
              <a:t>Point-kysely</a:t>
            </a:r>
          </a:p>
          <a:p>
            <a:pPr marL="342900" indent="-342900">
              <a:buFont typeface="Calibri"/>
              <a:buChar char="-"/>
            </a:pPr>
            <a:r>
              <a:rPr lang="fi-FI" sz="2000" dirty="0">
                <a:cs typeface="Calibri"/>
              </a:rPr>
              <a:t>AIM-Learning kysely</a:t>
            </a:r>
          </a:p>
        </p:txBody>
      </p:sp>
    </p:spTree>
    <p:extLst>
      <p:ext uri="{BB962C8B-B14F-4D97-AF65-F5344CB8AC3E}">
        <p14:creationId xmlns:p14="http://schemas.microsoft.com/office/powerpoint/2010/main" val="22924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muovi, sisä-, lelu&#10;&#10;Kuvaus luotu automaattisesti">
            <a:extLst>
              <a:ext uri="{FF2B5EF4-FFF2-40B4-BE49-F238E27FC236}">
                <a16:creationId xmlns:a16="http://schemas.microsoft.com/office/drawing/2014/main" id="{A9D4CDF3-D953-84AF-8B49-DA5A6E114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C483E62-127D-A04B-8A7D-D156F30FAB3E}"/>
              </a:ext>
            </a:extLst>
          </p:cNvPr>
          <p:cNvSpPr txBox="1"/>
          <p:nvPr/>
        </p:nvSpPr>
        <p:spPr>
          <a:xfrm>
            <a:off x="376004" y="610398"/>
            <a:ext cx="4284385" cy="556656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Ei olla </a:t>
            </a:r>
            <a:r>
              <a:rPr lang="en-US" b="1" err="1"/>
              <a:t>niin</a:t>
            </a:r>
            <a:r>
              <a:rPr lang="en-US" b="1" dirty="0"/>
              <a:t> </a:t>
            </a:r>
            <a:r>
              <a:rPr lang="en-US" b="1" err="1"/>
              <a:t>virallisia</a:t>
            </a:r>
            <a:r>
              <a:rPr lang="en-US" b="1" dirty="0"/>
              <a:t> </a:t>
            </a:r>
            <a:r>
              <a:rPr lang="en-US" b="1" err="1"/>
              <a:t>työntekijöitä</a:t>
            </a:r>
            <a:r>
              <a:rPr lang="en-US" b="1" dirty="0"/>
              <a:t>, </a:t>
            </a:r>
            <a:r>
              <a:rPr lang="en-US" b="1" err="1"/>
              <a:t>joihin</a:t>
            </a:r>
            <a:r>
              <a:rPr lang="en-US" b="1" dirty="0"/>
              <a:t> on </a:t>
            </a:r>
            <a:r>
              <a:rPr lang="en-US" b="1" err="1"/>
              <a:t>sitten</a:t>
            </a:r>
            <a:r>
              <a:rPr lang="en-US" b="1" dirty="0"/>
              <a:t> </a:t>
            </a:r>
            <a:r>
              <a:rPr lang="en-US" b="1" err="1"/>
              <a:t>helpompi</a:t>
            </a:r>
            <a:r>
              <a:rPr lang="en-US" b="1" dirty="0"/>
              <a:t> </a:t>
            </a:r>
            <a:r>
              <a:rPr lang="en-US" b="1" err="1"/>
              <a:t>luottaa</a:t>
            </a:r>
            <a:r>
              <a:rPr lang="en-US" b="1" dirty="0"/>
              <a:t> ja </a:t>
            </a:r>
            <a:r>
              <a:rPr lang="en-US" b="1" err="1"/>
              <a:t>ottaa</a:t>
            </a:r>
            <a:r>
              <a:rPr lang="en-US" b="1" dirty="0"/>
              <a:t> </a:t>
            </a:r>
            <a:r>
              <a:rPr lang="en-US" b="1" err="1"/>
              <a:t>tukea</a:t>
            </a:r>
            <a:r>
              <a:rPr lang="en-US" b="1" dirty="0"/>
              <a:t> </a:t>
            </a:r>
            <a:r>
              <a:rPr lang="en-US" b="1" err="1"/>
              <a:t>vastaan</a:t>
            </a:r>
            <a:endParaRPr lang="en-US" b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Matalan </a:t>
            </a:r>
            <a:r>
              <a:rPr lang="en-US" b="1" err="1"/>
              <a:t>kynnyksen</a:t>
            </a:r>
            <a:r>
              <a:rPr lang="en-US" b="1" dirty="0"/>
              <a:t> </a:t>
            </a:r>
            <a:r>
              <a:rPr lang="en-US" b="1" err="1"/>
              <a:t>palvelu</a:t>
            </a:r>
            <a:r>
              <a:rPr lang="en-US" b="1" dirty="0"/>
              <a:t>, </a:t>
            </a:r>
            <a:r>
              <a:rPr lang="en-US" b="1" err="1"/>
              <a:t>nopean</a:t>
            </a:r>
            <a:r>
              <a:rPr lang="en-US" b="1" dirty="0"/>
              <a:t> </a:t>
            </a:r>
            <a:r>
              <a:rPr lang="en-US" b="1" err="1"/>
              <a:t>toiminnan</a:t>
            </a:r>
            <a:r>
              <a:rPr lang="en-US" b="1" dirty="0"/>
              <a:t> </a:t>
            </a:r>
            <a:r>
              <a:rPr lang="en-US" b="1" err="1"/>
              <a:t>joukot</a:t>
            </a:r>
            <a:endParaRPr lang="en-US" b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 </a:t>
            </a:r>
            <a:r>
              <a:rPr lang="en-US" b="1" dirty="0" err="1"/>
              <a:t>Laaja-alainen</a:t>
            </a:r>
            <a:r>
              <a:rPr lang="en-US" b="1" dirty="0"/>
              <a:t> </a:t>
            </a:r>
            <a:r>
              <a:rPr lang="en-US" b="1" dirty="0" err="1"/>
              <a:t>ajattelutapa</a:t>
            </a:r>
            <a:r>
              <a:rPr lang="en-US" b="1" dirty="0"/>
              <a:t>, </a:t>
            </a:r>
            <a:r>
              <a:rPr lang="en-US" b="1" dirty="0" err="1"/>
              <a:t>tunnetaan</a:t>
            </a:r>
            <a:r>
              <a:rPr lang="en-US" b="1" dirty="0"/>
              <a:t> </a:t>
            </a:r>
            <a:r>
              <a:rPr lang="en-US" b="1" dirty="0" err="1"/>
              <a:t>palvelujärjestelmä</a:t>
            </a:r>
            <a:r>
              <a:rPr lang="en-US" b="1" dirty="0"/>
              <a:t>, </a:t>
            </a:r>
            <a:r>
              <a:rPr lang="en-US" b="1" dirty="0" err="1"/>
              <a:t>joustavia</a:t>
            </a:r>
            <a:endParaRPr lang="en-US" b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Voimaannuttava</a:t>
            </a:r>
            <a:r>
              <a:rPr lang="en-US" b="1" dirty="0"/>
              <a:t> </a:t>
            </a:r>
            <a:r>
              <a:rPr lang="en-US" b="1" dirty="0" err="1"/>
              <a:t>työote</a:t>
            </a:r>
            <a:r>
              <a:rPr lang="en-US" b="1" dirty="0"/>
              <a:t>, </a:t>
            </a:r>
            <a:r>
              <a:rPr lang="en-US" b="1" dirty="0" err="1"/>
              <a:t>yhden</a:t>
            </a:r>
            <a:r>
              <a:rPr lang="en-US" b="1" dirty="0"/>
              <a:t> </a:t>
            </a:r>
            <a:r>
              <a:rPr lang="en-US" b="1" dirty="0" err="1"/>
              <a:t>luukun</a:t>
            </a:r>
            <a:r>
              <a:rPr lang="en-US" b="1" dirty="0"/>
              <a:t> </a:t>
            </a:r>
            <a:r>
              <a:rPr lang="en-US" b="1" dirty="0" err="1"/>
              <a:t>periaate,kokonaiskuvan</a:t>
            </a:r>
            <a:r>
              <a:rPr lang="en-US" b="1" dirty="0"/>
              <a:t> </a:t>
            </a:r>
            <a:r>
              <a:rPr lang="en-US" b="1" dirty="0" err="1"/>
              <a:t>hahmottaminen</a:t>
            </a:r>
            <a:r>
              <a:rPr lang="en-US" b="1" dirty="0"/>
              <a:t>/ </a:t>
            </a:r>
            <a:r>
              <a:rPr lang="en-US" b="1" dirty="0" err="1"/>
              <a:t>selkeyttäminen</a:t>
            </a:r>
            <a:r>
              <a:rPr lang="en-US" b="1" dirty="0"/>
              <a:t> -&gt; </a:t>
            </a:r>
            <a:r>
              <a:rPr lang="en-US" b="1" dirty="0" err="1"/>
              <a:t>nuoren</a:t>
            </a:r>
            <a:r>
              <a:rPr lang="en-US" b="1" dirty="0"/>
              <a:t> </a:t>
            </a:r>
            <a:r>
              <a:rPr lang="en-US" b="1" dirty="0" err="1"/>
              <a:t>tarve</a:t>
            </a:r>
            <a:r>
              <a:rPr lang="en-US" b="1" dirty="0"/>
              <a:t> </a:t>
            </a:r>
            <a:r>
              <a:rPr lang="en-US" b="1" dirty="0" err="1"/>
              <a:t>edellä</a:t>
            </a:r>
            <a:r>
              <a:rPr lang="en-US" b="1" dirty="0"/>
              <a:t>!</a:t>
            </a:r>
            <a:endParaRPr lang="en-US" b="1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 err="1"/>
              <a:t>Ottaa</a:t>
            </a:r>
            <a:r>
              <a:rPr lang="en-US" b="1" dirty="0"/>
              <a:t> </a:t>
            </a:r>
            <a:r>
              <a:rPr lang="en-US" b="1" dirty="0" err="1"/>
              <a:t>vastuun</a:t>
            </a:r>
            <a:r>
              <a:rPr lang="en-US" b="1" dirty="0"/>
              <a:t> </a:t>
            </a:r>
            <a:r>
              <a:rPr lang="en-US" b="1" dirty="0" err="1"/>
              <a:t>nuoren</a:t>
            </a:r>
            <a:r>
              <a:rPr lang="en-US" b="1" dirty="0"/>
              <a:t> </a:t>
            </a:r>
            <a:r>
              <a:rPr lang="en-US" b="1" dirty="0" err="1"/>
              <a:t>asioista</a:t>
            </a:r>
            <a:endParaRPr lang="en-US" b="1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     → </a:t>
            </a:r>
            <a:r>
              <a:rPr lang="en-US" b="1" dirty="0" err="1"/>
              <a:t>oma</a:t>
            </a:r>
            <a:r>
              <a:rPr lang="en-US" b="1" dirty="0"/>
              <a:t> </a:t>
            </a:r>
            <a:r>
              <a:rPr lang="en-US" b="1" dirty="0" err="1"/>
              <a:t>ohjaaja</a:t>
            </a:r>
            <a:r>
              <a:rPr lang="en-US" b="1" dirty="0"/>
              <a:t> </a:t>
            </a:r>
            <a:r>
              <a:rPr lang="en-US" b="1" dirty="0" err="1"/>
              <a:t>koulussa</a:t>
            </a:r>
            <a:endParaRPr lang="en-US" b="1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         →  </a:t>
            </a:r>
            <a:r>
              <a:rPr lang="en-US" b="1" err="1"/>
              <a:t>lankojen</a:t>
            </a:r>
            <a:r>
              <a:rPr lang="en-US" b="1" dirty="0"/>
              <a:t> </a:t>
            </a:r>
            <a:r>
              <a:rPr lang="en-US" b="1" err="1"/>
              <a:t>punoja</a:t>
            </a:r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365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160022CF-D73B-45FB-8DD4-1B1C0C92E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AC2C106E-0A9A-4090-95B9-B7070646D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61483" y="-2"/>
            <a:ext cx="1329192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364418" h="6858000">
                <a:moveTo>
                  <a:pt x="37636" y="0"/>
                </a:moveTo>
                <a:lnTo>
                  <a:pt x="1364418" y="0"/>
                </a:lnTo>
                <a:lnTo>
                  <a:pt x="1364418" y="6858000"/>
                </a:lnTo>
                <a:lnTo>
                  <a:pt x="101112" y="6857735"/>
                </a:lnTo>
                <a:cubicBezTo>
                  <a:pt x="115369" y="6839114"/>
                  <a:pt x="142394" y="6806441"/>
                  <a:pt x="137705" y="6776847"/>
                </a:cubicBezTo>
                <a:cubicBezTo>
                  <a:pt x="148424" y="6767643"/>
                  <a:pt x="156380" y="6753187"/>
                  <a:pt x="149205" y="6737706"/>
                </a:cubicBezTo>
                <a:cubicBezTo>
                  <a:pt x="155245" y="6708183"/>
                  <a:pt x="170958" y="6713000"/>
                  <a:pt x="173944" y="6691589"/>
                </a:cubicBezTo>
                <a:cubicBezTo>
                  <a:pt x="174057" y="6689618"/>
                  <a:pt x="165855" y="6661941"/>
                  <a:pt x="165968" y="6659970"/>
                </a:cubicBezTo>
                <a:cubicBezTo>
                  <a:pt x="166538" y="6656036"/>
                  <a:pt x="165560" y="6637698"/>
                  <a:pt x="166592" y="6636211"/>
                </a:cubicBezTo>
                <a:lnTo>
                  <a:pt x="184036" y="6594177"/>
                </a:lnTo>
                <a:cubicBezTo>
                  <a:pt x="192044" y="6580421"/>
                  <a:pt x="188570" y="6573022"/>
                  <a:pt x="198076" y="6557575"/>
                </a:cubicBezTo>
                <a:cubicBezTo>
                  <a:pt x="200255" y="6540981"/>
                  <a:pt x="232864" y="6478671"/>
                  <a:pt x="251033" y="6492130"/>
                </a:cubicBezTo>
                <a:cubicBezTo>
                  <a:pt x="252316" y="6486906"/>
                  <a:pt x="263405" y="6432771"/>
                  <a:pt x="266720" y="6431610"/>
                </a:cubicBezTo>
                <a:lnTo>
                  <a:pt x="310425" y="6379786"/>
                </a:lnTo>
                <a:cubicBezTo>
                  <a:pt x="310468" y="6347539"/>
                  <a:pt x="314739" y="6343120"/>
                  <a:pt x="293648" y="6334727"/>
                </a:cubicBezTo>
                <a:cubicBezTo>
                  <a:pt x="293165" y="6323607"/>
                  <a:pt x="271546" y="6324415"/>
                  <a:pt x="271063" y="6313295"/>
                </a:cubicBezTo>
                <a:cubicBezTo>
                  <a:pt x="270633" y="6307513"/>
                  <a:pt x="278657" y="6285828"/>
                  <a:pt x="278227" y="6280046"/>
                </a:cubicBezTo>
                <a:cubicBezTo>
                  <a:pt x="276993" y="6275532"/>
                  <a:pt x="276658" y="6280700"/>
                  <a:pt x="281226" y="6272987"/>
                </a:cubicBezTo>
                <a:lnTo>
                  <a:pt x="288000" y="6252834"/>
                </a:lnTo>
                <a:lnTo>
                  <a:pt x="265992" y="6202459"/>
                </a:lnTo>
                <a:cubicBezTo>
                  <a:pt x="264772" y="6196814"/>
                  <a:pt x="268092" y="6158095"/>
                  <a:pt x="264790" y="6153037"/>
                </a:cubicBezTo>
                <a:cubicBezTo>
                  <a:pt x="302335" y="6114354"/>
                  <a:pt x="260378" y="6128837"/>
                  <a:pt x="280205" y="6078132"/>
                </a:cubicBezTo>
                <a:cubicBezTo>
                  <a:pt x="283657" y="6049622"/>
                  <a:pt x="275724" y="6059673"/>
                  <a:pt x="267592" y="6028119"/>
                </a:cubicBezTo>
                <a:cubicBezTo>
                  <a:pt x="277113" y="5988572"/>
                  <a:pt x="234727" y="5976018"/>
                  <a:pt x="252821" y="5926735"/>
                </a:cubicBezTo>
                <a:cubicBezTo>
                  <a:pt x="290324" y="5823532"/>
                  <a:pt x="288016" y="5757776"/>
                  <a:pt x="302333" y="5712857"/>
                </a:cubicBezTo>
                <a:cubicBezTo>
                  <a:pt x="310258" y="5688518"/>
                  <a:pt x="328236" y="5675288"/>
                  <a:pt x="332131" y="5660491"/>
                </a:cubicBezTo>
                <a:cubicBezTo>
                  <a:pt x="345782" y="5622696"/>
                  <a:pt x="344964" y="5595787"/>
                  <a:pt x="341254" y="5563435"/>
                </a:cubicBezTo>
                <a:cubicBezTo>
                  <a:pt x="335745" y="5537661"/>
                  <a:pt x="359171" y="5479228"/>
                  <a:pt x="368130" y="5437125"/>
                </a:cubicBezTo>
                <a:cubicBezTo>
                  <a:pt x="379868" y="5399640"/>
                  <a:pt x="373836" y="5420657"/>
                  <a:pt x="381698" y="5396260"/>
                </a:cubicBezTo>
                <a:cubicBezTo>
                  <a:pt x="395995" y="5391935"/>
                  <a:pt x="389433" y="5350429"/>
                  <a:pt x="397679" y="5330009"/>
                </a:cubicBezTo>
                <a:cubicBezTo>
                  <a:pt x="405925" y="5309589"/>
                  <a:pt x="420210" y="5291626"/>
                  <a:pt x="431172" y="5273739"/>
                </a:cubicBezTo>
                <a:cubicBezTo>
                  <a:pt x="426568" y="5263245"/>
                  <a:pt x="432286" y="5253790"/>
                  <a:pt x="440771" y="5241779"/>
                </a:cubicBezTo>
                <a:lnTo>
                  <a:pt x="451997" y="5225268"/>
                </a:lnTo>
                <a:lnTo>
                  <a:pt x="453017" y="5217684"/>
                </a:lnTo>
                <a:cubicBezTo>
                  <a:pt x="455252" y="5208685"/>
                  <a:pt x="458044" y="5200600"/>
                  <a:pt x="460358" y="5193377"/>
                </a:cubicBezTo>
                <a:lnTo>
                  <a:pt x="463661" y="5179288"/>
                </a:lnTo>
                <a:lnTo>
                  <a:pt x="464645" y="5173621"/>
                </a:lnTo>
                <a:lnTo>
                  <a:pt x="460279" y="5159961"/>
                </a:lnTo>
                <a:lnTo>
                  <a:pt x="466956" y="5144295"/>
                </a:lnTo>
                <a:lnTo>
                  <a:pt x="463889" y="5125185"/>
                </a:lnTo>
                <a:cubicBezTo>
                  <a:pt x="466252" y="5124475"/>
                  <a:pt x="468554" y="5123363"/>
                  <a:pt x="470719" y="5121884"/>
                </a:cubicBezTo>
                <a:lnTo>
                  <a:pt x="477755" y="5067850"/>
                </a:lnTo>
                <a:lnTo>
                  <a:pt x="480486" y="5060861"/>
                </a:lnTo>
                <a:lnTo>
                  <a:pt x="477190" y="5034192"/>
                </a:lnTo>
                <a:cubicBezTo>
                  <a:pt x="476699" y="5019824"/>
                  <a:pt x="477403" y="5006180"/>
                  <a:pt x="478744" y="4993030"/>
                </a:cubicBezTo>
                <a:lnTo>
                  <a:pt x="485653" y="4946844"/>
                </a:lnTo>
                <a:lnTo>
                  <a:pt x="481509" y="4932692"/>
                </a:lnTo>
                <a:cubicBezTo>
                  <a:pt x="481214" y="4911802"/>
                  <a:pt x="495319" y="4880686"/>
                  <a:pt x="496912" y="4858827"/>
                </a:cubicBezTo>
                <a:lnTo>
                  <a:pt x="502815" y="4821170"/>
                </a:lnTo>
                <a:lnTo>
                  <a:pt x="507548" y="4780965"/>
                </a:lnTo>
                <a:lnTo>
                  <a:pt x="508841" y="4750867"/>
                </a:lnTo>
                <a:lnTo>
                  <a:pt x="506648" y="4690749"/>
                </a:lnTo>
                <a:cubicBezTo>
                  <a:pt x="512729" y="4654213"/>
                  <a:pt x="491337" y="4623546"/>
                  <a:pt x="502128" y="4584173"/>
                </a:cubicBezTo>
                <a:cubicBezTo>
                  <a:pt x="488693" y="4519562"/>
                  <a:pt x="492047" y="4501522"/>
                  <a:pt x="497211" y="4444346"/>
                </a:cubicBezTo>
                <a:cubicBezTo>
                  <a:pt x="511033" y="4454946"/>
                  <a:pt x="497584" y="4394050"/>
                  <a:pt x="493776" y="4375228"/>
                </a:cubicBezTo>
                <a:cubicBezTo>
                  <a:pt x="491426" y="4334791"/>
                  <a:pt x="480594" y="4270639"/>
                  <a:pt x="474429" y="4214165"/>
                </a:cubicBezTo>
                <a:cubicBezTo>
                  <a:pt x="465297" y="4170832"/>
                  <a:pt x="480280" y="4120324"/>
                  <a:pt x="478502" y="4090296"/>
                </a:cubicBezTo>
                <a:lnTo>
                  <a:pt x="463758" y="4033999"/>
                </a:lnTo>
                <a:lnTo>
                  <a:pt x="464907" y="4031933"/>
                </a:lnTo>
                <a:cubicBezTo>
                  <a:pt x="467040" y="4022997"/>
                  <a:pt x="465967" y="4017669"/>
                  <a:pt x="463483" y="4013953"/>
                </a:cubicBezTo>
                <a:lnTo>
                  <a:pt x="449778" y="3974753"/>
                </a:lnTo>
                <a:lnTo>
                  <a:pt x="451376" y="3969950"/>
                </a:lnTo>
                <a:lnTo>
                  <a:pt x="444798" y="3933779"/>
                </a:lnTo>
                <a:lnTo>
                  <a:pt x="446129" y="3933093"/>
                </a:lnTo>
                <a:cubicBezTo>
                  <a:pt x="448961" y="3930731"/>
                  <a:pt x="450769" y="3927433"/>
                  <a:pt x="450483" y="3922082"/>
                </a:cubicBezTo>
                <a:cubicBezTo>
                  <a:pt x="471740" y="3927556"/>
                  <a:pt x="458283" y="3917724"/>
                  <a:pt x="455561" y="3901461"/>
                </a:cubicBezTo>
                <a:cubicBezTo>
                  <a:pt x="460173" y="3883426"/>
                  <a:pt x="474485" y="3829756"/>
                  <a:pt x="478155" y="3813873"/>
                </a:cubicBezTo>
                <a:cubicBezTo>
                  <a:pt x="477963" y="3811302"/>
                  <a:pt x="477772" y="3808732"/>
                  <a:pt x="477580" y="3806161"/>
                </a:cubicBezTo>
                <a:lnTo>
                  <a:pt x="477887" y="3805957"/>
                </a:lnTo>
                <a:cubicBezTo>
                  <a:pt x="478443" y="3804175"/>
                  <a:pt x="478509" y="3801600"/>
                  <a:pt x="477914" y="3797724"/>
                </a:cubicBezTo>
                <a:lnTo>
                  <a:pt x="476529" y="3792098"/>
                </a:lnTo>
                <a:lnTo>
                  <a:pt x="475413" y="3777135"/>
                </a:lnTo>
                <a:lnTo>
                  <a:pt x="477146" y="3771656"/>
                </a:lnTo>
                <a:lnTo>
                  <a:pt x="480889" y="3769007"/>
                </a:lnTo>
                <a:lnTo>
                  <a:pt x="480355" y="3767709"/>
                </a:lnTo>
                <a:cubicBezTo>
                  <a:pt x="472854" y="3758603"/>
                  <a:pt x="462858" y="3757457"/>
                  <a:pt x="489051" y="3738082"/>
                </a:cubicBezTo>
                <a:cubicBezTo>
                  <a:pt x="476420" y="3716230"/>
                  <a:pt x="492614" y="3707883"/>
                  <a:pt x="496397" y="3673397"/>
                </a:cubicBezTo>
                <a:cubicBezTo>
                  <a:pt x="485059" y="3661788"/>
                  <a:pt x="488117" y="3649813"/>
                  <a:pt x="495693" y="3637109"/>
                </a:cubicBezTo>
                <a:cubicBezTo>
                  <a:pt x="488827" y="3605834"/>
                  <a:pt x="498565" y="3573837"/>
                  <a:pt x="499136" y="3536883"/>
                </a:cubicBezTo>
                <a:cubicBezTo>
                  <a:pt x="483096" y="3500539"/>
                  <a:pt x="506170" y="3475121"/>
                  <a:pt x="506674" y="3435652"/>
                </a:cubicBezTo>
                <a:cubicBezTo>
                  <a:pt x="508209" y="3397466"/>
                  <a:pt x="505139" y="3338624"/>
                  <a:pt x="508345" y="3307769"/>
                </a:cubicBezTo>
                <a:cubicBezTo>
                  <a:pt x="522826" y="3292381"/>
                  <a:pt x="493343" y="3256540"/>
                  <a:pt x="525908" y="3250522"/>
                </a:cubicBezTo>
                <a:cubicBezTo>
                  <a:pt x="519705" y="3235893"/>
                  <a:pt x="504475" y="3230937"/>
                  <a:pt x="526333" y="3229163"/>
                </a:cubicBezTo>
                <a:cubicBezTo>
                  <a:pt x="524884" y="3224149"/>
                  <a:pt x="525919" y="3220404"/>
                  <a:pt x="528156" y="3217217"/>
                </a:cubicBezTo>
                <a:lnTo>
                  <a:pt x="514991" y="3183755"/>
                </a:lnTo>
                <a:lnTo>
                  <a:pt x="515492" y="3178642"/>
                </a:lnTo>
                <a:lnTo>
                  <a:pt x="503092" y="3158586"/>
                </a:lnTo>
                <a:lnTo>
                  <a:pt x="488277" y="3129034"/>
                </a:lnTo>
                <a:lnTo>
                  <a:pt x="488942" y="3126682"/>
                </a:lnTo>
                <a:lnTo>
                  <a:pt x="479810" y="3114519"/>
                </a:lnTo>
                <a:cubicBezTo>
                  <a:pt x="476044" y="3110886"/>
                  <a:pt x="471657" y="3108020"/>
                  <a:pt x="466419" y="3106272"/>
                </a:cubicBezTo>
                <a:cubicBezTo>
                  <a:pt x="479357" y="3049949"/>
                  <a:pt x="446991" y="3011906"/>
                  <a:pt x="439149" y="2958185"/>
                </a:cubicBezTo>
                <a:cubicBezTo>
                  <a:pt x="423473" y="2895670"/>
                  <a:pt x="402616" y="2832884"/>
                  <a:pt x="381763" y="2762989"/>
                </a:cubicBezTo>
                <a:cubicBezTo>
                  <a:pt x="340504" y="2718141"/>
                  <a:pt x="357875" y="2611979"/>
                  <a:pt x="330681" y="2554718"/>
                </a:cubicBezTo>
                <a:cubicBezTo>
                  <a:pt x="354561" y="2510384"/>
                  <a:pt x="312857" y="2522616"/>
                  <a:pt x="310775" y="2485734"/>
                </a:cubicBezTo>
                <a:cubicBezTo>
                  <a:pt x="283880" y="2505125"/>
                  <a:pt x="334754" y="2437857"/>
                  <a:pt x="301498" y="2447068"/>
                </a:cubicBezTo>
                <a:cubicBezTo>
                  <a:pt x="302171" y="2440064"/>
                  <a:pt x="286502" y="2432988"/>
                  <a:pt x="288459" y="2425819"/>
                </a:cubicBezTo>
                <a:lnTo>
                  <a:pt x="294458" y="2402874"/>
                </a:lnTo>
                <a:lnTo>
                  <a:pt x="297070" y="2381443"/>
                </a:lnTo>
                <a:cubicBezTo>
                  <a:pt x="291389" y="2355877"/>
                  <a:pt x="281925" y="2295004"/>
                  <a:pt x="273399" y="2261920"/>
                </a:cubicBezTo>
                <a:cubicBezTo>
                  <a:pt x="264489" y="2250852"/>
                  <a:pt x="256407" y="2208397"/>
                  <a:pt x="263286" y="2195378"/>
                </a:cubicBezTo>
                <a:cubicBezTo>
                  <a:pt x="262597" y="2185499"/>
                  <a:pt x="238753" y="2164596"/>
                  <a:pt x="247503" y="2155135"/>
                </a:cubicBezTo>
                <a:cubicBezTo>
                  <a:pt x="257474" y="2141929"/>
                  <a:pt x="229406" y="2121310"/>
                  <a:pt x="244961" y="2118008"/>
                </a:cubicBezTo>
                <a:cubicBezTo>
                  <a:pt x="225493" y="2103116"/>
                  <a:pt x="245373" y="2072196"/>
                  <a:pt x="245954" y="2050531"/>
                </a:cubicBezTo>
                <a:cubicBezTo>
                  <a:pt x="228015" y="2040209"/>
                  <a:pt x="246924" y="2004931"/>
                  <a:pt x="237760" y="1963269"/>
                </a:cubicBezTo>
                <a:cubicBezTo>
                  <a:pt x="217314" y="1952304"/>
                  <a:pt x="249162" y="1930958"/>
                  <a:pt x="218938" y="1906352"/>
                </a:cubicBezTo>
                <a:cubicBezTo>
                  <a:pt x="211894" y="1889396"/>
                  <a:pt x="204207" y="1891128"/>
                  <a:pt x="195495" y="1861531"/>
                </a:cubicBezTo>
                <a:cubicBezTo>
                  <a:pt x="152756" y="1820122"/>
                  <a:pt x="167197" y="1775736"/>
                  <a:pt x="149294" y="1732919"/>
                </a:cubicBezTo>
                <a:cubicBezTo>
                  <a:pt x="132272" y="1683226"/>
                  <a:pt x="131129" y="1708347"/>
                  <a:pt x="121605" y="1663540"/>
                </a:cubicBezTo>
                <a:cubicBezTo>
                  <a:pt x="131383" y="1652207"/>
                  <a:pt x="129824" y="1627305"/>
                  <a:pt x="120731" y="1615777"/>
                </a:cubicBezTo>
                <a:cubicBezTo>
                  <a:pt x="113324" y="1591298"/>
                  <a:pt x="125561" y="1582061"/>
                  <a:pt x="101526" y="1563678"/>
                </a:cubicBezTo>
                <a:cubicBezTo>
                  <a:pt x="118336" y="1562186"/>
                  <a:pt x="95368" y="1514217"/>
                  <a:pt x="114606" y="1519474"/>
                </a:cubicBezTo>
                <a:cubicBezTo>
                  <a:pt x="124662" y="1497831"/>
                  <a:pt x="99126" y="1498809"/>
                  <a:pt x="107348" y="1477995"/>
                </a:cubicBezTo>
                <a:cubicBezTo>
                  <a:pt x="102372" y="1450946"/>
                  <a:pt x="98082" y="1395585"/>
                  <a:pt x="93433" y="1373769"/>
                </a:cubicBezTo>
                <a:lnTo>
                  <a:pt x="101740" y="1307086"/>
                </a:lnTo>
                <a:cubicBezTo>
                  <a:pt x="61518" y="1238798"/>
                  <a:pt x="128597" y="1302829"/>
                  <a:pt x="102928" y="1189033"/>
                </a:cubicBezTo>
                <a:cubicBezTo>
                  <a:pt x="96991" y="1183619"/>
                  <a:pt x="100433" y="1168361"/>
                  <a:pt x="107613" y="1168288"/>
                </a:cubicBezTo>
                <a:cubicBezTo>
                  <a:pt x="104521" y="1161401"/>
                  <a:pt x="88898" y="1146763"/>
                  <a:pt x="99895" y="1142577"/>
                </a:cubicBezTo>
                <a:cubicBezTo>
                  <a:pt x="98248" y="1123927"/>
                  <a:pt x="94639" y="1105753"/>
                  <a:pt x="89201" y="1088484"/>
                </a:cubicBezTo>
                <a:lnTo>
                  <a:pt x="77937" y="1016103"/>
                </a:lnTo>
                <a:cubicBezTo>
                  <a:pt x="78422" y="988163"/>
                  <a:pt x="78908" y="981994"/>
                  <a:pt x="79393" y="954054"/>
                </a:cubicBezTo>
                <a:cubicBezTo>
                  <a:pt x="74607" y="950500"/>
                  <a:pt x="84928" y="922140"/>
                  <a:pt x="90309" y="921368"/>
                </a:cubicBezTo>
                <a:cubicBezTo>
                  <a:pt x="87566" y="916400"/>
                  <a:pt x="66268" y="901306"/>
                  <a:pt x="74258" y="896999"/>
                </a:cubicBezTo>
                <a:cubicBezTo>
                  <a:pt x="69492" y="868759"/>
                  <a:pt x="58957" y="842759"/>
                  <a:pt x="43666" y="821517"/>
                </a:cubicBezTo>
                <a:cubicBezTo>
                  <a:pt x="35059" y="797243"/>
                  <a:pt x="27646" y="764612"/>
                  <a:pt x="22616" y="751353"/>
                </a:cubicBezTo>
                <a:cubicBezTo>
                  <a:pt x="22469" y="741312"/>
                  <a:pt x="22321" y="731271"/>
                  <a:pt x="22174" y="721230"/>
                </a:cubicBezTo>
                <a:lnTo>
                  <a:pt x="7845" y="681659"/>
                </a:lnTo>
                <a:cubicBezTo>
                  <a:pt x="-21513" y="678654"/>
                  <a:pt x="41748" y="630810"/>
                  <a:pt x="31306" y="619315"/>
                </a:cubicBezTo>
                <a:cubicBezTo>
                  <a:pt x="37997" y="611016"/>
                  <a:pt x="17724" y="592108"/>
                  <a:pt x="15184" y="585934"/>
                </a:cubicBezTo>
                <a:cubicBezTo>
                  <a:pt x="14724" y="571597"/>
                  <a:pt x="22718" y="553285"/>
                  <a:pt x="22258" y="538948"/>
                </a:cubicBezTo>
                <a:cubicBezTo>
                  <a:pt x="22152" y="531703"/>
                  <a:pt x="26272" y="532408"/>
                  <a:pt x="26166" y="525163"/>
                </a:cubicBezTo>
                <a:cubicBezTo>
                  <a:pt x="28507" y="511668"/>
                  <a:pt x="56166" y="464433"/>
                  <a:pt x="52290" y="446567"/>
                </a:cubicBezTo>
                <a:cubicBezTo>
                  <a:pt x="47300" y="425186"/>
                  <a:pt x="52062" y="408582"/>
                  <a:pt x="51538" y="393828"/>
                </a:cubicBezTo>
                <a:cubicBezTo>
                  <a:pt x="51481" y="380264"/>
                  <a:pt x="51425" y="366701"/>
                  <a:pt x="51368" y="353137"/>
                </a:cubicBezTo>
                <a:cubicBezTo>
                  <a:pt x="50053" y="345863"/>
                  <a:pt x="61696" y="333814"/>
                  <a:pt x="55970" y="321428"/>
                </a:cubicBezTo>
                <a:cubicBezTo>
                  <a:pt x="56334" y="306209"/>
                  <a:pt x="56697" y="290990"/>
                  <a:pt x="57061" y="275771"/>
                </a:cubicBezTo>
                <a:cubicBezTo>
                  <a:pt x="46146" y="254441"/>
                  <a:pt x="87623" y="243671"/>
                  <a:pt x="74088" y="212860"/>
                </a:cubicBezTo>
                <a:cubicBezTo>
                  <a:pt x="92367" y="188146"/>
                  <a:pt x="68261" y="179672"/>
                  <a:pt x="65798" y="144983"/>
                </a:cubicBezTo>
                <a:cubicBezTo>
                  <a:pt x="52661" y="119338"/>
                  <a:pt x="79134" y="90517"/>
                  <a:pt x="78082" y="55288"/>
                </a:cubicBezTo>
                <a:lnTo>
                  <a:pt x="37636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305883-63B4-BE31-F071-59D2220ECA22}"/>
              </a:ext>
            </a:extLst>
          </p:cNvPr>
          <p:cNvSpPr>
            <a:spLocks/>
          </p:cNvSpPr>
          <p:nvPr/>
        </p:nvSpPr>
        <p:spPr>
          <a:xfrm>
            <a:off x="1086180" y="1481755"/>
            <a:ext cx="5387299" cy="3102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594360">
              <a:spcAft>
                <a:spcPts val="600"/>
              </a:spcAft>
            </a:pPr>
            <a:r>
              <a:rPr lang="fi-FI" sz="2000" b="1" dirty="0">
                <a:cs typeface="Calibri"/>
              </a:rPr>
              <a:t> Ongelmakeskeisyys vs. Ratkaisukeskeisyys</a:t>
            </a:r>
            <a:endParaRPr lang="fi-FI" dirty="0">
              <a:cs typeface="Calibri"/>
            </a:endParaRPr>
          </a:p>
          <a:p>
            <a:pPr defTabSz="594360">
              <a:spcAft>
                <a:spcPts val="600"/>
              </a:spcAft>
            </a:pPr>
            <a:endParaRPr lang="fi-FI" sz="2000" b="1" dirty="0"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fi-FI" sz="2000" b="1" dirty="0">
                <a:ea typeface="Calibri"/>
                <a:cs typeface="Calibri"/>
              </a:rPr>
              <a:t>    20/80 vai 80/20</a:t>
            </a:r>
          </a:p>
          <a:p>
            <a:pPr>
              <a:spcAft>
                <a:spcPts val="600"/>
              </a:spcAft>
            </a:pPr>
            <a:endParaRPr lang="fi-FI" sz="2000" b="1" dirty="0">
              <a:ea typeface="Calibri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Wingdings"/>
              <a:buChar char="Ø"/>
            </a:pPr>
            <a:r>
              <a:rPr lang="fi-FI" sz="2000" b="1" dirty="0">
                <a:ea typeface="Calibri"/>
                <a:cs typeface="Calibri"/>
              </a:rPr>
              <a:t>Sitoutetaan nuorta kouluun, mutta myös henkilöstöä nuoreen</a:t>
            </a:r>
          </a:p>
          <a:p>
            <a:pPr>
              <a:spcAft>
                <a:spcPts val="600"/>
              </a:spcAft>
            </a:pPr>
            <a:endParaRPr lang="fi-FI" sz="2000" b="1" dirty="0"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fi-FI" sz="1600" dirty="0">
              <a:ea typeface="Calibri" panose="020F0502020204030204"/>
              <a:cs typeface="Calibri"/>
            </a:endParaRPr>
          </a:p>
          <a:p>
            <a:pPr>
              <a:spcAft>
                <a:spcPts val="600"/>
              </a:spcAft>
            </a:pPr>
            <a:endParaRPr lang="fi-FI" b="1" dirty="0">
              <a:ea typeface="Calibri" panose="020F0502020204030204"/>
              <a:cs typeface="Calibri"/>
            </a:endParaRPr>
          </a:p>
          <a:p>
            <a:pPr>
              <a:spcAft>
                <a:spcPts val="600"/>
              </a:spcAft>
            </a:pPr>
            <a:endParaRPr lang="fi-FI" sz="1600" dirty="0">
              <a:ea typeface="Calibri" panose="020F0502020204030204"/>
              <a:cs typeface="Calibri"/>
            </a:endParaRPr>
          </a:p>
          <a:p>
            <a:pPr>
              <a:spcAft>
                <a:spcPts val="600"/>
              </a:spcAft>
            </a:pPr>
            <a:endParaRPr lang="fi-FI" sz="1600" dirty="0">
              <a:ea typeface="Calibri" panose="020F0502020204030204"/>
              <a:cs typeface="Calibri"/>
            </a:endParaRPr>
          </a:p>
          <a:p>
            <a:pPr>
              <a:spcAft>
                <a:spcPts val="600"/>
              </a:spcAft>
            </a:pPr>
            <a:endParaRPr lang="fi-FI">
              <a:ea typeface="Calibri" panose="020F0502020204030204"/>
              <a:cs typeface="Calibri"/>
            </a:endParaRP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FFF922B9-BBB4-774F-EADE-0D39A2DF4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90" y="165256"/>
            <a:ext cx="10515600" cy="1325563"/>
          </a:xfrm>
        </p:spPr>
        <p:txBody>
          <a:bodyPr>
            <a:normAutofit/>
          </a:bodyPr>
          <a:lstStyle/>
          <a:p>
            <a:r>
              <a:rPr lang="fi-FI" sz="2800" b="1" dirty="0">
                <a:cs typeface="Calibri Light"/>
              </a:rPr>
              <a:t>Onko koulu nuoria varten vai nuoret koulua varten? </a:t>
            </a:r>
            <a:endParaRPr lang="fi-FI" b="1" dirty="0">
              <a:cs typeface="Calibri Light" panose="020F0302020204030204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05B1EB9-17FA-A94C-0F54-FC5D454F8AA6}"/>
              </a:ext>
            </a:extLst>
          </p:cNvPr>
          <p:cNvSpPr txBox="1"/>
          <p:nvPr/>
        </p:nvSpPr>
        <p:spPr>
          <a:xfrm>
            <a:off x="1084495" y="3984052"/>
            <a:ext cx="446706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fi-FI" sz="2000" b="1" dirty="0">
                <a:ea typeface="Calibri"/>
                <a:cs typeface="Calibri"/>
              </a:rPr>
              <a:t>Kuullaan nuoren kokemus ja selvitetään voimavarat -&gt; koulukuntoisuus</a:t>
            </a:r>
            <a:endParaRPr lang="fi-FI"/>
          </a:p>
          <a:p>
            <a:endParaRPr lang="fi-FI" sz="2000" b="1" dirty="0">
              <a:ea typeface="Calibri"/>
              <a:cs typeface="Calibri"/>
            </a:endParaRPr>
          </a:p>
          <a:p>
            <a:pPr marL="342900" indent="-342900">
              <a:buFont typeface="Wingdings"/>
              <a:buChar char="Ø"/>
            </a:pPr>
            <a:r>
              <a:rPr lang="fi-FI" sz="2000" b="1" dirty="0">
                <a:ea typeface="Calibri"/>
                <a:cs typeface="Calibri"/>
              </a:rPr>
              <a:t>Eri tavat oppia -&gt; eri mahdollisuudet oppia</a:t>
            </a:r>
          </a:p>
        </p:txBody>
      </p:sp>
      <p:pic>
        <p:nvPicPr>
          <p:cNvPr id="2" name="Kuva 1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B9FB6A08-EF80-2B50-8529-AB5026CF1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507" y="1687799"/>
            <a:ext cx="4610100" cy="1733550"/>
          </a:xfrm>
          <a:prstGeom prst="rect">
            <a:avLst/>
          </a:prstGeom>
        </p:spPr>
      </p:pic>
      <p:pic>
        <p:nvPicPr>
          <p:cNvPr id="4" name="Kuva 3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5414971A-4527-F649-0CBB-55E8407DF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050" y="3987774"/>
            <a:ext cx="45529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2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isällön paikkamerkki 1" descr="Kuva, joka sisältää kohteen teksti, kuvakaappaus, Fontti, ohjelmisto&#10;&#10;Kuvaus luotu automaattisesti">
            <a:extLst>
              <a:ext uri="{FF2B5EF4-FFF2-40B4-BE49-F238E27FC236}">
                <a16:creationId xmlns:a16="http://schemas.microsoft.com/office/drawing/2014/main" id="{509714D7-F26C-34F3-F3F6-B52AC3E2EB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2719" b="122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3/20/2024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Etunimi Sukunimi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1821137" y="887339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Kuva 6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6A915D57-6C6B-8B93-D9F4-DA18CA69A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275" y="5630863"/>
            <a:ext cx="3651250" cy="12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82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67FA3-0508-4A80-91B4-B34DBDE6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587" y="141445"/>
            <a:ext cx="8064000" cy="604058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 sz="2400" b="1" u="sng">
                <a:solidFill>
                  <a:schemeClr val="bg1"/>
                </a:solidFill>
              </a:rPr>
              <a:t>Yksilövalmennuksessa olevien opiskelijoiden tilanne</a:t>
            </a:r>
            <a:endParaRPr lang="fi-FI" sz="2400" u="sng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1821137" y="887339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29</a:t>
            </a:fld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C2D0724-454C-4D64-BE38-2DB326DC3E92}"/>
              </a:ext>
            </a:extLst>
          </p:cNvPr>
          <p:cNvSpPr txBox="1"/>
          <p:nvPr/>
        </p:nvSpPr>
        <p:spPr>
          <a:xfrm>
            <a:off x="792442" y="753938"/>
            <a:ext cx="8789013" cy="65248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000" b="1" u="sng">
                <a:solidFill>
                  <a:schemeClr val="bg1"/>
                </a:solidFill>
              </a:rPr>
              <a:t>72</a:t>
            </a:r>
            <a:r>
              <a:rPr lang="fi-FI" sz="2000" b="1">
                <a:solidFill>
                  <a:schemeClr val="bg1"/>
                </a:solidFill>
              </a:rPr>
              <a:t>  Yksilövalmennettavia yhteensä + paljon lyhyitä ohjauksia</a:t>
            </a:r>
            <a:endParaRPr lang="fi-FI" sz="2000" b="1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sz="2000" b="1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000" b="1" u="sng">
                <a:solidFill>
                  <a:schemeClr val="bg1"/>
                </a:solidFill>
              </a:rPr>
              <a:t>53</a:t>
            </a:r>
            <a:r>
              <a:rPr lang="fi-FI" sz="2000" b="1">
                <a:solidFill>
                  <a:schemeClr val="bg1"/>
                </a:solidFill>
              </a:rPr>
              <a:t>  Oli keskeyttämisvaarassa tai  eroamis- </a:t>
            </a:r>
            <a:endParaRPr lang="fi-FI" sz="2000">
              <a:solidFill>
                <a:schemeClr val="bg1"/>
              </a:solidFill>
              <a:cs typeface="Calibri"/>
            </a:endParaRPr>
          </a:p>
          <a:p>
            <a:r>
              <a:rPr lang="fi-FI" sz="2000" b="1">
                <a:solidFill>
                  <a:schemeClr val="bg1"/>
                </a:solidFill>
              </a:rPr>
              <a:t>           tilanteessa, tilanne nyt  aivan toinen</a:t>
            </a:r>
            <a:endParaRPr lang="fi-FI" sz="20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sz="2000" b="1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000" b="1" u="sng">
                <a:solidFill>
                  <a:schemeClr val="bg1"/>
                </a:solidFill>
              </a:rPr>
              <a:t>21 </a:t>
            </a:r>
            <a:r>
              <a:rPr lang="fi-FI" sz="2000" b="1">
                <a:solidFill>
                  <a:schemeClr val="bg1"/>
                </a:solidFill>
              </a:rPr>
              <a:t> Aloittanut ammatilliset opinnot tuetusti + </a:t>
            </a:r>
            <a:endParaRPr lang="fi-FI" sz="2000" b="1">
              <a:solidFill>
                <a:schemeClr val="bg1"/>
              </a:solidFill>
              <a:cs typeface="Arial"/>
            </a:endParaRPr>
          </a:p>
          <a:p>
            <a:r>
              <a:rPr lang="fi-FI" sz="2000" b="1">
                <a:solidFill>
                  <a:schemeClr val="bg1"/>
                </a:solidFill>
              </a:rPr>
              <a:t>    </a:t>
            </a:r>
            <a:r>
              <a:rPr lang="fi-FI" sz="2000" b="1" u="sng">
                <a:solidFill>
                  <a:schemeClr val="bg1"/>
                </a:solidFill>
              </a:rPr>
              <a:t>16</a:t>
            </a:r>
            <a:r>
              <a:rPr lang="fi-FI" sz="2000" b="1">
                <a:solidFill>
                  <a:schemeClr val="bg1"/>
                </a:solidFill>
              </a:rPr>
              <a:t>  Paja nuoren tuki pajan alkaessa</a:t>
            </a:r>
            <a:endParaRPr lang="fi-FI" sz="20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sz="2000" b="1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000" b="1" u="sng">
                <a:solidFill>
                  <a:schemeClr val="bg1"/>
                </a:solidFill>
              </a:rPr>
              <a:t>7</a:t>
            </a:r>
            <a:r>
              <a:rPr lang="fi-FI" sz="2000" b="1">
                <a:solidFill>
                  <a:schemeClr val="bg1"/>
                </a:solidFill>
              </a:rPr>
              <a:t>  Siirtyi Luoviin opiskelemaan + </a:t>
            </a:r>
            <a:endParaRPr lang="fi-FI" sz="2000" b="1">
              <a:solidFill>
                <a:schemeClr val="bg1"/>
              </a:solidFill>
              <a:cs typeface="Arial"/>
            </a:endParaRPr>
          </a:p>
          <a:p>
            <a:r>
              <a:rPr lang="fi-FI" sz="2000" b="1">
                <a:solidFill>
                  <a:schemeClr val="bg1"/>
                </a:solidFill>
              </a:rPr>
              <a:t>    </a:t>
            </a:r>
            <a:r>
              <a:rPr lang="fi-FI" sz="2000" b="1" u="sng">
                <a:solidFill>
                  <a:schemeClr val="bg1"/>
                </a:solidFill>
              </a:rPr>
              <a:t>1 </a:t>
            </a:r>
            <a:r>
              <a:rPr lang="fi-FI" sz="2000" b="1">
                <a:solidFill>
                  <a:schemeClr val="bg1"/>
                </a:solidFill>
              </a:rPr>
              <a:t> kanssa ollaan menossa tutustumaan</a:t>
            </a:r>
            <a:endParaRPr lang="fi-FI" sz="20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sz="2000" b="1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000" b="1" u="sng">
                <a:solidFill>
                  <a:schemeClr val="bg1"/>
                </a:solidFill>
              </a:rPr>
              <a:t>19</a:t>
            </a:r>
            <a:r>
              <a:rPr lang="fi-FI" sz="2000" b="1">
                <a:solidFill>
                  <a:schemeClr val="bg1"/>
                </a:solidFill>
              </a:rPr>
              <a:t>  Palannut sairaslomalta kouluun</a:t>
            </a:r>
            <a:endParaRPr lang="fi-FI" sz="20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sz="2000" b="1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000" b="1" u="sng">
                <a:solidFill>
                  <a:schemeClr val="bg1"/>
                </a:solidFill>
              </a:rPr>
              <a:t>8</a:t>
            </a:r>
            <a:r>
              <a:rPr lang="fi-FI" sz="2000" b="1">
                <a:solidFill>
                  <a:schemeClr val="bg1"/>
                </a:solidFill>
              </a:rPr>
              <a:t>  Vaihtanut alaa </a:t>
            </a:r>
            <a:endParaRPr lang="fi-FI" sz="2000" b="1">
              <a:solidFill>
                <a:schemeClr val="bg1"/>
              </a:solidFill>
              <a:cs typeface="Arial"/>
            </a:endParaRPr>
          </a:p>
          <a:p>
            <a:endParaRPr lang="fi-FI" sz="2000" b="1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000" b="1" u="sng">
                <a:solidFill>
                  <a:schemeClr val="bg1"/>
                </a:solidFill>
              </a:rPr>
              <a:t>3</a:t>
            </a:r>
            <a:r>
              <a:rPr lang="fi-FI" sz="2000" b="1">
                <a:solidFill>
                  <a:schemeClr val="bg1"/>
                </a:solidFill>
              </a:rPr>
              <a:t>   Siirtynyt kuntouttavaan työtoimintaan</a:t>
            </a:r>
            <a:endParaRPr lang="fi-FI" sz="2000" b="1">
              <a:solidFill>
                <a:schemeClr val="bg1"/>
              </a:solidFill>
              <a:cs typeface="Arial"/>
            </a:endParaRPr>
          </a:p>
          <a:p>
            <a:r>
              <a:rPr lang="fi-FI" sz="2000" b="1">
                <a:solidFill>
                  <a:schemeClr val="bg1"/>
                </a:solidFill>
              </a:rPr>
              <a:t>   </a:t>
            </a:r>
            <a:endParaRPr lang="fi-FI" sz="2000" u="sng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fi-FI" sz="2000" b="1">
                <a:solidFill>
                  <a:schemeClr val="bg1"/>
                </a:solidFill>
              </a:rPr>
              <a:t> </a:t>
            </a:r>
            <a:r>
              <a:rPr lang="fi-FI" sz="2000" b="1" u="sng">
                <a:solidFill>
                  <a:schemeClr val="bg1"/>
                </a:solidFill>
              </a:rPr>
              <a:t>7</a:t>
            </a:r>
            <a:r>
              <a:rPr lang="fi-FI" sz="2000" b="1">
                <a:solidFill>
                  <a:schemeClr val="bg1"/>
                </a:solidFill>
              </a:rPr>
              <a:t> Eroaminen</a:t>
            </a:r>
            <a:endParaRPr lang="fi-FI" sz="20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 sz="2000" b="1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2000" b="1" u="sng">
                <a:solidFill>
                  <a:schemeClr val="bg1"/>
                </a:solidFill>
                <a:cs typeface="Arial"/>
              </a:rPr>
              <a:t>21</a:t>
            </a:r>
            <a:r>
              <a:rPr lang="fi-FI" sz="2000" b="1">
                <a:solidFill>
                  <a:schemeClr val="bg1"/>
                </a:solidFill>
                <a:cs typeface="Arial"/>
              </a:rPr>
              <a:t> Nyt ohjauksessa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>
              <a:solidFill>
                <a:schemeClr val="bg1"/>
              </a:solidFill>
              <a:cs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Dian zoomaustoiminto 8">
                <a:extLst>
                  <a:ext uri="{FF2B5EF4-FFF2-40B4-BE49-F238E27FC236}">
                    <a16:creationId xmlns:a16="http://schemas.microsoft.com/office/drawing/2014/main" id="{C80DC9C8-D3A8-0780-28C9-04DE2E0FFE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3609450"/>
                  </p:ext>
                </p:extLst>
              </p:nvPr>
            </p:nvGraphicFramePr>
            <p:xfrm>
              <a:off x="-4097215" y="5508885"/>
              <a:ext cx="2286000" cy="1714500"/>
            </p:xfrm>
            <a:graphic>
              <a:graphicData uri="http://schemas.microsoft.com/office/powerpoint/2016/slidezoom">
                <pslz:sldZm>
                  <pslz:sldZmObj sldId="327" cId="701085034">
                    <pslz:zmPr id="{E6A2063B-EAD6-41E3-82C2-CDD76ED62E76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Dian zoomaustoiminto 8">
                <a:extLst>
                  <a:ext uri="{FF2B5EF4-FFF2-40B4-BE49-F238E27FC236}">
                    <a16:creationId xmlns:a16="http://schemas.microsoft.com/office/drawing/2014/main" id="{C80DC9C8-D3A8-0780-28C9-04DE2E0FFE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097215" y="5508885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" name="Kuva 3" descr="Kuva, joka sisältää kohteen sisä-, seinä, koira, lemmikki&#10;&#10;Kuvaus luotu automaattisesti">
            <a:extLst>
              <a:ext uri="{FF2B5EF4-FFF2-40B4-BE49-F238E27FC236}">
                <a16:creationId xmlns:a16="http://schemas.microsoft.com/office/drawing/2014/main" id="{E1C3CDC0-3A83-750C-7B7D-48AC2FF5E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425" y="2269023"/>
            <a:ext cx="3289667" cy="4394757"/>
          </a:xfrm>
          <a:prstGeom prst="rect">
            <a:avLst/>
          </a:prstGeom>
        </p:spPr>
      </p:pic>
      <p:pic>
        <p:nvPicPr>
          <p:cNvPr id="5" name="Kuva 4" descr="Kuva, joka sisältää kohteen teksti, Fontti, kuvakaappaus&#10;&#10;Kuvaus luotu automaattisesti">
            <a:extLst>
              <a:ext uri="{FF2B5EF4-FFF2-40B4-BE49-F238E27FC236}">
                <a16:creationId xmlns:a16="http://schemas.microsoft.com/office/drawing/2014/main" id="{C7B89566-7ADD-D14C-E63C-284D56371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563" y="304800"/>
            <a:ext cx="369887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97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F52FAA8-1CB0-A7FA-706F-E2D5B9ECFBEC}"/>
              </a:ext>
            </a:extLst>
          </p:cNvPr>
          <p:cNvSpPr txBox="1"/>
          <p:nvPr/>
        </p:nvSpPr>
        <p:spPr>
          <a:xfrm>
            <a:off x="1575836" y="359008"/>
            <a:ext cx="9529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>
                <a:hlinkClick r:id="rId2"/>
              </a:rPr>
              <a:t>https://www.thinglink.com/scene/1764186919912080037</a:t>
            </a:r>
            <a:endParaRPr lang="fi-FI"/>
          </a:p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EF717B0-D464-C8A3-CA45-FAB5F2B68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28" y="732842"/>
            <a:ext cx="11608034" cy="57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16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Kuva 7" descr="Kuva, joka sisältää kohteen teksti, kuvakaappaus, diagrammi, Samansuuntainen&#10;&#10;Kuvaus luotu automaattisesti">
            <a:extLst>
              <a:ext uri="{FF2B5EF4-FFF2-40B4-BE49-F238E27FC236}">
                <a16:creationId xmlns:a16="http://schemas.microsoft.com/office/drawing/2014/main" id="{8042E053-E4C8-D98E-3EEB-3368ADA0C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71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kuvakaappaus, diagrammi, muotoilu&#10;&#10;Kuvaus luotu automaattisesti">
            <a:extLst>
              <a:ext uri="{FF2B5EF4-FFF2-40B4-BE49-F238E27FC236}">
                <a16:creationId xmlns:a16="http://schemas.microsoft.com/office/drawing/2014/main" id="{7C821D7B-5FA7-C089-17CF-707D5976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55" y="-4234"/>
            <a:ext cx="9180689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95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teksti, diagrammi, Fontti, muotoilu&#10;&#10;Kuvaus luotu automaattisesti">
            <a:extLst>
              <a:ext uri="{FF2B5EF4-FFF2-40B4-BE49-F238E27FC236}">
                <a16:creationId xmlns:a16="http://schemas.microsoft.com/office/drawing/2014/main" id="{6E370982-58C5-3828-37CF-B7E9D6785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5" y="85894"/>
            <a:ext cx="12171038" cy="6833437"/>
          </a:xfrm>
          <a:noFill/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6A274D7-6DFE-4778-277E-97A405747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32</a:t>
            </a:fld>
            <a:endParaRPr lang="fi-FI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287F41B-B3D3-CC8E-10E6-E6527ED62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0284" y="6309320"/>
            <a:ext cx="1080000" cy="360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00111C6-550F-476F-A8E9-87059F984CC5}" type="datetime1">
              <a:rPr lang="fi-FI" smtClean="0"/>
              <a:pPr>
                <a:spcAft>
                  <a:spcPts val="600"/>
                </a:spcAft>
              </a:pPr>
              <a:t>20.3.2024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0772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1196547" y="243288"/>
            <a:ext cx="10548413" cy="704248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r>
              <a:rPr lang="fi-FI" sz="2000">
                <a:solidFill>
                  <a:schemeClr val="bg1"/>
                </a:solidFill>
                <a:latin typeface="Calibri"/>
                <a:cs typeface="Calibri"/>
              </a:rPr>
              <a:t>	  </a:t>
            </a:r>
            <a:r>
              <a:rPr lang="fi-FI" sz="2800" u="sng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r>
              <a:rPr lang="fi-FI" sz="2800" b="1" u="sng">
                <a:solidFill>
                  <a:schemeClr val="bg1"/>
                </a:solidFill>
                <a:latin typeface="Calibri"/>
                <a:cs typeface="Calibri"/>
              </a:rPr>
              <a:t> MISTÄ SYYSTÄ NUORIA OHJATAAN VOIMAVARAPAJALLE?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33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8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Yhdessä voimaa opintoihin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0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20.3.2024</a:t>
            </a:fld>
            <a:endParaRPr lang="fi-FI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7D6984-9264-B27E-A37D-94BC7483AFE1}"/>
              </a:ext>
            </a:extLst>
          </p:cNvPr>
          <p:cNvSpPr txBox="1"/>
          <p:nvPr/>
        </p:nvSpPr>
        <p:spPr>
          <a:xfrm>
            <a:off x="7156174" y="3578087"/>
            <a:ext cx="11264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06AE44-E84E-1CD5-F268-3925B96D1823}"/>
              </a:ext>
            </a:extLst>
          </p:cNvPr>
          <p:cNvSpPr txBox="1"/>
          <p:nvPr/>
        </p:nvSpPr>
        <p:spPr>
          <a:xfrm>
            <a:off x="7056783" y="3594652"/>
            <a:ext cx="17062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84E498-EF0D-E64D-8C73-33504848664C}"/>
              </a:ext>
            </a:extLst>
          </p:cNvPr>
          <p:cNvSpPr txBox="1"/>
          <p:nvPr/>
        </p:nvSpPr>
        <p:spPr>
          <a:xfrm>
            <a:off x="7189304" y="3743739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6B57DD-688E-1E99-F57B-463596E47FB7}"/>
              </a:ext>
            </a:extLst>
          </p:cNvPr>
          <p:cNvSpPr txBox="1"/>
          <p:nvPr/>
        </p:nvSpPr>
        <p:spPr>
          <a:xfrm>
            <a:off x="6857999" y="177247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Puhekupla: Soikea 11">
            <a:extLst>
              <a:ext uri="{FF2B5EF4-FFF2-40B4-BE49-F238E27FC236}">
                <a16:creationId xmlns:a16="http://schemas.microsoft.com/office/drawing/2014/main" id="{2ADA2700-EAD9-AF78-B4E5-F25EE77E2CCA}"/>
              </a:ext>
            </a:extLst>
          </p:cNvPr>
          <p:cNvSpPr/>
          <p:nvPr/>
        </p:nvSpPr>
        <p:spPr>
          <a:xfrm>
            <a:off x="5513592" y="1594345"/>
            <a:ext cx="1664898" cy="109555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Unirytmi sekaisin</a:t>
            </a:r>
          </a:p>
        </p:txBody>
      </p:sp>
      <p:sp>
        <p:nvSpPr>
          <p:cNvPr id="24" name="Puhekupla: Soikea 23">
            <a:extLst>
              <a:ext uri="{FF2B5EF4-FFF2-40B4-BE49-F238E27FC236}">
                <a16:creationId xmlns:a16="http://schemas.microsoft.com/office/drawing/2014/main" id="{26D14B0C-9D1F-D10D-0A68-EB3D418DA99F}"/>
              </a:ext>
            </a:extLst>
          </p:cNvPr>
          <p:cNvSpPr/>
          <p:nvPr/>
        </p:nvSpPr>
        <p:spPr>
          <a:xfrm>
            <a:off x="6324264" y="3032326"/>
            <a:ext cx="1664898" cy="1095555"/>
          </a:xfrm>
          <a:prstGeom prst="wedgeEllipseCallout">
            <a:avLst/>
          </a:prstGeom>
          <a:solidFill>
            <a:srgbClr val="F2F2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En pysty keskittyä</a:t>
            </a:r>
          </a:p>
        </p:txBody>
      </p:sp>
      <p:sp>
        <p:nvSpPr>
          <p:cNvPr id="26" name="Puhekupla: Soikea 25">
            <a:extLst>
              <a:ext uri="{FF2B5EF4-FFF2-40B4-BE49-F238E27FC236}">
                <a16:creationId xmlns:a16="http://schemas.microsoft.com/office/drawing/2014/main" id="{CE5396E0-DE8B-BD40-3673-180346082BF1}"/>
              </a:ext>
            </a:extLst>
          </p:cNvPr>
          <p:cNvSpPr/>
          <p:nvPr/>
        </p:nvSpPr>
        <p:spPr>
          <a:xfrm>
            <a:off x="8043881" y="3697669"/>
            <a:ext cx="2038335" cy="109555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Paljon poissaoloja</a:t>
            </a:r>
          </a:p>
        </p:txBody>
      </p:sp>
      <p:sp>
        <p:nvSpPr>
          <p:cNvPr id="27" name="Puhekupla: Soikea 26">
            <a:extLst>
              <a:ext uri="{FF2B5EF4-FFF2-40B4-BE49-F238E27FC236}">
                <a16:creationId xmlns:a16="http://schemas.microsoft.com/office/drawing/2014/main" id="{566A29C2-539F-3669-773A-8203D9DDBE51}"/>
              </a:ext>
            </a:extLst>
          </p:cNvPr>
          <p:cNvSpPr/>
          <p:nvPr/>
        </p:nvSpPr>
        <p:spPr>
          <a:xfrm>
            <a:off x="4918281" y="4657510"/>
            <a:ext cx="1996203" cy="109555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Yksinäisyys</a:t>
            </a:r>
          </a:p>
        </p:txBody>
      </p:sp>
      <p:sp>
        <p:nvSpPr>
          <p:cNvPr id="28" name="Puhekupla: Soikea 27">
            <a:extLst>
              <a:ext uri="{FF2B5EF4-FFF2-40B4-BE49-F238E27FC236}">
                <a16:creationId xmlns:a16="http://schemas.microsoft.com/office/drawing/2014/main" id="{A8DC372E-4A20-8B14-3342-32F539ED94B6}"/>
              </a:ext>
            </a:extLst>
          </p:cNvPr>
          <p:cNvSpPr/>
          <p:nvPr/>
        </p:nvSpPr>
        <p:spPr>
          <a:xfrm>
            <a:off x="7574189" y="951551"/>
            <a:ext cx="1664898" cy="128420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Kaikki muu keinot käytetty</a:t>
            </a:r>
          </a:p>
        </p:txBody>
      </p:sp>
      <p:pic>
        <p:nvPicPr>
          <p:cNvPr id="30" name="Kuva 29" descr="Nuori tyttö käsinojat taakse">
            <a:extLst>
              <a:ext uri="{FF2B5EF4-FFF2-40B4-BE49-F238E27FC236}">
                <a16:creationId xmlns:a16="http://schemas.microsoft.com/office/drawing/2014/main" id="{D412D7EA-1907-5019-3F37-EBA177034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82" y="1419155"/>
            <a:ext cx="1255723" cy="4631860"/>
          </a:xfrm>
          <a:prstGeom prst="rect">
            <a:avLst/>
          </a:prstGeom>
        </p:spPr>
      </p:pic>
      <p:sp>
        <p:nvSpPr>
          <p:cNvPr id="8" name="Puhekupla: Soikea 7">
            <a:extLst>
              <a:ext uri="{FF2B5EF4-FFF2-40B4-BE49-F238E27FC236}">
                <a16:creationId xmlns:a16="http://schemas.microsoft.com/office/drawing/2014/main" id="{42001EB0-503A-1533-9656-C07937F4B4C5}"/>
              </a:ext>
            </a:extLst>
          </p:cNvPr>
          <p:cNvSpPr/>
          <p:nvPr/>
        </p:nvSpPr>
        <p:spPr>
          <a:xfrm>
            <a:off x="9133420" y="2238811"/>
            <a:ext cx="1576122" cy="102897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Ahdistaa</a:t>
            </a:r>
          </a:p>
        </p:txBody>
      </p:sp>
      <p:sp>
        <p:nvSpPr>
          <p:cNvPr id="11" name="Puhekupla: Soikea 10">
            <a:extLst>
              <a:ext uri="{FF2B5EF4-FFF2-40B4-BE49-F238E27FC236}">
                <a16:creationId xmlns:a16="http://schemas.microsoft.com/office/drawing/2014/main" id="{9258526A-D189-7A3F-16E4-9F13DBFF6138}"/>
              </a:ext>
            </a:extLst>
          </p:cNvPr>
          <p:cNvSpPr/>
          <p:nvPr/>
        </p:nvSpPr>
        <p:spPr>
          <a:xfrm>
            <a:off x="2955271" y="1015974"/>
            <a:ext cx="2245767" cy="132977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rgbClr val="000608"/>
                </a:solidFill>
                <a:cs typeface="Arial"/>
              </a:rPr>
              <a:t>Palaamassa kouluun pitkältä sairaslomalta</a:t>
            </a:r>
          </a:p>
        </p:txBody>
      </p:sp>
      <p:sp>
        <p:nvSpPr>
          <p:cNvPr id="14" name="Puhekupla: Soikea 13">
            <a:extLst>
              <a:ext uri="{FF2B5EF4-FFF2-40B4-BE49-F238E27FC236}">
                <a16:creationId xmlns:a16="http://schemas.microsoft.com/office/drawing/2014/main" id="{A78CF1C2-152C-0D6B-21EB-4390A0C0B936}"/>
              </a:ext>
            </a:extLst>
          </p:cNvPr>
          <p:cNvSpPr/>
          <p:nvPr/>
        </p:nvSpPr>
        <p:spPr>
          <a:xfrm>
            <a:off x="3508032" y="2889744"/>
            <a:ext cx="1992808" cy="137662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rgbClr val="000608"/>
                </a:solidFill>
              </a:rPr>
              <a:t>Ei pysty mennä ison ryhmän tunneille</a:t>
            </a:r>
            <a:endParaRPr lang="fi-FI">
              <a:solidFill>
                <a:srgbClr val="000608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166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34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0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20.3.2024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989" y="374656"/>
            <a:ext cx="5011948" cy="509434"/>
          </a:xfrm>
          <a:solidFill>
            <a:srgbClr val="000608"/>
          </a:solidFill>
        </p:spPr>
        <p:txBody>
          <a:bodyPr>
            <a:normAutofit fontScale="90000"/>
          </a:bodyPr>
          <a:lstStyle/>
          <a:p>
            <a:r>
              <a:rPr lang="fi-FI"/>
              <a:t>	</a:t>
            </a:r>
            <a:r>
              <a:rPr lang="fi-FI">
                <a:solidFill>
                  <a:srgbClr val="F2F2F2"/>
                </a:solidFill>
              </a:rPr>
              <a:t>Todellisuus</a:t>
            </a:r>
          </a:p>
        </p:txBody>
      </p:sp>
      <p:pic>
        <p:nvPicPr>
          <p:cNvPr id="72" name="Kuva 71" descr="Rento nainen ja käsi kasvoilla">
            <a:extLst>
              <a:ext uri="{FF2B5EF4-FFF2-40B4-BE49-F238E27FC236}">
                <a16:creationId xmlns:a16="http://schemas.microsoft.com/office/drawing/2014/main" id="{1A0D086D-B975-0001-FB2F-CBFA0CFD3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09" y="1929916"/>
            <a:ext cx="1411036" cy="3938160"/>
          </a:xfrm>
          <a:prstGeom prst="rect">
            <a:avLst/>
          </a:prstGeom>
        </p:spPr>
      </p:pic>
      <p:sp>
        <p:nvSpPr>
          <p:cNvPr id="73" name="Puhekupla: Suorakulmio 72">
            <a:extLst>
              <a:ext uri="{FF2B5EF4-FFF2-40B4-BE49-F238E27FC236}">
                <a16:creationId xmlns:a16="http://schemas.microsoft.com/office/drawing/2014/main" id="{DC287D8E-265C-C4AA-F632-CCC7DDC2E447}"/>
              </a:ext>
            </a:extLst>
          </p:cNvPr>
          <p:cNvSpPr/>
          <p:nvPr/>
        </p:nvSpPr>
        <p:spPr>
          <a:xfrm>
            <a:off x="3008830" y="1354378"/>
            <a:ext cx="1562103" cy="888521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/>
              <a:t>”Raskaana?”</a:t>
            </a:r>
          </a:p>
        </p:txBody>
      </p:sp>
      <p:sp>
        <p:nvSpPr>
          <p:cNvPr id="77" name="Puhekupla: Suorakulmio 76">
            <a:extLst>
              <a:ext uri="{FF2B5EF4-FFF2-40B4-BE49-F238E27FC236}">
                <a16:creationId xmlns:a16="http://schemas.microsoft.com/office/drawing/2014/main" id="{C8328813-53DE-E80A-48F7-017A6F3345B5}"/>
              </a:ext>
            </a:extLst>
          </p:cNvPr>
          <p:cNvSpPr/>
          <p:nvPr/>
        </p:nvSpPr>
        <p:spPr>
          <a:xfrm>
            <a:off x="3862441" y="2623045"/>
            <a:ext cx="2034029" cy="1082615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/>
              <a:t>”Tukiverkostoa ei ole, vanhempia ei ole” </a:t>
            </a:r>
          </a:p>
        </p:txBody>
      </p:sp>
      <p:sp>
        <p:nvSpPr>
          <p:cNvPr id="78" name="Puhekupla: Suorakulmio 77">
            <a:extLst>
              <a:ext uri="{FF2B5EF4-FFF2-40B4-BE49-F238E27FC236}">
                <a16:creationId xmlns:a16="http://schemas.microsoft.com/office/drawing/2014/main" id="{F07E39D7-2F9C-AE54-3956-248D94B3A4B9}"/>
              </a:ext>
            </a:extLst>
          </p:cNvPr>
          <p:cNvSpPr/>
          <p:nvPr/>
        </p:nvSpPr>
        <p:spPr>
          <a:xfrm>
            <a:off x="8437158" y="2525087"/>
            <a:ext cx="1698398" cy="1191126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Olen väärässä kehossa</a:t>
            </a:r>
          </a:p>
        </p:txBody>
      </p:sp>
      <p:sp>
        <p:nvSpPr>
          <p:cNvPr id="79" name="Puhekupla: Suorakulmio 78">
            <a:extLst>
              <a:ext uri="{FF2B5EF4-FFF2-40B4-BE49-F238E27FC236}">
                <a16:creationId xmlns:a16="http://schemas.microsoft.com/office/drawing/2014/main" id="{106EC6AB-CDD2-A957-F5F5-C56A4BA1D823}"/>
              </a:ext>
            </a:extLst>
          </p:cNvPr>
          <p:cNvSpPr/>
          <p:nvPr/>
        </p:nvSpPr>
        <p:spPr>
          <a:xfrm>
            <a:off x="7504500" y="1411376"/>
            <a:ext cx="2631057" cy="733245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/>
              <a:t>Päihdeongelma</a:t>
            </a:r>
          </a:p>
        </p:txBody>
      </p:sp>
      <p:sp>
        <p:nvSpPr>
          <p:cNvPr id="80" name="Puhekupla: Suorakulmio 79">
            <a:extLst>
              <a:ext uri="{FF2B5EF4-FFF2-40B4-BE49-F238E27FC236}">
                <a16:creationId xmlns:a16="http://schemas.microsoft.com/office/drawing/2014/main" id="{4CDC3ED7-1EEE-967B-B326-ED74240054CB}"/>
              </a:ext>
            </a:extLst>
          </p:cNvPr>
          <p:cNvSpPr/>
          <p:nvPr/>
        </p:nvSpPr>
        <p:spPr>
          <a:xfrm>
            <a:off x="4153783" y="4282679"/>
            <a:ext cx="2828742" cy="586597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Oikeudenkäynti tulossa</a:t>
            </a:r>
          </a:p>
        </p:txBody>
      </p:sp>
      <p:sp>
        <p:nvSpPr>
          <p:cNvPr id="81" name="Puhekupla: Suorakulmio 80">
            <a:extLst>
              <a:ext uri="{FF2B5EF4-FFF2-40B4-BE49-F238E27FC236}">
                <a16:creationId xmlns:a16="http://schemas.microsoft.com/office/drawing/2014/main" id="{A0415D4E-6642-9DD5-C432-D5CEF174994E}"/>
              </a:ext>
            </a:extLst>
          </p:cNvPr>
          <p:cNvSpPr/>
          <p:nvPr/>
        </p:nvSpPr>
        <p:spPr>
          <a:xfrm>
            <a:off x="4741324" y="1498191"/>
            <a:ext cx="2516520" cy="523546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/>
              <a:t>Itsetuhoisuutta</a:t>
            </a:r>
          </a:p>
        </p:txBody>
      </p:sp>
      <p:sp>
        <p:nvSpPr>
          <p:cNvPr id="82" name="Puhekupla: Suorakulmio 81">
            <a:extLst>
              <a:ext uri="{FF2B5EF4-FFF2-40B4-BE49-F238E27FC236}">
                <a16:creationId xmlns:a16="http://schemas.microsoft.com/office/drawing/2014/main" id="{9A397319-A5BA-DAAF-B350-B8BDCF371F18}"/>
              </a:ext>
            </a:extLst>
          </p:cNvPr>
          <p:cNvSpPr/>
          <p:nvPr/>
        </p:nvSpPr>
        <p:spPr>
          <a:xfrm>
            <a:off x="2823248" y="5210625"/>
            <a:ext cx="2900620" cy="720110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Vakavat psyykkiset sairaudet</a:t>
            </a:r>
          </a:p>
        </p:txBody>
      </p:sp>
      <p:sp>
        <p:nvSpPr>
          <p:cNvPr id="2" name="Puhekupla: Suorakulmio 1">
            <a:extLst>
              <a:ext uri="{FF2B5EF4-FFF2-40B4-BE49-F238E27FC236}">
                <a16:creationId xmlns:a16="http://schemas.microsoft.com/office/drawing/2014/main" id="{7D2CE8F2-82BC-39CA-7014-2B5ADFB8594B}"/>
              </a:ext>
            </a:extLst>
          </p:cNvPr>
          <p:cNvSpPr/>
          <p:nvPr/>
        </p:nvSpPr>
        <p:spPr>
          <a:xfrm>
            <a:off x="7547538" y="4195232"/>
            <a:ext cx="2133603" cy="720433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cs typeface="Arial"/>
              </a:rPr>
              <a:t>Tutkimaton ADHD</a:t>
            </a:r>
          </a:p>
        </p:txBody>
      </p:sp>
      <p:sp>
        <p:nvSpPr>
          <p:cNvPr id="7" name="Puhekupla: Suorakulmio 6">
            <a:extLst>
              <a:ext uri="{FF2B5EF4-FFF2-40B4-BE49-F238E27FC236}">
                <a16:creationId xmlns:a16="http://schemas.microsoft.com/office/drawing/2014/main" id="{8D32F59B-116F-DC93-27F0-E675998A4B37}"/>
              </a:ext>
            </a:extLst>
          </p:cNvPr>
          <p:cNvSpPr/>
          <p:nvPr/>
        </p:nvSpPr>
        <p:spPr>
          <a:xfrm>
            <a:off x="1932412" y="444416"/>
            <a:ext cx="1562103" cy="688774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cs typeface="Arial"/>
              </a:rPr>
              <a:t>Autismin kirjo</a:t>
            </a:r>
          </a:p>
        </p:txBody>
      </p:sp>
      <p:sp>
        <p:nvSpPr>
          <p:cNvPr id="8" name="Puhekupla: Suorakulmio 7">
            <a:extLst>
              <a:ext uri="{FF2B5EF4-FFF2-40B4-BE49-F238E27FC236}">
                <a16:creationId xmlns:a16="http://schemas.microsoft.com/office/drawing/2014/main" id="{6ECD4430-99A3-746B-44C1-F76AF5972F87}"/>
              </a:ext>
            </a:extLst>
          </p:cNvPr>
          <p:cNvSpPr/>
          <p:nvPr/>
        </p:nvSpPr>
        <p:spPr>
          <a:xfrm>
            <a:off x="6215887" y="2541765"/>
            <a:ext cx="1562103" cy="1310210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cs typeface="Arial"/>
              </a:rPr>
              <a:t>Jumissa tehtävä kasan kanssa</a:t>
            </a:r>
          </a:p>
        </p:txBody>
      </p:sp>
      <p:sp>
        <p:nvSpPr>
          <p:cNvPr id="4" name="Puhekupla: Suorakulmio 3">
            <a:extLst>
              <a:ext uri="{FF2B5EF4-FFF2-40B4-BE49-F238E27FC236}">
                <a16:creationId xmlns:a16="http://schemas.microsoft.com/office/drawing/2014/main" id="{F64DE704-85D3-446B-AD47-0FC567344DAB}"/>
              </a:ext>
            </a:extLst>
          </p:cNvPr>
          <p:cNvSpPr/>
          <p:nvPr/>
        </p:nvSpPr>
        <p:spPr>
          <a:xfrm>
            <a:off x="6720144" y="5207809"/>
            <a:ext cx="2900620" cy="720110"/>
          </a:xfrm>
          <a:prstGeom prst="wedgeRectCallout">
            <a:avLst/>
          </a:prstGeom>
          <a:solidFill>
            <a:srgbClr val="00060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/>
              <a:t>Sosiaalisten tilanteiden pelko</a:t>
            </a:r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968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orakulmio: Pyöristetyt kulmat 19">
            <a:extLst>
              <a:ext uri="{FF2B5EF4-FFF2-40B4-BE49-F238E27FC236}">
                <a16:creationId xmlns:a16="http://schemas.microsoft.com/office/drawing/2014/main" id="{55F211CE-2273-98BD-4A2C-1D96F0B15809}"/>
              </a:ext>
            </a:extLst>
          </p:cNvPr>
          <p:cNvSpPr/>
          <p:nvPr/>
        </p:nvSpPr>
        <p:spPr>
          <a:xfrm>
            <a:off x="4494461" y="2617034"/>
            <a:ext cx="3203255" cy="150204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1821137" y="887339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35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8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Yhdessä voimaa opintoihin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0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20.3.2024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744" y="2814663"/>
            <a:ext cx="2954496" cy="1056625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latin typeface="Modern Love Caps"/>
                <a:cs typeface="Dreaming Outloud Pro"/>
              </a:rPr>
              <a:t>Voimavara    pajan tavoite</a:t>
            </a:r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F7C1025-084A-C15B-2EA5-95E263033800}"/>
              </a:ext>
            </a:extLst>
          </p:cNvPr>
          <p:cNvSpPr txBox="1"/>
          <p:nvPr/>
        </p:nvSpPr>
        <p:spPr>
          <a:xfrm>
            <a:off x="5883728" y="101237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E272452-68B7-A551-1FF1-A72AA3A5E35E}"/>
              </a:ext>
            </a:extLst>
          </p:cNvPr>
          <p:cNvSpPr txBox="1"/>
          <p:nvPr/>
        </p:nvSpPr>
        <p:spPr>
          <a:xfrm>
            <a:off x="6487885" y="177981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A732F940-C8C9-6884-FB8E-138AD96AFC50}"/>
              </a:ext>
            </a:extLst>
          </p:cNvPr>
          <p:cNvSpPr txBox="1"/>
          <p:nvPr/>
        </p:nvSpPr>
        <p:spPr>
          <a:xfrm>
            <a:off x="7081157" y="876300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 dirty="0">
                <a:cs typeface="Arial"/>
              </a:rPr>
              <a:t>Kokonaistilanteen kartoittamista</a:t>
            </a:r>
            <a:endParaRPr lang="fi-FI" sz="2000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E2B273F-C056-02AB-3A44-4689E08D9831}"/>
              </a:ext>
            </a:extLst>
          </p:cNvPr>
          <p:cNvSpPr txBox="1"/>
          <p:nvPr/>
        </p:nvSpPr>
        <p:spPr>
          <a:xfrm>
            <a:off x="886470" y="1585301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3200">
                <a:latin typeface="Aldhabi"/>
                <a:cs typeface="Arial"/>
              </a:rPr>
              <a:t>Moniammatillinen yhteistyö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3DEAEF00-4E70-2A16-7DD7-66C456C18966}"/>
              </a:ext>
            </a:extLst>
          </p:cNvPr>
          <p:cNvSpPr txBox="1"/>
          <p:nvPr/>
        </p:nvSpPr>
        <p:spPr>
          <a:xfrm>
            <a:off x="8448028" y="2128335"/>
            <a:ext cx="244330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000">
                <a:latin typeface="Jokerman"/>
                <a:cs typeface="Arial"/>
              </a:rPr>
              <a:t>Henkilökohtaine</a:t>
            </a:r>
            <a:r>
              <a:rPr lang="fi-FI">
                <a:latin typeface="Jokerman"/>
                <a:cs typeface="Arial"/>
              </a:rPr>
              <a:t>n suunnitelma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B70C03D1-A6B1-B12D-D42C-4A8E425639D6}"/>
              </a:ext>
            </a:extLst>
          </p:cNvPr>
          <p:cNvSpPr txBox="1"/>
          <p:nvPr/>
        </p:nvSpPr>
        <p:spPr>
          <a:xfrm>
            <a:off x="1402294" y="3434443"/>
            <a:ext cx="223157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cs typeface="Arial"/>
              </a:rPr>
              <a:t>Tavoitteena päästä pois kotoa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A5E4066-0159-3577-9C9A-554807CD3265}"/>
              </a:ext>
            </a:extLst>
          </p:cNvPr>
          <p:cNvSpPr txBox="1"/>
          <p:nvPr/>
        </p:nvSpPr>
        <p:spPr>
          <a:xfrm>
            <a:off x="7079867" y="525203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dirty="0">
                <a:cs typeface="Arial"/>
              </a:rPr>
              <a:t>Saada onnistumisen kokemuksia</a:t>
            </a:r>
            <a:endParaRPr lang="fi-FI" sz="2000" dirty="0">
              <a:cs typeface="Calibri" panose="020F0502020204030204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ABE76F0-FBC3-6A5B-0903-5B8EAFB9051F}"/>
              </a:ext>
            </a:extLst>
          </p:cNvPr>
          <p:cNvSpPr txBox="1"/>
          <p:nvPr/>
        </p:nvSpPr>
        <p:spPr>
          <a:xfrm>
            <a:off x="4452079" y="4419739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latin typeface="Rockwell"/>
                <a:cs typeface="Arial"/>
              </a:rPr>
              <a:t>Saada päivärytmi kuntoon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F543FC1-CFE3-F4AA-30AB-CA3E387F4970}"/>
              </a:ext>
            </a:extLst>
          </p:cNvPr>
          <p:cNvSpPr txBox="1"/>
          <p:nvPr/>
        </p:nvSpPr>
        <p:spPr>
          <a:xfrm>
            <a:off x="2717681" y="612366"/>
            <a:ext cx="290559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>
                <a:latin typeface="Modern Love Caps"/>
                <a:cs typeface="Arial"/>
              </a:rPr>
              <a:t>Koulunkäynti sujumaan</a:t>
            </a:r>
            <a:endParaRPr lang="fi-FI" sz="2000">
              <a:latin typeface="Modern Love Caps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03CBB84E-01C4-4959-C363-BD79B2101F32}"/>
              </a:ext>
            </a:extLst>
          </p:cNvPr>
          <p:cNvSpPr txBox="1"/>
          <p:nvPr/>
        </p:nvSpPr>
        <p:spPr>
          <a:xfrm>
            <a:off x="4844589" y="177749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000" err="1">
                <a:latin typeface="Nordique Inline"/>
                <a:cs typeface="Arial"/>
              </a:rPr>
              <a:t>Siedättymistä</a:t>
            </a:r>
            <a:endParaRPr lang="fi-FI" sz="2000" err="1">
              <a:latin typeface="Nordique Inline"/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537885-7348-149E-6DED-4BA554B57338}"/>
              </a:ext>
            </a:extLst>
          </p:cNvPr>
          <p:cNvSpPr txBox="1"/>
          <p:nvPr/>
        </p:nvSpPr>
        <p:spPr>
          <a:xfrm>
            <a:off x="8036690" y="3635383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800">
                <a:latin typeface="Vijaya"/>
                <a:cs typeface="Arial"/>
              </a:rPr>
              <a:t>Elämänhallinnan tukea</a:t>
            </a:r>
            <a:endParaRPr lang="fi-FI" sz="2800">
              <a:latin typeface="Vijaya"/>
              <a:cs typeface="Vijaya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4254828-89C7-7813-05F4-511D2F8E0768}"/>
              </a:ext>
            </a:extLst>
          </p:cNvPr>
          <p:cNvSpPr txBox="1"/>
          <p:nvPr/>
        </p:nvSpPr>
        <p:spPr>
          <a:xfrm>
            <a:off x="1532915" y="5368777"/>
            <a:ext cx="3045001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i-FI" sz="2000"/>
              <a:t>Tehtävien selkeyttämistä ja </a:t>
            </a:r>
            <a:endParaRPr lang="fi-FI" sz="2000">
              <a:cs typeface="Calibri"/>
            </a:endParaRPr>
          </a:p>
          <a:p>
            <a:pPr algn="ctr"/>
            <a:r>
              <a:rPr lang="fi-FI" sz="2000"/>
              <a:t>pilkkomista</a:t>
            </a:r>
            <a:endParaRPr lang="fi-FI" sz="2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0237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1821137" y="887339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36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8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Yhdessä voimaa opintoihin</a:t>
            </a:r>
            <a:endParaRPr lang="fi-FI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0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20.3.2024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230" y="412133"/>
            <a:ext cx="8888458" cy="427932"/>
          </a:xfrm>
        </p:spPr>
        <p:txBody>
          <a:bodyPr>
            <a:noAutofit/>
          </a:bodyPr>
          <a:lstStyle/>
          <a:p>
            <a:r>
              <a:rPr lang="fi-FI" sz="2400" b="1" u="sng" dirty="0">
                <a:solidFill>
                  <a:srgbClr val="F2F2F2"/>
                </a:solidFill>
                <a:cs typeface="Arial"/>
              </a:rPr>
              <a:t>NUORTEN VASTAUKSIA - MISSÄ OLISIT, JOS ET OLISI PÄÄSSYT PAJALLE? </a:t>
            </a:r>
            <a:endParaRPr lang="fi-FI" sz="2400" b="1" u="sng" dirty="0">
              <a:cs typeface="Arial"/>
            </a:endParaRP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E1810F4D-A455-1C5F-5D5F-68EEE3C5FF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>
              <a:cs typeface="Arial"/>
            </a:endParaRPr>
          </a:p>
          <a:p>
            <a:endParaRPr lang="fi-FI">
              <a:cs typeface="Arial"/>
            </a:endParaRPr>
          </a:p>
        </p:txBody>
      </p:sp>
      <p:sp>
        <p:nvSpPr>
          <p:cNvPr id="2" name="Ajatuskupla: Pilvi 1">
            <a:extLst>
              <a:ext uri="{FF2B5EF4-FFF2-40B4-BE49-F238E27FC236}">
                <a16:creationId xmlns:a16="http://schemas.microsoft.com/office/drawing/2014/main" id="{70A1FF97-9069-3D82-D73D-BD7EC829B7F7}"/>
              </a:ext>
            </a:extLst>
          </p:cNvPr>
          <p:cNvSpPr/>
          <p:nvPr/>
        </p:nvSpPr>
        <p:spPr>
          <a:xfrm>
            <a:off x="8107180" y="3346241"/>
            <a:ext cx="2704474" cy="1489646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>
                <a:cs typeface="Arial"/>
              </a:rPr>
              <a:t>Täysin yksin ja menettänyt elämänhalun</a:t>
            </a:r>
          </a:p>
        </p:txBody>
      </p:sp>
      <p:sp>
        <p:nvSpPr>
          <p:cNvPr id="9" name="Ajatuskupla: Pilvi 8">
            <a:extLst>
              <a:ext uri="{FF2B5EF4-FFF2-40B4-BE49-F238E27FC236}">
                <a16:creationId xmlns:a16="http://schemas.microsoft.com/office/drawing/2014/main" id="{2ECEFC35-BC56-2ECB-0681-098A06053878}"/>
              </a:ext>
            </a:extLst>
          </p:cNvPr>
          <p:cNvSpPr/>
          <p:nvPr/>
        </p:nvSpPr>
        <p:spPr>
          <a:xfrm>
            <a:off x="8104056" y="1278848"/>
            <a:ext cx="2314104" cy="1255424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Olisin kuollut koska olin niin loppu</a:t>
            </a:r>
            <a:endParaRPr lang="fi-FI" sz="1400"/>
          </a:p>
        </p:txBody>
      </p:sp>
      <p:sp>
        <p:nvSpPr>
          <p:cNvPr id="10" name="Ajatuskupla: Pilvi 9">
            <a:extLst>
              <a:ext uri="{FF2B5EF4-FFF2-40B4-BE49-F238E27FC236}">
                <a16:creationId xmlns:a16="http://schemas.microsoft.com/office/drawing/2014/main" id="{1FA4D728-31B5-4475-D337-E75CD4BFFAC7}"/>
              </a:ext>
            </a:extLst>
          </p:cNvPr>
          <p:cNvSpPr/>
          <p:nvPr/>
        </p:nvSpPr>
        <p:spPr>
          <a:xfrm>
            <a:off x="2264140" y="1213266"/>
            <a:ext cx="2257891" cy="1186719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Koulu ei olisi edistynyt</a:t>
            </a:r>
          </a:p>
        </p:txBody>
      </p:sp>
      <p:sp>
        <p:nvSpPr>
          <p:cNvPr id="11" name="Ajatuskupla: Pilvi 10">
            <a:extLst>
              <a:ext uri="{FF2B5EF4-FFF2-40B4-BE49-F238E27FC236}">
                <a16:creationId xmlns:a16="http://schemas.microsoft.com/office/drawing/2014/main" id="{33E52DA1-21DC-5373-4E8B-620F24BB7CB9}"/>
              </a:ext>
            </a:extLst>
          </p:cNvPr>
          <p:cNvSpPr/>
          <p:nvPr/>
        </p:nvSpPr>
        <p:spPr>
          <a:xfrm>
            <a:off x="1002468" y="2687300"/>
            <a:ext cx="2723212" cy="1305391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Hukassa, en edes koulun kirjoilla</a:t>
            </a:r>
            <a:endParaRPr lang="fi-FI" sz="1400"/>
          </a:p>
        </p:txBody>
      </p:sp>
      <p:sp>
        <p:nvSpPr>
          <p:cNvPr id="13" name="Ajatuskupla: Pilvi 12">
            <a:extLst>
              <a:ext uri="{FF2B5EF4-FFF2-40B4-BE49-F238E27FC236}">
                <a16:creationId xmlns:a16="http://schemas.microsoft.com/office/drawing/2014/main" id="{42161DE8-541C-24E6-03E6-CCF9109CD21D}"/>
              </a:ext>
            </a:extLst>
          </p:cNvPr>
          <p:cNvSpPr/>
          <p:nvPr/>
        </p:nvSpPr>
        <p:spPr>
          <a:xfrm>
            <a:off x="5252802" y="1456855"/>
            <a:ext cx="2264987" cy="1241624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Olisin yhä kotona</a:t>
            </a:r>
            <a:endParaRPr lang="fi-FI" sz="1400"/>
          </a:p>
        </p:txBody>
      </p:sp>
      <p:sp>
        <p:nvSpPr>
          <p:cNvPr id="14" name="Ajatuskupla: Pilvi 13">
            <a:extLst>
              <a:ext uri="{FF2B5EF4-FFF2-40B4-BE49-F238E27FC236}">
                <a16:creationId xmlns:a16="http://schemas.microsoft.com/office/drawing/2014/main" id="{C0EA5721-6A49-0865-65F0-55F278BB9B17}"/>
              </a:ext>
            </a:extLst>
          </p:cNvPr>
          <p:cNvSpPr/>
          <p:nvPr/>
        </p:nvSpPr>
        <p:spPr>
          <a:xfrm>
            <a:off x="4606353" y="3339995"/>
            <a:ext cx="2179818" cy="1392836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En ainakaan koulussa</a:t>
            </a:r>
            <a:endParaRPr lang="fi-FI" sz="1400"/>
          </a:p>
        </p:txBody>
      </p:sp>
      <p:sp>
        <p:nvSpPr>
          <p:cNvPr id="15" name="Ajatuskupla: Pilvi 14">
            <a:extLst>
              <a:ext uri="{FF2B5EF4-FFF2-40B4-BE49-F238E27FC236}">
                <a16:creationId xmlns:a16="http://schemas.microsoft.com/office/drawing/2014/main" id="{26453D7B-3DC0-D7B0-F295-01BC726F8100}"/>
              </a:ext>
            </a:extLst>
          </p:cNvPr>
          <p:cNvSpPr/>
          <p:nvPr/>
        </p:nvSpPr>
        <p:spPr>
          <a:xfrm>
            <a:off x="1452172" y="4670373"/>
            <a:ext cx="2479621" cy="1302269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Yksin, tai mullan alla</a:t>
            </a:r>
            <a:endParaRPr lang="fi-FI" sz="1400"/>
          </a:p>
        </p:txBody>
      </p:sp>
      <p:sp>
        <p:nvSpPr>
          <p:cNvPr id="16" name="Ajatuskupla: Pilvi 15">
            <a:extLst>
              <a:ext uri="{FF2B5EF4-FFF2-40B4-BE49-F238E27FC236}">
                <a16:creationId xmlns:a16="http://schemas.microsoft.com/office/drawing/2014/main" id="{13DBE04E-6D81-0544-2221-F60FB91004C9}"/>
              </a:ext>
            </a:extLst>
          </p:cNvPr>
          <p:cNvSpPr/>
          <p:nvPr/>
        </p:nvSpPr>
        <p:spPr>
          <a:xfrm>
            <a:off x="5102901" y="5141938"/>
            <a:ext cx="2754440" cy="1236686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400">
                <a:cs typeface="Arial"/>
              </a:rPr>
              <a:t>Pahassa päihdekoukussa</a:t>
            </a:r>
          </a:p>
        </p:txBody>
      </p:sp>
    </p:spTree>
    <p:extLst>
      <p:ext uri="{BB962C8B-B14F-4D97-AF65-F5344CB8AC3E}">
        <p14:creationId xmlns:p14="http://schemas.microsoft.com/office/powerpoint/2010/main" val="1721428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1821137" y="887339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37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8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Etunimi Sukunimi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0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20.3.2024</a:t>
            </a:fld>
            <a:endParaRPr lang="fi-FI"/>
          </a:p>
        </p:txBody>
      </p:sp>
      <p:sp>
        <p:nvSpPr>
          <p:cNvPr id="25" name="Puhekupla: Suorakulmio, kulmat pyöristettu 24">
            <a:extLst>
              <a:ext uri="{FF2B5EF4-FFF2-40B4-BE49-F238E27FC236}">
                <a16:creationId xmlns:a16="http://schemas.microsoft.com/office/drawing/2014/main" id="{AE4690EF-9537-7C6D-2A58-1D45AC9E198C}"/>
              </a:ext>
            </a:extLst>
          </p:cNvPr>
          <p:cNvSpPr/>
          <p:nvPr/>
        </p:nvSpPr>
        <p:spPr>
          <a:xfrm>
            <a:off x="7794172" y="2759528"/>
            <a:ext cx="1338942" cy="1132114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6" name="Kuva 25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61A72F4C-3323-32C4-9A08-03786918B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171" y="0"/>
            <a:ext cx="9388650" cy="695984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FB3D7C4-18BD-B02A-3404-77D5BD5CF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631" y="381322"/>
            <a:ext cx="1604232" cy="16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76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67FA3-0508-4A80-91B4-B34DBDE6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138" y="399687"/>
            <a:ext cx="7789618" cy="920719"/>
          </a:xfrm>
        </p:spPr>
        <p:txBody>
          <a:bodyPr vert="horz" lIns="0" tIns="0" rIns="0" bIns="0" rtlCol="0" anchor="t" anchorCtr="0">
            <a:normAutofit/>
          </a:bodyPr>
          <a:lstStyle/>
          <a:p>
            <a:pPr algn="ctr"/>
            <a:r>
              <a:rPr lang="fi-FI" sz="2400" b="1" u="sng">
                <a:solidFill>
                  <a:schemeClr val="bg1"/>
                </a:solidFill>
              </a:rPr>
              <a:t>PAJALLA OLEVIEN NUORTEN KYSELY OMASTA HYVINVOINNISTA ENNEN HANKETTA JA HANKKEEN JÄLKEEN</a:t>
            </a:r>
            <a:endParaRPr lang="fi-FI" sz="2400" u="sng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1821137" y="887339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38</a:t>
            </a:fld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0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20.3.2024</a:t>
            </a:fld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C2D0724-454C-4D64-BE38-2DB326DC3E92}"/>
              </a:ext>
            </a:extLst>
          </p:cNvPr>
          <p:cNvSpPr txBox="1"/>
          <p:nvPr/>
        </p:nvSpPr>
        <p:spPr>
          <a:xfrm>
            <a:off x="2361712" y="1290005"/>
            <a:ext cx="7468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>
              <a:solidFill>
                <a:schemeClr val="accent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i-FI">
              <a:solidFill>
                <a:schemeClr val="bg1"/>
              </a:solidFill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98E2BD1-1EFF-53D0-AE80-4AA3A4378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269" y="1296943"/>
            <a:ext cx="7886299" cy="5439725"/>
          </a:xfrm>
          <a:prstGeom prst="rect">
            <a:avLst/>
          </a:prstGeom>
        </p:spPr>
      </p:pic>
      <p:sp>
        <p:nvSpPr>
          <p:cNvPr id="10" name="Tähti: 5-sakarainen 9">
            <a:extLst>
              <a:ext uri="{FF2B5EF4-FFF2-40B4-BE49-F238E27FC236}">
                <a16:creationId xmlns:a16="http://schemas.microsoft.com/office/drawing/2014/main" id="{8CDCD143-CF5F-4067-CCDF-514CFC4FAD31}"/>
              </a:ext>
            </a:extLst>
          </p:cNvPr>
          <p:cNvSpPr/>
          <p:nvPr/>
        </p:nvSpPr>
        <p:spPr>
          <a:xfrm>
            <a:off x="7856586" y="2291403"/>
            <a:ext cx="305511" cy="29263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3A338FE-3B15-DBE3-C9D8-2873BF30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617" y="1878768"/>
            <a:ext cx="377985" cy="292633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71AF1E31-DB90-E83B-B63E-26770BC70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010" y="3006163"/>
            <a:ext cx="377985" cy="29873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CE6518F7-5C4D-7C1D-955E-C6A7A18FC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571" y="3864430"/>
            <a:ext cx="377985" cy="29873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899B9CBA-1267-D5BD-3D06-7E22E95FF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520" y="4721928"/>
            <a:ext cx="377985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6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410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A956F6-992C-C19F-0F3F-5EAD73D7E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7" b="1893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Rectangle 41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F7E84790-792F-8E3F-8A9A-A579DABD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71" y="365125"/>
            <a:ext cx="6521476" cy="8925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PAJAN OPISKELIJOIDEN JATKO 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88D97B2F-CA05-AEEB-96F1-E7ECC56B6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810" y="1258913"/>
            <a:ext cx="5785306" cy="51763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endParaRPr lang="en-US" sz="1600" b="1">
              <a:cs typeface="Calibri"/>
            </a:endParaRPr>
          </a:p>
          <a:p>
            <a:pPr marL="0"/>
            <a:r>
              <a:rPr lang="en-US" sz="1800" b="1"/>
              <a:t>6 JATKAA PAJALLA</a:t>
            </a:r>
            <a:endParaRPr lang="en-US" sz="1800" b="1">
              <a:cs typeface="Calibri"/>
            </a:endParaRPr>
          </a:p>
          <a:p>
            <a:pPr marL="0"/>
            <a:r>
              <a:rPr lang="en-US" sz="1800" b="1"/>
              <a:t>9  JATKOI OMALLA ALALLA OMAN RYHMÄN MUKANA</a:t>
            </a:r>
            <a:endParaRPr lang="en-US" sz="1800" b="1">
              <a:cs typeface="Calibri"/>
            </a:endParaRPr>
          </a:p>
          <a:p>
            <a:pPr marL="0"/>
            <a:r>
              <a:rPr lang="en-US" sz="1800" b="1"/>
              <a:t>7  JATKOI OMALLA ALALLA UUDEN RYHMÄN MUKANA</a:t>
            </a:r>
            <a:endParaRPr lang="en-US" sz="1800" b="1">
              <a:cs typeface="Calibri"/>
            </a:endParaRPr>
          </a:p>
          <a:p>
            <a:pPr marL="0"/>
            <a:r>
              <a:rPr lang="en-US" sz="1800" b="1"/>
              <a:t>8 ALOITTI UUDELLA ALALLA</a:t>
            </a:r>
            <a:endParaRPr lang="en-US" sz="1800" b="1">
              <a:cs typeface="Calibri"/>
            </a:endParaRPr>
          </a:p>
          <a:p>
            <a:pPr marL="0"/>
            <a:r>
              <a:rPr lang="en-US" sz="1800" b="1"/>
              <a:t>3 VAIHTOI PAIKKAKUNTAA, JATKOIVAT OMALLA ALALLA</a:t>
            </a:r>
            <a:endParaRPr lang="en-US" sz="1800" b="1">
              <a:cs typeface="Calibri"/>
            </a:endParaRPr>
          </a:p>
          <a:p>
            <a:pPr marL="0"/>
            <a:r>
              <a:rPr lang="en-US" sz="1800" b="1"/>
              <a:t>4 SIIRTYIVÄT TUVAAN</a:t>
            </a:r>
            <a:endParaRPr lang="en-US" sz="1800" b="1">
              <a:cs typeface="Calibri"/>
            </a:endParaRPr>
          </a:p>
          <a:p>
            <a:pPr marL="0"/>
            <a:r>
              <a:rPr lang="en-US" sz="1800" b="1"/>
              <a:t>1 KUNTOUTTAVA TYÖTOIMINTA</a:t>
            </a:r>
            <a:endParaRPr lang="en-US" sz="1800" b="1">
              <a:cs typeface="Calibri"/>
            </a:endParaRPr>
          </a:p>
          <a:p>
            <a:pPr marL="0"/>
            <a:r>
              <a:rPr lang="en-US" sz="1800" b="1"/>
              <a:t>1 ÄITIYSLOMA</a:t>
            </a:r>
            <a:endParaRPr lang="en-US" sz="1800" b="1">
              <a:cs typeface="Calibri"/>
            </a:endParaRPr>
          </a:p>
          <a:p>
            <a:pPr marL="0"/>
            <a:r>
              <a:rPr lang="en-US" sz="1800" b="1"/>
              <a:t>1 PITKÄ SAIRASLOMA</a:t>
            </a:r>
            <a:endParaRPr lang="en-US" sz="1800" b="1">
              <a:cs typeface="Calibri"/>
            </a:endParaRPr>
          </a:p>
          <a:p>
            <a:pPr marL="0"/>
            <a:endParaRPr lang="en-US" sz="1800" b="1">
              <a:cs typeface="Calibri"/>
            </a:endParaRPr>
          </a:p>
          <a:p>
            <a:pPr marL="0"/>
            <a:r>
              <a:rPr lang="en-US" sz="1800" b="1"/>
              <a:t>KPEDUN KIRJOILLA PYSYNYT 36/40</a:t>
            </a:r>
            <a:endParaRPr lang="en-US" sz="1800" b="1">
              <a:cs typeface="Calibri"/>
            </a:endParaRPr>
          </a:p>
          <a:p>
            <a:pPr marL="0"/>
            <a:endParaRPr lang="en-US" sz="11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7A8F801-9BF5-46D1-98A5-513B8005DAC3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3/20/2024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Yhdessä voimaa opintoihin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A4837A0-F8B5-40DF-B7A3-2778985E9851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0598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9BCC27-049F-4E1A-E45E-2DE3241F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2270095" cy="2452687"/>
          </a:xfrm>
        </p:spPr>
        <p:txBody>
          <a:bodyPr anchor="ctr">
            <a:normAutofit/>
          </a:bodyPr>
          <a:lstStyle/>
          <a:p>
            <a:r>
              <a:rPr lang="fi-FI" sz="2000" dirty="0">
                <a:cs typeface="Calibri Light"/>
              </a:rPr>
              <a:t>Yhteisöllisyyden lisääminen tukee kiinnittymistä</a:t>
            </a:r>
            <a:br>
              <a:rPr lang="fi-FI" sz="2000" dirty="0">
                <a:cs typeface="Calibri Light"/>
              </a:rPr>
            </a:br>
            <a:br>
              <a:rPr lang="fi-FI" sz="2000" dirty="0">
                <a:cs typeface="Calibri Light"/>
              </a:rPr>
            </a:br>
            <a:r>
              <a:rPr lang="fi-FI" sz="1200" dirty="0">
                <a:solidFill>
                  <a:srgbClr val="337AB7"/>
                </a:solidFill>
                <a:ea typeface="+mj-lt"/>
                <a:cs typeface="+mj-lt"/>
                <a:hlinkClick r:id="rId2"/>
              </a:rPr>
              <a:t>AMISSTARTTI (1) (002)</a:t>
            </a:r>
            <a:r>
              <a:rPr lang="fi-FI" sz="1200" dirty="0">
                <a:solidFill>
                  <a:srgbClr val="333333"/>
                </a:solidFill>
                <a:ea typeface="+mj-lt"/>
                <a:cs typeface="+mj-lt"/>
              </a:rPr>
              <a:t> </a:t>
            </a:r>
            <a:endParaRPr lang="fi-FI" sz="2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48CF9EA-E215-7F18-5F2A-CAFDEA71C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2980" y="3133069"/>
            <a:ext cx="6032715" cy="2544003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fi-FI" sz="2000">
              <a:ea typeface="+mn-lt"/>
              <a:cs typeface="+mn-lt"/>
            </a:endParaRPr>
          </a:p>
          <a:p>
            <a:endParaRPr lang="fi-FI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2000">
                <a:ea typeface="+mn-lt"/>
                <a:cs typeface="+mn-lt"/>
                <a:hlinkClick r:id="rId3"/>
              </a:rPr>
              <a:t>Hyvä eväät</a:t>
            </a:r>
            <a:r>
              <a:rPr lang="fi-FI" sz="2000">
                <a:ea typeface="+mn-lt"/>
                <a:cs typeface="+mn-lt"/>
              </a:rPr>
              <a:t> (pdf)</a:t>
            </a:r>
            <a:endParaRPr lang="fi-FI" sz="2000">
              <a:cs typeface="Calibri" panose="020F0502020204030204"/>
            </a:endParaRPr>
          </a:p>
          <a:p>
            <a:pPr marL="0" indent="0">
              <a:buNone/>
            </a:pPr>
            <a:r>
              <a:rPr lang="fi-FI" sz="2000">
                <a:ea typeface="+mn-lt"/>
                <a:cs typeface="+mn-lt"/>
                <a:hlinkClick r:id="rId2"/>
              </a:rPr>
              <a:t> </a:t>
            </a:r>
            <a:r>
              <a:rPr lang="fi-FI" sz="2000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https://www.kpedu.fi/hymy-hanke</a:t>
            </a:r>
            <a:endParaRPr lang="fi-FI" sz="2000">
              <a:cs typeface="Calibri"/>
            </a:endParaRPr>
          </a:p>
          <a:p>
            <a:pPr marL="0" indent="0">
              <a:buNone/>
            </a:pPr>
            <a:r>
              <a:rPr lang="fi-FI" sz="2000">
                <a:ea typeface="+mn-lt"/>
                <a:cs typeface="+mn-lt"/>
                <a:hlinkClick r:id="rId5"/>
              </a:rPr>
              <a:t>https://www.kpedu.fi/opiskelijan_%C3%A4%C3%A4nell%C3%A4</a:t>
            </a:r>
            <a:endParaRPr lang="fi-FI" sz="2000">
              <a:cs typeface="Calibri"/>
            </a:endParaRPr>
          </a:p>
          <a:p>
            <a:endParaRPr lang="fi-FI" sz="2000">
              <a:cs typeface="Calibri"/>
            </a:endParaRPr>
          </a:p>
          <a:p>
            <a:endParaRPr lang="fi-FI" sz="2000">
              <a:cs typeface="Calibri"/>
            </a:endParaRPr>
          </a:p>
        </p:txBody>
      </p:sp>
      <p:pic>
        <p:nvPicPr>
          <p:cNvPr id="5" name="Kuva 4" descr="Kuva, joka sisältää kohteen teksti, Ihmisen kasvot, vaate, hymy&#10;&#10;Kuvaus luotu automaattisesti">
            <a:extLst>
              <a:ext uri="{FF2B5EF4-FFF2-40B4-BE49-F238E27FC236}">
                <a16:creationId xmlns:a16="http://schemas.microsoft.com/office/drawing/2014/main" id="{F8125EA7-7443-FD44-2693-F2767BA9B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1" y="719"/>
            <a:ext cx="12030075" cy="370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77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1821137" y="1375954"/>
            <a:ext cx="8549726" cy="5007105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40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BF34767D-3ABB-D369-42D8-A979223D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sz="2000">
                <a:solidFill>
                  <a:schemeClr val="bg1"/>
                </a:solidFill>
                <a:cs typeface="Arial"/>
              </a:rPr>
              <a:t>UUSIIN HARRASTUS MAHDOLLISUUKSIIN TUTUSTUMINEN </a:t>
            </a:r>
            <a:br>
              <a:rPr lang="fi-FI" sz="2000">
                <a:solidFill>
                  <a:schemeClr val="bg1"/>
                </a:solidFill>
                <a:cs typeface="Arial"/>
              </a:rPr>
            </a:br>
            <a:r>
              <a:rPr lang="fi-FI" sz="2000">
                <a:solidFill>
                  <a:schemeClr val="bg1"/>
                </a:solidFill>
                <a:cs typeface="Arial"/>
              </a:rPr>
              <a:t>JA SIEDÄTTÄMINEN KOULUN ULKOPUOLELLE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8FA77FC-6E1D-70AB-7BA7-D903CBD5DFB2}"/>
              </a:ext>
            </a:extLst>
          </p:cNvPr>
          <p:cNvSpPr txBox="1"/>
          <p:nvPr/>
        </p:nvSpPr>
        <p:spPr>
          <a:xfrm>
            <a:off x="2634342" y="2694214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BCBC7FB-4B6D-9ECE-15A6-57D4A5CE0349}"/>
              </a:ext>
            </a:extLst>
          </p:cNvPr>
          <p:cNvSpPr txBox="1"/>
          <p:nvPr/>
        </p:nvSpPr>
        <p:spPr>
          <a:xfrm>
            <a:off x="8379670" y="186324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solidFill>
                  <a:schemeClr val="bg1"/>
                </a:solidFill>
                <a:cs typeface="Arial"/>
              </a:rPr>
              <a:t>SC ROK- kuntosali</a:t>
            </a:r>
            <a:endParaRPr lang="fi-FI">
              <a:solidFill>
                <a:schemeClr val="bg1"/>
              </a:solidFill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5B6902B-60F5-5D77-00EE-75AE0550B3ED}"/>
              </a:ext>
            </a:extLst>
          </p:cNvPr>
          <p:cNvSpPr txBox="1"/>
          <p:nvPr/>
        </p:nvSpPr>
        <p:spPr>
          <a:xfrm>
            <a:off x="7761514" y="26289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  <p:pic>
        <p:nvPicPr>
          <p:cNvPr id="10" name="Kuva 9" descr="Kuva, joka sisältää kohteen henkilö, vaate, sisä-, Oppiminen&#10;&#10;Kuvaus luotu automaattisesti">
            <a:extLst>
              <a:ext uri="{FF2B5EF4-FFF2-40B4-BE49-F238E27FC236}">
                <a16:creationId xmlns:a16="http://schemas.microsoft.com/office/drawing/2014/main" id="{39B79610-C80F-0A18-5FC1-10A7132A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877" y="1506498"/>
            <a:ext cx="2954668" cy="3659184"/>
          </a:xfrm>
          <a:prstGeom prst="rect">
            <a:avLst/>
          </a:prstGeom>
        </p:spPr>
      </p:pic>
      <p:pic>
        <p:nvPicPr>
          <p:cNvPr id="11" name="Kuva 10" descr="Kuva, joka sisältää kohteen sisä-, taide, katto, lattia&#10;&#10;Kuvaus luotu automaattisesti">
            <a:extLst>
              <a:ext uri="{FF2B5EF4-FFF2-40B4-BE49-F238E27FC236}">
                <a16:creationId xmlns:a16="http://schemas.microsoft.com/office/drawing/2014/main" id="{D03666AE-B2B1-5466-C0DA-A005F5147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499" y="2401134"/>
            <a:ext cx="3672945" cy="2746554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2B2BDB1D-EF37-FBF1-172B-63F36836D61B}"/>
              </a:ext>
            </a:extLst>
          </p:cNvPr>
          <p:cNvSpPr txBox="1"/>
          <p:nvPr/>
        </p:nvSpPr>
        <p:spPr>
          <a:xfrm>
            <a:off x="1942549" y="5336562"/>
            <a:ext cx="18004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1600">
                <a:solidFill>
                  <a:srgbClr val="F2F2F2"/>
                </a:solidFill>
                <a:cs typeface="Arial"/>
              </a:rPr>
              <a:t>GRAFIIKKAPAJA</a:t>
            </a:r>
          </a:p>
          <a:p>
            <a:pPr algn="l"/>
            <a:r>
              <a:rPr lang="fi-FI" sz="1600">
                <a:solidFill>
                  <a:srgbClr val="F2F2F2"/>
                </a:solidFill>
                <a:cs typeface="Arial"/>
              </a:rPr>
              <a:t>EEVA HUOTARIN VETÄMÄNÄ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C381A76F-513B-B0E9-F6B0-FD4272BAF7BA}"/>
              </a:ext>
            </a:extLst>
          </p:cNvPr>
          <p:cNvSpPr txBox="1"/>
          <p:nvPr/>
        </p:nvSpPr>
        <p:spPr>
          <a:xfrm>
            <a:off x="5014390" y="4735882"/>
            <a:ext cx="2373086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fi-FI" sz="1200">
              <a:solidFill>
                <a:schemeClr val="bg1"/>
              </a:solidFill>
              <a:cs typeface="Arial"/>
            </a:endParaRPr>
          </a:p>
          <a:p>
            <a:pPr algn="l" rtl="0"/>
            <a:endParaRPr lang="fi-FI" sz="1200">
              <a:solidFill>
                <a:schemeClr val="bg1"/>
              </a:solidFill>
              <a:cs typeface="Arial"/>
            </a:endParaRPr>
          </a:p>
          <a:p>
            <a:pPr algn="l" rtl="0"/>
            <a:endParaRPr lang="fi-FI" sz="1200">
              <a:solidFill>
                <a:schemeClr val="bg1"/>
              </a:solidFill>
              <a:cs typeface="Arial"/>
            </a:endParaRPr>
          </a:p>
          <a:p>
            <a:pPr algn="l" rtl="0"/>
            <a:r>
              <a:rPr lang="fi-FI" sz="1600">
                <a:solidFill>
                  <a:schemeClr val="bg1"/>
                </a:solidFill>
                <a:cs typeface="Arial"/>
              </a:rPr>
              <a:t>VOIMAELÄINTYÖ</a:t>
            </a:r>
          </a:p>
        </p:txBody>
      </p:sp>
      <p:pic>
        <p:nvPicPr>
          <p:cNvPr id="6146" name="Picture 2" descr="Kuvan esikatselu">
            <a:extLst>
              <a:ext uri="{FF2B5EF4-FFF2-40B4-BE49-F238E27FC236}">
                <a16:creationId xmlns:a16="http://schemas.microsoft.com/office/drawing/2014/main" id="{0CD8BD62-74B6-B0DE-D3E7-71675B834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845" y="1509250"/>
            <a:ext cx="2768367" cy="367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5586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13137" y="6309320"/>
            <a:ext cx="432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fi-FI" smtClean="0"/>
              <a:pPr>
                <a:spcAft>
                  <a:spcPts val="600"/>
                </a:spcAft>
              </a:pPr>
              <a:t>41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CB2A-150A-47D5-AF85-E606146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8030" y="6309320"/>
            <a:ext cx="1980000" cy="360000"/>
          </a:xfrm>
        </p:spPr>
        <p:txBody>
          <a:bodyPr vert="horz" lIns="9144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kern="1200">
                <a:latin typeface="+mn-lt"/>
                <a:ea typeface="+mn-ea"/>
                <a:cs typeface="+mn-cs"/>
              </a:rPr>
              <a:t>Etunimi Sukunimi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0284" y="6309320"/>
            <a:ext cx="1080000" cy="36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fi-FI" smtClean="0"/>
              <a:pPr>
                <a:spcAft>
                  <a:spcPts val="600"/>
                </a:spcAft>
              </a:pPr>
              <a:t>20.3.2024</a:t>
            </a:fld>
            <a:endParaRPr lang="fi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1821137" y="887339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" name="Otsikko 197">
            <a:extLst>
              <a:ext uri="{FF2B5EF4-FFF2-40B4-BE49-F238E27FC236}">
                <a16:creationId xmlns:a16="http://schemas.microsoft.com/office/drawing/2014/main" id="{08D96352-4A8B-E7E1-A150-9AC9B7B7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173" y="568459"/>
            <a:ext cx="8303485" cy="889115"/>
          </a:xfrm>
        </p:spPr>
        <p:txBody>
          <a:bodyPr/>
          <a:lstStyle/>
          <a:p>
            <a:r>
              <a:rPr lang="fi-FI" sz="2000">
                <a:solidFill>
                  <a:schemeClr val="bg1"/>
                </a:solidFill>
                <a:cs typeface="Arial"/>
              </a:rPr>
              <a:t>RYHMÄTOIMINTAA YHTEISTYÖSSÄ ERI TOIMIJOIDEN KANSSA</a:t>
            </a:r>
          </a:p>
        </p:txBody>
      </p:sp>
      <p:pic>
        <p:nvPicPr>
          <p:cNvPr id="9" name="Kuva 8" descr="Kuva, joka sisältää kohteen teksti, sisä-, esittäminen, tussitaulu&#10;&#10;Kuvaus luotu automaattisesti">
            <a:extLst>
              <a:ext uri="{FF2B5EF4-FFF2-40B4-BE49-F238E27FC236}">
                <a16:creationId xmlns:a16="http://schemas.microsoft.com/office/drawing/2014/main" id="{31321772-EF18-2E31-1C3E-81DD637F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207" y="3913319"/>
            <a:ext cx="3224491" cy="1839172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3289C9AD-A864-48B7-B167-51891F6F4A30}"/>
              </a:ext>
            </a:extLst>
          </p:cNvPr>
          <p:cNvSpPr txBox="1"/>
          <p:nvPr/>
        </p:nvSpPr>
        <p:spPr>
          <a:xfrm>
            <a:off x="1796248" y="2305401"/>
            <a:ext cx="27432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i-FI" sz="1600">
                <a:solidFill>
                  <a:schemeClr val="bg1"/>
                </a:solidFill>
                <a:latin typeface="Arial"/>
                <a:cs typeface="Arial"/>
              </a:rPr>
              <a:t>Keski-Pohjanmaan sosiaalipsykiatrinen yhdistys ry</a:t>
            </a:r>
          </a:p>
          <a:p>
            <a:pPr marL="285750" indent="-285750">
              <a:buFont typeface="Wingdings"/>
              <a:buChar char="Ø"/>
            </a:pPr>
            <a:endParaRPr lang="fi-FI" sz="1600">
              <a:solidFill>
                <a:schemeClr val="bg1"/>
              </a:solidFill>
              <a:latin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fi-FI" sz="1600" err="1">
                <a:solidFill>
                  <a:schemeClr val="bg1"/>
                </a:solidFill>
                <a:latin typeface="Arial"/>
              </a:rPr>
              <a:t>Nepsy</a:t>
            </a:r>
            <a:r>
              <a:rPr lang="fi-FI" sz="1600">
                <a:solidFill>
                  <a:schemeClr val="bg1"/>
                </a:solidFill>
                <a:latin typeface="Arial"/>
              </a:rPr>
              <a:t>-valmennus kevään 2022 aikana yhteensä 5krt</a:t>
            </a:r>
            <a:endParaRPr lang="fi-FI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13" name="Kuva 12" descr="Kuva, joka sisältää kohteen henkilö, tuli, vaate, liekki&#10;&#10;Kuvaus luotu automaattisesti">
            <a:extLst>
              <a:ext uri="{FF2B5EF4-FFF2-40B4-BE49-F238E27FC236}">
                <a16:creationId xmlns:a16="http://schemas.microsoft.com/office/drawing/2014/main" id="{FA3D1E7A-9BA4-ACAD-A527-5A52858F1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819" y="1315604"/>
            <a:ext cx="2533759" cy="3415637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ABAD4D4-2737-621B-4A16-C3BC7AB918DA}"/>
              </a:ext>
            </a:extLst>
          </p:cNvPr>
          <p:cNvSpPr txBox="1"/>
          <p:nvPr/>
        </p:nvSpPr>
        <p:spPr>
          <a:xfrm>
            <a:off x="1796248" y="4150311"/>
            <a:ext cx="2743200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fi-FI" sz="1600">
                <a:solidFill>
                  <a:srgbClr val="FFFFFF"/>
                </a:solidFill>
                <a:latin typeface="Arial"/>
                <a:cs typeface="Arial"/>
              </a:rPr>
              <a:t>Luonto-</a:t>
            </a:r>
            <a:r>
              <a:rPr lang="fi-FI" sz="1600">
                <a:solidFill>
                  <a:srgbClr val="FFFFFF"/>
                </a:solidFill>
                <a:cs typeface="Arial"/>
              </a:rPr>
              <a:t> ja elämystoimintaa opettaja Tuija Seppälän vetämänä </a:t>
            </a:r>
          </a:p>
          <a:p>
            <a:pPr marL="285750" indent="-285750">
              <a:buFont typeface="Wingdings"/>
              <a:buChar char="Ø"/>
            </a:pPr>
            <a:endParaRPr lang="fi-FI" sz="1600">
              <a:solidFill>
                <a:srgbClr val="FFFFFF"/>
              </a:solidFill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fi-FI" sz="1600">
                <a:solidFill>
                  <a:srgbClr val="FFFFFF"/>
                </a:solidFill>
                <a:cs typeface="Arial"/>
              </a:rPr>
              <a:t>Taito- Keski- Pohjanmaa </a:t>
            </a:r>
          </a:p>
          <a:p>
            <a:r>
              <a:rPr lang="fi-FI" sz="1600">
                <a:solidFill>
                  <a:srgbClr val="FFFFFF"/>
                </a:solidFill>
                <a:cs typeface="Arial"/>
              </a:rPr>
              <a:t>     Kankuri, saippua ja       	kynttiläkurssi</a:t>
            </a:r>
            <a:endParaRPr lang="fi-FI" sz="1600">
              <a:cs typeface="Arial"/>
            </a:endParaRPr>
          </a:p>
          <a:p>
            <a:endParaRPr lang="fi-FI" sz="1600">
              <a:cs typeface="Arial"/>
            </a:endParaRPr>
          </a:p>
          <a:p>
            <a:pPr marL="285750" indent="-285750">
              <a:buFont typeface="Wingdings"/>
              <a:buChar char="Ø"/>
            </a:pPr>
            <a:endParaRPr lang="fi-FI">
              <a:solidFill>
                <a:srgbClr val="F2F2F2"/>
              </a:solidFill>
              <a:cs typeface="Arial"/>
            </a:endParaRPr>
          </a:p>
          <a:p>
            <a:pPr algn="l"/>
            <a:endParaRPr lang="fi-FI">
              <a:cs typeface="Arial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69CD0B05-389E-48B1-08AC-EF9AA98ADC80}"/>
              </a:ext>
            </a:extLst>
          </p:cNvPr>
          <p:cNvSpPr txBox="1"/>
          <p:nvPr/>
        </p:nvSpPr>
        <p:spPr>
          <a:xfrm>
            <a:off x="1821137" y="1080649"/>
            <a:ext cx="27432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endParaRPr lang="fi-FI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>
              <a:buFont typeface="Wingdings"/>
              <a:buChar char="Ø"/>
            </a:pPr>
            <a:r>
              <a:rPr lang="fi-FI" sz="1600">
                <a:solidFill>
                  <a:srgbClr val="FFFFFF"/>
                </a:solidFill>
                <a:cs typeface="Arial"/>
              </a:rPr>
              <a:t>Psykoterapeutti Reetta </a:t>
            </a:r>
            <a:r>
              <a:rPr lang="fi-FI" sz="1600" err="1">
                <a:solidFill>
                  <a:srgbClr val="FFFFFF"/>
                </a:solidFill>
                <a:cs typeface="Arial"/>
              </a:rPr>
              <a:t>Mourujärven</a:t>
            </a:r>
            <a:r>
              <a:rPr lang="fi-FI" sz="1600">
                <a:solidFill>
                  <a:srgbClr val="FFFFFF"/>
                </a:solidFill>
                <a:cs typeface="Arial"/>
              </a:rPr>
              <a:t> vetämänä </a:t>
            </a:r>
            <a:endParaRPr lang="fi-FI" sz="160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fi-FI" sz="1600">
                <a:solidFill>
                  <a:srgbClr val="FFFFFF"/>
                </a:solidFill>
                <a:latin typeface="Arial"/>
                <a:cs typeface="Arial"/>
              </a:rPr>
              <a:t>     Kuka minä olen – ryhmä</a:t>
            </a:r>
          </a:p>
        </p:txBody>
      </p:sp>
      <p:pic>
        <p:nvPicPr>
          <p:cNvPr id="16" name="Kuva 15" descr="Kuva, joka sisältää kohteen piirros, luonnos, teksti, puu&#10;&#10;Kuvaus luotu automaattisesti">
            <a:extLst>
              <a:ext uri="{FF2B5EF4-FFF2-40B4-BE49-F238E27FC236}">
                <a16:creationId xmlns:a16="http://schemas.microsoft.com/office/drawing/2014/main" id="{31CA977E-B196-7B80-9E45-CED2398B6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970" y="1194681"/>
            <a:ext cx="2157692" cy="25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0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6AE09C5-E0DD-2A73-F548-84151682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Sairaalakoulun kommentteja sieltä jatko-opintoihin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ekstiruutu 3">
            <a:extLst>
              <a:ext uri="{FF2B5EF4-FFF2-40B4-BE49-F238E27FC236}">
                <a16:creationId xmlns:a16="http://schemas.microsoft.com/office/drawing/2014/main" id="{4411C66B-0E73-551D-F318-2D60C2E27B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712647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3504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B3B5AE8-454F-7781-E95F-36054FAEF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Sairaalakoulun</a:t>
            </a:r>
            <a:r>
              <a:rPr lang="en-US" b="1" dirty="0"/>
              <a:t> </a:t>
            </a:r>
            <a:r>
              <a:rPr lang="en-US" b="1" dirty="0" err="1"/>
              <a:t>kommentteja</a:t>
            </a:r>
            <a:r>
              <a:rPr lang="en-US" b="1" dirty="0"/>
              <a:t> </a:t>
            </a:r>
            <a:r>
              <a:rPr lang="en-US" b="1" dirty="0" err="1"/>
              <a:t>sieltä</a:t>
            </a:r>
            <a:r>
              <a:rPr lang="en-US" b="1" dirty="0"/>
              <a:t> </a:t>
            </a:r>
            <a:br>
              <a:rPr lang="en-US" dirty="0"/>
            </a:br>
            <a:r>
              <a:rPr lang="en-US" b="1" dirty="0" err="1"/>
              <a:t>jatko-opintoihin</a:t>
            </a:r>
            <a:endParaRPr lang="en-US" b="1" dirty="0" err="1">
              <a:cs typeface="Calibri Light"/>
            </a:endParaRPr>
          </a:p>
        </p:txBody>
      </p:sp>
      <p:graphicFrame>
        <p:nvGraphicFramePr>
          <p:cNvPr id="5" name="Tekstiruutu 2">
            <a:extLst>
              <a:ext uri="{FF2B5EF4-FFF2-40B4-BE49-F238E27FC236}">
                <a16:creationId xmlns:a16="http://schemas.microsoft.com/office/drawing/2014/main" id="{D9842ACE-09EC-E4D3-1C73-8E794899B4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509060"/>
              </p:ext>
            </p:extLst>
          </p:nvPr>
        </p:nvGraphicFramePr>
        <p:xfrm>
          <a:off x="139700" y="1597025"/>
          <a:ext cx="11861800" cy="4795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4309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C3F6406-6C90-CCF0-C965-C5E1909F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Tukipolku kysely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 descr="Kuva, joka sisältää kohteen teksti, kuvakaappaus, Värikkyys, Fontti&#10;&#10;Kuvaus luotu automaattisesti">
            <a:extLst>
              <a:ext uri="{FF2B5EF4-FFF2-40B4-BE49-F238E27FC236}">
                <a16:creationId xmlns:a16="http://schemas.microsoft.com/office/drawing/2014/main" id="{FB4F480A-0318-DC10-86A8-F3014A533A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6624" y="2452116"/>
            <a:ext cx="5302623" cy="3605784"/>
          </a:xfrm>
          <a:prstGeom prst="rect">
            <a:avLst/>
          </a:prstGeom>
        </p:spPr>
      </p:pic>
      <p:pic>
        <p:nvPicPr>
          <p:cNvPr id="9" name="Sisällön paikkamerkki 8" descr="Kuva, joka sisältää kohteen teksti, kuvakaappaus, Värikkyys, Fontti&#10;&#10;Kuvaus luotu automaattisesti">
            <a:extLst>
              <a:ext uri="{FF2B5EF4-FFF2-40B4-BE49-F238E27FC236}">
                <a16:creationId xmlns:a16="http://schemas.microsoft.com/office/drawing/2014/main" id="{5C6F857E-4A7F-DE20-BB83-86128B9902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2777" y="2563666"/>
            <a:ext cx="5614416" cy="33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8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isällön paikkamerkki 12" descr="Kuva, joka sisältää kohteen teksti, Fontti, valkoinen, kuvakaappaus&#10;&#10;Kuvaus luotu automaattisesti">
            <a:extLst>
              <a:ext uri="{FF2B5EF4-FFF2-40B4-BE49-F238E27FC236}">
                <a16:creationId xmlns:a16="http://schemas.microsoft.com/office/drawing/2014/main" id="{4A8A9D5B-8716-F928-D8D2-7F97C5CED0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8449" y="1710531"/>
            <a:ext cx="5512413" cy="531814"/>
          </a:xfrm>
        </p:spPr>
      </p:pic>
      <p:pic>
        <p:nvPicPr>
          <p:cNvPr id="14" name="Kuva 13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59E6D63E-1F69-57CA-21A6-98DAF0BD5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23" y="2400587"/>
            <a:ext cx="5508729" cy="1665001"/>
          </a:xfrm>
          <a:prstGeom prst="rect">
            <a:avLst/>
          </a:prstGeom>
        </p:spPr>
      </p:pic>
      <p:pic>
        <p:nvPicPr>
          <p:cNvPr id="10" name="Sisällön paikkamerkki 9" descr="Kuva, joka sisältää kohteen teksti, kuvakaappaus, Fontti, valkoinen&#10;&#10;Kuvaus luotu automaattisesti">
            <a:extLst>
              <a:ext uri="{FF2B5EF4-FFF2-40B4-BE49-F238E27FC236}">
                <a16:creationId xmlns:a16="http://schemas.microsoft.com/office/drawing/2014/main" id="{0ACB9A16-3BD2-60EE-F81D-06FFB60B8C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7624" y="4060825"/>
            <a:ext cx="5521219" cy="1317547"/>
          </a:xfrm>
        </p:spPr>
      </p:pic>
      <p:pic>
        <p:nvPicPr>
          <p:cNvPr id="15" name="Kuva 14" descr="Kuva, joka sisältää kohteen teksti, Fontti, valkoinen, typografia&#10;&#10;Kuvaus luotu automaattisesti">
            <a:extLst>
              <a:ext uri="{FF2B5EF4-FFF2-40B4-BE49-F238E27FC236}">
                <a16:creationId xmlns:a16="http://schemas.microsoft.com/office/drawing/2014/main" id="{2718957C-D38C-6788-C3F9-5D3C55FCE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072" y="1713122"/>
            <a:ext cx="4757074" cy="532983"/>
          </a:xfrm>
          <a:prstGeom prst="rect">
            <a:avLst/>
          </a:prstGeom>
        </p:spPr>
      </p:pic>
      <p:pic>
        <p:nvPicPr>
          <p:cNvPr id="16" name="Kuva 15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A8BEAEE4-66FD-23A6-0FCD-43BB73D98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113" y="2239169"/>
            <a:ext cx="4765675" cy="343693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C3F6406-6C90-CCF0-C965-C5E1909F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Tukipolku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kysely</a:t>
            </a:r>
          </a:p>
        </p:txBody>
      </p:sp>
      <p:pic>
        <p:nvPicPr>
          <p:cNvPr id="17" name="Kuva 16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DF3321EC-83FF-E80A-9DC2-E372432E0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556" y="5731669"/>
            <a:ext cx="4779169" cy="859632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924C0796-DBA7-113E-E9FC-7E6847018F74}"/>
              </a:ext>
            </a:extLst>
          </p:cNvPr>
          <p:cNvSpPr txBox="1"/>
          <p:nvPr/>
        </p:nvSpPr>
        <p:spPr>
          <a:xfrm>
            <a:off x="2082624" y="5398535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600"/>
              <a:t>Nuorten vastauksia</a:t>
            </a:r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17E33AA-636F-3E9C-FD70-B1B357CFD593}"/>
              </a:ext>
            </a:extLst>
          </p:cNvPr>
          <p:cNvSpPr txBox="1"/>
          <p:nvPr/>
        </p:nvSpPr>
        <p:spPr>
          <a:xfrm>
            <a:off x="7660966" y="6518424"/>
            <a:ext cx="229076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600"/>
              <a:t>Huoltajien vastauksia</a:t>
            </a:r>
          </a:p>
        </p:txBody>
      </p:sp>
    </p:spTree>
    <p:extLst>
      <p:ext uri="{BB962C8B-B14F-4D97-AF65-F5344CB8AC3E}">
        <p14:creationId xmlns:p14="http://schemas.microsoft.com/office/powerpoint/2010/main" val="373619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Kuva 1" descr="Kuva, joka sisältää kohteen teksti, kuvakaappaus, Fontti, dokumentti&#10;&#10;Kuvaus luotu automaattisesti">
            <a:extLst>
              <a:ext uri="{FF2B5EF4-FFF2-40B4-BE49-F238E27FC236}">
                <a16:creationId xmlns:a16="http://schemas.microsoft.com/office/drawing/2014/main" id="{F3BE1839-0087-0AEB-7F08-8D577C51E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08" y="198998"/>
            <a:ext cx="4971319" cy="649012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8859301-70FF-57D3-A2D2-9661212FC157}"/>
              </a:ext>
            </a:extLst>
          </p:cNvPr>
          <p:cNvSpPr txBox="1"/>
          <p:nvPr/>
        </p:nvSpPr>
        <p:spPr>
          <a:xfrm>
            <a:off x="5894962" y="1984443"/>
            <a:ext cx="5458838" cy="19814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u="sng" dirty="0" err="1"/>
              <a:t>Kysely</a:t>
            </a:r>
            <a:r>
              <a:rPr lang="en-US" b="1" u="sng" dirty="0"/>
              <a:t> </a:t>
            </a:r>
            <a:r>
              <a:rPr lang="en-US" b="1" u="sng" dirty="0" err="1"/>
              <a:t>verkostolle</a:t>
            </a:r>
            <a:endParaRPr lang="en-US" b="1" u="sng" dirty="0" err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Millaista</a:t>
            </a:r>
            <a:r>
              <a:rPr lang="en-US" b="1" dirty="0"/>
              <a:t> </a:t>
            </a:r>
            <a:r>
              <a:rPr lang="en-US" b="1" dirty="0" err="1"/>
              <a:t>yhteistyötä</a:t>
            </a:r>
            <a:r>
              <a:rPr lang="en-US" b="1" dirty="0"/>
              <a:t> </a:t>
            </a:r>
            <a:r>
              <a:rPr lang="en-US" b="1" dirty="0" err="1"/>
              <a:t>olet</a:t>
            </a:r>
            <a:r>
              <a:rPr lang="en-US" b="1" dirty="0"/>
              <a:t> </a:t>
            </a:r>
            <a:r>
              <a:rPr lang="en-US" b="1" dirty="0" err="1"/>
              <a:t>tehnyt</a:t>
            </a:r>
            <a:r>
              <a:rPr lang="en-US" b="1" dirty="0"/>
              <a:t> </a:t>
            </a:r>
            <a:r>
              <a:rPr lang="en-US" b="1" dirty="0" err="1"/>
              <a:t>nivelohjaajan</a:t>
            </a:r>
            <a:r>
              <a:rPr lang="en-US" b="1" dirty="0"/>
              <a:t> </a:t>
            </a:r>
            <a:r>
              <a:rPr lang="en-US" b="1" dirty="0" err="1"/>
              <a:t>kanssa</a:t>
            </a:r>
            <a:r>
              <a:rPr lang="en-US" b="1" dirty="0"/>
              <a:t>?</a:t>
            </a:r>
            <a:endParaRPr lang="en-US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410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Kuva 3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2A7775D4-1E93-275E-2A72-E51432421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0" y="136539"/>
            <a:ext cx="5530309" cy="662753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8859301-70FF-57D3-A2D2-9661212FC157}"/>
              </a:ext>
            </a:extLst>
          </p:cNvPr>
          <p:cNvSpPr txBox="1"/>
          <p:nvPr/>
        </p:nvSpPr>
        <p:spPr>
          <a:xfrm>
            <a:off x="6731912" y="2184312"/>
            <a:ext cx="5458838" cy="41925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u="sng" dirty="0" err="1"/>
              <a:t>Kysely</a:t>
            </a:r>
            <a:r>
              <a:rPr lang="en-US" b="1" u="sng" dirty="0"/>
              <a:t> </a:t>
            </a:r>
            <a:r>
              <a:rPr lang="en-US" b="1" u="sng" dirty="0" err="1"/>
              <a:t>verkostolle</a:t>
            </a:r>
            <a:endParaRPr lang="fi-FI" dirty="0" err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Millaista</a:t>
            </a:r>
            <a:r>
              <a:rPr lang="en-US" b="1" dirty="0"/>
              <a:t> </a:t>
            </a:r>
            <a:r>
              <a:rPr lang="en-US" b="1" dirty="0" err="1"/>
              <a:t>yhteistyötä</a:t>
            </a:r>
            <a:r>
              <a:rPr lang="en-US" b="1" dirty="0"/>
              <a:t> </a:t>
            </a:r>
            <a:r>
              <a:rPr lang="en-US" b="1" dirty="0" err="1"/>
              <a:t>olet</a:t>
            </a:r>
            <a:r>
              <a:rPr lang="en-US" b="1" dirty="0"/>
              <a:t> </a:t>
            </a:r>
            <a:r>
              <a:rPr lang="en-US" b="1" dirty="0" err="1"/>
              <a:t>tehnyt</a:t>
            </a:r>
            <a:r>
              <a:rPr lang="en-US" b="1" dirty="0"/>
              <a:t> </a:t>
            </a:r>
            <a:r>
              <a:rPr lang="en-US" b="1" dirty="0" err="1"/>
              <a:t>nivelohjaajan</a:t>
            </a:r>
            <a:r>
              <a:rPr lang="en-US" b="1" dirty="0"/>
              <a:t>  </a:t>
            </a:r>
            <a:r>
              <a:rPr lang="en-US" b="1" dirty="0" err="1"/>
              <a:t>kanssa</a:t>
            </a:r>
            <a:r>
              <a:rPr lang="en-US" b="1" dirty="0"/>
              <a:t>?</a:t>
            </a:r>
            <a:endParaRPr lang="en-US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2133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Kuva 7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0D38071F-2F8D-597A-9A56-A3982E544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85" r="1" b="3812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8859301-70FF-57D3-A2D2-9661212FC157}"/>
              </a:ext>
            </a:extLst>
          </p:cNvPr>
          <p:cNvSpPr txBox="1"/>
          <p:nvPr/>
        </p:nvSpPr>
        <p:spPr>
          <a:xfrm>
            <a:off x="6094831" y="647820"/>
            <a:ext cx="5458838" cy="118199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u="sng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744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ackground Fill">
            <a:extLst>
              <a:ext uri="{FF2B5EF4-FFF2-40B4-BE49-F238E27FC236}">
                <a16:creationId xmlns:a16="http://schemas.microsoft.com/office/drawing/2014/main" id="{3C915414-2809-4735-A560-0D5FE6670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382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5" name="Grid">
            <a:extLst>
              <a:ext uri="{FF2B5EF4-FFF2-40B4-BE49-F238E27FC236}">
                <a16:creationId xmlns:a16="http://schemas.microsoft.com/office/drawing/2014/main" id="{24413201-85BF-4680-A7D4-10CDBD035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038471" cy="6858000"/>
            <a:chOff x="0" y="-12406"/>
            <a:chExt cx="12038471" cy="68580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819D8C-C8E5-4336-9882-79FBF6555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Connector 56">
              <a:extLst>
                <a:ext uri="{FF2B5EF4-FFF2-40B4-BE49-F238E27FC236}">
                  <a16:creationId xmlns:a16="http://schemas.microsoft.com/office/drawing/2014/main" id="{7D732480-09E4-401A-B2D9-E6C662FB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719781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7D8355C-E417-4D36-91FF-2CC1E1FE9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72683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ADF7267-EAAE-43CE-ACEF-608328FB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-25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4C901E2-0CDB-4316-B262-3B9E68F3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7294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8F6D31A-084C-4F10-9A8F-A9645DFB7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6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8E09F0-F130-45B5-B0AF-7EF3F017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84395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9330E2-17DA-4F0D-B377-6E4499C79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1312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3192707-5744-4C77-8CD6-D682F9080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2089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367A44A-5DD0-43B5-B6DB-1CA3BC5AF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422784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0809D1-164B-4A0C-84BB-2AC46F3BD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8321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379EC94-3698-4695-8CE7-61DBDF5EE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538773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755B95C-6A71-4D4F-8F48-B21F893E6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24004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099C53A-E394-462E-BF63-1639A8E28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828837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AC427FF-C3BE-45A0-9FB1-A6A4C8C4C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439563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B15D91A-BF52-4704-8F6B-A7C474618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59344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D9241FD-0E0D-409B-A2AF-8F06ACB75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79125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8B3D884-11F6-4FF3-82C2-1C2311451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59890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15AB342-981A-44B4-846D-B0B2394AC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038471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72C80E7-0A00-4063-BEE2-6B6B446A4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318688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DDFAF9B-F940-4E8C-905E-31851E6E7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54926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75405B-4987-4ED0-838B-B550E11C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72269" y="1609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23C412-06C7-4364-B5C1-6492A9D36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90113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E558B2C-BA31-4EF6-AA51-34C38C4FA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71578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9BF6B7B-33CA-48B1-A1DC-E4917FB89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435730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91E8E40-9C42-4E16-980F-D9B38872F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429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B7E3690-D803-4CC7-BA93-B51ACF040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417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" name="Kuva 6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76E6E391-EF5A-3B6D-0692-B5B58BF86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04"/>
          <a:stretch/>
        </p:blipFill>
        <p:spPr>
          <a:xfrm>
            <a:off x="134874" y="137904"/>
            <a:ext cx="10305575" cy="6588020"/>
          </a:xfrm>
          <a:prstGeom prst="rect">
            <a:avLst/>
          </a:prstGeom>
        </p:spPr>
      </p:pic>
      <p:sp>
        <p:nvSpPr>
          <p:cNvPr id="84" name="Color">
            <a:extLst>
              <a:ext uri="{FF2B5EF4-FFF2-40B4-BE49-F238E27FC236}">
                <a16:creationId xmlns:a16="http://schemas.microsoft.com/office/drawing/2014/main" id="{D665D759-2DF8-4D47-8386-4BA28901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7704" y="147451"/>
            <a:ext cx="685800" cy="658648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8859301-70FF-57D3-A2D2-9661212FC157}"/>
              </a:ext>
            </a:extLst>
          </p:cNvPr>
          <p:cNvSpPr txBox="1"/>
          <p:nvPr/>
        </p:nvSpPr>
        <p:spPr>
          <a:xfrm>
            <a:off x="6094831" y="647820"/>
            <a:ext cx="5458838" cy="118199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u="sng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58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EA57C1BB-1611-A6B9-0C0C-9BB0DABAE31C}"/>
              </a:ext>
            </a:extLst>
          </p:cNvPr>
          <p:cNvSpPr txBox="1"/>
          <p:nvPr/>
        </p:nvSpPr>
        <p:spPr>
          <a:xfrm>
            <a:off x="547404" y="617791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Mukana </a:t>
            </a:r>
            <a:r>
              <a:rPr lang="en-US" err="1"/>
              <a:t>oli</a:t>
            </a:r>
            <a:r>
              <a:rPr lang="en-US"/>
              <a:t> 13 </a:t>
            </a:r>
            <a:r>
              <a:rPr lang="en-US" err="1"/>
              <a:t>tanssiparia</a:t>
            </a:r>
            <a:r>
              <a:rPr lang="en-US"/>
              <a:t> ja 2 </a:t>
            </a:r>
            <a:r>
              <a:rPr lang="en-US" err="1"/>
              <a:t>henkilökunnan</a:t>
            </a:r>
            <a:r>
              <a:rPr lang="en-US"/>
              <a:t> </a:t>
            </a:r>
            <a:r>
              <a:rPr lang="en-US" err="1"/>
              <a:t>tanssiparia</a:t>
            </a:r>
            <a:r>
              <a:rPr lang="en-US"/>
              <a:t>, </a:t>
            </a:r>
            <a:r>
              <a:rPr lang="en-US" err="1"/>
              <a:t>katsojia</a:t>
            </a:r>
            <a:r>
              <a:rPr lang="en-US"/>
              <a:t> </a:t>
            </a:r>
            <a:r>
              <a:rPr lang="en-US" err="1"/>
              <a:t>oli</a:t>
            </a:r>
            <a:r>
              <a:rPr lang="en-US"/>
              <a:t> </a:t>
            </a:r>
            <a:r>
              <a:rPr lang="en-US" err="1"/>
              <a:t>tupa</a:t>
            </a:r>
            <a:r>
              <a:rPr lang="en-US"/>
              <a:t> </a:t>
            </a:r>
            <a:r>
              <a:rPr lang="en-US" err="1"/>
              <a:t>täynnä</a:t>
            </a:r>
            <a:r>
              <a:rPr lang="en-US"/>
              <a:t>. Media </a:t>
            </a:r>
            <a:r>
              <a:rPr lang="en-US" err="1"/>
              <a:t>kiinnostui</a:t>
            </a:r>
            <a:r>
              <a:rPr lang="en-US"/>
              <a:t> </a:t>
            </a:r>
            <a:r>
              <a:rPr lang="en-US" err="1"/>
              <a:t>paikalla</a:t>
            </a:r>
            <a:r>
              <a:rPr lang="en-US"/>
              <a:t> </a:t>
            </a:r>
            <a:r>
              <a:rPr lang="en-US" err="1"/>
              <a:t>Keskipohjanmaa-lehti</a:t>
            </a:r>
            <a:r>
              <a:rPr lang="en-US"/>
              <a:t>, Kokkola-</a:t>
            </a:r>
            <a:r>
              <a:rPr lang="en-US" err="1"/>
              <a:t>lehti</a:t>
            </a:r>
            <a:r>
              <a:rPr lang="en-US"/>
              <a:t> </a:t>
            </a:r>
            <a:r>
              <a:rPr lang="en-US" err="1"/>
              <a:t>sekä</a:t>
            </a:r>
            <a:r>
              <a:rPr lang="en-US"/>
              <a:t> Yle-</a:t>
            </a:r>
            <a:r>
              <a:rPr lang="en-US" err="1"/>
              <a:t>Keskipohjanmaa</a:t>
            </a:r>
            <a:endParaRPr lang="en-US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hlinkClick r:id="rId2"/>
              </a:rPr>
              <a:t>https://areena.yle.fi/1-3834691</a:t>
            </a:r>
            <a:endParaRPr lang="en-US">
              <a:cs typeface="Calibri"/>
              <a:hlinkClick r:id="" action="ppaction://noaction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/>
              <a:t>Keskipohjanmaa</a:t>
            </a:r>
            <a:r>
              <a:rPr lang="en-US"/>
              <a:t> </a:t>
            </a:r>
            <a:r>
              <a:rPr lang="en-US" err="1"/>
              <a:t>kertoi</a:t>
            </a:r>
            <a:r>
              <a:rPr lang="en-US"/>
              <a:t>: </a:t>
            </a:r>
            <a:r>
              <a:rPr lang="en-US" err="1"/>
              <a:t>Loistetta</a:t>
            </a:r>
            <a:r>
              <a:rPr lang="en-US"/>
              <a:t> ja </a:t>
            </a:r>
            <a:r>
              <a:rPr lang="en-US" err="1"/>
              <a:t>juhlahumua</a:t>
            </a:r>
            <a:r>
              <a:rPr lang="en-US"/>
              <a:t> </a:t>
            </a:r>
            <a:r>
              <a:rPr lang="en-US" err="1"/>
              <a:t>heti</a:t>
            </a:r>
            <a:r>
              <a:rPr lang="en-US"/>
              <a:t> </a:t>
            </a:r>
            <a:r>
              <a:rPr lang="en-US" err="1"/>
              <a:t>aamusta</a:t>
            </a:r>
            <a:r>
              <a:rPr lang="en-US"/>
              <a:t> </a:t>
            </a:r>
            <a:r>
              <a:rPr lang="en-US" err="1"/>
              <a:t>lähtien</a:t>
            </a:r>
            <a:r>
              <a:rPr lang="en-US"/>
              <a:t> - </a:t>
            </a:r>
            <a:r>
              <a:rPr lang="en-US" err="1"/>
              <a:t>Kpedulla</a:t>
            </a:r>
            <a:r>
              <a:rPr lang="en-US"/>
              <a:t> </a:t>
            </a:r>
            <a:r>
              <a:rPr lang="en-US" err="1"/>
              <a:t>tanssittiin</a:t>
            </a:r>
            <a:r>
              <a:rPr lang="en-US"/>
              <a:t> </a:t>
            </a:r>
            <a:r>
              <a:rPr lang="en-US" err="1"/>
              <a:t>upea</a:t>
            </a:r>
            <a:r>
              <a:rPr lang="en-US"/>
              <a:t> ja </a:t>
            </a:r>
            <a:r>
              <a:rPr lang="en-US" err="1"/>
              <a:t>onnistunut</a:t>
            </a:r>
            <a:r>
              <a:rPr lang="en-US"/>
              <a:t> </a:t>
            </a:r>
            <a:r>
              <a:rPr lang="en-US" err="1"/>
              <a:t>AmisGaala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>
                <a:hlinkClick r:id="rId3"/>
              </a:rPr>
              <a:t>https://yle.fi/a/74-20078326</a:t>
            </a:r>
            <a:endParaRPr lang="en-US" u="sng">
              <a:cs typeface="Calibri"/>
              <a:hlinkClick r:id="rId3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u="sng"/>
          </a:p>
        </p:txBody>
      </p:sp>
      <p:pic>
        <p:nvPicPr>
          <p:cNvPr id="3" name="Kuva 2" descr="Ammattiopiskelijat tanssivat juhlapuvuissaan Keski-Pohjanmaan ammattiopiston Amisgaalassa.">
            <a:extLst>
              <a:ext uri="{FF2B5EF4-FFF2-40B4-BE49-F238E27FC236}">
                <a16:creationId xmlns:a16="http://schemas.microsoft.com/office/drawing/2014/main" id="{9AC44094-A109-2786-BFF8-C4914850ED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51" r="3052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65B7A46B-BC70-CBA0-D8E7-3A50DB78E7A0}"/>
              </a:ext>
            </a:extLst>
          </p:cNvPr>
          <p:cNvSpPr txBox="1"/>
          <p:nvPr/>
        </p:nvSpPr>
        <p:spPr>
          <a:xfrm>
            <a:off x="645539" y="214581"/>
            <a:ext cx="37491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b="1">
                <a:cs typeface="Calibri"/>
              </a:rPr>
              <a:t>AMISGAALA 8.3.2023</a:t>
            </a:r>
            <a:endParaRPr lang="fi-FI" sz="2400" b="1"/>
          </a:p>
        </p:txBody>
      </p:sp>
    </p:spTree>
    <p:extLst>
      <p:ext uri="{BB962C8B-B14F-4D97-AF65-F5344CB8AC3E}">
        <p14:creationId xmlns:p14="http://schemas.microsoft.com/office/powerpoint/2010/main" val="1775992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ackground Fill">
            <a:extLst>
              <a:ext uri="{FF2B5EF4-FFF2-40B4-BE49-F238E27FC236}">
                <a16:creationId xmlns:a16="http://schemas.microsoft.com/office/drawing/2014/main" id="{3C915414-2809-4735-A560-0D5FE6670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382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9" name="Grid">
            <a:extLst>
              <a:ext uri="{FF2B5EF4-FFF2-40B4-BE49-F238E27FC236}">
                <a16:creationId xmlns:a16="http://schemas.microsoft.com/office/drawing/2014/main" id="{24413201-85BF-4680-A7D4-10CDBD035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038471" cy="6858000"/>
            <a:chOff x="0" y="-12406"/>
            <a:chExt cx="12038471" cy="68580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819D8C-C8E5-4336-9882-79FBF6555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D732480-09E4-401A-B2D9-E6C662FB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719781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7D8355C-E417-4D36-91FF-2CC1E1FE9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72683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ADF7267-EAAE-43CE-ACEF-608328FB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-25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4C901E2-0CDB-4316-B262-3B9E68F3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7294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8F6D31A-084C-4F10-9A8F-A9645DFB7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6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8E09F0-F130-45B5-B0AF-7EF3F017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84395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9330E2-17DA-4F0D-B377-6E4499C79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1312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3192707-5744-4C77-8CD6-D682F9080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2089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367A44A-5DD0-43B5-B6DB-1CA3BC5AF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422784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0809D1-164B-4A0C-84BB-2AC46F3BD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8321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379EC94-3698-4695-8CE7-61DBDF5EE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538773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755B95C-6A71-4D4F-8F48-B21F893E6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24004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099C53A-E394-462E-BF63-1639A8E28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828837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AC427FF-C3BE-45A0-9FB1-A6A4C8C4C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439563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B15D91A-BF52-4704-8F6B-A7C474618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59344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D9241FD-0E0D-409B-A2AF-8F06ACB75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79125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8B3D884-11F6-4FF3-82C2-1C2311451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59890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15AB342-981A-44B4-846D-B0B2394AC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038471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72C80E7-0A00-4063-BEE2-6B6B446A4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318688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DDFAF9B-F940-4E8C-905E-31851E6E7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54926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75405B-4987-4ED0-838B-B550E11C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72269" y="1609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23C412-06C7-4364-B5C1-6492A9D36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90113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E558B2C-BA31-4EF6-AA51-34C38C4FA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71578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9BF6B7B-33CA-48B1-A1DC-E4917FB89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435730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91E8E40-9C42-4E16-980F-D9B38872F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429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B7E3690-D803-4CC7-BA93-B51ACF040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417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" name="Kuva 1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E21CF542-E80C-8997-9D82-2AD7BCE4D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28"/>
          <a:stretch/>
        </p:blipFill>
        <p:spPr>
          <a:xfrm>
            <a:off x="134874" y="137904"/>
            <a:ext cx="10305575" cy="6588020"/>
          </a:xfrm>
          <a:prstGeom prst="rect">
            <a:avLst/>
          </a:prstGeom>
        </p:spPr>
      </p:pic>
      <p:sp>
        <p:nvSpPr>
          <p:cNvPr id="90" name="Color">
            <a:extLst>
              <a:ext uri="{FF2B5EF4-FFF2-40B4-BE49-F238E27FC236}">
                <a16:creationId xmlns:a16="http://schemas.microsoft.com/office/drawing/2014/main" id="{D665D759-2DF8-4D47-8386-4BA28901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7704" y="147451"/>
            <a:ext cx="685800" cy="658648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8859301-70FF-57D3-A2D2-9661212FC157}"/>
              </a:ext>
            </a:extLst>
          </p:cNvPr>
          <p:cNvSpPr txBox="1"/>
          <p:nvPr/>
        </p:nvSpPr>
        <p:spPr>
          <a:xfrm>
            <a:off x="6094831" y="647820"/>
            <a:ext cx="5458838" cy="118199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u="sng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931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ackground Fill">
            <a:extLst>
              <a:ext uri="{FF2B5EF4-FFF2-40B4-BE49-F238E27FC236}">
                <a16:creationId xmlns:a16="http://schemas.microsoft.com/office/drawing/2014/main" id="{3C915414-2809-4735-A560-0D5FE6670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382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id">
            <a:extLst>
              <a:ext uri="{FF2B5EF4-FFF2-40B4-BE49-F238E27FC236}">
                <a16:creationId xmlns:a16="http://schemas.microsoft.com/office/drawing/2014/main" id="{24413201-85BF-4680-A7D4-10CDBD035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038471" cy="6858000"/>
            <a:chOff x="0" y="-12406"/>
            <a:chExt cx="12038471" cy="68580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F819D8C-C8E5-4336-9882-79FBF6555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D732480-09E4-401A-B2D9-E6C662FB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719781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7D8355C-E417-4D36-91FF-2CC1E1FE9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72683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ADF7267-EAAE-43CE-ACEF-608328FB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-25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4C901E2-0CDB-4316-B262-3B9E68F3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7294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8F6D31A-084C-4F10-9A8F-A9645DFB7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6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38E09F0-F130-45B5-B0AF-7EF3F017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84395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9330E2-17DA-4F0D-B377-6E4499C79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1312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3192707-5744-4C77-8CD6-D682F9080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2089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367A44A-5DD0-43B5-B6DB-1CA3BC5AF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422784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0809D1-164B-4A0C-84BB-2AC46F3BD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8321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379EC94-3698-4695-8CE7-61DBDF5EE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538773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755B95C-6A71-4D4F-8F48-B21F893E6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24004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099C53A-E394-462E-BF63-1639A8E28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828837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AC427FF-C3BE-45A0-9FB1-A6A4C8C4C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439563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B15D91A-BF52-4704-8F6B-A7C474618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59344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D9241FD-0E0D-409B-A2AF-8F06ACB75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79125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8B3D884-11F6-4FF3-82C2-1C2311451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59890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15AB342-981A-44B4-846D-B0B2394AC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038471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72C80E7-0A00-4063-BEE2-6B6B446A4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318688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DDFAF9B-F940-4E8C-905E-31851E6E7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54926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75405B-4987-4ED0-838B-B550E11C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72269" y="1609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23C412-06C7-4364-B5C1-6492A9D36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90113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E558B2C-BA31-4EF6-AA51-34C38C4FA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71578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9BF6B7B-33CA-48B1-A1DC-E4917FB89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435730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91E8E40-9C42-4E16-980F-D9B38872F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429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B7E3690-D803-4CC7-BA93-B51ACF040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417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Kuva 3" descr="Kuva, joka sisältää kohteen teksti, kuvakaappaus, Verkkosivusto, Fontti&#10;&#10;Kuvaus luotu automaattisesti">
            <a:extLst>
              <a:ext uri="{FF2B5EF4-FFF2-40B4-BE49-F238E27FC236}">
                <a16:creationId xmlns:a16="http://schemas.microsoft.com/office/drawing/2014/main" id="{80FADF28-F854-2F1E-D93A-62478DC09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7" b="9002"/>
          <a:stretch/>
        </p:blipFill>
        <p:spPr>
          <a:xfrm>
            <a:off x="134874" y="137904"/>
            <a:ext cx="10305575" cy="6588020"/>
          </a:xfrm>
          <a:prstGeom prst="rect">
            <a:avLst/>
          </a:prstGeom>
        </p:spPr>
      </p:pic>
      <p:sp>
        <p:nvSpPr>
          <p:cNvPr id="84" name="Color">
            <a:extLst>
              <a:ext uri="{FF2B5EF4-FFF2-40B4-BE49-F238E27FC236}">
                <a16:creationId xmlns:a16="http://schemas.microsoft.com/office/drawing/2014/main" id="{D665D759-2DF8-4D47-8386-4BA28901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7704" y="147451"/>
            <a:ext cx="685800" cy="658648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68859301-70FF-57D3-A2D2-9661212FC157}"/>
              </a:ext>
            </a:extLst>
          </p:cNvPr>
          <p:cNvSpPr txBox="1"/>
          <p:nvPr/>
        </p:nvSpPr>
        <p:spPr>
          <a:xfrm>
            <a:off x="6094831" y="647820"/>
            <a:ext cx="5458838" cy="118199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u="sng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483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5" name="Rectangle 3097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96" name="Freeform: Shape 3099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97" name="Freeform: Shape 3101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67FA3-0508-4A80-91B4-B34DBDE6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106034"/>
            <a:ext cx="5019074" cy="3204134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 sz="1400" b="1" dirty="0"/>
              <a:t>Kiitos </a:t>
            </a:r>
            <a:r>
              <a:rPr lang="en-US" sz="1400" b="1" dirty="0" err="1"/>
              <a:t>mielenkiinnostasi</a:t>
            </a:r>
            <a:r>
              <a:rPr lang="en-US" sz="1400" b="1" dirty="0"/>
              <a:t>! </a:t>
            </a:r>
            <a:r>
              <a:rPr lang="en-US" sz="1400" b="1" dirty="0">
                <a:sym typeface="Wingdings" panose="05000000000000000000" pitchFamily="2" charset="2"/>
              </a:rPr>
              <a:t>     </a:t>
            </a:r>
            <a:r>
              <a:rPr lang="en-US" sz="1400" b="1" dirty="0" err="1">
                <a:sym typeface="Wingdings" panose="05000000000000000000" pitchFamily="2" charset="2"/>
              </a:rPr>
              <a:t>Lisätietoja</a:t>
            </a:r>
            <a:r>
              <a:rPr lang="en-US" sz="1400" b="1" dirty="0">
                <a:sym typeface="Wingdings" panose="05000000000000000000" pitchFamily="2" charset="2"/>
              </a:rPr>
              <a:t>:</a:t>
            </a:r>
            <a:br>
              <a:rPr lang="en-US" sz="1400" b="1" dirty="0"/>
            </a:br>
            <a:r>
              <a:rPr lang="en-US" sz="1400" b="1" dirty="0">
                <a:sym typeface="Wingdings" panose="05000000000000000000" pitchFamily="2" charset="2"/>
              </a:rPr>
              <a:t> </a:t>
            </a:r>
            <a:br>
              <a:rPr lang="en-US" sz="1400" b="1" dirty="0"/>
            </a:br>
            <a:r>
              <a:rPr lang="en-US" sz="1400" b="1" dirty="0" err="1">
                <a:sym typeface="Wingdings" panose="05000000000000000000" pitchFamily="2" charset="2"/>
              </a:rPr>
              <a:t>Yhdessä</a:t>
            </a:r>
            <a:r>
              <a:rPr lang="en-US" sz="1400" b="1" dirty="0"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ym typeface="Wingdings" panose="05000000000000000000" pitchFamily="2" charset="2"/>
              </a:rPr>
              <a:t>voimaa</a:t>
            </a:r>
            <a:r>
              <a:rPr lang="en-US" sz="1400" b="1" dirty="0"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ym typeface="Wingdings" panose="05000000000000000000" pitchFamily="2" charset="2"/>
              </a:rPr>
              <a:t>opintoihin</a:t>
            </a:r>
            <a:r>
              <a:rPr lang="en-US" sz="1400" b="1" dirty="0">
                <a:sym typeface="Wingdings" panose="05000000000000000000" pitchFamily="2" charset="2"/>
              </a:rPr>
              <a:t>- </a:t>
            </a:r>
            <a:r>
              <a:rPr lang="en-US" sz="1400" b="1" dirty="0" err="1">
                <a:sym typeface="Wingdings" panose="05000000000000000000" pitchFamily="2" charset="2"/>
              </a:rPr>
              <a:t>hankkeesta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400" b="1" dirty="0">
                <a:sym typeface="Wingdings" panose="05000000000000000000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https://www.kpedu.fi/yhdessa-voimaa-opintoihin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400" b="1" dirty="0" err="1"/>
              <a:t>Opiskelijan</a:t>
            </a:r>
            <a:r>
              <a:rPr lang="en-US" sz="1400" b="1" dirty="0"/>
              <a:t> </a:t>
            </a:r>
            <a:r>
              <a:rPr lang="en-US" sz="1400" b="1" dirty="0" err="1"/>
              <a:t>Blogi</a:t>
            </a:r>
            <a:r>
              <a:rPr lang="en-US" sz="1400" b="1" dirty="0"/>
              <a:t> Saku </a:t>
            </a:r>
            <a:r>
              <a:rPr lang="en-US" sz="1400" b="1" dirty="0" err="1"/>
              <a:t>ry:n</a:t>
            </a:r>
            <a:r>
              <a:rPr lang="en-US" sz="1400" b="1" dirty="0"/>
              <a:t> </a:t>
            </a:r>
            <a:r>
              <a:rPr lang="en-US" sz="1400" b="1" dirty="0" err="1"/>
              <a:t>sivuilla</a:t>
            </a:r>
            <a:r>
              <a:rPr lang="en-US" sz="1400" b="1" dirty="0"/>
              <a:t> </a:t>
            </a:r>
            <a:r>
              <a:rPr lang="en-US" sz="14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https://sakury.net/blogi/joskus-tuki-korvaamatonta</a:t>
            </a:r>
            <a:br>
              <a:rPr lang="en-US" sz="1400" b="1" dirty="0"/>
            </a:br>
            <a:endParaRPr lang="en-US" sz="1400" b="1"/>
          </a:p>
          <a:p>
            <a:pPr marL="285750" indent="-285750"/>
            <a:r>
              <a:rPr lang="en-US" sz="14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https://viewer.joomag.com/saku-ry-action-2-2023/0901328001693751893?short</a:t>
            </a:r>
            <a:r>
              <a:rPr lang="en-US" sz="1400" b="1" dirty="0"/>
              <a:t> </a:t>
            </a:r>
            <a:r>
              <a:rPr lang="en-US" sz="1400" b="1" dirty="0" err="1"/>
              <a:t>sivut</a:t>
            </a:r>
            <a:r>
              <a:rPr lang="en-US" sz="1400" b="1" dirty="0"/>
              <a:t> 18-19 </a:t>
            </a:r>
            <a:r>
              <a:rPr lang="en-US" sz="1400" b="1" dirty="0" err="1"/>
              <a:t>hankkeen</a:t>
            </a:r>
            <a:r>
              <a:rPr lang="en-US" sz="1400" b="1" dirty="0"/>
              <a:t> </a:t>
            </a:r>
            <a:r>
              <a:rPr lang="en-US" sz="1400" b="1" dirty="0" err="1"/>
              <a:t>esittely</a:t>
            </a:r>
            <a:r>
              <a:rPr lang="en-US" sz="1400" b="1" dirty="0"/>
              <a:t> Saku </a:t>
            </a:r>
            <a:r>
              <a:rPr lang="en-US" sz="1400" b="1" dirty="0" err="1"/>
              <a:t>ry:n</a:t>
            </a:r>
            <a:r>
              <a:rPr lang="en-US" sz="1400" b="1" dirty="0"/>
              <a:t> Action </a:t>
            </a:r>
            <a:r>
              <a:rPr lang="en-US" sz="1400" b="1" dirty="0" err="1"/>
              <a:t>lehdessä</a:t>
            </a:r>
            <a:r>
              <a:rPr lang="en-US" sz="1400" b="1" dirty="0"/>
              <a:t>.</a:t>
            </a:r>
            <a:br>
              <a:rPr lang="en-US" sz="1400" b="1" dirty="0"/>
            </a:br>
            <a:br>
              <a:rPr lang="en-US" sz="1400" dirty="0"/>
            </a:br>
            <a:r>
              <a:rPr lang="en-US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https://www.kuntoutussaatio.fi/ammattilaisille/oppimisen-tuki/oppimisen-tuen-menetelmat</a:t>
            </a:r>
            <a:br>
              <a:rPr lang="en-US" sz="1400" dirty="0">
                <a:ea typeface="Calibri Light"/>
                <a:cs typeface="Calibri Light"/>
              </a:rPr>
            </a:br>
            <a:br>
              <a:rPr lang="en-US" sz="1400" b="1" dirty="0"/>
            </a:br>
            <a:endParaRPr lang="en-US" sz="1400">
              <a:ea typeface="Calibri Light"/>
              <a:cs typeface="Calibri Light"/>
            </a:endParaRPr>
          </a:p>
        </p:txBody>
      </p:sp>
      <p:sp>
        <p:nvSpPr>
          <p:cNvPr id="3099" name="Rectangle 310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1AF6D83-E667-9B0B-F840-9BBEB811EE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74" b="-2"/>
          <a:stretch/>
        </p:blipFill>
        <p:spPr>
          <a:xfrm>
            <a:off x="7710011" y="225946"/>
            <a:ext cx="2889706" cy="3142937"/>
          </a:xfrm>
          <a:prstGeom prst="rect">
            <a:avLst/>
          </a:prstGeom>
        </p:spPr>
      </p:pic>
      <p:sp>
        <p:nvSpPr>
          <p:cNvPr id="3101" name="Rectangle 310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3836EC9-9429-A4BD-EFBB-F93BBEBF3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580"/>
          <a:stretch/>
        </p:blipFill>
        <p:spPr bwMode="auto">
          <a:xfrm rot="10800000">
            <a:off x="6494399" y="3700416"/>
            <a:ext cx="5208504" cy="29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0DD0A-A6FA-4543-9600-EF5034F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9097" y="6356350"/>
            <a:ext cx="13570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7A8F801-9BF5-46D1-98A5-513B8005DAC3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3/20/2024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B1626-F259-4EAA-ABC3-82361F32B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9650" y="6356350"/>
            <a:ext cx="120325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4837A0-F8B5-40DF-B7A3-2778985E9851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95DFD-F230-4D9D-BD75-CFD63CE95542}"/>
              </a:ext>
            </a:extLst>
          </p:cNvPr>
          <p:cNvSpPr txBox="1"/>
          <p:nvPr/>
        </p:nvSpPr>
        <p:spPr>
          <a:xfrm>
            <a:off x="1821137" y="887339"/>
            <a:ext cx="8549726" cy="549572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</a:pPr>
            <a:endParaRPr lang="fi-FI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133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5EA237-11BB-96F8-4333-CEEAF875F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" y="354828"/>
            <a:ext cx="11349681" cy="460590"/>
          </a:xfrm>
        </p:spPr>
        <p:txBody>
          <a:bodyPr>
            <a:normAutofit fontScale="90000"/>
          </a:bodyPr>
          <a:lstStyle/>
          <a:p>
            <a:br>
              <a:rPr lang="fi-FI" dirty="0">
                <a:cs typeface="Calibri Light"/>
              </a:rPr>
            </a:br>
            <a:r>
              <a:rPr lang="fi-FI" dirty="0">
                <a:cs typeface="Calibri Light"/>
              </a:rPr>
              <a:t>Opiskelijoiden tukena</a:t>
            </a:r>
            <a:br>
              <a:rPr lang="fi-FI" dirty="0">
                <a:cs typeface="Calibri Light"/>
              </a:rPr>
            </a:br>
            <a:br>
              <a:rPr lang="fi-FI" dirty="0">
                <a:cs typeface="Calibri Light"/>
              </a:rPr>
            </a:br>
            <a:endParaRPr lang="fi-FI" dirty="0">
              <a:cs typeface="Calibri Light"/>
            </a:endParaRPr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6591EA8F-AF9E-5902-D5CD-38C8C50D2301}"/>
              </a:ext>
            </a:extLst>
          </p:cNvPr>
          <p:cNvSpPr/>
          <p:nvPr/>
        </p:nvSpPr>
        <p:spPr>
          <a:xfrm rot="1740000">
            <a:off x="1646981" y="1646870"/>
            <a:ext cx="3089190" cy="157548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cs typeface="Calibri"/>
              </a:rPr>
              <a:t>Vastuuohjaaja</a:t>
            </a:r>
            <a:endParaRPr lang="fi-FI" dirty="0"/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AF4D9D3E-A440-2678-32FE-A0A9964DBE3F}"/>
              </a:ext>
            </a:extLst>
          </p:cNvPr>
          <p:cNvSpPr/>
          <p:nvPr/>
        </p:nvSpPr>
        <p:spPr>
          <a:xfrm>
            <a:off x="3846881" y="1195136"/>
            <a:ext cx="3840891" cy="116359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cs typeface="Calibri"/>
              </a:rPr>
              <a:t>Opinto-ohjaaja</a:t>
            </a:r>
          </a:p>
          <a:p>
            <a:pPr algn="ctr"/>
            <a:r>
              <a:rPr lang="fi-FI" dirty="0">
                <a:cs typeface="Calibri"/>
              </a:rPr>
              <a:t>Helposti lähestyttävät palvelutarpeen arvioijat usein aloilla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4E6E3D8E-7953-442A-1896-099F82D4E1AC}"/>
              </a:ext>
            </a:extLst>
          </p:cNvPr>
          <p:cNvSpPr/>
          <p:nvPr/>
        </p:nvSpPr>
        <p:spPr>
          <a:xfrm rot="20160000">
            <a:off x="1773355" y="3877168"/>
            <a:ext cx="2831756" cy="18535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cs typeface="Calibri"/>
              </a:rPr>
              <a:t>Kuraattori</a:t>
            </a:r>
            <a:endParaRPr lang="fi-FI" dirty="0">
              <a:ea typeface="Calibri" panose="020F0502020204030204"/>
              <a:cs typeface="Calibri"/>
            </a:endParaRPr>
          </a:p>
          <a:p>
            <a:pPr algn="ctr"/>
            <a:r>
              <a:rPr lang="fi-FI" dirty="0">
                <a:ea typeface="Calibri" panose="020F0502020204030204"/>
                <a:cs typeface="Calibri"/>
              </a:rPr>
              <a:t>Jonot</a:t>
            </a: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A2D307AE-F02B-8079-E9FD-CED7C797FA1D}"/>
              </a:ext>
            </a:extLst>
          </p:cNvPr>
          <p:cNvSpPr/>
          <p:nvPr/>
        </p:nvSpPr>
        <p:spPr>
          <a:xfrm rot="-180000">
            <a:off x="602963" y="2667759"/>
            <a:ext cx="3048001" cy="18638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cs typeface="Calibri"/>
              </a:rPr>
              <a:t>Terveydenhoitaja</a:t>
            </a:r>
          </a:p>
          <a:p>
            <a:pPr algn="ctr"/>
            <a:r>
              <a:rPr lang="fi-FI" dirty="0">
                <a:ea typeface="Calibri" panose="020F0502020204030204"/>
                <a:cs typeface="Calibri"/>
              </a:rPr>
              <a:t>Lääkäri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F4B86CBC-DF3C-262C-6279-F1CD8AE60F91}"/>
              </a:ext>
            </a:extLst>
          </p:cNvPr>
          <p:cNvSpPr/>
          <p:nvPr/>
        </p:nvSpPr>
        <p:spPr>
          <a:xfrm rot="19800000">
            <a:off x="3419762" y="4776576"/>
            <a:ext cx="3027405" cy="18432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err="1">
                <a:cs typeface="Calibri"/>
              </a:rPr>
              <a:t>Psyykkari</a:t>
            </a:r>
            <a:endParaRPr lang="fi-FI" err="1">
              <a:ea typeface="Calibri" panose="020F0502020204030204"/>
              <a:cs typeface="Calibri"/>
            </a:endParaRPr>
          </a:p>
          <a:p>
            <a:pPr algn="ctr"/>
            <a:r>
              <a:rPr lang="fi-FI" dirty="0">
                <a:ea typeface="Calibri"/>
                <a:cs typeface="Calibri"/>
              </a:rPr>
              <a:t>Alle 18-vuotilaille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12915EE1-B848-FD49-FB30-FED5DA8E1A49}"/>
              </a:ext>
            </a:extLst>
          </p:cNvPr>
          <p:cNvSpPr/>
          <p:nvPr/>
        </p:nvSpPr>
        <p:spPr>
          <a:xfrm>
            <a:off x="8120258" y="2286650"/>
            <a:ext cx="3017108" cy="18535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cs typeface="Calibri"/>
              </a:rPr>
              <a:t>Erityisopettajat ja hanketyöntekijät</a:t>
            </a:r>
            <a:endParaRPr lang="fi-FI" dirty="0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1ADF9D77-9183-32BF-3BC9-8CEFD460E6E4}"/>
              </a:ext>
            </a:extLst>
          </p:cNvPr>
          <p:cNvSpPr/>
          <p:nvPr/>
        </p:nvSpPr>
        <p:spPr>
          <a:xfrm rot="1800000">
            <a:off x="7497199" y="3630447"/>
            <a:ext cx="2975919" cy="16475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cs typeface="Calibri"/>
              </a:rPr>
              <a:t>Oppilaitospastori</a:t>
            </a:r>
            <a:endParaRPr lang="fi-FI" dirty="0"/>
          </a:p>
        </p:txBody>
      </p:sp>
      <p:pic>
        <p:nvPicPr>
          <p:cNvPr id="11" name="Kuva 10" descr="Henkilö päällä Villa paita">
            <a:extLst>
              <a:ext uri="{FF2B5EF4-FFF2-40B4-BE49-F238E27FC236}">
                <a16:creationId xmlns:a16="http://schemas.microsoft.com/office/drawing/2014/main" id="{F6DBA0BC-BE64-E9F5-04C4-DBE66DA39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8860" y="2586002"/>
            <a:ext cx="1276350" cy="1819275"/>
          </a:xfrm>
          <a:prstGeom prst="rect">
            <a:avLst/>
          </a:prstGeom>
        </p:spPr>
      </p:pic>
      <p:sp>
        <p:nvSpPr>
          <p:cNvPr id="12" name="Ellipsi 11">
            <a:extLst>
              <a:ext uri="{FF2B5EF4-FFF2-40B4-BE49-F238E27FC236}">
                <a16:creationId xmlns:a16="http://schemas.microsoft.com/office/drawing/2014/main" id="{7B2318EE-AAAB-700C-A515-95147B54E486}"/>
              </a:ext>
            </a:extLst>
          </p:cNvPr>
          <p:cNvSpPr/>
          <p:nvPr/>
        </p:nvSpPr>
        <p:spPr>
          <a:xfrm rot="2040000">
            <a:off x="6154717" y="4597758"/>
            <a:ext cx="2852352" cy="18535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cs typeface="Calibri"/>
              </a:rPr>
              <a:t>Nuorisotyöntekijä</a:t>
            </a:r>
          </a:p>
          <a:p>
            <a:pPr algn="ctr"/>
            <a:r>
              <a:rPr lang="fi-FI" dirty="0">
                <a:cs typeface="Calibri"/>
              </a:rPr>
              <a:t>Etsivä nuorisotyöntekijä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1B3AC771-62EF-2032-C547-76B45C509264}"/>
              </a:ext>
            </a:extLst>
          </p:cNvPr>
          <p:cNvSpPr/>
          <p:nvPr/>
        </p:nvSpPr>
        <p:spPr>
          <a:xfrm rot="19680000">
            <a:off x="7201141" y="1193836"/>
            <a:ext cx="2790568" cy="14004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 err="1">
                <a:cs typeface="Calibri"/>
              </a:rPr>
              <a:t>Hanketyöntekiujät</a:t>
            </a:r>
            <a:r>
              <a:rPr lang="fi-FI" dirty="0">
                <a:cs typeface="Calibri"/>
              </a:rPr>
              <a:t> Janika </a:t>
            </a:r>
            <a:r>
              <a:rPr lang="fi-FI" dirty="0" err="1">
                <a:cs typeface="Calibri"/>
              </a:rPr>
              <a:t>ammattikoutsi</a:t>
            </a:r>
            <a:r>
              <a:rPr lang="fi-FI" dirty="0">
                <a:cs typeface="Calibri"/>
              </a:rPr>
              <a:t>,</a:t>
            </a:r>
            <a:endParaRPr lang="fi-FI" dirty="0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1A7FD7E3-96E7-BC23-E9D4-D512F7983642}"/>
              </a:ext>
            </a:extLst>
          </p:cNvPr>
          <p:cNvSpPr/>
          <p:nvPr/>
        </p:nvSpPr>
        <p:spPr>
          <a:xfrm>
            <a:off x="1410003" y="731744"/>
            <a:ext cx="8948349" cy="4633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ea typeface="Calibri"/>
                <a:cs typeface="Calibri"/>
              </a:rPr>
              <a:t>Opiskeluhuollon Monialainen asiantuntijaryhmä</a:t>
            </a:r>
            <a:endParaRPr lang="fi-FI" dirty="0"/>
          </a:p>
        </p:txBody>
      </p:sp>
      <p:sp>
        <p:nvSpPr>
          <p:cNvPr id="14" name="Vinoneliö 13">
            <a:extLst>
              <a:ext uri="{FF2B5EF4-FFF2-40B4-BE49-F238E27FC236}">
                <a16:creationId xmlns:a16="http://schemas.microsoft.com/office/drawing/2014/main" id="{36780A1D-A042-0F13-11FC-0644FD6C8222}"/>
              </a:ext>
            </a:extLst>
          </p:cNvPr>
          <p:cNvSpPr/>
          <p:nvPr/>
        </p:nvSpPr>
        <p:spPr>
          <a:xfrm>
            <a:off x="9853917" y="5113134"/>
            <a:ext cx="2234511" cy="1606378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ea typeface="Calibri"/>
                <a:cs typeface="Calibri"/>
              </a:rPr>
              <a:t>Verkoston </a:t>
            </a:r>
            <a:r>
              <a:rPr lang="fi-FI" dirty="0" err="1">
                <a:ea typeface="Calibri"/>
                <a:cs typeface="Calibri"/>
              </a:rPr>
              <a:t>palavelutMello</a:t>
            </a:r>
          </a:p>
        </p:txBody>
      </p:sp>
      <p:sp>
        <p:nvSpPr>
          <p:cNvPr id="15" name="Vinoneliö 14">
            <a:extLst>
              <a:ext uri="{FF2B5EF4-FFF2-40B4-BE49-F238E27FC236}">
                <a16:creationId xmlns:a16="http://schemas.microsoft.com/office/drawing/2014/main" id="{CE44F6C3-0E2B-2B83-40B7-84CBBE86ADAD}"/>
              </a:ext>
            </a:extLst>
          </p:cNvPr>
          <p:cNvSpPr/>
          <p:nvPr/>
        </p:nvSpPr>
        <p:spPr>
          <a:xfrm>
            <a:off x="-596" y="5051350"/>
            <a:ext cx="2234511" cy="1606378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ea typeface="Calibri"/>
                <a:cs typeface="Calibri"/>
              </a:rPr>
              <a:t>Verkoston </a:t>
            </a:r>
            <a:r>
              <a:rPr lang="fi-FI" dirty="0" err="1">
                <a:ea typeface="Calibri"/>
                <a:cs typeface="Calibri"/>
              </a:rPr>
              <a:t>palavelutmuut</a:t>
            </a:r>
            <a:endParaRPr lang="fi-FI" dirty="0" err="1"/>
          </a:p>
        </p:txBody>
      </p:sp>
      <p:sp>
        <p:nvSpPr>
          <p:cNvPr id="16" name="Vinoneliö 15">
            <a:extLst>
              <a:ext uri="{FF2B5EF4-FFF2-40B4-BE49-F238E27FC236}">
                <a16:creationId xmlns:a16="http://schemas.microsoft.com/office/drawing/2014/main" id="{662F900D-B077-6A73-00BD-D53EF32218BE}"/>
              </a:ext>
            </a:extLst>
          </p:cNvPr>
          <p:cNvSpPr/>
          <p:nvPr/>
        </p:nvSpPr>
        <p:spPr>
          <a:xfrm>
            <a:off x="-62381" y="819161"/>
            <a:ext cx="2450754" cy="1616675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ea typeface="Calibri"/>
                <a:cs typeface="Calibri"/>
              </a:rPr>
              <a:t>Verkoston </a:t>
            </a:r>
            <a:r>
              <a:rPr lang="fi-FI" err="1">
                <a:ea typeface="Calibri"/>
                <a:cs typeface="Calibri"/>
              </a:rPr>
              <a:t>palavelut</a:t>
            </a:r>
            <a:endParaRPr lang="fi-FI" err="1"/>
          </a:p>
          <a:p>
            <a:pPr algn="ctr"/>
            <a:r>
              <a:rPr lang="fi-FI" dirty="0">
                <a:ea typeface="Calibri"/>
                <a:cs typeface="Calibri"/>
              </a:rPr>
              <a:t>Te-palvelut</a:t>
            </a:r>
            <a:endParaRPr lang="fi-FI" dirty="0"/>
          </a:p>
        </p:txBody>
      </p:sp>
      <p:sp>
        <p:nvSpPr>
          <p:cNvPr id="17" name="Vinoneliö 16">
            <a:extLst>
              <a:ext uri="{FF2B5EF4-FFF2-40B4-BE49-F238E27FC236}">
                <a16:creationId xmlns:a16="http://schemas.microsoft.com/office/drawing/2014/main" id="{8BCB27E4-B219-8E51-25B5-D63495B89B8A}"/>
              </a:ext>
            </a:extLst>
          </p:cNvPr>
          <p:cNvSpPr/>
          <p:nvPr/>
        </p:nvSpPr>
        <p:spPr>
          <a:xfrm>
            <a:off x="9812728" y="1045701"/>
            <a:ext cx="2481646" cy="1606378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ea typeface="Calibri"/>
                <a:cs typeface="Calibri"/>
              </a:rPr>
              <a:t>Verkoston palvelut</a:t>
            </a:r>
          </a:p>
          <a:p>
            <a:pPr algn="ctr"/>
            <a:r>
              <a:rPr lang="fi-FI" dirty="0">
                <a:ea typeface="Calibri"/>
                <a:cs typeface="Calibri"/>
              </a:rPr>
              <a:t>Soite</a:t>
            </a: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AB562DF4-8849-52B1-38D7-FB6D596EB1B7}"/>
              </a:ext>
            </a:extLst>
          </p:cNvPr>
          <p:cNvSpPr/>
          <p:nvPr/>
        </p:nvSpPr>
        <p:spPr>
          <a:xfrm rot="19320000">
            <a:off x="10029234" y="338792"/>
            <a:ext cx="1904999" cy="5766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ea typeface="Calibri"/>
                <a:cs typeface="Calibri"/>
              </a:rPr>
              <a:t>Nuottivalmennus</a:t>
            </a:r>
            <a:endParaRPr lang="fi-FI" dirty="0"/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2E42C3B8-0AC3-9FFC-72A1-178656294F7C}"/>
              </a:ext>
            </a:extLst>
          </p:cNvPr>
          <p:cNvSpPr/>
          <p:nvPr/>
        </p:nvSpPr>
        <p:spPr>
          <a:xfrm rot="1980000">
            <a:off x="10013336" y="4412527"/>
            <a:ext cx="2285998" cy="5560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ea typeface="Calibri"/>
                <a:cs typeface="Calibri"/>
              </a:rPr>
              <a:t>Omaväyläkuntoutus</a:t>
            </a:r>
            <a:endParaRPr lang="fi-FI" dirty="0"/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3AE710B2-90B2-DAA9-0888-7E9C93C137AD}"/>
              </a:ext>
            </a:extLst>
          </p:cNvPr>
          <p:cNvSpPr/>
          <p:nvPr/>
        </p:nvSpPr>
        <p:spPr>
          <a:xfrm>
            <a:off x="5233450" y="6381877"/>
            <a:ext cx="2666998" cy="381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ea typeface="Calibri"/>
                <a:cs typeface="Calibri"/>
              </a:rPr>
              <a:t>Asuntola- ohjaaja</a:t>
            </a:r>
            <a:endParaRPr lang="fi-FI" dirty="0" err="1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329E2568-D9E6-7688-838E-17D8468877CB}"/>
              </a:ext>
            </a:extLst>
          </p:cNvPr>
          <p:cNvSpPr/>
          <p:nvPr/>
        </p:nvSpPr>
        <p:spPr>
          <a:xfrm rot="-900000">
            <a:off x="106072" y="2433237"/>
            <a:ext cx="1874108" cy="6178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ea typeface="Calibri"/>
                <a:cs typeface="Calibri"/>
              </a:rPr>
              <a:t>Luovi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420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F40A0E-23E3-547D-AF9A-F487FC6D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990"/>
            <a:ext cx="10515600" cy="820996"/>
          </a:xfrm>
        </p:spPr>
        <p:txBody>
          <a:bodyPr>
            <a:normAutofit fontScale="90000"/>
          </a:bodyPr>
          <a:lstStyle/>
          <a:p>
            <a:r>
              <a:rPr lang="fi-FI" b="1"/>
              <a:t>Varhaisessa vaiheessa tietoa tukipalveluiden tarpeesta</a:t>
            </a:r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C54BCB24-C5FD-763C-F19A-B67B3D64B2F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11958151"/>
              </p:ext>
            </p:extLst>
          </p:nvPr>
        </p:nvGraphicFramePr>
        <p:xfrm>
          <a:off x="117390" y="940058"/>
          <a:ext cx="6231924" cy="6009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507126F-D84D-0616-0FB6-3131E769B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4571" y="856957"/>
            <a:ext cx="5783310" cy="609230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fi-FI" sz="1400">
                <a:effectLst/>
                <a:ea typeface="Times New Roman" panose="02020603050405020304" pitchFamily="18" charset="0"/>
                <a:cs typeface="Times New Roman"/>
              </a:rPr>
              <a:t>Vastuuohjaajan on </a:t>
            </a:r>
            <a:r>
              <a:rPr lang="fi-FI" sz="1400" b="1">
                <a:effectLst/>
                <a:ea typeface="Calibri" panose="020F0502020204030204" pitchFamily="34" charset="0"/>
                <a:cs typeface="Times New Roman"/>
              </a:rPr>
              <a:t>ilmoitettava oppivelvollisen ja muiden alaikäisten opiskelijoiden huoltajalle, jos opiskelija ei suorita opintojaan henkilökohtaisen opiskelusuunnitelmansa mukaisesti.</a:t>
            </a:r>
          </a:p>
          <a:p>
            <a:r>
              <a:rPr lang="fi-FI" sz="1400" b="1">
                <a:ea typeface="Calibri" panose="020F0502020204030204" pitchFamily="34" charset="0"/>
                <a:cs typeface="Times New Roman"/>
              </a:rPr>
              <a:t>Mikäli opiskelijalla on aiheettomia poissaoloja 15/30 tuntia Wilman automaattiviesti tulee vastuuohjaajalle. </a:t>
            </a:r>
            <a:r>
              <a:rPr lang="fi-FI" sz="1400" b="1">
                <a:latin typeface="Humanst521 BT"/>
                <a:ea typeface="Calibri" panose="020F0502020204030204" pitchFamily="34" charset="0"/>
                <a:cs typeface="Calibri"/>
              </a:rPr>
              <a:t>Vastuuohjaaja on </a:t>
            </a:r>
            <a:r>
              <a:rPr lang="fi-FI" sz="1400">
                <a:latin typeface="Humanst521 BT"/>
                <a:ea typeface="Calibri" panose="020F0502020204030204" pitchFamily="34" charset="0"/>
                <a:cs typeface="Calibri"/>
              </a:rPr>
              <a:t> </a:t>
            </a:r>
            <a:r>
              <a:rPr lang="fi-FI" sz="1400">
                <a:effectLst/>
                <a:latin typeface="Humanst521 BT"/>
                <a:ea typeface="Calibri" panose="020F0502020204030204" pitchFamily="34" charset="0"/>
                <a:cs typeface="Calibri"/>
              </a:rPr>
              <a:t>yhteydessä opiskelijaan ja selvittää tilannetta.</a:t>
            </a:r>
            <a:r>
              <a:rPr lang="fi-FI" sz="1400">
                <a:latin typeface="Humanst521 BT"/>
                <a:ea typeface="Calibri" panose="020F0502020204030204" pitchFamily="34" charset="0"/>
                <a:cs typeface="Calibri"/>
              </a:rPr>
              <a:t> </a:t>
            </a:r>
            <a:endParaRPr lang="fi-FI" sz="1400">
              <a:effectLst/>
              <a:latin typeface="Humanst521 BT" panose="020B0602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400">
                <a:effectLst/>
                <a:latin typeface="Humanst521 BT"/>
                <a:ea typeface="Calibri" panose="020F0502020204030204" pitchFamily="34" charset="0"/>
                <a:cs typeface="Calibri"/>
              </a:rPr>
              <a:t>Wilman huolilomakkeelle</a:t>
            </a:r>
            <a:r>
              <a:rPr lang="fi-FI" sz="1400">
                <a:latin typeface="Humanst521 BT"/>
                <a:ea typeface="Calibri" panose="020F0502020204030204" pitchFamily="34" charset="0"/>
                <a:cs typeface="Calibri"/>
              </a:rPr>
              <a:t> </a:t>
            </a:r>
            <a:r>
              <a:rPr lang="fi-FI" sz="1400">
                <a:effectLst/>
                <a:latin typeface="Humanst521 BT"/>
                <a:ea typeface="Calibri" panose="020F0502020204030204" pitchFamily="34" charset="0"/>
                <a:cs typeface="Calibri"/>
              </a:rPr>
              <a:t>kirjataan poissaoloihin liittyviä tietoja ja annetaan mahdollisesti suullinen huomautus asiasta. Vastuuohjaaja on tarvittaessa yhteydessä opinto-ohjaajaan ja kuraattoriin.</a:t>
            </a:r>
            <a:r>
              <a:rPr lang="fi-FI" sz="1400">
                <a:latin typeface="Humanst521 BT"/>
                <a:ea typeface="Calibri" panose="020F0502020204030204" pitchFamily="34" charset="0"/>
                <a:cs typeface="Calibri"/>
              </a:rPr>
              <a:t> </a:t>
            </a:r>
            <a:endParaRPr lang="fi-FI" sz="14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r>
              <a:rPr lang="fi-FI" sz="1400" b="1">
                <a:effectLst/>
                <a:ea typeface="Calibri" panose="020F0502020204030204" pitchFamily="34" charset="0"/>
                <a:cs typeface="Times New Roman"/>
              </a:rPr>
              <a:t>Mikäli opiskelijalla on aiheettomia poissaoloja 100 tuntia</a:t>
            </a:r>
            <a:r>
              <a:rPr lang="fi-FI" sz="1400">
                <a:effectLst/>
                <a:ea typeface="Calibri" panose="020F0502020204030204" pitchFamily="34" charset="0"/>
                <a:cs typeface="Times New Roman"/>
              </a:rPr>
              <a:t>, </a:t>
            </a:r>
            <a:r>
              <a:rPr lang="fi-FI" sz="1400">
                <a:ea typeface="Calibri" panose="020F0502020204030204" pitchFamily="34" charset="0"/>
                <a:cs typeface="Times New Roman"/>
              </a:rPr>
              <a:t>vastuuohjaaja on </a:t>
            </a:r>
            <a:r>
              <a:rPr lang="fi-FI" sz="1400">
                <a:effectLst/>
                <a:latin typeface="Humanst521 BT"/>
                <a:ea typeface="Calibri" panose="020F0502020204030204" pitchFamily="34" charset="0"/>
                <a:cs typeface="Calibri"/>
              </a:rPr>
              <a:t>yhteydessä opiskelijaan ja selvittää tilannetta. Wilman huolilomakkeelle</a:t>
            </a:r>
            <a:r>
              <a:rPr lang="fi-FI" sz="1400">
                <a:latin typeface="Humanst521 BT"/>
                <a:ea typeface="Calibri" panose="020F0502020204030204" pitchFamily="34" charset="0"/>
                <a:cs typeface="Calibri"/>
              </a:rPr>
              <a:t> </a:t>
            </a:r>
            <a:r>
              <a:rPr lang="fi-FI" sz="1400">
                <a:effectLst/>
                <a:latin typeface="Humanst521 BT"/>
                <a:ea typeface="Calibri" panose="020F0502020204030204" pitchFamily="34" charset="0"/>
                <a:cs typeface="Calibri"/>
              </a:rPr>
              <a:t>tulee kirjata poissaoloihin liittyviä tietoja ja antaa mahdollisesti suullinen huomautus asiasta. </a:t>
            </a:r>
            <a:r>
              <a:rPr lang="fi-FI" sz="1400">
                <a:latin typeface="Humanst521 BT"/>
                <a:ea typeface="Calibri" panose="020F0502020204030204" pitchFamily="34" charset="0"/>
                <a:cs typeface="Calibri"/>
              </a:rPr>
              <a:t>T</a:t>
            </a:r>
            <a:r>
              <a:rPr lang="fi-FI" sz="1400">
                <a:effectLst/>
                <a:latin typeface="Humanst521 BT"/>
                <a:ea typeface="Calibri" panose="020F0502020204030204" pitchFamily="34" charset="0"/>
                <a:cs typeface="Calibri"/>
              </a:rPr>
              <a:t>arvittaessa yhteyttä opinto-ohjaajaan ja kuraattoriin.</a:t>
            </a:r>
            <a:r>
              <a:rPr lang="fi-FI" sz="1400">
                <a:latin typeface="Humanst521 BT"/>
                <a:ea typeface="Calibri" panose="020F0502020204030204" pitchFamily="34" charset="0"/>
                <a:cs typeface="Calibri"/>
              </a:rPr>
              <a:t> </a:t>
            </a:r>
            <a:r>
              <a:rPr lang="fi-FI" sz="140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fi-FI" sz="1400">
                <a:latin typeface="Humanst521 BT"/>
                <a:ea typeface="Calibri" panose="020F0502020204030204" pitchFamily="34" charset="0"/>
                <a:cs typeface="Calibri"/>
              </a:rPr>
              <a:t>Vastuuohjaaja on </a:t>
            </a:r>
            <a:r>
              <a:rPr lang="fi-FI" sz="1400">
                <a:effectLst/>
                <a:latin typeface="Humanst521 BT"/>
                <a:ea typeface="Calibri" panose="020F0502020204030204" pitchFamily="34" charset="0"/>
                <a:cs typeface="Calibri"/>
              </a:rPr>
              <a:t>myös yhteydessä toimialapäällikköön, joka kutsuu opiskelijan ja huoltajan kuulemiseen.</a:t>
            </a:r>
            <a:r>
              <a:rPr lang="fi-FI" sz="1400">
                <a:latin typeface="Humanst521 BT"/>
                <a:ea typeface="Calibri" panose="020F0502020204030204" pitchFamily="34" charset="0"/>
                <a:cs typeface="Calibri"/>
              </a:rPr>
              <a:t>  </a:t>
            </a:r>
            <a:endParaRPr lang="fi-FI" sz="14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endParaRPr lang="fi-FI" sz="14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fi-FI" sz="1400">
                <a:effectLst/>
                <a:ea typeface="Times New Roman" panose="02020603050405020304" pitchFamily="18" charset="0"/>
                <a:cs typeface="Times New Roman"/>
              </a:rPr>
              <a:t>Jos koulutusta järjestetään työpaikalla, vastuuohjaaja on yhteydessä koulutus- tai oppisopimuspaikkaan säännöllisesti, ja myös siellä poissaoloihin puututaan viipymättä.  </a:t>
            </a:r>
          </a:p>
          <a:p>
            <a:pPr marL="0" indent="0">
              <a:buNone/>
            </a:pPr>
            <a:endParaRPr lang="fi-FI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934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6D6CC6-B98A-1C9C-DB3E-4A77AF60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4400" b="1" dirty="0"/>
              <a:t>Tukea päästään </a:t>
            </a:r>
            <a:r>
              <a:rPr lang="fi-FI" b="1" dirty="0"/>
              <a:t>suunnittelemaan</a:t>
            </a:r>
            <a:r>
              <a:rPr lang="fi-FI" sz="4400" b="1" dirty="0"/>
              <a:t> </a:t>
            </a:r>
            <a:br>
              <a:rPr lang="fi-FI" b="1" dirty="0"/>
            </a:br>
            <a:r>
              <a:rPr lang="fi-FI" sz="4400" b="1" dirty="0"/>
              <a:t>työparina </a:t>
            </a:r>
            <a:r>
              <a:rPr lang="fi-FI" sz="4400" b="1"/>
              <a:t>tai </a:t>
            </a:r>
            <a:r>
              <a:rPr lang="fi-FI" sz="4400" b="1" dirty="0"/>
              <a:t>tiiminä</a:t>
            </a:r>
            <a:endParaRPr lang="fi-FI" dirty="0">
              <a:cs typeface="Calibri Light" panose="020F0302020204030204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6411C3E-CAFD-0279-F690-92D53E580F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sz="2800" b="1"/>
              <a:t>Elämän tilanteeni</a:t>
            </a:r>
            <a:r>
              <a:rPr lang="fi-FI" sz="2800"/>
              <a:t>: vastuuohjaajan työpariksi opiskelijan tuen suunnitteluun liittyy kuraattori.</a:t>
            </a:r>
          </a:p>
          <a:p>
            <a:endParaRPr lang="fi-FI" sz="2800"/>
          </a:p>
          <a:p>
            <a:r>
              <a:rPr lang="fi-FI" sz="2800" b="1"/>
              <a:t>Opiskeluissa tarvittava tuki</a:t>
            </a:r>
            <a:r>
              <a:rPr lang="fi-FI" sz="2800"/>
              <a:t>: vastuuohjaajan työpariksi opiskelijan tuen suunnitteluun liittyy erityisopettaja ja opinto-ohjaaja.</a:t>
            </a:r>
          </a:p>
          <a:p>
            <a:endParaRPr lang="fi-FI" sz="2800"/>
          </a:p>
          <a:p>
            <a:r>
              <a:rPr lang="fi-FI" sz="2800" b="1"/>
              <a:t>Työ- ja toimintakyky</a:t>
            </a:r>
            <a:r>
              <a:rPr lang="fi-FI" sz="2800"/>
              <a:t>: vastuuohjaajan työpariksi opiskelijan tuen suunnitteluun liittyy terveydenhoitaja.</a:t>
            </a:r>
          </a:p>
          <a:p>
            <a:endParaRPr lang="fi-FI" sz="2800"/>
          </a:p>
          <a:p>
            <a:r>
              <a:rPr lang="fi-FI" sz="2800" b="1"/>
              <a:t>Jokin muu</a:t>
            </a:r>
            <a:r>
              <a:rPr lang="fi-FI" sz="2800"/>
              <a:t>: vastuuohjaajan työpariksi opiskelija  tuen suunnitteluun liittyy opinto-ohjaaja.</a:t>
            </a:r>
          </a:p>
          <a:p>
            <a:endParaRPr lang="fi-FI"/>
          </a:p>
        </p:txBody>
      </p:sp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A70FEC1-40B9-9D77-D835-8C8CDC6F84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633" y="1825625"/>
            <a:ext cx="56861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56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ECA79A-492F-B3CF-60B5-E0F9403FD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400" b="1"/>
              <a:t>Kun opiskelija on ilmoittanut tuen tarpeesta – lähettää muistutusrobotti viestin valituille ammattiryhmille opiskelijan valintojen mukaisesti.</a:t>
            </a:r>
            <a:endParaRPr lang="fi-FI" b="1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6E77AF0-41F5-6330-8FBE-97C5BA50E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12543"/>
            <a:ext cx="5181600" cy="3464420"/>
          </a:xfrm>
        </p:spPr>
        <p:txBody>
          <a:bodyPr/>
          <a:lstStyle/>
          <a:p>
            <a:pPr marL="0"/>
            <a:r>
              <a:rPr lang="en-US" sz="1400" err="1"/>
              <a:t>Suurin</a:t>
            </a:r>
            <a:r>
              <a:rPr lang="en-US" sz="1400"/>
              <a:t> </a:t>
            </a:r>
            <a:r>
              <a:rPr lang="en-US" sz="1400" err="1"/>
              <a:t>tavoiteltu</a:t>
            </a:r>
            <a:r>
              <a:rPr lang="en-US" sz="1400"/>
              <a:t> joukko18-29 </a:t>
            </a:r>
            <a:r>
              <a:rPr lang="en-US" sz="1400" err="1"/>
              <a:t>vuotiaita</a:t>
            </a:r>
            <a:r>
              <a:rPr lang="en-US" sz="1400"/>
              <a:t> </a:t>
            </a:r>
            <a:r>
              <a:rPr lang="en-US" sz="1400" err="1"/>
              <a:t>nuoria</a:t>
            </a:r>
            <a:r>
              <a:rPr lang="en-US" sz="1400"/>
              <a:t> </a:t>
            </a:r>
            <a:r>
              <a:rPr lang="en-US" sz="1400" err="1"/>
              <a:t>aikuisia</a:t>
            </a:r>
            <a:r>
              <a:rPr lang="en-US" sz="1400"/>
              <a:t>: </a:t>
            </a:r>
          </a:p>
          <a:p>
            <a:pPr marL="914400" lvl="2">
              <a:spcAft>
                <a:spcPts val="800"/>
              </a:spcAft>
            </a:pPr>
            <a:endParaRPr lang="en-US" sz="1400"/>
          </a:p>
          <a:p>
            <a:pPr marL="914400" lvl="2">
              <a:spcAft>
                <a:spcPts val="800"/>
              </a:spcAft>
            </a:pPr>
            <a:r>
              <a:rPr lang="en-US" sz="1400" err="1"/>
              <a:t>Palvelujen</a:t>
            </a:r>
            <a:r>
              <a:rPr lang="en-US" sz="1400"/>
              <a:t> </a:t>
            </a:r>
            <a:r>
              <a:rPr lang="en-US" sz="1400" err="1"/>
              <a:t>ulkopuolella</a:t>
            </a:r>
            <a:r>
              <a:rPr lang="en-US" sz="1400"/>
              <a:t> </a:t>
            </a:r>
            <a:r>
              <a:rPr lang="en-US" sz="1400" err="1"/>
              <a:t>olleita</a:t>
            </a:r>
            <a:r>
              <a:rPr lang="en-US" sz="1400"/>
              <a:t> ja </a:t>
            </a:r>
            <a:r>
              <a:rPr lang="en-US" sz="1400" err="1"/>
              <a:t>vajaakuntoisia</a:t>
            </a:r>
            <a:r>
              <a:rPr lang="en-US" sz="1400"/>
              <a:t> </a:t>
            </a:r>
            <a:r>
              <a:rPr lang="en-US" sz="1400" err="1"/>
              <a:t>nuoria</a:t>
            </a:r>
            <a:r>
              <a:rPr lang="en-US" sz="1400"/>
              <a:t>.</a:t>
            </a:r>
          </a:p>
          <a:p>
            <a:pPr marL="914400" lvl="2">
              <a:spcAft>
                <a:spcPts val="800"/>
              </a:spcAft>
            </a:pPr>
            <a:r>
              <a:rPr lang="en-US" sz="1400" err="1"/>
              <a:t>Useissa</a:t>
            </a:r>
            <a:r>
              <a:rPr lang="en-US" sz="1400"/>
              <a:t> </a:t>
            </a:r>
            <a:r>
              <a:rPr lang="en-US" sz="1400" err="1"/>
              <a:t>palveluissa</a:t>
            </a:r>
            <a:r>
              <a:rPr lang="en-US" sz="1400"/>
              <a:t> </a:t>
            </a:r>
            <a:r>
              <a:rPr lang="en-US" sz="1400" err="1"/>
              <a:t>olleita</a:t>
            </a:r>
            <a:r>
              <a:rPr lang="en-US" sz="1400"/>
              <a:t> – </a:t>
            </a:r>
            <a:r>
              <a:rPr lang="en-US" sz="1400" err="1"/>
              <a:t>taustalla</a:t>
            </a:r>
            <a:r>
              <a:rPr lang="en-US" sz="1400"/>
              <a:t> </a:t>
            </a:r>
            <a:r>
              <a:rPr lang="en-US" sz="1400" err="1"/>
              <a:t>katkenneita</a:t>
            </a:r>
            <a:r>
              <a:rPr lang="en-US" sz="1400"/>
              <a:t> </a:t>
            </a:r>
            <a:r>
              <a:rPr lang="en-US" sz="1400" err="1"/>
              <a:t>hoito</a:t>
            </a:r>
            <a:r>
              <a:rPr lang="en-US" sz="1400"/>
              <a:t>- ja </a:t>
            </a:r>
            <a:r>
              <a:rPr lang="en-US" sz="1400" err="1"/>
              <a:t>kuntoutuspolkuja</a:t>
            </a:r>
            <a:r>
              <a:rPr lang="en-US" sz="1400"/>
              <a:t>.</a:t>
            </a:r>
          </a:p>
          <a:p>
            <a:pPr marL="914400" lvl="2">
              <a:spcAft>
                <a:spcPts val="800"/>
              </a:spcAft>
            </a:pPr>
            <a:r>
              <a:rPr lang="en-US" sz="1400" err="1"/>
              <a:t>Vasta</a:t>
            </a:r>
            <a:r>
              <a:rPr lang="en-US" sz="1400"/>
              <a:t> </a:t>
            </a:r>
            <a:r>
              <a:rPr lang="en-US" sz="1400" err="1"/>
              <a:t>hoidon</a:t>
            </a:r>
            <a:r>
              <a:rPr lang="en-US" sz="1400"/>
              <a:t> </a:t>
            </a:r>
            <a:r>
              <a:rPr lang="en-US" sz="1400" err="1"/>
              <a:t>piiriin</a:t>
            </a:r>
            <a:r>
              <a:rPr lang="en-US" sz="1400"/>
              <a:t> </a:t>
            </a:r>
            <a:r>
              <a:rPr lang="en-US" sz="1400" err="1"/>
              <a:t>päässeitä</a:t>
            </a:r>
            <a:r>
              <a:rPr lang="en-US" sz="1400"/>
              <a:t> / </a:t>
            </a:r>
            <a:r>
              <a:rPr lang="en-US" sz="1400" err="1"/>
              <a:t>vasta</a:t>
            </a:r>
            <a:r>
              <a:rPr lang="en-US" sz="1400"/>
              <a:t> </a:t>
            </a:r>
            <a:r>
              <a:rPr lang="en-US" sz="1400" err="1"/>
              <a:t>diagnoosin</a:t>
            </a:r>
            <a:r>
              <a:rPr lang="en-US" sz="1400"/>
              <a:t> </a:t>
            </a:r>
            <a:r>
              <a:rPr lang="en-US" sz="1400" err="1"/>
              <a:t>saaneita</a:t>
            </a:r>
            <a:r>
              <a:rPr lang="en-US" sz="1400"/>
              <a:t>, </a:t>
            </a:r>
            <a:r>
              <a:rPr lang="en-US" sz="1400" err="1"/>
              <a:t>mutta</a:t>
            </a:r>
            <a:r>
              <a:rPr lang="en-US" sz="1400"/>
              <a:t> </a:t>
            </a:r>
            <a:r>
              <a:rPr lang="en-US" sz="1400" err="1"/>
              <a:t>ohjaus</a:t>
            </a:r>
            <a:r>
              <a:rPr lang="en-US" sz="1400"/>
              <a:t> ja </a:t>
            </a:r>
            <a:r>
              <a:rPr lang="en-US" sz="1400" err="1"/>
              <a:t>tuki</a:t>
            </a:r>
            <a:r>
              <a:rPr lang="en-US" sz="1400"/>
              <a:t> </a:t>
            </a:r>
            <a:r>
              <a:rPr lang="en-US" sz="1400" err="1"/>
              <a:t>kuntoutuspalvelujen</a:t>
            </a:r>
            <a:r>
              <a:rPr lang="en-US" sz="1400"/>
              <a:t> </a:t>
            </a:r>
            <a:r>
              <a:rPr lang="en-US" sz="1400" err="1"/>
              <a:t>saavuttamiseen</a:t>
            </a:r>
            <a:r>
              <a:rPr lang="en-US" sz="1400"/>
              <a:t> </a:t>
            </a:r>
            <a:r>
              <a:rPr lang="en-US" sz="1400" err="1"/>
              <a:t>puuttui</a:t>
            </a:r>
            <a:r>
              <a:rPr lang="en-US" sz="1400"/>
              <a:t>.</a:t>
            </a:r>
          </a:p>
          <a:p>
            <a:pPr marL="914400" lvl="2">
              <a:spcAft>
                <a:spcPts val="800"/>
              </a:spcAft>
            </a:pPr>
            <a:r>
              <a:rPr lang="en-US" sz="1400" u="sng" err="1"/>
              <a:t>Useimmilla</a:t>
            </a:r>
            <a:r>
              <a:rPr lang="en-US" sz="1400" u="sng"/>
              <a:t> </a:t>
            </a:r>
            <a:r>
              <a:rPr lang="en-US" sz="1400" u="sng" err="1"/>
              <a:t>epäonnistunut</a:t>
            </a:r>
            <a:r>
              <a:rPr lang="en-US" sz="1400" u="sng"/>
              <a:t> </a:t>
            </a:r>
            <a:r>
              <a:rPr lang="en-US" sz="1400" u="sng" err="1"/>
              <a:t>siirtymä</a:t>
            </a:r>
            <a:r>
              <a:rPr lang="en-US" sz="1400" u="sng"/>
              <a:t> </a:t>
            </a:r>
            <a:r>
              <a:rPr lang="en-US" sz="1400" u="sng" err="1"/>
              <a:t>ammatillisiin</a:t>
            </a:r>
            <a:r>
              <a:rPr lang="en-US" sz="1400" u="sng"/>
              <a:t> </a:t>
            </a:r>
            <a:r>
              <a:rPr lang="en-US" sz="1400" u="sng" err="1"/>
              <a:t>opintoihin</a:t>
            </a:r>
            <a:r>
              <a:rPr lang="en-US" sz="1400" u="sng"/>
              <a:t> </a:t>
            </a:r>
            <a:r>
              <a:rPr lang="en-US" sz="1400" u="sng" err="1"/>
              <a:t>peruskoulun</a:t>
            </a:r>
            <a:r>
              <a:rPr lang="en-US" sz="1400" u="sng"/>
              <a:t> </a:t>
            </a:r>
            <a:r>
              <a:rPr lang="en-US" sz="1400" u="sng" err="1"/>
              <a:t>jälkeen</a:t>
            </a:r>
            <a:r>
              <a:rPr lang="en-US" sz="1400" u="sng"/>
              <a:t>.</a:t>
            </a:r>
            <a:endParaRPr lang="fi-FI"/>
          </a:p>
        </p:txBody>
      </p:sp>
      <p:pic>
        <p:nvPicPr>
          <p:cNvPr id="5" name="Sisällön paikkamerkki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941E232-71F9-A806-B040-B028A18D73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6608"/>
            <a:ext cx="5449329" cy="496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91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3">
      <a:dk1>
        <a:srgbClr val="000000"/>
      </a:dk1>
      <a:lt1>
        <a:srgbClr val="FFFFFF"/>
      </a:lt1>
      <a:dk2>
        <a:srgbClr val="718DB2"/>
      </a:dk2>
      <a:lt2>
        <a:srgbClr val="FEFFFF"/>
      </a:lt2>
      <a:accent1>
        <a:srgbClr val="5E5E5E"/>
      </a:accent1>
      <a:accent2>
        <a:srgbClr val="E7E6E6"/>
      </a:accent2>
      <a:accent3>
        <a:srgbClr val="D7CDC8"/>
      </a:accent3>
      <a:accent4>
        <a:srgbClr val="AFA5A0"/>
      </a:accent4>
      <a:accent5>
        <a:srgbClr val="918787"/>
      </a:accent5>
      <a:accent6>
        <a:srgbClr val="556969"/>
      </a:accent6>
      <a:hlink>
        <a:srgbClr val="3758C1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2403</Words>
  <Application>Microsoft Office PowerPoint</Application>
  <PresentationFormat>Laajakuva</PresentationFormat>
  <Paragraphs>440</Paragraphs>
  <Slides>52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19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52</vt:i4>
      </vt:variant>
    </vt:vector>
  </HeadingPairs>
  <TitlesOfParts>
    <vt:vector size="73" baseType="lpstr">
      <vt:lpstr>Aldhabi</vt:lpstr>
      <vt:lpstr>Aptos</vt:lpstr>
      <vt:lpstr>Arial</vt:lpstr>
      <vt:lpstr>Bernard MT Condensed</vt:lpstr>
      <vt:lpstr>Calibri</vt:lpstr>
      <vt:lpstr>Calibri Light</vt:lpstr>
      <vt:lpstr>Comic Sans MS</vt:lpstr>
      <vt:lpstr>Dreaming Outloud Pro</vt:lpstr>
      <vt:lpstr>Georgia</vt:lpstr>
      <vt:lpstr>Humanst521 BT</vt:lpstr>
      <vt:lpstr>Jokerman</vt:lpstr>
      <vt:lpstr>Modern Love Caps</vt:lpstr>
      <vt:lpstr>Nordique Inline</vt:lpstr>
      <vt:lpstr>Poppins</vt:lpstr>
      <vt:lpstr>Rockwell</vt:lpstr>
      <vt:lpstr>Times New Roman</vt:lpstr>
      <vt:lpstr>Verdana</vt:lpstr>
      <vt:lpstr>Vijaya</vt:lpstr>
      <vt:lpstr>Wingdings</vt:lpstr>
      <vt:lpstr>Office-teema</vt:lpstr>
      <vt:lpstr>1_Office Theme</vt:lpstr>
      <vt:lpstr>   Tunnistamista, työkaluja ja toimivia malleja  Kpedussa    </vt:lpstr>
      <vt:lpstr>Mitä toisen asteen opinnot merkitsevät nuorelle</vt:lpstr>
      <vt:lpstr>PowerPoint-esitys</vt:lpstr>
      <vt:lpstr>Yhteisöllisyyden lisääminen tukee kiinnittymistä  AMISSTARTTI (1) (002) </vt:lpstr>
      <vt:lpstr>PowerPoint-esitys</vt:lpstr>
      <vt:lpstr> Opiskelijoiden tukena  </vt:lpstr>
      <vt:lpstr>Varhaisessa vaiheessa tietoa tukipalveluiden tarpeesta</vt:lpstr>
      <vt:lpstr>Tukea päästään suunnittelemaan  työparina tai tiiminä</vt:lpstr>
      <vt:lpstr>Kun opiskelija on ilmoittanut tuen tarpeesta – lähettää muistutusrobotti viestin valituille ammattiryhmille opiskelijan valintojen mukaisesti.</vt:lpstr>
      <vt:lpstr>PowerPoint-esitys</vt:lpstr>
      <vt:lpstr>PowerPoint-esitys</vt:lpstr>
      <vt:lpstr>            HUOLENPITOKESKUSTELUN TEEMAHAASTATTELU WILMASSA                  VASTUUOHJAAJILLE  </vt:lpstr>
      <vt:lpstr>PowerPoint-esitys</vt:lpstr>
      <vt:lpstr>PowerPoint-esitys</vt:lpstr>
      <vt:lpstr>PowerPoint-esitys</vt:lpstr>
      <vt:lpstr>YHTEISTYÖMALLI ERITYISAMMATTIOPISTO  LUOVI JA KPEDU </vt:lpstr>
      <vt:lpstr>Opiskelijan itsearvioinnin vahvistaminen</vt:lpstr>
      <vt:lpstr>JOS OPINNOT EIVÄT EDELLEENKÄÄN ETENE HOKSIN MUKAAN  </vt:lpstr>
      <vt:lpstr>Muita hankkeita:</vt:lpstr>
      <vt:lpstr>YHDESSÄ VOIMAA OPINTOIHIN- HANKE   1.1.2022-31.12.2023  1.1.2024-&gt; Jatkuu omana toimintana  mm. Opva-rahoitus sekä AIM-Learning hankkeena </vt:lpstr>
      <vt:lpstr>        LUVUT</vt:lpstr>
      <vt:lpstr>Yksilöohjaus</vt:lpstr>
      <vt:lpstr>PowerPoint-esitys</vt:lpstr>
      <vt:lpstr>Nivelvaihe peruskoulujen kanssa</vt:lpstr>
      <vt:lpstr>Tärkein työkalu on välittävä kohtaaminen - sillä saadaan aikaan eniten</vt:lpstr>
      <vt:lpstr>PowerPoint-esitys</vt:lpstr>
      <vt:lpstr>Onko koulu nuoria varten vai nuoret koulua varten? </vt:lpstr>
      <vt:lpstr>PowerPoint-esitys</vt:lpstr>
      <vt:lpstr>Yksilövalmennuksessa olevien opiskelijoiden tilanne</vt:lpstr>
      <vt:lpstr>PowerPoint-esitys</vt:lpstr>
      <vt:lpstr>PowerPoint-esitys</vt:lpstr>
      <vt:lpstr>PowerPoint-esitys</vt:lpstr>
      <vt:lpstr>PowerPoint-esitys</vt:lpstr>
      <vt:lpstr> Todellisuus</vt:lpstr>
      <vt:lpstr>Voimavara    pajan tavoite</vt:lpstr>
      <vt:lpstr>NUORTEN VASTAUKSIA - MISSÄ OLISIT, JOS ET OLISI PÄÄSSYT PAJALLE? </vt:lpstr>
      <vt:lpstr>PowerPoint-esitys</vt:lpstr>
      <vt:lpstr>PAJALLA OLEVIEN NUORTEN KYSELY OMASTA HYVINVOINNISTA ENNEN HANKETTA JA HANKKEEN JÄLKEEN</vt:lpstr>
      <vt:lpstr>PAJAN OPISKELIJOIDEN JATKO </vt:lpstr>
      <vt:lpstr>UUSIIN HARRASTUS MAHDOLLISUUKSIIN TUTUSTUMINEN  JA SIEDÄTTÄMINEN KOULUN ULKOPUOLELLE</vt:lpstr>
      <vt:lpstr>RYHMÄTOIMINTAA YHTEISTYÖSSÄ ERI TOIMIJOIDEN KANSSA</vt:lpstr>
      <vt:lpstr>Sairaalakoulun kommentteja sieltä jatko-opintoihin</vt:lpstr>
      <vt:lpstr>Sairaalakoulun kommentteja sieltä  jatko-opintoihin</vt:lpstr>
      <vt:lpstr>Tukipolku kysely</vt:lpstr>
      <vt:lpstr>Tukipolku kysely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Kiitos mielenkiinnostasi!      Lisätietoja:   Yhdessä voimaa opintoihin- hankkeesta  https://www.kpedu.fi/yhdessa-voimaa-opintoihin  Opiskelijan Blogi Saku ry:n sivuilla https://sakury.net/blogi/joskus-tuki-korvaamatonta  https://viewer.joomag.com/saku-ry-action-2-2023/0901328001693751893?short sivut 18-19 hankkeen esittely Saku ry:n Action lehdessä.  https://www.kuntoutussaatio.fi/ammattilaisille/oppimisen-tuki/oppimisen-tuen-menetelmat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Anne Eteläaho</dc:creator>
  <cp:lastModifiedBy>Anne Eteläaho</cp:lastModifiedBy>
  <cp:revision>564</cp:revision>
  <dcterms:created xsi:type="dcterms:W3CDTF">2024-01-26T05:55:39Z</dcterms:created>
  <dcterms:modified xsi:type="dcterms:W3CDTF">2024-03-20T07:35:53Z</dcterms:modified>
</cp:coreProperties>
</file>