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3" autoAdjust="0"/>
    <p:restoredTop sz="94660"/>
  </p:normalViewPr>
  <p:slideViewPr>
    <p:cSldViewPr snapToGrid="0">
      <p:cViewPr varScale="1">
        <p:scale>
          <a:sx n="71" d="100"/>
          <a:sy n="71" d="100"/>
        </p:scale>
        <p:origin x="2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A261610-BAA2-BB6F-E434-6470956549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AF09057-5DE4-7B21-17A7-D55A7F0D8A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6F93C9E-56A7-5529-36F6-EFDF64578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3C50-2D84-44C4-9B73-0BCA60DBA251}" type="datetimeFigureOut">
              <a:rPr lang="fi-FI" smtClean="0"/>
              <a:t>10.5.2022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E0CD4C2-A9B8-CAC0-F9D8-EA1029EE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4406952-5641-F8F1-0B99-AF07ACF05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6B32-2395-4EF8-A0CE-D9E3816D40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1317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B471E5B-40C5-3620-D8D9-2A9FA2C43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05A63D7C-E040-6D5C-0B33-89E07D2A30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1DF1845-984C-9167-5422-D2AC41C19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3C50-2D84-44C4-9B73-0BCA60DBA251}" type="datetimeFigureOut">
              <a:rPr lang="fi-FI" smtClean="0"/>
              <a:t>10.5.2022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A2783D5-F459-A075-7180-798E7923F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211AD3B-1FF1-DFB5-87C0-1E94692C4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6B32-2395-4EF8-A0CE-D9E3816D40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2235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5CECAE0D-1F41-1BC1-702C-E484CD8DBF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37623D1-A9BE-6C09-CE47-22E37117DC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C305C55-0074-D058-3C53-DD67A50AA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3C50-2D84-44C4-9B73-0BCA60DBA251}" type="datetimeFigureOut">
              <a:rPr lang="fi-FI" smtClean="0"/>
              <a:t>10.5.2022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272A961-6897-0205-BA01-B63A48C57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F699988-929B-D296-D74E-FC613AAAA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6B32-2395-4EF8-A0CE-D9E3816D40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66341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C52BBF-0C7E-1176-5E78-2F61D1A6F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3190290-66E4-09FA-3C90-F157662702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5709810-1E05-5225-6A66-60094D20C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3C50-2D84-44C4-9B73-0BCA60DBA251}" type="datetimeFigureOut">
              <a:rPr lang="fi-FI" smtClean="0"/>
              <a:t>10.5.2022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8D210D2-2B5F-003D-4C8C-635EFC9A1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DE9072E-9170-23B6-2262-E80356A2B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6B32-2395-4EF8-A0CE-D9E3816D40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0757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CD081AF-AAC5-BE90-0DBA-37F3003F2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053467F-0437-5C6F-C2DB-B694EC9F09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313AED6-CB9F-B2AC-26E8-24FA46FAF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3C50-2D84-44C4-9B73-0BCA60DBA251}" type="datetimeFigureOut">
              <a:rPr lang="fi-FI" smtClean="0"/>
              <a:t>10.5.2022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1D982F5-531D-7A4C-D749-0656109C9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0C75E20-7649-E387-88E9-35A859AB6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6B32-2395-4EF8-A0CE-D9E3816D40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47656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5CBA31E-F235-433B-95FA-7EFB1E316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FBD9C4D-4841-5899-A4C5-315F4902A6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6E7168B-911D-1060-5386-09B0A62E6E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A1D85E8-A6AF-C684-F255-8A23F0A8D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3C50-2D84-44C4-9B73-0BCA60DBA251}" type="datetimeFigureOut">
              <a:rPr lang="fi-FI" smtClean="0"/>
              <a:t>10.5.2022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9ED8495-1424-EA17-1BE6-FCF8B9A4A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6AFBD59-DB6E-A406-5B86-5768A0BB9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6B32-2395-4EF8-A0CE-D9E3816D40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89099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B903D82-7722-829C-804B-D6DDD41BB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2AA1787-0090-3777-B59C-ABCFA8212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13F1332-4229-95E6-3794-6CAB869710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C691539C-132F-6F28-91E2-049BA7F20C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90571C36-FC5F-582B-EDD1-9E58A10919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AD602F1B-7D73-B4AA-BB69-BD1AE7182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3C50-2D84-44C4-9B73-0BCA60DBA251}" type="datetimeFigureOut">
              <a:rPr lang="fi-FI" smtClean="0"/>
              <a:t>10.5.2022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1EE108AE-ECE9-E0D4-F8C7-B3B86A9D4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A6D838F-6098-6722-B0CD-195B6486D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6B32-2395-4EF8-A0CE-D9E3816D40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2169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BCA01BF-2ECF-D2F2-2B28-75D4EE5B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CB1CE9F9-0DC0-B48E-963D-D124A304E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3C50-2D84-44C4-9B73-0BCA60DBA251}" type="datetimeFigureOut">
              <a:rPr lang="fi-FI" smtClean="0"/>
              <a:t>10.5.2022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2A29C25-F72E-52D7-E6D2-3D256FA84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36C8622-602F-C934-704B-62373871D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6B32-2395-4EF8-A0CE-D9E3816D40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9634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A2337F6C-41BC-C063-BF01-6A3C53B77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3C50-2D84-44C4-9B73-0BCA60DBA251}" type="datetimeFigureOut">
              <a:rPr lang="fi-FI" smtClean="0"/>
              <a:t>10.5.2022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06CB781C-B0FA-8CE0-C9F9-82E42243F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942C4B26-2A93-A755-D5ED-2881DA444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6B32-2395-4EF8-A0CE-D9E3816D40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9572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470563C-1334-5F3E-E80B-83FF5503B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B63D1E1-7737-35C2-A2E6-4D444F5EF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498AEACB-972F-DAC1-10C8-CB5638D805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A4643BD-1335-571D-CB1C-C3E7070A4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3C50-2D84-44C4-9B73-0BCA60DBA251}" type="datetimeFigureOut">
              <a:rPr lang="fi-FI" smtClean="0"/>
              <a:t>10.5.2022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DE8D12B-DB2A-B1D6-0F70-0F6B46541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8A0B020-3699-E9DD-1317-C59554143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6B32-2395-4EF8-A0CE-D9E3816D40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83703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23D94CE-3144-76D1-B07E-FC29FC2EE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922BE951-31D1-1724-4846-B8F3F04B74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D419CD32-04B3-DC5C-3F39-81E6E40BA2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1B0AFB1-C66E-086E-E8A8-F43427A04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3C50-2D84-44C4-9B73-0BCA60DBA251}" type="datetimeFigureOut">
              <a:rPr lang="fi-FI" smtClean="0"/>
              <a:t>10.5.2022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AA53F74-FE60-1DC7-814D-C554B45CD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E5308B7-BBF1-94AB-3A5D-5315F892A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6B32-2395-4EF8-A0CE-D9E3816D40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18629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71A9E11-06A9-0A3C-8F79-B633AC135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FFBF670-E674-DC16-C16A-C9E25A10A1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7BA88DB-7F71-55BE-83F1-B144DAC990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B3C50-2D84-44C4-9B73-0BCA60DBA251}" type="datetimeFigureOut">
              <a:rPr lang="fi-FI" smtClean="0"/>
              <a:t>10.5.2022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2495E9A-6DA3-F0FC-AC46-7B6F0EB4EA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F53CDD3-6FF3-D583-9948-1306810DDB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16B32-2395-4EF8-A0CE-D9E3816D403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91905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D6B3A64-FF77-245F-11C5-325D0D58A7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97533BE-F20E-4821-DC29-02596DA04F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1026" name="id-B9200100-AE3D-4DDF-A7BF-3390BE1D91EA" descr="Image.jpeg">
            <a:extLst>
              <a:ext uri="{FF2B5EF4-FFF2-40B4-BE49-F238E27FC236}">
                <a16:creationId xmlns:a16="http://schemas.microsoft.com/office/drawing/2014/main" id="{E0D12E3A-5C8C-5A8F-818C-967B5C3F6C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9780" y="4763"/>
            <a:ext cx="12381780" cy="685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5849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Laajakuva</PresentationFormat>
  <Paragraphs>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Anne Eteläaho</dc:creator>
  <cp:lastModifiedBy>Anne Eteläaho</cp:lastModifiedBy>
  <cp:revision>1</cp:revision>
  <dcterms:created xsi:type="dcterms:W3CDTF">2022-05-10T04:39:49Z</dcterms:created>
  <dcterms:modified xsi:type="dcterms:W3CDTF">2022-05-10T04:40:29Z</dcterms:modified>
</cp:coreProperties>
</file>