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290" r:id="rId6"/>
    <p:sldId id="303" r:id="rId7"/>
    <p:sldId id="307" r:id="rId8"/>
    <p:sldId id="308" r:id="rId9"/>
    <p:sldId id="2166" r:id="rId10"/>
    <p:sldId id="312" r:id="rId11"/>
    <p:sldId id="2165" r:id="rId12"/>
    <p:sldId id="309" r:id="rId13"/>
    <p:sldId id="2163" r:id="rId14"/>
    <p:sldId id="295" r:id="rId15"/>
    <p:sldId id="2152" r:id="rId16"/>
    <p:sldId id="2167" r:id="rId17"/>
    <p:sldId id="395" r:id="rId18"/>
    <p:sldId id="2162" r:id="rId19"/>
    <p:sldId id="289" r:id="rId20"/>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63E0A5-50B3-A488-D454-7EFEB0EB91B3}" name="Laura Rasmussen" initials="LR" userId="S::laura.rasmussen@helsinkimissio.fi::26255b5d-c20a-40aa-9578-7ad124b892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B584"/>
    <a:srgbClr val="CC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4"/>
    <p:restoredTop sz="83040" autoAdjust="0"/>
  </p:normalViewPr>
  <p:slideViewPr>
    <p:cSldViewPr snapToGrid="0">
      <p:cViewPr varScale="1">
        <p:scale>
          <a:sx n="59" d="100"/>
          <a:sy n="59" d="100"/>
        </p:scale>
        <p:origin x="414"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74BB01CC-2522-9D79-59CF-E2949D8C59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517A57ED-B057-E6AA-5B4B-D18E777DB0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9BC1E8-B733-4B40-AC3C-924071BFFC66}" type="datetimeFigureOut">
              <a:rPr lang="fi-FI" smtClean="0"/>
              <a:t>5.9.2025</a:t>
            </a:fld>
            <a:endParaRPr lang="fi-FI"/>
          </a:p>
        </p:txBody>
      </p:sp>
      <p:sp>
        <p:nvSpPr>
          <p:cNvPr id="4" name="Alatunnisteen paikkamerkki 3">
            <a:extLst>
              <a:ext uri="{FF2B5EF4-FFF2-40B4-BE49-F238E27FC236}">
                <a16:creationId xmlns:a16="http://schemas.microsoft.com/office/drawing/2014/main" id="{627DEF4B-3998-2835-2536-86BE58C41D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ABA31F69-2C21-E8D3-C034-95FBA7E278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E4BD7A-AB79-D244-BD50-C7B8B0CBFB72}" type="slidenum">
              <a:rPr lang="fi-FI" smtClean="0"/>
              <a:t>‹#›</a:t>
            </a:fld>
            <a:endParaRPr lang="fi-FI"/>
          </a:p>
        </p:txBody>
      </p:sp>
    </p:spTree>
    <p:extLst>
      <p:ext uri="{BB962C8B-B14F-4D97-AF65-F5344CB8AC3E}">
        <p14:creationId xmlns:p14="http://schemas.microsoft.com/office/powerpoint/2010/main" val="7524880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73E46-B723-324D-B4C8-E950B80C6A33}" type="datetimeFigureOut">
              <a:rPr lang="en-GB" smtClean="0"/>
              <a:t>05/09/2025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D58970-0BC1-7D44-BAE8-B894E9F9D6A1}" type="slidenum">
              <a:rPr lang="en-GB" smtClean="0"/>
              <a:t>‹#›</a:t>
            </a:fld>
            <a:endParaRPr lang="en-GB"/>
          </a:p>
        </p:txBody>
      </p:sp>
    </p:spTree>
    <p:extLst>
      <p:ext uri="{BB962C8B-B14F-4D97-AF65-F5344CB8AC3E}">
        <p14:creationId xmlns:p14="http://schemas.microsoft.com/office/powerpoint/2010/main" val="108712199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effectLst/>
                <a:latin typeface="Calibri" panose="020F0502020204030204" pitchFamily="34" charset="0"/>
                <a:cs typeface="Times New Roman" panose="02020603050405020304" pitchFamily="18" charset="0"/>
              </a:rPr>
              <a:t>Oppitunnin sisällössä on käytetty </a:t>
            </a:r>
            <a:r>
              <a:rPr lang="fi-FI" sz="1200" dirty="0" err="1">
                <a:effectLst/>
                <a:latin typeface="Calibri" panose="020F0502020204030204" pitchFamily="34" charset="0"/>
                <a:cs typeface="Times New Roman" panose="02020603050405020304" pitchFamily="18" charset="0"/>
              </a:rPr>
              <a:t>HelsinkiMission</a:t>
            </a:r>
            <a:r>
              <a:rPr lang="fi-FI" sz="1200" dirty="0">
                <a:effectLst/>
                <a:latin typeface="Calibri" panose="020F0502020204030204" pitchFamily="34" charset="0"/>
                <a:cs typeface="Times New Roman" panose="02020603050405020304" pitchFamily="18" charset="0"/>
              </a:rPr>
              <a:t> yhdessä </a:t>
            </a:r>
            <a:r>
              <a:rPr lang="fi-FI" sz="1200" dirty="0" err="1">
                <a:effectLst/>
                <a:latin typeface="Calibri" panose="020F0502020204030204" pitchFamily="34" charset="0"/>
                <a:cs typeface="Times New Roman" panose="02020603050405020304" pitchFamily="18" charset="0"/>
              </a:rPr>
              <a:t>Nyyti</a:t>
            </a:r>
            <a:r>
              <a:rPr lang="fi-FI" sz="1200" dirty="0">
                <a:effectLst/>
                <a:latin typeface="Calibri" panose="020F0502020204030204" pitchFamily="34" charset="0"/>
                <a:cs typeface="Times New Roman" panose="02020603050405020304" pitchFamily="18" charset="0"/>
              </a:rPr>
              <a:t> Ry:n kanssa toteuttamaa Yksinäisyystyö korkeakouluissa –hankkeen materiaaleja. Materiaalit löytyvät osoitteesta: https://apuayksinaisyyteen.fi/</a:t>
            </a:r>
            <a:endParaRPr lang="fi-FI" dirty="0"/>
          </a:p>
          <a:p>
            <a:endParaRPr lang="fi-FI" dirty="0"/>
          </a:p>
        </p:txBody>
      </p:sp>
    </p:spTree>
    <p:extLst>
      <p:ext uri="{BB962C8B-B14F-4D97-AF65-F5344CB8AC3E}">
        <p14:creationId xmlns:p14="http://schemas.microsoft.com/office/powerpoint/2010/main" val="3354110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a:r>
              <a:rPr lang="fi-FI" b="0" i="0" dirty="0">
                <a:solidFill>
                  <a:srgbClr val="E3E0D6"/>
                </a:solidFill>
                <a:effectLst/>
                <a:highlight>
                  <a:srgbClr val="030303"/>
                </a:highlight>
                <a:latin typeface="inherit"/>
              </a:rPr>
              <a:t>Yksinäisyyden pitkittyessä on mahdollista, että vuorovaikutus muiden ihmisten kanssa yksipuolistuu, vähenee tai jää jopa kokonaan pois. On täysin luonnollista, että tällaisessa tilanteessa sosiaaliset taidot eivät pääse kehittymään tai pysymään yllä samalla tapaa kuin olisi mahdollista. Aivan samoin tavoin kuin mikä tahansa taito, vaati sosiaalisen taidon ylläpitäminen tai siinä kehittyminen toistoja, harjoittelua ja paikkoja, joissa oppimaansa voi soveltaa ja syventää.  Rohkaisevaa on se, että mitään ei ole perustavanlaatuisesti menetetty eivätkä asiat tule välttämättä ikuisesti olemaan näin. Samalla tapaa kuin muidenkin taitojen osalta, myös sosiaalisia taitoja voi harjoitella itsellesi sopivin pienin askelin ja sitä kautta kehittyä niissä paremmiksi.</a:t>
            </a:r>
            <a:endParaRPr lang="fi-FI" b="0" i="0" dirty="0">
              <a:solidFill>
                <a:srgbClr val="E3E0D6"/>
              </a:solidFill>
              <a:effectLst/>
              <a:highlight>
                <a:srgbClr val="030303"/>
              </a:highlight>
              <a:latin typeface="Merriweather" panose="00000500000000000000" pitchFamily="2" charset="0"/>
            </a:endParaRPr>
          </a:p>
          <a:p>
            <a:pPr algn="l"/>
            <a:r>
              <a:rPr lang="fi-FI" b="0" i="0" dirty="0">
                <a:solidFill>
                  <a:srgbClr val="E3E0D6"/>
                </a:solidFill>
                <a:effectLst/>
                <a:highlight>
                  <a:srgbClr val="030303"/>
                </a:highlight>
                <a:latin typeface="inherit"/>
              </a:rPr>
              <a:t>Ruosteessa olevia taitoja, joita ei ole pitkään aikaan harjoittanut, voi hiljalleen elvyttää taas uudelleen käyttöön. Aiemmin oppimasi taidot eivät ole mihinkään hävinneet, vaan ne ovat uudelleen aktivoitavissa harjoituksen myötä käyttöön. On mahdollista opetella myös uudenlaisia taitoja, joita ei kenties ole päässyt aiemmin juurikaan käyttämään.</a:t>
            </a:r>
            <a:endParaRPr lang="fi-FI" b="0" i="0" dirty="0">
              <a:solidFill>
                <a:srgbClr val="E3E0D6"/>
              </a:solidFill>
              <a:effectLst/>
              <a:highlight>
                <a:srgbClr val="030303"/>
              </a:highlight>
              <a:latin typeface="Merriweather" panose="00000500000000000000" pitchFamily="2" charset="0"/>
            </a:endParaRPr>
          </a:p>
          <a:p>
            <a:endParaRPr lang="fi-FI" b="0" dirty="0">
              <a:effectLst/>
            </a:endParaRPr>
          </a:p>
          <a:p>
            <a:r>
              <a:rPr lang="fi-FI" b="0" dirty="0">
                <a:effectLst/>
              </a:rPr>
              <a:t>Sosiaalisia taitoja on lukuisia. Ota seuraavalle viikolle käyttöösi joidenkin sosiaalisten taitojen harjoittamiseen liittyvä bingo. Ota tavoitteeksesi  sopivimmalta tuntuva bingorivi – tai useampikin. Muista antaa itsellesi kiitosta ja myönteistä palautetta paitsi onnistumisista, myös hyvistä yrityksistä. Muista, että taitojen kehittyminen vaatii toistoja ja sinnikästä harjoittelua. </a:t>
            </a:r>
            <a:endParaRPr lang="fi-FI" dirty="0"/>
          </a:p>
          <a:p>
            <a:endParaRPr lang="fi-FI" dirty="0"/>
          </a:p>
        </p:txBody>
      </p:sp>
    </p:spTree>
    <p:extLst>
      <p:ext uri="{BB962C8B-B14F-4D97-AF65-F5344CB8AC3E}">
        <p14:creationId xmlns:p14="http://schemas.microsoft.com/office/powerpoint/2010/main" val="1343827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a:lnSpc>
                <a:spcPct val="107000"/>
              </a:lnSpc>
              <a:spcAft>
                <a:spcPts val="800"/>
              </a:spcAft>
            </a:pPr>
            <a:r>
              <a:rPr lang="fi-FI" sz="1800">
                <a:effectLst/>
                <a:latin typeface="Calibri" panose="020F0502020204030204" pitchFamily="34" charset="0"/>
                <a:ea typeface="Calibri" panose="020F0502020204030204" pitchFamily="34" charset="0"/>
                <a:cs typeface="Times New Roman" panose="02020603050405020304" pitchFamily="18" charset="0"/>
              </a:rPr>
              <a:t>Tutkija John </a:t>
            </a:r>
            <a:r>
              <a:rPr lang="fi-FI" sz="1800" err="1">
                <a:effectLst/>
                <a:latin typeface="Calibri" panose="020F0502020204030204" pitchFamily="34" charset="0"/>
                <a:ea typeface="Calibri" panose="020F0502020204030204" pitchFamily="34" charset="0"/>
                <a:cs typeface="Times New Roman" panose="02020603050405020304" pitchFamily="18" charset="0"/>
              </a:rPr>
              <a:t>Cacioppo</a:t>
            </a:r>
            <a:r>
              <a:rPr lang="fi-FI" sz="1800">
                <a:effectLst/>
                <a:latin typeface="Calibri" panose="020F0502020204030204" pitchFamily="34" charset="0"/>
                <a:ea typeface="Calibri" panose="020F0502020204030204" pitchFamily="34" charset="0"/>
                <a:cs typeface="Times New Roman" panose="02020603050405020304" pitchFamily="18" charset="0"/>
              </a:rPr>
              <a:t> on kehittänyt suunnitelman siitä, miten voimme konkreettisesti vaikuttaa yksinäisyyden tunteeseemme.</a:t>
            </a:r>
          </a:p>
          <a:p>
            <a:pPr marL="457200">
              <a:lnSpc>
                <a:spcPct val="107000"/>
              </a:lnSpc>
              <a:spcAft>
                <a:spcPts val="800"/>
              </a:spcAft>
            </a:pPr>
            <a:endParaRPr lang="fi-FI" sz="18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fi-FI" sz="1800">
                <a:effectLst/>
                <a:latin typeface="Calibri" panose="020F0502020204030204" pitchFamily="34" charset="0"/>
                <a:ea typeface="Calibri" panose="020F0502020204030204" pitchFamily="34" charset="0"/>
                <a:cs typeface="Times New Roman" panose="02020603050405020304" pitchFamily="18" charset="0"/>
              </a:rPr>
              <a:t>E: Ensimmäisen kontaktin luomiseksi tarvitaan myös ensimmäinen teko. Milloin sinusta tuntuu mukavimmalta puhua jonkun kanssa? Valitse sellainen tilanne, joka tuntuu hyvältä ja haasta itsesi puhumaan jonkun kanssa.</a:t>
            </a:r>
          </a:p>
          <a:p>
            <a:pPr marL="457200">
              <a:lnSpc>
                <a:spcPct val="107000"/>
              </a:lnSpc>
              <a:spcAft>
                <a:spcPts val="800"/>
              </a:spcAft>
            </a:pPr>
            <a:r>
              <a:rPr lang="fi-FI" sz="1800">
                <a:effectLst/>
                <a:latin typeface="Calibri" panose="020F0502020204030204" pitchFamily="34" charset="0"/>
                <a:ea typeface="Calibri" panose="020F0502020204030204" pitchFamily="34" charset="0"/>
                <a:cs typeface="Times New Roman" panose="02020603050405020304" pitchFamily="18" charset="0"/>
              </a:rPr>
              <a:t>A: Missä voisit tavata ihmisiä, jotka ovat kiinnostuneita samoista asioista kuin sinä? Kun löytää jotakin yhteistä puhuttavaa, on myös helpompi tuntea olonsa mukavaksi uusien ihmisten kanssa.</a:t>
            </a:r>
          </a:p>
          <a:p>
            <a:pPr marL="457200">
              <a:lnSpc>
                <a:spcPct val="107000"/>
              </a:lnSpc>
              <a:spcAft>
                <a:spcPts val="800"/>
              </a:spcAft>
            </a:pPr>
            <a:r>
              <a:rPr lang="fi-FI" sz="1800">
                <a:effectLst/>
                <a:latin typeface="Calibri" panose="020F0502020204030204" pitchFamily="34" charset="0"/>
                <a:ea typeface="Calibri" panose="020F0502020204030204" pitchFamily="34" charset="0"/>
                <a:cs typeface="Times New Roman" panose="02020603050405020304" pitchFamily="18" charset="0"/>
              </a:rPr>
              <a:t>S: Tutkimukset ovat osoittaneet, että meillä on rajallinen kapasiteetti ihmissuhteiden määrän osalta. Emme voi odottaa, että meillä on 100 läheistä ystävää ja olemme perillä kaikesta, mitä näiden ihmisten elämässä tapahtuu, koska aivokapasiteettimme ei riitä siihen. Kuka saa sinut hyvälle mielelle, kenen kanssa tykkäät viettää aikaa? Voisitko käyttää enemmän aikaa näiden ihmisten kanssa olemiseen?</a:t>
            </a:r>
          </a:p>
          <a:p>
            <a:pPr algn="l"/>
            <a:r>
              <a:rPr lang="fi-FI" sz="1800">
                <a:effectLst/>
                <a:latin typeface="Calibri" panose="020F0502020204030204" pitchFamily="34" charset="0"/>
                <a:ea typeface="Calibri" panose="020F0502020204030204" pitchFamily="34" charset="0"/>
                <a:cs typeface="Times New Roman" panose="02020603050405020304" pitchFamily="18" charset="0"/>
              </a:rPr>
              <a:t>            E: Asenteemme ja odotuksemme muita kohtaan vaikuttavat käyttäytymiseemme ja siihen, miten suhtaudumme muihin ihmisiin. Kun lähtökohtana on se, että ihmiset haluavat toisilleen hyvää, kontaktien luominen ja muiden seurassa rentoutuminen voi helpottua</a:t>
            </a:r>
            <a:r>
              <a:rPr lang="fi-FI"/>
              <a:t>.</a:t>
            </a:r>
          </a:p>
        </p:txBody>
      </p:sp>
    </p:spTree>
    <p:extLst>
      <p:ext uri="{BB962C8B-B14F-4D97-AF65-F5344CB8AC3E}">
        <p14:creationId xmlns:p14="http://schemas.microsoft.com/office/powerpoint/2010/main" val="3311133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3090096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Kerro </a:t>
            </a:r>
            <a:r>
              <a:rPr lang="fi-FI" dirty="0" err="1"/>
              <a:t>HelsinkiMission</a:t>
            </a:r>
            <a:r>
              <a:rPr lang="fi-FI" dirty="0"/>
              <a:t> nuorten palveluista. Kerro myös ensin: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Oppitunnin jälkeen voi käydä niin, että alat pohtia yksinäisyyden tunnetta, mikä on täysin luonnollista. Ajatuksistasi ja tunteistasi puhuminen ystävän, perheenjäsenen, vanhemman tai aikuisen kanssa koulussa voi auttaa.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HelsinkiMissio</a:t>
            </a:r>
            <a:r>
              <a:rPr lang="fi-FI" dirty="0"/>
              <a:t> tarjoaa näitä tukimuotoja nuorille (12-29-vuotiaille). Jos olet kiinnostunut keskustelutuesta tai osallistumisesta ryhmätoimintaan, voit varata kartoituskeskustelun </a:t>
            </a:r>
            <a:r>
              <a:rPr lang="fi-FI" dirty="0" err="1"/>
              <a:t>HelsinkiMission</a:t>
            </a:r>
            <a:r>
              <a:rPr lang="fi-FI" dirty="0"/>
              <a:t> verkkosivujen kalenterin kautta: </a:t>
            </a:r>
            <a:r>
              <a:rPr lang="fi-FI" dirty="0" err="1"/>
              <a:t>helsinkimissio.fi</a:t>
            </a:r>
            <a:r>
              <a:rPr lang="fi-FI" dirty="0"/>
              <a:t>/nuorille/, valitse Keskustelu- ja kriisiapu.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Alaikäiset, jotka ovat kiinnostuneita tukihenkilön saamisesta, voivat hakea tukihenkilöä yhdessä mm. koulun ohjaajan, koulupsykologin tai opiskelijahuollon kanssa. Kysy tästä lisää opiskelijahuollon henkilöltä ja kerro, että olet kiinnostunut tukihenkilön saamisesta. Täytätte yhdessä hakemuksen. Lisätietoa löytyy nettisivuilta. Jos olet jo täyttänyt 18, voit varata meille ajan nettisivujemme </a:t>
            </a:r>
            <a:r>
              <a:rPr lang="fi-FI" dirty="0" err="1"/>
              <a:t>helsinkimissio.fi</a:t>
            </a:r>
            <a:r>
              <a:rPr lang="fi-FI"/>
              <a:t>/nuorille kalenterin kautta, valitse: Nuorten vapaaehtoiset tukihenkilöt.</a:t>
            </a:r>
          </a:p>
          <a:p>
            <a:endParaRPr lang="fi-FI" dirty="0"/>
          </a:p>
        </p:txBody>
      </p:sp>
      <p:sp>
        <p:nvSpPr>
          <p:cNvPr id="4" name="Dian numeron paikkamerkki 3"/>
          <p:cNvSpPr>
            <a:spLocks noGrp="1"/>
          </p:cNvSpPr>
          <p:nvPr>
            <p:ph type="sldNum" sz="quarter" idx="5"/>
          </p:nvPr>
        </p:nvSpPr>
        <p:spPr/>
        <p:txBody>
          <a:bodyPr/>
          <a:lstStyle/>
          <a:p>
            <a:fld id="{E8D58970-0BC1-7D44-BAE8-B894E9F9D6A1}" type="slidenum">
              <a:rPr lang="en-GB" smtClean="0"/>
              <a:t>13</a:t>
            </a:fld>
            <a:endParaRPr lang="en-GB"/>
          </a:p>
        </p:txBody>
      </p:sp>
    </p:spTree>
    <p:extLst>
      <p:ext uri="{BB962C8B-B14F-4D97-AF65-F5344CB8AC3E}">
        <p14:creationId xmlns:p14="http://schemas.microsoft.com/office/powerpoint/2010/main" val="483759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err="1"/>
              <a:t>Kuulemme</a:t>
            </a:r>
            <a:r>
              <a:rPr lang="en-US" dirty="0"/>
              <a:t> </a:t>
            </a:r>
            <a:r>
              <a:rPr lang="en-US" dirty="0" err="1"/>
              <a:t>mielellämme</a:t>
            </a:r>
            <a:r>
              <a:rPr lang="en-US" dirty="0"/>
              <a:t> </a:t>
            </a:r>
            <a:r>
              <a:rPr lang="en-US" dirty="0" err="1"/>
              <a:t>palautetta</a:t>
            </a:r>
            <a:r>
              <a:rPr lang="en-US" dirty="0"/>
              <a:t> </a:t>
            </a:r>
            <a:r>
              <a:rPr lang="en-US" dirty="0" err="1"/>
              <a:t>oppitunnista</a:t>
            </a:r>
            <a:r>
              <a:rPr lang="en-US" dirty="0"/>
              <a:t>! </a:t>
            </a:r>
            <a:r>
              <a:rPr lang="en-US" dirty="0" err="1"/>
              <a:t>Yllä</a:t>
            </a:r>
            <a:r>
              <a:rPr lang="en-US" dirty="0"/>
              <a:t> </a:t>
            </a:r>
            <a:r>
              <a:rPr lang="en-US" dirty="0" err="1"/>
              <a:t>oleva</a:t>
            </a:r>
            <a:r>
              <a:rPr lang="en-US" dirty="0"/>
              <a:t> </a:t>
            </a:r>
            <a:r>
              <a:rPr lang="en-US" dirty="0" err="1"/>
              <a:t>linkki</a:t>
            </a:r>
            <a:r>
              <a:rPr lang="en-US" dirty="0"/>
              <a:t> on </a:t>
            </a:r>
            <a:r>
              <a:rPr lang="en-US" dirty="0" err="1"/>
              <a:t>tarkoitettu</a:t>
            </a:r>
            <a:r>
              <a:rPr lang="en-US" dirty="0"/>
              <a:t> </a:t>
            </a:r>
            <a:r>
              <a:rPr lang="en-US" dirty="0" err="1"/>
              <a:t>opiskelijoille</a:t>
            </a:r>
            <a:r>
              <a:rPr lang="en-US" dirty="0"/>
              <a:t>.</a:t>
            </a:r>
          </a:p>
          <a:p>
            <a:endParaRPr lang="en-US" dirty="0"/>
          </a:p>
          <a:p>
            <a:r>
              <a:rPr lang="en-US" dirty="0" err="1"/>
              <a:t>Annathan</a:t>
            </a:r>
            <a:r>
              <a:rPr lang="en-US" dirty="0"/>
              <a:t> </a:t>
            </a:r>
            <a:r>
              <a:rPr lang="en-US" dirty="0" err="1"/>
              <a:t>myös</a:t>
            </a:r>
            <a:r>
              <a:rPr lang="en-US" dirty="0"/>
              <a:t> </a:t>
            </a:r>
            <a:r>
              <a:rPr lang="en-US" dirty="0" err="1"/>
              <a:t>oman</a:t>
            </a:r>
            <a:r>
              <a:rPr lang="en-US" dirty="0"/>
              <a:t> </a:t>
            </a:r>
            <a:r>
              <a:rPr lang="en-US" dirty="0" err="1"/>
              <a:t>arvokkaan</a:t>
            </a:r>
            <a:r>
              <a:rPr lang="en-US" dirty="0"/>
              <a:t> </a:t>
            </a:r>
            <a:r>
              <a:rPr lang="en-US" dirty="0" err="1"/>
              <a:t>palautteesi</a:t>
            </a:r>
            <a:r>
              <a:rPr lang="en-US" dirty="0"/>
              <a:t> </a:t>
            </a:r>
            <a:r>
              <a:rPr lang="en-US" dirty="0" err="1"/>
              <a:t>täällä</a:t>
            </a:r>
            <a:r>
              <a:rPr lang="en-US" dirty="0"/>
              <a:t>: https://</a:t>
            </a:r>
            <a:r>
              <a:rPr lang="en-US" dirty="0" err="1"/>
              <a:t>link.webropol.com</a:t>
            </a:r>
            <a:r>
              <a:rPr lang="en-US" dirty="0"/>
              <a:t>/s/</a:t>
            </a:r>
            <a:r>
              <a:rPr lang="en-US" dirty="0" err="1"/>
              <a:t>oppituntipalaute-opettajalle</a:t>
            </a:r>
            <a:r>
              <a:rPr lang="en-US" dirty="0"/>
              <a:t>. </a:t>
            </a:r>
          </a:p>
          <a:p>
            <a:endParaRPr lang="fi-FI" dirty="0"/>
          </a:p>
        </p:txBody>
      </p:sp>
      <p:sp>
        <p:nvSpPr>
          <p:cNvPr id="4" name="Dian numeron paikkamerkki 3"/>
          <p:cNvSpPr>
            <a:spLocks noGrp="1"/>
          </p:cNvSpPr>
          <p:nvPr>
            <p:ph type="sldNum" sz="quarter" idx="5"/>
          </p:nvPr>
        </p:nvSpPr>
        <p:spPr/>
        <p:txBody>
          <a:bodyPr/>
          <a:lstStyle/>
          <a:p>
            <a:fld id="{E8D58970-0BC1-7D44-BAE8-B894E9F9D6A1}" type="slidenum">
              <a:rPr lang="en-GB" smtClean="0"/>
              <a:t>14</a:t>
            </a:fld>
            <a:endParaRPr lang="en-GB"/>
          </a:p>
        </p:txBody>
      </p:sp>
    </p:spTree>
    <p:extLst>
      <p:ext uri="{BB962C8B-B14F-4D97-AF65-F5344CB8AC3E}">
        <p14:creationId xmlns:p14="http://schemas.microsoft.com/office/powerpoint/2010/main" val="3177126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Lisätehtävä: peli. Opettaja voi printata pelialustan tai peliä voidaan pelata suoraan taululta. Peli on kehitetty osana Yksinäisyystyö korkeakouluissa –hanketta ja sen vuoksi siinä puhutaan korkeakouluista. Peli kuitenkin soveltuu hyvin myös toisen asteen opiskelijoille. </a:t>
            </a:r>
          </a:p>
        </p:txBody>
      </p:sp>
    </p:spTree>
    <p:extLst>
      <p:ext uri="{BB962C8B-B14F-4D97-AF65-F5344CB8AC3E}">
        <p14:creationId xmlns:p14="http://schemas.microsoft.com/office/powerpoint/2010/main" val="892182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 typeface="+mj-lt"/>
              <a:buNone/>
            </a:pPr>
            <a:r>
              <a:rPr lang="fi-FI" sz="1200" b="1" dirty="0"/>
              <a:t>Oppitunti kestää n. </a:t>
            </a:r>
            <a:r>
              <a:rPr lang="fi-FI" sz="1200" b="1"/>
              <a:t>90 minuuttia</a:t>
            </a:r>
          </a:p>
          <a:p>
            <a:pPr marL="0" indent="0">
              <a:buFont typeface="+mj-lt"/>
              <a:buNone/>
            </a:pPr>
            <a:r>
              <a:rPr lang="fi-FI" sz="1200" b="1" dirty="0"/>
              <a:t>Sisältöjen kestot ovat viitteellisiä ja ne riippuvat mm. ryhmän koosta.</a:t>
            </a:r>
          </a:p>
          <a:p>
            <a:pPr marL="457200" indent="-457200">
              <a:buFont typeface="+mj-lt"/>
              <a:buAutoNum type="arabicPeriod"/>
            </a:pPr>
            <a:r>
              <a:rPr lang="fi-FI" sz="1200" b="1" dirty="0"/>
              <a:t>Keskustelutehtävä – </a:t>
            </a:r>
            <a:r>
              <a:rPr lang="fi-FI" sz="1200" dirty="0"/>
              <a:t>Totta vai tarua ystävyydestä? (10 min)</a:t>
            </a:r>
          </a:p>
          <a:p>
            <a:pPr marL="457200" indent="-457200">
              <a:buFont typeface="+mj-lt"/>
              <a:buAutoNum type="arabicPeriod"/>
            </a:pPr>
            <a:r>
              <a:rPr lang="fi-FI" sz="1200" b="1" dirty="0"/>
              <a:t>Faktaruutu – </a:t>
            </a:r>
            <a:r>
              <a:rPr lang="fi-FI" sz="1200" dirty="0"/>
              <a:t>Tiesitkö, että… (3 min)</a:t>
            </a:r>
          </a:p>
          <a:p>
            <a:pPr marL="457200" indent="-457200">
              <a:buFont typeface="+mj-lt"/>
              <a:buAutoNum type="arabicPeriod"/>
            </a:pPr>
            <a:r>
              <a:rPr lang="fi-FI" sz="1200" b="1" dirty="0"/>
              <a:t>Yksilötehtävä</a:t>
            </a:r>
            <a:r>
              <a:rPr lang="fi-FI" sz="1200" dirty="0"/>
              <a:t> – Sosiaalinen verkostoni (15 min)</a:t>
            </a:r>
          </a:p>
          <a:p>
            <a:pPr marL="457200" indent="-457200">
              <a:buFont typeface="+mj-lt"/>
              <a:buAutoNum type="arabicPeriod"/>
            </a:pPr>
            <a:r>
              <a:rPr lang="fi-FI" sz="1200" dirty="0"/>
              <a:t>Faktoja ystävyydestä – Ihmissuhteet hyvinvoinnin tukena (5 min)</a:t>
            </a:r>
          </a:p>
          <a:p>
            <a:pPr marL="457200" indent="-457200">
              <a:buFont typeface="+mj-lt"/>
              <a:buAutoNum type="arabicPeriod"/>
            </a:pPr>
            <a:r>
              <a:rPr lang="fi-FI" sz="1200" b="1" dirty="0"/>
              <a:t>Yksilötehtävä + keskustelu – </a:t>
            </a:r>
            <a:r>
              <a:rPr lang="fi-FI" sz="1200" dirty="0"/>
              <a:t>Hyvän kaverin tunnusmerkit (15 min + 10 min)</a:t>
            </a:r>
          </a:p>
          <a:p>
            <a:pPr marL="457200" indent="-457200">
              <a:buFont typeface="+mj-lt"/>
              <a:buAutoNum type="arabicPeriod"/>
            </a:pPr>
            <a:r>
              <a:rPr lang="fi-FI" sz="1200" b="1" dirty="0"/>
              <a:t>Ryhmäharjoitus – </a:t>
            </a:r>
            <a:r>
              <a:rPr lang="fi-FI" sz="1200" dirty="0"/>
              <a:t>Ystävyyssopimus (15 min)</a:t>
            </a:r>
          </a:p>
          <a:p>
            <a:pPr marL="457200" indent="-457200">
              <a:buFont typeface="+mj-lt"/>
              <a:buAutoNum type="arabicPeriod"/>
            </a:pPr>
            <a:r>
              <a:rPr lang="fi-FI" sz="1200" b="1" dirty="0"/>
              <a:t>Bingohaaste - </a:t>
            </a:r>
            <a:r>
              <a:rPr lang="fi-FI" sz="1200" b="0" dirty="0"/>
              <a:t>Sosiaalisia taitoja voi treenata </a:t>
            </a:r>
            <a:r>
              <a:rPr lang="fi-FI" sz="1200" dirty="0"/>
              <a:t>(5 min)</a:t>
            </a:r>
          </a:p>
          <a:p>
            <a:pPr marL="457200" indent="-457200">
              <a:buFont typeface="+mj-lt"/>
              <a:buAutoNum type="arabicPeriod"/>
            </a:pPr>
            <a:r>
              <a:rPr lang="fi-FI" sz="1200" b="1" dirty="0"/>
              <a:t>Faktaruutu – </a:t>
            </a:r>
            <a:r>
              <a:rPr lang="fi-FI" sz="1200" dirty="0"/>
              <a:t>EASE (5 min)</a:t>
            </a:r>
          </a:p>
          <a:p>
            <a:pPr marL="457200" indent="-457200">
              <a:buFont typeface="+mj-lt"/>
              <a:buAutoNum type="arabicPeriod"/>
            </a:pPr>
            <a:r>
              <a:rPr lang="fi-FI" sz="1200" b="1" dirty="0"/>
              <a:t>Tietoa tukipalveluista – </a:t>
            </a:r>
            <a:r>
              <a:rPr lang="fi-FI" sz="1200" dirty="0"/>
              <a:t>Keskusteluapua yksinäisyyteen (n. 7 min)</a:t>
            </a:r>
          </a:p>
          <a:p>
            <a:pPr marL="457200" indent="-457200">
              <a:buFont typeface="+mj-lt"/>
              <a:buAutoNum type="arabicPeriod"/>
            </a:pPr>
            <a:endParaRPr lang="fi-FI" sz="1200" dirty="0"/>
          </a:p>
          <a:p>
            <a:pPr marL="0" indent="0">
              <a:buFont typeface="+mj-lt"/>
              <a:buNone/>
            </a:pPr>
            <a:r>
              <a:rPr lang="fi-FI" sz="1200" dirty="0"/>
              <a:t>+ lisätehtävä: peli </a:t>
            </a:r>
          </a:p>
          <a:p>
            <a:endParaRPr lang="fi-FI" dirty="0"/>
          </a:p>
        </p:txBody>
      </p:sp>
    </p:spTree>
    <p:extLst>
      <p:ext uri="{BB962C8B-B14F-4D97-AF65-F5344CB8AC3E}">
        <p14:creationId xmlns:p14="http://schemas.microsoft.com/office/powerpoint/2010/main" val="4198034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i-FI" sz="1800" dirty="0">
                <a:effectLst/>
                <a:latin typeface="Calibri" panose="020F0502020204030204" pitchFamily="34" charset="0"/>
                <a:ea typeface="Calibri" panose="020F0502020204030204" pitchFamily="34" charset="0"/>
                <a:cs typeface="Times New Roman" panose="02020603050405020304" pitchFamily="18" charset="0"/>
              </a:rPr>
              <a:t>Ajattelemme helposti mustavalkoisesti monista asioista, myös ystävyydestä. Saatamme helposti ajatella, että ystävät ja ystävyyssuhteet toimivat tietyllä tavalla, ja jos näin ei ole, jossain on vikaa, kuten suhteessa tai ystävässä. Saatamme myös syyttää itseämme ja ajatella, että meissä itsessämme on jotain vikaa. Tämä tehtävä nostaa esiin ystävyyteen liittyviä ajatusansoja. Tärkeintä on herättää kriittistä ajattelua ja saada nuoret kyseenalaistamaan asenteensa</a:t>
            </a:r>
            <a:r>
              <a:rPr lang="fi-FI" b="0" i="0" dirty="0">
                <a:solidFill>
                  <a:srgbClr val="FF0000"/>
                </a:solidFill>
              </a:rPr>
              <a:t>. </a:t>
            </a:r>
          </a:p>
          <a:p>
            <a:pPr marL="0" marR="0" lvl="0" indent="0" algn="l" defTabSz="914377" rtl="0" eaLnBrk="1" fontAlgn="auto" latinLnBrk="0" hangingPunct="1">
              <a:lnSpc>
                <a:spcPct val="100000"/>
              </a:lnSpc>
              <a:spcBef>
                <a:spcPts val="0"/>
              </a:spcBef>
              <a:spcAft>
                <a:spcPts val="0"/>
              </a:spcAft>
              <a:buClrTx/>
              <a:buSzTx/>
              <a:buFontTx/>
              <a:buNone/>
              <a:tabLst/>
              <a:defRPr/>
            </a:pPr>
            <a:endParaRPr lang="fi-FI" b="1" i="1" dirty="0">
              <a:solidFill>
                <a:srgbClr val="FF0000"/>
              </a:solidFill>
            </a:endParaRPr>
          </a:p>
          <a:p>
            <a:endParaRPr lang="fi-FI" dirty="0"/>
          </a:p>
          <a:p>
            <a:r>
              <a:rPr lang="fi-FI" sz="1800" dirty="0">
                <a:effectLst/>
                <a:latin typeface="Calibri" panose="020F0502020204030204" pitchFamily="34" charset="0"/>
                <a:ea typeface="Calibri" panose="020F0502020204030204" pitchFamily="34" charset="0"/>
                <a:cs typeface="Times New Roman" panose="02020603050405020304" pitchFamily="18" charset="0"/>
              </a:rPr>
              <a:t>Ohjeet: Onko väittämä totta, tarua vai ei kumpaakaan? Harjoitus voidaan tehdä esimerkiksi yhdessä koko ryhmän kanssa siten, että opettaja lukee väittämät ääneen ja opiskelijat merkitsevät, onko väittämä heidän mielestään totta, tarua vai ei kumpaakaan. Yksi toteutusvaihtoehto on, että opettaja nimeää luokassa </a:t>
            </a:r>
            <a:r>
              <a:rPr lang="fi-FI" sz="1800" i="1" dirty="0">
                <a:effectLst/>
                <a:latin typeface="Calibri" panose="020F0502020204030204" pitchFamily="34" charset="0"/>
                <a:ea typeface="Calibri" panose="020F0502020204030204" pitchFamily="34" charset="0"/>
                <a:cs typeface="Times New Roman" panose="02020603050405020304" pitchFamily="18" charset="0"/>
              </a:rPr>
              <a:t>Totta-alueen,</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i="1" dirty="0">
                <a:effectLst/>
                <a:latin typeface="Calibri" panose="020F0502020204030204" pitchFamily="34" charset="0"/>
                <a:ea typeface="Calibri" panose="020F0502020204030204" pitchFamily="34" charset="0"/>
                <a:cs typeface="Times New Roman" panose="02020603050405020304" pitchFamily="18" charset="0"/>
              </a:rPr>
              <a:t>Tarua-alueen </a:t>
            </a:r>
            <a:r>
              <a:rPr lang="fi-FI" sz="1800" dirty="0">
                <a:effectLst/>
                <a:latin typeface="Calibri" panose="020F0502020204030204" pitchFamily="34" charset="0"/>
                <a:ea typeface="Calibri" panose="020F0502020204030204" pitchFamily="34" charset="0"/>
                <a:cs typeface="Times New Roman" panose="02020603050405020304" pitchFamily="18" charset="0"/>
              </a:rPr>
              <a:t>ja </a:t>
            </a:r>
            <a:r>
              <a:rPr lang="fi-FI" sz="1800" i="1" dirty="0">
                <a:effectLst/>
                <a:latin typeface="Calibri" panose="020F0502020204030204" pitchFamily="34" charset="0"/>
                <a:ea typeface="Calibri" panose="020F0502020204030204" pitchFamily="34" charset="0"/>
                <a:cs typeface="Times New Roman" panose="02020603050405020304" pitchFamily="18" charset="0"/>
              </a:rPr>
              <a:t>Ei kumpaakaan -alueen</a:t>
            </a:r>
            <a:r>
              <a:rPr lang="fi-FI" sz="1800" dirty="0">
                <a:effectLst/>
                <a:latin typeface="Calibri" panose="020F0502020204030204" pitchFamily="34" charset="0"/>
                <a:ea typeface="Calibri" panose="020F0502020204030204" pitchFamily="34" charset="0"/>
                <a:cs typeface="Times New Roman" panose="02020603050405020304" pitchFamily="18" charset="0"/>
              </a:rPr>
              <a:t> ja kehottaa opiskelijoita menemään jollekin alueista sen mukaan, mitä mieltä he ovat väittämästä.</a:t>
            </a:r>
            <a:r>
              <a:rPr lang="fi-FI" sz="1800" i="1" dirty="0">
                <a:effectLst/>
                <a:latin typeface="Calibri" panose="020F0502020204030204" pitchFamily="34" charset="0"/>
                <a:ea typeface="Calibri" panose="020F0502020204030204" pitchFamily="34" charset="0"/>
                <a:cs typeface="Times New Roman" panose="02020603050405020304" pitchFamily="18" charset="0"/>
              </a:rPr>
              <a:t> </a:t>
            </a:r>
            <a:r>
              <a:rPr lang="fi-FI" sz="1800" dirty="0">
                <a:effectLst/>
                <a:latin typeface="Calibri" panose="020F0502020204030204" pitchFamily="34" charset="0"/>
                <a:ea typeface="Calibri" panose="020F0502020204030204" pitchFamily="34" charset="0"/>
                <a:cs typeface="Times New Roman" panose="02020603050405020304" pitchFamily="18" charset="0"/>
              </a:rPr>
              <a:t>Sitten opettaja voi pyytää vapaaehtoisia perustelemaan mielipiteensä</a:t>
            </a:r>
            <a:r>
              <a:rPr lang="fi-FI" i="0" dirty="0"/>
              <a:t>. </a:t>
            </a:r>
          </a:p>
          <a:p>
            <a:pPr marL="0" marR="0" lvl="0" indent="0" algn="l" defTabSz="914377" rtl="0" eaLnBrk="1" fontAlgn="auto" latinLnBrk="0" hangingPunct="1">
              <a:lnSpc>
                <a:spcPct val="100000"/>
              </a:lnSpc>
              <a:spcBef>
                <a:spcPts val="0"/>
              </a:spcBef>
              <a:spcAft>
                <a:spcPts val="0"/>
              </a:spcAft>
              <a:buClrTx/>
              <a:buSzTx/>
              <a:buFontTx/>
              <a:buNone/>
              <a:tabLst/>
              <a:defRPr/>
            </a:pPr>
            <a:endParaRPr lang="fi-FI" i="1" dirty="0"/>
          </a:p>
          <a:p>
            <a:r>
              <a:rPr lang="fi-FI" sz="1800" dirty="0">
                <a:effectLst/>
                <a:latin typeface="Calibri" panose="020F0502020204030204" pitchFamily="34" charset="0"/>
                <a:ea typeface="Calibri" panose="020F0502020204030204" pitchFamily="34" charset="0"/>
                <a:cs typeface="Times New Roman" panose="02020603050405020304" pitchFamily="18" charset="0"/>
              </a:rPr>
              <a:t>Huomautus: Useimpiin väittämiin ei ole selviä oikeita vastauksia! Vastausehdotuksia ja huomioitavia asioita on mainittu jäljempänä. Tärkeintä on, että opiskelijat pohtivat perusteluja sille, miksi väittämä pitää paikkansa tai ei pidä paikkaansa. On siis hyvä herättää keskustelua pyytämällä jotakuta vapaaehtoista perustelemaan kantansa ja kannustaa keskusteluun. Jäljempänä on esimerkkejä väittämien perusteluista, mutta tärkeintä on antaa opiskelijoiden ajatella itse. Tämä motivoi heitä paremmin täysin valmiiden vastausten antamisen sijaan.</a:t>
            </a:r>
            <a:endParaRPr lang="fi-FI" dirty="0"/>
          </a:p>
          <a:p>
            <a:r>
              <a:rPr lang="fi-FI" dirty="0"/>
              <a:t> </a:t>
            </a:r>
            <a:endParaRPr lang="fi-FI" i="1" dirty="0"/>
          </a:p>
          <a:p>
            <a:endParaRPr lang="fi-FI" dirty="0"/>
          </a:p>
          <a:p>
            <a:pPr marL="342900" lvl="0" indent="-342900">
              <a:lnSpc>
                <a:spcPct val="107000"/>
              </a:lnSpc>
              <a:spcAft>
                <a:spcPts val="800"/>
              </a:spcAft>
              <a:buFont typeface="+mj-lt"/>
              <a:buAutoNum type="arabicPeriod"/>
              <a:tabLst>
                <a:tab pos="457200" algn="l"/>
              </a:tabLst>
            </a:pPr>
            <a:r>
              <a:rPr lang="fi-FI" sz="1800" dirty="0">
                <a:effectLst/>
                <a:latin typeface="Calibri" panose="020F0502020204030204" pitchFamily="34" charset="0"/>
                <a:ea typeface="Calibri" panose="020F0502020204030204" pitchFamily="34" charset="0"/>
                <a:cs typeface="Times New Roman" panose="02020603050405020304" pitchFamily="18" charset="0"/>
              </a:rPr>
              <a:t>Joillekin meistä on tärkeää, että ystäviä on paljon, kun taas toiset ovat tyytyväisiä yhteen tai muutamaan ystävään. Tämä on hyvin yksilöllistä ja riippuu siitä, millaiset henkilön sosiaaliset tarpeet ovat. </a:t>
            </a:r>
          </a:p>
          <a:p>
            <a:pPr marL="342900" lvl="0" indent="-342900">
              <a:lnSpc>
                <a:spcPct val="107000"/>
              </a:lnSpc>
              <a:spcAft>
                <a:spcPts val="800"/>
              </a:spcAft>
              <a:buFont typeface="+mj-lt"/>
              <a:buAutoNum type="arabicPeriod"/>
              <a:tabLst>
                <a:tab pos="457200" algn="l"/>
              </a:tabLst>
            </a:pPr>
            <a:r>
              <a:rPr lang="fi-FI" sz="1800" dirty="0">
                <a:effectLst/>
                <a:latin typeface="Calibri" panose="020F0502020204030204" pitchFamily="34" charset="0"/>
                <a:ea typeface="Calibri" panose="020F0502020204030204" pitchFamily="34" charset="0"/>
                <a:cs typeface="Times New Roman" panose="02020603050405020304" pitchFamily="18" charset="0"/>
              </a:rPr>
              <a:t>Tämäkään väite ei ole täysin mustavalkoinen. On tärkeää, että ystävä antaa aikaa toiselle ja asettaa toisen etusijalle. On myös tärkeää tukea toista silloin, kun tämä tarvitsee sitä, ja ystävän on hyvä olla tästä tietoinen. Meidän on myös ymmärrettävä, että ystävillämme voi olla elämässään muitakin ystäviä, harrastuksia ja muita asioita, jotka ovat myös heille tärkeitä. Tärkeintä on tehdä parhaansa, osoittaa kiinnostusta, olla luotettava ja tehdä aloitteita. Tähän ei ole selkeää vastausta, ja se riippuu tietenkin myös kahden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ystävyksen</a:t>
            </a:r>
            <a:r>
              <a:rPr lang="fi-FI" sz="1800" dirty="0">
                <a:effectLst/>
                <a:latin typeface="Calibri" panose="020F0502020204030204" pitchFamily="34" charset="0"/>
                <a:ea typeface="Calibri" panose="020F0502020204030204" pitchFamily="34" charset="0"/>
                <a:cs typeface="Times New Roman" panose="02020603050405020304" pitchFamily="18" charset="0"/>
              </a:rPr>
              <a:t> välisestä yhteisymmärryksestä ja suhteesta. </a:t>
            </a:r>
          </a:p>
          <a:p>
            <a:pPr marL="342900" lvl="0" indent="-342900">
              <a:lnSpc>
                <a:spcPct val="107000"/>
              </a:lnSpc>
              <a:spcAft>
                <a:spcPts val="800"/>
              </a:spcAft>
              <a:buFont typeface="+mj-lt"/>
              <a:buAutoNum type="arabicPeriod"/>
              <a:tabLst>
                <a:tab pos="457200" algn="l"/>
              </a:tabLst>
            </a:pPr>
            <a:r>
              <a:rPr lang="fi-FI" sz="1800" dirty="0">
                <a:effectLst/>
                <a:latin typeface="Calibri" panose="020F0502020204030204" pitchFamily="34" charset="0"/>
                <a:ea typeface="Calibri" panose="020F0502020204030204" pitchFamily="34" charset="0"/>
                <a:cs typeface="Times New Roman" panose="02020603050405020304" pitchFamily="18" charset="0"/>
              </a:rPr>
              <a:t>On hyvä ymmärtää, että jokainen voi olla joskus epärehellinen. Jos käy ilmi, että ystävä on ollut epärehellinen, siitä on hyvä keskustella kyseisen henkilön kanssa ja arvioida sitten tilannetta. Jos taas itse ystävänä on ollut epärehellinen ystävälleen, on aina parempi ottaa asia itse puheeksi ystävän kanssa. Emme kai halua kantaa salaisuuksia, jotka pidemmän päälle painavat meitä? Muista, että sinä, kuten ystäväsi, olette kaikki ihmisiä, ja kaikki tekevät joskus virheitä ja on myös tärkeää pystyä antamaan anteeksi.</a:t>
            </a:r>
          </a:p>
          <a:p>
            <a:pPr marL="342900" lvl="0" indent="-342900">
              <a:lnSpc>
                <a:spcPct val="107000"/>
              </a:lnSpc>
              <a:spcAft>
                <a:spcPts val="800"/>
              </a:spcAft>
              <a:buFont typeface="+mj-lt"/>
              <a:buAutoNum type="arabicPeriod"/>
              <a:tabLst>
                <a:tab pos="457200" algn="l"/>
              </a:tabLst>
            </a:pPr>
            <a:r>
              <a:rPr lang="fi-FI" sz="1800" dirty="0">
                <a:effectLst/>
                <a:latin typeface="Calibri" panose="020F0502020204030204" pitchFamily="34" charset="0"/>
                <a:ea typeface="Calibri" panose="020F0502020204030204" pitchFamily="34" charset="0"/>
                <a:cs typeface="Times New Roman" panose="02020603050405020304" pitchFamily="18" charset="0"/>
              </a:rPr>
              <a:t>Ihminen voi kokea yksinäisyyttä, vaikka olisi parisuhteessa tai olisi paljon ihmisiä ympärillä</a:t>
            </a:r>
            <a:r>
              <a:rPr lang="fi-FI" sz="1800">
                <a:effectLst/>
                <a:latin typeface="Calibri" panose="020F0502020204030204" pitchFamily="34" charset="0"/>
                <a:ea typeface="Calibri" panose="020F0502020204030204" pitchFamily="34" charset="0"/>
                <a:cs typeface="Times New Roman" panose="02020603050405020304" pitchFamily="18" charset="0"/>
              </a:rPr>
              <a:t>.  </a:t>
            </a:r>
            <a:r>
              <a:rPr lang="fi-FI" sz="1800" b="0">
                <a:effectLst/>
              </a:rPr>
              <a:t>Sisäiset </a:t>
            </a:r>
            <a:r>
              <a:rPr lang="fi-FI" sz="1800" b="0" dirty="0">
                <a:effectLst/>
              </a:rPr>
              <a:t>tarpeet sosiaalisten suhteiden osalta voivat silti jäädä täyttymättä. Jokaisen yksinäisyys on myös yksilöllistä. Yksinäisyyttä ei voi vertailla tai arvottaa esimerkiksi niin, että ”Tuon toisen yksinäisyys on aidompaa ja todellisempaa yksinäisyyttä kuin minun.” Joillekin suhde </a:t>
            </a:r>
            <a:r>
              <a:rPr lang="fi-FI" sz="1800" b="0" dirty="0" err="1">
                <a:effectLst/>
              </a:rPr>
              <a:t>seurustelukumppaaniin</a:t>
            </a:r>
            <a:r>
              <a:rPr lang="fi-FI" sz="1800" b="0" dirty="0">
                <a:effectLst/>
              </a:rPr>
              <a:t> on ystävyyssuhteen kaltainen, toiset taas kokevat parisuhteen olevan erilainen ihmissuhde ystävyyssuhteeseen verrattuna.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i-FI" sz="1800" dirty="0">
                <a:effectLst/>
                <a:latin typeface="Calibri" panose="020F0502020204030204" pitchFamily="34" charset="0"/>
                <a:ea typeface="Calibri" panose="020F0502020204030204" pitchFamily="34" charset="0"/>
                <a:cs typeface="Times New Roman" panose="02020603050405020304" pitchFamily="18" charset="0"/>
              </a:rPr>
              <a:t>Joskus ystävyyssuhteet kestävät läpi elämän, joskus eivät. Ystävyyssuhteet muuttuvat ajan myötä, samoin kuin elämäntilanteemme, prioriteettimme jne. On luonnollista, että ystävyyssuhteet muuttuvat. Joskus ne myös päättyvät, vahvistuvat tai heikkenevät matkan varrella eri syistä.</a:t>
            </a:r>
          </a:p>
          <a:p>
            <a:pPr marL="342900" lvl="0" indent="-342900">
              <a:lnSpc>
                <a:spcPct val="107000"/>
              </a:lnSpc>
              <a:spcAft>
                <a:spcPts val="800"/>
              </a:spcAft>
              <a:buFont typeface="+mj-lt"/>
              <a:buAutoNum type="arabicPeriod"/>
              <a:tabLst>
                <a:tab pos="457200" algn="l"/>
              </a:tabLst>
            </a:pPr>
            <a:r>
              <a:rPr lang="fi-FI" sz="2800" b="0" dirty="0">
                <a:effectLst/>
              </a:rPr>
              <a:t>Jotta mikään ihmissuhde voisi toimia, vaatii se aikaa, panostusta ja toisen ihmisen huomioimista. </a:t>
            </a:r>
            <a:r>
              <a:rPr lang="fi-FI" sz="4000" b="0" dirty="0">
                <a:effectLst/>
              </a:rPr>
              <a:t>Molempia osapuolien tarvitaan onnistuneeseen vuorovaikutukseen. </a:t>
            </a:r>
            <a:endParaRPr lang="fi-FI" sz="2800" b="0" dirty="0">
              <a:effectLst/>
            </a:endParaRPr>
          </a:p>
          <a:p>
            <a:pPr marL="342900" lvl="0" indent="-342900">
              <a:lnSpc>
                <a:spcPct val="107000"/>
              </a:lnSpc>
              <a:spcAft>
                <a:spcPts val="800"/>
              </a:spcAft>
              <a:buFont typeface="+mj-lt"/>
              <a:buAutoNum type="arabicPeriod"/>
              <a:tabLst>
                <a:tab pos="457200" algn="l"/>
              </a:tabLst>
            </a:pPr>
            <a:r>
              <a:rPr lang="fi-FI" sz="1800" dirty="0">
                <a:effectLst/>
                <a:latin typeface="Calibri" panose="020F0502020204030204" pitchFamily="34" charset="0"/>
                <a:ea typeface="Calibri" panose="020F0502020204030204" pitchFamily="34" charset="0"/>
                <a:cs typeface="Times New Roman" panose="02020603050405020304" pitchFamily="18" charset="0"/>
              </a:rPr>
              <a:t>Kyllä, mutta samalla tavalla on myös ystäväsi päätettävissä, millaisia hänen ystävyyssuhteensa, mukaan lukien teidän välinen suhteenne, ovat. Ystävyys on aina vapaaehtoista, ketään ei voi pakottaa siihen. Kuten muidenkin suhteiden osalta, on siis kummankin osapuolen päätettävissä, millainen tämä suhde on</a:t>
            </a:r>
            <a:r>
              <a:rPr lang="fi-FI" dirty="0"/>
              <a:t>.</a:t>
            </a:r>
          </a:p>
          <a:p>
            <a:pPr marL="228600" indent="-228600">
              <a:buAutoNum type="arabicPeriod"/>
            </a:pPr>
            <a:endParaRPr lang="fi-FI" dirty="0"/>
          </a:p>
          <a:p>
            <a:endParaRPr lang="fi-FI" dirty="0"/>
          </a:p>
        </p:txBody>
      </p:sp>
    </p:spTree>
    <p:extLst>
      <p:ext uri="{BB962C8B-B14F-4D97-AF65-F5344CB8AC3E}">
        <p14:creationId xmlns:p14="http://schemas.microsoft.com/office/powerpoint/2010/main" val="3938769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Kysy opiskelijoilta, mitä mieltä he ovat tästä ja olisivatko he odottaneet tulosten olevan erilaisia.</a:t>
            </a: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Tilastolähteet:</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Kouluterveyskysely (Terveyden ja hyvinvoinnin laitos 2023): tulokset koskevat peruskoulun 8.–9. luokkien, lukion 1.–2. luokkien sekä ammattikoulujen oppilaita koko Suomessa</a:t>
            </a:r>
            <a:r>
              <a:rPr lang="fi-FI" sz="1200" dirty="0">
                <a:latin typeface="Times New Roman" panose="02020603050405020304" pitchFamily="18" charset="0"/>
                <a:cs typeface="Times New Roman" panose="02020603050405020304" pitchFamily="18" charset="0"/>
              </a:rPr>
              <a:t>.</a:t>
            </a:r>
          </a:p>
          <a:p>
            <a:endParaRPr lang="fi-FI" sz="1200" dirty="0">
              <a:latin typeface="Times New Roman" panose="02020603050405020304" pitchFamily="18" charset="0"/>
              <a:cs typeface="Times New Roman" panose="02020603050405020304" pitchFamily="18" charset="0"/>
            </a:endParaRPr>
          </a:p>
          <a:p>
            <a:r>
              <a:rPr lang="fi-FI" sz="1200" dirty="0">
                <a:effectLst/>
                <a:latin typeface="Calibri" panose="020F0502020204030204" pitchFamily="34" charset="0"/>
                <a:ea typeface="Calibri" panose="020F0502020204030204" pitchFamily="34" charset="0"/>
                <a:cs typeface="Times New Roman" panose="02020603050405020304" pitchFamily="18" charset="0"/>
              </a:rPr>
              <a:t>School to </a:t>
            </a:r>
            <a:r>
              <a:rPr lang="fi-FI" sz="1200" dirty="0" err="1">
                <a:effectLst/>
                <a:latin typeface="Calibri" panose="020F0502020204030204" pitchFamily="34" charset="0"/>
                <a:ea typeface="Calibri" panose="020F0502020204030204" pitchFamily="34" charset="0"/>
                <a:cs typeface="Times New Roman" panose="02020603050405020304" pitchFamily="18" charset="0"/>
              </a:rPr>
              <a:t>Belong</a:t>
            </a:r>
            <a:r>
              <a:rPr lang="fi-FI" sz="1200" dirty="0">
                <a:effectLst/>
                <a:latin typeface="Calibri" panose="020F0502020204030204" pitchFamily="34" charset="0"/>
                <a:ea typeface="Calibri" panose="020F0502020204030204" pitchFamily="34" charset="0"/>
                <a:cs typeface="Times New Roman" panose="02020603050405020304" pitchFamily="18" charset="0"/>
              </a:rPr>
              <a:t> -kyselyyn vastasi 3505 oppilasta, kysymys: ”Kuinka usein sinulta tuntuu seuraavien väittämien kaltaiselta (1–5)?” – Tunnen olevani osa ystäväjoukkoa. (7,9 % ei koskaan, 9,9% harvoin, joskus 25%, usein 57,2%)</a:t>
            </a:r>
          </a:p>
          <a:p>
            <a:endParaRPr lang="fi-FI" sz="1200" dirty="0">
              <a:latin typeface="Times New Roman" panose="02020603050405020304" pitchFamily="18" charset="0"/>
              <a:cs typeface="Times New Roman" panose="02020603050405020304" pitchFamily="18" charset="0"/>
            </a:endParaRPr>
          </a:p>
          <a:p>
            <a:r>
              <a:rPr lang="fi-FI" sz="1200" dirty="0" err="1">
                <a:latin typeface="Times New Roman" panose="02020603050405020304" pitchFamily="18" charset="0"/>
                <a:cs typeface="Times New Roman" panose="02020603050405020304" pitchFamily="18" charset="0"/>
              </a:rPr>
              <a:t>HelsinkiMission</a:t>
            </a:r>
            <a:r>
              <a:rPr lang="fi-FI" sz="1200" dirty="0">
                <a:latin typeface="Times New Roman" panose="02020603050405020304" pitchFamily="18" charset="0"/>
                <a:cs typeface="Times New Roman" panose="02020603050405020304" pitchFamily="18" charset="0"/>
              </a:rPr>
              <a:t> ja </a:t>
            </a:r>
            <a:r>
              <a:rPr lang="fi-FI" sz="1200" dirty="0" err="1">
                <a:latin typeface="Times New Roman" panose="02020603050405020304" pitchFamily="18" charset="0"/>
                <a:cs typeface="Times New Roman" panose="02020603050405020304" pitchFamily="18" charset="0"/>
              </a:rPr>
              <a:t>Nyyti</a:t>
            </a:r>
            <a:r>
              <a:rPr lang="fi-FI" sz="1200" dirty="0">
                <a:latin typeface="Times New Roman" panose="02020603050405020304" pitchFamily="18" charset="0"/>
                <a:cs typeface="Times New Roman" panose="02020603050405020304" pitchFamily="18" charset="0"/>
              </a:rPr>
              <a:t> Ry:n Yksinäisyystyö korkeakouluissa –hankkeen kyselyyn vastasi 1975 korkeakouluopiskelijaa. </a:t>
            </a:r>
            <a:r>
              <a:rPr lang="fi-FI" sz="1200" dirty="0">
                <a:effectLst/>
                <a:latin typeface="Calibri" panose="020F0502020204030204" pitchFamily="34" charset="0"/>
                <a:cs typeface="Times New Roman" panose="02020603050405020304" pitchFamily="18" charset="0"/>
              </a:rPr>
              <a:t>K</a:t>
            </a:r>
            <a:r>
              <a:rPr lang="fi-FI" sz="1200" dirty="0">
                <a:effectLst/>
                <a:latin typeface="Calibri" panose="020F0502020204030204" pitchFamily="34" charset="0"/>
                <a:ea typeface="Calibri" panose="020F0502020204030204" pitchFamily="34" charset="0"/>
                <a:cs typeface="Times New Roman" panose="02020603050405020304" pitchFamily="18" charset="0"/>
              </a:rPr>
              <a:t>ysymys: ”Kuinka usein sinulta tuntuu seuraavien väittämien kaltaiselta (1–5)?” – Minulla ei ole omaa läheistä ystävää tai ystäviä. (21% jatkuvasti, 16% melko usein, 15% joskus, 22% melko usein, 26% en koskaan)</a:t>
            </a:r>
            <a:endParaRPr lang="fi-FI"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808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fi-FI" dirty="0"/>
              <a:t>Tämä harjoitus on </a:t>
            </a:r>
            <a:r>
              <a:rPr lang="fi-FI" dirty="0" err="1"/>
              <a:t>HelsinkiMission</a:t>
            </a:r>
            <a:r>
              <a:rPr lang="fi-FI" dirty="0"/>
              <a:t> Kertomuksia yksinäisyydestä –oppaasta. Jokainen oppilas piirtää oman verkostokartan paperille. </a:t>
            </a:r>
            <a:br>
              <a:rPr lang="fi-FI" dirty="0"/>
            </a:br>
            <a:endParaRPr lang="fi-FI" dirty="0"/>
          </a:p>
        </p:txBody>
      </p:sp>
    </p:spTree>
    <p:extLst>
      <p:ext uri="{BB962C8B-B14F-4D97-AF65-F5344CB8AC3E}">
        <p14:creationId xmlns:p14="http://schemas.microsoft.com/office/powerpoint/2010/main" val="419566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a:r>
              <a:rPr lang="fi-FI" b="0" i="0" dirty="0">
                <a:solidFill>
                  <a:srgbClr val="FFFFFF"/>
                </a:solidFill>
                <a:effectLst/>
                <a:latin typeface="inherit"/>
              </a:rPr>
              <a:t>Yksinäisyyden keskellä herkästi ajattelemme, että mikä tahansa kanssakäyminen kenen tahansa ihmisen kanssa auttaisi. Saatamme viettää aikaa sellaisessa porukassa, jossa meitä ei kohdella hyvin. Voimme jäädä huonoon parisuhteeseen, koska ajattelemme, että se on parempi vaihtoehto kuin olla yksin. Voi olla, että jäämme roikkumaan kaverisuhteisiin, joissa meitä ei arvosteta.  Tämänkaltaiset tilanteet eivät lisää hyvinvointiamme tai vähennä yksinäisyyden kokemustamme. Onkin tärkeää pysähtyä omien nykyisten ihmissuhteiden äärelle ja rehellisesti tutkia sitä, tukevatko tai lisäävätkö ne hyvinvointiamme. </a:t>
            </a:r>
            <a:r>
              <a:rPr lang="fi-FI" b="0" i="0" dirty="0">
                <a:solidFill>
                  <a:srgbClr val="FFFFFF"/>
                </a:solidFill>
                <a:effectLst/>
                <a:latin typeface="Merriweather" panose="00000500000000000000" pitchFamily="2" charset="0"/>
              </a:rPr>
              <a:t> </a:t>
            </a:r>
            <a:r>
              <a:rPr lang="fi-FI" b="0" i="0" dirty="0">
                <a:solidFill>
                  <a:srgbClr val="FFFFFF"/>
                </a:solidFill>
                <a:effectLst/>
                <a:latin typeface="inherit"/>
              </a:rPr>
              <a:t>On hyvä muistaa, että jokaisessa ihmissuhteessa voi joskus olla huonompia vaiheita, kriisejä ja erimielisyyksiä. Ne ovat luonnollinen osa kaikkia ihmissuhteita eikä esimerkiksi yksittäisen riidan takia kannata pitää ihmissuhdetta kokonaisuudessaan haitallisena. Tärkeää on miettiä ihmissuhteen merkitystä ja siihen liittyvää vuorovaikutusta kokonaisuutena ja pidemmällä perspektiivillä.  </a:t>
            </a:r>
          </a:p>
          <a:p>
            <a:pPr algn="l"/>
            <a:endParaRPr lang="fi-FI" b="0" i="0" dirty="0">
              <a:solidFill>
                <a:srgbClr val="FFFFFF"/>
              </a:solidFill>
              <a:effectLst/>
              <a:latin typeface="inherit"/>
            </a:endParaRPr>
          </a:p>
          <a:p>
            <a:pPr algn="l"/>
            <a:r>
              <a:rPr lang="fi-FI" b="0" i="0" dirty="0">
                <a:solidFill>
                  <a:srgbClr val="FFFFFF"/>
                </a:solidFill>
                <a:effectLst/>
                <a:latin typeface="inherit"/>
              </a:rPr>
              <a:t>On hyvä pohtia, tuleeko itse panostaneeksi riittävällä tavalla olemassa oleviin, nykyisiin ihmissuhteisiin. Jotta mikään ihmissuhde voisi toimia, vaatii se aikaa, panostusta ja toisen ihmisen huomioimista. Miten paljon olet panostanut näitä asioita ihmissuhteiden ylläpitoon?  Ja toisaalta, miten paljon ihmissuhteen toinen osapuoli on panostanut suhteen ylläpitämiseen? Molempia tarvitaan onnistuneeseen vuorovaikutukseen.  Yksinäisyyden keskellä voi tuntua siltä, että kaikki onnistuminen vuorovaikutuksessa on kiinni omasta tekemisestä. Joskus tärkeä havainto on kuitenkin se, että ansaitsisin olemassa olevilta ihmissuhteiltani enemmän kuin mitä tällä hetkellä niiltä saan. Näitä toiveita ja tarpeita on tärkeää sanoittaa myös ääneen toiselle osapuolelle; hän ei välttämättä ole ymmärtänyt toiveitasi oikein tai ei ole osannut ottaa niitä haluamallasi tavalla huomioon. Kertomalla ääneen näistä toiveista, annat hänelle ainakin mahdollisuuden muuttaa toimintaansa. </a:t>
            </a:r>
            <a:endParaRPr lang="fi-FI" b="0" i="0" dirty="0">
              <a:solidFill>
                <a:srgbClr val="FFFFFF"/>
              </a:solidFill>
              <a:effectLst/>
              <a:latin typeface="Merriweather" panose="00000500000000000000" pitchFamily="2" charset="0"/>
            </a:endParaRPr>
          </a:p>
          <a:p>
            <a:endParaRPr lang="fi-FI" dirty="0"/>
          </a:p>
        </p:txBody>
      </p:sp>
    </p:spTree>
    <p:extLst>
      <p:ext uri="{BB962C8B-B14F-4D97-AF65-F5344CB8AC3E}">
        <p14:creationId xmlns:p14="http://schemas.microsoft.com/office/powerpoint/2010/main" val="226637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800" dirty="0">
                <a:effectLst/>
                <a:latin typeface="Calibri" panose="020F0502020204030204" pitchFamily="34" charset="0"/>
                <a:ea typeface="Calibri" panose="020F0502020204030204" pitchFamily="34" charset="0"/>
                <a:cs typeface="Times New Roman" panose="02020603050405020304" pitchFamily="18" charset="0"/>
              </a:rPr>
              <a:t>Anna opiskelijoiden pohtia väittämiä 2–4 hengen pienryhmissä, yhdessä koko ryhmän kesken tai yksin paperille kirjoittaen. </a:t>
            </a:r>
          </a:p>
          <a:p>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5792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Harjoitus voidaan tehdä esimerkiksi siten, että oppilaat jaetaan pieniin 2–4 hengen ryhmiin. Ryhmissä keskustellaan noin 10 minuuttia. </a:t>
            </a:r>
          </a:p>
          <a:p>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dirty="0">
                <a:effectLst/>
                <a:latin typeface="Calibri" panose="020F0502020204030204" pitchFamily="34" charset="0"/>
                <a:ea typeface="Calibri" panose="020F0502020204030204" pitchFamily="34" charset="0"/>
                <a:cs typeface="Times New Roman" panose="02020603050405020304" pitchFamily="18" charset="0"/>
              </a:rPr>
              <a:t>Pyydä ryhmiä kirjoittamaan ylös ajatuksiaan. Käy sitten harjoitus läpi yhdessä koko ryhmän kanssa, jotta jokainen ryhmä saa mahdollisuuden sanoa jotain</a:t>
            </a:r>
            <a:r>
              <a:rPr lang="fi-FI" dirty="0"/>
              <a:t>. </a:t>
            </a:r>
            <a:br>
              <a:rPr lang="fi-FI" dirty="0"/>
            </a:br>
            <a:endParaRPr lang="fi-FI" dirty="0"/>
          </a:p>
        </p:txBody>
      </p:sp>
    </p:spTree>
    <p:extLst>
      <p:ext uri="{BB962C8B-B14F-4D97-AF65-F5344CB8AC3E}">
        <p14:creationId xmlns:p14="http://schemas.microsoft.com/office/powerpoint/2010/main" val="4195661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None/>
            </a:pPr>
            <a:r>
              <a:rPr lang="fi-FI" sz="1800" dirty="0">
                <a:effectLst/>
                <a:latin typeface="Calibri" panose="020F0502020204030204" pitchFamily="34" charset="0"/>
                <a:ea typeface="Calibri" panose="020F0502020204030204" pitchFamily="34" charset="0"/>
                <a:cs typeface="Times New Roman" panose="02020603050405020304" pitchFamily="18" charset="0"/>
              </a:rPr>
              <a:t>Pyydä edellisen ryhmäkeskustelun perusteella nuoria ehdottamaan ja sopimaan ainakin 5 periaatetta sille, miten he haluavat kaikkien ryhmän jäsenten kohtelevan toisiaan. Esimerkiksi: Olemme ystävällisiä toisillemme, kunnioitamme toistemme mielipiteitä, kuuntelemme toisiamme jne</a:t>
            </a:r>
            <a:r>
              <a:rPr lang="fi-FI" dirty="0"/>
              <a:t>. Kirjoittakaa yhdessä periaatteet ylös sopimuksen muotoon. </a:t>
            </a:r>
            <a:r>
              <a:rPr lang="fi-FI" sz="1800" dirty="0">
                <a:effectLst/>
                <a:latin typeface="Calibri" panose="020F0502020204030204" pitchFamily="34" charset="0"/>
                <a:ea typeface="Calibri" panose="020F0502020204030204" pitchFamily="34" charset="0"/>
                <a:cs typeface="Times New Roman" panose="02020603050405020304" pitchFamily="18" charset="0"/>
              </a:rPr>
              <a:t>Kun sopimus on valmis, kaikki ryhmän jäsenet allekirjoittavat sen. </a:t>
            </a:r>
          </a:p>
        </p:txBody>
      </p:sp>
    </p:spTree>
    <p:extLst>
      <p:ext uri="{BB962C8B-B14F-4D97-AF65-F5344CB8AC3E}">
        <p14:creationId xmlns:p14="http://schemas.microsoft.com/office/powerpoint/2010/main" val="2146566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7.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12.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2.emf"/><Relationship Id="rId5" Type="http://schemas.openxmlformats.org/officeDocument/2006/relationships/image" Target="../media/image4.emf"/><Relationship Id="rId4" Type="http://schemas.openxmlformats.org/officeDocument/2006/relationships/image" Target="../media/image7.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12.emf"/><Relationship Id="rId5" Type="http://schemas.openxmlformats.org/officeDocument/2006/relationships/image" Target="../media/image4.emf"/><Relationship Id="rId4" Type="http://schemas.openxmlformats.org/officeDocument/2006/relationships/image" Target="../media/image10.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0.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12.emf"/><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1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emf"/><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1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_pink/orange">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FDBDA7-B1E8-7846-6CDF-ECB75E1BEF7B}"/>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7" name="Picture 6">
            <a:extLst>
              <a:ext uri="{FF2B5EF4-FFF2-40B4-BE49-F238E27FC236}">
                <a16:creationId xmlns:a16="http://schemas.microsoft.com/office/drawing/2014/main" id="{5C6F14C2-5E81-C92A-CAE7-95CDD1CF4146}"/>
              </a:ext>
            </a:extLst>
          </p:cNvPr>
          <p:cNvPicPr>
            <a:picLocks noChangeAspect="1"/>
          </p:cNvPicPr>
          <p:nvPr userDrawn="1"/>
        </p:nvPicPr>
        <p:blipFill>
          <a:blip r:embed="rId3"/>
          <a:stretch>
            <a:fillRect/>
          </a:stretch>
        </p:blipFill>
        <p:spPr>
          <a:xfrm>
            <a:off x="681557" y="683333"/>
            <a:ext cx="10828885" cy="5491334"/>
          </a:xfrm>
          <a:prstGeom prst="rect">
            <a:avLst/>
          </a:prstGeom>
        </p:spPr>
      </p:pic>
      <p:pic>
        <p:nvPicPr>
          <p:cNvPr id="8" name="Picture 7">
            <a:extLst>
              <a:ext uri="{FF2B5EF4-FFF2-40B4-BE49-F238E27FC236}">
                <a16:creationId xmlns:a16="http://schemas.microsoft.com/office/drawing/2014/main" id="{BBE33E09-81B9-AB3F-6127-6EF7A3F44E8A}"/>
              </a:ext>
            </a:extLst>
          </p:cNvPr>
          <p:cNvPicPr>
            <a:picLocks noChangeAspect="1"/>
          </p:cNvPicPr>
          <p:nvPr userDrawn="1"/>
        </p:nvPicPr>
        <p:blipFill>
          <a:blip r:embed="rId4"/>
          <a:stretch>
            <a:fillRect/>
          </a:stretch>
        </p:blipFill>
        <p:spPr>
          <a:xfrm>
            <a:off x="1" y="0"/>
            <a:ext cx="12192000" cy="6858000"/>
          </a:xfrm>
          <a:prstGeom prst="rect">
            <a:avLst/>
          </a:prstGeom>
        </p:spPr>
      </p:pic>
      <p:pic>
        <p:nvPicPr>
          <p:cNvPr id="11" name="Picture 10">
            <a:extLst>
              <a:ext uri="{FF2B5EF4-FFF2-40B4-BE49-F238E27FC236}">
                <a16:creationId xmlns:a16="http://schemas.microsoft.com/office/drawing/2014/main" id="{1E308750-C219-45D7-C234-BA4755BEB48B}"/>
              </a:ext>
            </a:extLst>
          </p:cNvPr>
          <p:cNvPicPr>
            <a:picLocks noChangeAspect="1"/>
          </p:cNvPicPr>
          <p:nvPr userDrawn="1"/>
        </p:nvPicPr>
        <p:blipFill>
          <a:blip r:embed="rId5"/>
          <a:stretch>
            <a:fillRect/>
          </a:stretch>
        </p:blipFill>
        <p:spPr>
          <a:xfrm>
            <a:off x="10016644" y="754803"/>
            <a:ext cx="1444120" cy="618909"/>
          </a:xfrm>
          <a:prstGeom prst="rect">
            <a:avLst/>
          </a:prstGeom>
        </p:spPr>
      </p:pic>
      <p:sp>
        <p:nvSpPr>
          <p:cNvPr id="2" name="Title 1">
            <a:extLst>
              <a:ext uri="{FF2B5EF4-FFF2-40B4-BE49-F238E27FC236}">
                <a16:creationId xmlns:a16="http://schemas.microsoft.com/office/drawing/2014/main" id="{B5E34F57-729C-E4DD-7AA1-4BE5D54DA3BA}"/>
              </a:ext>
            </a:extLst>
          </p:cNvPr>
          <p:cNvSpPr>
            <a:spLocks noGrp="1"/>
          </p:cNvSpPr>
          <p:nvPr>
            <p:ph type="ctrTitle" hasCustomPrompt="1"/>
          </p:nvPr>
        </p:nvSpPr>
        <p:spPr>
          <a:xfrm>
            <a:off x="1523999" y="2235200"/>
            <a:ext cx="9144000" cy="2387600"/>
          </a:xfrm>
          <a:prstGeom prst="rect">
            <a:avLst/>
          </a:prstGeom>
        </p:spPr>
        <p:txBody>
          <a:bodyPr anchor="ctr"/>
          <a:lstStyle>
            <a:lvl1pPr algn="ctr">
              <a:defRPr sz="6000" b="1" i="0">
                <a:latin typeface="Montserrat ExtraBold" pitchFamily="2" charset="77"/>
              </a:defRPr>
            </a:lvl1pPr>
          </a:lstStyle>
          <a:p>
            <a:r>
              <a:rPr lang="en-GB"/>
              <a:t>CLICK TO EDIT MASTER TITLE STYLE</a:t>
            </a:r>
          </a:p>
        </p:txBody>
      </p:sp>
    </p:spTree>
    <p:extLst>
      <p:ext uri="{BB962C8B-B14F-4D97-AF65-F5344CB8AC3E}">
        <p14:creationId xmlns:p14="http://schemas.microsoft.com/office/powerpoint/2010/main" val="171002604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Title+Body+Image_pink/green">
    <p:bg>
      <p:bgPr>
        <a:solidFill>
          <a:schemeClr val="accent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21E787-C3C5-C2B3-F8F9-665E934E807B}"/>
              </a:ext>
            </a:extLst>
          </p:cNvPr>
          <p:cNvPicPr>
            <a:picLocks noChangeAspect="1"/>
          </p:cNvPicPr>
          <p:nvPr userDrawn="1"/>
        </p:nvPicPr>
        <p:blipFill>
          <a:blip r:embed="rId2"/>
          <a:stretch>
            <a:fillRect/>
          </a:stretch>
        </p:blipFill>
        <p:spPr>
          <a:xfrm>
            <a:off x="1" y="0"/>
            <a:ext cx="12191999" cy="6858000"/>
          </a:xfrm>
          <a:prstGeom prst="rect">
            <a:avLst/>
          </a:prstGeom>
        </p:spPr>
      </p:pic>
      <p:pic>
        <p:nvPicPr>
          <p:cNvPr id="8" name="Picture 7">
            <a:extLst>
              <a:ext uri="{FF2B5EF4-FFF2-40B4-BE49-F238E27FC236}">
                <a16:creationId xmlns:a16="http://schemas.microsoft.com/office/drawing/2014/main" id="{4258A88D-2189-00ED-0B3D-A79812385A47}"/>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810" t="8632" r="832" b="8737"/>
          <a:stretch/>
        </p:blipFill>
        <p:spPr>
          <a:xfrm>
            <a:off x="607047" y="592058"/>
            <a:ext cx="10975351" cy="5666852"/>
          </a:xfrm>
          <a:prstGeom prst="rect">
            <a:avLst/>
          </a:prstGeom>
        </p:spPr>
      </p:pic>
      <p:sp>
        <p:nvSpPr>
          <p:cNvPr id="4" name="Content Placeholder 3">
            <a:extLst>
              <a:ext uri="{FF2B5EF4-FFF2-40B4-BE49-F238E27FC236}">
                <a16:creationId xmlns:a16="http://schemas.microsoft.com/office/drawing/2014/main" id="{1B3B0289-29FB-605B-5A34-253667250473}"/>
              </a:ext>
            </a:extLst>
          </p:cNvPr>
          <p:cNvSpPr>
            <a:spLocks noGrp="1"/>
          </p:cNvSpPr>
          <p:nvPr>
            <p:ph sz="quarter" idx="10"/>
          </p:nvPr>
        </p:nvSpPr>
        <p:spPr>
          <a:xfrm>
            <a:off x="607048" y="1530220"/>
            <a:ext cx="5488952" cy="4728689"/>
          </a:xfrm>
        </p:spPr>
        <p:txBody>
          <a:bodyPr lIns="288000" rIns="144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3" name="Title 12">
            <a:extLst>
              <a:ext uri="{FF2B5EF4-FFF2-40B4-BE49-F238E27FC236}">
                <a16:creationId xmlns:a16="http://schemas.microsoft.com/office/drawing/2014/main" id="{6702F815-D2D3-972B-36DA-882374DC6C39}"/>
              </a:ext>
            </a:extLst>
          </p:cNvPr>
          <p:cNvSpPr>
            <a:spLocks noGrp="1"/>
          </p:cNvSpPr>
          <p:nvPr>
            <p:ph type="title"/>
          </p:nvPr>
        </p:nvSpPr>
        <p:spPr>
          <a:xfrm>
            <a:off x="609600" y="599091"/>
            <a:ext cx="5486400" cy="1037008"/>
          </a:xfrm>
        </p:spPr>
        <p:txBody>
          <a:bodyPr/>
          <a:lstStyle/>
          <a:p>
            <a:r>
              <a:rPr lang="fi-FI"/>
              <a:t>Muokkaa ots. perustyyl. napsautt.</a:t>
            </a:r>
            <a:endParaRPr lang="en-GB"/>
          </a:p>
        </p:txBody>
      </p:sp>
      <p:sp>
        <p:nvSpPr>
          <p:cNvPr id="3" name="Picture Placeholder 23">
            <a:extLst>
              <a:ext uri="{FF2B5EF4-FFF2-40B4-BE49-F238E27FC236}">
                <a16:creationId xmlns:a16="http://schemas.microsoft.com/office/drawing/2014/main" id="{9A439978-6401-1247-42B5-0D2EC0542805}"/>
              </a:ext>
            </a:extLst>
          </p:cNvPr>
          <p:cNvSpPr>
            <a:spLocks noGrp="1"/>
          </p:cNvSpPr>
          <p:nvPr>
            <p:ph type="pic" sz="quarter" idx="13" hasCustomPrompt="1"/>
          </p:nvPr>
        </p:nvSpPr>
        <p:spPr>
          <a:xfrm>
            <a:off x="6703046" y="715561"/>
            <a:ext cx="4323320" cy="5426878"/>
          </a:xfrm>
          <a:custGeom>
            <a:avLst/>
            <a:gdLst>
              <a:gd name="connsiteX0" fmla="*/ 2295679 w 4591357"/>
              <a:gd name="connsiteY0" fmla="*/ 0 h 5763334"/>
              <a:gd name="connsiteX1" fmla="*/ 4579505 w 4591357"/>
              <a:gd name="connsiteY1" fmla="*/ 2060959 h 5763334"/>
              <a:gd name="connsiteX2" fmla="*/ 4591281 w 4591357"/>
              <a:gd name="connsiteY2" fmla="*/ 2294174 h 5763334"/>
              <a:gd name="connsiteX3" fmla="*/ 4591357 w 4591357"/>
              <a:gd name="connsiteY3" fmla="*/ 2294174 h 5763334"/>
              <a:gd name="connsiteX4" fmla="*/ 4591357 w 4591357"/>
              <a:gd name="connsiteY4" fmla="*/ 2295679 h 5763334"/>
              <a:gd name="connsiteX5" fmla="*/ 4591357 w 4591357"/>
              <a:gd name="connsiteY5" fmla="*/ 3461493 h 5763334"/>
              <a:gd name="connsiteX6" fmla="*/ 4591045 w 4591357"/>
              <a:gd name="connsiteY6" fmla="*/ 3461493 h 5763334"/>
              <a:gd name="connsiteX7" fmla="*/ 4591357 w 4591357"/>
              <a:gd name="connsiteY7" fmla="*/ 3467655 h 5763334"/>
              <a:gd name="connsiteX8" fmla="*/ 2295679 w 4591357"/>
              <a:gd name="connsiteY8" fmla="*/ 5763334 h 5763334"/>
              <a:gd name="connsiteX9" fmla="*/ 0 w 4591357"/>
              <a:gd name="connsiteY9" fmla="*/ 3467655 h 5763334"/>
              <a:gd name="connsiteX10" fmla="*/ 311 w 4591357"/>
              <a:gd name="connsiteY10" fmla="*/ 3461493 h 5763334"/>
              <a:gd name="connsiteX11" fmla="*/ 0 w 4591357"/>
              <a:gd name="connsiteY11" fmla="*/ 3461493 h 5763334"/>
              <a:gd name="connsiteX12" fmla="*/ 0 w 4591357"/>
              <a:gd name="connsiteY12" fmla="*/ 2295679 h 5763334"/>
              <a:gd name="connsiteX13" fmla="*/ 0 w 4591357"/>
              <a:gd name="connsiteY13" fmla="*/ 2294174 h 5763334"/>
              <a:gd name="connsiteX14" fmla="*/ 76 w 4591357"/>
              <a:gd name="connsiteY14" fmla="*/ 2294174 h 5763334"/>
              <a:gd name="connsiteX15" fmla="*/ 11852 w 4591357"/>
              <a:gd name="connsiteY15" fmla="*/ 2060959 h 5763334"/>
              <a:gd name="connsiteX16" fmla="*/ 2295679 w 4591357"/>
              <a:gd name="connsiteY16" fmla="*/ 0 h 576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91357" h="5763334">
                <a:moveTo>
                  <a:pt x="2295679" y="0"/>
                </a:moveTo>
                <a:cubicBezTo>
                  <a:pt x="3484307" y="0"/>
                  <a:pt x="4461943" y="903349"/>
                  <a:pt x="4579505" y="2060959"/>
                </a:cubicBezTo>
                <a:lnTo>
                  <a:pt x="4591281" y="2294174"/>
                </a:lnTo>
                <a:lnTo>
                  <a:pt x="4591357" y="2294174"/>
                </a:lnTo>
                <a:lnTo>
                  <a:pt x="4591357" y="2295679"/>
                </a:lnTo>
                <a:lnTo>
                  <a:pt x="4591357" y="3461493"/>
                </a:lnTo>
                <a:lnTo>
                  <a:pt x="4591045" y="3461493"/>
                </a:lnTo>
                <a:lnTo>
                  <a:pt x="4591357" y="3467655"/>
                </a:lnTo>
                <a:cubicBezTo>
                  <a:pt x="4591357" y="4735524"/>
                  <a:pt x="3563549" y="5763334"/>
                  <a:pt x="2295679" y="5763334"/>
                </a:cubicBezTo>
                <a:cubicBezTo>
                  <a:pt x="1027810" y="5763334"/>
                  <a:pt x="0" y="4735524"/>
                  <a:pt x="0" y="3467655"/>
                </a:cubicBezTo>
                <a:lnTo>
                  <a:pt x="311" y="3461493"/>
                </a:lnTo>
                <a:lnTo>
                  <a:pt x="0" y="3461493"/>
                </a:lnTo>
                <a:lnTo>
                  <a:pt x="0" y="2295679"/>
                </a:lnTo>
                <a:lnTo>
                  <a:pt x="0" y="2294174"/>
                </a:lnTo>
                <a:lnTo>
                  <a:pt x="76" y="2294174"/>
                </a:lnTo>
                <a:lnTo>
                  <a:pt x="11852" y="2060959"/>
                </a:lnTo>
                <a:cubicBezTo>
                  <a:pt x="129414" y="903349"/>
                  <a:pt x="1107052" y="0"/>
                  <a:pt x="2295679" y="0"/>
                </a:cubicBezTo>
                <a:close/>
              </a:path>
            </a:pathLst>
          </a:custGeom>
        </p:spPr>
        <p:txBody>
          <a:bodyPr wrap="square" anchor="ctr">
            <a:noAutofit/>
          </a:bodyPr>
          <a:lstStyle>
            <a:lvl1pPr marL="0" indent="0" algn="ctr">
              <a:buNone/>
              <a:defRPr>
                <a:solidFill>
                  <a:schemeClr val="accent6"/>
                </a:solidFill>
              </a:defRPr>
            </a:lvl1pPr>
          </a:lstStyle>
          <a:p>
            <a:r>
              <a:rPr lang="fi-FI"/>
              <a:t>Sijoita kuva tähän</a:t>
            </a:r>
            <a:endParaRPr lang="en-FI"/>
          </a:p>
        </p:txBody>
      </p:sp>
    </p:spTree>
    <p:extLst>
      <p:ext uri="{BB962C8B-B14F-4D97-AF65-F5344CB8AC3E}">
        <p14:creationId xmlns:p14="http://schemas.microsoft.com/office/powerpoint/2010/main" val="123943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le+Body+Image_pink/blue">
    <p:bg>
      <p:bgPr>
        <a:solidFill>
          <a:schemeClr val="accent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58A88D-2189-00ED-0B3D-A79812385A4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810" t="8632" r="832" b="8737"/>
          <a:stretch/>
        </p:blipFill>
        <p:spPr>
          <a:xfrm>
            <a:off x="607047" y="592058"/>
            <a:ext cx="10975351" cy="5666852"/>
          </a:xfrm>
          <a:prstGeom prst="rect">
            <a:avLst/>
          </a:prstGeom>
        </p:spPr>
      </p:pic>
      <p:sp>
        <p:nvSpPr>
          <p:cNvPr id="4" name="Content Placeholder 3">
            <a:extLst>
              <a:ext uri="{FF2B5EF4-FFF2-40B4-BE49-F238E27FC236}">
                <a16:creationId xmlns:a16="http://schemas.microsoft.com/office/drawing/2014/main" id="{1B3B0289-29FB-605B-5A34-253667250473}"/>
              </a:ext>
            </a:extLst>
          </p:cNvPr>
          <p:cNvSpPr>
            <a:spLocks noGrp="1"/>
          </p:cNvSpPr>
          <p:nvPr>
            <p:ph sz="quarter" idx="10"/>
          </p:nvPr>
        </p:nvSpPr>
        <p:spPr>
          <a:xfrm>
            <a:off x="607048" y="1530220"/>
            <a:ext cx="5488952" cy="4728689"/>
          </a:xfrm>
        </p:spPr>
        <p:txBody>
          <a:bodyPr lIns="288000" rIns="144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3" name="Title 12">
            <a:extLst>
              <a:ext uri="{FF2B5EF4-FFF2-40B4-BE49-F238E27FC236}">
                <a16:creationId xmlns:a16="http://schemas.microsoft.com/office/drawing/2014/main" id="{6702F815-D2D3-972B-36DA-882374DC6C39}"/>
              </a:ext>
            </a:extLst>
          </p:cNvPr>
          <p:cNvSpPr>
            <a:spLocks noGrp="1"/>
          </p:cNvSpPr>
          <p:nvPr>
            <p:ph type="title"/>
          </p:nvPr>
        </p:nvSpPr>
        <p:spPr>
          <a:xfrm>
            <a:off x="609600" y="599091"/>
            <a:ext cx="5486400" cy="1037008"/>
          </a:xfrm>
        </p:spPr>
        <p:txBody>
          <a:bodyPr/>
          <a:lstStyle/>
          <a:p>
            <a:r>
              <a:rPr lang="fi-FI"/>
              <a:t>Muokkaa ots. perustyyl. napsautt.</a:t>
            </a:r>
            <a:endParaRPr lang="en-GB"/>
          </a:p>
        </p:txBody>
      </p:sp>
      <p:sp>
        <p:nvSpPr>
          <p:cNvPr id="6" name="Picture Placeholder 5">
            <a:extLst>
              <a:ext uri="{FF2B5EF4-FFF2-40B4-BE49-F238E27FC236}">
                <a16:creationId xmlns:a16="http://schemas.microsoft.com/office/drawing/2014/main" id="{B3383181-479C-6B16-6F2F-3ECDE9D849C1}"/>
              </a:ext>
            </a:extLst>
          </p:cNvPr>
          <p:cNvSpPr>
            <a:spLocks noGrp="1"/>
          </p:cNvSpPr>
          <p:nvPr>
            <p:ph type="pic" sz="quarter" idx="11"/>
          </p:nvPr>
        </p:nvSpPr>
        <p:spPr>
          <a:xfrm>
            <a:off x="6108526" y="599090"/>
            <a:ext cx="5486398" cy="5659819"/>
          </a:xfrm>
        </p:spPr>
        <p:txBody>
          <a:bodyPr/>
          <a:lstStyle/>
          <a:p>
            <a:r>
              <a:rPr lang="fi-FI"/>
              <a:t>Lisää kuva napsauttamalla kuvaketta</a:t>
            </a:r>
            <a:endParaRPr lang="en-GB"/>
          </a:p>
        </p:txBody>
      </p:sp>
      <p:pic>
        <p:nvPicPr>
          <p:cNvPr id="3" name="Picture 2">
            <a:extLst>
              <a:ext uri="{FF2B5EF4-FFF2-40B4-BE49-F238E27FC236}">
                <a16:creationId xmlns:a16="http://schemas.microsoft.com/office/drawing/2014/main" id="{37302472-5854-FD5A-755B-E715BCDECF93}"/>
              </a:ext>
            </a:extLst>
          </p:cNvPr>
          <p:cNvPicPr>
            <a:picLocks noChangeAspect="1"/>
          </p:cNvPicPr>
          <p:nvPr userDrawn="1"/>
        </p:nvPicPr>
        <p:blipFill>
          <a:blip r:embed="rId3"/>
          <a:stretch>
            <a:fillRect/>
          </a:stretch>
        </p:blipFill>
        <p:spPr>
          <a:xfrm>
            <a:off x="0" y="-1"/>
            <a:ext cx="12192000" cy="6858001"/>
          </a:xfrm>
          <a:prstGeom prst="rect">
            <a:avLst/>
          </a:prstGeom>
        </p:spPr>
      </p:pic>
    </p:spTree>
    <p:extLst>
      <p:ext uri="{BB962C8B-B14F-4D97-AF65-F5344CB8AC3E}">
        <p14:creationId xmlns:p14="http://schemas.microsoft.com/office/powerpoint/2010/main" val="2808861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Title+Body+Image_pink/blue">
    <p:bg>
      <p:bgPr>
        <a:solidFill>
          <a:schemeClr val="accent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302472-5854-FD5A-755B-E715BCDECF93}"/>
              </a:ext>
            </a:extLst>
          </p:cNvPr>
          <p:cNvPicPr>
            <a:picLocks noChangeAspect="1"/>
          </p:cNvPicPr>
          <p:nvPr userDrawn="1"/>
        </p:nvPicPr>
        <p:blipFill>
          <a:blip r:embed="rId2"/>
          <a:stretch>
            <a:fillRect/>
          </a:stretch>
        </p:blipFill>
        <p:spPr>
          <a:xfrm>
            <a:off x="0" y="-1"/>
            <a:ext cx="12192000" cy="6858001"/>
          </a:xfrm>
          <a:prstGeom prst="rect">
            <a:avLst/>
          </a:prstGeom>
        </p:spPr>
      </p:pic>
      <p:pic>
        <p:nvPicPr>
          <p:cNvPr id="8" name="Picture 7">
            <a:extLst>
              <a:ext uri="{FF2B5EF4-FFF2-40B4-BE49-F238E27FC236}">
                <a16:creationId xmlns:a16="http://schemas.microsoft.com/office/drawing/2014/main" id="{4258A88D-2189-00ED-0B3D-A79812385A47}"/>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810" t="8632" r="832" b="8737"/>
          <a:stretch/>
        </p:blipFill>
        <p:spPr>
          <a:xfrm>
            <a:off x="607047" y="592058"/>
            <a:ext cx="10975351" cy="5666852"/>
          </a:xfrm>
          <a:prstGeom prst="rect">
            <a:avLst/>
          </a:prstGeom>
        </p:spPr>
      </p:pic>
      <p:sp>
        <p:nvSpPr>
          <p:cNvPr id="4" name="Content Placeholder 3">
            <a:extLst>
              <a:ext uri="{FF2B5EF4-FFF2-40B4-BE49-F238E27FC236}">
                <a16:creationId xmlns:a16="http://schemas.microsoft.com/office/drawing/2014/main" id="{1B3B0289-29FB-605B-5A34-253667250473}"/>
              </a:ext>
            </a:extLst>
          </p:cNvPr>
          <p:cNvSpPr>
            <a:spLocks noGrp="1"/>
          </p:cNvSpPr>
          <p:nvPr>
            <p:ph sz="quarter" idx="10"/>
          </p:nvPr>
        </p:nvSpPr>
        <p:spPr>
          <a:xfrm>
            <a:off x="607048" y="1530220"/>
            <a:ext cx="5488952" cy="4728689"/>
          </a:xfrm>
        </p:spPr>
        <p:txBody>
          <a:bodyPr lIns="288000" rIns="144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3" name="Title 12">
            <a:extLst>
              <a:ext uri="{FF2B5EF4-FFF2-40B4-BE49-F238E27FC236}">
                <a16:creationId xmlns:a16="http://schemas.microsoft.com/office/drawing/2014/main" id="{6702F815-D2D3-972B-36DA-882374DC6C39}"/>
              </a:ext>
            </a:extLst>
          </p:cNvPr>
          <p:cNvSpPr>
            <a:spLocks noGrp="1"/>
          </p:cNvSpPr>
          <p:nvPr>
            <p:ph type="title"/>
          </p:nvPr>
        </p:nvSpPr>
        <p:spPr>
          <a:xfrm>
            <a:off x="609600" y="599091"/>
            <a:ext cx="5486400" cy="1037008"/>
          </a:xfrm>
        </p:spPr>
        <p:txBody>
          <a:bodyPr/>
          <a:lstStyle/>
          <a:p>
            <a:r>
              <a:rPr lang="fi-FI"/>
              <a:t>Muokkaa ots. perustyyl. napsautt.</a:t>
            </a:r>
            <a:endParaRPr lang="en-GB"/>
          </a:p>
        </p:txBody>
      </p:sp>
      <p:sp>
        <p:nvSpPr>
          <p:cNvPr id="2" name="Picture Placeholder 23">
            <a:extLst>
              <a:ext uri="{FF2B5EF4-FFF2-40B4-BE49-F238E27FC236}">
                <a16:creationId xmlns:a16="http://schemas.microsoft.com/office/drawing/2014/main" id="{4B3FB8EB-B69D-4FFF-1478-913DC7F5E168}"/>
              </a:ext>
            </a:extLst>
          </p:cNvPr>
          <p:cNvSpPr>
            <a:spLocks noGrp="1"/>
          </p:cNvSpPr>
          <p:nvPr>
            <p:ph type="pic" sz="quarter" idx="13" hasCustomPrompt="1"/>
          </p:nvPr>
        </p:nvSpPr>
        <p:spPr>
          <a:xfrm>
            <a:off x="6703046" y="715561"/>
            <a:ext cx="4323320" cy="5426878"/>
          </a:xfrm>
          <a:custGeom>
            <a:avLst/>
            <a:gdLst>
              <a:gd name="connsiteX0" fmla="*/ 2295679 w 4591357"/>
              <a:gd name="connsiteY0" fmla="*/ 0 h 5763334"/>
              <a:gd name="connsiteX1" fmla="*/ 4579505 w 4591357"/>
              <a:gd name="connsiteY1" fmla="*/ 2060959 h 5763334"/>
              <a:gd name="connsiteX2" fmla="*/ 4591281 w 4591357"/>
              <a:gd name="connsiteY2" fmla="*/ 2294174 h 5763334"/>
              <a:gd name="connsiteX3" fmla="*/ 4591357 w 4591357"/>
              <a:gd name="connsiteY3" fmla="*/ 2294174 h 5763334"/>
              <a:gd name="connsiteX4" fmla="*/ 4591357 w 4591357"/>
              <a:gd name="connsiteY4" fmla="*/ 2295679 h 5763334"/>
              <a:gd name="connsiteX5" fmla="*/ 4591357 w 4591357"/>
              <a:gd name="connsiteY5" fmla="*/ 3461493 h 5763334"/>
              <a:gd name="connsiteX6" fmla="*/ 4591045 w 4591357"/>
              <a:gd name="connsiteY6" fmla="*/ 3461493 h 5763334"/>
              <a:gd name="connsiteX7" fmla="*/ 4591357 w 4591357"/>
              <a:gd name="connsiteY7" fmla="*/ 3467655 h 5763334"/>
              <a:gd name="connsiteX8" fmla="*/ 2295679 w 4591357"/>
              <a:gd name="connsiteY8" fmla="*/ 5763334 h 5763334"/>
              <a:gd name="connsiteX9" fmla="*/ 0 w 4591357"/>
              <a:gd name="connsiteY9" fmla="*/ 3467655 h 5763334"/>
              <a:gd name="connsiteX10" fmla="*/ 311 w 4591357"/>
              <a:gd name="connsiteY10" fmla="*/ 3461493 h 5763334"/>
              <a:gd name="connsiteX11" fmla="*/ 0 w 4591357"/>
              <a:gd name="connsiteY11" fmla="*/ 3461493 h 5763334"/>
              <a:gd name="connsiteX12" fmla="*/ 0 w 4591357"/>
              <a:gd name="connsiteY12" fmla="*/ 2295679 h 5763334"/>
              <a:gd name="connsiteX13" fmla="*/ 0 w 4591357"/>
              <a:gd name="connsiteY13" fmla="*/ 2294174 h 5763334"/>
              <a:gd name="connsiteX14" fmla="*/ 76 w 4591357"/>
              <a:gd name="connsiteY14" fmla="*/ 2294174 h 5763334"/>
              <a:gd name="connsiteX15" fmla="*/ 11852 w 4591357"/>
              <a:gd name="connsiteY15" fmla="*/ 2060959 h 5763334"/>
              <a:gd name="connsiteX16" fmla="*/ 2295679 w 4591357"/>
              <a:gd name="connsiteY16" fmla="*/ 0 h 576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91357" h="5763334">
                <a:moveTo>
                  <a:pt x="2295679" y="0"/>
                </a:moveTo>
                <a:cubicBezTo>
                  <a:pt x="3484307" y="0"/>
                  <a:pt x="4461943" y="903349"/>
                  <a:pt x="4579505" y="2060959"/>
                </a:cubicBezTo>
                <a:lnTo>
                  <a:pt x="4591281" y="2294174"/>
                </a:lnTo>
                <a:lnTo>
                  <a:pt x="4591357" y="2294174"/>
                </a:lnTo>
                <a:lnTo>
                  <a:pt x="4591357" y="2295679"/>
                </a:lnTo>
                <a:lnTo>
                  <a:pt x="4591357" y="3461493"/>
                </a:lnTo>
                <a:lnTo>
                  <a:pt x="4591045" y="3461493"/>
                </a:lnTo>
                <a:lnTo>
                  <a:pt x="4591357" y="3467655"/>
                </a:lnTo>
                <a:cubicBezTo>
                  <a:pt x="4591357" y="4735524"/>
                  <a:pt x="3563549" y="5763334"/>
                  <a:pt x="2295679" y="5763334"/>
                </a:cubicBezTo>
                <a:cubicBezTo>
                  <a:pt x="1027810" y="5763334"/>
                  <a:pt x="0" y="4735524"/>
                  <a:pt x="0" y="3467655"/>
                </a:cubicBezTo>
                <a:lnTo>
                  <a:pt x="311" y="3461493"/>
                </a:lnTo>
                <a:lnTo>
                  <a:pt x="0" y="3461493"/>
                </a:lnTo>
                <a:lnTo>
                  <a:pt x="0" y="2295679"/>
                </a:lnTo>
                <a:lnTo>
                  <a:pt x="0" y="2294174"/>
                </a:lnTo>
                <a:lnTo>
                  <a:pt x="76" y="2294174"/>
                </a:lnTo>
                <a:lnTo>
                  <a:pt x="11852" y="2060959"/>
                </a:lnTo>
                <a:cubicBezTo>
                  <a:pt x="129414" y="903349"/>
                  <a:pt x="1107052" y="0"/>
                  <a:pt x="2295679" y="0"/>
                </a:cubicBezTo>
                <a:close/>
              </a:path>
            </a:pathLst>
          </a:custGeom>
        </p:spPr>
        <p:txBody>
          <a:bodyPr wrap="square" anchor="ctr">
            <a:noAutofit/>
          </a:bodyPr>
          <a:lstStyle>
            <a:lvl1pPr marL="0" indent="0" algn="ctr">
              <a:buNone/>
              <a:defRPr>
                <a:solidFill>
                  <a:schemeClr val="accent6"/>
                </a:solidFill>
              </a:defRPr>
            </a:lvl1pPr>
          </a:lstStyle>
          <a:p>
            <a:r>
              <a:rPr lang="fi-FI"/>
              <a:t>Sijoita kuva tähän</a:t>
            </a:r>
            <a:endParaRPr lang="en-FI"/>
          </a:p>
        </p:txBody>
      </p:sp>
    </p:spTree>
    <p:extLst>
      <p:ext uri="{BB962C8B-B14F-4D97-AF65-F5344CB8AC3E}">
        <p14:creationId xmlns:p14="http://schemas.microsoft.com/office/powerpoint/2010/main" val="1694846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Empty_pink/orange">
    <p:bg>
      <p:bgPr>
        <a:solidFill>
          <a:schemeClr val="accent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58A88D-2189-00ED-0B3D-A79812385A4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810" t="8632" r="832" b="8737"/>
          <a:stretch/>
        </p:blipFill>
        <p:spPr>
          <a:xfrm>
            <a:off x="607047" y="592058"/>
            <a:ext cx="10975351" cy="5666852"/>
          </a:xfrm>
          <a:prstGeom prst="rect">
            <a:avLst/>
          </a:prstGeom>
        </p:spPr>
      </p:pic>
      <p:pic>
        <p:nvPicPr>
          <p:cNvPr id="3" name="Picture 30">
            <a:extLst>
              <a:ext uri="{FF2B5EF4-FFF2-40B4-BE49-F238E27FC236}">
                <a16:creationId xmlns:a16="http://schemas.microsoft.com/office/drawing/2014/main" id="{114BF54A-BC79-6EA2-39D6-3D929F5F18A4}"/>
              </a:ext>
            </a:extLst>
          </p:cNvPr>
          <p:cNvPicPr>
            <a:picLocks noChangeAspect="1"/>
          </p:cNvPicPr>
          <p:nvPr userDrawn="1"/>
        </p:nvPicPr>
        <p:blipFill>
          <a:blip r:embed="rId3"/>
          <a:stretch>
            <a:fillRect/>
          </a:stretch>
        </p:blipFill>
        <p:spPr>
          <a:xfrm>
            <a:off x="9507462" y="5348952"/>
            <a:ext cx="1953302" cy="754245"/>
          </a:xfrm>
          <a:prstGeom prst="rect">
            <a:avLst/>
          </a:prstGeom>
        </p:spPr>
      </p:pic>
      <p:sp>
        <p:nvSpPr>
          <p:cNvPr id="4" name="Title 27">
            <a:extLst>
              <a:ext uri="{FF2B5EF4-FFF2-40B4-BE49-F238E27FC236}">
                <a16:creationId xmlns:a16="http://schemas.microsoft.com/office/drawing/2014/main" id="{8785983B-1B6D-5F3A-0036-261060BCC4E6}"/>
              </a:ext>
            </a:extLst>
          </p:cNvPr>
          <p:cNvSpPr>
            <a:spLocks noGrp="1"/>
          </p:cNvSpPr>
          <p:nvPr>
            <p:ph type="title"/>
          </p:nvPr>
        </p:nvSpPr>
        <p:spPr>
          <a:xfrm>
            <a:off x="609599" y="599091"/>
            <a:ext cx="10720653" cy="1037008"/>
          </a:xfrm>
        </p:spPr>
        <p:txBody>
          <a:bodyPr/>
          <a:lstStyle/>
          <a:p>
            <a:r>
              <a:rPr lang="fi-FI"/>
              <a:t>Muokkaa ots. perustyyl. napsautt.</a:t>
            </a:r>
            <a:endParaRPr lang="en-GB"/>
          </a:p>
        </p:txBody>
      </p:sp>
      <p:sp>
        <p:nvSpPr>
          <p:cNvPr id="5" name="Content Placeholder 5">
            <a:extLst>
              <a:ext uri="{FF2B5EF4-FFF2-40B4-BE49-F238E27FC236}">
                <a16:creationId xmlns:a16="http://schemas.microsoft.com/office/drawing/2014/main" id="{E974308B-ECD2-D3C0-E1B4-038CF26B6928}"/>
              </a:ext>
            </a:extLst>
          </p:cNvPr>
          <p:cNvSpPr>
            <a:spLocks noGrp="1"/>
          </p:cNvSpPr>
          <p:nvPr>
            <p:ph sz="quarter" idx="10"/>
          </p:nvPr>
        </p:nvSpPr>
        <p:spPr>
          <a:xfrm>
            <a:off x="607047" y="1636099"/>
            <a:ext cx="10723562" cy="4622812"/>
          </a:xfrm>
        </p:spPr>
        <p:txBody>
          <a:bodyPr lIns="288000" rIns="144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1527812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Empty_pink/orange">
    <p:bg>
      <p:bgPr>
        <a:solidFill>
          <a:schemeClr val="accent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58A88D-2189-00ED-0B3D-A79812385A4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810" t="8632" r="832" b="8737"/>
          <a:stretch/>
        </p:blipFill>
        <p:spPr>
          <a:xfrm>
            <a:off x="607047" y="592058"/>
            <a:ext cx="10975351" cy="5666852"/>
          </a:xfrm>
          <a:prstGeom prst="rect">
            <a:avLst/>
          </a:prstGeom>
        </p:spPr>
      </p:pic>
      <p:sp>
        <p:nvSpPr>
          <p:cNvPr id="2" name="Title 27">
            <a:extLst>
              <a:ext uri="{FF2B5EF4-FFF2-40B4-BE49-F238E27FC236}">
                <a16:creationId xmlns:a16="http://schemas.microsoft.com/office/drawing/2014/main" id="{0366E18C-344F-914A-CF63-5D764429BE2D}"/>
              </a:ext>
            </a:extLst>
          </p:cNvPr>
          <p:cNvSpPr>
            <a:spLocks noGrp="1"/>
          </p:cNvSpPr>
          <p:nvPr>
            <p:ph type="title"/>
          </p:nvPr>
        </p:nvSpPr>
        <p:spPr>
          <a:xfrm>
            <a:off x="609599" y="599091"/>
            <a:ext cx="10720653" cy="1037008"/>
          </a:xfrm>
        </p:spPr>
        <p:txBody>
          <a:bodyPr/>
          <a:lstStyle/>
          <a:p>
            <a:r>
              <a:rPr lang="fi-FI"/>
              <a:t>Muokkaa ots. perustyyl. napsautt.</a:t>
            </a:r>
            <a:endParaRPr lang="en-GB"/>
          </a:p>
        </p:txBody>
      </p:sp>
      <p:sp>
        <p:nvSpPr>
          <p:cNvPr id="3" name="Content Placeholder 5">
            <a:extLst>
              <a:ext uri="{FF2B5EF4-FFF2-40B4-BE49-F238E27FC236}">
                <a16:creationId xmlns:a16="http://schemas.microsoft.com/office/drawing/2014/main" id="{88D2AEB3-4CF8-CBAB-C8A3-7EA41DAFBF4B}"/>
              </a:ext>
            </a:extLst>
          </p:cNvPr>
          <p:cNvSpPr>
            <a:spLocks noGrp="1"/>
          </p:cNvSpPr>
          <p:nvPr>
            <p:ph sz="quarter" idx="10"/>
          </p:nvPr>
        </p:nvSpPr>
        <p:spPr>
          <a:xfrm>
            <a:off x="607047" y="1636099"/>
            <a:ext cx="10723562" cy="4622812"/>
          </a:xfrm>
        </p:spPr>
        <p:txBody>
          <a:bodyPr lIns="288000" rIns="144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2270398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Empty_pink/orange">
    <p:bg>
      <p:bgPr>
        <a:solidFill>
          <a:schemeClr val="accent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58A88D-2189-00ED-0B3D-A79812385A4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810" t="8632" r="832" b="8737"/>
          <a:stretch/>
        </p:blipFill>
        <p:spPr>
          <a:xfrm>
            <a:off x="607047" y="592058"/>
            <a:ext cx="10975351" cy="5666852"/>
          </a:xfrm>
          <a:prstGeom prst="rect">
            <a:avLst/>
          </a:prstGeom>
        </p:spPr>
      </p:pic>
      <p:sp>
        <p:nvSpPr>
          <p:cNvPr id="2" name="Title 27">
            <a:extLst>
              <a:ext uri="{FF2B5EF4-FFF2-40B4-BE49-F238E27FC236}">
                <a16:creationId xmlns:a16="http://schemas.microsoft.com/office/drawing/2014/main" id="{0366E18C-344F-914A-CF63-5D764429BE2D}"/>
              </a:ext>
            </a:extLst>
          </p:cNvPr>
          <p:cNvSpPr>
            <a:spLocks noGrp="1"/>
          </p:cNvSpPr>
          <p:nvPr>
            <p:ph type="title"/>
          </p:nvPr>
        </p:nvSpPr>
        <p:spPr>
          <a:xfrm>
            <a:off x="609600" y="599091"/>
            <a:ext cx="5487464" cy="1037008"/>
          </a:xfrm>
        </p:spPr>
        <p:txBody>
          <a:bodyPr/>
          <a:lstStyle/>
          <a:p>
            <a:r>
              <a:rPr lang="fi-FI"/>
              <a:t>Muokkaa ots. perustyyl. napsautt.</a:t>
            </a:r>
            <a:endParaRPr lang="en-GB"/>
          </a:p>
        </p:txBody>
      </p:sp>
      <p:sp>
        <p:nvSpPr>
          <p:cNvPr id="3" name="Content Placeholder 5">
            <a:extLst>
              <a:ext uri="{FF2B5EF4-FFF2-40B4-BE49-F238E27FC236}">
                <a16:creationId xmlns:a16="http://schemas.microsoft.com/office/drawing/2014/main" id="{88D2AEB3-4CF8-CBAB-C8A3-7EA41DAFBF4B}"/>
              </a:ext>
            </a:extLst>
          </p:cNvPr>
          <p:cNvSpPr>
            <a:spLocks noGrp="1"/>
          </p:cNvSpPr>
          <p:nvPr>
            <p:ph sz="quarter" idx="10"/>
          </p:nvPr>
        </p:nvSpPr>
        <p:spPr>
          <a:xfrm>
            <a:off x="607047" y="1636099"/>
            <a:ext cx="5488953" cy="4622812"/>
          </a:xfrm>
        </p:spPr>
        <p:txBody>
          <a:bodyPr lIns="288000" rIns="144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icture Placeholder 5">
            <a:extLst>
              <a:ext uri="{FF2B5EF4-FFF2-40B4-BE49-F238E27FC236}">
                <a16:creationId xmlns:a16="http://schemas.microsoft.com/office/drawing/2014/main" id="{236EE77E-0630-349F-E357-F2DD633E4EF2}"/>
              </a:ext>
            </a:extLst>
          </p:cNvPr>
          <p:cNvSpPr>
            <a:spLocks noGrp="1"/>
          </p:cNvSpPr>
          <p:nvPr>
            <p:ph type="pic" sz="quarter" idx="11"/>
          </p:nvPr>
        </p:nvSpPr>
        <p:spPr>
          <a:xfrm>
            <a:off x="6108526" y="599090"/>
            <a:ext cx="5486398" cy="5659819"/>
          </a:xfrm>
        </p:spPr>
        <p:txBody>
          <a:bodyPr/>
          <a:lstStyle/>
          <a:p>
            <a:r>
              <a:rPr lang="fi-FI"/>
              <a:t>Lisää kuva napsauttamalla kuvaketta</a:t>
            </a:r>
            <a:endParaRPr lang="en-GB"/>
          </a:p>
        </p:txBody>
      </p:sp>
    </p:spTree>
    <p:extLst>
      <p:ext uri="{BB962C8B-B14F-4D97-AF65-F5344CB8AC3E}">
        <p14:creationId xmlns:p14="http://schemas.microsoft.com/office/powerpoint/2010/main" val="3495165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Empty_pink/orange">
    <p:bg>
      <p:bgPr>
        <a:solidFill>
          <a:schemeClr val="accent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58A88D-2189-00ED-0B3D-A79812385A4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810" t="8632" r="832" b="8737"/>
          <a:stretch/>
        </p:blipFill>
        <p:spPr>
          <a:xfrm>
            <a:off x="607047" y="592058"/>
            <a:ext cx="10975351" cy="5666852"/>
          </a:xfrm>
          <a:prstGeom prst="rect">
            <a:avLst/>
          </a:prstGeom>
        </p:spPr>
      </p:pic>
      <p:sp>
        <p:nvSpPr>
          <p:cNvPr id="2" name="Title 27">
            <a:extLst>
              <a:ext uri="{FF2B5EF4-FFF2-40B4-BE49-F238E27FC236}">
                <a16:creationId xmlns:a16="http://schemas.microsoft.com/office/drawing/2014/main" id="{0366E18C-344F-914A-CF63-5D764429BE2D}"/>
              </a:ext>
            </a:extLst>
          </p:cNvPr>
          <p:cNvSpPr>
            <a:spLocks noGrp="1"/>
          </p:cNvSpPr>
          <p:nvPr>
            <p:ph type="title"/>
          </p:nvPr>
        </p:nvSpPr>
        <p:spPr>
          <a:xfrm>
            <a:off x="609600" y="599091"/>
            <a:ext cx="5487464" cy="1037008"/>
          </a:xfrm>
        </p:spPr>
        <p:txBody>
          <a:bodyPr/>
          <a:lstStyle/>
          <a:p>
            <a:r>
              <a:rPr lang="fi-FI"/>
              <a:t>Muokkaa ots. perustyyl. napsautt.</a:t>
            </a:r>
            <a:endParaRPr lang="en-GB"/>
          </a:p>
        </p:txBody>
      </p:sp>
      <p:sp>
        <p:nvSpPr>
          <p:cNvPr id="3" name="Content Placeholder 5">
            <a:extLst>
              <a:ext uri="{FF2B5EF4-FFF2-40B4-BE49-F238E27FC236}">
                <a16:creationId xmlns:a16="http://schemas.microsoft.com/office/drawing/2014/main" id="{88D2AEB3-4CF8-CBAB-C8A3-7EA41DAFBF4B}"/>
              </a:ext>
            </a:extLst>
          </p:cNvPr>
          <p:cNvSpPr>
            <a:spLocks noGrp="1"/>
          </p:cNvSpPr>
          <p:nvPr>
            <p:ph sz="quarter" idx="10"/>
          </p:nvPr>
        </p:nvSpPr>
        <p:spPr>
          <a:xfrm>
            <a:off x="607047" y="1636099"/>
            <a:ext cx="5488953" cy="4622812"/>
          </a:xfrm>
        </p:spPr>
        <p:txBody>
          <a:bodyPr lIns="288000" rIns="144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icture Placeholder 23">
            <a:extLst>
              <a:ext uri="{FF2B5EF4-FFF2-40B4-BE49-F238E27FC236}">
                <a16:creationId xmlns:a16="http://schemas.microsoft.com/office/drawing/2014/main" id="{CD22F926-59FB-7732-752C-0C146844A6D4}"/>
              </a:ext>
            </a:extLst>
          </p:cNvPr>
          <p:cNvSpPr>
            <a:spLocks noGrp="1"/>
          </p:cNvSpPr>
          <p:nvPr>
            <p:ph type="pic" sz="quarter" idx="13" hasCustomPrompt="1"/>
          </p:nvPr>
        </p:nvSpPr>
        <p:spPr>
          <a:xfrm>
            <a:off x="6703046" y="715561"/>
            <a:ext cx="4323320" cy="5426878"/>
          </a:xfrm>
          <a:custGeom>
            <a:avLst/>
            <a:gdLst>
              <a:gd name="connsiteX0" fmla="*/ 2295679 w 4591357"/>
              <a:gd name="connsiteY0" fmla="*/ 0 h 5763334"/>
              <a:gd name="connsiteX1" fmla="*/ 4579505 w 4591357"/>
              <a:gd name="connsiteY1" fmla="*/ 2060959 h 5763334"/>
              <a:gd name="connsiteX2" fmla="*/ 4591281 w 4591357"/>
              <a:gd name="connsiteY2" fmla="*/ 2294174 h 5763334"/>
              <a:gd name="connsiteX3" fmla="*/ 4591357 w 4591357"/>
              <a:gd name="connsiteY3" fmla="*/ 2294174 h 5763334"/>
              <a:gd name="connsiteX4" fmla="*/ 4591357 w 4591357"/>
              <a:gd name="connsiteY4" fmla="*/ 2295679 h 5763334"/>
              <a:gd name="connsiteX5" fmla="*/ 4591357 w 4591357"/>
              <a:gd name="connsiteY5" fmla="*/ 3461493 h 5763334"/>
              <a:gd name="connsiteX6" fmla="*/ 4591045 w 4591357"/>
              <a:gd name="connsiteY6" fmla="*/ 3461493 h 5763334"/>
              <a:gd name="connsiteX7" fmla="*/ 4591357 w 4591357"/>
              <a:gd name="connsiteY7" fmla="*/ 3467655 h 5763334"/>
              <a:gd name="connsiteX8" fmla="*/ 2295679 w 4591357"/>
              <a:gd name="connsiteY8" fmla="*/ 5763334 h 5763334"/>
              <a:gd name="connsiteX9" fmla="*/ 0 w 4591357"/>
              <a:gd name="connsiteY9" fmla="*/ 3467655 h 5763334"/>
              <a:gd name="connsiteX10" fmla="*/ 311 w 4591357"/>
              <a:gd name="connsiteY10" fmla="*/ 3461493 h 5763334"/>
              <a:gd name="connsiteX11" fmla="*/ 0 w 4591357"/>
              <a:gd name="connsiteY11" fmla="*/ 3461493 h 5763334"/>
              <a:gd name="connsiteX12" fmla="*/ 0 w 4591357"/>
              <a:gd name="connsiteY12" fmla="*/ 2295679 h 5763334"/>
              <a:gd name="connsiteX13" fmla="*/ 0 w 4591357"/>
              <a:gd name="connsiteY13" fmla="*/ 2294174 h 5763334"/>
              <a:gd name="connsiteX14" fmla="*/ 76 w 4591357"/>
              <a:gd name="connsiteY14" fmla="*/ 2294174 h 5763334"/>
              <a:gd name="connsiteX15" fmla="*/ 11852 w 4591357"/>
              <a:gd name="connsiteY15" fmla="*/ 2060959 h 5763334"/>
              <a:gd name="connsiteX16" fmla="*/ 2295679 w 4591357"/>
              <a:gd name="connsiteY16" fmla="*/ 0 h 576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91357" h="5763334">
                <a:moveTo>
                  <a:pt x="2295679" y="0"/>
                </a:moveTo>
                <a:cubicBezTo>
                  <a:pt x="3484307" y="0"/>
                  <a:pt x="4461943" y="903349"/>
                  <a:pt x="4579505" y="2060959"/>
                </a:cubicBezTo>
                <a:lnTo>
                  <a:pt x="4591281" y="2294174"/>
                </a:lnTo>
                <a:lnTo>
                  <a:pt x="4591357" y="2294174"/>
                </a:lnTo>
                <a:lnTo>
                  <a:pt x="4591357" y="2295679"/>
                </a:lnTo>
                <a:lnTo>
                  <a:pt x="4591357" y="3461493"/>
                </a:lnTo>
                <a:lnTo>
                  <a:pt x="4591045" y="3461493"/>
                </a:lnTo>
                <a:lnTo>
                  <a:pt x="4591357" y="3467655"/>
                </a:lnTo>
                <a:cubicBezTo>
                  <a:pt x="4591357" y="4735524"/>
                  <a:pt x="3563549" y="5763334"/>
                  <a:pt x="2295679" y="5763334"/>
                </a:cubicBezTo>
                <a:cubicBezTo>
                  <a:pt x="1027810" y="5763334"/>
                  <a:pt x="0" y="4735524"/>
                  <a:pt x="0" y="3467655"/>
                </a:cubicBezTo>
                <a:lnTo>
                  <a:pt x="311" y="3461493"/>
                </a:lnTo>
                <a:lnTo>
                  <a:pt x="0" y="3461493"/>
                </a:lnTo>
                <a:lnTo>
                  <a:pt x="0" y="2295679"/>
                </a:lnTo>
                <a:lnTo>
                  <a:pt x="0" y="2294174"/>
                </a:lnTo>
                <a:lnTo>
                  <a:pt x="76" y="2294174"/>
                </a:lnTo>
                <a:lnTo>
                  <a:pt x="11852" y="2060959"/>
                </a:lnTo>
                <a:cubicBezTo>
                  <a:pt x="129414" y="903349"/>
                  <a:pt x="1107052" y="0"/>
                  <a:pt x="2295679" y="0"/>
                </a:cubicBezTo>
                <a:close/>
              </a:path>
            </a:pathLst>
          </a:custGeom>
        </p:spPr>
        <p:txBody>
          <a:bodyPr wrap="square" anchor="ctr">
            <a:noAutofit/>
          </a:bodyPr>
          <a:lstStyle>
            <a:lvl1pPr marL="0" indent="0" algn="ctr">
              <a:buNone/>
              <a:defRPr>
                <a:solidFill>
                  <a:schemeClr val="accent6"/>
                </a:solidFill>
              </a:defRPr>
            </a:lvl1pPr>
          </a:lstStyle>
          <a:p>
            <a:r>
              <a:rPr lang="fi-FI"/>
              <a:t>Sijoita kuva tähän</a:t>
            </a:r>
            <a:endParaRPr lang="en-FI"/>
          </a:p>
        </p:txBody>
      </p:sp>
    </p:spTree>
    <p:extLst>
      <p:ext uri="{BB962C8B-B14F-4D97-AF65-F5344CB8AC3E}">
        <p14:creationId xmlns:p14="http://schemas.microsoft.com/office/powerpoint/2010/main" val="813498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Empty_pink/orange">
    <p:bg>
      <p:bgPr>
        <a:solidFill>
          <a:schemeClr val="accent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58A88D-2189-00ED-0B3D-A79812385A4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810" t="8632" r="832" b="8737"/>
          <a:stretch/>
        </p:blipFill>
        <p:spPr>
          <a:xfrm>
            <a:off x="607047" y="592058"/>
            <a:ext cx="10975351" cy="5666852"/>
          </a:xfrm>
          <a:prstGeom prst="rect">
            <a:avLst/>
          </a:prstGeom>
        </p:spPr>
      </p:pic>
      <p:pic>
        <p:nvPicPr>
          <p:cNvPr id="2" name="Picture 1">
            <a:extLst>
              <a:ext uri="{FF2B5EF4-FFF2-40B4-BE49-F238E27FC236}">
                <a16:creationId xmlns:a16="http://schemas.microsoft.com/office/drawing/2014/main" id="{72DBCCA9-76AE-407F-4977-7CC91D3B9490}"/>
              </a:ext>
            </a:extLst>
          </p:cNvPr>
          <p:cNvPicPr>
            <a:picLocks noChangeAspect="1"/>
          </p:cNvPicPr>
          <p:nvPr userDrawn="1"/>
        </p:nvPicPr>
        <p:blipFill>
          <a:blip r:embed="rId3"/>
          <a:stretch>
            <a:fillRect/>
          </a:stretch>
        </p:blipFill>
        <p:spPr>
          <a:xfrm>
            <a:off x="1" y="0"/>
            <a:ext cx="12192000" cy="6858000"/>
          </a:xfrm>
          <a:prstGeom prst="rect">
            <a:avLst/>
          </a:prstGeom>
        </p:spPr>
      </p:pic>
      <p:sp>
        <p:nvSpPr>
          <p:cNvPr id="3" name="Title 27">
            <a:extLst>
              <a:ext uri="{FF2B5EF4-FFF2-40B4-BE49-F238E27FC236}">
                <a16:creationId xmlns:a16="http://schemas.microsoft.com/office/drawing/2014/main" id="{6A296B4F-7AB0-1CC8-1747-0B4886D8EA32}"/>
              </a:ext>
            </a:extLst>
          </p:cNvPr>
          <p:cNvSpPr>
            <a:spLocks noGrp="1"/>
          </p:cNvSpPr>
          <p:nvPr>
            <p:ph type="title"/>
          </p:nvPr>
        </p:nvSpPr>
        <p:spPr>
          <a:xfrm>
            <a:off x="609600" y="599091"/>
            <a:ext cx="10972798" cy="1037008"/>
          </a:xfrm>
        </p:spPr>
        <p:txBody>
          <a:bodyPr/>
          <a:lstStyle/>
          <a:p>
            <a:r>
              <a:rPr lang="fi-FI"/>
              <a:t>Muokkaa ots. perustyyl. napsautt.</a:t>
            </a:r>
            <a:endParaRPr lang="en-GB"/>
          </a:p>
        </p:txBody>
      </p:sp>
      <p:sp>
        <p:nvSpPr>
          <p:cNvPr id="4" name="Content Placeholder 5">
            <a:extLst>
              <a:ext uri="{FF2B5EF4-FFF2-40B4-BE49-F238E27FC236}">
                <a16:creationId xmlns:a16="http://schemas.microsoft.com/office/drawing/2014/main" id="{97117792-F342-857A-02C9-A33C3346FC47}"/>
              </a:ext>
            </a:extLst>
          </p:cNvPr>
          <p:cNvSpPr>
            <a:spLocks noGrp="1"/>
          </p:cNvSpPr>
          <p:nvPr>
            <p:ph sz="quarter" idx="10"/>
          </p:nvPr>
        </p:nvSpPr>
        <p:spPr>
          <a:xfrm>
            <a:off x="607047" y="1636099"/>
            <a:ext cx="10975775" cy="4622812"/>
          </a:xfrm>
        </p:spPr>
        <p:txBody>
          <a:bodyPr lIns="288000" rIns="144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3083482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Empty_pink/green">
    <p:bg>
      <p:bgPr>
        <a:solidFill>
          <a:schemeClr val="accent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58A88D-2189-00ED-0B3D-A79812385A4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810" t="8632" r="832" b="8737"/>
          <a:stretch/>
        </p:blipFill>
        <p:spPr>
          <a:xfrm>
            <a:off x="607047" y="592058"/>
            <a:ext cx="10975351" cy="5666852"/>
          </a:xfrm>
          <a:prstGeom prst="rect">
            <a:avLst/>
          </a:prstGeom>
        </p:spPr>
      </p:pic>
      <p:pic>
        <p:nvPicPr>
          <p:cNvPr id="2" name="Picture 1">
            <a:extLst>
              <a:ext uri="{FF2B5EF4-FFF2-40B4-BE49-F238E27FC236}">
                <a16:creationId xmlns:a16="http://schemas.microsoft.com/office/drawing/2014/main" id="{F05160E0-A657-6393-1519-4AE26A5A31E4}"/>
              </a:ext>
            </a:extLst>
          </p:cNvPr>
          <p:cNvPicPr>
            <a:picLocks noChangeAspect="1"/>
          </p:cNvPicPr>
          <p:nvPr userDrawn="1"/>
        </p:nvPicPr>
        <p:blipFill>
          <a:blip r:embed="rId3"/>
          <a:stretch>
            <a:fillRect/>
          </a:stretch>
        </p:blipFill>
        <p:spPr>
          <a:xfrm>
            <a:off x="1" y="0"/>
            <a:ext cx="12191999" cy="6858000"/>
          </a:xfrm>
          <a:prstGeom prst="rect">
            <a:avLst/>
          </a:prstGeom>
        </p:spPr>
      </p:pic>
      <p:sp>
        <p:nvSpPr>
          <p:cNvPr id="3" name="Title 27">
            <a:extLst>
              <a:ext uri="{FF2B5EF4-FFF2-40B4-BE49-F238E27FC236}">
                <a16:creationId xmlns:a16="http://schemas.microsoft.com/office/drawing/2014/main" id="{268543BE-BFB8-2485-DD3F-3C09106B3B5F}"/>
              </a:ext>
            </a:extLst>
          </p:cNvPr>
          <p:cNvSpPr>
            <a:spLocks noGrp="1"/>
          </p:cNvSpPr>
          <p:nvPr>
            <p:ph type="title"/>
          </p:nvPr>
        </p:nvSpPr>
        <p:spPr>
          <a:xfrm>
            <a:off x="609600" y="599091"/>
            <a:ext cx="10972798" cy="1037008"/>
          </a:xfrm>
        </p:spPr>
        <p:txBody>
          <a:bodyPr/>
          <a:lstStyle/>
          <a:p>
            <a:r>
              <a:rPr lang="fi-FI"/>
              <a:t>Muokkaa ots. perustyyl. napsautt.</a:t>
            </a:r>
            <a:endParaRPr lang="en-GB"/>
          </a:p>
        </p:txBody>
      </p:sp>
      <p:sp>
        <p:nvSpPr>
          <p:cNvPr id="4" name="Content Placeholder 5">
            <a:extLst>
              <a:ext uri="{FF2B5EF4-FFF2-40B4-BE49-F238E27FC236}">
                <a16:creationId xmlns:a16="http://schemas.microsoft.com/office/drawing/2014/main" id="{992A0B3C-C694-B6EF-1E3B-FC3149E8A8EE}"/>
              </a:ext>
            </a:extLst>
          </p:cNvPr>
          <p:cNvSpPr>
            <a:spLocks noGrp="1"/>
          </p:cNvSpPr>
          <p:nvPr>
            <p:ph sz="quarter" idx="10"/>
          </p:nvPr>
        </p:nvSpPr>
        <p:spPr>
          <a:xfrm>
            <a:off x="607047" y="1636099"/>
            <a:ext cx="10975775" cy="4622812"/>
          </a:xfrm>
        </p:spPr>
        <p:txBody>
          <a:bodyPr lIns="288000" rIns="144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3225959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Empty_pink/blue">
    <p:bg>
      <p:bgPr>
        <a:solidFill>
          <a:schemeClr val="accent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58A88D-2189-00ED-0B3D-A79812385A4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810" t="8632" r="832" b="8737"/>
          <a:stretch/>
        </p:blipFill>
        <p:spPr>
          <a:xfrm>
            <a:off x="607047" y="592058"/>
            <a:ext cx="10975351" cy="5666852"/>
          </a:xfrm>
          <a:prstGeom prst="rect">
            <a:avLst/>
          </a:prstGeom>
        </p:spPr>
      </p:pic>
      <p:pic>
        <p:nvPicPr>
          <p:cNvPr id="3" name="Picture 2">
            <a:extLst>
              <a:ext uri="{FF2B5EF4-FFF2-40B4-BE49-F238E27FC236}">
                <a16:creationId xmlns:a16="http://schemas.microsoft.com/office/drawing/2014/main" id="{4CFDC435-2B8F-06CD-7D75-C328E9753421}"/>
              </a:ext>
            </a:extLst>
          </p:cNvPr>
          <p:cNvPicPr>
            <a:picLocks noChangeAspect="1"/>
          </p:cNvPicPr>
          <p:nvPr userDrawn="1"/>
        </p:nvPicPr>
        <p:blipFill>
          <a:blip r:embed="rId3"/>
          <a:stretch>
            <a:fillRect/>
          </a:stretch>
        </p:blipFill>
        <p:spPr>
          <a:xfrm>
            <a:off x="0" y="-1"/>
            <a:ext cx="12192000" cy="6858001"/>
          </a:xfrm>
          <a:prstGeom prst="rect">
            <a:avLst/>
          </a:prstGeom>
        </p:spPr>
      </p:pic>
      <p:sp>
        <p:nvSpPr>
          <p:cNvPr id="2" name="Title 27">
            <a:extLst>
              <a:ext uri="{FF2B5EF4-FFF2-40B4-BE49-F238E27FC236}">
                <a16:creationId xmlns:a16="http://schemas.microsoft.com/office/drawing/2014/main" id="{DC4BA826-65D8-A36F-937B-F68035031666}"/>
              </a:ext>
            </a:extLst>
          </p:cNvPr>
          <p:cNvSpPr>
            <a:spLocks noGrp="1"/>
          </p:cNvSpPr>
          <p:nvPr>
            <p:ph type="title"/>
          </p:nvPr>
        </p:nvSpPr>
        <p:spPr>
          <a:xfrm>
            <a:off x="609600" y="599091"/>
            <a:ext cx="10972798" cy="1037008"/>
          </a:xfrm>
        </p:spPr>
        <p:txBody>
          <a:bodyPr/>
          <a:lstStyle/>
          <a:p>
            <a:r>
              <a:rPr lang="fi-FI"/>
              <a:t>Muokkaa ots. perustyyl. napsautt.</a:t>
            </a:r>
            <a:endParaRPr lang="en-GB"/>
          </a:p>
        </p:txBody>
      </p:sp>
      <p:sp>
        <p:nvSpPr>
          <p:cNvPr id="4" name="Content Placeholder 5">
            <a:extLst>
              <a:ext uri="{FF2B5EF4-FFF2-40B4-BE49-F238E27FC236}">
                <a16:creationId xmlns:a16="http://schemas.microsoft.com/office/drawing/2014/main" id="{C5A834CD-622A-EE91-69BF-048EA62D653E}"/>
              </a:ext>
            </a:extLst>
          </p:cNvPr>
          <p:cNvSpPr>
            <a:spLocks noGrp="1"/>
          </p:cNvSpPr>
          <p:nvPr>
            <p:ph sz="quarter" idx="10"/>
          </p:nvPr>
        </p:nvSpPr>
        <p:spPr>
          <a:xfrm>
            <a:off x="607047" y="1636099"/>
            <a:ext cx="10975775" cy="4622812"/>
          </a:xfrm>
        </p:spPr>
        <p:txBody>
          <a:bodyPr lIns="288000" rIns="144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1613476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_pink/green">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04C778-068B-B0D5-4285-E138F41CD285}"/>
              </a:ext>
            </a:extLst>
          </p:cNvPr>
          <p:cNvPicPr>
            <a:picLocks noChangeAspect="1"/>
          </p:cNvPicPr>
          <p:nvPr userDrawn="1"/>
        </p:nvPicPr>
        <p:blipFill>
          <a:blip r:embed="rId2"/>
          <a:stretch>
            <a:fillRect/>
          </a:stretch>
        </p:blipFill>
        <p:spPr>
          <a:xfrm>
            <a:off x="1" y="0"/>
            <a:ext cx="12191999" cy="6858000"/>
          </a:xfrm>
          <a:prstGeom prst="rect">
            <a:avLst/>
          </a:prstGeom>
        </p:spPr>
      </p:pic>
      <p:pic>
        <p:nvPicPr>
          <p:cNvPr id="6" name="Picture 5">
            <a:extLst>
              <a:ext uri="{FF2B5EF4-FFF2-40B4-BE49-F238E27FC236}">
                <a16:creationId xmlns:a16="http://schemas.microsoft.com/office/drawing/2014/main" id="{ED2CDE20-CB30-0879-4A66-52A66D0523E4}"/>
              </a:ext>
            </a:extLst>
          </p:cNvPr>
          <p:cNvPicPr>
            <a:picLocks noChangeAspect="1"/>
          </p:cNvPicPr>
          <p:nvPr userDrawn="1"/>
        </p:nvPicPr>
        <p:blipFill>
          <a:blip r:embed="rId3"/>
          <a:stretch>
            <a:fillRect/>
          </a:stretch>
        </p:blipFill>
        <p:spPr>
          <a:xfrm>
            <a:off x="662082" y="731041"/>
            <a:ext cx="10867833" cy="5395917"/>
          </a:xfrm>
          <a:prstGeom prst="rect">
            <a:avLst/>
          </a:prstGeom>
        </p:spPr>
      </p:pic>
      <p:pic>
        <p:nvPicPr>
          <p:cNvPr id="9" name="Picture 8">
            <a:extLst>
              <a:ext uri="{FF2B5EF4-FFF2-40B4-BE49-F238E27FC236}">
                <a16:creationId xmlns:a16="http://schemas.microsoft.com/office/drawing/2014/main" id="{67D2A969-8BFD-6A09-FFBD-0B3E0EA51909}"/>
              </a:ext>
            </a:extLst>
          </p:cNvPr>
          <p:cNvPicPr>
            <a:picLocks noChangeAspect="1"/>
          </p:cNvPicPr>
          <p:nvPr userDrawn="1"/>
        </p:nvPicPr>
        <p:blipFill>
          <a:blip r:embed="rId4"/>
          <a:stretch>
            <a:fillRect/>
          </a:stretch>
        </p:blipFill>
        <p:spPr>
          <a:xfrm>
            <a:off x="12291" y="0"/>
            <a:ext cx="12167420" cy="6858000"/>
          </a:xfrm>
          <a:prstGeom prst="rect">
            <a:avLst/>
          </a:prstGeom>
        </p:spPr>
      </p:pic>
      <p:pic>
        <p:nvPicPr>
          <p:cNvPr id="11" name="Picture 10">
            <a:extLst>
              <a:ext uri="{FF2B5EF4-FFF2-40B4-BE49-F238E27FC236}">
                <a16:creationId xmlns:a16="http://schemas.microsoft.com/office/drawing/2014/main" id="{1E308750-C219-45D7-C234-BA4755BEB48B}"/>
              </a:ext>
            </a:extLst>
          </p:cNvPr>
          <p:cNvPicPr>
            <a:picLocks noChangeAspect="1"/>
          </p:cNvPicPr>
          <p:nvPr userDrawn="1"/>
        </p:nvPicPr>
        <p:blipFill>
          <a:blip r:embed="rId5"/>
          <a:stretch>
            <a:fillRect/>
          </a:stretch>
        </p:blipFill>
        <p:spPr>
          <a:xfrm>
            <a:off x="10016644" y="754803"/>
            <a:ext cx="1444120" cy="618909"/>
          </a:xfrm>
          <a:prstGeom prst="rect">
            <a:avLst/>
          </a:prstGeom>
        </p:spPr>
      </p:pic>
      <p:sp>
        <p:nvSpPr>
          <p:cNvPr id="2" name="Title 1">
            <a:extLst>
              <a:ext uri="{FF2B5EF4-FFF2-40B4-BE49-F238E27FC236}">
                <a16:creationId xmlns:a16="http://schemas.microsoft.com/office/drawing/2014/main" id="{B5E34F57-729C-E4DD-7AA1-4BE5D54DA3BA}"/>
              </a:ext>
            </a:extLst>
          </p:cNvPr>
          <p:cNvSpPr>
            <a:spLocks noGrp="1"/>
          </p:cNvSpPr>
          <p:nvPr>
            <p:ph type="ctrTitle" hasCustomPrompt="1"/>
          </p:nvPr>
        </p:nvSpPr>
        <p:spPr>
          <a:xfrm>
            <a:off x="1523999" y="2235200"/>
            <a:ext cx="9144000" cy="2387600"/>
          </a:xfrm>
          <a:prstGeom prst="rect">
            <a:avLst/>
          </a:prstGeom>
        </p:spPr>
        <p:txBody>
          <a:bodyPr anchor="ctr"/>
          <a:lstStyle>
            <a:lvl1pPr algn="ctr">
              <a:defRPr sz="6000" b="1" i="0">
                <a:latin typeface="Montserrat ExtraBold" pitchFamily="2" charset="77"/>
              </a:defRPr>
            </a:lvl1pPr>
          </a:lstStyle>
          <a:p>
            <a:r>
              <a:rPr lang="en-GB"/>
              <a:t>CLICK TO EDIT MASTER TITLE STYLE</a:t>
            </a:r>
          </a:p>
        </p:txBody>
      </p:sp>
    </p:spTree>
    <p:extLst>
      <p:ext uri="{BB962C8B-B14F-4D97-AF65-F5344CB8AC3E}">
        <p14:creationId xmlns:p14="http://schemas.microsoft.com/office/powerpoint/2010/main" val="2964154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hank-You_Slide_pink/orang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D58E58-F516-A339-4EC2-79E3D1E695A0}"/>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7" name="Picture 6">
            <a:extLst>
              <a:ext uri="{FF2B5EF4-FFF2-40B4-BE49-F238E27FC236}">
                <a16:creationId xmlns:a16="http://schemas.microsoft.com/office/drawing/2014/main" id="{5C6F14C2-5E81-C92A-CAE7-95CDD1CF4146}"/>
              </a:ext>
            </a:extLst>
          </p:cNvPr>
          <p:cNvPicPr>
            <a:picLocks noChangeAspect="1"/>
          </p:cNvPicPr>
          <p:nvPr userDrawn="1"/>
        </p:nvPicPr>
        <p:blipFill>
          <a:blip r:embed="rId3"/>
          <a:stretch>
            <a:fillRect/>
          </a:stretch>
        </p:blipFill>
        <p:spPr>
          <a:xfrm>
            <a:off x="681557" y="683333"/>
            <a:ext cx="10828885" cy="5491334"/>
          </a:xfrm>
          <a:prstGeom prst="rect">
            <a:avLst/>
          </a:prstGeom>
        </p:spPr>
      </p:pic>
      <p:pic>
        <p:nvPicPr>
          <p:cNvPr id="8" name="Picture 7">
            <a:extLst>
              <a:ext uri="{FF2B5EF4-FFF2-40B4-BE49-F238E27FC236}">
                <a16:creationId xmlns:a16="http://schemas.microsoft.com/office/drawing/2014/main" id="{BBE33E09-81B9-AB3F-6127-6EF7A3F44E8A}"/>
              </a:ext>
            </a:extLst>
          </p:cNvPr>
          <p:cNvPicPr>
            <a:picLocks noChangeAspect="1"/>
          </p:cNvPicPr>
          <p:nvPr userDrawn="1"/>
        </p:nvPicPr>
        <p:blipFill>
          <a:blip r:embed="rId4"/>
          <a:stretch>
            <a:fillRect/>
          </a:stretch>
        </p:blipFill>
        <p:spPr>
          <a:xfrm>
            <a:off x="17892" y="0"/>
            <a:ext cx="12156215" cy="6858000"/>
          </a:xfrm>
          <a:prstGeom prst="rect">
            <a:avLst/>
          </a:prstGeom>
        </p:spPr>
      </p:pic>
      <p:pic>
        <p:nvPicPr>
          <p:cNvPr id="3" name="Picture 2">
            <a:extLst>
              <a:ext uri="{FF2B5EF4-FFF2-40B4-BE49-F238E27FC236}">
                <a16:creationId xmlns:a16="http://schemas.microsoft.com/office/drawing/2014/main" id="{C78A3578-F41B-338A-EF02-21B24A8F1C42}"/>
              </a:ext>
            </a:extLst>
          </p:cNvPr>
          <p:cNvPicPr>
            <a:picLocks noChangeAspect="1"/>
          </p:cNvPicPr>
          <p:nvPr userDrawn="1"/>
        </p:nvPicPr>
        <p:blipFill>
          <a:blip r:embed="rId5"/>
          <a:stretch>
            <a:fillRect/>
          </a:stretch>
        </p:blipFill>
        <p:spPr>
          <a:xfrm>
            <a:off x="5373939" y="754803"/>
            <a:ext cx="1444120" cy="618909"/>
          </a:xfrm>
          <a:prstGeom prst="rect">
            <a:avLst/>
          </a:prstGeom>
        </p:spPr>
      </p:pic>
      <p:pic>
        <p:nvPicPr>
          <p:cNvPr id="4" name="Picture 3">
            <a:extLst>
              <a:ext uri="{FF2B5EF4-FFF2-40B4-BE49-F238E27FC236}">
                <a16:creationId xmlns:a16="http://schemas.microsoft.com/office/drawing/2014/main" id="{9A81F79A-2CE3-638E-EB2C-DA9C273AA861}"/>
              </a:ext>
            </a:extLst>
          </p:cNvPr>
          <p:cNvPicPr>
            <a:picLocks noChangeAspect="1"/>
          </p:cNvPicPr>
          <p:nvPr userDrawn="1"/>
        </p:nvPicPr>
        <p:blipFill>
          <a:blip r:embed="rId6"/>
          <a:stretch>
            <a:fillRect/>
          </a:stretch>
        </p:blipFill>
        <p:spPr>
          <a:xfrm>
            <a:off x="5119348" y="5348952"/>
            <a:ext cx="1953302" cy="754245"/>
          </a:xfrm>
          <a:prstGeom prst="rect">
            <a:avLst/>
          </a:prstGeom>
        </p:spPr>
      </p:pic>
      <p:sp>
        <p:nvSpPr>
          <p:cNvPr id="2" name="Title 1">
            <a:extLst>
              <a:ext uri="{FF2B5EF4-FFF2-40B4-BE49-F238E27FC236}">
                <a16:creationId xmlns:a16="http://schemas.microsoft.com/office/drawing/2014/main" id="{B5E34F57-729C-E4DD-7AA1-4BE5D54DA3BA}"/>
              </a:ext>
            </a:extLst>
          </p:cNvPr>
          <p:cNvSpPr>
            <a:spLocks noGrp="1"/>
          </p:cNvSpPr>
          <p:nvPr>
            <p:ph type="ctrTitle" hasCustomPrompt="1"/>
          </p:nvPr>
        </p:nvSpPr>
        <p:spPr>
          <a:xfrm>
            <a:off x="1523999" y="2235200"/>
            <a:ext cx="9144000" cy="2387600"/>
          </a:xfrm>
          <a:prstGeom prst="rect">
            <a:avLst/>
          </a:prstGeom>
        </p:spPr>
        <p:txBody>
          <a:bodyPr anchor="ctr"/>
          <a:lstStyle>
            <a:lvl1pPr algn="ctr">
              <a:defRPr sz="6000" b="1" i="0">
                <a:latin typeface="Montserrat ExtraBold" pitchFamily="2" charset="77"/>
              </a:defRPr>
            </a:lvl1pPr>
          </a:lstStyle>
          <a:p>
            <a:r>
              <a:rPr lang="en-GB"/>
              <a:t>CLICK TO EDIT MASTER TITLE STYLE</a:t>
            </a:r>
          </a:p>
        </p:txBody>
      </p:sp>
    </p:spTree>
    <p:extLst>
      <p:ext uri="{BB962C8B-B14F-4D97-AF65-F5344CB8AC3E}">
        <p14:creationId xmlns:p14="http://schemas.microsoft.com/office/powerpoint/2010/main" val="213434568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4_Thank-You_Slide_pink/green">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04C778-068B-B0D5-4285-E138F41CD285}"/>
              </a:ext>
            </a:extLst>
          </p:cNvPr>
          <p:cNvPicPr>
            <a:picLocks noChangeAspect="1"/>
          </p:cNvPicPr>
          <p:nvPr userDrawn="1"/>
        </p:nvPicPr>
        <p:blipFill>
          <a:blip r:embed="rId2"/>
          <a:stretch>
            <a:fillRect/>
          </a:stretch>
        </p:blipFill>
        <p:spPr>
          <a:xfrm>
            <a:off x="1" y="0"/>
            <a:ext cx="12191999" cy="6858000"/>
          </a:xfrm>
          <a:prstGeom prst="rect">
            <a:avLst/>
          </a:prstGeom>
        </p:spPr>
      </p:pic>
      <p:pic>
        <p:nvPicPr>
          <p:cNvPr id="6" name="Picture 5">
            <a:extLst>
              <a:ext uri="{FF2B5EF4-FFF2-40B4-BE49-F238E27FC236}">
                <a16:creationId xmlns:a16="http://schemas.microsoft.com/office/drawing/2014/main" id="{ED2CDE20-CB30-0879-4A66-52A66D0523E4}"/>
              </a:ext>
            </a:extLst>
          </p:cNvPr>
          <p:cNvPicPr>
            <a:picLocks noChangeAspect="1"/>
          </p:cNvPicPr>
          <p:nvPr userDrawn="1"/>
        </p:nvPicPr>
        <p:blipFill>
          <a:blip r:embed="rId3"/>
          <a:stretch>
            <a:fillRect/>
          </a:stretch>
        </p:blipFill>
        <p:spPr>
          <a:xfrm>
            <a:off x="662082" y="731041"/>
            <a:ext cx="10867833" cy="5395917"/>
          </a:xfrm>
          <a:prstGeom prst="rect">
            <a:avLst/>
          </a:prstGeom>
        </p:spPr>
      </p:pic>
      <p:pic>
        <p:nvPicPr>
          <p:cNvPr id="9" name="Picture 8">
            <a:extLst>
              <a:ext uri="{FF2B5EF4-FFF2-40B4-BE49-F238E27FC236}">
                <a16:creationId xmlns:a16="http://schemas.microsoft.com/office/drawing/2014/main" id="{67D2A969-8BFD-6A09-FFBD-0B3E0EA51909}"/>
              </a:ext>
            </a:extLst>
          </p:cNvPr>
          <p:cNvPicPr>
            <a:picLocks noChangeAspect="1"/>
          </p:cNvPicPr>
          <p:nvPr userDrawn="1"/>
        </p:nvPicPr>
        <p:blipFill>
          <a:blip r:embed="rId4"/>
          <a:stretch>
            <a:fillRect/>
          </a:stretch>
        </p:blipFill>
        <p:spPr>
          <a:xfrm>
            <a:off x="12291" y="0"/>
            <a:ext cx="12167420" cy="6858000"/>
          </a:xfrm>
          <a:prstGeom prst="rect">
            <a:avLst/>
          </a:prstGeom>
        </p:spPr>
      </p:pic>
      <p:pic>
        <p:nvPicPr>
          <p:cNvPr id="5" name="Picture 4">
            <a:extLst>
              <a:ext uri="{FF2B5EF4-FFF2-40B4-BE49-F238E27FC236}">
                <a16:creationId xmlns:a16="http://schemas.microsoft.com/office/drawing/2014/main" id="{0B96A20E-28BC-94D8-0495-AB13E3B0D4E4}"/>
              </a:ext>
            </a:extLst>
          </p:cNvPr>
          <p:cNvPicPr>
            <a:picLocks noChangeAspect="1"/>
          </p:cNvPicPr>
          <p:nvPr userDrawn="1"/>
        </p:nvPicPr>
        <p:blipFill>
          <a:blip r:embed="rId5"/>
          <a:stretch>
            <a:fillRect/>
          </a:stretch>
        </p:blipFill>
        <p:spPr>
          <a:xfrm>
            <a:off x="5373939" y="754803"/>
            <a:ext cx="1444120" cy="618909"/>
          </a:xfrm>
          <a:prstGeom prst="rect">
            <a:avLst/>
          </a:prstGeom>
        </p:spPr>
      </p:pic>
      <p:pic>
        <p:nvPicPr>
          <p:cNvPr id="7" name="Picture 6">
            <a:extLst>
              <a:ext uri="{FF2B5EF4-FFF2-40B4-BE49-F238E27FC236}">
                <a16:creationId xmlns:a16="http://schemas.microsoft.com/office/drawing/2014/main" id="{9775666A-47E7-0C90-4270-40D874FE0252}"/>
              </a:ext>
            </a:extLst>
          </p:cNvPr>
          <p:cNvPicPr>
            <a:picLocks noChangeAspect="1"/>
          </p:cNvPicPr>
          <p:nvPr userDrawn="1"/>
        </p:nvPicPr>
        <p:blipFill>
          <a:blip r:embed="rId6"/>
          <a:stretch>
            <a:fillRect/>
          </a:stretch>
        </p:blipFill>
        <p:spPr>
          <a:xfrm>
            <a:off x="5119348" y="5348952"/>
            <a:ext cx="1953302" cy="754245"/>
          </a:xfrm>
          <a:prstGeom prst="rect">
            <a:avLst/>
          </a:prstGeom>
        </p:spPr>
      </p:pic>
      <p:sp>
        <p:nvSpPr>
          <p:cNvPr id="3" name="Title 1">
            <a:extLst>
              <a:ext uri="{FF2B5EF4-FFF2-40B4-BE49-F238E27FC236}">
                <a16:creationId xmlns:a16="http://schemas.microsoft.com/office/drawing/2014/main" id="{0DA1AD14-26AE-B4DE-D03C-41D9A6456DB4}"/>
              </a:ext>
            </a:extLst>
          </p:cNvPr>
          <p:cNvSpPr>
            <a:spLocks noGrp="1"/>
          </p:cNvSpPr>
          <p:nvPr>
            <p:ph type="ctrTitle" hasCustomPrompt="1"/>
          </p:nvPr>
        </p:nvSpPr>
        <p:spPr>
          <a:xfrm>
            <a:off x="1523999" y="2235200"/>
            <a:ext cx="9144000" cy="2387600"/>
          </a:xfrm>
          <a:prstGeom prst="rect">
            <a:avLst/>
          </a:prstGeom>
        </p:spPr>
        <p:txBody>
          <a:bodyPr anchor="ctr"/>
          <a:lstStyle>
            <a:lvl1pPr algn="ctr">
              <a:defRPr sz="6000" b="1" i="0">
                <a:latin typeface="Montserrat ExtraBold" pitchFamily="2" charset="77"/>
              </a:defRPr>
            </a:lvl1pPr>
          </a:lstStyle>
          <a:p>
            <a:r>
              <a:rPr lang="en-GB"/>
              <a:t>CLICK TO EDIT MASTER TITLE STYLE</a:t>
            </a:r>
          </a:p>
        </p:txBody>
      </p:sp>
    </p:spTree>
    <p:extLst>
      <p:ext uri="{BB962C8B-B14F-4D97-AF65-F5344CB8AC3E}">
        <p14:creationId xmlns:p14="http://schemas.microsoft.com/office/powerpoint/2010/main" val="577554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4_Thank-You_Slide_pink/blu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839C73-090F-0484-3A57-336FEADDE6B7}"/>
              </a:ext>
            </a:extLst>
          </p:cNvPr>
          <p:cNvPicPr>
            <a:picLocks noChangeAspect="1"/>
          </p:cNvPicPr>
          <p:nvPr userDrawn="1"/>
        </p:nvPicPr>
        <p:blipFill>
          <a:blip r:embed="rId2"/>
          <a:stretch>
            <a:fillRect/>
          </a:stretch>
        </p:blipFill>
        <p:spPr>
          <a:xfrm>
            <a:off x="0" y="-1"/>
            <a:ext cx="12192000" cy="6858001"/>
          </a:xfrm>
          <a:prstGeom prst="rect">
            <a:avLst/>
          </a:prstGeom>
        </p:spPr>
      </p:pic>
      <p:pic>
        <p:nvPicPr>
          <p:cNvPr id="5" name="Picture 4">
            <a:extLst>
              <a:ext uri="{FF2B5EF4-FFF2-40B4-BE49-F238E27FC236}">
                <a16:creationId xmlns:a16="http://schemas.microsoft.com/office/drawing/2014/main" id="{19FF69B2-7751-DC98-8090-0390622E78A0}"/>
              </a:ext>
            </a:extLst>
          </p:cNvPr>
          <p:cNvPicPr>
            <a:picLocks noChangeAspect="1"/>
          </p:cNvPicPr>
          <p:nvPr userDrawn="1"/>
        </p:nvPicPr>
        <p:blipFill>
          <a:blip r:embed="rId3"/>
          <a:stretch>
            <a:fillRect/>
          </a:stretch>
        </p:blipFill>
        <p:spPr>
          <a:xfrm>
            <a:off x="777947" y="625936"/>
            <a:ext cx="10636106" cy="5606127"/>
          </a:xfrm>
          <a:prstGeom prst="rect">
            <a:avLst/>
          </a:prstGeom>
        </p:spPr>
      </p:pic>
      <p:pic>
        <p:nvPicPr>
          <p:cNvPr id="9" name="Picture 8">
            <a:extLst>
              <a:ext uri="{FF2B5EF4-FFF2-40B4-BE49-F238E27FC236}">
                <a16:creationId xmlns:a16="http://schemas.microsoft.com/office/drawing/2014/main" id="{2671445E-037A-0FEF-0D42-274789F5E3AF}"/>
              </a:ext>
            </a:extLst>
          </p:cNvPr>
          <p:cNvPicPr>
            <a:picLocks noChangeAspect="1"/>
          </p:cNvPicPr>
          <p:nvPr userDrawn="1"/>
        </p:nvPicPr>
        <p:blipFill>
          <a:blip r:embed="rId4"/>
          <a:stretch>
            <a:fillRect/>
          </a:stretch>
        </p:blipFill>
        <p:spPr>
          <a:xfrm>
            <a:off x="-1" y="10091"/>
            <a:ext cx="12192000" cy="6847909"/>
          </a:xfrm>
          <a:prstGeom prst="rect">
            <a:avLst/>
          </a:prstGeom>
        </p:spPr>
      </p:pic>
      <p:pic>
        <p:nvPicPr>
          <p:cNvPr id="6" name="Picture 5">
            <a:extLst>
              <a:ext uri="{FF2B5EF4-FFF2-40B4-BE49-F238E27FC236}">
                <a16:creationId xmlns:a16="http://schemas.microsoft.com/office/drawing/2014/main" id="{86F8BAE7-CAF1-AFFD-E03B-F997F93002FC}"/>
              </a:ext>
            </a:extLst>
          </p:cNvPr>
          <p:cNvPicPr>
            <a:picLocks noChangeAspect="1"/>
          </p:cNvPicPr>
          <p:nvPr userDrawn="1"/>
        </p:nvPicPr>
        <p:blipFill>
          <a:blip r:embed="rId5"/>
          <a:stretch>
            <a:fillRect/>
          </a:stretch>
        </p:blipFill>
        <p:spPr>
          <a:xfrm>
            <a:off x="5373939" y="754803"/>
            <a:ext cx="1444120" cy="618909"/>
          </a:xfrm>
          <a:prstGeom prst="rect">
            <a:avLst/>
          </a:prstGeom>
        </p:spPr>
      </p:pic>
      <p:pic>
        <p:nvPicPr>
          <p:cNvPr id="8" name="Picture 7">
            <a:extLst>
              <a:ext uri="{FF2B5EF4-FFF2-40B4-BE49-F238E27FC236}">
                <a16:creationId xmlns:a16="http://schemas.microsoft.com/office/drawing/2014/main" id="{BE93FCD9-04A5-A731-2DD8-175E29AF4CF9}"/>
              </a:ext>
            </a:extLst>
          </p:cNvPr>
          <p:cNvPicPr>
            <a:picLocks noChangeAspect="1"/>
          </p:cNvPicPr>
          <p:nvPr userDrawn="1"/>
        </p:nvPicPr>
        <p:blipFill>
          <a:blip r:embed="rId6"/>
          <a:stretch>
            <a:fillRect/>
          </a:stretch>
        </p:blipFill>
        <p:spPr>
          <a:xfrm>
            <a:off x="5119348" y="5348952"/>
            <a:ext cx="1953302" cy="754245"/>
          </a:xfrm>
          <a:prstGeom prst="rect">
            <a:avLst/>
          </a:prstGeom>
        </p:spPr>
      </p:pic>
      <p:sp>
        <p:nvSpPr>
          <p:cNvPr id="4" name="Title 1">
            <a:extLst>
              <a:ext uri="{FF2B5EF4-FFF2-40B4-BE49-F238E27FC236}">
                <a16:creationId xmlns:a16="http://schemas.microsoft.com/office/drawing/2014/main" id="{F41D433B-5025-0425-F2B8-2C5CA2343B12}"/>
              </a:ext>
            </a:extLst>
          </p:cNvPr>
          <p:cNvSpPr>
            <a:spLocks noGrp="1"/>
          </p:cNvSpPr>
          <p:nvPr>
            <p:ph type="ctrTitle" hasCustomPrompt="1"/>
          </p:nvPr>
        </p:nvSpPr>
        <p:spPr>
          <a:xfrm>
            <a:off x="1523999" y="2235200"/>
            <a:ext cx="9144000" cy="2387600"/>
          </a:xfrm>
          <a:prstGeom prst="rect">
            <a:avLst/>
          </a:prstGeom>
        </p:spPr>
        <p:txBody>
          <a:bodyPr anchor="ctr"/>
          <a:lstStyle>
            <a:lvl1pPr algn="ctr">
              <a:defRPr sz="6000" b="1" i="0">
                <a:latin typeface="Montserrat ExtraBold" pitchFamily="2" charset="77"/>
              </a:defRPr>
            </a:lvl1pPr>
          </a:lstStyle>
          <a:p>
            <a:r>
              <a:rPr lang="en-GB"/>
              <a:t>CLICK TO EDIT MASTER TITLE STYLE</a:t>
            </a:r>
          </a:p>
        </p:txBody>
      </p:sp>
    </p:spTree>
    <p:extLst>
      <p:ext uri="{BB962C8B-B14F-4D97-AF65-F5344CB8AC3E}">
        <p14:creationId xmlns:p14="http://schemas.microsoft.com/office/powerpoint/2010/main" val="3953101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itle+Body">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59678957-5A19-3E4A-8362-CBE2016FF734}"/>
              </a:ext>
            </a:extLst>
          </p:cNvPr>
          <p:cNvPicPr>
            <a:picLocks noChangeAspect="1"/>
          </p:cNvPicPr>
          <p:nvPr userDrawn="1"/>
        </p:nvPicPr>
        <p:blipFill rotWithShape="1">
          <a:blip r:embed="rId2"/>
          <a:srcRect l="92" r="1"/>
          <a:stretch/>
        </p:blipFill>
        <p:spPr>
          <a:xfrm>
            <a:off x="11278" y="0"/>
            <a:ext cx="12180722" cy="6858000"/>
          </a:xfrm>
          <a:prstGeom prst="rect">
            <a:avLst/>
          </a:prstGeom>
        </p:spPr>
      </p:pic>
      <p:pic>
        <p:nvPicPr>
          <p:cNvPr id="7" name="Picture 6">
            <a:extLst>
              <a:ext uri="{FF2B5EF4-FFF2-40B4-BE49-F238E27FC236}">
                <a16:creationId xmlns:a16="http://schemas.microsoft.com/office/drawing/2014/main" id="{78D606CC-229E-B7E7-60FD-1D6B5B4C1760}"/>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810" t="8734" r="832" b="8738"/>
          <a:stretch/>
        </p:blipFill>
        <p:spPr>
          <a:xfrm>
            <a:off x="607047" y="793809"/>
            <a:ext cx="10975351" cy="5659821"/>
          </a:xfrm>
          <a:prstGeom prst="rect">
            <a:avLst/>
          </a:prstGeom>
        </p:spPr>
      </p:pic>
      <p:sp>
        <p:nvSpPr>
          <p:cNvPr id="6" name="Content Placeholder 5">
            <a:extLst>
              <a:ext uri="{FF2B5EF4-FFF2-40B4-BE49-F238E27FC236}">
                <a16:creationId xmlns:a16="http://schemas.microsoft.com/office/drawing/2014/main" id="{0228AC69-3776-EE9A-E9CF-82A4C822FB51}"/>
              </a:ext>
            </a:extLst>
          </p:cNvPr>
          <p:cNvSpPr>
            <a:spLocks noGrp="1"/>
          </p:cNvSpPr>
          <p:nvPr>
            <p:ph sz="quarter" idx="10"/>
          </p:nvPr>
        </p:nvSpPr>
        <p:spPr>
          <a:xfrm>
            <a:off x="607047" y="1675105"/>
            <a:ext cx="5488953" cy="4583806"/>
          </a:xfrm>
        </p:spPr>
        <p:txBody>
          <a:bodyPr lIns="288000" rIns="144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28" name="Title 27">
            <a:extLst>
              <a:ext uri="{FF2B5EF4-FFF2-40B4-BE49-F238E27FC236}">
                <a16:creationId xmlns:a16="http://schemas.microsoft.com/office/drawing/2014/main" id="{A84407E5-8D47-42F5-C691-DACC1E420389}"/>
              </a:ext>
            </a:extLst>
          </p:cNvPr>
          <p:cNvSpPr>
            <a:spLocks noGrp="1"/>
          </p:cNvSpPr>
          <p:nvPr>
            <p:ph type="title"/>
          </p:nvPr>
        </p:nvSpPr>
        <p:spPr>
          <a:xfrm>
            <a:off x="609600" y="599091"/>
            <a:ext cx="5487464" cy="1037008"/>
          </a:xfrm>
        </p:spPr>
        <p:txBody>
          <a:bodyPr/>
          <a:lstStyle/>
          <a:p>
            <a:r>
              <a:rPr lang="fi-FI"/>
              <a:t>Muokkaa ots. perustyyl. napsautt.</a:t>
            </a:r>
            <a:endParaRPr lang="en-GB"/>
          </a:p>
        </p:txBody>
      </p:sp>
      <p:sp>
        <p:nvSpPr>
          <p:cNvPr id="2" name="Picture Placeholder 5">
            <a:extLst>
              <a:ext uri="{FF2B5EF4-FFF2-40B4-BE49-F238E27FC236}">
                <a16:creationId xmlns:a16="http://schemas.microsoft.com/office/drawing/2014/main" id="{B171E254-7BC8-B156-3275-74EC02217027}"/>
              </a:ext>
            </a:extLst>
          </p:cNvPr>
          <p:cNvSpPr>
            <a:spLocks noGrp="1"/>
          </p:cNvSpPr>
          <p:nvPr>
            <p:ph type="pic" sz="quarter" idx="11"/>
          </p:nvPr>
        </p:nvSpPr>
        <p:spPr>
          <a:xfrm>
            <a:off x="6108526" y="641952"/>
            <a:ext cx="5486398" cy="5616959"/>
          </a:xfrm>
        </p:spPr>
        <p:txBody>
          <a:bodyPr/>
          <a:lstStyle/>
          <a:p>
            <a:r>
              <a:rPr lang="fi-FI"/>
              <a:t>Lisää kuva napsauttamalla kuvaketta</a:t>
            </a:r>
            <a:endParaRPr lang="en-GB"/>
          </a:p>
        </p:txBody>
      </p:sp>
    </p:spTree>
    <p:extLst>
      <p:ext uri="{BB962C8B-B14F-4D97-AF65-F5344CB8AC3E}">
        <p14:creationId xmlns:p14="http://schemas.microsoft.com/office/powerpoint/2010/main" val="343148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Body">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59678957-5A19-3E4A-8362-CBE2016FF734}"/>
              </a:ext>
            </a:extLst>
          </p:cNvPr>
          <p:cNvPicPr>
            <a:picLocks noChangeAspect="1"/>
          </p:cNvPicPr>
          <p:nvPr userDrawn="1"/>
        </p:nvPicPr>
        <p:blipFill rotWithShape="1">
          <a:blip r:embed="rId2"/>
          <a:srcRect l="92" r="1"/>
          <a:stretch/>
        </p:blipFill>
        <p:spPr>
          <a:xfrm>
            <a:off x="11278" y="0"/>
            <a:ext cx="12180722" cy="6858000"/>
          </a:xfrm>
          <a:prstGeom prst="rect">
            <a:avLst/>
          </a:prstGeom>
        </p:spPr>
      </p:pic>
      <p:pic>
        <p:nvPicPr>
          <p:cNvPr id="7" name="Picture 6">
            <a:extLst>
              <a:ext uri="{FF2B5EF4-FFF2-40B4-BE49-F238E27FC236}">
                <a16:creationId xmlns:a16="http://schemas.microsoft.com/office/drawing/2014/main" id="{78D606CC-229E-B7E7-60FD-1D6B5B4C1760}"/>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810" t="8734" r="832" b="8738"/>
          <a:stretch/>
        </p:blipFill>
        <p:spPr>
          <a:xfrm>
            <a:off x="607047" y="793809"/>
            <a:ext cx="10975351" cy="5659821"/>
          </a:xfrm>
          <a:prstGeom prst="rect">
            <a:avLst/>
          </a:prstGeom>
        </p:spPr>
      </p:pic>
      <p:sp>
        <p:nvSpPr>
          <p:cNvPr id="6" name="Content Placeholder 5">
            <a:extLst>
              <a:ext uri="{FF2B5EF4-FFF2-40B4-BE49-F238E27FC236}">
                <a16:creationId xmlns:a16="http://schemas.microsoft.com/office/drawing/2014/main" id="{0228AC69-3776-EE9A-E9CF-82A4C822FB51}"/>
              </a:ext>
            </a:extLst>
          </p:cNvPr>
          <p:cNvSpPr>
            <a:spLocks noGrp="1"/>
          </p:cNvSpPr>
          <p:nvPr>
            <p:ph sz="quarter" idx="10"/>
          </p:nvPr>
        </p:nvSpPr>
        <p:spPr>
          <a:xfrm>
            <a:off x="607047" y="1675105"/>
            <a:ext cx="5488953" cy="4583806"/>
          </a:xfrm>
        </p:spPr>
        <p:txBody>
          <a:bodyPr lIns="288000" rIns="144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28" name="Title 27">
            <a:extLst>
              <a:ext uri="{FF2B5EF4-FFF2-40B4-BE49-F238E27FC236}">
                <a16:creationId xmlns:a16="http://schemas.microsoft.com/office/drawing/2014/main" id="{A84407E5-8D47-42F5-C691-DACC1E420389}"/>
              </a:ext>
            </a:extLst>
          </p:cNvPr>
          <p:cNvSpPr>
            <a:spLocks noGrp="1"/>
          </p:cNvSpPr>
          <p:nvPr>
            <p:ph type="title"/>
          </p:nvPr>
        </p:nvSpPr>
        <p:spPr>
          <a:xfrm>
            <a:off x="609600" y="599091"/>
            <a:ext cx="5487464" cy="1037008"/>
          </a:xfrm>
        </p:spPr>
        <p:txBody>
          <a:bodyPr/>
          <a:lstStyle/>
          <a:p>
            <a:r>
              <a:rPr lang="fi-FI"/>
              <a:t>Muokkaa ots. perustyyl. napsautt.</a:t>
            </a:r>
            <a:endParaRPr lang="en-GB"/>
          </a:p>
        </p:txBody>
      </p:sp>
      <p:sp>
        <p:nvSpPr>
          <p:cNvPr id="3" name="Picture Placeholder 23">
            <a:extLst>
              <a:ext uri="{FF2B5EF4-FFF2-40B4-BE49-F238E27FC236}">
                <a16:creationId xmlns:a16="http://schemas.microsoft.com/office/drawing/2014/main" id="{FF0F6ABD-1275-2707-726E-119FBF3603A4}"/>
              </a:ext>
            </a:extLst>
          </p:cNvPr>
          <p:cNvSpPr>
            <a:spLocks noGrp="1"/>
          </p:cNvSpPr>
          <p:nvPr>
            <p:ph type="pic" sz="quarter" idx="13" hasCustomPrompt="1"/>
          </p:nvPr>
        </p:nvSpPr>
        <p:spPr>
          <a:xfrm>
            <a:off x="6703046" y="715561"/>
            <a:ext cx="4323320" cy="5426878"/>
          </a:xfrm>
          <a:custGeom>
            <a:avLst/>
            <a:gdLst>
              <a:gd name="connsiteX0" fmla="*/ 2295679 w 4591357"/>
              <a:gd name="connsiteY0" fmla="*/ 0 h 5763334"/>
              <a:gd name="connsiteX1" fmla="*/ 4579505 w 4591357"/>
              <a:gd name="connsiteY1" fmla="*/ 2060959 h 5763334"/>
              <a:gd name="connsiteX2" fmla="*/ 4591281 w 4591357"/>
              <a:gd name="connsiteY2" fmla="*/ 2294174 h 5763334"/>
              <a:gd name="connsiteX3" fmla="*/ 4591357 w 4591357"/>
              <a:gd name="connsiteY3" fmla="*/ 2294174 h 5763334"/>
              <a:gd name="connsiteX4" fmla="*/ 4591357 w 4591357"/>
              <a:gd name="connsiteY4" fmla="*/ 2295679 h 5763334"/>
              <a:gd name="connsiteX5" fmla="*/ 4591357 w 4591357"/>
              <a:gd name="connsiteY5" fmla="*/ 3461493 h 5763334"/>
              <a:gd name="connsiteX6" fmla="*/ 4591045 w 4591357"/>
              <a:gd name="connsiteY6" fmla="*/ 3461493 h 5763334"/>
              <a:gd name="connsiteX7" fmla="*/ 4591357 w 4591357"/>
              <a:gd name="connsiteY7" fmla="*/ 3467655 h 5763334"/>
              <a:gd name="connsiteX8" fmla="*/ 2295679 w 4591357"/>
              <a:gd name="connsiteY8" fmla="*/ 5763334 h 5763334"/>
              <a:gd name="connsiteX9" fmla="*/ 0 w 4591357"/>
              <a:gd name="connsiteY9" fmla="*/ 3467655 h 5763334"/>
              <a:gd name="connsiteX10" fmla="*/ 311 w 4591357"/>
              <a:gd name="connsiteY10" fmla="*/ 3461493 h 5763334"/>
              <a:gd name="connsiteX11" fmla="*/ 0 w 4591357"/>
              <a:gd name="connsiteY11" fmla="*/ 3461493 h 5763334"/>
              <a:gd name="connsiteX12" fmla="*/ 0 w 4591357"/>
              <a:gd name="connsiteY12" fmla="*/ 2295679 h 5763334"/>
              <a:gd name="connsiteX13" fmla="*/ 0 w 4591357"/>
              <a:gd name="connsiteY13" fmla="*/ 2294174 h 5763334"/>
              <a:gd name="connsiteX14" fmla="*/ 76 w 4591357"/>
              <a:gd name="connsiteY14" fmla="*/ 2294174 h 5763334"/>
              <a:gd name="connsiteX15" fmla="*/ 11852 w 4591357"/>
              <a:gd name="connsiteY15" fmla="*/ 2060959 h 5763334"/>
              <a:gd name="connsiteX16" fmla="*/ 2295679 w 4591357"/>
              <a:gd name="connsiteY16" fmla="*/ 0 h 576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91357" h="5763334">
                <a:moveTo>
                  <a:pt x="2295679" y="0"/>
                </a:moveTo>
                <a:cubicBezTo>
                  <a:pt x="3484307" y="0"/>
                  <a:pt x="4461943" y="903349"/>
                  <a:pt x="4579505" y="2060959"/>
                </a:cubicBezTo>
                <a:lnTo>
                  <a:pt x="4591281" y="2294174"/>
                </a:lnTo>
                <a:lnTo>
                  <a:pt x="4591357" y="2294174"/>
                </a:lnTo>
                <a:lnTo>
                  <a:pt x="4591357" y="2295679"/>
                </a:lnTo>
                <a:lnTo>
                  <a:pt x="4591357" y="3461493"/>
                </a:lnTo>
                <a:lnTo>
                  <a:pt x="4591045" y="3461493"/>
                </a:lnTo>
                <a:lnTo>
                  <a:pt x="4591357" y="3467655"/>
                </a:lnTo>
                <a:cubicBezTo>
                  <a:pt x="4591357" y="4735524"/>
                  <a:pt x="3563549" y="5763334"/>
                  <a:pt x="2295679" y="5763334"/>
                </a:cubicBezTo>
                <a:cubicBezTo>
                  <a:pt x="1027810" y="5763334"/>
                  <a:pt x="0" y="4735524"/>
                  <a:pt x="0" y="3467655"/>
                </a:cubicBezTo>
                <a:lnTo>
                  <a:pt x="311" y="3461493"/>
                </a:lnTo>
                <a:lnTo>
                  <a:pt x="0" y="3461493"/>
                </a:lnTo>
                <a:lnTo>
                  <a:pt x="0" y="2295679"/>
                </a:lnTo>
                <a:lnTo>
                  <a:pt x="0" y="2294174"/>
                </a:lnTo>
                <a:lnTo>
                  <a:pt x="76" y="2294174"/>
                </a:lnTo>
                <a:lnTo>
                  <a:pt x="11852" y="2060959"/>
                </a:lnTo>
                <a:cubicBezTo>
                  <a:pt x="129414" y="903349"/>
                  <a:pt x="1107052" y="0"/>
                  <a:pt x="2295679" y="0"/>
                </a:cubicBezTo>
                <a:close/>
              </a:path>
            </a:pathLst>
          </a:custGeom>
        </p:spPr>
        <p:txBody>
          <a:bodyPr wrap="square" anchor="ctr">
            <a:noAutofit/>
          </a:bodyPr>
          <a:lstStyle>
            <a:lvl1pPr marL="0" indent="0" algn="ctr">
              <a:buNone/>
              <a:defRPr>
                <a:solidFill>
                  <a:schemeClr val="accent6"/>
                </a:solidFill>
              </a:defRPr>
            </a:lvl1pPr>
          </a:lstStyle>
          <a:p>
            <a:r>
              <a:rPr lang="fi-FI"/>
              <a:t>Sijoita kuva tähän</a:t>
            </a:r>
            <a:endParaRPr lang="en-FI"/>
          </a:p>
        </p:txBody>
      </p:sp>
    </p:spTree>
    <p:extLst>
      <p:ext uri="{BB962C8B-B14F-4D97-AF65-F5344CB8AC3E}">
        <p14:creationId xmlns:p14="http://schemas.microsoft.com/office/powerpoint/2010/main" val="3075072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Body">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59678957-5A19-3E4A-8362-CBE2016FF734}"/>
              </a:ext>
            </a:extLst>
          </p:cNvPr>
          <p:cNvPicPr>
            <a:picLocks noChangeAspect="1"/>
          </p:cNvPicPr>
          <p:nvPr userDrawn="1"/>
        </p:nvPicPr>
        <p:blipFill rotWithShape="1">
          <a:blip r:embed="rId2"/>
          <a:srcRect l="10824" t="10516" r="8700" b="10609"/>
          <a:stretch/>
        </p:blipFill>
        <p:spPr>
          <a:xfrm>
            <a:off x="11278" y="0"/>
            <a:ext cx="12180722" cy="6858000"/>
          </a:xfrm>
          <a:prstGeom prst="rect">
            <a:avLst/>
          </a:prstGeom>
        </p:spPr>
      </p:pic>
      <p:pic>
        <p:nvPicPr>
          <p:cNvPr id="7" name="Picture 6">
            <a:extLst>
              <a:ext uri="{FF2B5EF4-FFF2-40B4-BE49-F238E27FC236}">
                <a16:creationId xmlns:a16="http://schemas.microsoft.com/office/drawing/2014/main" id="{78D606CC-229E-B7E7-60FD-1D6B5B4C1760}"/>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810" t="8734" r="832" b="8738"/>
          <a:stretch/>
        </p:blipFill>
        <p:spPr>
          <a:xfrm>
            <a:off x="607047" y="793809"/>
            <a:ext cx="10975351" cy="5659821"/>
          </a:xfrm>
          <a:prstGeom prst="rect">
            <a:avLst/>
          </a:prstGeom>
        </p:spPr>
      </p:pic>
      <p:sp>
        <p:nvSpPr>
          <p:cNvPr id="6" name="Content Placeholder 5">
            <a:extLst>
              <a:ext uri="{FF2B5EF4-FFF2-40B4-BE49-F238E27FC236}">
                <a16:creationId xmlns:a16="http://schemas.microsoft.com/office/drawing/2014/main" id="{0228AC69-3776-EE9A-E9CF-82A4C822FB51}"/>
              </a:ext>
            </a:extLst>
          </p:cNvPr>
          <p:cNvSpPr>
            <a:spLocks noGrp="1"/>
          </p:cNvSpPr>
          <p:nvPr>
            <p:ph sz="quarter" idx="10"/>
          </p:nvPr>
        </p:nvSpPr>
        <p:spPr>
          <a:xfrm>
            <a:off x="607047" y="1636099"/>
            <a:ext cx="10822953" cy="4622812"/>
          </a:xfrm>
        </p:spPr>
        <p:txBody>
          <a:bodyPr lIns="288000" rIns="144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28" name="Title 27">
            <a:extLst>
              <a:ext uri="{FF2B5EF4-FFF2-40B4-BE49-F238E27FC236}">
                <a16:creationId xmlns:a16="http://schemas.microsoft.com/office/drawing/2014/main" id="{A84407E5-8D47-42F5-C691-DACC1E420389}"/>
              </a:ext>
            </a:extLst>
          </p:cNvPr>
          <p:cNvSpPr>
            <a:spLocks noGrp="1"/>
          </p:cNvSpPr>
          <p:nvPr>
            <p:ph type="title"/>
          </p:nvPr>
        </p:nvSpPr>
        <p:spPr>
          <a:xfrm>
            <a:off x="609599" y="599091"/>
            <a:ext cx="10820017" cy="1037008"/>
          </a:xfrm>
        </p:spPr>
        <p:txBody>
          <a:bodyPr/>
          <a:lstStyle/>
          <a:p>
            <a:r>
              <a:rPr lang="fi-FI"/>
              <a:t>Muokkaa ots. perustyyl. napsautt.</a:t>
            </a:r>
            <a:endParaRPr lang="en-GB"/>
          </a:p>
        </p:txBody>
      </p:sp>
    </p:spTree>
    <p:extLst>
      <p:ext uri="{BB962C8B-B14F-4D97-AF65-F5344CB8AC3E}">
        <p14:creationId xmlns:p14="http://schemas.microsoft.com/office/powerpoint/2010/main" val="3340785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Title+Body">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59678957-5A19-3E4A-8362-CBE2016FF734}"/>
              </a:ext>
            </a:extLst>
          </p:cNvPr>
          <p:cNvPicPr>
            <a:picLocks noChangeAspect="1"/>
          </p:cNvPicPr>
          <p:nvPr userDrawn="1"/>
        </p:nvPicPr>
        <p:blipFill rotWithShape="1">
          <a:blip r:embed="rId2"/>
          <a:srcRect l="10824" t="10516" r="8700" b="10609"/>
          <a:stretch/>
        </p:blipFill>
        <p:spPr>
          <a:xfrm>
            <a:off x="11278" y="0"/>
            <a:ext cx="12180722" cy="6858000"/>
          </a:xfrm>
          <a:prstGeom prst="rect">
            <a:avLst/>
          </a:prstGeom>
        </p:spPr>
      </p:pic>
      <p:pic>
        <p:nvPicPr>
          <p:cNvPr id="7" name="Picture 6">
            <a:extLst>
              <a:ext uri="{FF2B5EF4-FFF2-40B4-BE49-F238E27FC236}">
                <a16:creationId xmlns:a16="http://schemas.microsoft.com/office/drawing/2014/main" id="{78D606CC-229E-B7E7-60FD-1D6B5B4C1760}"/>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810" t="8734" r="832" b="8738"/>
          <a:stretch/>
        </p:blipFill>
        <p:spPr>
          <a:xfrm>
            <a:off x="607047" y="793809"/>
            <a:ext cx="10975351" cy="5659821"/>
          </a:xfrm>
          <a:prstGeom prst="rect">
            <a:avLst/>
          </a:prstGeom>
        </p:spPr>
      </p:pic>
      <p:sp>
        <p:nvSpPr>
          <p:cNvPr id="6" name="Content Placeholder 5">
            <a:extLst>
              <a:ext uri="{FF2B5EF4-FFF2-40B4-BE49-F238E27FC236}">
                <a16:creationId xmlns:a16="http://schemas.microsoft.com/office/drawing/2014/main" id="{0228AC69-3776-EE9A-E9CF-82A4C822FB51}"/>
              </a:ext>
            </a:extLst>
          </p:cNvPr>
          <p:cNvSpPr>
            <a:spLocks noGrp="1"/>
          </p:cNvSpPr>
          <p:nvPr>
            <p:ph sz="quarter" idx="10"/>
          </p:nvPr>
        </p:nvSpPr>
        <p:spPr>
          <a:xfrm>
            <a:off x="607047" y="1636099"/>
            <a:ext cx="8551241" cy="4622812"/>
          </a:xfrm>
        </p:spPr>
        <p:txBody>
          <a:bodyPr lIns="288000" rIns="144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28" name="Title 27">
            <a:extLst>
              <a:ext uri="{FF2B5EF4-FFF2-40B4-BE49-F238E27FC236}">
                <a16:creationId xmlns:a16="http://schemas.microsoft.com/office/drawing/2014/main" id="{A84407E5-8D47-42F5-C691-DACC1E420389}"/>
              </a:ext>
            </a:extLst>
          </p:cNvPr>
          <p:cNvSpPr>
            <a:spLocks noGrp="1"/>
          </p:cNvSpPr>
          <p:nvPr>
            <p:ph type="title"/>
          </p:nvPr>
        </p:nvSpPr>
        <p:spPr>
          <a:xfrm>
            <a:off x="609599" y="599091"/>
            <a:ext cx="8548921" cy="1037008"/>
          </a:xfrm>
        </p:spPr>
        <p:txBody>
          <a:bodyPr/>
          <a:lstStyle/>
          <a:p>
            <a:r>
              <a:rPr lang="fi-FI"/>
              <a:t>Muokkaa ots. perustyyl. napsautt.</a:t>
            </a:r>
            <a:endParaRPr lang="en-GB"/>
          </a:p>
        </p:txBody>
      </p:sp>
      <p:pic>
        <p:nvPicPr>
          <p:cNvPr id="2" name="Picture 29">
            <a:extLst>
              <a:ext uri="{FF2B5EF4-FFF2-40B4-BE49-F238E27FC236}">
                <a16:creationId xmlns:a16="http://schemas.microsoft.com/office/drawing/2014/main" id="{D06BD26C-E842-E891-D308-25597EDC42EF}"/>
              </a:ext>
            </a:extLst>
          </p:cNvPr>
          <p:cNvPicPr>
            <a:picLocks noChangeAspect="1"/>
          </p:cNvPicPr>
          <p:nvPr userDrawn="1"/>
        </p:nvPicPr>
        <p:blipFill>
          <a:blip r:embed="rId4"/>
          <a:stretch>
            <a:fillRect/>
          </a:stretch>
        </p:blipFill>
        <p:spPr>
          <a:xfrm>
            <a:off x="10016644" y="754803"/>
            <a:ext cx="1444120" cy="618909"/>
          </a:xfrm>
          <a:prstGeom prst="rect">
            <a:avLst/>
          </a:prstGeom>
        </p:spPr>
      </p:pic>
      <p:pic>
        <p:nvPicPr>
          <p:cNvPr id="3" name="Picture 30">
            <a:extLst>
              <a:ext uri="{FF2B5EF4-FFF2-40B4-BE49-F238E27FC236}">
                <a16:creationId xmlns:a16="http://schemas.microsoft.com/office/drawing/2014/main" id="{C8025FFB-CA7E-058F-D4F1-D0818EBA0B44}"/>
              </a:ext>
            </a:extLst>
          </p:cNvPr>
          <p:cNvPicPr>
            <a:picLocks noChangeAspect="1"/>
          </p:cNvPicPr>
          <p:nvPr userDrawn="1"/>
        </p:nvPicPr>
        <p:blipFill>
          <a:blip r:embed="rId5"/>
          <a:stretch>
            <a:fillRect/>
          </a:stretch>
        </p:blipFill>
        <p:spPr>
          <a:xfrm>
            <a:off x="9507462" y="5348952"/>
            <a:ext cx="1953302" cy="754245"/>
          </a:xfrm>
          <a:prstGeom prst="rect">
            <a:avLst/>
          </a:prstGeom>
        </p:spPr>
      </p:pic>
    </p:spTree>
    <p:extLst>
      <p:ext uri="{BB962C8B-B14F-4D97-AF65-F5344CB8AC3E}">
        <p14:creationId xmlns:p14="http://schemas.microsoft.com/office/powerpoint/2010/main" val="894779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Body">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59678957-5A19-3E4A-8362-CBE2016FF734}"/>
              </a:ext>
            </a:extLst>
          </p:cNvPr>
          <p:cNvPicPr>
            <a:picLocks noChangeAspect="1"/>
          </p:cNvPicPr>
          <p:nvPr userDrawn="1"/>
        </p:nvPicPr>
        <p:blipFill rotWithShape="1">
          <a:blip r:embed="rId2"/>
          <a:srcRect l="10824" t="10516" r="8700" b="10609"/>
          <a:stretch/>
        </p:blipFill>
        <p:spPr>
          <a:xfrm>
            <a:off x="11278" y="0"/>
            <a:ext cx="12180722" cy="6858000"/>
          </a:xfrm>
          <a:prstGeom prst="rect">
            <a:avLst/>
          </a:prstGeom>
        </p:spPr>
      </p:pic>
      <p:pic>
        <p:nvPicPr>
          <p:cNvPr id="7" name="Picture 6">
            <a:extLst>
              <a:ext uri="{FF2B5EF4-FFF2-40B4-BE49-F238E27FC236}">
                <a16:creationId xmlns:a16="http://schemas.microsoft.com/office/drawing/2014/main" id="{78D606CC-229E-B7E7-60FD-1D6B5B4C1760}"/>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810" t="8734" r="832" b="8738"/>
          <a:stretch/>
        </p:blipFill>
        <p:spPr>
          <a:xfrm>
            <a:off x="607047" y="793809"/>
            <a:ext cx="10975351" cy="5659821"/>
          </a:xfrm>
          <a:prstGeom prst="rect">
            <a:avLst/>
          </a:prstGeom>
        </p:spPr>
      </p:pic>
      <p:sp>
        <p:nvSpPr>
          <p:cNvPr id="6" name="Content Placeholder 5">
            <a:extLst>
              <a:ext uri="{FF2B5EF4-FFF2-40B4-BE49-F238E27FC236}">
                <a16:creationId xmlns:a16="http://schemas.microsoft.com/office/drawing/2014/main" id="{0228AC69-3776-EE9A-E9CF-82A4C822FB51}"/>
              </a:ext>
            </a:extLst>
          </p:cNvPr>
          <p:cNvSpPr>
            <a:spLocks noGrp="1"/>
          </p:cNvSpPr>
          <p:nvPr>
            <p:ph sz="quarter" idx="10"/>
          </p:nvPr>
        </p:nvSpPr>
        <p:spPr>
          <a:xfrm>
            <a:off x="607047" y="1636099"/>
            <a:ext cx="5488953" cy="4622812"/>
          </a:xfrm>
        </p:spPr>
        <p:txBody>
          <a:bodyPr lIns="288000" rIns="144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28" name="Title 27">
            <a:extLst>
              <a:ext uri="{FF2B5EF4-FFF2-40B4-BE49-F238E27FC236}">
                <a16:creationId xmlns:a16="http://schemas.microsoft.com/office/drawing/2014/main" id="{A84407E5-8D47-42F5-C691-DACC1E420389}"/>
              </a:ext>
            </a:extLst>
          </p:cNvPr>
          <p:cNvSpPr>
            <a:spLocks noGrp="1"/>
          </p:cNvSpPr>
          <p:nvPr>
            <p:ph type="title"/>
          </p:nvPr>
        </p:nvSpPr>
        <p:spPr>
          <a:xfrm>
            <a:off x="609600" y="599091"/>
            <a:ext cx="5487464" cy="1037008"/>
          </a:xfrm>
        </p:spPr>
        <p:txBody>
          <a:bodyPr/>
          <a:lstStyle/>
          <a:p>
            <a:r>
              <a:rPr lang="fi-FI"/>
              <a:t>Muokkaa ots. perustyyl. napsautt.</a:t>
            </a:r>
            <a:endParaRPr lang="en-GB"/>
          </a:p>
        </p:txBody>
      </p:sp>
      <p:sp>
        <p:nvSpPr>
          <p:cNvPr id="2" name="Picture Placeholder 23">
            <a:extLst>
              <a:ext uri="{FF2B5EF4-FFF2-40B4-BE49-F238E27FC236}">
                <a16:creationId xmlns:a16="http://schemas.microsoft.com/office/drawing/2014/main" id="{7EF169A9-3E13-C921-E649-621FB6FEC41E}"/>
              </a:ext>
            </a:extLst>
          </p:cNvPr>
          <p:cNvSpPr>
            <a:spLocks noGrp="1"/>
          </p:cNvSpPr>
          <p:nvPr>
            <p:ph type="pic" sz="quarter" idx="13" hasCustomPrompt="1"/>
          </p:nvPr>
        </p:nvSpPr>
        <p:spPr>
          <a:xfrm>
            <a:off x="6703046" y="715561"/>
            <a:ext cx="4323320" cy="5426878"/>
          </a:xfrm>
          <a:custGeom>
            <a:avLst/>
            <a:gdLst>
              <a:gd name="connsiteX0" fmla="*/ 2295679 w 4591357"/>
              <a:gd name="connsiteY0" fmla="*/ 0 h 5763334"/>
              <a:gd name="connsiteX1" fmla="*/ 4579505 w 4591357"/>
              <a:gd name="connsiteY1" fmla="*/ 2060959 h 5763334"/>
              <a:gd name="connsiteX2" fmla="*/ 4591281 w 4591357"/>
              <a:gd name="connsiteY2" fmla="*/ 2294174 h 5763334"/>
              <a:gd name="connsiteX3" fmla="*/ 4591357 w 4591357"/>
              <a:gd name="connsiteY3" fmla="*/ 2294174 h 5763334"/>
              <a:gd name="connsiteX4" fmla="*/ 4591357 w 4591357"/>
              <a:gd name="connsiteY4" fmla="*/ 2295679 h 5763334"/>
              <a:gd name="connsiteX5" fmla="*/ 4591357 w 4591357"/>
              <a:gd name="connsiteY5" fmla="*/ 3461493 h 5763334"/>
              <a:gd name="connsiteX6" fmla="*/ 4591045 w 4591357"/>
              <a:gd name="connsiteY6" fmla="*/ 3461493 h 5763334"/>
              <a:gd name="connsiteX7" fmla="*/ 4591357 w 4591357"/>
              <a:gd name="connsiteY7" fmla="*/ 3467655 h 5763334"/>
              <a:gd name="connsiteX8" fmla="*/ 2295679 w 4591357"/>
              <a:gd name="connsiteY8" fmla="*/ 5763334 h 5763334"/>
              <a:gd name="connsiteX9" fmla="*/ 0 w 4591357"/>
              <a:gd name="connsiteY9" fmla="*/ 3467655 h 5763334"/>
              <a:gd name="connsiteX10" fmla="*/ 311 w 4591357"/>
              <a:gd name="connsiteY10" fmla="*/ 3461493 h 5763334"/>
              <a:gd name="connsiteX11" fmla="*/ 0 w 4591357"/>
              <a:gd name="connsiteY11" fmla="*/ 3461493 h 5763334"/>
              <a:gd name="connsiteX12" fmla="*/ 0 w 4591357"/>
              <a:gd name="connsiteY12" fmla="*/ 2295679 h 5763334"/>
              <a:gd name="connsiteX13" fmla="*/ 0 w 4591357"/>
              <a:gd name="connsiteY13" fmla="*/ 2294174 h 5763334"/>
              <a:gd name="connsiteX14" fmla="*/ 76 w 4591357"/>
              <a:gd name="connsiteY14" fmla="*/ 2294174 h 5763334"/>
              <a:gd name="connsiteX15" fmla="*/ 11852 w 4591357"/>
              <a:gd name="connsiteY15" fmla="*/ 2060959 h 5763334"/>
              <a:gd name="connsiteX16" fmla="*/ 2295679 w 4591357"/>
              <a:gd name="connsiteY16" fmla="*/ 0 h 576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91357" h="5763334">
                <a:moveTo>
                  <a:pt x="2295679" y="0"/>
                </a:moveTo>
                <a:cubicBezTo>
                  <a:pt x="3484307" y="0"/>
                  <a:pt x="4461943" y="903349"/>
                  <a:pt x="4579505" y="2060959"/>
                </a:cubicBezTo>
                <a:lnTo>
                  <a:pt x="4591281" y="2294174"/>
                </a:lnTo>
                <a:lnTo>
                  <a:pt x="4591357" y="2294174"/>
                </a:lnTo>
                <a:lnTo>
                  <a:pt x="4591357" y="2295679"/>
                </a:lnTo>
                <a:lnTo>
                  <a:pt x="4591357" y="3461493"/>
                </a:lnTo>
                <a:lnTo>
                  <a:pt x="4591045" y="3461493"/>
                </a:lnTo>
                <a:lnTo>
                  <a:pt x="4591357" y="3467655"/>
                </a:lnTo>
                <a:cubicBezTo>
                  <a:pt x="4591357" y="4735524"/>
                  <a:pt x="3563549" y="5763334"/>
                  <a:pt x="2295679" y="5763334"/>
                </a:cubicBezTo>
                <a:cubicBezTo>
                  <a:pt x="1027810" y="5763334"/>
                  <a:pt x="0" y="4735524"/>
                  <a:pt x="0" y="3467655"/>
                </a:cubicBezTo>
                <a:lnTo>
                  <a:pt x="311" y="3461493"/>
                </a:lnTo>
                <a:lnTo>
                  <a:pt x="0" y="3461493"/>
                </a:lnTo>
                <a:lnTo>
                  <a:pt x="0" y="2295679"/>
                </a:lnTo>
                <a:lnTo>
                  <a:pt x="0" y="2294174"/>
                </a:lnTo>
                <a:lnTo>
                  <a:pt x="76" y="2294174"/>
                </a:lnTo>
                <a:lnTo>
                  <a:pt x="11852" y="2060959"/>
                </a:lnTo>
                <a:cubicBezTo>
                  <a:pt x="129414" y="903349"/>
                  <a:pt x="1107052" y="0"/>
                  <a:pt x="2295679" y="0"/>
                </a:cubicBezTo>
                <a:close/>
              </a:path>
            </a:pathLst>
          </a:custGeom>
        </p:spPr>
        <p:txBody>
          <a:bodyPr wrap="square" anchor="ctr">
            <a:noAutofit/>
          </a:bodyPr>
          <a:lstStyle>
            <a:lvl1pPr marL="0" indent="0" algn="ctr">
              <a:buNone/>
              <a:defRPr>
                <a:solidFill>
                  <a:schemeClr val="accent6"/>
                </a:solidFill>
              </a:defRPr>
            </a:lvl1pPr>
          </a:lstStyle>
          <a:p>
            <a:r>
              <a:rPr lang="fi-FI"/>
              <a:t>Sijoita kuva tähän</a:t>
            </a:r>
            <a:endParaRPr lang="en-FI"/>
          </a:p>
        </p:txBody>
      </p:sp>
    </p:spTree>
    <p:extLst>
      <p:ext uri="{BB962C8B-B14F-4D97-AF65-F5344CB8AC3E}">
        <p14:creationId xmlns:p14="http://schemas.microsoft.com/office/powerpoint/2010/main" val="1740207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Body">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59678957-5A19-3E4A-8362-CBE2016FF734}"/>
              </a:ext>
            </a:extLst>
          </p:cNvPr>
          <p:cNvPicPr>
            <a:picLocks noChangeAspect="1"/>
          </p:cNvPicPr>
          <p:nvPr userDrawn="1"/>
        </p:nvPicPr>
        <p:blipFill rotWithShape="1">
          <a:blip r:embed="rId2"/>
          <a:srcRect l="10824" t="10516" r="8700" b="10609"/>
          <a:stretch/>
        </p:blipFill>
        <p:spPr>
          <a:xfrm>
            <a:off x="11278" y="0"/>
            <a:ext cx="12180722" cy="6858000"/>
          </a:xfrm>
          <a:prstGeom prst="rect">
            <a:avLst/>
          </a:prstGeom>
        </p:spPr>
      </p:pic>
      <p:pic>
        <p:nvPicPr>
          <p:cNvPr id="7" name="Picture 6">
            <a:extLst>
              <a:ext uri="{FF2B5EF4-FFF2-40B4-BE49-F238E27FC236}">
                <a16:creationId xmlns:a16="http://schemas.microsoft.com/office/drawing/2014/main" id="{78D606CC-229E-B7E7-60FD-1D6B5B4C1760}"/>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810" t="8734" r="832" b="8738"/>
          <a:stretch/>
        </p:blipFill>
        <p:spPr>
          <a:xfrm>
            <a:off x="607047" y="793809"/>
            <a:ext cx="10975351" cy="5659821"/>
          </a:xfrm>
          <a:prstGeom prst="rect">
            <a:avLst/>
          </a:prstGeom>
        </p:spPr>
      </p:pic>
      <p:sp>
        <p:nvSpPr>
          <p:cNvPr id="6" name="Content Placeholder 5">
            <a:extLst>
              <a:ext uri="{FF2B5EF4-FFF2-40B4-BE49-F238E27FC236}">
                <a16:creationId xmlns:a16="http://schemas.microsoft.com/office/drawing/2014/main" id="{0228AC69-3776-EE9A-E9CF-82A4C822FB51}"/>
              </a:ext>
            </a:extLst>
          </p:cNvPr>
          <p:cNvSpPr>
            <a:spLocks noGrp="1"/>
          </p:cNvSpPr>
          <p:nvPr>
            <p:ph sz="quarter" idx="10"/>
          </p:nvPr>
        </p:nvSpPr>
        <p:spPr>
          <a:xfrm>
            <a:off x="607047" y="1636099"/>
            <a:ext cx="5488953" cy="4622812"/>
          </a:xfrm>
        </p:spPr>
        <p:txBody>
          <a:bodyPr lIns="288000" rIns="144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28" name="Title 27">
            <a:extLst>
              <a:ext uri="{FF2B5EF4-FFF2-40B4-BE49-F238E27FC236}">
                <a16:creationId xmlns:a16="http://schemas.microsoft.com/office/drawing/2014/main" id="{A84407E5-8D47-42F5-C691-DACC1E420389}"/>
              </a:ext>
            </a:extLst>
          </p:cNvPr>
          <p:cNvSpPr>
            <a:spLocks noGrp="1"/>
          </p:cNvSpPr>
          <p:nvPr>
            <p:ph type="title"/>
          </p:nvPr>
        </p:nvSpPr>
        <p:spPr>
          <a:xfrm>
            <a:off x="609600" y="599091"/>
            <a:ext cx="5487464" cy="1037008"/>
          </a:xfrm>
        </p:spPr>
        <p:txBody>
          <a:bodyPr/>
          <a:lstStyle/>
          <a:p>
            <a:r>
              <a:rPr lang="fi-FI"/>
              <a:t>Muokkaa ots. perustyyl. napsautt.</a:t>
            </a:r>
            <a:endParaRPr lang="en-GB"/>
          </a:p>
        </p:txBody>
      </p:sp>
      <p:sp>
        <p:nvSpPr>
          <p:cNvPr id="2" name="Picture Placeholder 5">
            <a:extLst>
              <a:ext uri="{FF2B5EF4-FFF2-40B4-BE49-F238E27FC236}">
                <a16:creationId xmlns:a16="http://schemas.microsoft.com/office/drawing/2014/main" id="{6FF820A7-EEF8-1F38-4D4B-DBA665BEF409}"/>
              </a:ext>
            </a:extLst>
          </p:cNvPr>
          <p:cNvSpPr>
            <a:spLocks noGrp="1"/>
          </p:cNvSpPr>
          <p:nvPr>
            <p:ph type="pic" sz="quarter" idx="11"/>
          </p:nvPr>
        </p:nvSpPr>
        <p:spPr>
          <a:xfrm>
            <a:off x="6108526" y="599090"/>
            <a:ext cx="5486398" cy="5659819"/>
          </a:xfrm>
        </p:spPr>
        <p:txBody>
          <a:bodyPr/>
          <a:lstStyle/>
          <a:p>
            <a:r>
              <a:rPr lang="fi-FI"/>
              <a:t>Lisää kuva napsauttamalla kuvaketta</a:t>
            </a:r>
            <a:endParaRPr lang="en-GB"/>
          </a:p>
        </p:txBody>
      </p:sp>
    </p:spTree>
    <p:extLst>
      <p:ext uri="{BB962C8B-B14F-4D97-AF65-F5344CB8AC3E}">
        <p14:creationId xmlns:p14="http://schemas.microsoft.com/office/powerpoint/2010/main" val="3855422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Väliotsikko harmaa">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20815-FA99-E647-BE4F-ACEBDC784A9C}"/>
              </a:ext>
            </a:extLst>
          </p:cNvPr>
          <p:cNvSpPr>
            <a:spLocks noGrp="1"/>
          </p:cNvSpPr>
          <p:nvPr>
            <p:ph type="title" hasCustomPrompt="1"/>
          </p:nvPr>
        </p:nvSpPr>
        <p:spPr>
          <a:xfrm>
            <a:off x="532985" y="2885877"/>
            <a:ext cx="11116091" cy="699379"/>
          </a:xfrm>
        </p:spPr>
        <p:txBody>
          <a:bodyPr anchor="b"/>
          <a:lstStyle>
            <a:lvl1pPr>
              <a:defRPr sz="4800"/>
            </a:lvl1pPr>
          </a:lstStyle>
          <a:p>
            <a:r>
              <a:rPr lang="fi-FI"/>
              <a:t>Väliotsikko</a:t>
            </a:r>
            <a:endParaRPr lang="en-FI"/>
          </a:p>
        </p:txBody>
      </p:sp>
      <p:sp>
        <p:nvSpPr>
          <p:cNvPr id="3" name="Text Placeholder 2">
            <a:extLst>
              <a:ext uri="{FF2B5EF4-FFF2-40B4-BE49-F238E27FC236}">
                <a16:creationId xmlns:a16="http://schemas.microsoft.com/office/drawing/2014/main" id="{EDEDFA1F-4D5D-994B-B9DA-B9147D12CECE}"/>
              </a:ext>
            </a:extLst>
          </p:cNvPr>
          <p:cNvSpPr>
            <a:spLocks noGrp="1"/>
          </p:cNvSpPr>
          <p:nvPr>
            <p:ph type="body" idx="1" hasCustomPrompt="1"/>
          </p:nvPr>
        </p:nvSpPr>
        <p:spPr>
          <a:xfrm>
            <a:off x="532985" y="3612244"/>
            <a:ext cx="11116091" cy="267933"/>
          </a:xfrm>
        </p:spPr>
        <p:txBody>
          <a:bodyPr>
            <a:normAutofit/>
          </a:bodyPr>
          <a:lstStyle>
            <a:lvl1pPr marL="0" indent="0">
              <a:buNone/>
              <a:defRPr sz="1800">
                <a:solidFill>
                  <a:schemeClr val="accent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fi-FI"/>
              <a:t>Alaotsikko, tämän kentän voi halutessaan poistaa</a:t>
            </a:r>
            <a:endParaRPr lang="en-FI"/>
          </a:p>
        </p:txBody>
      </p:sp>
    </p:spTree>
    <p:extLst>
      <p:ext uri="{BB962C8B-B14F-4D97-AF65-F5344CB8AC3E}">
        <p14:creationId xmlns:p14="http://schemas.microsoft.com/office/powerpoint/2010/main" val="2528402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_pink/blu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839C73-090F-0484-3A57-336FEADDE6B7}"/>
              </a:ext>
            </a:extLst>
          </p:cNvPr>
          <p:cNvPicPr>
            <a:picLocks noChangeAspect="1"/>
          </p:cNvPicPr>
          <p:nvPr userDrawn="1"/>
        </p:nvPicPr>
        <p:blipFill>
          <a:blip r:embed="rId2"/>
          <a:stretch>
            <a:fillRect/>
          </a:stretch>
        </p:blipFill>
        <p:spPr>
          <a:xfrm>
            <a:off x="0" y="-1"/>
            <a:ext cx="12192000" cy="6858001"/>
          </a:xfrm>
          <a:prstGeom prst="rect">
            <a:avLst/>
          </a:prstGeom>
        </p:spPr>
      </p:pic>
      <p:pic>
        <p:nvPicPr>
          <p:cNvPr id="5" name="Picture 4">
            <a:extLst>
              <a:ext uri="{FF2B5EF4-FFF2-40B4-BE49-F238E27FC236}">
                <a16:creationId xmlns:a16="http://schemas.microsoft.com/office/drawing/2014/main" id="{19FF69B2-7751-DC98-8090-0390622E78A0}"/>
              </a:ext>
            </a:extLst>
          </p:cNvPr>
          <p:cNvPicPr>
            <a:picLocks noChangeAspect="1"/>
          </p:cNvPicPr>
          <p:nvPr userDrawn="1"/>
        </p:nvPicPr>
        <p:blipFill>
          <a:blip r:embed="rId3"/>
          <a:stretch>
            <a:fillRect/>
          </a:stretch>
        </p:blipFill>
        <p:spPr>
          <a:xfrm>
            <a:off x="777947" y="625936"/>
            <a:ext cx="10636106" cy="5606127"/>
          </a:xfrm>
          <a:prstGeom prst="rect">
            <a:avLst/>
          </a:prstGeom>
        </p:spPr>
      </p:pic>
      <p:pic>
        <p:nvPicPr>
          <p:cNvPr id="7" name="Picture 6">
            <a:extLst>
              <a:ext uri="{FF2B5EF4-FFF2-40B4-BE49-F238E27FC236}">
                <a16:creationId xmlns:a16="http://schemas.microsoft.com/office/drawing/2014/main" id="{5B72284F-2474-3960-8A63-3771D74D0B9D}"/>
              </a:ext>
            </a:extLst>
          </p:cNvPr>
          <p:cNvPicPr>
            <a:picLocks noChangeAspect="1"/>
          </p:cNvPicPr>
          <p:nvPr userDrawn="1"/>
        </p:nvPicPr>
        <p:blipFill>
          <a:blip r:embed="rId4"/>
          <a:stretch>
            <a:fillRect/>
          </a:stretch>
        </p:blipFill>
        <p:spPr>
          <a:xfrm>
            <a:off x="-1" y="10091"/>
            <a:ext cx="12192000" cy="6847909"/>
          </a:xfrm>
          <a:prstGeom prst="rect">
            <a:avLst/>
          </a:prstGeom>
        </p:spPr>
      </p:pic>
      <p:pic>
        <p:nvPicPr>
          <p:cNvPr id="11" name="Picture 10">
            <a:extLst>
              <a:ext uri="{FF2B5EF4-FFF2-40B4-BE49-F238E27FC236}">
                <a16:creationId xmlns:a16="http://schemas.microsoft.com/office/drawing/2014/main" id="{1E308750-C219-45D7-C234-BA4755BEB48B}"/>
              </a:ext>
            </a:extLst>
          </p:cNvPr>
          <p:cNvPicPr>
            <a:picLocks noChangeAspect="1"/>
          </p:cNvPicPr>
          <p:nvPr userDrawn="1"/>
        </p:nvPicPr>
        <p:blipFill>
          <a:blip r:embed="rId5"/>
          <a:stretch>
            <a:fillRect/>
          </a:stretch>
        </p:blipFill>
        <p:spPr>
          <a:xfrm>
            <a:off x="10016644" y="754803"/>
            <a:ext cx="1444120" cy="618909"/>
          </a:xfrm>
          <a:prstGeom prst="rect">
            <a:avLst/>
          </a:prstGeom>
        </p:spPr>
      </p:pic>
      <p:sp>
        <p:nvSpPr>
          <p:cNvPr id="2" name="Title 1">
            <a:extLst>
              <a:ext uri="{FF2B5EF4-FFF2-40B4-BE49-F238E27FC236}">
                <a16:creationId xmlns:a16="http://schemas.microsoft.com/office/drawing/2014/main" id="{B5E34F57-729C-E4DD-7AA1-4BE5D54DA3BA}"/>
              </a:ext>
            </a:extLst>
          </p:cNvPr>
          <p:cNvSpPr>
            <a:spLocks noGrp="1"/>
          </p:cNvSpPr>
          <p:nvPr>
            <p:ph type="ctrTitle" hasCustomPrompt="1"/>
          </p:nvPr>
        </p:nvSpPr>
        <p:spPr>
          <a:xfrm>
            <a:off x="1523999" y="2235200"/>
            <a:ext cx="9144000" cy="2387600"/>
          </a:xfrm>
          <a:prstGeom prst="rect">
            <a:avLst/>
          </a:prstGeom>
        </p:spPr>
        <p:txBody>
          <a:bodyPr anchor="ctr"/>
          <a:lstStyle>
            <a:lvl1pPr algn="ctr">
              <a:defRPr sz="6000" b="1" i="0">
                <a:latin typeface="Montserrat ExtraBold" pitchFamily="2" charset="77"/>
              </a:defRPr>
            </a:lvl1pPr>
          </a:lstStyle>
          <a:p>
            <a:r>
              <a:rPr lang="en-GB"/>
              <a:t>CLICK TO EDIT MASTER TITLE STYLE</a:t>
            </a:r>
          </a:p>
        </p:txBody>
      </p:sp>
    </p:spTree>
    <p:extLst>
      <p:ext uri="{BB962C8B-B14F-4D97-AF65-F5344CB8AC3E}">
        <p14:creationId xmlns:p14="http://schemas.microsoft.com/office/powerpoint/2010/main" val="34403408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E8227-09EA-934A-A88E-26594341C812}"/>
              </a:ext>
            </a:extLst>
          </p:cNvPr>
          <p:cNvSpPr>
            <a:spLocks noGrp="1"/>
          </p:cNvSpPr>
          <p:nvPr>
            <p:ph type="title" hasCustomPrompt="1"/>
          </p:nvPr>
        </p:nvSpPr>
        <p:spPr/>
        <p:txBody>
          <a:bodyPr/>
          <a:lstStyle>
            <a:lvl1pPr>
              <a:defRPr/>
            </a:lvl1pPr>
          </a:lstStyle>
          <a:p>
            <a:r>
              <a:rPr lang="fi-FI"/>
              <a:t>Dian otsikko</a:t>
            </a:r>
            <a:endParaRPr lang="en-FI"/>
          </a:p>
        </p:txBody>
      </p:sp>
      <p:sp>
        <p:nvSpPr>
          <p:cNvPr id="3" name="Content Placeholder 2">
            <a:extLst>
              <a:ext uri="{FF2B5EF4-FFF2-40B4-BE49-F238E27FC236}">
                <a16:creationId xmlns:a16="http://schemas.microsoft.com/office/drawing/2014/main" id="{3E13DE84-A1B6-9543-8BB9-B74CEFC826F1}"/>
              </a:ext>
            </a:extLst>
          </p:cNvPr>
          <p:cNvSpPr>
            <a:spLocks noGrp="1"/>
          </p:cNvSpPr>
          <p:nvPr>
            <p:ph idx="1" hasCustomPrompt="1"/>
          </p:nvPr>
        </p:nvSpPr>
        <p:spPr>
          <a:xfrm>
            <a:off x="532985" y="1590676"/>
            <a:ext cx="8607841" cy="4352400"/>
          </a:xfrm>
        </p:spPr>
        <p:txBody>
          <a:bodyPr/>
          <a:lstStyle>
            <a:lvl1pPr marL="285750" indent="-285750">
              <a:lnSpc>
                <a:spcPct val="100000"/>
              </a:lnSpc>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add text</a:t>
            </a:r>
          </a:p>
        </p:txBody>
      </p:sp>
    </p:spTree>
    <p:extLst>
      <p:ext uri="{BB962C8B-B14F-4D97-AF65-F5344CB8AC3E}">
        <p14:creationId xmlns:p14="http://schemas.microsoft.com/office/powerpoint/2010/main" val="20567804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Kuva ja sisältö">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DF7CE9B-8492-CF41-861D-72750B283A10}"/>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1351"/>
          </a:p>
        </p:txBody>
      </p:sp>
      <p:sp>
        <p:nvSpPr>
          <p:cNvPr id="3" name="Text Placeholder 2">
            <a:extLst>
              <a:ext uri="{FF2B5EF4-FFF2-40B4-BE49-F238E27FC236}">
                <a16:creationId xmlns:a16="http://schemas.microsoft.com/office/drawing/2014/main" id="{06A0F758-F022-9543-9CB7-D191C4C513D9}"/>
              </a:ext>
            </a:extLst>
          </p:cNvPr>
          <p:cNvSpPr>
            <a:spLocks noGrp="1"/>
          </p:cNvSpPr>
          <p:nvPr>
            <p:ph type="body" idx="1" hasCustomPrompt="1"/>
          </p:nvPr>
        </p:nvSpPr>
        <p:spPr>
          <a:xfrm>
            <a:off x="6650502" y="1525774"/>
            <a:ext cx="4998575" cy="365557"/>
          </a:xfrm>
        </p:spPr>
        <p:txBody>
          <a:bodyPr anchor="b">
            <a:noAutofit/>
          </a:bodyPr>
          <a:lstStyle>
            <a:lvl1pPr marL="0" indent="0">
              <a:buNone/>
              <a:defRPr sz="3200" b="1" cap="all" baseline="0">
                <a:latin typeface="Times New Roman" panose="02020603050405020304" pitchFamily="18" charset="0"/>
                <a:cs typeface="Times New Roman" panose="02020603050405020304"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Dian </a:t>
            </a:r>
            <a:r>
              <a:rPr lang="en-GB" err="1"/>
              <a:t>otsikko</a:t>
            </a:r>
            <a:endParaRPr lang="en-GB"/>
          </a:p>
        </p:txBody>
      </p:sp>
      <p:sp>
        <p:nvSpPr>
          <p:cNvPr id="4" name="Content Placeholder 3">
            <a:extLst>
              <a:ext uri="{FF2B5EF4-FFF2-40B4-BE49-F238E27FC236}">
                <a16:creationId xmlns:a16="http://schemas.microsoft.com/office/drawing/2014/main" id="{9B48E099-794A-664F-9867-137189C61699}"/>
              </a:ext>
            </a:extLst>
          </p:cNvPr>
          <p:cNvSpPr>
            <a:spLocks noGrp="1"/>
          </p:cNvSpPr>
          <p:nvPr>
            <p:ph sz="half" idx="2" hasCustomPrompt="1"/>
          </p:nvPr>
        </p:nvSpPr>
        <p:spPr>
          <a:xfrm>
            <a:off x="6650502" y="2045695"/>
            <a:ext cx="4998575" cy="3684588"/>
          </a:xfrm>
        </p:spPr>
        <p:txBody>
          <a:bodyPr>
            <a:normAutofit/>
          </a:bodyPr>
          <a:lstStyle>
            <a:lvl1pPr marL="285744" indent="-285744">
              <a:lnSpc>
                <a:spcPts val="2400"/>
              </a:lnSpc>
              <a:spcBef>
                <a:spcPts val="1200"/>
              </a:spcBef>
              <a:buFont typeface="Arial" panose="020B0604020202020204" pitchFamily="34" charset="0"/>
              <a:buChar char="•"/>
              <a:defRPr sz="1800"/>
            </a:lvl1pPr>
          </a:lstStyle>
          <a:p>
            <a:pPr lvl="0"/>
            <a:r>
              <a:rPr lang="en-GB" err="1"/>
              <a:t>Teksti</a:t>
            </a:r>
            <a:endParaRPr lang="en-GB"/>
          </a:p>
          <a:p>
            <a:pPr lvl="0"/>
            <a:r>
              <a:rPr lang="en-GB" err="1"/>
              <a:t>Teksti</a:t>
            </a:r>
            <a:endParaRPr lang="en-GB"/>
          </a:p>
          <a:p>
            <a:pPr lvl="0"/>
            <a:r>
              <a:rPr lang="en-GB" err="1"/>
              <a:t>Teksti</a:t>
            </a:r>
            <a:endParaRPr lang="en-GB"/>
          </a:p>
          <a:p>
            <a:pPr lvl="0"/>
            <a:endParaRPr lang="en-GB"/>
          </a:p>
        </p:txBody>
      </p:sp>
      <p:sp>
        <p:nvSpPr>
          <p:cNvPr id="10" name="Picture Placeholder 9">
            <a:extLst>
              <a:ext uri="{FF2B5EF4-FFF2-40B4-BE49-F238E27FC236}">
                <a16:creationId xmlns:a16="http://schemas.microsoft.com/office/drawing/2014/main" id="{7DFAF63A-3A8B-7B48-8EBA-1D21B9AAB672}"/>
              </a:ext>
            </a:extLst>
          </p:cNvPr>
          <p:cNvSpPr>
            <a:spLocks noGrp="1"/>
          </p:cNvSpPr>
          <p:nvPr>
            <p:ph type="pic" sz="quarter" idx="13" hasCustomPrompt="1"/>
          </p:nvPr>
        </p:nvSpPr>
        <p:spPr>
          <a:xfrm>
            <a:off x="745498" y="545891"/>
            <a:ext cx="4605007" cy="5780468"/>
          </a:xfrm>
          <a:custGeom>
            <a:avLst/>
            <a:gdLst>
              <a:gd name="connsiteX0" fmla="*/ 2295679 w 4591357"/>
              <a:gd name="connsiteY0" fmla="*/ 0 h 5763334"/>
              <a:gd name="connsiteX1" fmla="*/ 4579505 w 4591357"/>
              <a:gd name="connsiteY1" fmla="*/ 2060959 h 5763334"/>
              <a:gd name="connsiteX2" fmla="*/ 4591281 w 4591357"/>
              <a:gd name="connsiteY2" fmla="*/ 2294174 h 5763334"/>
              <a:gd name="connsiteX3" fmla="*/ 4591357 w 4591357"/>
              <a:gd name="connsiteY3" fmla="*/ 2294174 h 5763334"/>
              <a:gd name="connsiteX4" fmla="*/ 4591357 w 4591357"/>
              <a:gd name="connsiteY4" fmla="*/ 2295679 h 5763334"/>
              <a:gd name="connsiteX5" fmla="*/ 4591357 w 4591357"/>
              <a:gd name="connsiteY5" fmla="*/ 3461493 h 5763334"/>
              <a:gd name="connsiteX6" fmla="*/ 4591045 w 4591357"/>
              <a:gd name="connsiteY6" fmla="*/ 3461493 h 5763334"/>
              <a:gd name="connsiteX7" fmla="*/ 4591357 w 4591357"/>
              <a:gd name="connsiteY7" fmla="*/ 3467655 h 5763334"/>
              <a:gd name="connsiteX8" fmla="*/ 2295679 w 4591357"/>
              <a:gd name="connsiteY8" fmla="*/ 5763334 h 5763334"/>
              <a:gd name="connsiteX9" fmla="*/ 0 w 4591357"/>
              <a:gd name="connsiteY9" fmla="*/ 3467655 h 5763334"/>
              <a:gd name="connsiteX10" fmla="*/ 311 w 4591357"/>
              <a:gd name="connsiteY10" fmla="*/ 3461493 h 5763334"/>
              <a:gd name="connsiteX11" fmla="*/ 0 w 4591357"/>
              <a:gd name="connsiteY11" fmla="*/ 3461493 h 5763334"/>
              <a:gd name="connsiteX12" fmla="*/ 0 w 4591357"/>
              <a:gd name="connsiteY12" fmla="*/ 2295679 h 5763334"/>
              <a:gd name="connsiteX13" fmla="*/ 0 w 4591357"/>
              <a:gd name="connsiteY13" fmla="*/ 2294174 h 5763334"/>
              <a:gd name="connsiteX14" fmla="*/ 76 w 4591357"/>
              <a:gd name="connsiteY14" fmla="*/ 2294174 h 5763334"/>
              <a:gd name="connsiteX15" fmla="*/ 11852 w 4591357"/>
              <a:gd name="connsiteY15" fmla="*/ 2060959 h 5763334"/>
              <a:gd name="connsiteX16" fmla="*/ 2295679 w 4591357"/>
              <a:gd name="connsiteY16" fmla="*/ 0 h 576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91357" h="5763334">
                <a:moveTo>
                  <a:pt x="2295679" y="0"/>
                </a:moveTo>
                <a:cubicBezTo>
                  <a:pt x="3484307" y="0"/>
                  <a:pt x="4461943" y="903349"/>
                  <a:pt x="4579505" y="2060959"/>
                </a:cubicBezTo>
                <a:lnTo>
                  <a:pt x="4591281" y="2294174"/>
                </a:lnTo>
                <a:lnTo>
                  <a:pt x="4591357" y="2294174"/>
                </a:lnTo>
                <a:lnTo>
                  <a:pt x="4591357" y="2295679"/>
                </a:lnTo>
                <a:lnTo>
                  <a:pt x="4591357" y="3461493"/>
                </a:lnTo>
                <a:lnTo>
                  <a:pt x="4591045" y="3461493"/>
                </a:lnTo>
                <a:lnTo>
                  <a:pt x="4591357" y="3467655"/>
                </a:lnTo>
                <a:cubicBezTo>
                  <a:pt x="4591357" y="4735524"/>
                  <a:pt x="3563549" y="5763334"/>
                  <a:pt x="2295679" y="5763334"/>
                </a:cubicBezTo>
                <a:cubicBezTo>
                  <a:pt x="1027810" y="5763334"/>
                  <a:pt x="0" y="4735524"/>
                  <a:pt x="0" y="3467655"/>
                </a:cubicBezTo>
                <a:lnTo>
                  <a:pt x="311" y="3461493"/>
                </a:lnTo>
                <a:lnTo>
                  <a:pt x="0" y="3461493"/>
                </a:lnTo>
                <a:lnTo>
                  <a:pt x="0" y="2295679"/>
                </a:lnTo>
                <a:lnTo>
                  <a:pt x="0" y="2294174"/>
                </a:lnTo>
                <a:lnTo>
                  <a:pt x="76" y="2294174"/>
                </a:lnTo>
                <a:lnTo>
                  <a:pt x="11852" y="2060959"/>
                </a:lnTo>
                <a:cubicBezTo>
                  <a:pt x="129414" y="903349"/>
                  <a:pt x="1107052" y="0"/>
                  <a:pt x="2295679" y="0"/>
                </a:cubicBezTo>
                <a:close/>
              </a:path>
            </a:pathLst>
          </a:custGeom>
        </p:spPr>
        <p:txBody>
          <a:bodyPr wrap="square" anchor="ctr">
            <a:noAutofit/>
          </a:bodyPr>
          <a:lstStyle>
            <a:lvl1pPr marL="0" indent="0" algn="ctr">
              <a:buNone/>
              <a:defRPr>
                <a:solidFill>
                  <a:schemeClr val="accent6"/>
                </a:solidFill>
              </a:defRPr>
            </a:lvl1pPr>
          </a:lstStyle>
          <a:p>
            <a:r>
              <a:rPr lang="fi-FI"/>
              <a:t>Sijoita kuva tähän</a:t>
            </a:r>
            <a:endParaRPr lang="en-FI"/>
          </a:p>
        </p:txBody>
      </p:sp>
    </p:spTree>
    <p:extLst>
      <p:ext uri="{BB962C8B-B14F-4D97-AF65-F5344CB8AC3E}">
        <p14:creationId xmlns:p14="http://schemas.microsoft.com/office/powerpoint/2010/main" val="797855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amp; image">
    <p:bg>
      <p:bgPr>
        <a:solidFill>
          <a:schemeClr val="bg2"/>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EA63AE22-D885-E14C-9FE1-95835BCCB3C7}"/>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Text Placeholder 2">
            <a:extLst>
              <a:ext uri="{FF2B5EF4-FFF2-40B4-BE49-F238E27FC236}">
                <a16:creationId xmlns:a16="http://schemas.microsoft.com/office/drawing/2014/main" id="{06A0F758-F022-9543-9CB7-D191C4C513D9}"/>
              </a:ext>
            </a:extLst>
          </p:cNvPr>
          <p:cNvSpPr>
            <a:spLocks noGrp="1"/>
          </p:cNvSpPr>
          <p:nvPr>
            <p:ph type="body" idx="1" hasCustomPrompt="1"/>
          </p:nvPr>
        </p:nvSpPr>
        <p:spPr>
          <a:xfrm>
            <a:off x="552329" y="1525773"/>
            <a:ext cx="5003922" cy="365557"/>
          </a:xfrm>
        </p:spPr>
        <p:txBody>
          <a:bodyPr anchor="b">
            <a:noAutofit/>
          </a:bodyPr>
          <a:lstStyle>
            <a:lvl1pPr marL="0" indent="0">
              <a:buNone/>
              <a:defRPr sz="32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DIAN OTSIKKO</a:t>
            </a:r>
          </a:p>
        </p:txBody>
      </p:sp>
      <p:sp>
        <p:nvSpPr>
          <p:cNvPr id="4" name="Content Placeholder 3">
            <a:extLst>
              <a:ext uri="{FF2B5EF4-FFF2-40B4-BE49-F238E27FC236}">
                <a16:creationId xmlns:a16="http://schemas.microsoft.com/office/drawing/2014/main" id="{9B48E099-794A-664F-9867-137189C61699}"/>
              </a:ext>
            </a:extLst>
          </p:cNvPr>
          <p:cNvSpPr>
            <a:spLocks noGrp="1"/>
          </p:cNvSpPr>
          <p:nvPr>
            <p:ph sz="half" idx="2" hasCustomPrompt="1"/>
          </p:nvPr>
        </p:nvSpPr>
        <p:spPr>
          <a:xfrm>
            <a:off x="552329" y="2045695"/>
            <a:ext cx="5003922" cy="3684588"/>
          </a:xfrm>
        </p:spPr>
        <p:txBody>
          <a:bodyPr/>
          <a:lstStyle>
            <a:lvl1pPr marL="285750" indent="-285750">
              <a:lnSpc>
                <a:spcPct val="100000"/>
              </a:lnSpc>
              <a:buFont typeface="Arial" panose="020B0604020202020204" pitchFamily="34" charset="0"/>
              <a:buChar char="•"/>
              <a:defRPr/>
            </a:lvl1pPr>
          </a:lstStyle>
          <a:p>
            <a:pPr lvl="0"/>
            <a:r>
              <a:rPr lang="en-GB" err="1"/>
              <a:t>Teksti</a:t>
            </a:r>
            <a:endParaRPr lang="en-GB"/>
          </a:p>
        </p:txBody>
      </p:sp>
      <p:sp>
        <p:nvSpPr>
          <p:cNvPr id="11" name="Picture Placeholder 10">
            <a:extLst>
              <a:ext uri="{FF2B5EF4-FFF2-40B4-BE49-F238E27FC236}">
                <a16:creationId xmlns:a16="http://schemas.microsoft.com/office/drawing/2014/main" id="{2BCA2102-D146-614A-BFC4-D24720BA87AB}"/>
              </a:ext>
            </a:extLst>
          </p:cNvPr>
          <p:cNvSpPr>
            <a:spLocks noGrp="1"/>
          </p:cNvSpPr>
          <p:nvPr>
            <p:ph type="pic" sz="quarter" idx="13" hasCustomPrompt="1"/>
          </p:nvPr>
        </p:nvSpPr>
        <p:spPr>
          <a:xfrm>
            <a:off x="6640497" y="536575"/>
            <a:ext cx="5551503" cy="5778500"/>
          </a:xfrm>
        </p:spPr>
        <p:txBody>
          <a:bodyPr anchor="ctr"/>
          <a:lstStyle>
            <a:lvl1pPr marL="0" indent="0" algn="ctr">
              <a:buNone/>
              <a:defRPr>
                <a:solidFill>
                  <a:schemeClr val="accent6"/>
                </a:solidFill>
              </a:defRPr>
            </a:lvl1pPr>
          </a:lstStyle>
          <a:p>
            <a:r>
              <a:rPr lang="en-FI"/>
              <a:t>Place and crop your image here</a:t>
            </a:r>
          </a:p>
        </p:txBody>
      </p:sp>
    </p:spTree>
    <p:extLst>
      <p:ext uri="{BB962C8B-B14F-4D97-AF65-F5344CB8AC3E}">
        <p14:creationId xmlns:p14="http://schemas.microsoft.com/office/powerpoint/2010/main" val="39054096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Image &amp;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DF7CE9B-8492-CF41-861D-72750B283A10}"/>
              </a:ext>
            </a:extLst>
          </p:cNvPr>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ext Placeholder 2">
            <a:extLst>
              <a:ext uri="{FF2B5EF4-FFF2-40B4-BE49-F238E27FC236}">
                <a16:creationId xmlns:a16="http://schemas.microsoft.com/office/drawing/2014/main" id="{06A0F758-F022-9543-9CB7-D191C4C513D9}"/>
              </a:ext>
            </a:extLst>
          </p:cNvPr>
          <p:cNvSpPr>
            <a:spLocks noGrp="1"/>
          </p:cNvSpPr>
          <p:nvPr>
            <p:ph type="body" idx="1" hasCustomPrompt="1"/>
          </p:nvPr>
        </p:nvSpPr>
        <p:spPr>
          <a:xfrm>
            <a:off x="6650502" y="1525773"/>
            <a:ext cx="4998574" cy="365557"/>
          </a:xfrm>
        </p:spPr>
        <p:txBody>
          <a:bodyPr anchor="b">
            <a:noAutofit/>
          </a:bodyPr>
          <a:lstStyle>
            <a:lvl1pPr marL="0" indent="0">
              <a:buNone/>
              <a:defRPr sz="32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DIAN OTSIKKO</a:t>
            </a:r>
          </a:p>
        </p:txBody>
      </p:sp>
      <p:sp>
        <p:nvSpPr>
          <p:cNvPr id="4" name="Content Placeholder 3">
            <a:extLst>
              <a:ext uri="{FF2B5EF4-FFF2-40B4-BE49-F238E27FC236}">
                <a16:creationId xmlns:a16="http://schemas.microsoft.com/office/drawing/2014/main" id="{9B48E099-794A-664F-9867-137189C61699}"/>
              </a:ext>
            </a:extLst>
          </p:cNvPr>
          <p:cNvSpPr>
            <a:spLocks noGrp="1"/>
          </p:cNvSpPr>
          <p:nvPr>
            <p:ph sz="half" idx="2" hasCustomPrompt="1"/>
          </p:nvPr>
        </p:nvSpPr>
        <p:spPr>
          <a:xfrm>
            <a:off x="6650502" y="2045695"/>
            <a:ext cx="4998574" cy="3684588"/>
          </a:xfrm>
        </p:spPr>
        <p:txBody>
          <a:bodyPr/>
          <a:lstStyle>
            <a:lvl1pPr marL="285750" indent="-285750">
              <a:lnSpc>
                <a:spcPct val="100000"/>
              </a:lnSpc>
              <a:buFont typeface="Arial" panose="020B0604020202020204" pitchFamily="34" charset="0"/>
              <a:buChar char="•"/>
              <a:defRPr/>
            </a:lvl1pPr>
          </a:lstStyle>
          <a:p>
            <a:pPr lvl="0"/>
            <a:r>
              <a:rPr lang="en-GB" err="1"/>
              <a:t>Teksti</a:t>
            </a:r>
            <a:endParaRPr lang="en-GB"/>
          </a:p>
        </p:txBody>
      </p:sp>
      <p:sp>
        <p:nvSpPr>
          <p:cNvPr id="11" name="Picture Placeholder 10">
            <a:extLst>
              <a:ext uri="{FF2B5EF4-FFF2-40B4-BE49-F238E27FC236}">
                <a16:creationId xmlns:a16="http://schemas.microsoft.com/office/drawing/2014/main" id="{2BCA2102-D146-614A-BFC4-D24720BA87AB}"/>
              </a:ext>
            </a:extLst>
          </p:cNvPr>
          <p:cNvSpPr>
            <a:spLocks noGrp="1"/>
          </p:cNvSpPr>
          <p:nvPr>
            <p:ph type="pic" sz="quarter" idx="13" hasCustomPrompt="1"/>
          </p:nvPr>
        </p:nvSpPr>
        <p:spPr>
          <a:xfrm>
            <a:off x="0" y="536575"/>
            <a:ext cx="5551503" cy="5778500"/>
          </a:xfrm>
        </p:spPr>
        <p:txBody>
          <a:bodyPr anchor="ctr"/>
          <a:lstStyle>
            <a:lvl1pPr marL="0" indent="0" algn="ctr">
              <a:buNone/>
              <a:defRPr>
                <a:solidFill>
                  <a:schemeClr val="accent6"/>
                </a:solidFill>
              </a:defRPr>
            </a:lvl1pPr>
          </a:lstStyle>
          <a:p>
            <a:r>
              <a:rPr lang="en-FI"/>
              <a:t>Place and crop your image here</a:t>
            </a:r>
          </a:p>
        </p:txBody>
      </p:sp>
    </p:spTree>
    <p:extLst>
      <p:ext uri="{BB962C8B-B14F-4D97-AF65-F5344CB8AC3E}">
        <p14:creationId xmlns:p14="http://schemas.microsoft.com/office/powerpoint/2010/main" val="9417060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Väliotsikko oranssi">
    <p:bg>
      <p:bgPr>
        <a:solidFill>
          <a:schemeClr val="accent1"/>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17D17A47-259E-8D42-A14C-4AD641A455C0}"/>
              </a:ext>
            </a:extLst>
          </p:cNvPr>
          <p:cNvSpPr/>
          <p:nvPr userDrawn="1"/>
        </p:nvSpPr>
        <p:spPr>
          <a:xfrm>
            <a:off x="10538343" y="5359726"/>
            <a:ext cx="857251" cy="301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p>
        </p:txBody>
      </p:sp>
      <p:sp>
        <p:nvSpPr>
          <p:cNvPr id="8" name="Title 1">
            <a:extLst>
              <a:ext uri="{FF2B5EF4-FFF2-40B4-BE49-F238E27FC236}">
                <a16:creationId xmlns:a16="http://schemas.microsoft.com/office/drawing/2014/main" id="{2409CF8A-9F6E-D847-9EC1-39C559709163}"/>
              </a:ext>
            </a:extLst>
          </p:cNvPr>
          <p:cNvSpPr>
            <a:spLocks noGrp="1"/>
          </p:cNvSpPr>
          <p:nvPr>
            <p:ph type="title" hasCustomPrompt="1"/>
          </p:nvPr>
        </p:nvSpPr>
        <p:spPr>
          <a:xfrm>
            <a:off x="532985" y="2885877"/>
            <a:ext cx="11116091" cy="699379"/>
          </a:xfrm>
        </p:spPr>
        <p:txBody>
          <a:bodyPr anchor="b"/>
          <a:lstStyle>
            <a:lvl1pPr>
              <a:defRPr sz="4800">
                <a:solidFill>
                  <a:schemeClr val="bg1"/>
                </a:solidFill>
              </a:defRPr>
            </a:lvl1pPr>
          </a:lstStyle>
          <a:p>
            <a:r>
              <a:rPr lang="en-GB" err="1"/>
              <a:t>väliotsikko</a:t>
            </a:r>
            <a:endParaRPr lang="en-FI"/>
          </a:p>
        </p:txBody>
      </p:sp>
      <p:sp>
        <p:nvSpPr>
          <p:cNvPr id="9" name="Text Placeholder 2">
            <a:extLst>
              <a:ext uri="{FF2B5EF4-FFF2-40B4-BE49-F238E27FC236}">
                <a16:creationId xmlns:a16="http://schemas.microsoft.com/office/drawing/2014/main" id="{41ADEB3A-60A1-B94A-A4E3-7827E12182AB}"/>
              </a:ext>
            </a:extLst>
          </p:cNvPr>
          <p:cNvSpPr>
            <a:spLocks noGrp="1"/>
          </p:cNvSpPr>
          <p:nvPr>
            <p:ph type="body" idx="1" hasCustomPrompt="1"/>
          </p:nvPr>
        </p:nvSpPr>
        <p:spPr>
          <a:xfrm>
            <a:off x="532985" y="3612244"/>
            <a:ext cx="11116091" cy="267933"/>
          </a:xfrm>
        </p:spPr>
        <p:txBody>
          <a:bodyPr>
            <a:normAutofit/>
          </a:bodyPr>
          <a:lstStyle>
            <a:lvl1pPr marL="0" indent="0">
              <a:buNone/>
              <a:defRPr sz="1800">
                <a:solidFill>
                  <a:schemeClr val="accent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fi-FI"/>
              <a:t>Alaotsikko, tämän kentän voi halutessaan poistaa</a:t>
            </a:r>
            <a:endParaRPr lang="en-FI"/>
          </a:p>
        </p:txBody>
      </p:sp>
      <p:pic>
        <p:nvPicPr>
          <p:cNvPr id="7" name="Kuva 6">
            <a:extLst>
              <a:ext uri="{FF2B5EF4-FFF2-40B4-BE49-F238E27FC236}">
                <a16:creationId xmlns:a16="http://schemas.microsoft.com/office/drawing/2014/main" id="{95AFC471-8621-A04B-A05F-A26F9F9E82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4800" y="6397200"/>
            <a:ext cx="828000" cy="386078"/>
          </a:xfrm>
          <a:prstGeom prst="rect">
            <a:avLst/>
          </a:prstGeom>
        </p:spPr>
      </p:pic>
    </p:spTree>
    <p:extLst>
      <p:ext uri="{BB962C8B-B14F-4D97-AF65-F5344CB8AC3E}">
        <p14:creationId xmlns:p14="http://schemas.microsoft.com/office/powerpoint/2010/main" val="36765163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Kiitosdia">
    <p:bg>
      <p:bgPr>
        <a:solidFill>
          <a:schemeClr val="tx1"/>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38C4CC85-53AB-4C44-B356-5A805D251482}"/>
              </a:ext>
            </a:extLst>
          </p:cNvPr>
          <p:cNvSpPr/>
          <p:nvPr userDrawn="1"/>
        </p:nvSpPr>
        <p:spPr>
          <a:xfrm>
            <a:off x="11201402" y="6465177"/>
            <a:ext cx="831849" cy="2816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1"/>
          </a:p>
        </p:txBody>
      </p:sp>
      <p:sp>
        <p:nvSpPr>
          <p:cNvPr id="8" name="Title 1">
            <a:extLst>
              <a:ext uri="{FF2B5EF4-FFF2-40B4-BE49-F238E27FC236}">
                <a16:creationId xmlns:a16="http://schemas.microsoft.com/office/drawing/2014/main" id="{B88F7D58-26AA-AA48-89E5-E6F8C42A3941}"/>
              </a:ext>
            </a:extLst>
          </p:cNvPr>
          <p:cNvSpPr>
            <a:spLocks noGrp="1"/>
          </p:cNvSpPr>
          <p:nvPr>
            <p:ph type="title" hasCustomPrompt="1"/>
          </p:nvPr>
        </p:nvSpPr>
        <p:spPr>
          <a:xfrm>
            <a:off x="532985" y="2885877"/>
            <a:ext cx="11116091" cy="699379"/>
          </a:xfrm>
        </p:spPr>
        <p:txBody>
          <a:bodyPr anchor="b"/>
          <a:lstStyle>
            <a:lvl1pPr>
              <a:defRPr sz="4800">
                <a:solidFill>
                  <a:schemeClr val="accent3"/>
                </a:solidFill>
              </a:defRPr>
            </a:lvl1pPr>
          </a:lstStyle>
          <a:p>
            <a:r>
              <a:rPr lang="en-GB"/>
              <a:t>KIITOS!</a:t>
            </a:r>
            <a:endParaRPr lang="en-FI"/>
          </a:p>
        </p:txBody>
      </p:sp>
      <p:sp>
        <p:nvSpPr>
          <p:cNvPr id="9" name="Text Placeholder 2">
            <a:extLst>
              <a:ext uri="{FF2B5EF4-FFF2-40B4-BE49-F238E27FC236}">
                <a16:creationId xmlns:a16="http://schemas.microsoft.com/office/drawing/2014/main" id="{B48A036B-ED5B-1444-85B8-870110B6F5A8}"/>
              </a:ext>
            </a:extLst>
          </p:cNvPr>
          <p:cNvSpPr>
            <a:spLocks noGrp="1"/>
          </p:cNvSpPr>
          <p:nvPr>
            <p:ph type="body" idx="1" hasCustomPrompt="1"/>
          </p:nvPr>
        </p:nvSpPr>
        <p:spPr>
          <a:xfrm>
            <a:off x="532985" y="3612244"/>
            <a:ext cx="11116091" cy="267933"/>
          </a:xfrm>
        </p:spPr>
        <p:txBody>
          <a:bodyPr>
            <a:normAutofit/>
          </a:bodyPr>
          <a:lstStyle>
            <a:lvl1pPr marL="0" indent="0">
              <a:buNone/>
              <a:defRPr sz="1800">
                <a:solidFill>
                  <a:schemeClr val="bg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fi-FI"/>
              <a:t>Alaotsikko, tämän kentän voi halutessaan poistaa</a:t>
            </a:r>
            <a:endParaRPr lang="en-FI"/>
          </a:p>
        </p:txBody>
      </p:sp>
      <p:pic>
        <p:nvPicPr>
          <p:cNvPr id="12" name="Kuva 11">
            <a:extLst>
              <a:ext uri="{FF2B5EF4-FFF2-40B4-BE49-F238E27FC236}">
                <a16:creationId xmlns:a16="http://schemas.microsoft.com/office/drawing/2014/main" id="{152252CE-E4DB-8A46-9043-BA51649D0D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4800" y="6397200"/>
            <a:ext cx="828000" cy="386078"/>
          </a:xfrm>
          <a:prstGeom prst="rect">
            <a:avLst/>
          </a:prstGeom>
        </p:spPr>
      </p:pic>
    </p:spTree>
    <p:extLst>
      <p:ext uri="{BB962C8B-B14F-4D97-AF65-F5344CB8AC3E}">
        <p14:creationId xmlns:p14="http://schemas.microsoft.com/office/powerpoint/2010/main" val="41234908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Empty">
    <p:bg>
      <p:bgPr>
        <a:solidFill>
          <a:schemeClr val="accent5"/>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8161CEE9-C36C-5C4D-BD01-118C61155223}"/>
              </a:ext>
            </a:extLst>
          </p:cNvPr>
          <p:cNvPicPr>
            <a:picLocks noChangeAspect="1"/>
          </p:cNvPicPr>
          <p:nvPr userDrawn="1"/>
        </p:nvPicPr>
        <p:blipFill>
          <a:blip r:embed="rId2"/>
          <a:stretch>
            <a:fillRect/>
          </a:stretch>
        </p:blipFill>
        <p:spPr>
          <a:xfrm>
            <a:off x="5639" y="0"/>
            <a:ext cx="12180722" cy="6858000"/>
          </a:xfrm>
          <a:prstGeom prst="rect">
            <a:avLst/>
          </a:prstGeom>
        </p:spPr>
      </p:pic>
      <p:pic>
        <p:nvPicPr>
          <p:cNvPr id="8" name="Picture 7">
            <a:extLst>
              <a:ext uri="{FF2B5EF4-FFF2-40B4-BE49-F238E27FC236}">
                <a16:creationId xmlns:a16="http://schemas.microsoft.com/office/drawing/2014/main" id="{4258A88D-2189-00ED-0B3D-A79812385A4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810" t="8632" r="832" b="8737"/>
          <a:stretch/>
        </p:blipFill>
        <p:spPr>
          <a:xfrm>
            <a:off x="607047" y="592058"/>
            <a:ext cx="10975351" cy="5666852"/>
          </a:xfrm>
          <a:prstGeom prst="rect">
            <a:avLst/>
          </a:prstGeom>
        </p:spPr>
      </p:pic>
    </p:spTree>
    <p:extLst>
      <p:ext uri="{BB962C8B-B14F-4D97-AF65-F5344CB8AC3E}">
        <p14:creationId xmlns:p14="http://schemas.microsoft.com/office/powerpoint/2010/main" val="142792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Body_pink/oran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5E92FB-4532-40FF-FCD4-77D10CE8B6BB}"/>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7" name="Picture 6">
            <a:extLst>
              <a:ext uri="{FF2B5EF4-FFF2-40B4-BE49-F238E27FC236}">
                <a16:creationId xmlns:a16="http://schemas.microsoft.com/office/drawing/2014/main" id="{78D606CC-229E-B7E7-60FD-1D6B5B4C1760}"/>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810" t="8734" r="832" b="8738"/>
          <a:stretch/>
        </p:blipFill>
        <p:spPr>
          <a:xfrm>
            <a:off x="607047" y="599089"/>
            <a:ext cx="10975351" cy="5659821"/>
          </a:xfrm>
          <a:prstGeom prst="rect">
            <a:avLst/>
          </a:prstGeom>
        </p:spPr>
      </p:pic>
      <p:pic>
        <p:nvPicPr>
          <p:cNvPr id="30" name="Picture 29">
            <a:extLst>
              <a:ext uri="{FF2B5EF4-FFF2-40B4-BE49-F238E27FC236}">
                <a16:creationId xmlns:a16="http://schemas.microsoft.com/office/drawing/2014/main" id="{E42E3AB4-F9A7-CAE4-8EC9-7890F7CA339F}"/>
              </a:ext>
            </a:extLst>
          </p:cNvPr>
          <p:cNvPicPr>
            <a:picLocks noChangeAspect="1"/>
          </p:cNvPicPr>
          <p:nvPr userDrawn="1"/>
        </p:nvPicPr>
        <p:blipFill>
          <a:blip r:embed="rId4"/>
          <a:stretch>
            <a:fillRect/>
          </a:stretch>
        </p:blipFill>
        <p:spPr>
          <a:xfrm>
            <a:off x="10016644" y="754803"/>
            <a:ext cx="1444120" cy="618909"/>
          </a:xfrm>
          <a:prstGeom prst="rect">
            <a:avLst/>
          </a:prstGeom>
        </p:spPr>
      </p:pic>
      <p:pic>
        <p:nvPicPr>
          <p:cNvPr id="31" name="Picture 30">
            <a:extLst>
              <a:ext uri="{FF2B5EF4-FFF2-40B4-BE49-F238E27FC236}">
                <a16:creationId xmlns:a16="http://schemas.microsoft.com/office/drawing/2014/main" id="{15B9542E-41E0-6B82-29C3-98381FB3E072}"/>
              </a:ext>
            </a:extLst>
          </p:cNvPr>
          <p:cNvPicPr>
            <a:picLocks noChangeAspect="1"/>
          </p:cNvPicPr>
          <p:nvPr userDrawn="1"/>
        </p:nvPicPr>
        <p:blipFill>
          <a:blip r:embed="rId5"/>
          <a:stretch>
            <a:fillRect/>
          </a:stretch>
        </p:blipFill>
        <p:spPr>
          <a:xfrm>
            <a:off x="9507462" y="5348952"/>
            <a:ext cx="1953302" cy="754245"/>
          </a:xfrm>
          <a:prstGeom prst="rect">
            <a:avLst/>
          </a:prstGeom>
        </p:spPr>
      </p:pic>
      <p:sp>
        <p:nvSpPr>
          <p:cNvPr id="28" name="Title 27">
            <a:extLst>
              <a:ext uri="{FF2B5EF4-FFF2-40B4-BE49-F238E27FC236}">
                <a16:creationId xmlns:a16="http://schemas.microsoft.com/office/drawing/2014/main" id="{A84407E5-8D47-42F5-C691-DACC1E420389}"/>
              </a:ext>
            </a:extLst>
          </p:cNvPr>
          <p:cNvSpPr>
            <a:spLocks noGrp="1"/>
          </p:cNvSpPr>
          <p:nvPr>
            <p:ph type="title"/>
          </p:nvPr>
        </p:nvSpPr>
        <p:spPr>
          <a:xfrm>
            <a:off x="609600" y="599091"/>
            <a:ext cx="5487464" cy="1037008"/>
          </a:xfrm>
        </p:spPr>
        <p:txBody>
          <a:bodyPr/>
          <a:lstStyle/>
          <a:p>
            <a:r>
              <a:rPr lang="fi-FI"/>
              <a:t>Muokkaa ots. perustyyl. napsautt.</a:t>
            </a:r>
            <a:endParaRPr lang="en-GB"/>
          </a:p>
        </p:txBody>
      </p:sp>
      <p:sp>
        <p:nvSpPr>
          <p:cNvPr id="6" name="Content Placeholder 5">
            <a:extLst>
              <a:ext uri="{FF2B5EF4-FFF2-40B4-BE49-F238E27FC236}">
                <a16:creationId xmlns:a16="http://schemas.microsoft.com/office/drawing/2014/main" id="{0228AC69-3776-EE9A-E9CF-82A4C822FB51}"/>
              </a:ext>
            </a:extLst>
          </p:cNvPr>
          <p:cNvSpPr>
            <a:spLocks noGrp="1"/>
          </p:cNvSpPr>
          <p:nvPr>
            <p:ph sz="quarter" idx="10"/>
          </p:nvPr>
        </p:nvSpPr>
        <p:spPr>
          <a:xfrm>
            <a:off x="607047" y="1636099"/>
            <a:ext cx="5488953" cy="4622812"/>
          </a:xfrm>
        </p:spPr>
        <p:txBody>
          <a:bodyPr lIns="288000" rIns="144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4230255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Body_pink/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D606CC-229E-B7E7-60FD-1D6B5B4C176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810" t="8734" r="832" b="8738"/>
          <a:stretch/>
        </p:blipFill>
        <p:spPr>
          <a:xfrm>
            <a:off x="607047" y="599089"/>
            <a:ext cx="10975351" cy="5659821"/>
          </a:xfrm>
          <a:prstGeom prst="rect">
            <a:avLst/>
          </a:prstGeom>
        </p:spPr>
      </p:pic>
      <p:sp>
        <p:nvSpPr>
          <p:cNvPr id="6" name="Content Placeholder 5">
            <a:extLst>
              <a:ext uri="{FF2B5EF4-FFF2-40B4-BE49-F238E27FC236}">
                <a16:creationId xmlns:a16="http://schemas.microsoft.com/office/drawing/2014/main" id="{0228AC69-3776-EE9A-E9CF-82A4C822FB51}"/>
              </a:ext>
            </a:extLst>
          </p:cNvPr>
          <p:cNvSpPr>
            <a:spLocks noGrp="1"/>
          </p:cNvSpPr>
          <p:nvPr>
            <p:ph sz="quarter" idx="10"/>
          </p:nvPr>
        </p:nvSpPr>
        <p:spPr>
          <a:xfrm>
            <a:off x="607047" y="1530221"/>
            <a:ext cx="5488953" cy="4728690"/>
          </a:xfrm>
        </p:spPr>
        <p:txBody>
          <a:bodyPr lIns="288000" rIns="144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28" name="Title 27">
            <a:extLst>
              <a:ext uri="{FF2B5EF4-FFF2-40B4-BE49-F238E27FC236}">
                <a16:creationId xmlns:a16="http://schemas.microsoft.com/office/drawing/2014/main" id="{A84407E5-8D47-42F5-C691-DACC1E420389}"/>
              </a:ext>
            </a:extLst>
          </p:cNvPr>
          <p:cNvSpPr>
            <a:spLocks noGrp="1"/>
          </p:cNvSpPr>
          <p:nvPr>
            <p:ph type="title"/>
          </p:nvPr>
        </p:nvSpPr>
        <p:spPr>
          <a:xfrm>
            <a:off x="609600" y="599091"/>
            <a:ext cx="5487464" cy="1037008"/>
          </a:xfrm>
        </p:spPr>
        <p:txBody>
          <a:bodyPr/>
          <a:lstStyle/>
          <a:p>
            <a:r>
              <a:rPr lang="fi-FI"/>
              <a:t>Muokkaa ots. perustyyl. napsautt.</a:t>
            </a:r>
            <a:endParaRPr lang="en-GB"/>
          </a:p>
        </p:txBody>
      </p:sp>
      <p:pic>
        <p:nvPicPr>
          <p:cNvPr id="30" name="Picture 29">
            <a:extLst>
              <a:ext uri="{FF2B5EF4-FFF2-40B4-BE49-F238E27FC236}">
                <a16:creationId xmlns:a16="http://schemas.microsoft.com/office/drawing/2014/main" id="{E42E3AB4-F9A7-CAE4-8EC9-7890F7CA339F}"/>
              </a:ext>
            </a:extLst>
          </p:cNvPr>
          <p:cNvPicPr>
            <a:picLocks noChangeAspect="1"/>
          </p:cNvPicPr>
          <p:nvPr userDrawn="1"/>
        </p:nvPicPr>
        <p:blipFill>
          <a:blip r:embed="rId3"/>
          <a:stretch>
            <a:fillRect/>
          </a:stretch>
        </p:blipFill>
        <p:spPr>
          <a:xfrm>
            <a:off x="10016644" y="754803"/>
            <a:ext cx="1444120" cy="618909"/>
          </a:xfrm>
          <a:prstGeom prst="rect">
            <a:avLst/>
          </a:prstGeom>
        </p:spPr>
      </p:pic>
      <p:pic>
        <p:nvPicPr>
          <p:cNvPr id="31" name="Picture 30">
            <a:extLst>
              <a:ext uri="{FF2B5EF4-FFF2-40B4-BE49-F238E27FC236}">
                <a16:creationId xmlns:a16="http://schemas.microsoft.com/office/drawing/2014/main" id="{15B9542E-41E0-6B82-29C3-98381FB3E072}"/>
              </a:ext>
            </a:extLst>
          </p:cNvPr>
          <p:cNvPicPr>
            <a:picLocks noChangeAspect="1"/>
          </p:cNvPicPr>
          <p:nvPr userDrawn="1"/>
        </p:nvPicPr>
        <p:blipFill>
          <a:blip r:embed="rId4"/>
          <a:stretch>
            <a:fillRect/>
          </a:stretch>
        </p:blipFill>
        <p:spPr>
          <a:xfrm>
            <a:off x="9507462" y="5348952"/>
            <a:ext cx="1953302" cy="754245"/>
          </a:xfrm>
          <a:prstGeom prst="rect">
            <a:avLst/>
          </a:prstGeom>
        </p:spPr>
      </p:pic>
      <p:pic>
        <p:nvPicPr>
          <p:cNvPr id="2" name="Picture 1">
            <a:extLst>
              <a:ext uri="{FF2B5EF4-FFF2-40B4-BE49-F238E27FC236}">
                <a16:creationId xmlns:a16="http://schemas.microsoft.com/office/drawing/2014/main" id="{CE74C570-47B1-18DF-2179-AFD41E50BC85}"/>
              </a:ext>
            </a:extLst>
          </p:cNvPr>
          <p:cNvPicPr>
            <a:picLocks noChangeAspect="1"/>
          </p:cNvPicPr>
          <p:nvPr userDrawn="1"/>
        </p:nvPicPr>
        <p:blipFill>
          <a:blip r:embed="rId5"/>
          <a:stretch>
            <a:fillRect/>
          </a:stretch>
        </p:blipFill>
        <p:spPr>
          <a:xfrm>
            <a:off x="1" y="0"/>
            <a:ext cx="12191999" cy="6858000"/>
          </a:xfrm>
          <a:prstGeom prst="rect">
            <a:avLst/>
          </a:prstGeom>
        </p:spPr>
      </p:pic>
    </p:spTree>
    <p:extLst>
      <p:ext uri="{BB962C8B-B14F-4D97-AF65-F5344CB8AC3E}">
        <p14:creationId xmlns:p14="http://schemas.microsoft.com/office/powerpoint/2010/main" val="3437744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Body_pink/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D606CC-229E-B7E7-60FD-1D6B5B4C176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810" t="8734" r="832" b="8738"/>
          <a:stretch/>
        </p:blipFill>
        <p:spPr>
          <a:xfrm>
            <a:off x="607047" y="599089"/>
            <a:ext cx="10975351" cy="5659821"/>
          </a:xfrm>
          <a:prstGeom prst="rect">
            <a:avLst/>
          </a:prstGeom>
        </p:spPr>
      </p:pic>
      <p:sp>
        <p:nvSpPr>
          <p:cNvPr id="6" name="Content Placeholder 5">
            <a:extLst>
              <a:ext uri="{FF2B5EF4-FFF2-40B4-BE49-F238E27FC236}">
                <a16:creationId xmlns:a16="http://schemas.microsoft.com/office/drawing/2014/main" id="{0228AC69-3776-EE9A-E9CF-82A4C822FB51}"/>
              </a:ext>
            </a:extLst>
          </p:cNvPr>
          <p:cNvSpPr>
            <a:spLocks noGrp="1"/>
          </p:cNvSpPr>
          <p:nvPr>
            <p:ph sz="quarter" idx="10"/>
          </p:nvPr>
        </p:nvSpPr>
        <p:spPr>
          <a:xfrm>
            <a:off x="607047" y="1530221"/>
            <a:ext cx="5488953" cy="4728690"/>
          </a:xfrm>
        </p:spPr>
        <p:txBody>
          <a:bodyPr lIns="288000" rIns="144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28" name="Title 27">
            <a:extLst>
              <a:ext uri="{FF2B5EF4-FFF2-40B4-BE49-F238E27FC236}">
                <a16:creationId xmlns:a16="http://schemas.microsoft.com/office/drawing/2014/main" id="{A84407E5-8D47-42F5-C691-DACC1E420389}"/>
              </a:ext>
            </a:extLst>
          </p:cNvPr>
          <p:cNvSpPr>
            <a:spLocks noGrp="1"/>
          </p:cNvSpPr>
          <p:nvPr>
            <p:ph type="title"/>
          </p:nvPr>
        </p:nvSpPr>
        <p:spPr>
          <a:xfrm>
            <a:off x="609600" y="599091"/>
            <a:ext cx="5487464" cy="1037008"/>
          </a:xfrm>
        </p:spPr>
        <p:txBody>
          <a:bodyPr/>
          <a:lstStyle/>
          <a:p>
            <a:r>
              <a:rPr lang="fi-FI"/>
              <a:t>Muokkaa ots. perustyyl. napsautt.</a:t>
            </a:r>
            <a:endParaRPr lang="en-GB"/>
          </a:p>
        </p:txBody>
      </p:sp>
      <p:pic>
        <p:nvPicPr>
          <p:cNvPr id="30" name="Picture 29">
            <a:extLst>
              <a:ext uri="{FF2B5EF4-FFF2-40B4-BE49-F238E27FC236}">
                <a16:creationId xmlns:a16="http://schemas.microsoft.com/office/drawing/2014/main" id="{E42E3AB4-F9A7-CAE4-8EC9-7890F7CA339F}"/>
              </a:ext>
            </a:extLst>
          </p:cNvPr>
          <p:cNvPicPr>
            <a:picLocks noChangeAspect="1"/>
          </p:cNvPicPr>
          <p:nvPr userDrawn="1"/>
        </p:nvPicPr>
        <p:blipFill>
          <a:blip r:embed="rId3"/>
          <a:stretch>
            <a:fillRect/>
          </a:stretch>
        </p:blipFill>
        <p:spPr>
          <a:xfrm>
            <a:off x="10016644" y="754803"/>
            <a:ext cx="1444120" cy="618909"/>
          </a:xfrm>
          <a:prstGeom prst="rect">
            <a:avLst/>
          </a:prstGeom>
        </p:spPr>
      </p:pic>
      <p:pic>
        <p:nvPicPr>
          <p:cNvPr id="31" name="Picture 30">
            <a:extLst>
              <a:ext uri="{FF2B5EF4-FFF2-40B4-BE49-F238E27FC236}">
                <a16:creationId xmlns:a16="http://schemas.microsoft.com/office/drawing/2014/main" id="{15B9542E-41E0-6B82-29C3-98381FB3E072}"/>
              </a:ext>
            </a:extLst>
          </p:cNvPr>
          <p:cNvPicPr>
            <a:picLocks noChangeAspect="1"/>
          </p:cNvPicPr>
          <p:nvPr userDrawn="1"/>
        </p:nvPicPr>
        <p:blipFill>
          <a:blip r:embed="rId4"/>
          <a:stretch>
            <a:fillRect/>
          </a:stretch>
        </p:blipFill>
        <p:spPr>
          <a:xfrm>
            <a:off x="9507462" y="5348952"/>
            <a:ext cx="1953302" cy="754245"/>
          </a:xfrm>
          <a:prstGeom prst="rect">
            <a:avLst/>
          </a:prstGeom>
        </p:spPr>
      </p:pic>
      <p:pic>
        <p:nvPicPr>
          <p:cNvPr id="3" name="Picture 2">
            <a:extLst>
              <a:ext uri="{FF2B5EF4-FFF2-40B4-BE49-F238E27FC236}">
                <a16:creationId xmlns:a16="http://schemas.microsoft.com/office/drawing/2014/main" id="{E2EA4FA9-F54D-9587-A6AF-85E00399BC98}"/>
              </a:ext>
            </a:extLst>
          </p:cNvPr>
          <p:cNvPicPr>
            <a:picLocks noChangeAspect="1"/>
          </p:cNvPicPr>
          <p:nvPr userDrawn="1"/>
        </p:nvPicPr>
        <p:blipFill>
          <a:blip r:embed="rId5"/>
          <a:stretch>
            <a:fillRect/>
          </a:stretch>
        </p:blipFill>
        <p:spPr>
          <a:xfrm>
            <a:off x="0" y="-1"/>
            <a:ext cx="12192000" cy="6858001"/>
          </a:xfrm>
          <a:prstGeom prst="rect">
            <a:avLst/>
          </a:prstGeom>
        </p:spPr>
      </p:pic>
    </p:spTree>
    <p:extLst>
      <p:ext uri="{BB962C8B-B14F-4D97-AF65-F5344CB8AC3E}">
        <p14:creationId xmlns:p14="http://schemas.microsoft.com/office/powerpoint/2010/main" val="285879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Body+Image_pink/orange">
    <p:bg>
      <p:bgPr>
        <a:solidFill>
          <a:schemeClr val="accent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58A88D-2189-00ED-0B3D-A79812385A4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810" t="8632" r="832" b="8737"/>
          <a:stretch/>
        </p:blipFill>
        <p:spPr>
          <a:xfrm>
            <a:off x="607047" y="592058"/>
            <a:ext cx="10975351" cy="5666852"/>
          </a:xfrm>
          <a:prstGeom prst="rect">
            <a:avLst/>
          </a:prstGeom>
        </p:spPr>
      </p:pic>
      <p:pic>
        <p:nvPicPr>
          <p:cNvPr id="2" name="Picture 1">
            <a:extLst>
              <a:ext uri="{FF2B5EF4-FFF2-40B4-BE49-F238E27FC236}">
                <a16:creationId xmlns:a16="http://schemas.microsoft.com/office/drawing/2014/main" id="{FD226B19-C804-747E-26C7-412D23FF29B6}"/>
              </a:ext>
            </a:extLst>
          </p:cNvPr>
          <p:cNvPicPr>
            <a:picLocks noChangeAspect="1"/>
          </p:cNvPicPr>
          <p:nvPr userDrawn="1"/>
        </p:nvPicPr>
        <p:blipFill>
          <a:blip r:embed="rId3"/>
          <a:stretch>
            <a:fillRect/>
          </a:stretch>
        </p:blipFill>
        <p:spPr>
          <a:xfrm>
            <a:off x="1" y="0"/>
            <a:ext cx="12192000" cy="6858000"/>
          </a:xfrm>
          <a:prstGeom prst="rect">
            <a:avLst/>
          </a:prstGeom>
        </p:spPr>
      </p:pic>
      <p:sp>
        <p:nvSpPr>
          <p:cNvPr id="4" name="Content Placeholder 3">
            <a:extLst>
              <a:ext uri="{FF2B5EF4-FFF2-40B4-BE49-F238E27FC236}">
                <a16:creationId xmlns:a16="http://schemas.microsoft.com/office/drawing/2014/main" id="{1B3B0289-29FB-605B-5A34-253667250473}"/>
              </a:ext>
            </a:extLst>
          </p:cNvPr>
          <p:cNvSpPr>
            <a:spLocks noGrp="1"/>
          </p:cNvSpPr>
          <p:nvPr>
            <p:ph sz="quarter" idx="10"/>
          </p:nvPr>
        </p:nvSpPr>
        <p:spPr>
          <a:xfrm>
            <a:off x="607048" y="1530220"/>
            <a:ext cx="5488952" cy="4728689"/>
          </a:xfrm>
        </p:spPr>
        <p:txBody>
          <a:bodyPr lIns="288000" rIns="144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3" name="Title 12">
            <a:extLst>
              <a:ext uri="{FF2B5EF4-FFF2-40B4-BE49-F238E27FC236}">
                <a16:creationId xmlns:a16="http://schemas.microsoft.com/office/drawing/2014/main" id="{6702F815-D2D3-972B-36DA-882374DC6C39}"/>
              </a:ext>
            </a:extLst>
          </p:cNvPr>
          <p:cNvSpPr>
            <a:spLocks noGrp="1"/>
          </p:cNvSpPr>
          <p:nvPr>
            <p:ph type="title"/>
          </p:nvPr>
        </p:nvSpPr>
        <p:spPr>
          <a:xfrm>
            <a:off x="609600" y="599091"/>
            <a:ext cx="5486400" cy="1037008"/>
          </a:xfrm>
        </p:spPr>
        <p:txBody>
          <a:bodyPr/>
          <a:lstStyle/>
          <a:p>
            <a:r>
              <a:rPr lang="fi-FI"/>
              <a:t>Muokkaa ots. perustyyl. napsautt.</a:t>
            </a:r>
            <a:endParaRPr lang="en-GB"/>
          </a:p>
        </p:txBody>
      </p:sp>
      <p:sp>
        <p:nvSpPr>
          <p:cNvPr id="6" name="Picture Placeholder 5">
            <a:extLst>
              <a:ext uri="{FF2B5EF4-FFF2-40B4-BE49-F238E27FC236}">
                <a16:creationId xmlns:a16="http://schemas.microsoft.com/office/drawing/2014/main" id="{B3383181-479C-6B16-6F2F-3ECDE9D849C1}"/>
              </a:ext>
            </a:extLst>
          </p:cNvPr>
          <p:cNvSpPr>
            <a:spLocks noGrp="1"/>
          </p:cNvSpPr>
          <p:nvPr>
            <p:ph type="pic" sz="quarter" idx="11"/>
          </p:nvPr>
        </p:nvSpPr>
        <p:spPr>
          <a:xfrm>
            <a:off x="6108526" y="599090"/>
            <a:ext cx="5486398" cy="5659819"/>
          </a:xfrm>
        </p:spPr>
        <p:txBody>
          <a:bodyPr/>
          <a:lstStyle/>
          <a:p>
            <a:r>
              <a:rPr lang="fi-FI"/>
              <a:t>Lisää kuva napsauttamalla kuvaketta</a:t>
            </a:r>
            <a:endParaRPr lang="en-GB"/>
          </a:p>
        </p:txBody>
      </p:sp>
    </p:spTree>
    <p:extLst>
      <p:ext uri="{BB962C8B-B14F-4D97-AF65-F5344CB8AC3E}">
        <p14:creationId xmlns:p14="http://schemas.microsoft.com/office/powerpoint/2010/main" val="1693241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Body+Image_pink/orange">
    <p:bg>
      <p:bgPr>
        <a:solidFill>
          <a:schemeClr val="accent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58A88D-2189-00ED-0B3D-A79812385A4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810" t="8632" r="832" b="8737"/>
          <a:stretch/>
        </p:blipFill>
        <p:spPr>
          <a:xfrm>
            <a:off x="607047" y="592058"/>
            <a:ext cx="10975351" cy="5666852"/>
          </a:xfrm>
          <a:prstGeom prst="rect">
            <a:avLst/>
          </a:prstGeom>
        </p:spPr>
      </p:pic>
      <p:pic>
        <p:nvPicPr>
          <p:cNvPr id="2" name="Picture 1">
            <a:extLst>
              <a:ext uri="{FF2B5EF4-FFF2-40B4-BE49-F238E27FC236}">
                <a16:creationId xmlns:a16="http://schemas.microsoft.com/office/drawing/2014/main" id="{FD226B19-C804-747E-26C7-412D23FF29B6}"/>
              </a:ext>
            </a:extLst>
          </p:cNvPr>
          <p:cNvPicPr>
            <a:picLocks noChangeAspect="1"/>
          </p:cNvPicPr>
          <p:nvPr userDrawn="1"/>
        </p:nvPicPr>
        <p:blipFill>
          <a:blip r:embed="rId3"/>
          <a:stretch>
            <a:fillRect/>
          </a:stretch>
        </p:blipFill>
        <p:spPr>
          <a:xfrm>
            <a:off x="1" y="0"/>
            <a:ext cx="12192000" cy="6858000"/>
          </a:xfrm>
          <a:prstGeom prst="rect">
            <a:avLst/>
          </a:prstGeom>
        </p:spPr>
      </p:pic>
      <p:sp>
        <p:nvSpPr>
          <p:cNvPr id="4" name="Content Placeholder 3">
            <a:extLst>
              <a:ext uri="{FF2B5EF4-FFF2-40B4-BE49-F238E27FC236}">
                <a16:creationId xmlns:a16="http://schemas.microsoft.com/office/drawing/2014/main" id="{1B3B0289-29FB-605B-5A34-253667250473}"/>
              </a:ext>
            </a:extLst>
          </p:cNvPr>
          <p:cNvSpPr>
            <a:spLocks noGrp="1"/>
          </p:cNvSpPr>
          <p:nvPr>
            <p:ph sz="quarter" idx="10"/>
          </p:nvPr>
        </p:nvSpPr>
        <p:spPr>
          <a:xfrm>
            <a:off x="607048" y="1530220"/>
            <a:ext cx="5488952" cy="4728689"/>
          </a:xfrm>
        </p:spPr>
        <p:txBody>
          <a:bodyPr lIns="288000" rIns="144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3" name="Title 12">
            <a:extLst>
              <a:ext uri="{FF2B5EF4-FFF2-40B4-BE49-F238E27FC236}">
                <a16:creationId xmlns:a16="http://schemas.microsoft.com/office/drawing/2014/main" id="{6702F815-D2D3-972B-36DA-882374DC6C39}"/>
              </a:ext>
            </a:extLst>
          </p:cNvPr>
          <p:cNvSpPr>
            <a:spLocks noGrp="1"/>
          </p:cNvSpPr>
          <p:nvPr>
            <p:ph type="title"/>
          </p:nvPr>
        </p:nvSpPr>
        <p:spPr>
          <a:xfrm>
            <a:off x="609600" y="599091"/>
            <a:ext cx="5486400" cy="1037008"/>
          </a:xfrm>
        </p:spPr>
        <p:txBody>
          <a:bodyPr/>
          <a:lstStyle/>
          <a:p>
            <a:r>
              <a:rPr lang="fi-FI"/>
              <a:t>Muokkaa ots. perustyyl. napsautt.</a:t>
            </a:r>
            <a:endParaRPr lang="en-GB"/>
          </a:p>
        </p:txBody>
      </p:sp>
      <p:sp>
        <p:nvSpPr>
          <p:cNvPr id="3" name="Picture Placeholder 23">
            <a:extLst>
              <a:ext uri="{FF2B5EF4-FFF2-40B4-BE49-F238E27FC236}">
                <a16:creationId xmlns:a16="http://schemas.microsoft.com/office/drawing/2014/main" id="{C685A9B4-8A4C-B4AD-3692-529DC4C0252F}"/>
              </a:ext>
            </a:extLst>
          </p:cNvPr>
          <p:cNvSpPr>
            <a:spLocks noGrp="1"/>
          </p:cNvSpPr>
          <p:nvPr>
            <p:ph type="pic" sz="quarter" idx="13" hasCustomPrompt="1"/>
          </p:nvPr>
        </p:nvSpPr>
        <p:spPr>
          <a:xfrm>
            <a:off x="6703046" y="715561"/>
            <a:ext cx="4323320" cy="5426878"/>
          </a:xfrm>
          <a:custGeom>
            <a:avLst/>
            <a:gdLst>
              <a:gd name="connsiteX0" fmla="*/ 2295679 w 4591357"/>
              <a:gd name="connsiteY0" fmla="*/ 0 h 5763334"/>
              <a:gd name="connsiteX1" fmla="*/ 4579505 w 4591357"/>
              <a:gd name="connsiteY1" fmla="*/ 2060959 h 5763334"/>
              <a:gd name="connsiteX2" fmla="*/ 4591281 w 4591357"/>
              <a:gd name="connsiteY2" fmla="*/ 2294174 h 5763334"/>
              <a:gd name="connsiteX3" fmla="*/ 4591357 w 4591357"/>
              <a:gd name="connsiteY3" fmla="*/ 2294174 h 5763334"/>
              <a:gd name="connsiteX4" fmla="*/ 4591357 w 4591357"/>
              <a:gd name="connsiteY4" fmla="*/ 2295679 h 5763334"/>
              <a:gd name="connsiteX5" fmla="*/ 4591357 w 4591357"/>
              <a:gd name="connsiteY5" fmla="*/ 3461493 h 5763334"/>
              <a:gd name="connsiteX6" fmla="*/ 4591045 w 4591357"/>
              <a:gd name="connsiteY6" fmla="*/ 3461493 h 5763334"/>
              <a:gd name="connsiteX7" fmla="*/ 4591357 w 4591357"/>
              <a:gd name="connsiteY7" fmla="*/ 3467655 h 5763334"/>
              <a:gd name="connsiteX8" fmla="*/ 2295679 w 4591357"/>
              <a:gd name="connsiteY8" fmla="*/ 5763334 h 5763334"/>
              <a:gd name="connsiteX9" fmla="*/ 0 w 4591357"/>
              <a:gd name="connsiteY9" fmla="*/ 3467655 h 5763334"/>
              <a:gd name="connsiteX10" fmla="*/ 311 w 4591357"/>
              <a:gd name="connsiteY10" fmla="*/ 3461493 h 5763334"/>
              <a:gd name="connsiteX11" fmla="*/ 0 w 4591357"/>
              <a:gd name="connsiteY11" fmla="*/ 3461493 h 5763334"/>
              <a:gd name="connsiteX12" fmla="*/ 0 w 4591357"/>
              <a:gd name="connsiteY12" fmla="*/ 2295679 h 5763334"/>
              <a:gd name="connsiteX13" fmla="*/ 0 w 4591357"/>
              <a:gd name="connsiteY13" fmla="*/ 2294174 h 5763334"/>
              <a:gd name="connsiteX14" fmla="*/ 76 w 4591357"/>
              <a:gd name="connsiteY14" fmla="*/ 2294174 h 5763334"/>
              <a:gd name="connsiteX15" fmla="*/ 11852 w 4591357"/>
              <a:gd name="connsiteY15" fmla="*/ 2060959 h 5763334"/>
              <a:gd name="connsiteX16" fmla="*/ 2295679 w 4591357"/>
              <a:gd name="connsiteY16" fmla="*/ 0 h 576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91357" h="5763334">
                <a:moveTo>
                  <a:pt x="2295679" y="0"/>
                </a:moveTo>
                <a:cubicBezTo>
                  <a:pt x="3484307" y="0"/>
                  <a:pt x="4461943" y="903349"/>
                  <a:pt x="4579505" y="2060959"/>
                </a:cubicBezTo>
                <a:lnTo>
                  <a:pt x="4591281" y="2294174"/>
                </a:lnTo>
                <a:lnTo>
                  <a:pt x="4591357" y="2294174"/>
                </a:lnTo>
                <a:lnTo>
                  <a:pt x="4591357" y="2295679"/>
                </a:lnTo>
                <a:lnTo>
                  <a:pt x="4591357" y="3461493"/>
                </a:lnTo>
                <a:lnTo>
                  <a:pt x="4591045" y="3461493"/>
                </a:lnTo>
                <a:lnTo>
                  <a:pt x="4591357" y="3467655"/>
                </a:lnTo>
                <a:cubicBezTo>
                  <a:pt x="4591357" y="4735524"/>
                  <a:pt x="3563549" y="5763334"/>
                  <a:pt x="2295679" y="5763334"/>
                </a:cubicBezTo>
                <a:cubicBezTo>
                  <a:pt x="1027810" y="5763334"/>
                  <a:pt x="0" y="4735524"/>
                  <a:pt x="0" y="3467655"/>
                </a:cubicBezTo>
                <a:lnTo>
                  <a:pt x="311" y="3461493"/>
                </a:lnTo>
                <a:lnTo>
                  <a:pt x="0" y="3461493"/>
                </a:lnTo>
                <a:lnTo>
                  <a:pt x="0" y="2295679"/>
                </a:lnTo>
                <a:lnTo>
                  <a:pt x="0" y="2294174"/>
                </a:lnTo>
                <a:lnTo>
                  <a:pt x="76" y="2294174"/>
                </a:lnTo>
                <a:lnTo>
                  <a:pt x="11852" y="2060959"/>
                </a:lnTo>
                <a:cubicBezTo>
                  <a:pt x="129414" y="903349"/>
                  <a:pt x="1107052" y="0"/>
                  <a:pt x="2295679" y="0"/>
                </a:cubicBezTo>
                <a:close/>
              </a:path>
            </a:pathLst>
          </a:custGeom>
        </p:spPr>
        <p:txBody>
          <a:bodyPr wrap="square" anchor="ctr">
            <a:noAutofit/>
          </a:bodyPr>
          <a:lstStyle>
            <a:lvl1pPr marL="0" indent="0" algn="ctr">
              <a:buNone/>
              <a:defRPr>
                <a:solidFill>
                  <a:schemeClr val="accent6"/>
                </a:solidFill>
              </a:defRPr>
            </a:lvl1pPr>
          </a:lstStyle>
          <a:p>
            <a:r>
              <a:rPr lang="fi-FI"/>
              <a:t>Sijoita kuva tähän</a:t>
            </a:r>
            <a:endParaRPr lang="en-FI"/>
          </a:p>
        </p:txBody>
      </p:sp>
    </p:spTree>
    <p:extLst>
      <p:ext uri="{BB962C8B-B14F-4D97-AF65-F5344CB8AC3E}">
        <p14:creationId xmlns:p14="http://schemas.microsoft.com/office/powerpoint/2010/main" val="1495321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Title+Body+Image_pink/green">
    <p:bg>
      <p:bgPr>
        <a:solidFill>
          <a:schemeClr val="accent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58A88D-2189-00ED-0B3D-A79812385A4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810" t="8632" r="832" b="8737"/>
          <a:stretch/>
        </p:blipFill>
        <p:spPr>
          <a:xfrm>
            <a:off x="607047" y="592058"/>
            <a:ext cx="10975351" cy="5666852"/>
          </a:xfrm>
          <a:prstGeom prst="rect">
            <a:avLst/>
          </a:prstGeom>
        </p:spPr>
      </p:pic>
      <p:sp>
        <p:nvSpPr>
          <p:cNvPr id="4" name="Content Placeholder 3">
            <a:extLst>
              <a:ext uri="{FF2B5EF4-FFF2-40B4-BE49-F238E27FC236}">
                <a16:creationId xmlns:a16="http://schemas.microsoft.com/office/drawing/2014/main" id="{1B3B0289-29FB-605B-5A34-253667250473}"/>
              </a:ext>
            </a:extLst>
          </p:cNvPr>
          <p:cNvSpPr>
            <a:spLocks noGrp="1"/>
          </p:cNvSpPr>
          <p:nvPr>
            <p:ph sz="quarter" idx="10"/>
          </p:nvPr>
        </p:nvSpPr>
        <p:spPr>
          <a:xfrm>
            <a:off x="607048" y="1530220"/>
            <a:ext cx="5488952" cy="4728689"/>
          </a:xfrm>
        </p:spPr>
        <p:txBody>
          <a:bodyPr lIns="288000" rIns="144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13" name="Title 12">
            <a:extLst>
              <a:ext uri="{FF2B5EF4-FFF2-40B4-BE49-F238E27FC236}">
                <a16:creationId xmlns:a16="http://schemas.microsoft.com/office/drawing/2014/main" id="{6702F815-D2D3-972B-36DA-882374DC6C39}"/>
              </a:ext>
            </a:extLst>
          </p:cNvPr>
          <p:cNvSpPr>
            <a:spLocks noGrp="1"/>
          </p:cNvSpPr>
          <p:nvPr>
            <p:ph type="title"/>
          </p:nvPr>
        </p:nvSpPr>
        <p:spPr>
          <a:xfrm>
            <a:off x="609600" y="599091"/>
            <a:ext cx="5486400" cy="1037008"/>
          </a:xfrm>
        </p:spPr>
        <p:txBody>
          <a:bodyPr/>
          <a:lstStyle/>
          <a:p>
            <a:r>
              <a:rPr lang="fi-FI"/>
              <a:t>Muokkaa ots. perustyyl. napsautt.</a:t>
            </a:r>
            <a:endParaRPr lang="en-GB"/>
          </a:p>
        </p:txBody>
      </p:sp>
      <p:pic>
        <p:nvPicPr>
          <p:cNvPr id="2" name="Picture 1">
            <a:extLst>
              <a:ext uri="{FF2B5EF4-FFF2-40B4-BE49-F238E27FC236}">
                <a16:creationId xmlns:a16="http://schemas.microsoft.com/office/drawing/2014/main" id="{6321E787-C3C5-C2B3-F8F9-665E934E807B}"/>
              </a:ext>
            </a:extLst>
          </p:cNvPr>
          <p:cNvPicPr>
            <a:picLocks noChangeAspect="1"/>
          </p:cNvPicPr>
          <p:nvPr userDrawn="1"/>
        </p:nvPicPr>
        <p:blipFill>
          <a:blip r:embed="rId3"/>
          <a:stretch>
            <a:fillRect/>
          </a:stretch>
        </p:blipFill>
        <p:spPr>
          <a:xfrm>
            <a:off x="1" y="0"/>
            <a:ext cx="12191999" cy="6858000"/>
          </a:xfrm>
          <a:prstGeom prst="rect">
            <a:avLst/>
          </a:prstGeom>
        </p:spPr>
      </p:pic>
      <p:sp>
        <p:nvSpPr>
          <p:cNvPr id="6" name="Picture Placeholder 5">
            <a:extLst>
              <a:ext uri="{FF2B5EF4-FFF2-40B4-BE49-F238E27FC236}">
                <a16:creationId xmlns:a16="http://schemas.microsoft.com/office/drawing/2014/main" id="{B3383181-479C-6B16-6F2F-3ECDE9D849C1}"/>
              </a:ext>
            </a:extLst>
          </p:cNvPr>
          <p:cNvSpPr>
            <a:spLocks noGrp="1"/>
          </p:cNvSpPr>
          <p:nvPr>
            <p:ph type="pic" sz="quarter" idx="11"/>
          </p:nvPr>
        </p:nvSpPr>
        <p:spPr>
          <a:xfrm>
            <a:off x="6108526" y="599090"/>
            <a:ext cx="5486398" cy="5659819"/>
          </a:xfrm>
        </p:spPr>
        <p:txBody>
          <a:bodyPr/>
          <a:lstStyle/>
          <a:p>
            <a:r>
              <a:rPr lang="fi-FI"/>
              <a:t>Lisää kuva napsauttamalla kuvaketta</a:t>
            </a:r>
            <a:endParaRPr lang="en-GB"/>
          </a:p>
        </p:txBody>
      </p:sp>
    </p:spTree>
    <p:extLst>
      <p:ext uri="{BB962C8B-B14F-4D97-AF65-F5344CB8AC3E}">
        <p14:creationId xmlns:p14="http://schemas.microsoft.com/office/powerpoint/2010/main" val="558709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2" name="Title Placeholder 11">
            <a:extLst>
              <a:ext uri="{FF2B5EF4-FFF2-40B4-BE49-F238E27FC236}">
                <a16:creationId xmlns:a16="http://schemas.microsoft.com/office/drawing/2014/main" id="{AC328083-9A93-0019-FDA7-7FE0AB638DB9}"/>
              </a:ext>
            </a:extLst>
          </p:cNvPr>
          <p:cNvSpPr>
            <a:spLocks noGrp="1"/>
          </p:cNvSpPr>
          <p:nvPr>
            <p:ph type="title"/>
          </p:nvPr>
        </p:nvSpPr>
        <p:spPr>
          <a:xfrm>
            <a:off x="609600" y="599091"/>
            <a:ext cx="10975352" cy="1037008"/>
          </a:xfrm>
          <a:prstGeom prst="rect">
            <a:avLst/>
          </a:prstGeom>
        </p:spPr>
        <p:txBody>
          <a:bodyPr vert="horz" wrap="square" lIns="251999" tIns="251999" rIns="91440" bIns="90000" rtlCol="0" anchor="t" anchorCtr="0">
            <a:normAutofit/>
          </a:bodyPr>
          <a:lstStyle/>
          <a:p>
            <a:r>
              <a:rPr lang="fi-FI"/>
              <a:t>Muokkaa ots. perustyyl. napsautt.</a:t>
            </a:r>
            <a:endParaRPr lang="en-GB"/>
          </a:p>
        </p:txBody>
      </p:sp>
      <p:sp>
        <p:nvSpPr>
          <p:cNvPr id="13" name="Text Placeholder 12">
            <a:extLst>
              <a:ext uri="{FF2B5EF4-FFF2-40B4-BE49-F238E27FC236}">
                <a16:creationId xmlns:a16="http://schemas.microsoft.com/office/drawing/2014/main" id="{63E1953A-0C68-498C-11E2-B4F2F54C3994}"/>
              </a:ext>
            </a:extLst>
          </p:cNvPr>
          <p:cNvSpPr>
            <a:spLocks noGrp="1"/>
          </p:cNvSpPr>
          <p:nvPr>
            <p:ph type="body" idx="1"/>
          </p:nvPr>
        </p:nvSpPr>
        <p:spPr>
          <a:xfrm>
            <a:off x="607048" y="1511559"/>
            <a:ext cx="10985511" cy="4736606"/>
          </a:xfrm>
          <a:prstGeom prst="rect">
            <a:avLst/>
          </a:prstGeom>
        </p:spPr>
        <p:txBody>
          <a:bodyPr vert="horz" lIns="288000" tIns="90000" rIns="91440" bIns="9000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1055193811"/>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0" r:id="rId4"/>
    <p:sldLayoutId id="2147483658" r:id="rId5"/>
    <p:sldLayoutId id="2147483661" r:id="rId6"/>
    <p:sldLayoutId id="2147483651" r:id="rId7"/>
    <p:sldLayoutId id="2147483667" r:id="rId8"/>
    <p:sldLayoutId id="2147483659" r:id="rId9"/>
    <p:sldLayoutId id="2147483668" r:id="rId10"/>
    <p:sldLayoutId id="2147483662" r:id="rId11"/>
    <p:sldLayoutId id="2147483669" r:id="rId12"/>
    <p:sldLayoutId id="2147483664" r:id="rId13"/>
    <p:sldLayoutId id="2147483665" r:id="rId14"/>
    <p:sldLayoutId id="2147483677" r:id="rId15"/>
    <p:sldLayoutId id="2147483678" r:id="rId16"/>
    <p:sldLayoutId id="2147483652" r:id="rId17"/>
    <p:sldLayoutId id="2147483660" r:id="rId18"/>
    <p:sldLayoutId id="2147483663" r:id="rId19"/>
    <p:sldLayoutId id="2147483653" r:id="rId20"/>
    <p:sldLayoutId id="2147483656" r:id="rId21"/>
    <p:sldLayoutId id="2147483657" r:id="rId22"/>
    <p:sldLayoutId id="2147483675" r:id="rId23"/>
    <p:sldLayoutId id="2147483676" r:id="rId24"/>
    <p:sldLayoutId id="2147483672" r:id="rId25"/>
    <p:sldLayoutId id="2147483679" r:id="rId26"/>
    <p:sldLayoutId id="2147483673" r:id="rId27"/>
    <p:sldLayoutId id="2147483674"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Lst>
  <p:hf sldNum="0" hdr="0" ftr="0" dt="0"/>
  <p:txStyles>
    <p:titleStyle>
      <a:lvl1pPr algn="l" defTabSz="914400" rtl="0" eaLnBrk="1" latinLnBrk="0" hangingPunct="1">
        <a:lnSpc>
          <a:spcPct val="90000"/>
        </a:lnSpc>
        <a:spcBef>
          <a:spcPct val="0"/>
        </a:spcBef>
        <a:buNone/>
        <a:defRPr sz="4400" b="1" i="0" kern="1200">
          <a:solidFill>
            <a:schemeClr val="tx1"/>
          </a:solidFill>
          <a:latin typeface="Montserrat Extra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orient="horz" pos="2260" userDrawn="1">
          <p15:clr>
            <a:srgbClr val="F26B43"/>
          </p15:clr>
        </p15:guide>
        <p15:guide id="5" pos="7106" userDrawn="1">
          <p15:clr>
            <a:srgbClr val="F26B43"/>
          </p15:clr>
        </p15:guide>
        <p15:guide id="6" pos="7310" userDrawn="1">
          <p15:clr>
            <a:srgbClr val="F26B43"/>
          </p15:clr>
        </p15:guide>
        <p15:guide id="7" pos="7206" userDrawn="1">
          <p15:clr>
            <a:srgbClr val="F26B43"/>
          </p15:clr>
        </p15:guide>
        <p15:guide id="8" pos="370" userDrawn="1">
          <p15:clr>
            <a:srgbClr val="F26B43"/>
          </p15:clr>
        </p15:guide>
        <p15:guide id="9" pos="483" userDrawn="1">
          <p15:clr>
            <a:srgbClr val="F26B43"/>
          </p15:clr>
        </p15:guide>
        <p15:guide id="10" orient="horz" pos="368" userDrawn="1">
          <p15:clr>
            <a:srgbClr val="F26B43"/>
          </p15:clr>
        </p15:guide>
        <p15:guide id="11" orient="horz" pos="468" userDrawn="1">
          <p15:clr>
            <a:srgbClr val="F26B43"/>
          </p15:clr>
        </p15:guide>
        <p15:guide id="12" orient="horz" pos="3952" userDrawn="1">
          <p15:clr>
            <a:srgbClr val="F26B43"/>
          </p15:clr>
        </p15:guide>
        <p15:guide id="13" orient="horz" pos="3838" userDrawn="1">
          <p15:clr>
            <a:srgbClr val="F26B43"/>
          </p15:clr>
        </p15:guide>
        <p15:guide id="14" pos="3749" userDrawn="1">
          <p15:clr>
            <a:srgbClr val="F26B43"/>
          </p15:clr>
        </p15:guide>
        <p15:guide id="15" pos="3931" userDrawn="1">
          <p15:clr>
            <a:srgbClr val="F26B43"/>
          </p15:clr>
        </p15:guide>
        <p15:guide id="16" orient="horz" pos="2047" userDrawn="1">
          <p15:clr>
            <a:srgbClr val="F26B43"/>
          </p15:clr>
        </p15:guide>
        <p15:guide id="17"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hyperlink" Target="http://www.helsinkimissio.fi/"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hyperlink" Target="https://www.helsinkimissio.fi/tarvitsetko-apua/nuorille/ryhmat/" TargetMode="External"/><Relationship Id="rId5" Type="http://schemas.openxmlformats.org/officeDocument/2006/relationships/hyperlink" Target="https://www.helsinkimissio.fi/tarvitsetko-apua/nuorille/tukihenkilo/" TargetMode="External"/><Relationship Id="rId4" Type="http://schemas.openxmlformats.org/officeDocument/2006/relationships/hyperlink" Target="https://www.helsinkimissio.fi/tarvitsetko-apua/nuorille/keskustelu-ja-kriisiap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hyperlink" Target="https://www.helsinkimissio.fi/" TargetMode="External"/><Relationship Id="rId2" Type="http://schemas.openxmlformats.org/officeDocument/2006/relationships/hyperlink" Target="mailto:schooltobelong@helsinkimissio.fi" TargetMode="External"/><Relationship Id="rId1" Type="http://schemas.openxmlformats.org/officeDocument/2006/relationships/slideLayout" Target="../slideLayouts/slideLayout20.xml"/><Relationship Id="rId4" Type="http://schemas.openxmlformats.org/officeDocument/2006/relationships/hyperlink" Target="https://www.helsinkimissio.fi/schooltobelo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231FB-FDFA-BCC3-BBFC-A825379E4422}"/>
              </a:ext>
            </a:extLst>
          </p:cNvPr>
          <p:cNvSpPr>
            <a:spLocks noGrp="1"/>
          </p:cNvSpPr>
          <p:nvPr>
            <p:ph type="ctrTitle"/>
          </p:nvPr>
        </p:nvSpPr>
        <p:spPr>
          <a:xfrm>
            <a:off x="1523999" y="2180448"/>
            <a:ext cx="9326138" cy="2927455"/>
          </a:xfrm>
        </p:spPr>
        <p:txBody>
          <a:bodyPr>
            <a:normAutofit fontScale="90000"/>
          </a:bodyPr>
          <a:lstStyle/>
          <a:p>
            <a:r>
              <a:rPr lang="fi-FI" sz="5300" dirty="0"/>
              <a:t>YSTÄVYYS</a:t>
            </a:r>
            <a:br>
              <a:rPr lang="fi-FI" sz="6000" dirty="0"/>
            </a:br>
            <a:r>
              <a:rPr lang="fi-FI" sz="6000" dirty="0"/>
              <a:t>–</a:t>
            </a:r>
            <a:br>
              <a:rPr lang="fi-FI" sz="6000" dirty="0"/>
            </a:br>
            <a:r>
              <a:rPr lang="fi-FI" sz="3600" b="1" dirty="0"/>
              <a:t>Oppituntimateriaali</a:t>
            </a:r>
            <a:br>
              <a:rPr lang="fi-FI" sz="3600" b="1" dirty="0"/>
            </a:br>
            <a:r>
              <a:rPr lang="fi-FI" sz="3600" b="1" dirty="0"/>
              <a:t>vanhemmille opiskelijoille </a:t>
            </a:r>
            <a:br>
              <a:rPr lang="fi-FI" sz="3600" b="1" dirty="0"/>
            </a:br>
            <a:r>
              <a:rPr lang="fi-FI" sz="3600" dirty="0"/>
              <a:t>(toinen aste ja korkeakoulut)</a:t>
            </a:r>
            <a:endParaRPr lang="en-GB" sz="3600" dirty="0"/>
          </a:p>
        </p:txBody>
      </p:sp>
      <p:pic>
        <p:nvPicPr>
          <p:cNvPr id="4" name="Picture 3">
            <a:extLst>
              <a:ext uri="{FF2B5EF4-FFF2-40B4-BE49-F238E27FC236}">
                <a16:creationId xmlns:a16="http://schemas.microsoft.com/office/drawing/2014/main" id="{DAA50D7A-8A83-30D3-91BB-16AADA80AFBC}"/>
              </a:ext>
            </a:extLst>
          </p:cNvPr>
          <p:cNvPicPr>
            <a:picLocks noChangeAspect="1"/>
          </p:cNvPicPr>
          <p:nvPr/>
        </p:nvPicPr>
        <p:blipFill>
          <a:blip r:embed="rId3"/>
          <a:stretch>
            <a:fillRect/>
          </a:stretch>
        </p:blipFill>
        <p:spPr>
          <a:xfrm>
            <a:off x="5655978" y="1245655"/>
            <a:ext cx="880042" cy="880042"/>
          </a:xfrm>
          <a:prstGeom prst="rect">
            <a:avLst/>
          </a:prstGeom>
        </p:spPr>
      </p:pic>
      <p:pic>
        <p:nvPicPr>
          <p:cNvPr id="5" name="Picture 4">
            <a:extLst>
              <a:ext uri="{FF2B5EF4-FFF2-40B4-BE49-F238E27FC236}">
                <a16:creationId xmlns:a16="http://schemas.microsoft.com/office/drawing/2014/main" id="{2A84D522-481C-4597-AA7D-3A24FF01F034}"/>
              </a:ext>
            </a:extLst>
          </p:cNvPr>
          <p:cNvPicPr>
            <a:picLocks noChangeAspect="1"/>
          </p:cNvPicPr>
          <p:nvPr/>
        </p:nvPicPr>
        <p:blipFill>
          <a:blip r:embed="rId4"/>
          <a:stretch>
            <a:fillRect/>
          </a:stretch>
        </p:blipFill>
        <p:spPr>
          <a:xfrm>
            <a:off x="4200879" y="5162655"/>
            <a:ext cx="3790242" cy="449690"/>
          </a:xfrm>
          <a:prstGeom prst="rect">
            <a:avLst/>
          </a:prstGeom>
        </p:spPr>
      </p:pic>
    </p:spTree>
    <p:extLst>
      <p:ext uri="{BB962C8B-B14F-4D97-AF65-F5344CB8AC3E}">
        <p14:creationId xmlns:p14="http://schemas.microsoft.com/office/powerpoint/2010/main" val="3726977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ällön paikkamerkki 5" descr="Kuva, joka sisältää kohteen teksti, kuvakaappaus, Fontti, graafinen suunnittelu&#10;&#10;Kuvaus luotu automaattisesti">
            <a:extLst>
              <a:ext uri="{FF2B5EF4-FFF2-40B4-BE49-F238E27FC236}">
                <a16:creationId xmlns:a16="http://schemas.microsoft.com/office/drawing/2014/main" id="{31850926-994B-12E2-511D-787A67131FC6}"/>
              </a:ext>
            </a:extLst>
          </p:cNvPr>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5611024" y="768885"/>
            <a:ext cx="5629873" cy="5320230"/>
          </a:xfrm>
        </p:spPr>
      </p:pic>
      <p:sp>
        <p:nvSpPr>
          <p:cNvPr id="3" name="Otsikko 2">
            <a:extLst>
              <a:ext uri="{FF2B5EF4-FFF2-40B4-BE49-F238E27FC236}">
                <a16:creationId xmlns:a16="http://schemas.microsoft.com/office/drawing/2014/main" id="{058F51DD-B9CA-010F-5633-85862DF8BA50}"/>
              </a:ext>
            </a:extLst>
          </p:cNvPr>
          <p:cNvSpPr>
            <a:spLocks noGrp="1"/>
          </p:cNvSpPr>
          <p:nvPr>
            <p:ph type="title"/>
          </p:nvPr>
        </p:nvSpPr>
        <p:spPr>
          <a:xfrm>
            <a:off x="609600" y="599090"/>
            <a:ext cx="5244790" cy="1430431"/>
          </a:xfrm>
        </p:spPr>
        <p:txBody>
          <a:bodyPr>
            <a:normAutofit fontScale="90000"/>
          </a:bodyPr>
          <a:lstStyle/>
          <a:p>
            <a:r>
              <a:rPr lang="fi-FI" dirty="0"/>
              <a:t>Sosiaalisia taitoja voi treenata</a:t>
            </a:r>
          </a:p>
        </p:txBody>
      </p:sp>
      <p:sp>
        <p:nvSpPr>
          <p:cNvPr id="4" name="Tekstiruutu 3">
            <a:extLst>
              <a:ext uri="{FF2B5EF4-FFF2-40B4-BE49-F238E27FC236}">
                <a16:creationId xmlns:a16="http://schemas.microsoft.com/office/drawing/2014/main" id="{CF348460-112C-01ED-1DDC-548BE83015F8}"/>
              </a:ext>
            </a:extLst>
          </p:cNvPr>
          <p:cNvSpPr txBox="1"/>
          <p:nvPr/>
        </p:nvSpPr>
        <p:spPr>
          <a:xfrm>
            <a:off x="609601" y="2227037"/>
            <a:ext cx="5001424" cy="4031873"/>
          </a:xfrm>
          <a:prstGeom prst="rect">
            <a:avLst/>
          </a:prstGeom>
          <a:noFill/>
        </p:spPr>
        <p:txBody>
          <a:bodyPr wrap="square" rtlCol="0">
            <a:spAutoFit/>
          </a:bodyPr>
          <a:lstStyle/>
          <a:p>
            <a:pPr marL="285750" indent="-285750">
              <a:buFont typeface="Arial" panose="020B0604020202020204" pitchFamily="34" charset="0"/>
              <a:buChar char="•"/>
            </a:pPr>
            <a:r>
              <a:rPr lang="fi-FI" dirty="0">
                <a:latin typeface="Montserrat" panose="00000500000000000000" pitchFamily="2" charset="0"/>
              </a:rPr>
              <a:t>Samalla tavalla kuin muiden taitojen osalta, myös sosiaalisia taitoja voi harjoitella itselle sopivin pienin askelin</a:t>
            </a:r>
          </a:p>
          <a:p>
            <a:pPr marL="285750" indent="-285750">
              <a:buFont typeface="Arial" panose="020B0604020202020204" pitchFamily="34" charset="0"/>
              <a:buChar char="•"/>
            </a:pPr>
            <a:r>
              <a:rPr lang="fi-FI" b="0" dirty="0">
                <a:effectLst/>
                <a:latin typeface="Montserrat" panose="00000500000000000000" pitchFamily="2" charset="0"/>
              </a:rPr>
              <a:t>Sosiaalisia taitoja on lukuisia. Kukaan ei hallitse niitä kaikkia täydellisesti!</a:t>
            </a:r>
            <a:endParaRPr lang="fi-FI" dirty="0">
              <a:latin typeface="Montserrat" panose="00000500000000000000" pitchFamily="2" charset="0"/>
            </a:endParaRPr>
          </a:p>
          <a:p>
            <a:pPr marL="285750" indent="-285750">
              <a:buFont typeface="Arial" panose="020B0604020202020204" pitchFamily="34" charset="0"/>
              <a:buChar char="•"/>
            </a:pPr>
            <a:r>
              <a:rPr lang="fi-FI" b="0" dirty="0">
                <a:effectLst/>
                <a:latin typeface="Montserrat" panose="00000500000000000000" pitchFamily="2" charset="0"/>
              </a:rPr>
              <a:t>Ota seuraavalle viikolle käyttöösi joidenkin sosiaalisten taitojen harjoittamiseen liittyvä bingo </a:t>
            </a:r>
          </a:p>
          <a:p>
            <a:pPr marL="285750" indent="-285750">
              <a:buFont typeface="Arial" panose="020B0604020202020204" pitchFamily="34" charset="0"/>
              <a:buChar char="•"/>
            </a:pPr>
            <a:r>
              <a:rPr lang="fi-FI" b="0" dirty="0">
                <a:effectLst/>
                <a:latin typeface="Montserrat" panose="00000500000000000000" pitchFamily="2" charset="0"/>
              </a:rPr>
              <a:t>Ota tavoitteeksesi  sopivimmalta tuntuva bingorivi – tai useampikin!</a:t>
            </a:r>
          </a:p>
          <a:p>
            <a:pPr marL="285750" indent="-285750">
              <a:buFont typeface="Arial" panose="020B0604020202020204" pitchFamily="34" charset="0"/>
              <a:buChar char="•"/>
            </a:pPr>
            <a:r>
              <a:rPr lang="fi-FI" b="0" dirty="0">
                <a:effectLst/>
                <a:latin typeface="Montserrat" panose="00000500000000000000" pitchFamily="2" charset="0"/>
              </a:rPr>
              <a:t>Muista, että taitojen kehittyminen vaatii toistoja ja sinnikästä harjoittelua.  </a:t>
            </a:r>
          </a:p>
          <a:p>
            <a:pPr marL="285750" indent="-285750">
              <a:buFont typeface="Arial" panose="020B0604020202020204" pitchFamily="34" charset="0"/>
              <a:buChar char="•"/>
            </a:pPr>
            <a:endParaRPr lang="fi-FI" sz="2200" dirty="0">
              <a:latin typeface="Montserrat" panose="00000500000000000000" pitchFamily="2" charset="0"/>
            </a:endParaRPr>
          </a:p>
          <a:p>
            <a:pPr marL="285750" indent="-285750">
              <a:buFont typeface="Arial" panose="020B0604020202020204" pitchFamily="34" charset="0"/>
              <a:buChar char="•"/>
            </a:pPr>
            <a:endParaRPr lang="fi-FI" dirty="0">
              <a:latin typeface="Montserrat" panose="00000500000000000000" pitchFamily="2" charset="0"/>
            </a:endParaRPr>
          </a:p>
        </p:txBody>
      </p:sp>
    </p:spTree>
    <p:extLst>
      <p:ext uri="{BB962C8B-B14F-4D97-AF65-F5344CB8AC3E}">
        <p14:creationId xmlns:p14="http://schemas.microsoft.com/office/powerpoint/2010/main" val="1569963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sällön paikkamerkki 4">
            <a:extLst>
              <a:ext uri="{FF2B5EF4-FFF2-40B4-BE49-F238E27FC236}">
                <a16:creationId xmlns:a16="http://schemas.microsoft.com/office/drawing/2014/main" id="{0FD96C7E-FDEF-8EA0-57B5-BFB9F210E9B9}"/>
              </a:ext>
            </a:extLst>
          </p:cNvPr>
          <p:cNvSpPr>
            <a:spLocks noGrp="1"/>
          </p:cNvSpPr>
          <p:nvPr>
            <p:ph sz="quarter" idx="10"/>
          </p:nvPr>
        </p:nvSpPr>
        <p:spPr>
          <a:xfrm>
            <a:off x="607048" y="2093843"/>
            <a:ext cx="5674482" cy="4028965"/>
          </a:xfrm>
        </p:spPr>
        <p:txBody>
          <a:bodyPr>
            <a:spAutoFit/>
          </a:bodyPr>
          <a:lstStyle/>
          <a:p>
            <a:pPr marL="0" indent="0">
              <a:buNone/>
            </a:pPr>
            <a:r>
              <a:rPr lang="fi-FI" sz="2200" b="1" dirty="0">
                <a:cs typeface="Times New Roman" panose="02020603050405020304" pitchFamily="18" charset="0"/>
              </a:rPr>
              <a:t>E: </a:t>
            </a:r>
            <a:r>
              <a:rPr lang="fi-FI" sz="2200" b="1" dirty="0" err="1">
                <a:cs typeface="Times New Roman" panose="02020603050405020304" pitchFamily="18" charset="0"/>
              </a:rPr>
              <a:t>Extend</a:t>
            </a:r>
            <a:r>
              <a:rPr lang="fi-FI" sz="2200" b="1" dirty="0">
                <a:cs typeface="Times New Roman" panose="02020603050405020304" pitchFamily="18" charset="0"/>
              </a:rPr>
              <a:t> </a:t>
            </a:r>
            <a:r>
              <a:rPr lang="fi-FI" sz="2200" b="1" dirty="0" err="1">
                <a:cs typeface="Times New Roman" panose="02020603050405020304" pitchFamily="18" charset="0"/>
              </a:rPr>
              <a:t>yourself</a:t>
            </a:r>
            <a:r>
              <a:rPr lang="fi-FI" sz="2200" dirty="0">
                <a:cs typeface="Times New Roman" panose="02020603050405020304" pitchFamily="18" charset="0"/>
              </a:rPr>
              <a:t>. </a:t>
            </a:r>
            <a:r>
              <a:rPr lang="fi-FI" sz="1800" dirty="0">
                <a:effectLst/>
                <a:ea typeface="Calibri" panose="020F0502020204030204" pitchFamily="34" charset="0"/>
                <a:cs typeface="Times New Roman" panose="02020603050405020304" pitchFamily="18" charset="0"/>
              </a:rPr>
              <a:t>Ota ensimmäinen askel kontaktin luomiseksi tervehtimällä ja  juttelemalla muiden kanssa ja ottamalla heihin katsekontakti</a:t>
            </a:r>
            <a:r>
              <a:rPr lang="fi-FI" sz="1800" dirty="0">
                <a:cs typeface="Times New Roman" panose="02020603050405020304" pitchFamily="18" charset="0"/>
              </a:rPr>
              <a:t>.</a:t>
            </a:r>
            <a:endParaRPr lang="sv-SE" sz="1800" b="1" dirty="0">
              <a:cs typeface="Times New Roman" panose="02020603050405020304" pitchFamily="18" charset="0"/>
            </a:endParaRPr>
          </a:p>
          <a:p>
            <a:pPr marL="0" indent="0">
              <a:buNone/>
            </a:pPr>
            <a:r>
              <a:rPr lang="fi-FI" sz="2200" b="1" dirty="0">
                <a:cs typeface="Times New Roman" panose="02020603050405020304" pitchFamily="18" charset="0"/>
              </a:rPr>
              <a:t>A: Action </a:t>
            </a:r>
            <a:r>
              <a:rPr lang="fi-FI" sz="2200" b="1" dirty="0" err="1">
                <a:cs typeface="Times New Roman" panose="02020603050405020304" pitchFamily="18" charset="0"/>
              </a:rPr>
              <a:t>plan</a:t>
            </a:r>
            <a:r>
              <a:rPr lang="fi-FI" sz="2200" dirty="0">
                <a:cs typeface="Times New Roman" panose="02020603050405020304" pitchFamily="18" charset="0"/>
              </a:rPr>
              <a:t>. </a:t>
            </a:r>
            <a:r>
              <a:rPr lang="fi-FI" sz="1800" dirty="0">
                <a:cs typeface="Times New Roman" panose="02020603050405020304" pitchFamily="18" charset="0"/>
              </a:rPr>
              <a:t>Mistä olet kiinnostunut? Mieti tilanteita, joissa voit tavata samanhenkisiä ihmisiä, ja hakeudu niihin.</a:t>
            </a:r>
            <a:endParaRPr lang="sv-SE" sz="1800" dirty="0">
              <a:cs typeface="Times New Roman" panose="02020603050405020304" pitchFamily="18" charset="0"/>
            </a:endParaRPr>
          </a:p>
          <a:p>
            <a:pPr marL="0" indent="0">
              <a:buNone/>
            </a:pPr>
            <a:r>
              <a:rPr lang="fi-FI" sz="2200" b="1" dirty="0">
                <a:cs typeface="Times New Roman" panose="02020603050405020304" pitchFamily="18" charset="0"/>
              </a:rPr>
              <a:t>S: </a:t>
            </a:r>
            <a:r>
              <a:rPr lang="fi-FI" sz="2200" b="1" dirty="0" err="1">
                <a:cs typeface="Times New Roman" panose="02020603050405020304" pitchFamily="18" charset="0"/>
              </a:rPr>
              <a:t>Selection</a:t>
            </a:r>
            <a:r>
              <a:rPr lang="fi-FI" sz="1800" dirty="0">
                <a:cs typeface="Times New Roman" panose="02020603050405020304" pitchFamily="18" charset="0"/>
              </a:rPr>
              <a:t>. Voit itse vaikuttaa siihen, kenen kanssa haluat ystävystyä, ja panostaa näihin suhteisiin.</a:t>
            </a:r>
            <a:endParaRPr lang="sv-SE" sz="1800" dirty="0">
              <a:cs typeface="Times New Roman" panose="02020603050405020304" pitchFamily="18" charset="0"/>
            </a:endParaRPr>
          </a:p>
          <a:p>
            <a:pPr marL="0" indent="0">
              <a:buNone/>
            </a:pPr>
            <a:r>
              <a:rPr lang="fi-FI" sz="2200" b="1" dirty="0">
                <a:cs typeface="Times New Roman" panose="02020603050405020304" pitchFamily="18" charset="0"/>
              </a:rPr>
              <a:t>E: </a:t>
            </a:r>
            <a:r>
              <a:rPr lang="fi-FI" sz="2200" b="1" dirty="0" err="1">
                <a:cs typeface="Times New Roman" panose="02020603050405020304" pitchFamily="18" charset="0"/>
              </a:rPr>
              <a:t>Expect</a:t>
            </a:r>
            <a:r>
              <a:rPr lang="fi-FI" sz="2200" b="1" dirty="0">
                <a:cs typeface="Times New Roman" panose="02020603050405020304" pitchFamily="18" charset="0"/>
              </a:rPr>
              <a:t> </a:t>
            </a:r>
            <a:r>
              <a:rPr lang="fi-FI" sz="2200" b="1" dirty="0" err="1">
                <a:cs typeface="Times New Roman" panose="02020603050405020304" pitchFamily="18" charset="0"/>
              </a:rPr>
              <a:t>the</a:t>
            </a:r>
            <a:r>
              <a:rPr lang="fi-FI" sz="2200" b="1" dirty="0">
                <a:cs typeface="Times New Roman" panose="02020603050405020304" pitchFamily="18" charset="0"/>
              </a:rPr>
              <a:t> </a:t>
            </a:r>
            <a:r>
              <a:rPr lang="fi-FI" sz="2200" b="1" dirty="0" err="1">
                <a:cs typeface="Times New Roman" panose="02020603050405020304" pitchFamily="18" charset="0"/>
              </a:rPr>
              <a:t>best</a:t>
            </a:r>
            <a:r>
              <a:rPr lang="fi-FI" sz="2200" dirty="0">
                <a:cs typeface="Times New Roman" panose="02020603050405020304" pitchFamily="18" charset="0"/>
              </a:rPr>
              <a:t>. </a:t>
            </a:r>
            <a:r>
              <a:rPr lang="fi-FI" sz="1800" dirty="0">
                <a:cs typeface="Times New Roman" panose="02020603050405020304" pitchFamily="18" charset="0"/>
              </a:rPr>
              <a:t>Oleta, että ympärilläsi olevat ihmiset haluavat sinulle hyvää.</a:t>
            </a:r>
          </a:p>
        </p:txBody>
      </p:sp>
      <p:sp>
        <p:nvSpPr>
          <p:cNvPr id="3" name="Otsikko 2">
            <a:extLst>
              <a:ext uri="{FF2B5EF4-FFF2-40B4-BE49-F238E27FC236}">
                <a16:creationId xmlns:a16="http://schemas.microsoft.com/office/drawing/2014/main" id="{B80AA049-8D15-5AE0-738B-62C369618C4B}"/>
              </a:ext>
            </a:extLst>
          </p:cNvPr>
          <p:cNvSpPr>
            <a:spLocks noGrp="1"/>
          </p:cNvSpPr>
          <p:nvPr>
            <p:ph type="title"/>
          </p:nvPr>
        </p:nvSpPr>
        <p:spPr>
          <a:xfrm>
            <a:off x="609600" y="599091"/>
            <a:ext cx="7178298" cy="1342535"/>
          </a:xfrm>
        </p:spPr>
        <p:txBody>
          <a:bodyPr>
            <a:spAutoFit/>
          </a:bodyPr>
          <a:lstStyle/>
          <a:p>
            <a:r>
              <a:rPr lang="fi-FI" sz="4800" i="1" u="sng" dirty="0"/>
              <a:t>EASE</a:t>
            </a:r>
            <a:r>
              <a:rPr lang="fi-FI" sz="4800" dirty="0"/>
              <a:t> </a:t>
            </a:r>
            <a:br>
              <a:rPr lang="fi-FI" sz="4800" dirty="0"/>
            </a:br>
            <a:r>
              <a:rPr lang="fi-FI" sz="2400" dirty="0"/>
              <a:t>YKSINÄISYYTEEN VAIKUTTAMINEN</a:t>
            </a:r>
            <a:endParaRPr lang="fi-FI" dirty="0"/>
          </a:p>
        </p:txBody>
      </p:sp>
      <p:pic>
        <p:nvPicPr>
          <p:cNvPr id="9" name="Kuvan paikkamerkki 8" descr="Kuva, joka sisältää kohteen puu, ulko, henkilö, seisominen&#10;&#10;Kuvaus luotu automaattisesti">
            <a:extLst>
              <a:ext uri="{FF2B5EF4-FFF2-40B4-BE49-F238E27FC236}">
                <a16:creationId xmlns:a16="http://schemas.microsoft.com/office/drawing/2014/main" id="{23B0F14E-2DE3-77C7-5E82-985CA3661CD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89327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A2EAC88F-3828-B92F-FF5F-92152CEE25D9}"/>
              </a:ext>
            </a:extLst>
          </p:cNvPr>
          <p:cNvSpPr>
            <a:spLocks noGrp="1"/>
          </p:cNvSpPr>
          <p:nvPr>
            <p:ph type="title"/>
          </p:nvPr>
        </p:nvSpPr>
        <p:spPr/>
        <p:txBody>
          <a:bodyPr>
            <a:normAutofit/>
          </a:bodyPr>
          <a:lstStyle/>
          <a:p>
            <a:r>
              <a:rPr lang="fi-FI" dirty="0">
                <a:solidFill>
                  <a:schemeClr val="tx1"/>
                </a:solidFill>
              </a:rPr>
              <a:t>LOPUKSI</a:t>
            </a:r>
          </a:p>
        </p:txBody>
      </p:sp>
      <p:sp>
        <p:nvSpPr>
          <p:cNvPr id="7" name="Tekstin paikkamerkki 6">
            <a:extLst>
              <a:ext uri="{FF2B5EF4-FFF2-40B4-BE49-F238E27FC236}">
                <a16:creationId xmlns:a16="http://schemas.microsoft.com/office/drawing/2014/main" id="{E46B469F-282F-3785-1A25-7F5657263B2B}"/>
              </a:ext>
            </a:extLst>
          </p:cNvPr>
          <p:cNvSpPr>
            <a:spLocks noGrp="1"/>
          </p:cNvSpPr>
          <p:nvPr>
            <p:ph sz="quarter" idx="10"/>
          </p:nvPr>
        </p:nvSpPr>
        <p:spPr/>
        <p:txBody>
          <a:bodyPr>
            <a:normAutofit/>
          </a:bodyPr>
          <a:lstStyle/>
          <a:p>
            <a:pPr marL="0" indent="0">
              <a:buNone/>
            </a:pPr>
            <a:r>
              <a:rPr lang="fi-FI" sz="2400" dirty="0">
                <a:solidFill>
                  <a:schemeClr val="tx1"/>
                </a:solidFill>
              </a:rPr>
              <a:t>Yksinäisyys on kipeä ja vaikea asia, johon on olemassa apua. Yksinäisyydessä ei ole mitään hävettävää. Se on normaali, elämään kuuluva ilmiö, joka kohtaa kaikkia jossain elämän vaiheessa. Tärkeää on, että sen kanssa ei jää yksin. Kerro rohkeasti yksinäisyydestäsi kaverillesi, huoltajallesi, oppilaitoksesi työntekijälle tai muulle luotettavalle aikuiselle. Voit myös olla yhteydessä </a:t>
            </a:r>
            <a:r>
              <a:rPr lang="fi-FI" sz="2400" dirty="0" err="1">
                <a:solidFill>
                  <a:schemeClr val="tx1"/>
                </a:solidFill>
              </a:rPr>
              <a:t>HelsinkiMission</a:t>
            </a:r>
            <a:r>
              <a:rPr lang="fi-FI" sz="2400" dirty="0">
                <a:solidFill>
                  <a:schemeClr val="tx1"/>
                </a:solidFill>
              </a:rPr>
              <a:t> Nuorten kriisipisteeseen. </a:t>
            </a:r>
          </a:p>
          <a:p>
            <a:pPr marL="0" indent="0">
              <a:buNone/>
            </a:pPr>
            <a:r>
              <a:rPr lang="fi-FI" sz="2400" dirty="0">
                <a:solidFill>
                  <a:schemeClr val="tx1"/>
                </a:solidFill>
              </a:rPr>
              <a:t>Yhdessä yksinäisyys voitetaan.</a:t>
            </a:r>
          </a:p>
        </p:txBody>
      </p:sp>
    </p:spTree>
    <p:extLst>
      <p:ext uri="{BB962C8B-B14F-4D97-AF65-F5344CB8AC3E}">
        <p14:creationId xmlns:p14="http://schemas.microsoft.com/office/powerpoint/2010/main" val="1773675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9EDF7B7-3F57-90A6-1E33-3518F67B950D}"/>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6108526" y="599090"/>
            <a:ext cx="5486398" cy="5659819"/>
          </a:xfrm>
        </p:spPr>
      </p:pic>
      <p:sp>
        <p:nvSpPr>
          <p:cNvPr id="6" name="Content Placeholder 17">
            <a:extLst>
              <a:ext uri="{FF2B5EF4-FFF2-40B4-BE49-F238E27FC236}">
                <a16:creationId xmlns:a16="http://schemas.microsoft.com/office/drawing/2014/main" id="{2AD595DC-42CD-C7AA-3136-6E6EBC0184D5}"/>
              </a:ext>
            </a:extLst>
          </p:cNvPr>
          <p:cNvSpPr>
            <a:spLocks noGrp="1"/>
          </p:cNvSpPr>
          <p:nvPr>
            <p:ph sz="quarter" idx="10"/>
          </p:nvPr>
        </p:nvSpPr>
        <p:spPr>
          <a:xfrm>
            <a:off x="607048" y="1941626"/>
            <a:ext cx="5488952" cy="4317283"/>
          </a:xfrm>
        </p:spPr>
        <p:txBody>
          <a:bodyPr>
            <a:normAutofit lnSpcReduction="10000"/>
          </a:bodyPr>
          <a:lstStyle/>
          <a:p>
            <a:pPr marL="0" indent="0">
              <a:buNone/>
            </a:pPr>
            <a:r>
              <a:rPr lang="fi-FI" sz="2000" b="1" dirty="0">
                <a:latin typeface="Montserrat" panose="00000500000000000000" pitchFamily="2" charset="0"/>
                <a:hlinkClick r:id="rId4"/>
              </a:rPr>
              <a:t>Nuorten kriisipiste</a:t>
            </a:r>
            <a:endParaRPr lang="fi-FI" sz="2000" b="1" dirty="0">
              <a:latin typeface="Montserrat" panose="00000500000000000000" pitchFamily="2" charset="0"/>
            </a:endParaRPr>
          </a:p>
          <a:p>
            <a:pPr marL="285750" indent="-285750">
              <a:buFont typeface="Arial" panose="020B0604020202020204" pitchFamily="34" charset="0"/>
              <a:buChar char="•"/>
            </a:pPr>
            <a:r>
              <a:rPr lang="fi-FI" sz="2000" dirty="0">
                <a:latin typeface="Montserrat" panose="00000500000000000000" pitchFamily="2" charset="0"/>
              </a:rPr>
              <a:t>Anonyymia keskusteluapua ammattiauttajiemme kanssa</a:t>
            </a:r>
            <a:endParaRPr lang="fi-FI" sz="2000" b="1" dirty="0">
              <a:latin typeface="Montserrat" panose="00000500000000000000" pitchFamily="2" charset="0"/>
              <a:hlinkClick r:id="rId5"/>
            </a:endParaRPr>
          </a:p>
          <a:p>
            <a:pPr marL="0" indent="0">
              <a:buNone/>
            </a:pPr>
            <a:r>
              <a:rPr lang="fi-FI" sz="2000" b="1" dirty="0">
                <a:latin typeface="Montserrat" panose="00000500000000000000" pitchFamily="2" charset="0"/>
                <a:hlinkClick r:id="rId5"/>
              </a:rPr>
              <a:t>Kaveritoiminta</a:t>
            </a:r>
            <a:endParaRPr lang="fi-FI" sz="2000" b="1" dirty="0">
              <a:latin typeface="Montserrat" panose="00000500000000000000" pitchFamily="2" charset="0"/>
            </a:endParaRPr>
          </a:p>
          <a:p>
            <a:pPr marL="285750" indent="-285750">
              <a:buFont typeface="Arial" panose="020B0604020202020204" pitchFamily="34" charset="0"/>
              <a:buChar char="•"/>
            </a:pPr>
            <a:r>
              <a:rPr lang="fi-FI" sz="2000" dirty="0">
                <a:latin typeface="Montserrat" panose="00000500000000000000" pitchFamily="2" charset="0"/>
              </a:rPr>
              <a:t>Koulutettu vapaaehtoinen kulkemaan rinnalla ja tukemaan eri elämäntilanteissa</a:t>
            </a:r>
            <a:endParaRPr lang="fi-FI" sz="2000" dirty="0"/>
          </a:p>
          <a:p>
            <a:pPr marL="0" indent="0">
              <a:buNone/>
            </a:pPr>
            <a:r>
              <a:rPr lang="fi-FI" sz="2000" b="1" dirty="0">
                <a:latin typeface="Montserrat" panose="00000500000000000000" pitchFamily="2" charset="0"/>
                <a:hlinkClick r:id="rId6"/>
              </a:rPr>
              <a:t>Ryhmätoiminta</a:t>
            </a:r>
            <a:endParaRPr lang="fi-FI" sz="2000" b="1" dirty="0">
              <a:latin typeface="Montserrat" panose="00000500000000000000" pitchFamily="2" charset="0"/>
            </a:endParaRPr>
          </a:p>
          <a:p>
            <a:pPr marL="285750" indent="-285750">
              <a:buFont typeface="Arial" panose="020B0604020202020204" pitchFamily="34" charset="0"/>
              <a:buChar char="•"/>
            </a:pPr>
            <a:r>
              <a:rPr lang="fi-FI" sz="2000" dirty="0">
                <a:latin typeface="Montserrat" panose="00000500000000000000" pitchFamily="2" charset="0"/>
              </a:rPr>
              <a:t>Yhteistä keskustelua ja harjoituksia vertaisryhmässä</a:t>
            </a:r>
            <a:endParaRPr lang="fi-FI" sz="2000" dirty="0"/>
          </a:p>
          <a:p>
            <a:pPr marL="0" indent="0">
              <a:buNone/>
            </a:pPr>
            <a:endParaRPr lang="fi-FI" sz="2000" dirty="0">
              <a:hlinkClick r:id="rId7"/>
            </a:endParaRPr>
          </a:p>
          <a:p>
            <a:pPr marL="0" indent="0">
              <a:buNone/>
            </a:pPr>
            <a:r>
              <a:rPr lang="fi-FI" sz="2000" dirty="0">
                <a:hlinkClick r:id="rId7"/>
              </a:rPr>
              <a:t>www.helsinkimissio.fi</a:t>
            </a:r>
            <a:r>
              <a:rPr lang="fi-FI" sz="2000" dirty="0"/>
              <a:t> </a:t>
            </a:r>
          </a:p>
        </p:txBody>
      </p:sp>
      <p:sp>
        <p:nvSpPr>
          <p:cNvPr id="7" name="Title 8">
            <a:extLst>
              <a:ext uri="{FF2B5EF4-FFF2-40B4-BE49-F238E27FC236}">
                <a16:creationId xmlns:a16="http://schemas.microsoft.com/office/drawing/2014/main" id="{6A094F9B-76E0-A8F5-8790-D08EADD4C968}"/>
              </a:ext>
            </a:extLst>
          </p:cNvPr>
          <p:cNvSpPr>
            <a:spLocks noGrp="1"/>
          </p:cNvSpPr>
          <p:nvPr>
            <p:ph type="title"/>
          </p:nvPr>
        </p:nvSpPr>
        <p:spPr>
          <a:xfrm>
            <a:off x="609600" y="599091"/>
            <a:ext cx="5486400" cy="1342535"/>
          </a:xfrm>
        </p:spPr>
        <p:txBody>
          <a:bodyPr rIns="0">
            <a:spAutoFit/>
          </a:bodyPr>
          <a:lstStyle/>
          <a:p>
            <a:r>
              <a:rPr lang="fi-FI" sz="3600" dirty="0"/>
              <a:t>HELSINKIMISSION PALVELUT NUORILLE</a:t>
            </a:r>
          </a:p>
        </p:txBody>
      </p:sp>
    </p:spTree>
    <p:extLst>
      <p:ext uri="{BB962C8B-B14F-4D97-AF65-F5344CB8AC3E}">
        <p14:creationId xmlns:p14="http://schemas.microsoft.com/office/powerpoint/2010/main" val="1953371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EC1EB9E7-A8B9-377E-FA3A-4747FA864738}"/>
              </a:ext>
            </a:extLst>
          </p:cNvPr>
          <p:cNvSpPr>
            <a:spLocks noGrp="1"/>
          </p:cNvSpPr>
          <p:nvPr>
            <p:ph sz="quarter" idx="4294967295"/>
          </p:nvPr>
        </p:nvSpPr>
        <p:spPr>
          <a:xfrm>
            <a:off x="1386197" y="1255810"/>
            <a:ext cx="9419605" cy="4346379"/>
          </a:xfrm>
        </p:spPr>
        <p:txBody>
          <a:bodyPr vert="horz" lIns="288000" tIns="90000" rIns="91440" bIns="90000" rtlCol="0" anchor="t">
            <a:normAutofit/>
          </a:bodyPr>
          <a:lstStyle/>
          <a:p>
            <a:pPr marL="0" indent="0" algn="ctr">
              <a:buNone/>
            </a:pPr>
            <a:r>
              <a:rPr lang="fi-FI" sz="4200" b="1" dirty="0"/>
              <a:t>Annathan palautetta oppitunnista: </a:t>
            </a:r>
            <a:r>
              <a:rPr lang="fi-FI" sz="4200" b="1" dirty="0" err="1"/>
              <a:t>https</a:t>
            </a:r>
            <a:r>
              <a:rPr lang="fi-FI" sz="4200" b="1" dirty="0"/>
              <a:t>://</a:t>
            </a:r>
            <a:r>
              <a:rPr lang="fi-FI" sz="4200" b="1" dirty="0" err="1"/>
              <a:t>bit.ly</a:t>
            </a:r>
            <a:r>
              <a:rPr lang="fi-FI" sz="4200" b="1" dirty="0"/>
              <a:t>/oppituntipalaute</a:t>
            </a:r>
          </a:p>
        </p:txBody>
      </p:sp>
      <p:pic>
        <p:nvPicPr>
          <p:cNvPr id="5" name="Kuva 4">
            <a:extLst>
              <a:ext uri="{FF2B5EF4-FFF2-40B4-BE49-F238E27FC236}">
                <a16:creationId xmlns:a16="http://schemas.microsoft.com/office/drawing/2014/main" id="{4CDCEE41-6B07-3941-2426-DA15B896CEB3}"/>
              </a:ext>
            </a:extLst>
          </p:cNvPr>
          <p:cNvPicPr>
            <a:picLocks noChangeAspect="1"/>
          </p:cNvPicPr>
          <p:nvPr/>
        </p:nvPicPr>
        <p:blipFill>
          <a:blip r:embed="rId3"/>
          <a:stretch>
            <a:fillRect/>
          </a:stretch>
        </p:blipFill>
        <p:spPr>
          <a:xfrm>
            <a:off x="4758276" y="3429000"/>
            <a:ext cx="2541933" cy="2541933"/>
          </a:xfrm>
          <a:prstGeom prst="rect">
            <a:avLst/>
          </a:prstGeom>
        </p:spPr>
      </p:pic>
    </p:spTree>
    <p:extLst>
      <p:ext uri="{BB962C8B-B14F-4D97-AF65-F5344CB8AC3E}">
        <p14:creationId xmlns:p14="http://schemas.microsoft.com/office/powerpoint/2010/main" val="2562473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teksti, kuvakaappaus, Fontti, graafinen suunnittelu&#10;&#10;Kuvaus luotu automaattisesti">
            <a:extLst>
              <a:ext uri="{FF2B5EF4-FFF2-40B4-BE49-F238E27FC236}">
                <a16:creationId xmlns:a16="http://schemas.microsoft.com/office/drawing/2014/main" id="{9BC088A0-0B6F-2A5C-3DBC-83B1C4EBC5C9}"/>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noFill/>
        </p:spPr>
      </p:pic>
    </p:spTree>
    <p:extLst>
      <p:ext uri="{BB962C8B-B14F-4D97-AF65-F5344CB8AC3E}">
        <p14:creationId xmlns:p14="http://schemas.microsoft.com/office/powerpoint/2010/main" val="579014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16AE3-AFB2-E1C9-A79A-2B050AB7AE34}"/>
              </a:ext>
            </a:extLst>
          </p:cNvPr>
          <p:cNvSpPr>
            <a:spLocks noGrp="1"/>
          </p:cNvSpPr>
          <p:nvPr>
            <p:ph type="ctrTitle"/>
          </p:nvPr>
        </p:nvSpPr>
        <p:spPr>
          <a:xfrm>
            <a:off x="1523999" y="1899530"/>
            <a:ext cx="9144000" cy="1283504"/>
          </a:xfrm>
        </p:spPr>
        <p:txBody>
          <a:bodyPr/>
          <a:lstStyle/>
          <a:p>
            <a:r>
              <a:rPr lang="en-GB"/>
              <a:t>KIITOS!</a:t>
            </a:r>
          </a:p>
        </p:txBody>
      </p:sp>
      <p:sp>
        <p:nvSpPr>
          <p:cNvPr id="2" name="Text Placeholder 6">
            <a:extLst>
              <a:ext uri="{FF2B5EF4-FFF2-40B4-BE49-F238E27FC236}">
                <a16:creationId xmlns:a16="http://schemas.microsoft.com/office/drawing/2014/main" id="{48249C57-2368-8EAC-58E4-33584CFF9ECA}"/>
              </a:ext>
            </a:extLst>
          </p:cNvPr>
          <p:cNvSpPr txBox="1">
            <a:spLocks/>
          </p:cNvSpPr>
          <p:nvPr/>
        </p:nvSpPr>
        <p:spPr>
          <a:xfrm>
            <a:off x="775504" y="3276574"/>
            <a:ext cx="10873572" cy="1420902"/>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fi-FI" sz="2000" b="1" dirty="0">
                <a:hlinkClick r:id="rId2"/>
              </a:rPr>
              <a:t>schooltobelong@helsinkimissio.fi</a:t>
            </a:r>
            <a:br>
              <a:rPr lang="fi-FI" sz="2000" dirty="0"/>
            </a:br>
            <a:r>
              <a:rPr lang="fi-FI" sz="2000" b="1" dirty="0">
                <a:hlinkClick r:id="rId3"/>
              </a:rPr>
              <a:t>helsinkimissio.fi</a:t>
            </a:r>
            <a:br>
              <a:rPr lang="fi-FI" sz="2000" dirty="0"/>
            </a:br>
            <a:r>
              <a:rPr lang="fi-FI" sz="2000" b="1" dirty="0">
                <a:hlinkClick r:id="rId4"/>
              </a:rPr>
              <a:t>schooltobelong.fi</a:t>
            </a:r>
            <a:endParaRPr lang="fi-FI" sz="2000" dirty="0"/>
          </a:p>
          <a:p>
            <a:pPr marL="0" indent="0" algn="ctr">
              <a:buNone/>
            </a:pPr>
            <a:endParaRPr lang="fi-FI" sz="2000" b="1" dirty="0"/>
          </a:p>
        </p:txBody>
      </p:sp>
    </p:spTree>
    <p:extLst>
      <p:ext uri="{BB962C8B-B14F-4D97-AF65-F5344CB8AC3E}">
        <p14:creationId xmlns:p14="http://schemas.microsoft.com/office/powerpoint/2010/main" val="3555081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17B856-2B00-9941-BD27-5A291278A562}"/>
              </a:ext>
            </a:extLst>
          </p:cNvPr>
          <p:cNvSpPr>
            <a:spLocks noGrp="1"/>
          </p:cNvSpPr>
          <p:nvPr>
            <p:ph sz="quarter" idx="10"/>
          </p:nvPr>
        </p:nvSpPr>
        <p:spPr>
          <a:xfrm>
            <a:off x="607047" y="1675105"/>
            <a:ext cx="6095999" cy="4583806"/>
          </a:xfrm>
        </p:spPr>
        <p:txBody>
          <a:bodyPr>
            <a:normAutofit/>
          </a:bodyPr>
          <a:lstStyle/>
          <a:p>
            <a:pPr marL="457200" indent="-457200">
              <a:buFont typeface="+mj-lt"/>
              <a:buAutoNum type="arabicPeriod"/>
            </a:pPr>
            <a:r>
              <a:rPr lang="fi-FI" sz="1800" b="1" dirty="0"/>
              <a:t>Keskustelutehtävä – </a:t>
            </a:r>
            <a:r>
              <a:rPr lang="fi-FI" sz="1800" dirty="0"/>
              <a:t>Totta vai tarua ystävyydestä?</a:t>
            </a:r>
          </a:p>
          <a:p>
            <a:pPr marL="457200" indent="-457200">
              <a:buFont typeface="+mj-lt"/>
              <a:buAutoNum type="arabicPeriod"/>
            </a:pPr>
            <a:r>
              <a:rPr lang="fi-FI" sz="1800" b="1" dirty="0"/>
              <a:t>Faktaruutu – </a:t>
            </a:r>
            <a:r>
              <a:rPr lang="fi-FI" sz="1800" dirty="0"/>
              <a:t>Tiesitkö, että…</a:t>
            </a:r>
          </a:p>
          <a:p>
            <a:pPr marL="457200" indent="-457200">
              <a:buFont typeface="+mj-lt"/>
              <a:buAutoNum type="arabicPeriod"/>
            </a:pPr>
            <a:r>
              <a:rPr lang="fi-FI" sz="1800" b="1" dirty="0"/>
              <a:t>Yksilötehtävä </a:t>
            </a:r>
            <a:r>
              <a:rPr lang="fi-FI" sz="1800" dirty="0"/>
              <a:t>– Sosiaalinen verkostoni</a:t>
            </a:r>
          </a:p>
          <a:p>
            <a:pPr marL="457200" indent="-457200">
              <a:buFont typeface="+mj-lt"/>
              <a:buAutoNum type="arabicPeriod"/>
            </a:pPr>
            <a:r>
              <a:rPr lang="fi-FI" sz="1800" b="1" dirty="0"/>
              <a:t>Faktoja ystävyydestä – </a:t>
            </a:r>
            <a:r>
              <a:rPr lang="fi-FI" sz="1800" dirty="0"/>
              <a:t>Ihmissuhteet hyvinvoinnin tukena</a:t>
            </a:r>
          </a:p>
          <a:p>
            <a:pPr marL="457200" indent="-457200">
              <a:buFont typeface="+mj-lt"/>
              <a:buAutoNum type="arabicPeriod"/>
            </a:pPr>
            <a:r>
              <a:rPr lang="fi-FI" sz="1800" b="1" dirty="0"/>
              <a:t>Yksilötehtävä + keskustelu – </a:t>
            </a:r>
            <a:r>
              <a:rPr lang="fi-FI" sz="1800" dirty="0"/>
              <a:t>Hyvän kaverin tunnusmerkit? </a:t>
            </a:r>
          </a:p>
          <a:p>
            <a:pPr marL="457200" indent="-457200">
              <a:buFont typeface="+mj-lt"/>
              <a:buAutoNum type="arabicPeriod"/>
            </a:pPr>
            <a:r>
              <a:rPr lang="fi-FI" sz="1800" b="1" dirty="0"/>
              <a:t>Bingohaaste – </a:t>
            </a:r>
            <a:r>
              <a:rPr lang="fi-FI" sz="1800" dirty="0"/>
              <a:t>Sosiaaliset taidot</a:t>
            </a:r>
          </a:p>
          <a:p>
            <a:pPr marL="457200" indent="-457200">
              <a:buFont typeface="+mj-lt"/>
              <a:buAutoNum type="arabicPeriod"/>
            </a:pPr>
            <a:r>
              <a:rPr lang="fi-FI" sz="1800" b="1" dirty="0"/>
              <a:t>Ryhmätehtävä – </a:t>
            </a:r>
            <a:r>
              <a:rPr lang="fi-FI" sz="1800" dirty="0"/>
              <a:t>Ystävyyssopimus</a:t>
            </a:r>
          </a:p>
          <a:p>
            <a:pPr marL="457200" indent="-457200">
              <a:buFont typeface="+mj-lt"/>
              <a:buAutoNum type="arabicPeriod"/>
            </a:pPr>
            <a:r>
              <a:rPr lang="fi-FI" sz="1800" b="1" dirty="0"/>
              <a:t>Faktaruutu – </a:t>
            </a:r>
            <a:r>
              <a:rPr lang="fi-FI" sz="1800" dirty="0"/>
              <a:t>EASE </a:t>
            </a:r>
          </a:p>
          <a:p>
            <a:pPr marL="457200" indent="-457200">
              <a:buFont typeface="+mj-lt"/>
              <a:buAutoNum type="arabicPeriod"/>
            </a:pPr>
            <a:r>
              <a:rPr lang="fi-FI" sz="1800" b="1" dirty="0"/>
              <a:t>Tietoa tukipalveluista – </a:t>
            </a:r>
            <a:r>
              <a:rPr lang="fi-FI" sz="1800" dirty="0"/>
              <a:t>Keskusteluapua yksinäisyyteen</a:t>
            </a:r>
          </a:p>
        </p:txBody>
      </p:sp>
      <p:sp>
        <p:nvSpPr>
          <p:cNvPr id="6" name="Otsikko 5">
            <a:extLst>
              <a:ext uri="{FF2B5EF4-FFF2-40B4-BE49-F238E27FC236}">
                <a16:creationId xmlns:a16="http://schemas.microsoft.com/office/drawing/2014/main" id="{9AB50146-70DC-DF43-A842-240C281E5EA0}"/>
              </a:ext>
            </a:extLst>
          </p:cNvPr>
          <p:cNvSpPr>
            <a:spLocks noGrp="1"/>
          </p:cNvSpPr>
          <p:nvPr>
            <p:ph type="title"/>
          </p:nvPr>
        </p:nvSpPr>
        <p:spPr>
          <a:xfrm>
            <a:off x="609600" y="599091"/>
            <a:ext cx="7271288" cy="1037008"/>
          </a:xfrm>
        </p:spPr>
        <p:txBody>
          <a:bodyPr>
            <a:normAutofit/>
          </a:bodyPr>
          <a:lstStyle/>
          <a:p>
            <a:r>
              <a:rPr lang="fi-FI" sz="4000" dirty="0"/>
              <a:t>OPPITUNNIN SISÄLTÖ</a:t>
            </a:r>
          </a:p>
        </p:txBody>
      </p:sp>
      <p:pic>
        <p:nvPicPr>
          <p:cNvPr id="7" name="Kuvan paikkamerkki 6" descr="Kuva, joka sisältää kohteen henkilö&#10;&#10;Kuvaus luotu automaattisesti">
            <a:extLst>
              <a:ext uri="{FF2B5EF4-FFF2-40B4-BE49-F238E27FC236}">
                <a16:creationId xmlns:a16="http://schemas.microsoft.com/office/drawing/2014/main" id="{AC029ACA-C0B8-D67A-1C4D-B5E413D9F81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06321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C814A8-973C-B737-B44E-E5D40964D4C4}"/>
              </a:ext>
            </a:extLst>
          </p:cNvPr>
          <p:cNvSpPr>
            <a:spLocks noGrp="1"/>
          </p:cNvSpPr>
          <p:nvPr>
            <p:ph type="title"/>
          </p:nvPr>
        </p:nvSpPr>
        <p:spPr/>
        <p:txBody>
          <a:bodyPr/>
          <a:lstStyle/>
          <a:p>
            <a:r>
              <a:rPr lang="fi-FI" dirty="0"/>
              <a:t>TOTTA VAI TARUA YSTÄVYYDESTÄ</a:t>
            </a:r>
          </a:p>
        </p:txBody>
      </p:sp>
      <p:sp>
        <p:nvSpPr>
          <p:cNvPr id="3" name="Sisällön paikkamerkki 2">
            <a:extLst>
              <a:ext uri="{FF2B5EF4-FFF2-40B4-BE49-F238E27FC236}">
                <a16:creationId xmlns:a16="http://schemas.microsoft.com/office/drawing/2014/main" id="{3803D7E8-CDE8-C82C-EC09-E2ADB919F3A8}"/>
              </a:ext>
            </a:extLst>
          </p:cNvPr>
          <p:cNvSpPr>
            <a:spLocks noGrp="1"/>
          </p:cNvSpPr>
          <p:nvPr>
            <p:ph sz="quarter" idx="10"/>
          </p:nvPr>
        </p:nvSpPr>
        <p:spPr/>
        <p:txBody>
          <a:bodyPr>
            <a:normAutofit/>
          </a:bodyPr>
          <a:lstStyle/>
          <a:p>
            <a:pPr marL="457200" indent="-457200">
              <a:buFont typeface="+mj-lt"/>
              <a:buAutoNum type="arabicPeriod"/>
            </a:pPr>
            <a:r>
              <a:rPr lang="fi-FI" sz="2200" dirty="0">
                <a:cs typeface="Times New Roman" panose="02020603050405020304" pitchFamily="18" charset="0"/>
              </a:rPr>
              <a:t>On tärkeää, että on paljon ystäviä.</a:t>
            </a:r>
          </a:p>
          <a:p>
            <a:pPr marL="457200" indent="-457200">
              <a:buFont typeface="+mj-lt"/>
              <a:buAutoNum type="arabicPeriod"/>
            </a:pPr>
            <a:r>
              <a:rPr lang="fi-FI" sz="2200" dirty="0">
                <a:cs typeface="Times New Roman" panose="02020603050405020304" pitchFamily="18" charset="0"/>
              </a:rPr>
              <a:t>Hyvällä ystävällä on aina aikaa minulle.</a:t>
            </a:r>
          </a:p>
          <a:p>
            <a:pPr marL="457200" indent="-457200">
              <a:buFont typeface="+mj-lt"/>
              <a:buAutoNum type="arabicPeriod"/>
            </a:pPr>
            <a:r>
              <a:rPr lang="fi-FI" sz="2200" dirty="0">
                <a:cs typeface="Times New Roman" panose="02020603050405020304" pitchFamily="18" charset="0"/>
              </a:rPr>
              <a:t>Hyvä ystävä on rehellinen.</a:t>
            </a:r>
          </a:p>
          <a:p>
            <a:pPr marL="457200" indent="-457200">
              <a:buFont typeface="+mj-lt"/>
              <a:buAutoNum type="arabicPeriod"/>
            </a:pPr>
            <a:r>
              <a:rPr lang="fi-FI" sz="2200" dirty="0">
                <a:cs typeface="Times New Roman" panose="02020603050405020304" pitchFamily="18" charset="0"/>
              </a:rPr>
              <a:t>Seurustelukumppani voi korvata ystävän.</a:t>
            </a:r>
          </a:p>
          <a:p>
            <a:pPr marL="457200" indent="-457200">
              <a:buFont typeface="+mj-lt"/>
              <a:buAutoNum type="arabicPeriod"/>
            </a:pPr>
            <a:r>
              <a:rPr lang="fi-FI" sz="2200" dirty="0">
                <a:cs typeface="Times New Roman" panose="02020603050405020304" pitchFamily="18" charset="0"/>
              </a:rPr>
              <a:t>Ystävyys kestää koko elämän. </a:t>
            </a:r>
          </a:p>
          <a:p>
            <a:pPr marL="457200" indent="-457200">
              <a:buFont typeface="+mj-lt"/>
              <a:buAutoNum type="arabicPeriod"/>
            </a:pPr>
            <a:r>
              <a:rPr lang="fi-FI" sz="2200" dirty="0">
                <a:cs typeface="Times New Roman" panose="02020603050405020304" pitchFamily="18" charset="0"/>
              </a:rPr>
              <a:t>Ystävyyssuhteiden pitäisi toimia ilman vaivannäköä.</a:t>
            </a:r>
          </a:p>
          <a:p>
            <a:pPr marL="457200" indent="-457200">
              <a:buFont typeface="+mj-lt"/>
              <a:buAutoNum type="arabicPeriod"/>
            </a:pPr>
            <a:r>
              <a:rPr lang="fi-FI" sz="2200" dirty="0">
                <a:cs typeface="Times New Roman" panose="02020603050405020304" pitchFamily="18" charset="0"/>
              </a:rPr>
              <a:t>Voin itse vaikuttaa ystävyyssuhteisiini. </a:t>
            </a:r>
          </a:p>
          <a:p>
            <a:pPr marL="0" indent="0">
              <a:buNone/>
            </a:pPr>
            <a:endParaRPr lang="fi-FI" sz="2200" dirty="0">
              <a:cs typeface="Times New Roman" panose="02020603050405020304" pitchFamily="18" charset="0"/>
            </a:endParaRPr>
          </a:p>
        </p:txBody>
      </p:sp>
    </p:spTree>
    <p:extLst>
      <p:ext uri="{BB962C8B-B14F-4D97-AF65-F5344CB8AC3E}">
        <p14:creationId xmlns:p14="http://schemas.microsoft.com/office/powerpoint/2010/main" val="3711682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C814A8-973C-B737-B44E-E5D40964D4C4}"/>
              </a:ext>
            </a:extLst>
          </p:cNvPr>
          <p:cNvSpPr>
            <a:spLocks noGrp="1"/>
          </p:cNvSpPr>
          <p:nvPr>
            <p:ph type="title"/>
          </p:nvPr>
        </p:nvSpPr>
        <p:spPr/>
        <p:txBody>
          <a:bodyPr>
            <a:normAutofit/>
          </a:bodyPr>
          <a:lstStyle/>
          <a:p>
            <a:r>
              <a:rPr lang="fi-FI" dirty="0"/>
              <a:t>TIESITKÖ, ETTÄ…</a:t>
            </a:r>
          </a:p>
        </p:txBody>
      </p:sp>
      <p:sp>
        <p:nvSpPr>
          <p:cNvPr id="3" name="Sisällön paikkamerkki 2">
            <a:extLst>
              <a:ext uri="{FF2B5EF4-FFF2-40B4-BE49-F238E27FC236}">
                <a16:creationId xmlns:a16="http://schemas.microsoft.com/office/drawing/2014/main" id="{3803D7E8-CDE8-C82C-EC09-E2ADB919F3A8}"/>
              </a:ext>
            </a:extLst>
          </p:cNvPr>
          <p:cNvSpPr>
            <a:spLocks noGrp="1"/>
          </p:cNvSpPr>
          <p:nvPr>
            <p:ph sz="quarter" idx="10"/>
          </p:nvPr>
        </p:nvSpPr>
        <p:spPr>
          <a:xfrm>
            <a:off x="2676515" y="2267526"/>
            <a:ext cx="8905883" cy="3668653"/>
          </a:xfrm>
        </p:spPr>
        <p:txBody>
          <a:bodyPr>
            <a:normAutofit fontScale="92500" lnSpcReduction="20000"/>
          </a:bodyPr>
          <a:lstStyle/>
          <a:p>
            <a:pPr marL="0" indent="0">
              <a:buNone/>
            </a:pPr>
            <a:r>
              <a:rPr lang="fi-FI" sz="2400" dirty="0"/>
              <a:t>nuorista kertoo, ettei heillä ole yhtään läheistä ystävää (Kouluterveyskysely, 2023) </a:t>
            </a:r>
          </a:p>
          <a:p>
            <a:pPr marL="0" indent="0">
              <a:buNone/>
            </a:pPr>
            <a:endParaRPr lang="fi-FI" sz="2400" dirty="0"/>
          </a:p>
          <a:p>
            <a:pPr marL="0" indent="0">
              <a:buNone/>
            </a:pPr>
            <a:r>
              <a:rPr lang="fi-FI" sz="2400" dirty="0">
                <a:latin typeface="Montserrat"/>
              </a:rPr>
              <a:t>toisen asteen opiskelijoista kokee harvoin tai ei koskaan olevansa osa ystäväjoukkoa </a:t>
            </a:r>
          </a:p>
          <a:p>
            <a:pPr marL="0" indent="0">
              <a:buNone/>
            </a:pPr>
            <a:r>
              <a:rPr lang="fi-FI" sz="2400" dirty="0">
                <a:latin typeface="Montserrat"/>
              </a:rPr>
              <a:t>(</a:t>
            </a:r>
            <a:r>
              <a:rPr lang="fi-FI" sz="2400" dirty="0"/>
              <a:t>School to </a:t>
            </a:r>
            <a:r>
              <a:rPr lang="fi-FI" sz="2400" dirty="0" err="1"/>
              <a:t>Belong</a:t>
            </a:r>
            <a:r>
              <a:rPr lang="fi-FI" sz="2400" dirty="0"/>
              <a:t> –yksinäisyyskysely opiskelijoille, 2024)</a:t>
            </a:r>
          </a:p>
          <a:p>
            <a:pPr marL="0" indent="0">
              <a:buNone/>
            </a:pPr>
            <a:endParaRPr lang="fi-FI" sz="2400" dirty="0"/>
          </a:p>
          <a:p>
            <a:pPr marL="0" indent="0">
              <a:buNone/>
            </a:pPr>
            <a:r>
              <a:rPr lang="fi-FI" sz="2400" dirty="0"/>
              <a:t>korkeakouluopiskelijoista kokee melko usein tai jatkuvasti, ettei heillä ole omaa läheistä ystävää oppilaitoksessaan </a:t>
            </a:r>
          </a:p>
          <a:p>
            <a:pPr marL="0" indent="0">
              <a:buNone/>
            </a:pPr>
            <a:r>
              <a:rPr lang="fi-FI" sz="2400" dirty="0"/>
              <a:t>(Yksinäisyystyö korkeakouluissa –hankkeen yksinäisyyskysely, 2024)</a:t>
            </a:r>
          </a:p>
          <a:p>
            <a:pPr marL="0" indent="0">
              <a:buNone/>
            </a:pPr>
            <a:endParaRPr lang="fi-FI" sz="2400" dirty="0"/>
          </a:p>
          <a:p>
            <a:pPr marL="0" indent="0">
              <a:buNone/>
            </a:pPr>
            <a:endParaRPr lang="fi-FI" sz="2400" dirty="0">
              <a:latin typeface="Times New Roman" panose="02020603050405020304" pitchFamily="18" charset="0"/>
              <a:cs typeface="Times New Roman" panose="02020603050405020304" pitchFamily="18" charset="0"/>
            </a:endParaRPr>
          </a:p>
          <a:p>
            <a:pPr marL="0" indent="0">
              <a:buNone/>
            </a:pPr>
            <a:endParaRPr lang="fi-FI" sz="2400" dirty="0">
              <a:latin typeface="Times New Roman" panose="02020603050405020304" pitchFamily="18" charset="0"/>
              <a:cs typeface="Times New Roman" panose="02020603050405020304" pitchFamily="18" charset="0"/>
            </a:endParaRPr>
          </a:p>
        </p:txBody>
      </p:sp>
      <p:sp>
        <p:nvSpPr>
          <p:cNvPr id="4" name="Tekstiruutu 3">
            <a:extLst>
              <a:ext uri="{FF2B5EF4-FFF2-40B4-BE49-F238E27FC236}">
                <a16:creationId xmlns:a16="http://schemas.microsoft.com/office/drawing/2014/main" id="{A2C2999C-090C-19FF-A7BC-E4EE9E615BE2}"/>
              </a:ext>
            </a:extLst>
          </p:cNvPr>
          <p:cNvSpPr txBox="1"/>
          <p:nvPr/>
        </p:nvSpPr>
        <p:spPr>
          <a:xfrm>
            <a:off x="1103580" y="2267526"/>
            <a:ext cx="2199017" cy="2862322"/>
          </a:xfrm>
          <a:prstGeom prst="rect">
            <a:avLst/>
          </a:prstGeom>
          <a:noFill/>
        </p:spPr>
        <p:txBody>
          <a:bodyPr wrap="square" rtlCol="0">
            <a:spAutoFit/>
          </a:bodyPr>
          <a:lstStyle/>
          <a:p>
            <a:r>
              <a:rPr kumimoji="0" lang="fi-FI" sz="3600" b="1" i="0" u="none" strike="noStrike" kern="1200" cap="none" spc="0" normalizeH="0" baseline="0" noProof="0" dirty="0">
                <a:ln>
                  <a:noFill/>
                </a:ln>
                <a:solidFill>
                  <a:srgbClr val="000000"/>
                </a:solidFill>
                <a:effectLst/>
                <a:uLnTx/>
                <a:uFillTx/>
                <a:latin typeface="Montserrat" pitchFamily="2" charset="77"/>
                <a:ea typeface="+mn-ea"/>
                <a:cs typeface="+mn-cs"/>
              </a:rPr>
              <a:t>9-10 %</a:t>
            </a:r>
          </a:p>
          <a:p>
            <a:endParaRPr lang="fi-FI" sz="3600" b="1" dirty="0">
              <a:solidFill>
                <a:srgbClr val="000000"/>
              </a:solidFill>
              <a:latin typeface="Montserrat" pitchFamily="2" charset="77"/>
            </a:endParaRPr>
          </a:p>
          <a:p>
            <a:r>
              <a:rPr lang="fi-FI" sz="3600" b="1" dirty="0">
                <a:solidFill>
                  <a:srgbClr val="000000"/>
                </a:solidFill>
                <a:latin typeface="Montserrat" pitchFamily="2" charset="77"/>
              </a:rPr>
              <a:t>17 %</a:t>
            </a:r>
          </a:p>
          <a:p>
            <a:endParaRPr lang="fi-FI" sz="3600" b="1" dirty="0">
              <a:solidFill>
                <a:srgbClr val="000000"/>
              </a:solidFill>
              <a:latin typeface="Montserrat" pitchFamily="2" charset="77"/>
            </a:endParaRPr>
          </a:p>
          <a:p>
            <a:r>
              <a:rPr lang="fi-FI" sz="3600" b="1" dirty="0">
                <a:solidFill>
                  <a:srgbClr val="000000"/>
                </a:solidFill>
                <a:latin typeface="Montserrat" pitchFamily="2" charset="77"/>
              </a:rPr>
              <a:t>37%</a:t>
            </a:r>
            <a:endParaRPr lang="fi-FI" sz="3600" dirty="0"/>
          </a:p>
        </p:txBody>
      </p:sp>
    </p:spTree>
    <p:extLst>
      <p:ext uri="{BB962C8B-B14F-4D97-AF65-F5344CB8AC3E}">
        <p14:creationId xmlns:p14="http://schemas.microsoft.com/office/powerpoint/2010/main" val="757170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Sisällön paikkamerkki 13">
            <a:extLst>
              <a:ext uri="{FF2B5EF4-FFF2-40B4-BE49-F238E27FC236}">
                <a16:creationId xmlns:a16="http://schemas.microsoft.com/office/drawing/2014/main" id="{7925BB9B-A27D-F874-B1FD-B7F740EDF33F}"/>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786850" y="1619433"/>
            <a:ext cx="4997450" cy="4473183"/>
          </a:xfrm>
        </p:spPr>
      </p:pic>
      <p:sp>
        <p:nvSpPr>
          <p:cNvPr id="6" name="Tekstin paikkamerkki 5">
            <a:extLst>
              <a:ext uri="{FF2B5EF4-FFF2-40B4-BE49-F238E27FC236}">
                <a16:creationId xmlns:a16="http://schemas.microsoft.com/office/drawing/2014/main" id="{4320B0EF-549B-3A44-9A1B-770BB353E758}"/>
              </a:ext>
            </a:extLst>
          </p:cNvPr>
          <p:cNvSpPr>
            <a:spLocks noGrp="1"/>
          </p:cNvSpPr>
          <p:nvPr>
            <p:ph type="body" idx="4294967295"/>
          </p:nvPr>
        </p:nvSpPr>
        <p:spPr>
          <a:xfrm>
            <a:off x="607047" y="715505"/>
            <a:ext cx="4997450" cy="791155"/>
          </a:xfrm>
        </p:spPr>
        <p:txBody>
          <a:bodyPr>
            <a:spAutoFit/>
          </a:bodyPr>
          <a:lstStyle/>
          <a:p>
            <a:pPr marL="0" indent="0">
              <a:buNone/>
            </a:pPr>
            <a:r>
              <a:rPr lang="fi-FI" sz="4400" b="1" dirty="0"/>
              <a:t>TEHTÄVÄ</a:t>
            </a:r>
          </a:p>
        </p:txBody>
      </p:sp>
      <p:pic>
        <p:nvPicPr>
          <p:cNvPr id="12" name="Kuva 11">
            <a:extLst>
              <a:ext uri="{FF2B5EF4-FFF2-40B4-BE49-F238E27FC236}">
                <a16:creationId xmlns:a16="http://schemas.microsoft.com/office/drawing/2014/main" id="{B6F7E14A-64B2-6186-BE47-E81100ADA2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984732"/>
            <a:ext cx="4640982" cy="2293819"/>
          </a:xfrm>
          <a:prstGeom prst="rect">
            <a:avLst/>
          </a:prstGeom>
        </p:spPr>
      </p:pic>
      <p:sp>
        <p:nvSpPr>
          <p:cNvPr id="2" name="Tekstiruutu 1">
            <a:extLst>
              <a:ext uri="{FF2B5EF4-FFF2-40B4-BE49-F238E27FC236}">
                <a16:creationId xmlns:a16="http://schemas.microsoft.com/office/drawing/2014/main" id="{02B0FD96-A416-4097-AD26-91EE4CB0DAFF}"/>
              </a:ext>
            </a:extLst>
          </p:cNvPr>
          <p:cNvSpPr txBox="1"/>
          <p:nvPr/>
        </p:nvSpPr>
        <p:spPr>
          <a:xfrm>
            <a:off x="6207163" y="3765176"/>
            <a:ext cx="4640982" cy="2246769"/>
          </a:xfrm>
          <a:prstGeom prst="rect">
            <a:avLst/>
          </a:prstGeom>
          <a:noFill/>
        </p:spPr>
        <p:txBody>
          <a:bodyPr wrap="square" rtlCol="0">
            <a:spAutoFit/>
          </a:bodyPr>
          <a:lstStyle/>
          <a:p>
            <a:r>
              <a:rPr lang="fi-FI" sz="1600" dirty="0">
                <a:latin typeface="Montserrat" panose="00000500000000000000" pitchFamily="2" charset="0"/>
              </a:rPr>
              <a:t>Pohdi lopuksi: </a:t>
            </a:r>
          </a:p>
          <a:p>
            <a:pPr marL="285750" indent="-285750">
              <a:buFont typeface="Arial" panose="020B0604020202020204" pitchFamily="34" charset="0"/>
              <a:buChar char="•"/>
            </a:pPr>
            <a:r>
              <a:rPr lang="fi-FI" sz="1600" b="0" dirty="0">
                <a:effectLst/>
                <a:latin typeface="Montserrat" panose="00000500000000000000" pitchFamily="2" charset="0"/>
              </a:rPr>
              <a:t>Mihin suhteisiin olet tyytyväinen ja mihin tyytymätön?</a:t>
            </a:r>
            <a:endParaRPr lang="fi-FI" sz="1600" dirty="0">
              <a:latin typeface="Montserrat" panose="00000500000000000000" pitchFamily="2" charset="0"/>
            </a:endParaRPr>
          </a:p>
          <a:p>
            <a:pPr marL="285750" indent="-285750">
              <a:buFont typeface="Arial" panose="020B0604020202020204" pitchFamily="34" charset="0"/>
              <a:buChar char="•"/>
            </a:pPr>
            <a:r>
              <a:rPr lang="fi-FI" sz="1600" b="0" dirty="0">
                <a:effectLst/>
                <a:latin typeface="Montserrat" panose="00000500000000000000" pitchFamily="2" charset="0"/>
              </a:rPr>
              <a:t>Millaisia havaintoja teet nykyisestä tilanteestasi verkostokartan perusteella? Millaisena toivoisit näkeväsi verkostokarttasi tulevaisuudessa, esimerkiksi kahden vuoden päästä?</a:t>
            </a:r>
            <a:endParaRPr lang="fi-FI" sz="1600" dirty="0">
              <a:effectLst/>
              <a:latin typeface="Montserrat" panose="00000500000000000000" pitchFamily="2" charset="0"/>
            </a:endParaRPr>
          </a:p>
          <a:p>
            <a:endParaRPr lang="fi-FI" sz="1200" dirty="0">
              <a:latin typeface="Montserrat" panose="00000500000000000000" pitchFamily="2" charset="0"/>
            </a:endParaRPr>
          </a:p>
        </p:txBody>
      </p:sp>
    </p:spTree>
    <p:extLst>
      <p:ext uri="{BB962C8B-B14F-4D97-AF65-F5344CB8AC3E}">
        <p14:creationId xmlns:p14="http://schemas.microsoft.com/office/powerpoint/2010/main" val="1000005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4475892A-96B8-BFFC-70AE-6687C45BBE67}"/>
              </a:ext>
            </a:extLst>
          </p:cNvPr>
          <p:cNvSpPr>
            <a:spLocks noGrp="1"/>
          </p:cNvSpPr>
          <p:nvPr>
            <p:ph sz="quarter" idx="10"/>
          </p:nvPr>
        </p:nvSpPr>
        <p:spPr>
          <a:xfrm>
            <a:off x="607047" y="1530221"/>
            <a:ext cx="10975353" cy="4034238"/>
          </a:xfrm>
        </p:spPr>
        <p:txBody>
          <a:bodyPr>
            <a:normAutofit fontScale="92500" lnSpcReduction="10000"/>
          </a:bodyPr>
          <a:lstStyle/>
          <a:p>
            <a:r>
              <a:rPr lang="fi-FI" dirty="0"/>
              <a:t>Mikä tahansa vuorovaikutus ei vähennä yksinäisyyttä </a:t>
            </a:r>
          </a:p>
          <a:p>
            <a:pPr>
              <a:buFont typeface="Wingdings" panose="05000000000000000000" pitchFamily="2" charset="2"/>
              <a:buChar char="è"/>
            </a:pPr>
            <a:r>
              <a:rPr lang="fi-FI" dirty="0"/>
              <a:t>porukka, jossa meitä kohdellaan väärin tai huonoon parisuhteeseen jääminen saattavat tuntua paremmalta vaihtoehdolta kuin yksin olo, mutta todellisuudessa näin ei ole </a:t>
            </a:r>
          </a:p>
          <a:p>
            <a:r>
              <a:rPr lang="fi-FI" dirty="0"/>
              <a:t>On kuitenkin luonnollista, että ihmissuhteessa voi olla huonompia vaiheita, kriisejä ja erimielisyyksiä</a:t>
            </a:r>
          </a:p>
          <a:p>
            <a:r>
              <a:rPr lang="fi-FI" dirty="0"/>
              <a:t>Jotta ihmissuhde voi toimia, vaatii se aikaa, panostusta ja toisen ihmisen huomioimista</a:t>
            </a:r>
          </a:p>
          <a:p>
            <a:r>
              <a:rPr lang="fi-FI" dirty="0"/>
              <a:t>On tärkeä pysähtyä omien ihmissuhteiden äärelle ja pohtia, tukevatko tai lisäävätkö ne hyvinvointiamme</a:t>
            </a:r>
          </a:p>
        </p:txBody>
      </p:sp>
      <p:sp>
        <p:nvSpPr>
          <p:cNvPr id="3" name="Otsikko 2">
            <a:extLst>
              <a:ext uri="{FF2B5EF4-FFF2-40B4-BE49-F238E27FC236}">
                <a16:creationId xmlns:a16="http://schemas.microsoft.com/office/drawing/2014/main" id="{1C86EAFD-8F84-7F71-79A2-8B811858FB81}"/>
              </a:ext>
            </a:extLst>
          </p:cNvPr>
          <p:cNvSpPr>
            <a:spLocks noGrp="1"/>
          </p:cNvSpPr>
          <p:nvPr>
            <p:ph type="title"/>
          </p:nvPr>
        </p:nvSpPr>
        <p:spPr>
          <a:xfrm>
            <a:off x="609599" y="599091"/>
            <a:ext cx="9303835" cy="931130"/>
          </a:xfrm>
        </p:spPr>
        <p:txBody>
          <a:bodyPr>
            <a:normAutofit/>
          </a:bodyPr>
          <a:lstStyle/>
          <a:p>
            <a:r>
              <a:rPr lang="fi-FI" sz="3600" dirty="0"/>
              <a:t>Ihmissuhteet hyvinvoinnin tukena</a:t>
            </a:r>
          </a:p>
        </p:txBody>
      </p:sp>
    </p:spTree>
    <p:extLst>
      <p:ext uri="{BB962C8B-B14F-4D97-AF65-F5344CB8AC3E}">
        <p14:creationId xmlns:p14="http://schemas.microsoft.com/office/powerpoint/2010/main" val="672013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F17213CC-AF69-4494-A5E9-54B2F846C51D}"/>
              </a:ext>
            </a:extLst>
          </p:cNvPr>
          <p:cNvSpPr>
            <a:spLocks noGrp="1"/>
          </p:cNvSpPr>
          <p:nvPr>
            <p:ph type="title"/>
          </p:nvPr>
        </p:nvSpPr>
        <p:spPr>
          <a:xfrm>
            <a:off x="357810" y="199237"/>
            <a:ext cx="6802012" cy="907739"/>
          </a:xfrm>
        </p:spPr>
        <p:txBody>
          <a:bodyPr>
            <a:noAutofit/>
          </a:bodyPr>
          <a:lstStyle/>
          <a:p>
            <a:r>
              <a:rPr lang="fi-FI" sz="3200" dirty="0"/>
              <a:t>Tehtävä: </a:t>
            </a:r>
            <a:br>
              <a:rPr lang="fi-FI" sz="3200" dirty="0"/>
            </a:br>
            <a:r>
              <a:rPr lang="fi-FI" sz="3200" dirty="0"/>
              <a:t>Hyvän kaverin tunnusmerkit</a:t>
            </a:r>
            <a:br>
              <a:rPr lang="fi-FI" sz="3200" dirty="0"/>
            </a:br>
            <a:endParaRPr lang="fi-FI" sz="3200" dirty="0"/>
          </a:p>
        </p:txBody>
      </p:sp>
      <p:sp>
        <p:nvSpPr>
          <p:cNvPr id="3" name="Sisällön paikkamerkki 2">
            <a:extLst>
              <a:ext uri="{FF2B5EF4-FFF2-40B4-BE49-F238E27FC236}">
                <a16:creationId xmlns:a16="http://schemas.microsoft.com/office/drawing/2014/main" id="{3E46074B-61CB-5D48-739A-D3B141DF5A60}"/>
              </a:ext>
            </a:extLst>
          </p:cNvPr>
          <p:cNvSpPr>
            <a:spLocks noGrp="1"/>
          </p:cNvSpPr>
          <p:nvPr>
            <p:ph sz="quarter" idx="10"/>
          </p:nvPr>
        </p:nvSpPr>
        <p:spPr>
          <a:xfrm>
            <a:off x="357810" y="1636097"/>
            <a:ext cx="5486398" cy="4622812"/>
          </a:xfrm>
        </p:spPr>
        <p:txBody>
          <a:bodyPr>
            <a:noAutofit/>
          </a:bodyPr>
          <a:lstStyle/>
          <a:p>
            <a:r>
              <a:rPr lang="fi-FI" sz="1600" b="0" dirty="0">
                <a:effectLst/>
              </a:rPr>
              <a:t>A.   Mieti asioita, jotka ovat mielestäsi hyvän ystävän tunnusmerkkejä. Voit luoda paperille ihmishahmon, jonka yhteyteen kirjaat asioita ylös, tehdä listausta tai vain pohtia asioita mielessäsi.</a:t>
            </a:r>
            <a:endParaRPr lang="fi-FI" sz="1600" dirty="0">
              <a:effectLst/>
            </a:endParaRPr>
          </a:p>
          <a:p>
            <a:r>
              <a:rPr lang="fi-FI" sz="1600" b="0" dirty="0">
                <a:effectLst/>
              </a:rPr>
              <a:t>B. Arvioi, miten hyvin pystyt toimimaan hyvän ystävän tavoin nykyisissä ihmissuhteissasi? Merkitse plussa niiden asioiden eteen,  jotka toteutuvat osaltasi useimmiten. Merkitse miinusmerkki niiden asioiden eteen, joissa toivoisit kehittyväsi vielä paremmaksi. </a:t>
            </a:r>
            <a:endParaRPr lang="fi-FI" sz="1600" dirty="0">
              <a:effectLst/>
            </a:endParaRPr>
          </a:p>
          <a:p>
            <a:r>
              <a:rPr lang="fi-FI" sz="1600" b="0" dirty="0">
                <a:effectLst/>
              </a:rPr>
              <a:t>C.  Tarkastele seuraavaksi jotakin nykyistä ihmissuhdettasi ja arvioi, miten hyvin ihmissuhteen toinen osapuoli osaa toimia hyvän ystävän kaltaisella tavalla. Tunnistatko joitakin osa-alueita, joihin toivoisit muutosta? </a:t>
            </a:r>
            <a:endParaRPr lang="fi-FI" sz="1600" dirty="0">
              <a:effectLst/>
            </a:endParaRPr>
          </a:p>
          <a:p>
            <a:r>
              <a:rPr lang="fi-FI" sz="1600" b="0" dirty="0">
                <a:effectLst/>
              </a:rPr>
              <a:t>D.  Mieti, miten voisit ottaa asiaa puheeksi henkilön kanssa ja kertoa tarpeistasi ja toiveistasi ihmissuhteen osalta.  </a:t>
            </a:r>
            <a:endParaRPr lang="fi-FI" sz="1600" dirty="0">
              <a:effectLst/>
            </a:endParaRPr>
          </a:p>
        </p:txBody>
      </p:sp>
      <p:sp>
        <p:nvSpPr>
          <p:cNvPr id="6" name="Puhekupla: Suorakulmio 5">
            <a:extLst>
              <a:ext uri="{FF2B5EF4-FFF2-40B4-BE49-F238E27FC236}">
                <a16:creationId xmlns:a16="http://schemas.microsoft.com/office/drawing/2014/main" id="{D63ABFD1-24CE-1B50-7E4F-407FDC5A86FC}"/>
              </a:ext>
            </a:extLst>
          </p:cNvPr>
          <p:cNvSpPr/>
          <p:nvPr/>
        </p:nvSpPr>
        <p:spPr>
          <a:xfrm>
            <a:off x="8920173" y="717741"/>
            <a:ext cx="914400" cy="612648"/>
          </a:xfrm>
          <a:prstGeom prst="wedge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latin typeface="Arial" panose="020B0604020202020204" pitchFamily="34" charset="0"/>
              <a:cs typeface="Arial" panose="020B0604020202020204" pitchFamily="34" charset="0"/>
            </a:endParaRPr>
          </a:p>
        </p:txBody>
      </p:sp>
      <p:sp>
        <p:nvSpPr>
          <p:cNvPr id="7" name="Puhekupla: Suorakulmio 6">
            <a:extLst>
              <a:ext uri="{FF2B5EF4-FFF2-40B4-BE49-F238E27FC236}">
                <a16:creationId xmlns:a16="http://schemas.microsoft.com/office/drawing/2014/main" id="{FDEC3E67-A0F3-FAF8-B30F-652EE7C42AA8}"/>
              </a:ext>
            </a:extLst>
          </p:cNvPr>
          <p:cNvSpPr/>
          <p:nvPr/>
        </p:nvSpPr>
        <p:spPr>
          <a:xfrm>
            <a:off x="11887200" y="1195419"/>
            <a:ext cx="914400" cy="612648"/>
          </a:xfrm>
          <a:prstGeom prst="wedge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latin typeface="Arial" panose="020B0604020202020204" pitchFamily="34" charset="0"/>
              <a:cs typeface="Arial" panose="020B0604020202020204" pitchFamily="34" charset="0"/>
            </a:endParaRPr>
          </a:p>
        </p:txBody>
      </p:sp>
      <p:sp>
        <p:nvSpPr>
          <p:cNvPr id="8" name="Puhekupla: Suorakulmio 7">
            <a:extLst>
              <a:ext uri="{FF2B5EF4-FFF2-40B4-BE49-F238E27FC236}">
                <a16:creationId xmlns:a16="http://schemas.microsoft.com/office/drawing/2014/main" id="{16CB8621-EB58-69A0-0386-9E865A6437FB}"/>
              </a:ext>
            </a:extLst>
          </p:cNvPr>
          <p:cNvSpPr/>
          <p:nvPr/>
        </p:nvSpPr>
        <p:spPr>
          <a:xfrm>
            <a:off x="10786608" y="582299"/>
            <a:ext cx="569350" cy="524677"/>
          </a:xfrm>
          <a:prstGeom prst="wedge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latin typeface="Arial" panose="020B0604020202020204" pitchFamily="34" charset="0"/>
              <a:cs typeface="Arial" panose="020B0604020202020204" pitchFamily="34" charset="0"/>
            </a:endParaRPr>
          </a:p>
        </p:txBody>
      </p:sp>
      <p:pic>
        <p:nvPicPr>
          <p:cNvPr id="12" name="Kuvan paikkamerkki 11" descr="Kuva, joka sisältää kohteen rakennus, henkilö, ulko, poseeraaminen&#10;&#10;Kuvaus luotu automaattisesti">
            <a:extLst>
              <a:ext uri="{FF2B5EF4-FFF2-40B4-BE49-F238E27FC236}">
                <a16:creationId xmlns:a16="http://schemas.microsoft.com/office/drawing/2014/main" id="{CA704090-0C5C-AF79-3C3D-5AC37F03EB4C}"/>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6906410" y="978287"/>
            <a:ext cx="5118820" cy="5280622"/>
          </a:xfrm>
        </p:spPr>
      </p:pic>
    </p:spTree>
    <p:extLst>
      <p:ext uri="{BB962C8B-B14F-4D97-AF65-F5344CB8AC3E}">
        <p14:creationId xmlns:p14="http://schemas.microsoft.com/office/powerpoint/2010/main" val="2945453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sällön paikkamerkki 4">
            <a:extLst>
              <a:ext uri="{FF2B5EF4-FFF2-40B4-BE49-F238E27FC236}">
                <a16:creationId xmlns:a16="http://schemas.microsoft.com/office/drawing/2014/main" id="{FE92DD9B-4224-6FB6-5CBC-7754B3D0D68C}"/>
              </a:ext>
            </a:extLst>
          </p:cNvPr>
          <p:cNvSpPr>
            <a:spLocks noGrp="1"/>
          </p:cNvSpPr>
          <p:nvPr>
            <p:ph sz="quarter" idx="10"/>
          </p:nvPr>
        </p:nvSpPr>
        <p:spPr>
          <a:xfrm>
            <a:off x="607047" y="1675105"/>
            <a:ext cx="5939527" cy="4583806"/>
          </a:xfrm>
        </p:spPr>
        <p:txBody>
          <a:bodyPr>
            <a:normAutofit/>
          </a:bodyPr>
          <a:lstStyle/>
          <a:p>
            <a:pPr marL="0" indent="0">
              <a:buNone/>
            </a:pPr>
            <a:endParaRPr lang="fi-FI" sz="2000" b="1" dirty="0"/>
          </a:p>
          <a:p>
            <a:r>
              <a:rPr lang="fi-FI" sz="2200" dirty="0"/>
              <a:t>Pohtikaa yhdessä edellisen tehtävän perusteella:</a:t>
            </a:r>
          </a:p>
          <a:p>
            <a:pPr lvl="1"/>
            <a:r>
              <a:rPr lang="fi-FI" sz="2200" dirty="0"/>
              <a:t>Onko täydellistä ystävää olemassa?</a:t>
            </a:r>
          </a:p>
          <a:p>
            <a:pPr lvl="1"/>
            <a:r>
              <a:rPr lang="fi-FI" sz="2200" b="0" dirty="0">
                <a:effectLst/>
              </a:rPr>
              <a:t>Millaiset ovat realistiset odotukset itselle tai toiselle ihmiselle riittävän hyvästä ystävyydestä? </a:t>
            </a:r>
            <a:endParaRPr lang="fi-FI" sz="2200" dirty="0"/>
          </a:p>
          <a:p>
            <a:pPr lvl="1"/>
            <a:r>
              <a:rPr lang="fi-FI" sz="2200" dirty="0"/>
              <a:t>Missä tilanteessa et enää haluaisi jatkaa ystävyyttä?</a:t>
            </a:r>
          </a:p>
          <a:p>
            <a:pPr lvl="1"/>
            <a:endParaRPr lang="fi-FI" sz="2200" dirty="0"/>
          </a:p>
          <a:p>
            <a:r>
              <a:rPr lang="fi-FI" sz="2200" dirty="0"/>
              <a:t>Kirjoittakaa ylös ajatuksianne! </a:t>
            </a:r>
            <a:endParaRPr lang="fi-FI" sz="2200" dirty="0">
              <a:sym typeface="Wingdings" panose="05000000000000000000" pitchFamily="2" charset="2"/>
            </a:endParaRPr>
          </a:p>
        </p:txBody>
      </p:sp>
      <p:sp>
        <p:nvSpPr>
          <p:cNvPr id="6" name="Tekstin paikkamerkki 5">
            <a:extLst>
              <a:ext uri="{FF2B5EF4-FFF2-40B4-BE49-F238E27FC236}">
                <a16:creationId xmlns:a16="http://schemas.microsoft.com/office/drawing/2014/main" id="{4320B0EF-549B-3A44-9A1B-770BB353E758}"/>
              </a:ext>
            </a:extLst>
          </p:cNvPr>
          <p:cNvSpPr>
            <a:spLocks noGrp="1"/>
          </p:cNvSpPr>
          <p:nvPr>
            <p:ph type="body" idx="4294967295"/>
          </p:nvPr>
        </p:nvSpPr>
        <p:spPr>
          <a:xfrm>
            <a:off x="607047" y="984446"/>
            <a:ext cx="4997450" cy="791155"/>
          </a:xfrm>
        </p:spPr>
        <p:txBody>
          <a:bodyPr>
            <a:spAutoFit/>
          </a:bodyPr>
          <a:lstStyle/>
          <a:p>
            <a:pPr marL="0" indent="0">
              <a:buNone/>
            </a:pPr>
            <a:r>
              <a:rPr lang="fi-FI" sz="4400" b="1" dirty="0"/>
              <a:t>KESKUSTELU</a:t>
            </a:r>
          </a:p>
        </p:txBody>
      </p:sp>
      <p:pic>
        <p:nvPicPr>
          <p:cNvPr id="10" name="Kuvan paikkamerkki 9" descr="Kuva, joka sisältää kohteen henkilö&#10;&#10;Kuvaus luotu automaattisesti">
            <a:extLst>
              <a:ext uri="{FF2B5EF4-FFF2-40B4-BE49-F238E27FC236}">
                <a16:creationId xmlns:a16="http://schemas.microsoft.com/office/drawing/2014/main" id="{4B4D9E3C-8F94-66C7-2214-897B5B00006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6886792" y="715561"/>
            <a:ext cx="4323320" cy="5426878"/>
          </a:xfrm>
        </p:spPr>
      </p:pic>
    </p:spTree>
    <p:extLst>
      <p:ext uri="{BB962C8B-B14F-4D97-AF65-F5344CB8AC3E}">
        <p14:creationId xmlns:p14="http://schemas.microsoft.com/office/powerpoint/2010/main" val="581603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6">
            <a:extLst>
              <a:ext uri="{FF2B5EF4-FFF2-40B4-BE49-F238E27FC236}">
                <a16:creationId xmlns:a16="http://schemas.microsoft.com/office/drawing/2014/main" id="{637818EC-F8AC-AE94-1084-C2B398C3DA1F}"/>
              </a:ext>
            </a:extLst>
          </p:cNvPr>
          <p:cNvSpPr>
            <a:spLocks noGrp="1"/>
          </p:cNvSpPr>
          <p:nvPr>
            <p:ph sz="quarter" idx="10"/>
          </p:nvPr>
        </p:nvSpPr>
        <p:spPr/>
        <p:txBody>
          <a:bodyPr>
            <a:normAutofit/>
          </a:bodyPr>
          <a:lstStyle/>
          <a:p>
            <a:r>
              <a:rPr lang="fi-FI" dirty="0"/>
              <a:t>Tehkää ryhmässänne ystävyyssopimus: </a:t>
            </a:r>
          </a:p>
          <a:p>
            <a:r>
              <a:rPr lang="fi-FI" dirty="0"/>
              <a:t>Valitkaa ainakin 5 periaatetta sille, miten haluatte kohdella toisianne ryhmässä.</a:t>
            </a:r>
          </a:p>
          <a:p>
            <a:r>
              <a:rPr lang="fi-FI" dirty="0"/>
              <a:t>Voitte hakea inspiraatiota edellisestä keskustelutehtävästä!</a:t>
            </a:r>
          </a:p>
          <a:p>
            <a:endParaRPr lang="fi-FI" dirty="0"/>
          </a:p>
          <a:p>
            <a:pPr marL="0" indent="0">
              <a:buNone/>
            </a:pPr>
            <a:endParaRPr lang="fi-FI" dirty="0"/>
          </a:p>
        </p:txBody>
      </p:sp>
      <p:sp>
        <p:nvSpPr>
          <p:cNvPr id="2" name="Otsikko 1">
            <a:extLst>
              <a:ext uri="{FF2B5EF4-FFF2-40B4-BE49-F238E27FC236}">
                <a16:creationId xmlns:a16="http://schemas.microsoft.com/office/drawing/2014/main" id="{AA07E612-C630-B1F0-1D29-5DBDC490F93F}"/>
              </a:ext>
            </a:extLst>
          </p:cNvPr>
          <p:cNvSpPr>
            <a:spLocks noGrp="1"/>
          </p:cNvSpPr>
          <p:nvPr>
            <p:ph type="title"/>
          </p:nvPr>
        </p:nvSpPr>
        <p:spPr>
          <a:xfrm>
            <a:off x="609599" y="599091"/>
            <a:ext cx="6192173" cy="1037008"/>
          </a:xfrm>
        </p:spPr>
        <p:txBody>
          <a:bodyPr>
            <a:normAutofit fontScale="90000"/>
          </a:bodyPr>
          <a:lstStyle/>
          <a:p>
            <a:r>
              <a:rPr lang="fi-FI" dirty="0"/>
              <a:t>YSTÄVYYSSOPIMUS</a:t>
            </a:r>
          </a:p>
        </p:txBody>
      </p:sp>
      <p:pic>
        <p:nvPicPr>
          <p:cNvPr id="3" name="Kuva 2">
            <a:extLst>
              <a:ext uri="{FF2B5EF4-FFF2-40B4-BE49-F238E27FC236}">
                <a16:creationId xmlns:a16="http://schemas.microsoft.com/office/drawing/2014/main" id="{1C41A108-42D9-9D3F-289C-2F6DB89E6F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6283" y="692291"/>
            <a:ext cx="4351560" cy="5456718"/>
          </a:xfrm>
          <a:prstGeom prst="rect">
            <a:avLst/>
          </a:prstGeom>
        </p:spPr>
      </p:pic>
    </p:spTree>
    <p:extLst>
      <p:ext uri="{BB962C8B-B14F-4D97-AF65-F5344CB8AC3E}">
        <p14:creationId xmlns:p14="http://schemas.microsoft.com/office/powerpoint/2010/main" val="3038427908"/>
      </p:ext>
    </p:extLst>
  </p:cSld>
  <p:clrMapOvr>
    <a:masterClrMapping/>
  </p:clrMapOvr>
</p:sld>
</file>

<file path=ppt/theme/theme1.xml><?xml version="1.0" encoding="utf-8"?>
<a:theme xmlns:a="http://schemas.openxmlformats.org/drawingml/2006/main" name="Office-teema">
  <a:themeElements>
    <a:clrScheme name="HelsinkiMisssio – School to Belong">
      <a:dk1>
        <a:srgbClr val="000000"/>
      </a:dk1>
      <a:lt1>
        <a:srgbClr val="FFFFFF"/>
      </a:lt1>
      <a:dk2>
        <a:srgbClr val="FE5CF9"/>
      </a:dk2>
      <a:lt2>
        <a:srgbClr val="FF5338"/>
      </a:lt2>
      <a:accent1>
        <a:srgbClr val="CC8181"/>
      </a:accent1>
      <a:accent2>
        <a:srgbClr val="87A6E0"/>
      </a:accent2>
      <a:accent3>
        <a:srgbClr val="E9A0C9"/>
      </a:accent3>
      <a:accent4>
        <a:srgbClr val="61B583"/>
      </a:accent4>
      <a:accent5>
        <a:srgbClr val="D1DCE0"/>
      </a:accent5>
      <a:accent6>
        <a:srgbClr val="B5BEC2"/>
      </a:accent6>
      <a:hlink>
        <a:srgbClr val="000000"/>
      </a:hlink>
      <a:folHlink>
        <a:srgbClr val="FE5CF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3938A8FB-B9B7-4451-B33B-9EDCE67D9874}" vid="{E1BEC4BD-1EF0-46D5-A8FE-CC355C375E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B5A12BC9606EAA4A9C5C09E0F7114426" ma:contentTypeVersion="4" ma:contentTypeDescription="Luo uusi asiakirja." ma:contentTypeScope="" ma:versionID="76fd408a38e9cba3a7fc19df83dde33a">
  <xsd:schema xmlns:xsd="http://www.w3.org/2001/XMLSchema" xmlns:xs="http://www.w3.org/2001/XMLSchema" xmlns:p="http://schemas.microsoft.com/office/2006/metadata/properties" xmlns:ns2="e4ce87ff-51f1-4f20-b847-f8aab8267a24" targetNamespace="http://schemas.microsoft.com/office/2006/metadata/properties" ma:root="true" ma:fieldsID="d482643c62dac2425983cd98b7f2968a" ns2:_="">
    <xsd:import namespace="e4ce87ff-51f1-4f20-b847-f8aab8267a2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ce87ff-51f1-4f20-b847-f8aab8267a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E9B909-70BB-4A0D-B546-E9CB1750205C}">
  <ds:schemaRefs>
    <ds:schemaRef ds:uri="e4ce87ff-51f1-4f20-b847-f8aab8267a24"/>
    <ds:schemaRef ds:uri="http://purl.org/dc/dcmitype/"/>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08A66B8-1F32-4F11-A462-5BD3943CDEFD}">
  <ds:schemaRefs>
    <ds:schemaRef ds:uri="http://schemas.microsoft.com/sharepoint/v3/contenttype/forms"/>
  </ds:schemaRefs>
</ds:datastoreItem>
</file>

<file path=customXml/itemProps3.xml><?xml version="1.0" encoding="utf-8"?>
<ds:datastoreItem xmlns:ds="http://schemas.openxmlformats.org/officeDocument/2006/customXml" ds:itemID="{4B3748F5-AA9A-4831-8C64-2FE90D0B0B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ce87ff-51f1-4f20-b847-f8aab8267a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7084</TotalTime>
  <Words>2653</Words>
  <Application>Microsoft Office PowerPoint</Application>
  <PresentationFormat>Laajakuva</PresentationFormat>
  <Paragraphs>155</Paragraphs>
  <Slides>16</Slides>
  <Notes>15</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16</vt:i4>
      </vt:variant>
    </vt:vector>
  </HeadingPairs>
  <TitlesOfParts>
    <vt:vector size="25" baseType="lpstr">
      <vt:lpstr>Arial</vt:lpstr>
      <vt:lpstr>Calibri</vt:lpstr>
      <vt:lpstr>inherit</vt:lpstr>
      <vt:lpstr>Merriweather</vt:lpstr>
      <vt:lpstr>Montserrat</vt:lpstr>
      <vt:lpstr>Montserrat ExtraBold</vt:lpstr>
      <vt:lpstr>Times New Roman</vt:lpstr>
      <vt:lpstr>Wingdings</vt:lpstr>
      <vt:lpstr>Office-teema</vt:lpstr>
      <vt:lpstr>YSTÄVYYS – Oppituntimateriaali vanhemmille opiskelijoille  (toinen aste ja korkeakoulut)</vt:lpstr>
      <vt:lpstr>OPPITUNNIN SISÄLTÖ</vt:lpstr>
      <vt:lpstr>TOTTA VAI TARUA YSTÄVYYDESTÄ</vt:lpstr>
      <vt:lpstr>TIESITKÖ, ETTÄ…</vt:lpstr>
      <vt:lpstr>PowerPoint-esitys</vt:lpstr>
      <vt:lpstr>Ihmissuhteet hyvinvoinnin tukena</vt:lpstr>
      <vt:lpstr>Tehtävä:  Hyvän kaverin tunnusmerkit </vt:lpstr>
      <vt:lpstr>PowerPoint-esitys</vt:lpstr>
      <vt:lpstr>YSTÄVYYSSOPIMUS</vt:lpstr>
      <vt:lpstr>Sosiaalisia taitoja voi treenata</vt:lpstr>
      <vt:lpstr>EASE  YKSINÄISYYTEEN VAIKUTTAMINEN</vt:lpstr>
      <vt:lpstr>LOPUKSI</vt:lpstr>
      <vt:lpstr>HELSINKIMISSION PALVELUT NUORILLE</vt:lpstr>
      <vt:lpstr>PowerPoint-esitys</vt:lpstr>
      <vt:lpstr>PowerPoint-esitys</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HEADLINE</dc:title>
  <dc:creator>Panu Janhunen</dc:creator>
  <cp:lastModifiedBy>Anne Eteläaho</cp:lastModifiedBy>
  <cp:revision>3</cp:revision>
  <dcterms:created xsi:type="dcterms:W3CDTF">2022-09-16T07:00:06Z</dcterms:created>
  <dcterms:modified xsi:type="dcterms:W3CDTF">2025-09-05T09:07:31Z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0x010100B5A12BC9606EAA4A9C5C09E0F7114426</vt:lpwstr>
  </property>
  <property fmtid="{D5CDD505-2E9C-101B-9397-08002B2CF9AE}" pid="3" name="MediaServiceImageTags">
    <vt:lpwstr/>
  </property>
</Properties>
</file>