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465" autoAdjust="0"/>
  </p:normalViewPr>
  <p:slideViewPr>
    <p:cSldViewPr snapToGrid="0">
      <p:cViewPr varScale="1">
        <p:scale>
          <a:sx n="59" d="100"/>
          <a:sy n="59" d="100"/>
        </p:scale>
        <p:origin x="96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06AD76-C2E1-143E-3594-DD02F6DA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62A430-FE0F-D94F-8D5B-81F453215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D88933-B88F-74C2-5DD0-3E2CC8C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AA82A7D-A616-1D37-F33D-11E85135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65E95E6-5514-9517-7414-E632E8FA8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87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A96117-E851-E4E9-0A7C-EFF688C69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AEFE2C4-2A27-F52F-3EB5-7AF51197B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1B7EA3-2C9F-7407-4A26-5069C7B5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F59261-A9AD-702F-C95C-945FC482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CD0456-5033-1584-DA44-F3EA1165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89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86C0A7F-0CC6-95FA-82CB-6B8E9FBA7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9CF5776-73F6-AB29-A56A-14EBC62EC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913CEA-71A3-27CD-9AEF-3BC09E113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0AFD55-8C78-6479-CD57-5BE6301BF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20021D-94A0-7ACD-7F36-CD86350E8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91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D6E5E1-13BC-2B8C-E845-6503025D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A7BC10-3792-8BAE-0B60-F00E53F3A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FE3D57-0D8F-0DD0-FE37-5D6C6522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9575D7-8CF4-3F42-A951-B43C2776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4A4881-C299-9421-2BB7-80A20FF3E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21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978270-F27D-DF38-8249-90D5825D0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9D5F4D0-4DC9-D29D-16BC-C04A18B37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5560BE-4C74-CB72-8376-87C872F0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231A62-FAC9-2E82-B364-9F51F0FD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AC8AB1-9746-8BC2-6B9D-1AFF1686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75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8D1FA6-3F84-CC3B-12F8-AF9CA5BC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339D30-1E51-D374-37F0-9386384AC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8A1364-256B-CC00-D21B-795897EC8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A98EF4E-D94D-7B77-A9D8-C8A8BFD9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02CA49C-1423-5448-2618-D5841C6E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EA8185B-8520-9AF0-0B67-7952334AD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23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9DDB3F-B56D-1133-B360-362A3251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ABA45B7-5E6D-B194-88DA-0C2D80FBE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B2BADC4-B791-A1CD-DA7A-4FCC2F879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B0C9479-2BC6-E60C-DB61-1631DED81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73A1AC9-30CE-E092-035D-482614B7D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524F3E8-F345-FD94-B29C-CAEAFA75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AC028C-496D-BA8B-CA83-7C125FCA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EE83A07-11A6-3A12-87D5-F8E4CF26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128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572214-605A-2D38-E0FA-5F9168C8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260950A-ADE2-2FED-797D-911CF99F3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CC75BD-8FD5-F3AC-3D3B-1841B187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082DAD4-521E-C546-480D-6FFEF9C9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5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5182E8C-6B93-74CC-C033-CB676FE9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9719923-FEE0-5882-BD98-9A2943844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3AB2F16-F7AB-BFB0-B71E-82D3DF1A7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274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7BFA0-A8B9-58A3-6931-523FDAAB1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C33B56-C470-C2DA-4283-32DD48AB1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239C81D-4316-EBC6-5C91-8802FC646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C342D48-CB2F-B272-010A-5F31224F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CA92D2D-6E2B-06F6-C049-2BC8F044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118BBCD-4790-7B71-EF45-29B193DA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460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B7B2F-B57F-6F7D-DEE6-BE09598B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EDB9877-AB9E-7BB1-C67D-0EAA12AA0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9247EC2-6E8B-5417-4865-A107F4409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B5B21C-611B-2A7F-34C2-CBDEEF44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17F6C41-A1D8-F70C-F730-AE5F297E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FBDC3E7-022F-64BC-2B9F-210D2C6A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236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409B93A-A7BF-3D16-C309-71DFD5B9F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FEDE049-C410-204B-697B-EB940B66B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79AB74A-4EE6-3BFE-AE61-6D2F6DFAF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7789D7-F526-4A7D-B172-8F2CA0BC7E8A}" type="datetimeFigureOut">
              <a:rPr lang="fi-FI" smtClean="0"/>
              <a:t>12.8.2024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4BD5DD-F9C5-882C-691F-EB3C6FF75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2F01C7-7712-7DD2-E54D-C5336372F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BA190E-7DDC-42FA-A673-71D50E50E6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092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pedu.fi/opiskelijalle/tukea-opintoihin" TargetMode="External"/><Relationship Id="rId2" Type="http://schemas.openxmlformats.org/officeDocument/2006/relationships/hyperlink" Target="https://kpedu.sharepoint.com/sites/Kpeduintra/SitePages/Opiskelijahuoltopalvelut.aspx?source=https%3A%2F%2Fkpedu.sharepoint.com%2Fsites%2FKpedutoimintakasikirja%2FSitePages%2FForms%2FByAuthor.aspx%3FsortField%3DLinkFilename%26isAscending%3Dtrue%26viewid%3D63f3e0e8%252D714c%252D4fb1%252D9905%252D80cef55d8133%26id%3D%252Fsites%252FKpedutoimintakasikirja%252FSitePage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kpedu.fi/opiskelijalle/opiskelijan-vaikutusmahdollisuud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F31F468F-8ABB-F1D0-9CF6-9B9B6FC03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24424"/>
              </p:ext>
            </p:extLst>
          </p:nvPr>
        </p:nvGraphicFramePr>
        <p:xfrm>
          <a:off x="0" y="0"/>
          <a:ext cx="12192000" cy="7789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4762">
                  <a:extLst>
                    <a:ext uri="{9D8B030D-6E8A-4147-A177-3AD203B41FA5}">
                      <a16:colId xmlns:a16="http://schemas.microsoft.com/office/drawing/2014/main" val="1874684666"/>
                    </a:ext>
                  </a:extLst>
                </a:gridCol>
                <a:gridCol w="5937388">
                  <a:extLst>
                    <a:ext uri="{9D8B030D-6E8A-4147-A177-3AD203B41FA5}">
                      <a16:colId xmlns:a16="http://schemas.microsoft.com/office/drawing/2014/main" val="2387380204"/>
                    </a:ext>
                  </a:extLst>
                </a:gridCol>
                <a:gridCol w="2279850">
                  <a:extLst>
                    <a:ext uri="{9D8B030D-6E8A-4147-A177-3AD203B41FA5}">
                      <a16:colId xmlns:a16="http://schemas.microsoft.com/office/drawing/2014/main" val="2625562629"/>
                    </a:ext>
                  </a:extLst>
                </a:gridCol>
              </a:tblGrid>
              <a:tr h="778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000" u="sng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Opiskeluhuolto ja hyvinvointi</a:t>
                      </a:r>
                      <a:endParaRPr lang="fi-FI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Opiskelijahuollon lähtökohtana on arvostava, mielipiteitä kuunteleva ja luottamusta rakentava vuorovaikutus.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Opiskeluhuolto jakautuu yhteisölliseen ja yksilökohtaiseen opiskeluhuoltoon. Opiskeluhuoltoa toteutetaan yhteistyössä oppilaitosyhteisön, opiskelijan ja alaikäisen huoltajansa kanssa.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Yhteisöllinen opiskeluhuoltotyö edistää opiskelijoiden ja oppilaitosyhteisön hyvinvointia sekä perheiden ja oppilaitosyhteisön välistä yhteistyötä.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Yksilökohtaista opiskeluhuoltoa toteutetaan yhteistyössä opiskelijan kanssa hänen suostumuksellaan. Tavoitteena on varhaisessa vaiheessa ehkäistä ongelmia ja huolehtia tarvittavan tuen järjestämisestä. Hyvinvointialueet järjestää yksilökohtaisen opiskeluhuollon palvelut.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Yhteisöllinen opiskeluhuolto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Yksilökohtainen opiskeluhuolto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Opiskeluarjen tuki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Opiskelijakunta, tutortoiminta ja muu vaikuttaminen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u="sng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kpedu.sharepoint.com/sites/Kpeduintra/SitePages/Opiskelijahuoltopalvelut.aspx?source=https%3A%2F%2Fkpedu.sharepoint.com%2Fsites%2FKpedutoimintakasikirja%2FSitePages%2FForms%2FByAuthor.aspx%3FsortField%3DLinkFilename%26isAscending%3Dtrue%26viewid%3D63f3e0e8%252D714c%252D4fb1%252D9905%252D80cef55d8133%26id%3D%252Fsites%252FKpedutoimintakasikirja%252FSitePages</a:t>
                      </a:r>
                      <a:endParaRPr lang="fi-FI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https://www.kpedu.fi/opiskelijalle/tukea-opintoihin</a:t>
                      </a:r>
                      <a:endParaRPr lang="fi-FI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i-FI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u="sng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https://www.kpedu.fi/opiskelijalle/opiskelijan-vaikutusmahdollisuudet</a:t>
                      </a:r>
                      <a:endParaRPr lang="fi-FI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602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78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179</Words>
  <Application>Microsoft Office PowerPoint</Application>
  <PresentationFormat>Laajakuva</PresentationFormat>
  <Paragraphs>19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Symbol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Eteläaho</dc:creator>
  <cp:lastModifiedBy>Anne Eteläaho</cp:lastModifiedBy>
  <cp:revision>1</cp:revision>
  <dcterms:created xsi:type="dcterms:W3CDTF">2024-08-12T08:45:47Z</dcterms:created>
  <dcterms:modified xsi:type="dcterms:W3CDTF">2024-08-12T08:49:47Z</dcterms:modified>
</cp:coreProperties>
</file>