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handoutMasterIdLst>
    <p:handoutMasterId r:id="rId15"/>
  </p:handoutMasterIdLst>
  <p:sldIdLst>
    <p:sldId id="322" r:id="rId5"/>
    <p:sldId id="323" r:id="rId6"/>
    <p:sldId id="257" r:id="rId7"/>
    <p:sldId id="324" r:id="rId8"/>
    <p:sldId id="325" r:id="rId9"/>
    <p:sldId id="326" r:id="rId10"/>
    <p:sldId id="327" r:id="rId11"/>
    <p:sldId id="328" r:id="rId12"/>
    <p:sldId id="329" r:id="rId13"/>
    <p:sldId id="330" r:id="rId14"/>
  </p:sldIdLst>
  <p:sldSz cx="12192000" cy="6858000"/>
  <p:notesSz cx="6858000" cy="9144000"/>
  <p:embeddedFontLst>
    <p:embeddedFont>
      <p:font typeface="Bebas Neue" panose="020B0000000000000000" pitchFamily="34" charset="0"/>
      <p:regular r:id="rId16"/>
    </p:embeddedFont>
    <p:embeddedFont>
      <p:font typeface="Bebas Neue Book" panose="00000500000000000000" pitchFamily="50" charset="0"/>
      <p:regular r:id="rId17"/>
    </p:embeddedFont>
    <p:embeddedFont>
      <p:font typeface="Calibri" panose="020F0502020204030204" pitchFamily="34" charset="0"/>
      <p:regular r:id="rId18"/>
      <p:bold r:id="rId19"/>
      <p:italic r:id="rId20"/>
      <p:boldItalic r:id="rId21"/>
    </p:embeddedFont>
    <p:embeddedFont>
      <p:font typeface="Humanst521 BT" panose="020B060202020402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82" autoAdjust="0"/>
    <p:restoredTop sz="94297" autoAdjust="0"/>
  </p:normalViewPr>
  <p:slideViewPr>
    <p:cSldViewPr snapToGrid="0">
      <p:cViewPr>
        <p:scale>
          <a:sx n="90" d="100"/>
          <a:sy n="90" d="100"/>
        </p:scale>
        <p:origin x="-9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53"/>
    </p:cViewPr>
  </p:sorterViewPr>
  <p:notesViewPr>
    <p:cSldViewPr snapToGrid="0">
      <p:cViewPr varScale="1">
        <p:scale>
          <a:sx n="62" d="100"/>
          <a:sy n="62" d="100"/>
        </p:scale>
        <p:origin x="2371"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D4030C0-F383-4046-9890-AEE59605FA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C54EEEF8-EDA3-445E-92DC-DAFD3F2482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686958-94E3-4BF8-A026-18B9910AB045}" type="datetimeFigureOut">
              <a:rPr lang="fi-FI" smtClean="0"/>
              <a:t>21.2.2022</a:t>
            </a:fld>
            <a:endParaRPr lang="fi-FI"/>
          </a:p>
        </p:txBody>
      </p:sp>
      <p:sp>
        <p:nvSpPr>
          <p:cNvPr id="4" name="Alatunnisteen paikkamerkki 3">
            <a:extLst>
              <a:ext uri="{FF2B5EF4-FFF2-40B4-BE49-F238E27FC236}">
                <a16:creationId xmlns:a16="http://schemas.microsoft.com/office/drawing/2014/main" id="{85BF5238-7159-4D5F-93D3-DADA67935F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C78CF0A5-3476-4532-8B3F-450B91743E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988436-372E-4464-BDA3-03FFC19F1BC4}" type="slidenum">
              <a:rPr lang="fi-FI" smtClean="0"/>
              <a:t>‹#›</a:t>
            </a:fld>
            <a:endParaRPr lang="fi-FI"/>
          </a:p>
        </p:txBody>
      </p:sp>
    </p:spTree>
    <p:extLst>
      <p:ext uri="{BB962C8B-B14F-4D97-AF65-F5344CB8AC3E}">
        <p14:creationId xmlns:p14="http://schemas.microsoft.com/office/powerpoint/2010/main" val="19919365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12.sv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30.svg"/><Relationship Id="rId11" Type="http://schemas.openxmlformats.org/officeDocument/2006/relationships/image" Target="../media/image11.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1.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2.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0.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54.sv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53.png"/><Relationship Id="rId5" Type="http://schemas.openxmlformats.org/officeDocument/2006/relationships/image" Target="../media/image58.svg"/><Relationship Id="rId4" Type="http://schemas.openxmlformats.org/officeDocument/2006/relationships/image" Target="../media/image57.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0.svg"/><Relationship Id="rId7" Type="http://schemas.openxmlformats.org/officeDocument/2006/relationships/image" Target="../media/image56.sv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55.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60.svg"/><Relationship Id="rId7" Type="http://schemas.openxmlformats.org/officeDocument/2006/relationships/image" Target="../media/image54.sv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53.png"/><Relationship Id="rId5" Type="http://schemas.openxmlformats.org/officeDocument/2006/relationships/image" Target="../media/image58.svg"/><Relationship Id="rId4" Type="http://schemas.openxmlformats.org/officeDocument/2006/relationships/image" Target="../media/image57.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0.svg"/><Relationship Id="rId7" Type="http://schemas.openxmlformats.org/officeDocument/2006/relationships/image" Target="../media/image56.sv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55.png"/><Relationship Id="rId5" Type="http://schemas.openxmlformats.org/officeDocument/2006/relationships/image" Target="../media/image58.svg"/><Relationship Id="rId10" Type="http://schemas.openxmlformats.org/officeDocument/2006/relationships/image" Target="../media/image62.jpeg"/><Relationship Id="rId4" Type="http://schemas.openxmlformats.org/officeDocument/2006/relationships/image" Target="../media/image57.png"/><Relationship Id="rId9" Type="http://schemas.openxmlformats.org/officeDocument/2006/relationships/image" Target="../media/image1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C91A3A79-AF04-474B-AA3A-3A6CAA2D75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8292" r="28292"/>
          <a:stretch/>
        </p:blipFill>
        <p:spPr>
          <a:xfrm>
            <a:off x="115832" y="127276"/>
            <a:ext cx="5163912" cy="6596830"/>
          </a:xfrm>
          <a:prstGeom prst="rect">
            <a:avLst/>
          </a:prstGeom>
        </p:spPr>
      </p:pic>
      <p:grpSp>
        <p:nvGrpSpPr>
          <p:cNvPr id="5" name="Ryhmä 4">
            <a:extLst>
              <a:ext uri="{FF2B5EF4-FFF2-40B4-BE49-F238E27FC236}">
                <a16:creationId xmlns:a16="http://schemas.microsoft.com/office/drawing/2014/main" id="{EC9DDC4F-A427-4A89-A8C8-29E5B3636915}"/>
              </a:ext>
            </a:extLst>
          </p:cNvPr>
          <p:cNvGrpSpPr/>
          <p:nvPr/>
        </p:nvGrpSpPr>
        <p:grpSpPr>
          <a:xfrm>
            <a:off x="5277677" y="0"/>
            <a:ext cx="6749223" cy="6858000"/>
            <a:chOff x="0" y="0"/>
            <a:chExt cx="12192000" cy="6858000"/>
          </a:xfrm>
          <a:solidFill>
            <a:schemeClr val="accent1"/>
          </a:solidFill>
        </p:grpSpPr>
        <p:sp>
          <p:nvSpPr>
            <p:cNvPr id="16" name="Suorakulmio 15">
              <a:extLst>
                <a:ext uri="{FF2B5EF4-FFF2-40B4-BE49-F238E27FC236}">
                  <a16:creationId xmlns:a16="http://schemas.microsoft.com/office/drawing/2014/main" id="{2116DDCD-23BC-4768-B673-35E1C415BFCE}"/>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8" name="Suorakulmio 17">
              <a:extLst>
                <a:ext uri="{FF2B5EF4-FFF2-40B4-BE49-F238E27FC236}">
                  <a16:creationId xmlns:a16="http://schemas.microsoft.com/office/drawing/2014/main" id="{290EB2DE-F6E9-449A-BC72-D4F6DBBB6343}"/>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2" name="Otsikk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3" name="Alaotsikko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381449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saraketta kehystetty">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9CE4E4-F4DE-4C61-8C25-C67AB2858779}"/>
              </a:ext>
            </a:extLst>
          </p:cNvPr>
          <p:cNvPicPr>
            <a:picLocks noChangeAspect="1"/>
          </p:cNvPicPr>
          <p:nvPr/>
        </p:nvPicPr>
        <p:blipFill rotWithShape="1">
          <a:blip r:embed="rId2">
            <a:alphaModFix amt="25000"/>
            <a:extLst>
              <a:ext uri="{96DAC541-7B7A-43D3-8B79-37D633B846F1}">
                <asvg:svgBlip xmlns:asvg="http://schemas.microsoft.com/office/drawing/2016/SVG/main" r:embed="rId3"/>
              </a:ext>
            </a:extLst>
          </a:blip>
          <a:srcRect l="89" t="13681" r="5590" b="37907"/>
          <a:stretch/>
        </p:blipFill>
        <p:spPr>
          <a:xfrm>
            <a:off x="162560" y="132080"/>
            <a:ext cx="10800080" cy="6595892"/>
          </a:xfrm>
          <a:prstGeom prst="rect">
            <a:avLst/>
          </a:prstGeom>
        </p:spPr>
      </p:pic>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a:xfrm>
            <a:off x="432001" y="432001"/>
            <a:ext cx="7687241" cy="829241"/>
          </a:xfrm>
        </p:spPr>
        <p:txBody>
          <a:bodyPr rtlCol="0"/>
          <a:lstStyle>
            <a:lvl1pPr>
              <a:defRPr>
                <a:solidFill>
                  <a:srgbClr val="00B3F0"/>
                </a:solidFill>
                <a:latin typeface="Bebas Neue Book" panose="00000500000000000000" pitchFamily="50" charset="0"/>
              </a:defRPr>
            </a:lvl1pPr>
          </a:lstStyle>
          <a:p>
            <a:pPr rtl="0"/>
            <a:r>
              <a:rPr lang="fi-FI" noProof="0" dirty="0"/>
              <a:t>Muokkaa otsikon perustyyliä napsauttamalla</a:t>
            </a:r>
          </a:p>
        </p:txBody>
      </p:sp>
      <p:sp>
        <p:nvSpPr>
          <p:cNvPr id="5" name="Tekstin paikkamerkki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339076"/>
            <a:ext cx="10144125" cy="252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Alaotsikko</a:t>
            </a:r>
          </a:p>
        </p:txBody>
      </p:sp>
      <p:sp>
        <p:nvSpPr>
          <p:cNvPr id="10" name="Sisällön paikkamerkki 2">
            <a:extLst>
              <a:ext uri="{FF2B5EF4-FFF2-40B4-BE49-F238E27FC236}">
                <a16:creationId xmlns:a16="http://schemas.microsoft.com/office/drawing/2014/main" id="{553B9F09-9E9C-4307-BB4B-33A20282D9A2}"/>
              </a:ext>
            </a:extLst>
          </p:cNvPr>
          <p:cNvSpPr>
            <a:spLocks noGrp="1"/>
          </p:cNvSpPr>
          <p:nvPr>
            <p:ph idx="1" hasCustomPrompt="1"/>
          </p:nvPr>
        </p:nvSpPr>
        <p:spPr>
          <a:xfrm>
            <a:off x="432001" y="1728000"/>
            <a:ext cx="2919633" cy="720000"/>
          </a:xfrm>
          <a:solidFill>
            <a:schemeClr val="tx1">
              <a:lumMod val="75000"/>
              <a:lumOff val="25000"/>
            </a:schemeClr>
          </a:solidFill>
          <a:ln w="28575">
            <a:solidFill>
              <a:srgbClr val="00B3F0"/>
            </a:solidFill>
          </a:ln>
        </p:spPr>
        <p:txBody>
          <a:bodyPr lIns="108000" tIns="36000" rIns="108000" bIns="36000" rtlCol="0" anchor="ctr"/>
          <a:lstStyle>
            <a:lvl1pPr marL="0" indent="0" algn="ctr">
              <a:buNone/>
              <a:defRPr sz="1800">
                <a:solidFill>
                  <a:schemeClr val="bg1"/>
                </a:solidFill>
                <a:latin typeface="+mj-lt"/>
              </a:defRPr>
            </a:lvl1pPr>
          </a:lstStyle>
          <a:p>
            <a:pPr lvl="0" rtl="0"/>
            <a:r>
              <a:rPr lang="fi-FI" noProof="0" dirty="0"/>
              <a:t>Osan 1 otsikko</a:t>
            </a:r>
          </a:p>
        </p:txBody>
      </p:sp>
      <p:sp>
        <p:nvSpPr>
          <p:cNvPr id="6" name="Sisällön paikkamerkki 2">
            <a:extLst>
              <a:ext uri="{FF2B5EF4-FFF2-40B4-BE49-F238E27FC236}">
                <a16:creationId xmlns:a16="http://schemas.microsoft.com/office/drawing/2014/main" id="{D79DF38F-893A-4CE0-B168-9FAA1D01B8D7}"/>
              </a:ext>
            </a:extLst>
          </p:cNvPr>
          <p:cNvSpPr>
            <a:spLocks noGrp="1"/>
          </p:cNvSpPr>
          <p:nvPr>
            <p:ph idx="14" hasCustomPrompt="1"/>
          </p:nvPr>
        </p:nvSpPr>
        <p:spPr>
          <a:xfrm>
            <a:off x="432001" y="2448000"/>
            <a:ext cx="2919633" cy="3631338"/>
          </a:xfrm>
          <a:solidFill>
            <a:schemeClr val="bg1"/>
          </a:solidFill>
          <a:ln>
            <a:solidFill>
              <a:schemeClr val="bg1">
                <a:lumMod val="85000"/>
              </a:schemeClr>
            </a:solidFill>
          </a:ln>
        </p:spPr>
        <p:txBody>
          <a:bodyPr lIns="136800" tIns="252000" rIns="136800" rtlCol="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14" name="Puolivapaa piirto: Muoto 13" title="Nuoli">
            <a:extLst>
              <a:ext uri="{FF2B5EF4-FFF2-40B4-BE49-F238E27FC236}">
                <a16:creationId xmlns:a16="http://schemas.microsoft.com/office/drawing/2014/main" id="{02DBE11B-8F8E-48E5-9449-E6E9E355DA0F}"/>
              </a:ext>
            </a:extLst>
          </p:cNvPr>
          <p:cNvSpPr/>
          <p:nvPr/>
        </p:nvSpPr>
        <p:spPr>
          <a:xfrm flipH="1">
            <a:off x="3570526" y="1945689"/>
            <a:ext cx="254383"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solidFill>
            <a:srgbClr val="00B0F0">
              <a:alpha val="65000"/>
            </a:srgbClr>
          </a:solidFill>
          <a:ln w="254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1" name="Sisällön paikkamerkki 2">
            <a:extLst>
              <a:ext uri="{FF2B5EF4-FFF2-40B4-BE49-F238E27FC236}">
                <a16:creationId xmlns:a16="http://schemas.microsoft.com/office/drawing/2014/main" id="{707C52DD-FDE4-4BF6-B79B-3095E2927247}"/>
              </a:ext>
            </a:extLst>
          </p:cNvPr>
          <p:cNvSpPr>
            <a:spLocks noGrp="1"/>
          </p:cNvSpPr>
          <p:nvPr>
            <p:ph idx="17" hasCustomPrompt="1"/>
          </p:nvPr>
        </p:nvSpPr>
        <p:spPr>
          <a:xfrm>
            <a:off x="4043802" y="1728000"/>
            <a:ext cx="2919633" cy="720000"/>
          </a:xfrm>
          <a:solidFill>
            <a:schemeClr val="tx1">
              <a:lumMod val="75000"/>
              <a:lumOff val="25000"/>
            </a:schemeClr>
          </a:solidFill>
          <a:ln w="28575">
            <a:solidFill>
              <a:srgbClr val="00B3F0"/>
            </a:solidFill>
          </a:ln>
        </p:spPr>
        <p:txBody>
          <a:bodyPr lIns="108000" tIns="36000" rIns="108000" bIns="36000" rtlCol="0" anchor="ctr"/>
          <a:lstStyle>
            <a:lvl1pPr marL="0" indent="0" algn="ctr">
              <a:buNone/>
              <a:defRPr sz="1800">
                <a:solidFill>
                  <a:schemeClr val="bg1"/>
                </a:solidFill>
                <a:latin typeface="+mj-lt"/>
              </a:defRPr>
            </a:lvl1pPr>
          </a:lstStyle>
          <a:p>
            <a:pPr lvl="0" rtl="0"/>
            <a:r>
              <a:rPr lang="fi-FI" noProof="0" dirty="0"/>
              <a:t>Osan 2 otsikko</a:t>
            </a:r>
          </a:p>
        </p:txBody>
      </p:sp>
      <p:sp>
        <p:nvSpPr>
          <p:cNvPr id="8" name="Sisällön paikkamerkki 2">
            <a:extLst>
              <a:ext uri="{FF2B5EF4-FFF2-40B4-BE49-F238E27FC236}">
                <a16:creationId xmlns:a16="http://schemas.microsoft.com/office/drawing/2014/main" id="{22F46232-3721-4BC5-BEB7-E61D878D79FA}"/>
              </a:ext>
            </a:extLst>
          </p:cNvPr>
          <p:cNvSpPr>
            <a:spLocks noGrp="1"/>
          </p:cNvSpPr>
          <p:nvPr>
            <p:ph idx="15" hasCustomPrompt="1"/>
          </p:nvPr>
        </p:nvSpPr>
        <p:spPr>
          <a:xfrm>
            <a:off x="4043802" y="2448000"/>
            <a:ext cx="2919633" cy="3631338"/>
          </a:xfrm>
          <a:solidFill>
            <a:schemeClr val="bg1"/>
          </a:solidFill>
          <a:ln>
            <a:solidFill>
              <a:schemeClr val="bg1">
                <a:lumMod val="85000"/>
              </a:schemeClr>
            </a:solidFill>
          </a:ln>
        </p:spPr>
        <p:txBody>
          <a:bodyPr lIns="136800" tIns="252000" rIns="136800" rtlCol="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15" name="Puolivapaa piirto: Muoto 14" title="Nuoli">
            <a:extLst>
              <a:ext uri="{FF2B5EF4-FFF2-40B4-BE49-F238E27FC236}">
                <a16:creationId xmlns:a16="http://schemas.microsoft.com/office/drawing/2014/main" id="{6EF06703-92AF-44B7-8CE1-044DD2093118}"/>
              </a:ext>
            </a:extLst>
          </p:cNvPr>
          <p:cNvSpPr/>
          <p:nvPr/>
        </p:nvSpPr>
        <p:spPr>
          <a:xfrm flipH="1">
            <a:off x="7182327" y="1945689"/>
            <a:ext cx="254383"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solidFill>
            <a:srgbClr val="00B0F0">
              <a:alpha val="65000"/>
            </a:srgbClr>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2" name="Sisällön paikkamerkki 2">
            <a:extLst>
              <a:ext uri="{FF2B5EF4-FFF2-40B4-BE49-F238E27FC236}">
                <a16:creationId xmlns:a16="http://schemas.microsoft.com/office/drawing/2014/main" id="{DA264641-CE4E-4168-9129-68B9B179A2A8}"/>
              </a:ext>
            </a:extLst>
          </p:cNvPr>
          <p:cNvSpPr>
            <a:spLocks noGrp="1"/>
          </p:cNvSpPr>
          <p:nvPr>
            <p:ph idx="18" hasCustomPrompt="1"/>
          </p:nvPr>
        </p:nvSpPr>
        <p:spPr>
          <a:xfrm>
            <a:off x="7655604" y="1728000"/>
            <a:ext cx="2919633" cy="720000"/>
          </a:xfrm>
          <a:solidFill>
            <a:schemeClr val="tx1">
              <a:lumMod val="75000"/>
              <a:lumOff val="25000"/>
            </a:schemeClr>
          </a:solidFill>
          <a:ln w="28575">
            <a:solidFill>
              <a:srgbClr val="00B3F0"/>
            </a:solidFill>
          </a:ln>
        </p:spPr>
        <p:txBody>
          <a:bodyPr lIns="108000" tIns="36000" rIns="108000" bIns="36000" rtlCol="0" anchor="ctr"/>
          <a:lstStyle>
            <a:lvl1pPr marL="0" indent="0" algn="ctr">
              <a:buNone/>
              <a:defRPr sz="1800">
                <a:solidFill>
                  <a:schemeClr val="bg1"/>
                </a:solidFill>
                <a:latin typeface="Bebas Neue" panose="020B0000000000000000" pitchFamily="34" charset="0"/>
              </a:defRPr>
            </a:lvl1pPr>
          </a:lstStyle>
          <a:p>
            <a:pPr lvl="0" rtl="0"/>
            <a:r>
              <a:rPr lang="fi-FI" noProof="0" dirty="0"/>
              <a:t>Osan 3 otsikko</a:t>
            </a:r>
          </a:p>
        </p:txBody>
      </p:sp>
      <p:sp>
        <p:nvSpPr>
          <p:cNvPr id="9" name="Sisällön paikkamerkki 2">
            <a:extLst>
              <a:ext uri="{FF2B5EF4-FFF2-40B4-BE49-F238E27FC236}">
                <a16:creationId xmlns:a16="http://schemas.microsoft.com/office/drawing/2014/main" id="{23CB58AD-849B-4714-8D57-C5C56343A24C}"/>
              </a:ext>
            </a:extLst>
          </p:cNvPr>
          <p:cNvSpPr>
            <a:spLocks noGrp="1"/>
          </p:cNvSpPr>
          <p:nvPr>
            <p:ph idx="16" hasCustomPrompt="1"/>
          </p:nvPr>
        </p:nvSpPr>
        <p:spPr>
          <a:xfrm>
            <a:off x="7655604" y="2448000"/>
            <a:ext cx="2919633" cy="3631338"/>
          </a:xfrm>
          <a:solidFill>
            <a:schemeClr val="bg1"/>
          </a:solidFill>
          <a:ln>
            <a:solidFill>
              <a:schemeClr val="bg1">
                <a:lumMod val="85000"/>
              </a:schemeClr>
            </a:solidFill>
          </a:ln>
        </p:spPr>
        <p:txBody>
          <a:bodyPr lIns="136800" tIns="252000" rIns="136800" rtlCol="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221775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llinen erotin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DCA26F5D-7B0A-44F6-AE2D-A0C331BF4D19}"/>
              </a:ext>
            </a:extLst>
          </p:cNvPr>
          <p:cNvPicPr>
            <a:picLocks noChangeAspect="1"/>
          </p:cNvPicPr>
          <p:nvPr/>
        </p:nvPicPr>
        <p:blipFill rotWithShape="1">
          <a:blip r:embed="rId2">
            <a:alphaModFix amt="25000"/>
            <a:extLst>
              <a:ext uri="{96DAC541-7B7A-43D3-8B79-37D633B846F1}">
                <asvg:svgBlip xmlns:asvg="http://schemas.microsoft.com/office/drawing/2016/SVG/main" r:embed="rId3"/>
              </a:ext>
            </a:extLst>
          </a:blip>
          <a:srcRect r="17073"/>
          <a:stretch/>
        </p:blipFill>
        <p:spPr>
          <a:xfrm>
            <a:off x="9094520" y="1208067"/>
            <a:ext cx="3097480" cy="4281116"/>
          </a:xfrm>
          <a:prstGeom prst="rect">
            <a:avLst/>
          </a:prstGeom>
        </p:spPr>
      </p:pic>
      <p:grpSp>
        <p:nvGrpSpPr>
          <p:cNvPr id="10" name="Ryhmä 9">
            <a:extLst>
              <a:ext uri="{FF2B5EF4-FFF2-40B4-BE49-F238E27FC236}">
                <a16:creationId xmlns:a16="http://schemas.microsoft.com/office/drawing/2014/main" id="{1B4EDE33-37F8-4A42-8DDF-23CCBC38B8D9}"/>
              </a:ext>
            </a:extLst>
          </p:cNvPr>
          <p:cNvGrpSpPr/>
          <p:nvPr userDrawn="1"/>
        </p:nvGrpSpPr>
        <p:grpSpPr>
          <a:xfrm>
            <a:off x="5277677" y="0"/>
            <a:ext cx="6742604" cy="6858000"/>
            <a:chOff x="0" y="0"/>
            <a:chExt cx="12192000" cy="6858000"/>
          </a:xfrm>
          <a:solidFill>
            <a:schemeClr val="accent1"/>
          </a:solidFill>
        </p:grpSpPr>
        <p:sp>
          <p:nvSpPr>
            <p:cNvPr id="12" name="Suorakulmio 11">
              <a:extLst>
                <a:ext uri="{FF2B5EF4-FFF2-40B4-BE49-F238E27FC236}">
                  <a16:creationId xmlns:a16="http://schemas.microsoft.com/office/drawing/2014/main" id="{10F79AF8-24C7-44F1-860A-94C9AC6C7565}"/>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EDF6ED0F-7749-4AA8-B40E-B7951960F24C}"/>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4" name="Otsikko 1">
            <a:extLst>
              <a:ext uri="{FF2B5EF4-FFF2-40B4-BE49-F238E27FC236}">
                <a16:creationId xmlns:a16="http://schemas.microsoft.com/office/drawing/2014/main" id="{35810CFA-FEEA-4F81-AB21-5A0396F9C162}"/>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5" name="Alaotsikko 2">
            <a:extLst>
              <a:ext uri="{FF2B5EF4-FFF2-40B4-BE49-F238E27FC236}">
                <a16:creationId xmlns:a16="http://schemas.microsoft.com/office/drawing/2014/main" id="{02ACB603-D7AD-4250-ABD7-57F15788552C}"/>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255473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uri esittelykopi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48C7EB4-27EE-4B06-8A81-77542AD19029}"/>
              </a:ext>
            </a:extLst>
          </p:cNvPr>
          <p:cNvPicPr>
            <a:picLocks noChangeAspect="1"/>
          </p:cNvPicPr>
          <p:nvPr/>
        </p:nvPicPr>
        <p:blipFill rotWithShape="1">
          <a:blip r:embed="rId2">
            <a:alphaModFix amt="24000"/>
            <a:extLst>
              <a:ext uri="{96DAC541-7B7A-43D3-8B79-37D633B846F1}">
                <asvg:svgBlip xmlns:asvg="http://schemas.microsoft.com/office/drawing/2016/SVG/main" r:embed="rId3"/>
              </a:ext>
            </a:extLst>
          </a:blip>
          <a:srcRect r="10599"/>
          <a:stretch/>
        </p:blipFill>
        <p:spPr>
          <a:xfrm>
            <a:off x="9550194" y="1309045"/>
            <a:ext cx="2459935" cy="3210186"/>
          </a:xfrm>
          <a:prstGeom prst="rect">
            <a:avLst/>
          </a:prstGeom>
        </p:spPr>
      </p:pic>
      <p:sp>
        <p:nvSpPr>
          <p:cNvPr id="12" name="Sisällön paikkamerkki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426128"/>
            <a:ext cx="4444800" cy="5977088"/>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grpSp>
        <p:nvGrpSpPr>
          <p:cNvPr id="10" name="Ryhmä 9">
            <a:extLst>
              <a:ext uri="{FF2B5EF4-FFF2-40B4-BE49-F238E27FC236}">
                <a16:creationId xmlns:a16="http://schemas.microsoft.com/office/drawing/2014/main" id="{B7BCED2F-7795-40B3-9E5C-075BC3A9F49C}"/>
              </a:ext>
            </a:extLst>
          </p:cNvPr>
          <p:cNvGrpSpPr/>
          <p:nvPr userDrawn="1"/>
        </p:nvGrpSpPr>
        <p:grpSpPr>
          <a:xfrm>
            <a:off x="5277677" y="0"/>
            <a:ext cx="6742604" cy="6858000"/>
            <a:chOff x="0" y="0"/>
            <a:chExt cx="12192000" cy="6858000"/>
          </a:xfrm>
          <a:solidFill>
            <a:schemeClr val="accent1"/>
          </a:solidFill>
        </p:grpSpPr>
        <p:sp>
          <p:nvSpPr>
            <p:cNvPr id="14" name="Suorakulmio 13">
              <a:extLst>
                <a:ext uri="{FF2B5EF4-FFF2-40B4-BE49-F238E27FC236}">
                  <a16:creationId xmlns:a16="http://schemas.microsoft.com/office/drawing/2014/main" id="{C7783364-537D-426C-A76D-0D24FE4C5AB1}"/>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5" name="Suorakulmio 14">
              <a:extLst>
                <a:ext uri="{FF2B5EF4-FFF2-40B4-BE49-F238E27FC236}">
                  <a16:creationId xmlns:a16="http://schemas.microsoft.com/office/drawing/2014/main" id="{885592FE-114D-41A6-A549-03D2B4B2A30D}"/>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6" name="Otsikko 1">
            <a:extLst>
              <a:ext uri="{FF2B5EF4-FFF2-40B4-BE49-F238E27FC236}">
                <a16:creationId xmlns:a16="http://schemas.microsoft.com/office/drawing/2014/main" id="{836BB6DF-F8CA-4ED4-8879-C6CCE896B02D}"/>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7" name="Alaotsikko 2">
            <a:extLst>
              <a:ext uri="{FF2B5EF4-FFF2-40B4-BE49-F238E27FC236}">
                <a16:creationId xmlns:a16="http://schemas.microsoft.com/office/drawing/2014/main" id="{B662DF92-F183-4A4F-BC27-7C2E309AC4E7}"/>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252366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ysyttävää?">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C46C0F1-62B4-450C-9B5F-17A710530E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288" r="13288"/>
          <a:stretch/>
        </p:blipFill>
        <p:spPr>
          <a:xfrm>
            <a:off x="163761" y="141477"/>
            <a:ext cx="11856521" cy="6579998"/>
          </a:xfrm>
          <a:prstGeom prst="rect">
            <a:avLst/>
          </a:prstGeom>
        </p:spPr>
      </p:pic>
      <p:grpSp>
        <p:nvGrpSpPr>
          <p:cNvPr id="10" name="Ryhmä 9">
            <a:extLst>
              <a:ext uri="{FF2B5EF4-FFF2-40B4-BE49-F238E27FC236}">
                <a16:creationId xmlns:a16="http://schemas.microsoft.com/office/drawing/2014/main" id="{8860B93F-3E02-4B30-890F-5C26B557A851}"/>
              </a:ext>
            </a:extLst>
          </p:cNvPr>
          <p:cNvGrpSpPr/>
          <p:nvPr userDrawn="1"/>
        </p:nvGrpSpPr>
        <p:grpSpPr>
          <a:xfrm>
            <a:off x="5277677" y="0"/>
            <a:ext cx="6742604" cy="6858000"/>
            <a:chOff x="0" y="0"/>
            <a:chExt cx="12192000" cy="6858000"/>
          </a:xfrm>
          <a:solidFill>
            <a:schemeClr val="accent1"/>
          </a:solidFill>
        </p:grpSpPr>
        <p:sp>
          <p:nvSpPr>
            <p:cNvPr id="12" name="Suorakulmio 11">
              <a:extLst>
                <a:ext uri="{FF2B5EF4-FFF2-40B4-BE49-F238E27FC236}">
                  <a16:creationId xmlns:a16="http://schemas.microsoft.com/office/drawing/2014/main" id="{BE780594-8CEF-439D-8BF1-95403A84B11C}"/>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A68EB883-D25E-40B6-BA8D-F79063A644E1}"/>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pic>
        <p:nvPicPr>
          <p:cNvPr id="17" name="Kuva 16">
            <a:extLst>
              <a:ext uri="{FF2B5EF4-FFF2-40B4-BE49-F238E27FC236}">
                <a16:creationId xmlns:a16="http://schemas.microsoft.com/office/drawing/2014/main" id="{115B9A07-A053-4A42-A315-BC109ED5777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110952" y="322009"/>
            <a:ext cx="1896126" cy="537856"/>
          </a:xfrm>
          <a:prstGeom prst="rect">
            <a:avLst/>
          </a:prstGeom>
        </p:spPr>
      </p:pic>
    </p:spTree>
    <p:extLst>
      <p:ext uri="{BB962C8B-B14F-4D97-AF65-F5344CB8AC3E}">
        <p14:creationId xmlns:p14="http://schemas.microsoft.com/office/powerpoint/2010/main" val="211018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61270165-9E69-4149-8F6E-5E4E90C0EE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4" r="18958"/>
          <a:stretch/>
        </p:blipFill>
        <p:spPr>
          <a:xfrm>
            <a:off x="134177" y="136525"/>
            <a:ext cx="11886104" cy="6584950"/>
          </a:xfrm>
          <a:prstGeom prst="rect">
            <a:avLst/>
          </a:prstGeom>
        </p:spPr>
      </p:pic>
      <p:pic>
        <p:nvPicPr>
          <p:cNvPr id="10" name="Kuva 9">
            <a:extLst>
              <a:ext uri="{FF2B5EF4-FFF2-40B4-BE49-F238E27FC236}">
                <a16:creationId xmlns:a16="http://schemas.microsoft.com/office/drawing/2014/main" id="{A23F0932-38BD-4C31-ACAE-1C000B0F3D6D}"/>
              </a:ext>
            </a:extLst>
          </p:cNvPr>
          <p:cNvPicPr>
            <a:picLocks noChangeAspect="1"/>
          </p:cNvPicPr>
          <p:nvPr/>
        </p:nvPicPr>
        <p:blipFill rotWithShape="1">
          <a:blip r:embed="rId3">
            <a:alphaModFix amt="45000"/>
            <a:extLst>
              <a:ext uri="{96DAC541-7B7A-43D3-8B79-37D633B846F1}">
                <asvg:svgBlip xmlns:asvg="http://schemas.microsoft.com/office/drawing/2016/SVG/main" r:embed="rId4"/>
              </a:ext>
            </a:extLst>
          </a:blip>
          <a:srcRect l="-1" t="1" r="-2318" b="-565"/>
          <a:stretch/>
        </p:blipFill>
        <p:spPr>
          <a:xfrm rot="10800000">
            <a:off x="8368685" y="1750765"/>
            <a:ext cx="3367596" cy="2858610"/>
          </a:xfrm>
          <a:prstGeom prst="rect">
            <a:avLst/>
          </a:prstGeom>
        </p:spPr>
      </p:pic>
      <p:grpSp>
        <p:nvGrpSpPr>
          <p:cNvPr id="12" name="Ryhmä 11">
            <a:extLst>
              <a:ext uri="{FF2B5EF4-FFF2-40B4-BE49-F238E27FC236}">
                <a16:creationId xmlns:a16="http://schemas.microsoft.com/office/drawing/2014/main" id="{2178DF7F-76FA-43CE-B12A-598FBBE4E055}"/>
              </a:ext>
            </a:extLst>
          </p:cNvPr>
          <p:cNvGrpSpPr/>
          <p:nvPr userDrawn="1"/>
        </p:nvGrpSpPr>
        <p:grpSpPr>
          <a:xfrm>
            <a:off x="5277677" y="0"/>
            <a:ext cx="6742604" cy="6858000"/>
            <a:chOff x="0" y="0"/>
            <a:chExt cx="12192000" cy="6858000"/>
          </a:xfrm>
          <a:solidFill>
            <a:schemeClr val="accent1"/>
          </a:solidFill>
        </p:grpSpPr>
        <p:sp>
          <p:nvSpPr>
            <p:cNvPr id="13" name="Suorakulmio 12">
              <a:extLst>
                <a:ext uri="{FF2B5EF4-FFF2-40B4-BE49-F238E27FC236}">
                  <a16:creationId xmlns:a16="http://schemas.microsoft.com/office/drawing/2014/main" id="{9412E173-914A-413F-B393-1107B8AB409D}"/>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4" name="Suorakulmio 13">
              <a:extLst>
                <a:ext uri="{FF2B5EF4-FFF2-40B4-BE49-F238E27FC236}">
                  <a16:creationId xmlns:a16="http://schemas.microsoft.com/office/drawing/2014/main" id="{A4626079-944A-4278-9E9F-D824BECAFC71}"/>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E70C2A15-9980-43EC-B649-DB5FB07BC13B}"/>
              </a:ext>
            </a:extLst>
          </p:cNvPr>
          <p:cNvSpPr txBox="1">
            <a:spLocks/>
          </p:cNvSpPr>
          <p:nvPr userDrawn="1"/>
        </p:nvSpPr>
        <p:spPr>
          <a:xfrm>
            <a:off x="5573044" y="3674374"/>
            <a:ext cx="6115373" cy="1870007"/>
          </a:xfrm>
          <a:prstGeom prst="rect">
            <a:avLst/>
          </a:prstGeom>
        </p:spPr>
        <p:txBody>
          <a:bodyPr vert="horz" lIns="0" tIns="0" rIns="0" bIns="0" rtlCol="0" anchor="b">
            <a:noAutofit/>
          </a:bodyPr>
          <a:lstStyle>
            <a:lvl1pPr algn="r" defTabSz="685800" rtl="0" eaLnBrk="1" latinLnBrk="0" hangingPunct="1">
              <a:lnSpc>
                <a:spcPct val="90000"/>
              </a:lnSpc>
              <a:spcBef>
                <a:spcPct val="0"/>
              </a:spcBef>
              <a:buNone/>
              <a:defRPr sz="3375" kern="1200" spc="0" baseline="0">
                <a:solidFill>
                  <a:schemeClr val="accent1"/>
                </a:solidFill>
                <a:latin typeface="+mj-lt"/>
                <a:ea typeface="+mj-ea"/>
                <a:cs typeface="+mj-cs"/>
              </a:defRPr>
            </a:lvl1pPr>
          </a:lstStyle>
          <a:p>
            <a:r>
              <a:rPr lang="fi-FI" sz="8000" dirty="0"/>
              <a:t>TAUON PAIKKA!</a:t>
            </a:r>
          </a:p>
        </p:txBody>
      </p:sp>
      <p:sp>
        <p:nvSpPr>
          <p:cNvPr id="16" name="Alaotsikko 2">
            <a:extLst>
              <a:ext uri="{FF2B5EF4-FFF2-40B4-BE49-F238E27FC236}">
                <a16:creationId xmlns:a16="http://schemas.microsoft.com/office/drawing/2014/main" id="{645CBDE9-4311-4938-9FEC-1B47AC439DB7}"/>
              </a:ext>
            </a:extLst>
          </p:cNvPr>
          <p:cNvSpPr txBox="1">
            <a:spLocks/>
          </p:cNvSpPr>
          <p:nvPr userDrawn="1"/>
        </p:nvSpPr>
        <p:spPr>
          <a:xfrm>
            <a:off x="5573044" y="5711550"/>
            <a:ext cx="6115373" cy="691666"/>
          </a:xfrm>
          <a:prstGeom prst="rect">
            <a:avLst/>
          </a:prstGeom>
        </p:spPr>
        <p:txBody>
          <a:bodyPr vert="horz" lIns="0" tIns="0" rIns="0" bIns="0" rtlCol="0">
            <a:noAutofit/>
          </a:bodyPr>
          <a:lstStyle>
            <a:lvl1pPr marL="0" indent="0" algn="r" defTabSz="685800" rtl="0" eaLnBrk="1" latinLnBrk="0" hangingPunct="1">
              <a:lnSpc>
                <a:spcPct val="90000"/>
              </a:lnSpc>
              <a:spcBef>
                <a:spcPts val="750"/>
              </a:spcBef>
              <a:buClr>
                <a:srgbClr val="00B3F0"/>
              </a:buClr>
              <a:buFont typeface="Wingdings" panose="05000000000000000000" pitchFamily="2" charset="2"/>
              <a:buNone/>
              <a:defRPr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Clr>
                <a:srgbClr val="00B3F0"/>
              </a:buClr>
              <a:buFont typeface="Arial" panose="020B0604020202020204" pitchFamily="34" charset="0"/>
              <a:buNone/>
              <a:defRPr sz="15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375"/>
              </a:spcBef>
              <a:buClr>
                <a:srgbClr val="00B3F0"/>
              </a:buClr>
              <a:buFont typeface="Arial" panose="020B0604020202020204" pitchFamily="34" charset="0"/>
              <a:buNone/>
              <a:defRPr sz="135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375"/>
              </a:spcBef>
              <a:buClr>
                <a:srgbClr val="00B3F0"/>
              </a:buClr>
              <a:buFont typeface="Arial" panose="020B0604020202020204" pitchFamily="34" charset="0"/>
              <a:buNone/>
              <a:defRPr sz="12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375"/>
              </a:spcBef>
              <a:buClr>
                <a:srgbClr val="00B3F0"/>
              </a:buClr>
              <a:buFont typeface="Arial" panose="020B0604020202020204" pitchFamily="34" charset="0"/>
              <a:buNone/>
              <a:defRPr sz="12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i-FI" sz="2800" dirty="0"/>
              <a:t>Jatketaan klo 12.30</a:t>
            </a:r>
          </a:p>
        </p:txBody>
      </p:sp>
      <p:pic>
        <p:nvPicPr>
          <p:cNvPr id="18" name="Kuva 17">
            <a:extLst>
              <a:ext uri="{FF2B5EF4-FFF2-40B4-BE49-F238E27FC236}">
                <a16:creationId xmlns:a16="http://schemas.microsoft.com/office/drawing/2014/main" id="{C79ED321-6982-448A-8DE9-AFE43EF02FB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110952" y="322009"/>
            <a:ext cx="1896126" cy="537856"/>
          </a:xfrm>
          <a:prstGeom prst="rect">
            <a:avLst/>
          </a:prstGeom>
        </p:spPr>
      </p:pic>
    </p:spTree>
    <p:extLst>
      <p:ext uri="{BB962C8B-B14F-4D97-AF65-F5344CB8AC3E}">
        <p14:creationId xmlns:p14="http://schemas.microsoft.com/office/powerpoint/2010/main" val="60525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unastauko">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A8CB22CD-23B1-4284-BBD7-E0CCD2B789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57" b="757"/>
          <a:stretch/>
        </p:blipFill>
        <p:spPr>
          <a:xfrm flipH="1">
            <a:off x="150919" y="136526"/>
            <a:ext cx="11886533" cy="6584951"/>
          </a:xfrm>
          <a:prstGeom prst="rect">
            <a:avLst/>
          </a:prstGeom>
        </p:spPr>
      </p:pic>
      <p:sp>
        <p:nvSpPr>
          <p:cNvPr id="2" name="Otsikk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534667" y="3674374"/>
            <a:ext cx="5085651" cy="1870007"/>
          </a:xfrm>
        </p:spPr>
        <p:txBody>
          <a:bodyPr rtlCol="0" anchor="b"/>
          <a:lstStyle>
            <a:lvl1pPr algn="r">
              <a:defRPr sz="8000">
                <a:solidFill>
                  <a:schemeClr val="accent1"/>
                </a:solidFill>
              </a:defRPr>
            </a:lvl1pPr>
          </a:lstStyle>
          <a:p>
            <a:pPr rtl="0"/>
            <a:r>
              <a:rPr lang="fi-FI" noProof="0" dirty="0"/>
              <a:t>Lounastauko</a:t>
            </a:r>
          </a:p>
        </p:txBody>
      </p:sp>
      <p:sp>
        <p:nvSpPr>
          <p:cNvPr id="3" name="Alaotsikk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6534667" y="5711550"/>
            <a:ext cx="5085651" cy="691666"/>
          </a:xfrm>
        </p:spPr>
        <p:txBody>
          <a:bodyPr rtlCol="0"/>
          <a:lstStyle>
            <a:lvl1pPr marL="0" indent="0" algn="r">
              <a:buNone/>
              <a:defRPr sz="28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Jatketaan klo 12.00</a:t>
            </a:r>
          </a:p>
        </p:txBody>
      </p:sp>
      <p:pic>
        <p:nvPicPr>
          <p:cNvPr id="9" name="Kuva 8">
            <a:extLst>
              <a:ext uri="{FF2B5EF4-FFF2-40B4-BE49-F238E27FC236}">
                <a16:creationId xmlns:a16="http://schemas.microsoft.com/office/drawing/2014/main" id="{699C9C33-B038-4972-955D-69F97D9F1E0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t="1" r="-2318" b="-565"/>
          <a:stretch/>
        </p:blipFill>
        <p:spPr>
          <a:xfrm>
            <a:off x="163093" y="125820"/>
            <a:ext cx="3970976" cy="3370794"/>
          </a:xfrm>
          <a:prstGeom prst="rect">
            <a:avLst/>
          </a:prstGeom>
        </p:spPr>
      </p:pic>
      <p:grpSp>
        <p:nvGrpSpPr>
          <p:cNvPr id="10" name="Ryhmä 9">
            <a:extLst>
              <a:ext uri="{FF2B5EF4-FFF2-40B4-BE49-F238E27FC236}">
                <a16:creationId xmlns:a16="http://schemas.microsoft.com/office/drawing/2014/main" id="{CFCB7E69-3597-4E73-8437-F1CD58A7462A}"/>
              </a:ext>
            </a:extLst>
          </p:cNvPr>
          <p:cNvGrpSpPr/>
          <p:nvPr userDrawn="1"/>
        </p:nvGrpSpPr>
        <p:grpSpPr>
          <a:xfrm>
            <a:off x="5277677" y="0"/>
            <a:ext cx="6742604" cy="6858000"/>
            <a:chOff x="0" y="0"/>
            <a:chExt cx="12192000" cy="6858000"/>
          </a:xfrm>
          <a:solidFill>
            <a:schemeClr val="accent1"/>
          </a:solidFill>
        </p:grpSpPr>
        <p:sp>
          <p:nvSpPr>
            <p:cNvPr id="13" name="Suorakulmio 12">
              <a:extLst>
                <a:ext uri="{FF2B5EF4-FFF2-40B4-BE49-F238E27FC236}">
                  <a16:creationId xmlns:a16="http://schemas.microsoft.com/office/drawing/2014/main" id="{471DF54B-AAD8-4DF8-9134-00A2919CF38A}"/>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4" name="Suorakulmio 13">
              <a:extLst>
                <a:ext uri="{FF2B5EF4-FFF2-40B4-BE49-F238E27FC236}">
                  <a16:creationId xmlns:a16="http://schemas.microsoft.com/office/drawing/2014/main" id="{3988A211-59C4-4646-B373-DF8EF178A077}"/>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pic>
        <p:nvPicPr>
          <p:cNvPr id="18" name="Kuva 17">
            <a:extLst>
              <a:ext uri="{FF2B5EF4-FFF2-40B4-BE49-F238E27FC236}">
                <a16:creationId xmlns:a16="http://schemas.microsoft.com/office/drawing/2014/main" id="{E5AFE37E-A6DE-426F-9D8A-93AC67994AC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110952" y="322009"/>
            <a:ext cx="1896126" cy="537856"/>
          </a:xfrm>
          <a:prstGeom prst="rect">
            <a:avLst/>
          </a:prstGeom>
        </p:spPr>
      </p:pic>
    </p:spTree>
    <p:extLst>
      <p:ext uri="{BB962C8B-B14F-4D97-AF65-F5344CB8AC3E}">
        <p14:creationId xmlns:p14="http://schemas.microsoft.com/office/powerpoint/2010/main" val="391145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iitos 2">
    <p:spTree>
      <p:nvGrpSpPr>
        <p:cNvPr id="1" name=""/>
        <p:cNvGrpSpPr/>
        <p:nvPr/>
      </p:nvGrpSpPr>
      <p:grpSpPr>
        <a:xfrm>
          <a:off x="0" y="0"/>
          <a:ext cx="0" cy="0"/>
          <a:chOff x="0" y="0"/>
          <a:chExt cx="0" cy="0"/>
        </a:xfrm>
      </p:grpSpPr>
      <p:pic>
        <p:nvPicPr>
          <p:cNvPr id="10" name="Kuvan paikkamerkki 16">
            <a:extLst>
              <a:ext uri="{FF2B5EF4-FFF2-40B4-BE49-F238E27FC236}">
                <a16:creationId xmlns:a16="http://schemas.microsoft.com/office/drawing/2014/main" id="{F607A1A1-F84E-4E05-A80F-46A8BA43B7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197" r="23591"/>
          <a:stretch/>
        </p:blipFill>
        <p:spPr>
          <a:xfrm>
            <a:off x="131801" y="136525"/>
            <a:ext cx="5157124" cy="6584950"/>
          </a:xfrm>
          <a:prstGeom prst="rect">
            <a:avLst/>
          </a:prstGeom>
        </p:spPr>
      </p:pic>
      <p:pic>
        <p:nvPicPr>
          <p:cNvPr id="7" name="Grafiikka 13" descr="Älypuhelimen kuvake" title="Kuvake – Esittäjän puhelinnumero">
            <a:extLst>
              <a:ext uri="{FF2B5EF4-FFF2-40B4-BE49-F238E27FC236}">
                <a16:creationId xmlns:a16="http://schemas.microsoft.com/office/drawing/2014/main" id="{1B511B96-6E78-4893-9CF5-CB9519A73BA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black">
          <a:xfrm>
            <a:off x="11306051" y="5538231"/>
            <a:ext cx="218900" cy="218900"/>
          </a:xfrm>
          <a:prstGeom prst="rect">
            <a:avLst/>
          </a:prstGeom>
        </p:spPr>
      </p:pic>
      <p:pic>
        <p:nvPicPr>
          <p:cNvPr id="8" name="Grafiikka 12" descr="Kirjekuorikuvake" title="Kuvake – Esittäjän sähköposti">
            <a:extLst>
              <a:ext uri="{FF2B5EF4-FFF2-40B4-BE49-F238E27FC236}">
                <a16:creationId xmlns:a16="http://schemas.microsoft.com/office/drawing/2014/main" id="{94E2B35C-B6D9-4D94-9820-46E8966C280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black">
          <a:xfrm>
            <a:off x="11306051" y="5951966"/>
            <a:ext cx="218900" cy="218900"/>
          </a:xfrm>
          <a:prstGeom prst="rect">
            <a:avLst/>
          </a:prstGeom>
        </p:spPr>
      </p:pic>
      <p:pic>
        <p:nvPicPr>
          <p:cNvPr id="9" name="Grafiikka 14" descr="Linkkikuvake">
            <a:extLst>
              <a:ext uri="{FF2B5EF4-FFF2-40B4-BE49-F238E27FC236}">
                <a16:creationId xmlns:a16="http://schemas.microsoft.com/office/drawing/2014/main" id="{D98F9FF5-72F4-4BA5-95FE-D7F3BB1A66F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black">
          <a:xfrm>
            <a:off x="10335841" y="6303681"/>
            <a:ext cx="244787" cy="244786"/>
          </a:xfrm>
          <a:prstGeom prst="rect">
            <a:avLst/>
          </a:prstGeom>
        </p:spPr>
      </p:pic>
      <p:pic>
        <p:nvPicPr>
          <p:cNvPr id="6" name="Grafiikka 11" descr="Käyttäjäkuvake" title="Kuvake – Esittäjän nimi">
            <a:extLst>
              <a:ext uri="{FF2B5EF4-FFF2-40B4-BE49-F238E27FC236}">
                <a16:creationId xmlns:a16="http://schemas.microsoft.com/office/drawing/2014/main" id="{986F872F-3D63-4BDD-82F2-CFC5333DCBD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black">
          <a:xfrm>
            <a:off x="11306051" y="5132216"/>
            <a:ext cx="218900" cy="218900"/>
          </a:xfrm>
          <a:prstGeom prst="rect">
            <a:avLst/>
          </a:prstGeom>
        </p:spPr>
      </p:pic>
      <p:sp>
        <p:nvSpPr>
          <p:cNvPr id="3" name="Tekstin paikkamerkki 2">
            <a:extLst>
              <a:ext uri="{FF2B5EF4-FFF2-40B4-BE49-F238E27FC236}">
                <a16:creationId xmlns:a16="http://schemas.microsoft.com/office/drawing/2014/main" id="{C94545BE-3900-429F-84D4-58AEAED3AB98}"/>
              </a:ext>
            </a:extLst>
          </p:cNvPr>
          <p:cNvSpPr>
            <a:spLocks noGrp="1"/>
          </p:cNvSpPr>
          <p:nvPr>
            <p:ph type="body" sz="quarter" idx="10" hasCustomPrompt="1"/>
          </p:nvPr>
        </p:nvSpPr>
        <p:spPr>
          <a:xfrm>
            <a:off x="7842496" y="5122323"/>
            <a:ext cx="3286125" cy="219075"/>
          </a:xfrm>
        </p:spPr>
        <p:txBody>
          <a:bodyPr/>
          <a:lstStyle>
            <a:lvl1pPr marL="0" indent="0" algn="r">
              <a:buNone/>
              <a:defRPr>
                <a:solidFill>
                  <a:schemeClr val="accent1"/>
                </a:solidFill>
              </a:defRPr>
            </a:lvl1pPr>
          </a:lstStyle>
          <a:p>
            <a:pPr lvl="0"/>
            <a:r>
              <a:rPr lang="fi-FI" dirty="0"/>
              <a:t>Etunimi Sukunimi</a:t>
            </a:r>
          </a:p>
        </p:txBody>
      </p:sp>
      <p:sp>
        <p:nvSpPr>
          <p:cNvPr id="15" name="Tekstin paikkamerkki 14">
            <a:extLst>
              <a:ext uri="{FF2B5EF4-FFF2-40B4-BE49-F238E27FC236}">
                <a16:creationId xmlns:a16="http://schemas.microsoft.com/office/drawing/2014/main" id="{454E4A09-5F0E-43CC-BC54-62C705927D23}"/>
              </a:ext>
            </a:extLst>
          </p:cNvPr>
          <p:cNvSpPr>
            <a:spLocks noGrp="1"/>
          </p:cNvSpPr>
          <p:nvPr>
            <p:ph type="body" sz="quarter" idx="11" hasCustomPrompt="1"/>
          </p:nvPr>
        </p:nvSpPr>
        <p:spPr>
          <a:xfrm>
            <a:off x="7842496" y="5508627"/>
            <a:ext cx="3286125" cy="309563"/>
          </a:xfrm>
        </p:spPr>
        <p:txBody>
          <a:bodyPr/>
          <a:lstStyle>
            <a:lvl1pPr marL="0" indent="0" algn="r">
              <a:buNone/>
              <a:defRPr>
                <a:solidFill>
                  <a:schemeClr val="accent1"/>
                </a:solidFill>
              </a:defRPr>
            </a:lvl1pPr>
          </a:lstStyle>
          <a:p>
            <a:pPr lvl="0"/>
            <a:r>
              <a:rPr lang="fi-FI" dirty="0"/>
              <a:t>+358 45 123 4567</a:t>
            </a:r>
          </a:p>
        </p:txBody>
      </p:sp>
      <p:sp>
        <p:nvSpPr>
          <p:cNvPr id="17" name="Tekstin paikkamerkki 16">
            <a:extLst>
              <a:ext uri="{FF2B5EF4-FFF2-40B4-BE49-F238E27FC236}">
                <a16:creationId xmlns:a16="http://schemas.microsoft.com/office/drawing/2014/main" id="{5F911B59-003A-4558-BF32-B9E3FE975320}"/>
              </a:ext>
            </a:extLst>
          </p:cNvPr>
          <p:cNvSpPr>
            <a:spLocks noGrp="1"/>
          </p:cNvSpPr>
          <p:nvPr>
            <p:ph type="body" sz="quarter" idx="12" hasCustomPrompt="1"/>
          </p:nvPr>
        </p:nvSpPr>
        <p:spPr>
          <a:xfrm>
            <a:off x="7782208" y="5911852"/>
            <a:ext cx="3357563" cy="309563"/>
          </a:xfrm>
        </p:spPr>
        <p:txBody>
          <a:bodyPr/>
          <a:lstStyle>
            <a:lvl1pPr marL="0" indent="0" algn="r">
              <a:buNone/>
              <a:defRPr>
                <a:solidFill>
                  <a:schemeClr val="accent1"/>
                </a:solidFill>
              </a:defRPr>
            </a:lvl1pPr>
          </a:lstStyle>
          <a:p>
            <a:pPr lvl="0"/>
            <a:r>
              <a:rPr lang="fi-FI" dirty="0"/>
              <a:t>sähköposti@kpedu.fi</a:t>
            </a:r>
          </a:p>
        </p:txBody>
      </p:sp>
      <p:sp>
        <p:nvSpPr>
          <p:cNvPr id="19" name="Tekstin paikkamerkki 18">
            <a:extLst>
              <a:ext uri="{FF2B5EF4-FFF2-40B4-BE49-F238E27FC236}">
                <a16:creationId xmlns:a16="http://schemas.microsoft.com/office/drawing/2014/main" id="{7036D8D8-4223-4C53-83A2-58CE0A9E020E}"/>
              </a:ext>
            </a:extLst>
          </p:cNvPr>
          <p:cNvSpPr>
            <a:spLocks noGrp="1"/>
          </p:cNvSpPr>
          <p:nvPr>
            <p:ph type="body" sz="quarter" idx="13" hasCustomPrompt="1"/>
          </p:nvPr>
        </p:nvSpPr>
        <p:spPr>
          <a:xfrm>
            <a:off x="7329197" y="6281413"/>
            <a:ext cx="3814763" cy="309563"/>
          </a:xfrm>
        </p:spPr>
        <p:txBody>
          <a:bodyPr/>
          <a:lstStyle>
            <a:lvl1pPr marL="0" indent="0" algn="r">
              <a:buNone/>
              <a:defRPr>
                <a:solidFill>
                  <a:schemeClr val="accent1"/>
                </a:solidFill>
              </a:defRPr>
            </a:lvl1pPr>
          </a:lstStyle>
          <a:p>
            <a:pPr lvl="0"/>
            <a:r>
              <a:rPr lang="fi-FI" dirty="0"/>
              <a:t>www.kpedu.fi</a:t>
            </a:r>
          </a:p>
        </p:txBody>
      </p:sp>
      <p:pic>
        <p:nvPicPr>
          <p:cNvPr id="16" name="Kuva 15">
            <a:extLst>
              <a:ext uri="{FF2B5EF4-FFF2-40B4-BE49-F238E27FC236}">
                <a16:creationId xmlns:a16="http://schemas.microsoft.com/office/drawing/2014/main" id="{47BEA8B8-6AE0-405D-9BB9-DD4CA9CC7ADB}"/>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1" t="1" r="-2318" b="-565"/>
          <a:stretch/>
        </p:blipFill>
        <p:spPr>
          <a:xfrm rot="10800000">
            <a:off x="8266370" y="2137081"/>
            <a:ext cx="3367596" cy="2858610"/>
          </a:xfrm>
          <a:prstGeom prst="rect">
            <a:avLst/>
          </a:prstGeom>
        </p:spPr>
      </p:pic>
      <p:grpSp>
        <p:nvGrpSpPr>
          <p:cNvPr id="18" name="Ryhmä 17">
            <a:extLst>
              <a:ext uri="{FF2B5EF4-FFF2-40B4-BE49-F238E27FC236}">
                <a16:creationId xmlns:a16="http://schemas.microsoft.com/office/drawing/2014/main" id="{F2D64174-1F0E-4400-A53F-92E6D5338B07}"/>
              </a:ext>
            </a:extLst>
          </p:cNvPr>
          <p:cNvGrpSpPr/>
          <p:nvPr userDrawn="1"/>
        </p:nvGrpSpPr>
        <p:grpSpPr>
          <a:xfrm>
            <a:off x="5277677" y="0"/>
            <a:ext cx="6742604" cy="6858000"/>
            <a:chOff x="0" y="0"/>
            <a:chExt cx="12192000" cy="6858000"/>
          </a:xfrm>
          <a:solidFill>
            <a:schemeClr val="accent1"/>
          </a:solidFill>
        </p:grpSpPr>
        <p:sp>
          <p:nvSpPr>
            <p:cNvPr id="20" name="Suorakulmio 19">
              <a:extLst>
                <a:ext uri="{FF2B5EF4-FFF2-40B4-BE49-F238E27FC236}">
                  <a16:creationId xmlns:a16="http://schemas.microsoft.com/office/drawing/2014/main" id="{3EE10B26-D838-4B79-B317-F54391A8181C}"/>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1" name="Suorakulmio 20">
              <a:extLst>
                <a:ext uri="{FF2B5EF4-FFF2-40B4-BE49-F238E27FC236}">
                  <a16:creationId xmlns:a16="http://schemas.microsoft.com/office/drawing/2014/main" id="{C27E936D-73BC-499C-8E2F-8E5593386466}"/>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Tree>
    <p:extLst>
      <p:ext uri="{BB962C8B-B14F-4D97-AF65-F5344CB8AC3E}">
        <p14:creationId xmlns:p14="http://schemas.microsoft.com/office/powerpoint/2010/main" val="42677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dia kättely">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7D45F3E4-D382-43DB-ABB9-9790829F83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6199" r="24799"/>
          <a:stretch/>
        </p:blipFill>
        <p:spPr>
          <a:xfrm>
            <a:off x="110533" y="136525"/>
            <a:ext cx="5169807" cy="6584950"/>
          </a:xfrm>
          <a:prstGeom prst="rect">
            <a:avLst/>
          </a:prstGeom>
        </p:spPr>
      </p:pic>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t="1" r="-2318" b="-565"/>
          <a:stretch/>
        </p:blipFill>
        <p:spPr>
          <a:xfrm>
            <a:off x="-344606" y="173097"/>
            <a:ext cx="3367596" cy="2858610"/>
          </a:xfrm>
          <a:prstGeom prst="rect">
            <a:avLst/>
          </a:prstGeom>
        </p:spPr>
      </p:pic>
      <p:grpSp>
        <p:nvGrpSpPr>
          <p:cNvPr id="11" name="Ryhmä 10">
            <a:extLst>
              <a:ext uri="{FF2B5EF4-FFF2-40B4-BE49-F238E27FC236}">
                <a16:creationId xmlns:a16="http://schemas.microsoft.com/office/drawing/2014/main" id="{19DCB3D5-70E8-41C9-ADB6-5AD4DEDB392A}"/>
              </a:ext>
            </a:extLst>
          </p:cNvPr>
          <p:cNvGrpSpPr/>
          <p:nvPr userDrawn="1"/>
        </p:nvGrpSpPr>
        <p:grpSpPr>
          <a:xfrm>
            <a:off x="5277677" y="0"/>
            <a:ext cx="6742604" cy="6858000"/>
            <a:chOff x="0" y="0"/>
            <a:chExt cx="12192000" cy="6858000"/>
          </a:xfrm>
          <a:solidFill>
            <a:schemeClr val="accent1"/>
          </a:solidFill>
        </p:grpSpPr>
        <p:sp>
          <p:nvSpPr>
            <p:cNvPr id="12" name="Suorakulmio 11">
              <a:extLst>
                <a:ext uri="{FF2B5EF4-FFF2-40B4-BE49-F238E27FC236}">
                  <a16:creationId xmlns:a16="http://schemas.microsoft.com/office/drawing/2014/main" id="{A09A4B39-76A8-484F-912F-550872AE729F}"/>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24512AA0-EFC5-4C77-AC63-BBB0537C4C66}"/>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91630D74-BEDA-4B9D-8531-89615AF7F6BF}"/>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FFA3EB44-944C-4AB8-9E15-CC39753B8C24}"/>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2702491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dia näyt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7D45F3E4-D382-43DB-ABB9-9790829F83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0045" r="30045"/>
          <a:stretch/>
        </p:blipFill>
        <p:spPr>
          <a:xfrm>
            <a:off x="110533" y="136525"/>
            <a:ext cx="5161220" cy="6584950"/>
          </a:xfrm>
          <a:prstGeom prst="rect">
            <a:avLst/>
          </a:prstGeom>
        </p:spPr>
      </p:pic>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t="1" r="-2318" b="-565"/>
          <a:stretch/>
        </p:blipFill>
        <p:spPr>
          <a:xfrm>
            <a:off x="8691817" y="1374368"/>
            <a:ext cx="3367596" cy="2858610"/>
          </a:xfrm>
          <a:prstGeom prst="rect">
            <a:avLst/>
          </a:prstGeom>
        </p:spPr>
      </p:pic>
      <p:grpSp>
        <p:nvGrpSpPr>
          <p:cNvPr id="11" name="Ryhmä 10">
            <a:extLst>
              <a:ext uri="{FF2B5EF4-FFF2-40B4-BE49-F238E27FC236}">
                <a16:creationId xmlns:a16="http://schemas.microsoft.com/office/drawing/2014/main" id="{FDDBE8E8-C1C9-4BBA-B615-175662455C72}"/>
              </a:ext>
            </a:extLst>
          </p:cNvPr>
          <p:cNvGrpSpPr/>
          <p:nvPr userDrawn="1"/>
        </p:nvGrpSpPr>
        <p:grpSpPr>
          <a:xfrm>
            <a:off x="5277677" y="0"/>
            <a:ext cx="6742604" cy="6858000"/>
            <a:chOff x="0" y="0"/>
            <a:chExt cx="12192000" cy="6858000"/>
          </a:xfrm>
          <a:solidFill>
            <a:schemeClr val="accent1"/>
          </a:solidFill>
        </p:grpSpPr>
        <p:sp>
          <p:nvSpPr>
            <p:cNvPr id="12" name="Suorakulmio 11">
              <a:extLst>
                <a:ext uri="{FF2B5EF4-FFF2-40B4-BE49-F238E27FC236}">
                  <a16:creationId xmlns:a16="http://schemas.microsoft.com/office/drawing/2014/main" id="{32416A2D-0827-4F94-A803-1355E23BBE12}"/>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4FF39E63-F49A-4F7C-9DCC-8BB8373FEE42}"/>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C3553D63-FC37-42B8-BEBB-FD300B4721FA}"/>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C8AE4570-E9C8-4E09-A586-368B6FB81D16}"/>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824829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dia alpakk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7D45F3E4-D382-43DB-ABB9-9790829F83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0472" r="30472"/>
          <a:stretch/>
        </p:blipFill>
        <p:spPr>
          <a:xfrm>
            <a:off x="124692" y="136525"/>
            <a:ext cx="5164232" cy="6586393"/>
          </a:xfrm>
          <a:prstGeom prst="rect">
            <a:avLst/>
          </a:prstGeom>
        </p:spPr>
      </p:pic>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t="1" r="-2318" b="-565"/>
          <a:stretch/>
        </p:blipFill>
        <p:spPr>
          <a:xfrm>
            <a:off x="8824404" y="1481944"/>
            <a:ext cx="3367596" cy="2858610"/>
          </a:xfrm>
          <a:prstGeom prst="rect">
            <a:avLst/>
          </a:prstGeom>
        </p:spPr>
      </p:pic>
      <p:grpSp>
        <p:nvGrpSpPr>
          <p:cNvPr id="11" name="Ryhmä 10">
            <a:extLst>
              <a:ext uri="{FF2B5EF4-FFF2-40B4-BE49-F238E27FC236}">
                <a16:creationId xmlns:a16="http://schemas.microsoft.com/office/drawing/2014/main" id="{2DC4EB13-7E52-457D-8D99-7ED4D525BD2E}"/>
              </a:ext>
            </a:extLst>
          </p:cNvPr>
          <p:cNvGrpSpPr/>
          <p:nvPr userDrawn="1"/>
        </p:nvGrpSpPr>
        <p:grpSpPr>
          <a:xfrm>
            <a:off x="5277677" y="0"/>
            <a:ext cx="6742604" cy="6858000"/>
            <a:chOff x="0" y="0"/>
            <a:chExt cx="12192000" cy="6858000"/>
          </a:xfrm>
          <a:solidFill>
            <a:schemeClr val="accent1"/>
          </a:solidFill>
        </p:grpSpPr>
        <p:sp>
          <p:nvSpPr>
            <p:cNvPr id="12" name="Suorakulmio 11">
              <a:extLst>
                <a:ext uri="{FF2B5EF4-FFF2-40B4-BE49-F238E27FC236}">
                  <a16:creationId xmlns:a16="http://schemas.microsoft.com/office/drawing/2014/main" id="{F7331067-3DD6-4C3B-8B9E-826668143DC2}"/>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4FE156F6-96CF-49B6-8A3C-9D9B1138BC32}"/>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0863FC69-02C4-4600-840A-DBC96BFC520D}"/>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929A2252-72FB-48C1-9E90-799A290E979D}"/>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354749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LISÄÄ KUVA">
    <p:spTree>
      <p:nvGrpSpPr>
        <p:cNvPr id="1" name=""/>
        <p:cNvGrpSpPr/>
        <p:nvPr/>
      </p:nvGrpSpPr>
      <p:grpSpPr>
        <a:xfrm>
          <a:off x="0" y="0"/>
          <a:ext cx="0" cy="0"/>
          <a:chOff x="0" y="0"/>
          <a:chExt cx="0" cy="0"/>
        </a:xfrm>
      </p:grpSpPr>
      <p:grpSp>
        <p:nvGrpSpPr>
          <p:cNvPr id="9" name="Ryhmä 8">
            <a:extLst>
              <a:ext uri="{FF2B5EF4-FFF2-40B4-BE49-F238E27FC236}">
                <a16:creationId xmlns:a16="http://schemas.microsoft.com/office/drawing/2014/main" id="{E0629F0D-65AA-4CAE-9E52-3737C2F26820}"/>
              </a:ext>
            </a:extLst>
          </p:cNvPr>
          <p:cNvGrpSpPr/>
          <p:nvPr userDrawn="1"/>
        </p:nvGrpSpPr>
        <p:grpSpPr>
          <a:xfrm>
            <a:off x="5277677" y="0"/>
            <a:ext cx="6725136" cy="6858000"/>
            <a:chOff x="0" y="0"/>
            <a:chExt cx="12192000" cy="6858000"/>
          </a:xfrm>
          <a:solidFill>
            <a:schemeClr val="accent1"/>
          </a:solidFill>
        </p:grpSpPr>
        <p:sp>
          <p:nvSpPr>
            <p:cNvPr id="10" name="Suorakulmio 9">
              <a:extLst>
                <a:ext uri="{FF2B5EF4-FFF2-40B4-BE49-F238E27FC236}">
                  <a16:creationId xmlns:a16="http://schemas.microsoft.com/office/drawing/2014/main" id="{1E9064D2-5221-46B2-BE97-203D26C0A97B}"/>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1" name="Suorakulmio 10">
              <a:extLst>
                <a:ext uri="{FF2B5EF4-FFF2-40B4-BE49-F238E27FC236}">
                  <a16:creationId xmlns:a16="http://schemas.microsoft.com/office/drawing/2014/main" id="{7A2760C9-2F32-4A60-AB46-F59BF03F4889}"/>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2" name="Otsikko 1">
            <a:extLst>
              <a:ext uri="{FF2B5EF4-FFF2-40B4-BE49-F238E27FC236}">
                <a16:creationId xmlns:a16="http://schemas.microsoft.com/office/drawing/2014/main" id="{2866C380-E06F-4D2A-9005-A4DFD5EED9E7}"/>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3" name="Alaotsikko 2">
            <a:extLst>
              <a:ext uri="{FF2B5EF4-FFF2-40B4-BE49-F238E27FC236}">
                <a16:creationId xmlns:a16="http://schemas.microsoft.com/office/drawing/2014/main" id="{2F0E4E9D-679E-481A-80DF-8AF77574E8EB}"/>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1107006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dia ryhmäty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7D45F3E4-D382-43DB-ABB9-9790829F83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116" t="-2051" r="43640" b="2051"/>
          <a:stretch/>
        </p:blipFill>
        <p:spPr>
          <a:xfrm>
            <a:off x="124692" y="136525"/>
            <a:ext cx="5151846" cy="6586393"/>
          </a:xfrm>
          <a:prstGeom prst="rect">
            <a:avLst/>
          </a:prstGeom>
        </p:spPr>
      </p:pic>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t="1" r="-2318" b="-565"/>
          <a:stretch/>
        </p:blipFill>
        <p:spPr>
          <a:xfrm>
            <a:off x="8207723" y="2970085"/>
            <a:ext cx="3367596" cy="2858610"/>
          </a:xfrm>
          <a:prstGeom prst="rect">
            <a:avLst/>
          </a:prstGeom>
        </p:spPr>
      </p:pic>
      <p:grpSp>
        <p:nvGrpSpPr>
          <p:cNvPr id="11" name="Ryhmä 10">
            <a:extLst>
              <a:ext uri="{FF2B5EF4-FFF2-40B4-BE49-F238E27FC236}">
                <a16:creationId xmlns:a16="http://schemas.microsoft.com/office/drawing/2014/main" id="{F1043565-29D9-432A-B78D-606540A0531B}"/>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E89AFE9D-DBBE-4F60-AC20-74644BC9CBE4}"/>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1A29747F-46F4-4638-98FB-61C980D75458}"/>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4071BF0A-15D3-42AE-978B-19D33E21ACF4}"/>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4DD391C6-8FCD-448B-A869-25EB48EF01BB}"/>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4193511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tsikkodia ryhmäty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7D45F3E4-D382-43DB-ABB9-9790829F83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413" r="36343"/>
          <a:stretch/>
        </p:blipFill>
        <p:spPr>
          <a:xfrm>
            <a:off x="124692" y="136525"/>
            <a:ext cx="5151846" cy="6586393"/>
          </a:xfrm>
          <a:prstGeom prst="rect">
            <a:avLst/>
          </a:prstGeom>
        </p:spPr>
      </p:pic>
      <p:pic>
        <p:nvPicPr>
          <p:cNvPr id="9" name="Kuva 8">
            <a:extLst>
              <a:ext uri="{FF2B5EF4-FFF2-40B4-BE49-F238E27FC236}">
                <a16:creationId xmlns:a16="http://schemas.microsoft.com/office/drawing/2014/main" id="{E271B7B3-D71E-4CB6-8E57-C444F95ACFF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 t="1" r="-2318" b="-565"/>
          <a:stretch/>
        </p:blipFill>
        <p:spPr>
          <a:xfrm>
            <a:off x="8824404" y="1876391"/>
            <a:ext cx="3367596" cy="2858610"/>
          </a:xfrm>
          <a:prstGeom prst="rect">
            <a:avLst/>
          </a:prstGeom>
        </p:spPr>
      </p:pic>
      <p:grpSp>
        <p:nvGrpSpPr>
          <p:cNvPr id="11" name="Ryhmä 10">
            <a:extLst>
              <a:ext uri="{FF2B5EF4-FFF2-40B4-BE49-F238E27FC236}">
                <a16:creationId xmlns:a16="http://schemas.microsoft.com/office/drawing/2014/main" id="{FFDFF2E2-5F2B-476F-AD27-BD271D41B991}"/>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EECE9B37-24A2-4744-80EF-F60B6E7C6E7C}"/>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8ED3AAEF-054C-428B-88A8-00DE2CCEC9B0}"/>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074F3DA9-B400-45F0-B7FF-1FF6293E5BA7}"/>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1F0F1F3F-EE56-44C8-B1E2-366F8080C9C9}"/>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3737177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Otsikkodia ryhmätyö">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271B7B3-D71E-4CB6-8E57-C444F95ACFF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1" r="-2318" b="-565"/>
          <a:stretch/>
        </p:blipFill>
        <p:spPr>
          <a:xfrm>
            <a:off x="8691817" y="2324626"/>
            <a:ext cx="3367596" cy="2858610"/>
          </a:xfrm>
          <a:prstGeom prst="rect">
            <a:avLst/>
          </a:prstGeom>
        </p:spPr>
      </p:pic>
      <p:grpSp>
        <p:nvGrpSpPr>
          <p:cNvPr id="11" name="Ryhmä 10">
            <a:extLst>
              <a:ext uri="{FF2B5EF4-FFF2-40B4-BE49-F238E27FC236}">
                <a16:creationId xmlns:a16="http://schemas.microsoft.com/office/drawing/2014/main" id="{FFDFF2E2-5F2B-476F-AD27-BD271D41B991}"/>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EECE9B37-24A2-4744-80EF-F60B6E7C6E7C}"/>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8ED3AAEF-054C-428B-88A8-00DE2CCEC9B0}"/>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074F3DA9-B400-45F0-B7FF-1FF6293E5BA7}"/>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1F0F1F3F-EE56-44C8-B1E2-366F8080C9C9}"/>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pic>
        <p:nvPicPr>
          <p:cNvPr id="14" name="Kuva 13">
            <a:extLst>
              <a:ext uri="{FF2B5EF4-FFF2-40B4-BE49-F238E27FC236}">
                <a16:creationId xmlns:a16="http://schemas.microsoft.com/office/drawing/2014/main" id="{176C458A-BECB-4C06-9CCB-918982FC78D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3789" r="23789"/>
          <a:stretch/>
        </p:blipFill>
        <p:spPr>
          <a:xfrm>
            <a:off x="119921" y="136525"/>
            <a:ext cx="5171608" cy="6584950"/>
          </a:xfrm>
          <a:prstGeom prst="rect">
            <a:avLst/>
          </a:prstGeom>
        </p:spPr>
      </p:pic>
    </p:spTree>
    <p:extLst>
      <p:ext uri="{BB962C8B-B14F-4D97-AF65-F5344CB8AC3E}">
        <p14:creationId xmlns:p14="http://schemas.microsoft.com/office/powerpoint/2010/main" val="388819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tsikkodia ryhmätyö">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271B7B3-D71E-4CB6-8E57-C444F95ACFF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1" r="-2318" b="-565"/>
          <a:stretch/>
        </p:blipFill>
        <p:spPr>
          <a:xfrm>
            <a:off x="8207723" y="2970085"/>
            <a:ext cx="3367596" cy="2858610"/>
          </a:xfrm>
          <a:prstGeom prst="rect">
            <a:avLst/>
          </a:prstGeom>
        </p:spPr>
      </p:pic>
      <p:grpSp>
        <p:nvGrpSpPr>
          <p:cNvPr id="11" name="Ryhmä 10">
            <a:extLst>
              <a:ext uri="{FF2B5EF4-FFF2-40B4-BE49-F238E27FC236}">
                <a16:creationId xmlns:a16="http://schemas.microsoft.com/office/drawing/2014/main" id="{FFDFF2E2-5F2B-476F-AD27-BD271D41B991}"/>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EECE9B37-24A2-4744-80EF-F60B6E7C6E7C}"/>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8ED3AAEF-054C-428B-88A8-00DE2CCEC9B0}"/>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074F3DA9-B400-45F0-B7FF-1FF6293E5BA7}"/>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1F0F1F3F-EE56-44C8-B1E2-366F8080C9C9}"/>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pic>
        <p:nvPicPr>
          <p:cNvPr id="14" name="Kuva 13">
            <a:extLst>
              <a:ext uri="{FF2B5EF4-FFF2-40B4-BE49-F238E27FC236}">
                <a16:creationId xmlns:a16="http://schemas.microsoft.com/office/drawing/2014/main" id="{4B7946B9-405E-4A6D-92F8-22FA2541E7D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0573" r="6819"/>
          <a:stretch/>
        </p:blipFill>
        <p:spPr>
          <a:xfrm>
            <a:off x="104931" y="136525"/>
            <a:ext cx="5186597" cy="6584950"/>
          </a:xfrm>
          <a:prstGeom prst="rect">
            <a:avLst/>
          </a:prstGeom>
        </p:spPr>
      </p:pic>
    </p:spTree>
    <p:extLst>
      <p:ext uri="{BB962C8B-B14F-4D97-AF65-F5344CB8AC3E}">
        <p14:creationId xmlns:p14="http://schemas.microsoft.com/office/powerpoint/2010/main" val="823777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dia kansanopisto">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7D45F3E4-D382-43DB-ABB9-9790829F83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958" r="23958"/>
          <a:stretch/>
        </p:blipFill>
        <p:spPr>
          <a:xfrm>
            <a:off x="124692" y="136525"/>
            <a:ext cx="5151846" cy="6586393"/>
          </a:xfrm>
          <a:prstGeom prst="rect">
            <a:avLst/>
          </a:prstGeom>
        </p:spPr>
      </p:pic>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t="1" r="-2318" b="-565"/>
          <a:stretch/>
        </p:blipFill>
        <p:spPr>
          <a:xfrm>
            <a:off x="8207723" y="2970085"/>
            <a:ext cx="3367596" cy="2858610"/>
          </a:xfrm>
          <a:prstGeom prst="rect">
            <a:avLst/>
          </a:prstGeom>
        </p:spPr>
      </p:pic>
      <p:grpSp>
        <p:nvGrpSpPr>
          <p:cNvPr id="11" name="Ryhmä 10">
            <a:extLst>
              <a:ext uri="{FF2B5EF4-FFF2-40B4-BE49-F238E27FC236}">
                <a16:creationId xmlns:a16="http://schemas.microsoft.com/office/drawing/2014/main" id="{E16F6461-BEEB-47B3-BD42-AA105C6CFE35}"/>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DB58E1A8-EAD5-4348-B36E-EE6BBF9B5287}"/>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B0551188-E70A-4B7A-A8DB-219FB7F5BA79}"/>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FC612318-A21C-428E-8914-8117B8654F81}"/>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534AC1CC-AB28-4668-8576-F54F31D4290B}"/>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938638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tsikkodia kansanopisto">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1" r="-2318" b="-565"/>
          <a:stretch/>
        </p:blipFill>
        <p:spPr>
          <a:xfrm>
            <a:off x="8207723" y="2970085"/>
            <a:ext cx="3367596" cy="2858610"/>
          </a:xfrm>
          <a:prstGeom prst="rect">
            <a:avLst/>
          </a:prstGeom>
        </p:spPr>
      </p:pic>
      <p:grpSp>
        <p:nvGrpSpPr>
          <p:cNvPr id="11" name="Ryhmä 10">
            <a:extLst>
              <a:ext uri="{FF2B5EF4-FFF2-40B4-BE49-F238E27FC236}">
                <a16:creationId xmlns:a16="http://schemas.microsoft.com/office/drawing/2014/main" id="{E16F6461-BEEB-47B3-BD42-AA105C6CFE35}"/>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DB58E1A8-EAD5-4348-B36E-EE6BBF9B5287}"/>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B0551188-E70A-4B7A-A8DB-219FB7F5BA79}"/>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FC612318-A21C-428E-8914-8117B8654F81}"/>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534AC1CC-AB28-4668-8576-F54F31D4290B}"/>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pic>
        <p:nvPicPr>
          <p:cNvPr id="14" name="Kuva 13">
            <a:extLst>
              <a:ext uri="{FF2B5EF4-FFF2-40B4-BE49-F238E27FC236}">
                <a16:creationId xmlns:a16="http://schemas.microsoft.com/office/drawing/2014/main" id="{974F5CF9-E30F-4266-AB8A-DA05D254986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1402" r="16198"/>
          <a:stretch/>
        </p:blipFill>
        <p:spPr>
          <a:xfrm>
            <a:off x="110532" y="136525"/>
            <a:ext cx="5166006" cy="6584950"/>
          </a:xfrm>
          <a:prstGeom prst="rect">
            <a:avLst/>
          </a:prstGeom>
        </p:spPr>
      </p:pic>
    </p:spTree>
    <p:extLst>
      <p:ext uri="{BB962C8B-B14F-4D97-AF65-F5344CB8AC3E}">
        <p14:creationId xmlns:p14="http://schemas.microsoft.com/office/powerpoint/2010/main" val="3425439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Otsikkodia kansanopisto">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1" r="-2318" b="-565"/>
          <a:stretch/>
        </p:blipFill>
        <p:spPr>
          <a:xfrm>
            <a:off x="8207723" y="2970085"/>
            <a:ext cx="3367596" cy="2858610"/>
          </a:xfrm>
          <a:prstGeom prst="rect">
            <a:avLst/>
          </a:prstGeom>
        </p:spPr>
      </p:pic>
      <p:grpSp>
        <p:nvGrpSpPr>
          <p:cNvPr id="11" name="Ryhmä 10">
            <a:extLst>
              <a:ext uri="{FF2B5EF4-FFF2-40B4-BE49-F238E27FC236}">
                <a16:creationId xmlns:a16="http://schemas.microsoft.com/office/drawing/2014/main" id="{E16F6461-BEEB-47B3-BD42-AA105C6CFE35}"/>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DB58E1A8-EAD5-4348-B36E-EE6BBF9B5287}"/>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B0551188-E70A-4B7A-A8DB-219FB7F5BA79}"/>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FC612318-A21C-428E-8914-8117B8654F81}"/>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534AC1CC-AB28-4668-8576-F54F31D4290B}"/>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pic>
        <p:nvPicPr>
          <p:cNvPr id="10" name="Kuva 9">
            <a:extLst>
              <a:ext uri="{FF2B5EF4-FFF2-40B4-BE49-F238E27FC236}">
                <a16:creationId xmlns:a16="http://schemas.microsoft.com/office/drawing/2014/main" id="{23BA9152-6940-42D7-B807-32886CAF1AA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9860" r="7688"/>
          <a:stretch/>
        </p:blipFill>
        <p:spPr>
          <a:xfrm>
            <a:off x="110532" y="136525"/>
            <a:ext cx="5180996" cy="6584950"/>
          </a:xfrm>
          <a:prstGeom prst="rect">
            <a:avLst/>
          </a:prstGeom>
        </p:spPr>
      </p:pic>
    </p:spTree>
    <p:extLst>
      <p:ext uri="{BB962C8B-B14F-4D97-AF65-F5344CB8AC3E}">
        <p14:creationId xmlns:p14="http://schemas.microsoft.com/office/powerpoint/2010/main" val="4259589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Otsikkodia kansanopisto">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1" r="-2318" b="-565"/>
          <a:stretch/>
        </p:blipFill>
        <p:spPr>
          <a:xfrm>
            <a:off x="8691817" y="1625379"/>
            <a:ext cx="3367596" cy="2858610"/>
          </a:xfrm>
          <a:prstGeom prst="rect">
            <a:avLst/>
          </a:prstGeom>
        </p:spPr>
      </p:pic>
      <p:grpSp>
        <p:nvGrpSpPr>
          <p:cNvPr id="11" name="Ryhmä 10">
            <a:extLst>
              <a:ext uri="{FF2B5EF4-FFF2-40B4-BE49-F238E27FC236}">
                <a16:creationId xmlns:a16="http://schemas.microsoft.com/office/drawing/2014/main" id="{E16F6461-BEEB-47B3-BD42-AA105C6CFE35}"/>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DB58E1A8-EAD5-4348-B36E-EE6BBF9B5287}"/>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B0551188-E70A-4B7A-A8DB-219FB7F5BA79}"/>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pic>
        <p:nvPicPr>
          <p:cNvPr id="2" name="Kuva 1">
            <a:extLst>
              <a:ext uri="{FF2B5EF4-FFF2-40B4-BE49-F238E27FC236}">
                <a16:creationId xmlns:a16="http://schemas.microsoft.com/office/drawing/2014/main" id="{383EAC20-0192-4970-AACC-5B718413B6F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2530" r="10188"/>
          <a:stretch/>
        </p:blipFill>
        <p:spPr>
          <a:xfrm>
            <a:off x="148483" y="133826"/>
            <a:ext cx="5128055" cy="6590347"/>
          </a:xfrm>
          <a:prstGeom prst="rect">
            <a:avLst/>
          </a:prstGeom>
        </p:spPr>
      </p:pic>
      <p:pic>
        <p:nvPicPr>
          <p:cNvPr id="14" name="Kuva 13">
            <a:extLst>
              <a:ext uri="{FF2B5EF4-FFF2-40B4-BE49-F238E27FC236}">
                <a16:creationId xmlns:a16="http://schemas.microsoft.com/office/drawing/2014/main" id="{4FE7C3B5-68B7-4443-BF41-8C8CFB7AD9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1" r="-2318" b="-565"/>
          <a:stretch/>
        </p:blipFill>
        <p:spPr>
          <a:xfrm>
            <a:off x="0" y="111173"/>
            <a:ext cx="2818121" cy="2392184"/>
          </a:xfrm>
          <a:prstGeom prst="rect">
            <a:avLst/>
          </a:prstGeom>
        </p:spPr>
      </p:pic>
      <p:sp>
        <p:nvSpPr>
          <p:cNvPr id="19" name="Otsikko 1">
            <a:extLst>
              <a:ext uri="{FF2B5EF4-FFF2-40B4-BE49-F238E27FC236}">
                <a16:creationId xmlns:a16="http://schemas.microsoft.com/office/drawing/2014/main" id="{555EA687-BDD3-4ECA-9D3F-263335177E0E}"/>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20" name="Alaotsikko 2">
            <a:extLst>
              <a:ext uri="{FF2B5EF4-FFF2-40B4-BE49-F238E27FC236}">
                <a16:creationId xmlns:a16="http://schemas.microsoft.com/office/drawing/2014/main" id="{E1C82D1E-5035-44FB-9BDE-264F116ADFCB}"/>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242596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Otsikkodia kansanopisto">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1" r="-2318" b="-565"/>
          <a:stretch/>
        </p:blipFill>
        <p:spPr>
          <a:xfrm>
            <a:off x="8207723" y="2970085"/>
            <a:ext cx="3367596" cy="2858610"/>
          </a:xfrm>
          <a:prstGeom prst="rect">
            <a:avLst/>
          </a:prstGeom>
        </p:spPr>
      </p:pic>
      <p:grpSp>
        <p:nvGrpSpPr>
          <p:cNvPr id="11" name="Ryhmä 10">
            <a:extLst>
              <a:ext uri="{FF2B5EF4-FFF2-40B4-BE49-F238E27FC236}">
                <a16:creationId xmlns:a16="http://schemas.microsoft.com/office/drawing/2014/main" id="{E16F6461-BEEB-47B3-BD42-AA105C6CFE35}"/>
              </a:ext>
            </a:extLst>
          </p:cNvPr>
          <p:cNvGrpSpPr/>
          <p:nvPr userDrawn="1"/>
        </p:nvGrpSpPr>
        <p:grpSpPr>
          <a:xfrm>
            <a:off x="5277677" y="0"/>
            <a:ext cx="6749223" cy="6858000"/>
            <a:chOff x="0" y="0"/>
            <a:chExt cx="12192000" cy="6858000"/>
          </a:xfrm>
          <a:solidFill>
            <a:schemeClr val="accent1"/>
          </a:solidFill>
        </p:grpSpPr>
        <p:sp>
          <p:nvSpPr>
            <p:cNvPr id="12" name="Suorakulmio 11">
              <a:extLst>
                <a:ext uri="{FF2B5EF4-FFF2-40B4-BE49-F238E27FC236}">
                  <a16:creationId xmlns:a16="http://schemas.microsoft.com/office/drawing/2014/main" id="{DB58E1A8-EAD5-4348-B36E-EE6BBF9B5287}"/>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3" name="Suorakulmio 12">
              <a:extLst>
                <a:ext uri="{FF2B5EF4-FFF2-40B4-BE49-F238E27FC236}">
                  <a16:creationId xmlns:a16="http://schemas.microsoft.com/office/drawing/2014/main" id="{B0551188-E70A-4B7A-A8DB-219FB7F5BA79}"/>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FC612318-A21C-428E-8914-8117B8654F81}"/>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6" name="Alaotsikko 2">
            <a:extLst>
              <a:ext uri="{FF2B5EF4-FFF2-40B4-BE49-F238E27FC236}">
                <a16:creationId xmlns:a16="http://schemas.microsoft.com/office/drawing/2014/main" id="{534AC1CC-AB28-4668-8576-F54F31D4290B}"/>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pic>
        <p:nvPicPr>
          <p:cNvPr id="14" name="Kuva 13">
            <a:extLst>
              <a:ext uri="{FF2B5EF4-FFF2-40B4-BE49-F238E27FC236}">
                <a16:creationId xmlns:a16="http://schemas.microsoft.com/office/drawing/2014/main" id="{4FE7C3B5-68B7-4443-BF41-8C8CFB7AD9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1" r="-2318" b="-565"/>
          <a:stretch/>
        </p:blipFill>
        <p:spPr>
          <a:xfrm>
            <a:off x="0" y="111173"/>
            <a:ext cx="2818121" cy="2392184"/>
          </a:xfrm>
          <a:prstGeom prst="rect">
            <a:avLst/>
          </a:prstGeom>
        </p:spPr>
      </p:pic>
      <p:pic>
        <p:nvPicPr>
          <p:cNvPr id="10" name="Kuva 9">
            <a:extLst>
              <a:ext uri="{FF2B5EF4-FFF2-40B4-BE49-F238E27FC236}">
                <a16:creationId xmlns:a16="http://schemas.microsoft.com/office/drawing/2014/main" id="{19A49F38-BDDF-4EA4-AAA1-C4A630865EA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3299" t="-76" r="34626" b="158"/>
          <a:stretch/>
        </p:blipFill>
        <p:spPr>
          <a:xfrm>
            <a:off x="104932" y="141891"/>
            <a:ext cx="5149936" cy="6579585"/>
          </a:xfrm>
          <a:prstGeom prst="rect">
            <a:avLst/>
          </a:prstGeom>
        </p:spPr>
      </p:pic>
    </p:spTree>
    <p:extLst>
      <p:ext uri="{BB962C8B-B14F-4D97-AF65-F5344CB8AC3E}">
        <p14:creationId xmlns:p14="http://schemas.microsoft.com/office/powerpoint/2010/main" val="527306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dia nuoret">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7D45F3E4-D382-43DB-ABB9-9790829F83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16" r="28508"/>
          <a:stretch/>
        </p:blipFill>
        <p:spPr>
          <a:xfrm>
            <a:off x="5087007" y="141891"/>
            <a:ext cx="6914493" cy="6579585"/>
          </a:xfrm>
          <a:prstGeom prst="rect">
            <a:avLst/>
          </a:prstGeom>
        </p:spPr>
      </p:pic>
      <p:grpSp>
        <p:nvGrpSpPr>
          <p:cNvPr id="22" name="Ryhmä 21">
            <a:extLst>
              <a:ext uri="{FF2B5EF4-FFF2-40B4-BE49-F238E27FC236}">
                <a16:creationId xmlns:a16="http://schemas.microsoft.com/office/drawing/2014/main" id="{7152A645-931A-4FE0-94DD-556F9E7A2478}"/>
              </a:ext>
            </a:extLst>
          </p:cNvPr>
          <p:cNvGrpSpPr/>
          <p:nvPr/>
        </p:nvGrpSpPr>
        <p:grpSpPr>
          <a:xfrm>
            <a:off x="110692" y="0"/>
            <a:ext cx="4943560" cy="6858000"/>
            <a:chOff x="0" y="0"/>
            <a:chExt cx="12192000" cy="6858000"/>
          </a:xfrm>
          <a:solidFill>
            <a:schemeClr val="accent1"/>
          </a:solidFill>
        </p:grpSpPr>
        <p:sp>
          <p:nvSpPr>
            <p:cNvPr id="24" name="Suorakulmio 23">
              <a:extLst>
                <a:ext uri="{FF2B5EF4-FFF2-40B4-BE49-F238E27FC236}">
                  <a16:creationId xmlns:a16="http://schemas.microsoft.com/office/drawing/2014/main" id="{05F8E2E9-33E7-4CCD-86A7-41B027BD52B4}"/>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5" name="Suorakulmio 24">
              <a:extLst>
                <a:ext uri="{FF2B5EF4-FFF2-40B4-BE49-F238E27FC236}">
                  <a16:creationId xmlns:a16="http://schemas.microsoft.com/office/drawing/2014/main" id="{38312349-80CC-442C-819B-3B1C42AFA587}"/>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8" name="Tekstin paikkamerkki 17">
            <a:extLst>
              <a:ext uri="{FF2B5EF4-FFF2-40B4-BE49-F238E27FC236}">
                <a16:creationId xmlns:a16="http://schemas.microsoft.com/office/drawing/2014/main" id="{E4AB069C-334B-4DC1-9F78-1CE51DB988E1}"/>
              </a:ext>
            </a:extLst>
          </p:cNvPr>
          <p:cNvSpPr>
            <a:spLocks noGrp="1"/>
          </p:cNvSpPr>
          <p:nvPr>
            <p:ph type="body" sz="quarter" idx="10" hasCustomPrompt="1"/>
          </p:nvPr>
        </p:nvSpPr>
        <p:spPr>
          <a:xfrm>
            <a:off x="576199" y="3789937"/>
            <a:ext cx="4371584" cy="1564940"/>
          </a:xfrm>
        </p:spPr>
        <p:txBody>
          <a:bodyPr/>
          <a:lstStyle>
            <a:lvl1pPr marL="0" indent="0" algn="r">
              <a:buNone/>
              <a:defRPr sz="4800">
                <a:solidFill>
                  <a:schemeClr val="accent1"/>
                </a:solidFill>
                <a:latin typeface="+mj-lt"/>
              </a:defRPr>
            </a:lvl1pPr>
          </a:lstStyle>
          <a:p>
            <a:pPr lvl="0"/>
            <a:r>
              <a:rPr lang="fi-FI" dirty="0"/>
              <a:t>LISÄÄ TEKSTI NAPSAUTTAMALLA</a:t>
            </a:r>
          </a:p>
        </p:txBody>
      </p:sp>
      <p:sp>
        <p:nvSpPr>
          <p:cNvPr id="20" name="Tekstin paikkamerkki 19">
            <a:extLst>
              <a:ext uri="{FF2B5EF4-FFF2-40B4-BE49-F238E27FC236}">
                <a16:creationId xmlns:a16="http://schemas.microsoft.com/office/drawing/2014/main" id="{AD9D5B86-AA3F-43DF-B9B5-C486AB8EE6E8}"/>
              </a:ext>
            </a:extLst>
          </p:cNvPr>
          <p:cNvSpPr>
            <a:spLocks noGrp="1"/>
          </p:cNvSpPr>
          <p:nvPr>
            <p:ph type="body" sz="quarter" idx="11" hasCustomPrompt="1"/>
          </p:nvPr>
        </p:nvSpPr>
        <p:spPr>
          <a:xfrm>
            <a:off x="-1492096" y="5537200"/>
            <a:ext cx="6414827" cy="420688"/>
          </a:xfrm>
        </p:spPr>
        <p:txBody>
          <a:bodyPr/>
          <a:lstStyle>
            <a:lvl1pPr marL="0" indent="0" algn="r">
              <a:buNone/>
              <a:defRPr sz="1800">
                <a:solidFill>
                  <a:schemeClr val="accent1"/>
                </a:solidFill>
              </a:defRPr>
            </a:lvl1pPr>
          </a:lstStyle>
          <a:p>
            <a:pPr lvl="0"/>
            <a:r>
              <a:rPr lang="fi-FI" dirty="0"/>
              <a:t>Lisää alaotsikko napsauttamalla</a:t>
            </a:r>
          </a:p>
        </p:txBody>
      </p:sp>
      <p:pic>
        <p:nvPicPr>
          <p:cNvPr id="9" name="Kuva 8">
            <a:extLst>
              <a:ext uri="{FF2B5EF4-FFF2-40B4-BE49-F238E27FC236}">
                <a16:creationId xmlns:a16="http://schemas.microsoft.com/office/drawing/2014/main" id="{E271B7B3-D71E-4CB6-8E57-C444F95ACF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t="1" r="-2318" b="-565"/>
          <a:stretch/>
        </p:blipFill>
        <p:spPr>
          <a:xfrm>
            <a:off x="8824404" y="4376315"/>
            <a:ext cx="3367596" cy="2858610"/>
          </a:xfrm>
          <a:prstGeom prst="rect">
            <a:avLst/>
          </a:prstGeom>
        </p:spPr>
      </p:pic>
      <p:pic>
        <p:nvPicPr>
          <p:cNvPr id="11" name="Kuva 10">
            <a:extLst>
              <a:ext uri="{FF2B5EF4-FFF2-40B4-BE49-F238E27FC236}">
                <a16:creationId xmlns:a16="http://schemas.microsoft.com/office/drawing/2014/main" id="{0762AF62-CA7C-40AF-9D17-C89B7D59B52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233902" y="322009"/>
            <a:ext cx="1896126" cy="537856"/>
          </a:xfrm>
          <a:prstGeom prst="rect">
            <a:avLst/>
          </a:prstGeom>
        </p:spPr>
      </p:pic>
    </p:spTree>
    <p:extLst>
      <p:ext uri="{BB962C8B-B14F-4D97-AF65-F5344CB8AC3E}">
        <p14:creationId xmlns:p14="http://schemas.microsoft.com/office/powerpoint/2010/main" val="249537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dia- sin">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5599C1C-CFFF-485A-8B51-6B795C88E154}"/>
              </a:ext>
            </a:extLst>
          </p:cNvPr>
          <p:cNvPicPr>
            <a:picLocks noChangeAspect="1"/>
          </p:cNvPicPr>
          <p:nvPr/>
        </p:nvPicPr>
        <p:blipFill rotWithShape="1">
          <a:blip r:embed="rId2">
            <a:alphaModFix amt="46000"/>
            <a:extLst>
              <a:ext uri="{96DAC541-7B7A-43D3-8B79-37D633B846F1}">
                <asvg:svgBlip xmlns:asvg="http://schemas.microsoft.com/office/drawing/2016/SVG/main" r:embed="rId3"/>
              </a:ext>
            </a:extLst>
          </a:blip>
          <a:srcRect l="6227" t="11301"/>
          <a:stretch/>
        </p:blipFill>
        <p:spPr>
          <a:xfrm>
            <a:off x="133165" y="136527"/>
            <a:ext cx="6427432" cy="6266691"/>
          </a:xfrm>
          <a:prstGeom prst="rect">
            <a:avLst/>
          </a:prstGeom>
        </p:spPr>
      </p:pic>
      <p:pic>
        <p:nvPicPr>
          <p:cNvPr id="12" name="Kuva 11">
            <a:extLst>
              <a:ext uri="{FF2B5EF4-FFF2-40B4-BE49-F238E27FC236}">
                <a16:creationId xmlns:a16="http://schemas.microsoft.com/office/drawing/2014/main" id="{CD93C513-13B5-4304-9FB0-0D9946E7977E}"/>
              </a:ext>
            </a:extLst>
          </p:cNvPr>
          <p:cNvPicPr>
            <a:picLocks noChangeAspect="1"/>
          </p:cNvPicPr>
          <p:nvPr/>
        </p:nvPicPr>
        <p:blipFill rotWithShape="1">
          <a:blip r:embed="rId2">
            <a:extLst>
              <a:ext uri="{96DAC541-7B7A-43D3-8B79-37D633B846F1}">
                <asvg:svgBlip xmlns:asvg="http://schemas.microsoft.com/office/drawing/2016/SVG/main" r:embed="rId4"/>
              </a:ext>
            </a:extLst>
          </a:blip>
          <a:srcRect t="14750" r="10527" b="-3450"/>
          <a:stretch/>
        </p:blipFill>
        <p:spPr>
          <a:xfrm>
            <a:off x="173424" y="3700422"/>
            <a:ext cx="3090041" cy="3157578"/>
          </a:xfrm>
          <a:prstGeom prst="rect">
            <a:avLst/>
          </a:prstGeom>
        </p:spPr>
      </p:pic>
      <p:grpSp>
        <p:nvGrpSpPr>
          <p:cNvPr id="19" name="Ryhmä 18">
            <a:extLst>
              <a:ext uri="{FF2B5EF4-FFF2-40B4-BE49-F238E27FC236}">
                <a16:creationId xmlns:a16="http://schemas.microsoft.com/office/drawing/2014/main" id="{07166B63-8566-408B-8199-17D5CCD9DE23}"/>
              </a:ext>
            </a:extLst>
          </p:cNvPr>
          <p:cNvGrpSpPr/>
          <p:nvPr userDrawn="1"/>
        </p:nvGrpSpPr>
        <p:grpSpPr>
          <a:xfrm>
            <a:off x="5277677" y="0"/>
            <a:ext cx="6742604" cy="6858000"/>
            <a:chOff x="0" y="0"/>
            <a:chExt cx="12192000" cy="6858000"/>
          </a:xfrm>
          <a:solidFill>
            <a:schemeClr val="accent1"/>
          </a:solidFill>
        </p:grpSpPr>
        <p:sp>
          <p:nvSpPr>
            <p:cNvPr id="20" name="Suorakulmio 19">
              <a:extLst>
                <a:ext uri="{FF2B5EF4-FFF2-40B4-BE49-F238E27FC236}">
                  <a16:creationId xmlns:a16="http://schemas.microsoft.com/office/drawing/2014/main" id="{728C28C5-582E-4026-9349-A55C5A2B7659}"/>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1" name="Suorakulmio 20">
              <a:extLst>
                <a:ext uri="{FF2B5EF4-FFF2-40B4-BE49-F238E27FC236}">
                  <a16:creationId xmlns:a16="http://schemas.microsoft.com/office/drawing/2014/main" id="{554CB4CF-D5B4-4C96-B060-73E89269F877}"/>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22" name="Otsikko 1">
            <a:extLst>
              <a:ext uri="{FF2B5EF4-FFF2-40B4-BE49-F238E27FC236}">
                <a16:creationId xmlns:a16="http://schemas.microsoft.com/office/drawing/2014/main" id="{52D8FF63-46E6-4757-BB6D-50B241A8EF8A}"/>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23" name="Alaotsikko 2">
            <a:extLst>
              <a:ext uri="{FF2B5EF4-FFF2-40B4-BE49-F238E27FC236}">
                <a16:creationId xmlns:a16="http://schemas.microsoft.com/office/drawing/2014/main" id="{3A2B0B54-DBC5-47B0-8937-100743260C7B}"/>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391313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Kiitos 3">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FA449BC-1F99-4F88-9C5C-23A247D903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137" r="26137"/>
          <a:stretch/>
        </p:blipFill>
        <p:spPr>
          <a:xfrm>
            <a:off x="133661" y="134112"/>
            <a:ext cx="5164055" cy="6589776"/>
          </a:xfrm>
          <a:prstGeom prst="rect">
            <a:avLst/>
          </a:prstGeom>
        </p:spPr>
      </p:pic>
      <p:grpSp>
        <p:nvGrpSpPr>
          <p:cNvPr id="22" name="Ryhmä 21">
            <a:extLst>
              <a:ext uri="{FF2B5EF4-FFF2-40B4-BE49-F238E27FC236}">
                <a16:creationId xmlns:a16="http://schemas.microsoft.com/office/drawing/2014/main" id="{7152A645-931A-4FE0-94DD-556F9E7A2478}"/>
              </a:ext>
            </a:extLst>
          </p:cNvPr>
          <p:cNvGrpSpPr/>
          <p:nvPr/>
        </p:nvGrpSpPr>
        <p:grpSpPr>
          <a:xfrm>
            <a:off x="5277678" y="0"/>
            <a:ext cx="6746157" cy="6858000"/>
            <a:chOff x="0" y="0"/>
            <a:chExt cx="12192000" cy="6858000"/>
          </a:xfrm>
          <a:solidFill>
            <a:schemeClr val="accent1"/>
          </a:solidFill>
        </p:grpSpPr>
        <p:sp>
          <p:nvSpPr>
            <p:cNvPr id="24" name="Suorakulmio 23">
              <a:extLst>
                <a:ext uri="{FF2B5EF4-FFF2-40B4-BE49-F238E27FC236}">
                  <a16:creationId xmlns:a16="http://schemas.microsoft.com/office/drawing/2014/main" id="{05F8E2E9-33E7-4CCD-86A7-41B027BD52B4}"/>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5" name="Suorakulmio 24">
              <a:extLst>
                <a:ext uri="{FF2B5EF4-FFF2-40B4-BE49-F238E27FC236}">
                  <a16:creationId xmlns:a16="http://schemas.microsoft.com/office/drawing/2014/main" id="{38312349-80CC-442C-819B-3B1C42AFA587}"/>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9" name="Otsikko 1">
            <a:extLst>
              <a:ext uri="{FF2B5EF4-FFF2-40B4-BE49-F238E27FC236}">
                <a16:creationId xmlns:a16="http://schemas.microsoft.com/office/drawing/2014/main" id="{80E29E67-C045-43CB-9A3E-B31D10FD33ED}"/>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0" name="Alaotsikko 2">
            <a:extLst>
              <a:ext uri="{FF2B5EF4-FFF2-40B4-BE49-F238E27FC236}">
                <a16:creationId xmlns:a16="http://schemas.microsoft.com/office/drawing/2014/main" id="{601331A0-9823-451B-BF9F-53484276EAB0}"/>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2312525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Kiitos 3">
    <p:spTree>
      <p:nvGrpSpPr>
        <p:cNvPr id="1" name=""/>
        <p:cNvGrpSpPr/>
        <p:nvPr/>
      </p:nvGrpSpPr>
      <p:grpSpPr>
        <a:xfrm>
          <a:off x="0" y="0"/>
          <a:ext cx="0" cy="0"/>
          <a:chOff x="0" y="0"/>
          <a:chExt cx="0" cy="0"/>
        </a:xfrm>
      </p:grpSpPr>
      <p:grpSp>
        <p:nvGrpSpPr>
          <p:cNvPr id="22" name="Ryhmä 21">
            <a:extLst>
              <a:ext uri="{FF2B5EF4-FFF2-40B4-BE49-F238E27FC236}">
                <a16:creationId xmlns:a16="http://schemas.microsoft.com/office/drawing/2014/main" id="{7152A645-931A-4FE0-94DD-556F9E7A2478}"/>
              </a:ext>
            </a:extLst>
          </p:cNvPr>
          <p:cNvGrpSpPr/>
          <p:nvPr/>
        </p:nvGrpSpPr>
        <p:grpSpPr>
          <a:xfrm>
            <a:off x="5277678" y="0"/>
            <a:ext cx="6746157" cy="6858000"/>
            <a:chOff x="0" y="0"/>
            <a:chExt cx="12192000" cy="6858000"/>
          </a:xfrm>
          <a:solidFill>
            <a:schemeClr val="accent1"/>
          </a:solidFill>
        </p:grpSpPr>
        <p:sp>
          <p:nvSpPr>
            <p:cNvPr id="24" name="Suorakulmio 23">
              <a:extLst>
                <a:ext uri="{FF2B5EF4-FFF2-40B4-BE49-F238E27FC236}">
                  <a16:creationId xmlns:a16="http://schemas.microsoft.com/office/drawing/2014/main" id="{05F8E2E9-33E7-4CCD-86A7-41B027BD52B4}"/>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5" name="Suorakulmio 24">
              <a:extLst>
                <a:ext uri="{FF2B5EF4-FFF2-40B4-BE49-F238E27FC236}">
                  <a16:creationId xmlns:a16="http://schemas.microsoft.com/office/drawing/2014/main" id="{38312349-80CC-442C-819B-3B1C42AFA587}"/>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pic>
        <p:nvPicPr>
          <p:cNvPr id="9" name="Kuva 8">
            <a:extLst>
              <a:ext uri="{FF2B5EF4-FFF2-40B4-BE49-F238E27FC236}">
                <a16:creationId xmlns:a16="http://schemas.microsoft.com/office/drawing/2014/main" id="{430EA0F3-D69E-400B-9FC0-5861291CBF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1292" r="6320"/>
          <a:stretch/>
        </p:blipFill>
        <p:spPr>
          <a:xfrm>
            <a:off x="111701" y="136525"/>
            <a:ext cx="5164837" cy="6584950"/>
          </a:xfrm>
          <a:prstGeom prst="rect">
            <a:avLst/>
          </a:prstGeom>
        </p:spPr>
      </p:pic>
      <p:sp>
        <p:nvSpPr>
          <p:cNvPr id="10" name="Otsikko 1">
            <a:extLst>
              <a:ext uri="{FF2B5EF4-FFF2-40B4-BE49-F238E27FC236}">
                <a16:creationId xmlns:a16="http://schemas.microsoft.com/office/drawing/2014/main" id="{B2B5AD4E-2358-426A-B521-3E8445BD39B1}"/>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1" name="Alaotsikko 2">
            <a:extLst>
              <a:ext uri="{FF2B5EF4-FFF2-40B4-BE49-F238E27FC236}">
                <a16:creationId xmlns:a16="http://schemas.microsoft.com/office/drawing/2014/main" id="{1EF61F64-E639-4B03-9202-AD62BBE06982}"/>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3128100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6D5B2C-8617-4C9F-8704-8CD071BE1D3C}"/>
              </a:ext>
            </a:extLst>
          </p:cNvPr>
          <p:cNvSpPr>
            <a:spLocks noGrp="1"/>
          </p:cNvSpPr>
          <p:nvPr>
            <p:ph type="title" hasCustomPrompt="1"/>
          </p:nvPr>
        </p:nvSpPr>
        <p:spPr/>
        <p:txBody>
          <a:bodyPr/>
          <a:lstStyle/>
          <a:p>
            <a:r>
              <a:rPr lang="fi-FI" noProof="0" dirty="0"/>
              <a:t>Muokkaa otsikkoa napsauttamalla</a:t>
            </a:r>
            <a:endParaRPr lang="fi-FI" dirty="0"/>
          </a:p>
        </p:txBody>
      </p:sp>
      <p:pic>
        <p:nvPicPr>
          <p:cNvPr id="4" name="Kuva 3">
            <a:extLst>
              <a:ext uri="{FF2B5EF4-FFF2-40B4-BE49-F238E27FC236}">
                <a16:creationId xmlns:a16="http://schemas.microsoft.com/office/drawing/2014/main" id="{810EF6AF-96B2-4A9D-B663-1ADF444E6D40}"/>
              </a:ext>
            </a:extLst>
          </p:cNvPr>
          <p:cNvPicPr>
            <a:picLocks noChangeAspect="1"/>
          </p:cNvPicPr>
          <p:nvPr/>
        </p:nvPicPr>
        <p:blipFill rotWithShape="1">
          <a:blip r:embed="rId2">
            <a:alphaModFix amt="32000"/>
            <a:extLst>
              <a:ext uri="{96DAC541-7B7A-43D3-8B79-37D633B846F1}">
                <asvg:svgBlip xmlns:asvg="http://schemas.microsoft.com/office/drawing/2016/SVG/main" r:embed="rId3"/>
              </a:ext>
            </a:extLst>
          </a:blip>
          <a:srcRect r="30853"/>
          <a:stretch/>
        </p:blipFill>
        <p:spPr>
          <a:xfrm>
            <a:off x="9736283" y="4517805"/>
            <a:ext cx="1225632" cy="2157477"/>
          </a:xfrm>
          <a:prstGeom prst="rect">
            <a:avLst/>
          </a:prstGeom>
        </p:spPr>
      </p:pic>
      <p:sp>
        <p:nvSpPr>
          <p:cNvPr id="5" name="Ellipsi 4">
            <a:extLst>
              <a:ext uri="{FF2B5EF4-FFF2-40B4-BE49-F238E27FC236}">
                <a16:creationId xmlns:a16="http://schemas.microsoft.com/office/drawing/2014/main" id="{7D9008F0-6CDB-4BC8-9CD2-1BBFBB6CAA33}"/>
              </a:ext>
            </a:extLst>
          </p:cNvPr>
          <p:cNvSpPr/>
          <p:nvPr userDrawn="1"/>
        </p:nvSpPr>
        <p:spPr>
          <a:xfrm>
            <a:off x="515887" y="3696623"/>
            <a:ext cx="2757948" cy="2743200"/>
          </a:xfrm>
          <a:prstGeom prst="ellipse">
            <a:avLst/>
          </a:prstGeom>
          <a:blipFill>
            <a:blip r:embed="rId4" cstate="email">
              <a:extLst>
                <a:ext uri="{28A0092B-C50C-407E-A947-70E740481C1C}">
                  <a14:useLocalDpi xmlns:a14="http://schemas.microsoft.com/office/drawing/2010/main"/>
                </a:ext>
              </a:extLst>
            </a:blip>
            <a:srcRect/>
            <a:stretch>
              <a:fillRect t="-25403" b="-254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Tree>
    <p:extLst>
      <p:ext uri="{BB962C8B-B14F-4D97-AF65-F5344CB8AC3E}">
        <p14:creationId xmlns:p14="http://schemas.microsoft.com/office/powerpoint/2010/main" val="2020014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YMBOLIT JA IKONIT">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DC1AA336-CB7E-459B-9093-6EF3C2DFA00B}"/>
              </a:ext>
            </a:extLst>
          </p:cNvPr>
          <p:cNvSpPr txBox="1"/>
          <p:nvPr/>
        </p:nvSpPr>
        <p:spPr>
          <a:xfrm>
            <a:off x="341644" y="371789"/>
            <a:ext cx="10595987" cy="553998"/>
          </a:xfrm>
          <a:prstGeom prst="rect">
            <a:avLst/>
          </a:prstGeom>
          <a:noFill/>
        </p:spPr>
        <p:txBody>
          <a:bodyPr wrap="square" rtlCol="0">
            <a:spAutoFit/>
          </a:bodyPr>
          <a:lstStyle/>
          <a:p>
            <a:pPr algn="ctr"/>
            <a:r>
              <a:rPr lang="fi-FI" sz="1500" dirty="0">
                <a:solidFill>
                  <a:srgbClr val="C00000"/>
                </a:solidFill>
                <a:latin typeface="+mj-lt"/>
              </a:rPr>
              <a:t>TÄSTÄ DIASTA VOIT POIMIA IKONEITA JA SYMBOLEITA ESITYKSEESI. </a:t>
            </a:r>
          </a:p>
          <a:p>
            <a:pPr algn="ctr"/>
            <a:r>
              <a:rPr lang="fi-FI" sz="1500" dirty="0">
                <a:solidFill>
                  <a:srgbClr val="C00000"/>
                </a:solidFill>
                <a:latin typeface="+mj-lt"/>
              </a:rPr>
              <a:t>ÄLÄ JÄTÄ TÄTÄ DIAA NÄKYVIIN, VAAN POISTA SE KUN OLET POIMINUT TARVITSEMASI ELEMENTIT. </a:t>
            </a:r>
          </a:p>
        </p:txBody>
      </p:sp>
    </p:spTree>
    <p:extLst>
      <p:ext uri="{BB962C8B-B14F-4D97-AF65-F5344CB8AC3E}">
        <p14:creationId xmlns:p14="http://schemas.microsoft.com/office/powerpoint/2010/main" val="1537976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22917B-5CB2-45AF-9C05-E57592DF7E7A}"/>
              </a:ext>
            </a:extLst>
          </p:cNvPr>
          <p:cNvSpPr>
            <a:spLocks noGrp="1"/>
          </p:cNvSpPr>
          <p:nvPr>
            <p:ph type="title" hasCustomPrompt="1"/>
          </p:nvPr>
        </p:nvSpPr>
        <p:spPr/>
        <p:txBody>
          <a:bodyPr/>
          <a:lstStyle>
            <a:lvl1pPr>
              <a:defRPr/>
            </a:lvl1pPr>
          </a:lstStyle>
          <a:p>
            <a:r>
              <a:rPr lang="fi-FI" noProof="0" dirty="0"/>
              <a:t>Muokkaa otsikkoa napsauttamalla</a:t>
            </a:r>
            <a:endParaRPr lang="fi-FI" dirty="0"/>
          </a:p>
        </p:txBody>
      </p:sp>
      <p:sp>
        <p:nvSpPr>
          <p:cNvPr id="3" name="Tekstin paikkamerkki 13">
            <a:extLst>
              <a:ext uri="{FF2B5EF4-FFF2-40B4-BE49-F238E27FC236}">
                <a16:creationId xmlns:a16="http://schemas.microsoft.com/office/drawing/2014/main" id="{B71F24D0-804E-4945-BE4A-72805284A19C}"/>
              </a:ext>
            </a:extLst>
          </p:cNvPr>
          <p:cNvSpPr>
            <a:spLocks noGrp="1"/>
          </p:cNvSpPr>
          <p:nvPr>
            <p:ph type="body" sz="quarter" idx="11" hasCustomPrompt="1"/>
          </p:nvPr>
        </p:nvSpPr>
        <p:spPr>
          <a:xfrm>
            <a:off x="390525" y="1657350"/>
            <a:ext cx="7620000" cy="4843465"/>
          </a:xfrm>
        </p:spPr>
        <p:txBody>
          <a:bodyPr/>
          <a:lstStyle>
            <a:lvl1pPr>
              <a:defRPr/>
            </a:lvl1pPr>
          </a:lstStyle>
          <a:p>
            <a:pPr lvl="0"/>
            <a:r>
              <a:rPr lang="fi-FI" dirty="0"/>
              <a:t>Lisää teksti napsauttamalla</a:t>
            </a:r>
          </a:p>
        </p:txBody>
      </p:sp>
    </p:spTree>
    <p:extLst>
      <p:ext uri="{BB962C8B-B14F-4D97-AF65-F5344CB8AC3E}">
        <p14:creationId xmlns:p14="http://schemas.microsoft.com/office/powerpoint/2010/main" val="4153454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eferenssilista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FE6988-5937-437A-961A-BCAF5171BE23}"/>
              </a:ext>
            </a:extLst>
          </p:cNvPr>
          <p:cNvSpPr>
            <a:spLocks noGrp="1"/>
          </p:cNvSpPr>
          <p:nvPr>
            <p:ph type="title" hasCustomPrompt="1"/>
          </p:nvPr>
        </p:nvSpPr>
        <p:spPr/>
        <p:txBody>
          <a:bodyPr/>
          <a:lstStyle/>
          <a:p>
            <a:r>
              <a:rPr lang="fi-FI" noProof="0" dirty="0"/>
              <a:t>Muokkaa otsikkoa napsauttamalla</a:t>
            </a:r>
            <a:endParaRPr lang="fi-FI" dirty="0"/>
          </a:p>
        </p:txBody>
      </p:sp>
      <p:sp>
        <p:nvSpPr>
          <p:cNvPr id="10" name="Ellipsi 9">
            <a:extLst>
              <a:ext uri="{FF2B5EF4-FFF2-40B4-BE49-F238E27FC236}">
                <a16:creationId xmlns:a16="http://schemas.microsoft.com/office/drawing/2014/main" id="{AAE2780B-B014-44DF-BFDD-A8D891ABCCFB}"/>
              </a:ext>
            </a:extLst>
          </p:cNvPr>
          <p:cNvSpPr/>
          <p:nvPr/>
        </p:nvSpPr>
        <p:spPr>
          <a:xfrm>
            <a:off x="8699176" y="3424341"/>
            <a:ext cx="2757948" cy="2743200"/>
          </a:xfrm>
          <a:prstGeom prst="ellipse">
            <a:avLst/>
          </a:prstGeom>
          <a:blipFill>
            <a:blip r:embed="rId2" cstate="email">
              <a:extLst>
                <a:ext uri="{28A0092B-C50C-407E-A947-70E740481C1C}">
                  <a14:useLocalDpi xmlns:a14="http://schemas.microsoft.com/office/drawing/2010/main"/>
                </a:ext>
              </a:extLst>
            </a:blip>
            <a:srcRect/>
            <a:stretch>
              <a:fillRect l="-3300" r="-457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1" name="Ellipsi 10">
            <a:extLst>
              <a:ext uri="{FF2B5EF4-FFF2-40B4-BE49-F238E27FC236}">
                <a16:creationId xmlns:a16="http://schemas.microsoft.com/office/drawing/2014/main" id="{9D0F2254-A2D9-44E5-BDC4-7D660B6D66D9}"/>
              </a:ext>
            </a:extLst>
          </p:cNvPr>
          <p:cNvSpPr/>
          <p:nvPr/>
        </p:nvSpPr>
        <p:spPr>
          <a:xfrm>
            <a:off x="11148424" y="3407765"/>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2" name="Ellipsi 11">
            <a:extLst>
              <a:ext uri="{FF2B5EF4-FFF2-40B4-BE49-F238E27FC236}">
                <a16:creationId xmlns:a16="http://schemas.microsoft.com/office/drawing/2014/main" id="{00772E40-577B-48D4-B1FB-75829CED4382}"/>
              </a:ext>
            </a:extLst>
          </p:cNvPr>
          <p:cNvSpPr/>
          <p:nvPr/>
        </p:nvSpPr>
        <p:spPr>
          <a:xfrm>
            <a:off x="8505073" y="5809379"/>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3" name="Ellipsi 12">
            <a:extLst>
              <a:ext uri="{FF2B5EF4-FFF2-40B4-BE49-F238E27FC236}">
                <a16:creationId xmlns:a16="http://schemas.microsoft.com/office/drawing/2014/main" id="{667A9452-435D-45B2-8873-D7978154C631}"/>
              </a:ext>
            </a:extLst>
          </p:cNvPr>
          <p:cNvSpPr/>
          <p:nvPr/>
        </p:nvSpPr>
        <p:spPr>
          <a:xfrm>
            <a:off x="8173998" y="6091937"/>
            <a:ext cx="234278" cy="23427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4" name="Tekstin paikkamerkki 13">
            <a:extLst>
              <a:ext uri="{FF2B5EF4-FFF2-40B4-BE49-F238E27FC236}">
                <a16:creationId xmlns:a16="http://schemas.microsoft.com/office/drawing/2014/main" id="{E5A07E7A-BE29-45FB-A9C7-F6CADFC9A6C0}"/>
              </a:ext>
            </a:extLst>
          </p:cNvPr>
          <p:cNvSpPr>
            <a:spLocks noGrp="1"/>
          </p:cNvSpPr>
          <p:nvPr>
            <p:ph type="body" sz="quarter" idx="11" hasCustomPrompt="1"/>
          </p:nvPr>
        </p:nvSpPr>
        <p:spPr>
          <a:xfrm>
            <a:off x="390525" y="1657350"/>
            <a:ext cx="7620000" cy="4843465"/>
          </a:xfrm>
        </p:spPr>
        <p:txBody>
          <a:bodyPr/>
          <a:lstStyle>
            <a:lvl1pPr>
              <a:defRPr/>
            </a:lvl1pPr>
          </a:lstStyle>
          <a:p>
            <a:pPr lvl="0"/>
            <a:r>
              <a:rPr lang="fi-FI" dirty="0"/>
              <a:t>Lisää teksti napsauttamalla</a:t>
            </a:r>
          </a:p>
        </p:txBody>
      </p:sp>
    </p:spTree>
    <p:extLst>
      <p:ext uri="{BB962C8B-B14F-4D97-AF65-F5344CB8AC3E}">
        <p14:creationId xmlns:p14="http://schemas.microsoft.com/office/powerpoint/2010/main" val="14671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76DA03-DD6C-45E2-83F3-0869397C646B}"/>
              </a:ext>
            </a:extLst>
          </p:cNvPr>
          <p:cNvSpPr>
            <a:spLocks noGrp="1"/>
          </p:cNvSpPr>
          <p:nvPr>
            <p:ph type="title" hasCustomPrompt="1"/>
          </p:nvPr>
        </p:nvSpPr>
        <p:spPr/>
        <p:txBody>
          <a:bodyPr/>
          <a:lstStyle/>
          <a:p>
            <a:r>
              <a:rPr lang="fi-FI" noProof="0" dirty="0"/>
              <a:t>Muokkaa otsikkoa napsauttamalla</a:t>
            </a:r>
            <a:endParaRPr lang="fi-FI" dirty="0"/>
          </a:p>
        </p:txBody>
      </p:sp>
      <p:sp>
        <p:nvSpPr>
          <p:cNvPr id="3" name="Tekstin paikkamerkki 13">
            <a:extLst>
              <a:ext uri="{FF2B5EF4-FFF2-40B4-BE49-F238E27FC236}">
                <a16:creationId xmlns:a16="http://schemas.microsoft.com/office/drawing/2014/main" id="{476DA5DD-29C5-45EF-AD20-5438591CE02D}"/>
              </a:ext>
            </a:extLst>
          </p:cNvPr>
          <p:cNvSpPr>
            <a:spLocks noGrp="1"/>
          </p:cNvSpPr>
          <p:nvPr>
            <p:ph type="body" sz="quarter" idx="11" hasCustomPrompt="1"/>
          </p:nvPr>
        </p:nvSpPr>
        <p:spPr>
          <a:xfrm>
            <a:off x="390525" y="1657350"/>
            <a:ext cx="7620000" cy="4843465"/>
          </a:xfrm>
        </p:spPr>
        <p:txBody>
          <a:bodyPr/>
          <a:lstStyle>
            <a:lvl1pPr>
              <a:defRPr/>
            </a:lvl1pPr>
          </a:lstStyle>
          <a:p>
            <a:pPr lvl="0"/>
            <a:r>
              <a:rPr lang="fi-FI" dirty="0"/>
              <a:t>Lisää teksti napsauttamalla</a:t>
            </a:r>
          </a:p>
        </p:txBody>
      </p:sp>
      <p:grpSp>
        <p:nvGrpSpPr>
          <p:cNvPr id="4" name="Ryhmä 3">
            <a:extLst>
              <a:ext uri="{FF2B5EF4-FFF2-40B4-BE49-F238E27FC236}">
                <a16:creationId xmlns:a16="http://schemas.microsoft.com/office/drawing/2014/main" id="{5EB4610C-0F8C-42FD-B74F-F3BE9BDB40CB}"/>
              </a:ext>
            </a:extLst>
          </p:cNvPr>
          <p:cNvGrpSpPr/>
          <p:nvPr userDrawn="1"/>
        </p:nvGrpSpPr>
        <p:grpSpPr>
          <a:xfrm>
            <a:off x="8173998" y="3531590"/>
            <a:ext cx="3422944" cy="2918449"/>
            <a:chOff x="7648481" y="3166027"/>
            <a:chExt cx="3422944" cy="2918449"/>
          </a:xfrm>
        </p:grpSpPr>
        <p:sp>
          <p:nvSpPr>
            <p:cNvPr id="5" name="Ellipsi 4">
              <a:extLst>
                <a:ext uri="{FF2B5EF4-FFF2-40B4-BE49-F238E27FC236}">
                  <a16:creationId xmlns:a16="http://schemas.microsoft.com/office/drawing/2014/main" id="{C5BEC312-DA1E-4F2E-B07B-D7C91E53E00F}"/>
                </a:ext>
              </a:extLst>
            </p:cNvPr>
            <p:cNvSpPr/>
            <p:nvPr/>
          </p:nvSpPr>
          <p:spPr>
            <a:xfrm>
              <a:off x="8173659" y="3182603"/>
              <a:ext cx="2757948" cy="2743200"/>
            </a:xfrm>
            <a:prstGeom prst="ellipse">
              <a:avLst/>
            </a:prstGeom>
            <a:blipFill>
              <a:blip r:embed="rId2" cstate="email">
                <a:extLst>
                  <a:ext uri="{28A0092B-C50C-407E-A947-70E740481C1C}">
                    <a14:useLocalDpi xmlns:a14="http://schemas.microsoft.com/office/drawing/2010/main"/>
                  </a:ext>
                </a:extLst>
              </a:blip>
              <a:srcRect/>
              <a:stretch>
                <a:fillRect l="-3300" r="-457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6" name="Ellipsi 5">
              <a:extLst>
                <a:ext uri="{FF2B5EF4-FFF2-40B4-BE49-F238E27FC236}">
                  <a16:creationId xmlns:a16="http://schemas.microsoft.com/office/drawing/2014/main" id="{9324EED1-1D94-4B5D-AC3A-74BE90D1A4B3}"/>
                </a:ext>
              </a:extLst>
            </p:cNvPr>
            <p:cNvSpPr/>
            <p:nvPr/>
          </p:nvSpPr>
          <p:spPr>
            <a:xfrm>
              <a:off x="10622907" y="3166027"/>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7" name="Ellipsi 6">
              <a:extLst>
                <a:ext uri="{FF2B5EF4-FFF2-40B4-BE49-F238E27FC236}">
                  <a16:creationId xmlns:a16="http://schemas.microsoft.com/office/drawing/2014/main" id="{9704BA2B-AD8B-46F3-ACDE-755252918713}"/>
                </a:ext>
              </a:extLst>
            </p:cNvPr>
            <p:cNvSpPr/>
            <p:nvPr/>
          </p:nvSpPr>
          <p:spPr>
            <a:xfrm>
              <a:off x="7979556" y="5567641"/>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8" name="Ellipsi 7">
              <a:extLst>
                <a:ext uri="{FF2B5EF4-FFF2-40B4-BE49-F238E27FC236}">
                  <a16:creationId xmlns:a16="http://schemas.microsoft.com/office/drawing/2014/main" id="{97AEF2D3-3376-43C1-9FF2-E26EADEFD32B}"/>
                </a:ext>
              </a:extLst>
            </p:cNvPr>
            <p:cNvSpPr/>
            <p:nvPr/>
          </p:nvSpPr>
          <p:spPr>
            <a:xfrm>
              <a:off x="7648481" y="5850199"/>
              <a:ext cx="234278" cy="23427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grpSp>
    </p:spTree>
    <p:extLst>
      <p:ext uri="{BB962C8B-B14F-4D97-AF65-F5344CB8AC3E}">
        <p14:creationId xmlns:p14="http://schemas.microsoft.com/office/powerpoint/2010/main" val="3266137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ISSIO+VISIO">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59FE7457-BD1C-40A2-BD31-ABC334BB2979}"/>
              </a:ext>
            </a:extLst>
          </p:cNvPr>
          <p:cNvPicPr>
            <a:picLocks noChangeAspect="1"/>
          </p:cNvPicPr>
          <p:nvPr userDrawn="1"/>
        </p:nvPicPr>
        <p:blipFill rotWithShape="1">
          <a:blip r:embed="rId2">
            <a:alphaModFix amt="58000"/>
            <a:extLst>
              <a:ext uri="{96DAC541-7B7A-43D3-8B79-37D633B846F1}">
                <asvg:svgBlip xmlns:asvg="http://schemas.microsoft.com/office/drawing/2016/SVG/main" r:embed="rId3"/>
              </a:ext>
            </a:extLst>
          </a:blip>
          <a:srcRect l="-4870" t="30132" r="32848" b="-4981"/>
          <a:stretch/>
        </p:blipFill>
        <p:spPr>
          <a:xfrm>
            <a:off x="10245657" y="1461178"/>
            <a:ext cx="1818663" cy="3092787"/>
          </a:xfrm>
          <a:prstGeom prst="rect">
            <a:avLst/>
          </a:prstGeom>
        </p:spPr>
      </p:pic>
      <p:pic>
        <p:nvPicPr>
          <p:cNvPr id="9" name="Kuva 8">
            <a:extLst>
              <a:ext uri="{FF2B5EF4-FFF2-40B4-BE49-F238E27FC236}">
                <a16:creationId xmlns:a16="http://schemas.microsoft.com/office/drawing/2014/main" id="{961D7A19-2730-4C7C-9A06-B0DC94177CD4}"/>
              </a:ext>
            </a:extLst>
          </p:cNvPr>
          <p:cNvPicPr>
            <a:picLocks noChangeAspect="1"/>
          </p:cNvPicPr>
          <p:nvPr userDrawn="1"/>
        </p:nvPicPr>
        <p:blipFill rotWithShape="1">
          <a:blip r:embed="rId2">
            <a:alphaModFix amt="49000"/>
            <a:extLst>
              <a:ext uri="{96DAC541-7B7A-43D3-8B79-37D633B846F1}">
                <asvg:svgBlip xmlns:asvg="http://schemas.microsoft.com/office/drawing/2016/SVG/main" r:embed="rId3"/>
              </a:ext>
            </a:extLst>
          </a:blip>
          <a:srcRect l="15271" b="20288"/>
          <a:stretch/>
        </p:blipFill>
        <p:spPr>
          <a:xfrm>
            <a:off x="126635" y="3850890"/>
            <a:ext cx="1865452" cy="2871803"/>
          </a:xfrm>
          <a:prstGeom prst="rect">
            <a:avLst/>
          </a:prstGeom>
        </p:spPr>
      </p:pic>
      <p:pic>
        <p:nvPicPr>
          <p:cNvPr id="16" name="Kuva 15">
            <a:extLst>
              <a:ext uri="{FF2B5EF4-FFF2-40B4-BE49-F238E27FC236}">
                <a16:creationId xmlns:a16="http://schemas.microsoft.com/office/drawing/2014/main" id="{9C17BDA5-035A-45F5-88E4-B0FBB2D497FE}"/>
              </a:ext>
            </a:extLst>
          </p:cNvPr>
          <p:cNvPicPr>
            <a:picLocks noChangeAspect="1"/>
          </p:cNvPicPr>
          <p:nvPr/>
        </p:nvPicPr>
        <p:blipFill rotWithShape="1">
          <a:blip r:embed="rId4">
            <a:alphaModFix amt="44000"/>
            <a:extLst>
              <a:ext uri="{96DAC541-7B7A-43D3-8B79-37D633B846F1}">
                <asvg:svgBlip xmlns:asvg="http://schemas.microsoft.com/office/drawing/2016/SVG/main" r:embed="rId5"/>
              </a:ext>
            </a:extLst>
          </a:blip>
          <a:srcRect l="46124"/>
          <a:stretch/>
        </p:blipFill>
        <p:spPr>
          <a:xfrm>
            <a:off x="133166" y="226655"/>
            <a:ext cx="1509204" cy="2419281"/>
          </a:xfrm>
          <a:prstGeom prst="rect">
            <a:avLst/>
          </a:prstGeom>
        </p:spPr>
      </p:pic>
      <p:pic>
        <p:nvPicPr>
          <p:cNvPr id="18" name="Kuva 17">
            <a:extLst>
              <a:ext uri="{FF2B5EF4-FFF2-40B4-BE49-F238E27FC236}">
                <a16:creationId xmlns:a16="http://schemas.microsoft.com/office/drawing/2014/main" id="{258AA7EB-87EE-4F7E-B6CB-F8F167473958}"/>
              </a:ext>
            </a:extLst>
          </p:cNvPr>
          <p:cNvPicPr>
            <a:picLocks noChangeAspect="1"/>
          </p:cNvPicPr>
          <p:nvPr/>
        </p:nvPicPr>
        <p:blipFill rotWithShape="1">
          <a:blip r:embed="rId4">
            <a:alphaModFix amt="28000"/>
            <a:extLst>
              <a:ext uri="{96DAC541-7B7A-43D3-8B79-37D633B846F1}">
                <asvg:svgBlip xmlns:asvg="http://schemas.microsoft.com/office/drawing/2016/SVG/main" r:embed="rId5"/>
              </a:ext>
            </a:extLst>
          </a:blip>
          <a:srcRect r="58242" b="22732"/>
          <a:stretch/>
        </p:blipFill>
        <p:spPr>
          <a:xfrm>
            <a:off x="10555020" y="4470816"/>
            <a:ext cx="1374388" cy="2196389"/>
          </a:xfrm>
          <a:prstGeom prst="rect">
            <a:avLst/>
          </a:prstGeom>
        </p:spPr>
      </p:pic>
      <p:pic>
        <p:nvPicPr>
          <p:cNvPr id="20" name="Kuva 19">
            <a:extLst>
              <a:ext uri="{FF2B5EF4-FFF2-40B4-BE49-F238E27FC236}">
                <a16:creationId xmlns:a16="http://schemas.microsoft.com/office/drawing/2014/main" id="{7C4FD8B1-9BE3-471D-B97F-33EF4ACA3A33}"/>
              </a:ext>
            </a:extLst>
          </p:cNvPr>
          <p:cNvPicPr>
            <a:picLocks noChangeAspect="1"/>
          </p:cNvPicPr>
          <p:nvPr/>
        </p:nvPicPr>
        <p:blipFill rotWithShape="1">
          <a:blip r:embed="rId6">
            <a:alphaModFix amt="42000"/>
            <a:extLst>
              <a:ext uri="{96DAC541-7B7A-43D3-8B79-37D633B846F1}">
                <asvg:svgBlip xmlns:asvg="http://schemas.microsoft.com/office/drawing/2016/SVG/main" r:embed="rId7"/>
              </a:ext>
            </a:extLst>
          </a:blip>
          <a:srcRect t="59390"/>
          <a:stretch/>
        </p:blipFill>
        <p:spPr>
          <a:xfrm>
            <a:off x="3677667" y="142042"/>
            <a:ext cx="2634357" cy="745622"/>
          </a:xfrm>
          <a:prstGeom prst="rect">
            <a:avLst/>
          </a:prstGeom>
        </p:spPr>
      </p:pic>
    </p:spTree>
    <p:extLst>
      <p:ext uri="{BB962C8B-B14F-4D97-AF65-F5344CB8AC3E}">
        <p14:creationId xmlns:p14="http://schemas.microsoft.com/office/powerpoint/2010/main" val="252497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RVOT">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568494C-686B-4D3F-811B-DC777372B1DD}"/>
              </a:ext>
            </a:extLst>
          </p:cNvPr>
          <p:cNvPicPr>
            <a:picLocks noChangeAspect="1"/>
          </p:cNvPicPr>
          <p:nvPr/>
        </p:nvPicPr>
        <p:blipFill rotWithShape="1">
          <a:blip r:embed="rId2">
            <a:alphaModFix amt="36000"/>
            <a:extLst>
              <a:ext uri="{96DAC541-7B7A-43D3-8B79-37D633B846F1}">
                <asvg:svgBlip xmlns:asvg="http://schemas.microsoft.com/office/drawing/2016/SVG/main" r:embed="rId3"/>
              </a:ext>
            </a:extLst>
          </a:blip>
          <a:srcRect l="-3189" t="592" r="5123" b="14504"/>
          <a:stretch/>
        </p:blipFill>
        <p:spPr>
          <a:xfrm>
            <a:off x="10616936" y="4803638"/>
            <a:ext cx="1372431" cy="1872378"/>
          </a:xfrm>
          <a:prstGeom prst="rect">
            <a:avLst/>
          </a:prstGeom>
        </p:spPr>
      </p:pic>
      <p:pic>
        <p:nvPicPr>
          <p:cNvPr id="14" name="Kuva 13">
            <a:extLst>
              <a:ext uri="{FF2B5EF4-FFF2-40B4-BE49-F238E27FC236}">
                <a16:creationId xmlns:a16="http://schemas.microsoft.com/office/drawing/2014/main" id="{C88718BD-50C6-491A-AC9E-D14A1BF55601}"/>
              </a:ext>
            </a:extLst>
          </p:cNvPr>
          <p:cNvPicPr>
            <a:picLocks noChangeAspect="1"/>
          </p:cNvPicPr>
          <p:nvPr/>
        </p:nvPicPr>
        <p:blipFill rotWithShape="1">
          <a:blip r:embed="rId2">
            <a:alphaModFix amt="17000"/>
            <a:extLst>
              <a:ext uri="{96DAC541-7B7A-43D3-8B79-37D633B846F1}">
                <asvg:svgBlip xmlns:asvg="http://schemas.microsoft.com/office/drawing/2016/SVG/main" r:embed="rId3"/>
              </a:ext>
            </a:extLst>
          </a:blip>
          <a:srcRect r="16564" b="17523"/>
          <a:stretch/>
        </p:blipFill>
        <p:spPr>
          <a:xfrm rot="10800000">
            <a:off x="150921" y="116482"/>
            <a:ext cx="1167679" cy="1818862"/>
          </a:xfrm>
          <a:prstGeom prst="rect">
            <a:avLst/>
          </a:prstGeom>
        </p:spPr>
      </p:pic>
      <p:pic>
        <p:nvPicPr>
          <p:cNvPr id="5" name="Kuva 4">
            <a:extLst>
              <a:ext uri="{FF2B5EF4-FFF2-40B4-BE49-F238E27FC236}">
                <a16:creationId xmlns:a16="http://schemas.microsoft.com/office/drawing/2014/main" id="{57A680EE-E65D-452F-9E2F-69B2B458410B}"/>
              </a:ext>
            </a:extLst>
          </p:cNvPr>
          <p:cNvPicPr>
            <a:picLocks noChangeAspect="1"/>
          </p:cNvPicPr>
          <p:nvPr/>
        </p:nvPicPr>
        <p:blipFill rotWithShape="1">
          <a:blip r:embed="rId4">
            <a:alphaModFix amt="30000"/>
            <a:extLst>
              <a:ext uri="{96DAC541-7B7A-43D3-8B79-37D633B846F1}">
                <asvg:svgBlip xmlns:asvg="http://schemas.microsoft.com/office/drawing/2016/SVG/main" r:embed="rId5"/>
              </a:ext>
            </a:extLst>
          </a:blip>
          <a:srcRect r="62970"/>
          <a:stretch/>
        </p:blipFill>
        <p:spPr>
          <a:xfrm rot="10800000">
            <a:off x="150918" y="3028000"/>
            <a:ext cx="833959" cy="1569659"/>
          </a:xfrm>
          <a:prstGeom prst="rect">
            <a:avLst/>
          </a:prstGeom>
        </p:spPr>
      </p:pic>
      <p:pic>
        <p:nvPicPr>
          <p:cNvPr id="11" name="Kuva 10">
            <a:extLst>
              <a:ext uri="{FF2B5EF4-FFF2-40B4-BE49-F238E27FC236}">
                <a16:creationId xmlns:a16="http://schemas.microsoft.com/office/drawing/2014/main" id="{EAF3871B-2C1A-4811-A4B1-4C736329C7B9}"/>
              </a:ext>
            </a:extLst>
          </p:cNvPr>
          <p:cNvPicPr>
            <a:picLocks noChangeAspect="1"/>
          </p:cNvPicPr>
          <p:nvPr userDrawn="1"/>
        </p:nvPicPr>
        <p:blipFill rotWithShape="1">
          <a:blip r:embed="rId6">
            <a:alphaModFix amt="58000"/>
            <a:extLst>
              <a:ext uri="{96DAC541-7B7A-43D3-8B79-37D633B846F1}">
                <asvg:svgBlip xmlns:asvg="http://schemas.microsoft.com/office/drawing/2016/SVG/main" r:embed="rId7"/>
              </a:ext>
            </a:extLst>
          </a:blip>
          <a:srcRect l="-4870" t="30132" r="32848" b="-4981"/>
          <a:stretch/>
        </p:blipFill>
        <p:spPr>
          <a:xfrm>
            <a:off x="10213901" y="1336228"/>
            <a:ext cx="1818663" cy="3092787"/>
          </a:xfrm>
          <a:prstGeom prst="rect">
            <a:avLst/>
          </a:prstGeom>
        </p:spPr>
      </p:pic>
    </p:spTree>
    <p:extLst>
      <p:ext uri="{BB962C8B-B14F-4D97-AF65-F5344CB8AC3E}">
        <p14:creationId xmlns:p14="http://schemas.microsoft.com/office/powerpoint/2010/main" val="1816348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ARVOT">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568494C-686B-4D3F-811B-DC777372B1DD}"/>
              </a:ext>
            </a:extLst>
          </p:cNvPr>
          <p:cNvPicPr>
            <a:picLocks noChangeAspect="1"/>
          </p:cNvPicPr>
          <p:nvPr/>
        </p:nvPicPr>
        <p:blipFill rotWithShape="1">
          <a:blip r:embed="rId2">
            <a:alphaModFix amt="19000"/>
            <a:extLst>
              <a:ext uri="{96DAC541-7B7A-43D3-8B79-37D633B846F1}">
                <asvg:svgBlip xmlns:asvg="http://schemas.microsoft.com/office/drawing/2016/SVG/main" r:embed="rId3"/>
              </a:ext>
            </a:extLst>
          </a:blip>
          <a:srcRect l="-3189" t="592" r="-17714" b="-239"/>
          <a:stretch/>
        </p:blipFill>
        <p:spPr>
          <a:xfrm>
            <a:off x="10618828" y="1981413"/>
            <a:ext cx="1692027" cy="2197496"/>
          </a:xfrm>
          <a:prstGeom prst="rect">
            <a:avLst/>
          </a:prstGeom>
        </p:spPr>
      </p:pic>
      <p:pic>
        <p:nvPicPr>
          <p:cNvPr id="14" name="Kuva 13">
            <a:extLst>
              <a:ext uri="{FF2B5EF4-FFF2-40B4-BE49-F238E27FC236}">
                <a16:creationId xmlns:a16="http://schemas.microsoft.com/office/drawing/2014/main" id="{C88718BD-50C6-491A-AC9E-D14A1BF55601}"/>
              </a:ext>
            </a:extLst>
          </p:cNvPr>
          <p:cNvPicPr>
            <a:picLocks noChangeAspect="1"/>
          </p:cNvPicPr>
          <p:nvPr/>
        </p:nvPicPr>
        <p:blipFill rotWithShape="1">
          <a:blip r:embed="rId2">
            <a:alphaModFix amt="30000"/>
            <a:extLst>
              <a:ext uri="{96DAC541-7B7A-43D3-8B79-37D633B846F1}">
                <asvg:svgBlip xmlns:asvg="http://schemas.microsoft.com/office/drawing/2016/SVG/main" r:embed="rId3"/>
              </a:ext>
            </a:extLst>
          </a:blip>
          <a:srcRect l="971" t="3788" r="-1833"/>
          <a:stretch/>
        </p:blipFill>
        <p:spPr>
          <a:xfrm rot="10800000">
            <a:off x="10576068" y="4606996"/>
            <a:ext cx="1411549" cy="2121763"/>
          </a:xfrm>
          <a:prstGeom prst="rect">
            <a:avLst/>
          </a:prstGeom>
        </p:spPr>
      </p:pic>
      <p:pic>
        <p:nvPicPr>
          <p:cNvPr id="5" name="Kuva 4">
            <a:extLst>
              <a:ext uri="{FF2B5EF4-FFF2-40B4-BE49-F238E27FC236}">
                <a16:creationId xmlns:a16="http://schemas.microsoft.com/office/drawing/2014/main" id="{57A680EE-E65D-452F-9E2F-69B2B458410B}"/>
              </a:ext>
            </a:extLst>
          </p:cNvPr>
          <p:cNvPicPr>
            <a:picLocks noChangeAspect="1"/>
          </p:cNvPicPr>
          <p:nvPr/>
        </p:nvPicPr>
        <p:blipFill rotWithShape="1">
          <a:blip r:embed="rId4">
            <a:alphaModFix amt="40000"/>
            <a:extLst>
              <a:ext uri="{96DAC541-7B7A-43D3-8B79-37D633B846F1}">
                <asvg:svgBlip xmlns:asvg="http://schemas.microsoft.com/office/drawing/2016/SVG/main" r:embed="rId5"/>
              </a:ext>
            </a:extLst>
          </a:blip>
          <a:srcRect l="201" t="334" r="487" b="-334"/>
          <a:stretch/>
        </p:blipFill>
        <p:spPr>
          <a:xfrm rot="10800000">
            <a:off x="6797445" y="5288341"/>
            <a:ext cx="2236627" cy="1569659"/>
          </a:xfrm>
          <a:prstGeom prst="rect">
            <a:avLst/>
          </a:prstGeom>
        </p:spPr>
      </p:pic>
      <p:pic>
        <p:nvPicPr>
          <p:cNvPr id="11" name="Kuva 10">
            <a:extLst>
              <a:ext uri="{FF2B5EF4-FFF2-40B4-BE49-F238E27FC236}">
                <a16:creationId xmlns:a16="http://schemas.microsoft.com/office/drawing/2014/main" id="{0C066905-D4CF-4489-A1C5-FDCA76AE0C0F}"/>
              </a:ext>
            </a:extLst>
          </p:cNvPr>
          <p:cNvPicPr>
            <a:picLocks noChangeAspect="1"/>
          </p:cNvPicPr>
          <p:nvPr/>
        </p:nvPicPr>
        <p:blipFill rotWithShape="1">
          <a:blip r:embed="rId6">
            <a:alphaModFix amt="32000"/>
            <a:extLst>
              <a:ext uri="{96DAC541-7B7A-43D3-8B79-37D633B846F1}">
                <asvg:svgBlip xmlns:asvg="http://schemas.microsoft.com/office/drawing/2016/SVG/main" r:embed="rId7"/>
              </a:ext>
            </a:extLst>
          </a:blip>
          <a:srcRect l="-1414"/>
          <a:stretch/>
        </p:blipFill>
        <p:spPr>
          <a:xfrm>
            <a:off x="0" y="4438719"/>
            <a:ext cx="2840855" cy="2419281"/>
          </a:xfrm>
          <a:prstGeom prst="rect">
            <a:avLst/>
          </a:prstGeom>
        </p:spPr>
      </p:pic>
      <p:pic>
        <p:nvPicPr>
          <p:cNvPr id="16" name="Kuva 15">
            <a:extLst>
              <a:ext uri="{FF2B5EF4-FFF2-40B4-BE49-F238E27FC236}">
                <a16:creationId xmlns:a16="http://schemas.microsoft.com/office/drawing/2014/main" id="{0F98C360-CEE2-453C-9581-A9737F048A2F}"/>
              </a:ext>
            </a:extLst>
          </p:cNvPr>
          <p:cNvPicPr>
            <a:picLocks noChangeAspect="1"/>
          </p:cNvPicPr>
          <p:nvPr/>
        </p:nvPicPr>
        <p:blipFill rotWithShape="1">
          <a:blip r:embed="rId4">
            <a:alphaModFix amt="26000"/>
            <a:extLst>
              <a:ext uri="{96DAC541-7B7A-43D3-8B79-37D633B846F1}">
                <asvg:svgBlip xmlns:asvg="http://schemas.microsoft.com/office/drawing/2016/SVG/main" r:embed="rId5"/>
              </a:ext>
            </a:extLst>
          </a:blip>
          <a:srcRect t="-1651" b="1"/>
          <a:stretch/>
        </p:blipFill>
        <p:spPr>
          <a:xfrm>
            <a:off x="227746" y="177555"/>
            <a:ext cx="2634357" cy="1866343"/>
          </a:xfrm>
          <a:prstGeom prst="rect">
            <a:avLst/>
          </a:prstGeom>
        </p:spPr>
      </p:pic>
      <p:pic>
        <p:nvPicPr>
          <p:cNvPr id="17" name="Kuva 16">
            <a:extLst>
              <a:ext uri="{FF2B5EF4-FFF2-40B4-BE49-F238E27FC236}">
                <a16:creationId xmlns:a16="http://schemas.microsoft.com/office/drawing/2014/main" id="{C736C5C2-0FB1-4035-8ADA-C1ACB3B89033}"/>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 r="-2318" b="-565"/>
          <a:stretch/>
        </p:blipFill>
        <p:spPr>
          <a:xfrm>
            <a:off x="8315418" y="177553"/>
            <a:ext cx="3367596" cy="2858610"/>
          </a:xfrm>
          <a:prstGeom prst="rect">
            <a:avLst/>
          </a:prstGeom>
        </p:spPr>
      </p:pic>
    </p:spTree>
    <p:extLst>
      <p:ext uri="{BB962C8B-B14F-4D97-AF65-F5344CB8AC3E}">
        <p14:creationId xmlns:p14="http://schemas.microsoft.com/office/powerpoint/2010/main" val="217232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tsikkodia- valk">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CD93C513-13B5-4304-9FB0-0D9946E7977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750" r="10527" b="-3449"/>
          <a:stretch/>
        </p:blipFill>
        <p:spPr>
          <a:xfrm>
            <a:off x="139049" y="3213185"/>
            <a:ext cx="3723504" cy="3804886"/>
          </a:xfrm>
          <a:prstGeom prst="rect">
            <a:avLst/>
          </a:prstGeom>
        </p:spPr>
      </p:pic>
      <p:pic>
        <p:nvPicPr>
          <p:cNvPr id="6" name="Kuva 5">
            <a:extLst>
              <a:ext uri="{FF2B5EF4-FFF2-40B4-BE49-F238E27FC236}">
                <a16:creationId xmlns:a16="http://schemas.microsoft.com/office/drawing/2014/main" id="{05599C1C-CFFF-485A-8B51-6B795C88E154}"/>
              </a:ext>
            </a:extLst>
          </p:cNvPr>
          <p:cNvPicPr>
            <a:picLocks noChangeAspect="1"/>
          </p:cNvPicPr>
          <p:nvPr/>
        </p:nvPicPr>
        <p:blipFill rotWithShape="1">
          <a:blip r:embed="rId2">
            <a:alphaModFix amt="46000"/>
            <a:extLst>
              <a:ext uri="{96DAC541-7B7A-43D3-8B79-37D633B846F1}">
                <asvg:svgBlip xmlns:asvg="http://schemas.microsoft.com/office/drawing/2016/SVG/main" r:embed="rId4"/>
              </a:ext>
            </a:extLst>
          </a:blip>
          <a:srcRect l="6227" t="11301"/>
          <a:stretch/>
        </p:blipFill>
        <p:spPr>
          <a:xfrm>
            <a:off x="4358325" y="315310"/>
            <a:ext cx="6472587" cy="6310716"/>
          </a:xfrm>
          <a:prstGeom prst="rect">
            <a:avLst/>
          </a:prstGeom>
        </p:spPr>
      </p:pic>
      <p:grpSp>
        <p:nvGrpSpPr>
          <p:cNvPr id="10" name="Ryhmä 9">
            <a:extLst>
              <a:ext uri="{FF2B5EF4-FFF2-40B4-BE49-F238E27FC236}">
                <a16:creationId xmlns:a16="http://schemas.microsoft.com/office/drawing/2014/main" id="{E970FB5C-CE36-4FCB-AAC7-DFF6E83C9470}"/>
              </a:ext>
            </a:extLst>
          </p:cNvPr>
          <p:cNvGrpSpPr/>
          <p:nvPr userDrawn="1"/>
        </p:nvGrpSpPr>
        <p:grpSpPr>
          <a:xfrm>
            <a:off x="5277677" y="0"/>
            <a:ext cx="6742604" cy="6858000"/>
            <a:chOff x="0" y="0"/>
            <a:chExt cx="12192000" cy="6858000"/>
          </a:xfrm>
          <a:solidFill>
            <a:schemeClr val="accent1"/>
          </a:solidFill>
        </p:grpSpPr>
        <p:sp>
          <p:nvSpPr>
            <p:cNvPr id="13" name="Suorakulmio 12">
              <a:extLst>
                <a:ext uri="{FF2B5EF4-FFF2-40B4-BE49-F238E27FC236}">
                  <a16:creationId xmlns:a16="http://schemas.microsoft.com/office/drawing/2014/main" id="{DDE1567E-F1A9-40A5-B429-2ECFE6F27028}"/>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4" name="Suorakulmio 13">
              <a:extLst>
                <a:ext uri="{FF2B5EF4-FFF2-40B4-BE49-F238E27FC236}">
                  <a16:creationId xmlns:a16="http://schemas.microsoft.com/office/drawing/2014/main" id="{16F44D4D-DC83-4555-9A1A-21DAA5D898E7}"/>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5" name="Otsikko 1">
            <a:extLst>
              <a:ext uri="{FF2B5EF4-FFF2-40B4-BE49-F238E27FC236}">
                <a16:creationId xmlns:a16="http://schemas.microsoft.com/office/drawing/2014/main" id="{55FC78EB-0572-4DA0-8E99-ABFD8C589841}"/>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7" name="Alaotsikko 2">
            <a:extLst>
              <a:ext uri="{FF2B5EF4-FFF2-40B4-BE49-F238E27FC236}">
                <a16:creationId xmlns:a16="http://schemas.microsoft.com/office/drawing/2014/main" id="{6508BE7F-DEA6-484A-8658-683BC7E572CA}"/>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2010420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ISSIO+VISIO">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961D7A19-2730-4C7C-9A06-B0DC94177CD4}"/>
              </a:ext>
            </a:extLst>
          </p:cNvPr>
          <p:cNvPicPr>
            <a:picLocks noChangeAspect="1"/>
          </p:cNvPicPr>
          <p:nvPr userDrawn="1"/>
        </p:nvPicPr>
        <p:blipFill rotWithShape="1">
          <a:blip r:embed="rId2">
            <a:alphaModFix amt="49000"/>
            <a:extLst>
              <a:ext uri="{96DAC541-7B7A-43D3-8B79-37D633B846F1}">
                <asvg:svgBlip xmlns:asvg="http://schemas.microsoft.com/office/drawing/2016/SVG/main" r:embed="rId3"/>
              </a:ext>
            </a:extLst>
          </a:blip>
          <a:srcRect l="15271" b="20288"/>
          <a:stretch/>
        </p:blipFill>
        <p:spPr>
          <a:xfrm>
            <a:off x="126635" y="3850890"/>
            <a:ext cx="1865452" cy="2871803"/>
          </a:xfrm>
          <a:prstGeom prst="rect">
            <a:avLst/>
          </a:prstGeom>
        </p:spPr>
      </p:pic>
      <p:pic>
        <p:nvPicPr>
          <p:cNvPr id="18" name="Kuva 17">
            <a:extLst>
              <a:ext uri="{FF2B5EF4-FFF2-40B4-BE49-F238E27FC236}">
                <a16:creationId xmlns:a16="http://schemas.microsoft.com/office/drawing/2014/main" id="{258AA7EB-87EE-4F7E-B6CB-F8F167473958}"/>
              </a:ext>
            </a:extLst>
          </p:cNvPr>
          <p:cNvPicPr>
            <a:picLocks noChangeAspect="1"/>
          </p:cNvPicPr>
          <p:nvPr/>
        </p:nvPicPr>
        <p:blipFill rotWithShape="1">
          <a:blip r:embed="rId4">
            <a:alphaModFix amt="28000"/>
            <a:extLst>
              <a:ext uri="{96DAC541-7B7A-43D3-8B79-37D633B846F1}">
                <asvg:svgBlip xmlns:asvg="http://schemas.microsoft.com/office/drawing/2016/SVG/main" r:embed="rId5"/>
              </a:ext>
            </a:extLst>
          </a:blip>
          <a:srcRect r="58242" b="22732"/>
          <a:stretch/>
        </p:blipFill>
        <p:spPr>
          <a:xfrm>
            <a:off x="10631220" y="4489866"/>
            <a:ext cx="1374388" cy="2196389"/>
          </a:xfrm>
          <a:prstGeom prst="rect">
            <a:avLst/>
          </a:prstGeom>
        </p:spPr>
      </p:pic>
      <p:pic>
        <p:nvPicPr>
          <p:cNvPr id="20" name="Kuva 19">
            <a:extLst>
              <a:ext uri="{FF2B5EF4-FFF2-40B4-BE49-F238E27FC236}">
                <a16:creationId xmlns:a16="http://schemas.microsoft.com/office/drawing/2014/main" id="{7C4FD8B1-9BE3-471D-B97F-33EF4ACA3A33}"/>
              </a:ext>
            </a:extLst>
          </p:cNvPr>
          <p:cNvPicPr>
            <a:picLocks noChangeAspect="1"/>
          </p:cNvPicPr>
          <p:nvPr/>
        </p:nvPicPr>
        <p:blipFill rotWithShape="1">
          <a:blip r:embed="rId6">
            <a:alphaModFix amt="42000"/>
            <a:extLst>
              <a:ext uri="{96DAC541-7B7A-43D3-8B79-37D633B846F1}">
                <asvg:svgBlip xmlns:asvg="http://schemas.microsoft.com/office/drawing/2016/SVG/main" r:embed="rId7"/>
              </a:ext>
            </a:extLst>
          </a:blip>
          <a:srcRect t="59390"/>
          <a:stretch/>
        </p:blipFill>
        <p:spPr>
          <a:xfrm>
            <a:off x="5912867" y="142042"/>
            <a:ext cx="2634357" cy="745622"/>
          </a:xfrm>
          <a:prstGeom prst="rect">
            <a:avLst/>
          </a:prstGeom>
        </p:spPr>
      </p:pic>
      <p:sp>
        <p:nvSpPr>
          <p:cNvPr id="7" name="Tekstin paikkamerkki 13">
            <a:extLst>
              <a:ext uri="{FF2B5EF4-FFF2-40B4-BE49-F238E27FC236}">
                <a16:creationId xmlns:a16="http://schemas.microsoft.com/office/drawing/2014/main" id="{F0409CD6-B172-4D4D-B0A8-142ECA16507B}"/>
              </a:ext>
            </a:extLst>
          </p:cNvPr>
          <p:cNvSpPr>
            <a:spLocks noGrp="1"/>
          </p:cNvSpPr>
          <p:nvPr>
            <p:ph type="body" sz="quarter" idx="11" hasCustomPrompt="1"/>
          </p:nvPr>
        </p:nvSpPr>
        <p:spPr>
          <a:xfrm>
            <a:off x="390525" y="1657350"/>
            <a:ext cx="7620000" cy="4843465"/>
          </a:xfrm>
        </p:spPr>
        <p:txBody>
          <a:bodyPr/>
          <a:lstStyle>
            <a:lvl1pPr>
              <a:defRPr/>
            </a:lvl1pPr>
          </a:lstStyle>
          <a:p>
            <a:pPr lvl="0"/>
            <a:r>
              <a:rPr lang="fi-FI" dirty="0"/>
              <a:t>Lisää teksti napsauttamalla</a:t>
            </a:r>
          </a:p>
        </p:txBody>
      </p:sp>
      <p:grpSp>
        <p:nvGrpSpPr>
          <p:cNvPr id="8" name="Ryhmä 7">
            <a:extLst>
              <a:ext uri="{FF2B5EF4-FFF2-40B4-BE49-F238E27FC236}">
                <a16:creationId xmlns:a16="http://schemas.microsoft.com/office/drawing/2014/main" id="{B046C2D0-744F-450C-9A4D-AA6B5A3E42C4}"/>
              </a:ext>
            </a:extLst>
          </p:cNvPr>
          <p:cNvGrpSpPr/>
          <p:nvPr userDrawn="1"/>
        </p:nvGrpSpPr>
        <p:grpSpPr>
          <a:xfrm>
            <a:off x="8173998" y="3531590"/>
            <a:ext cx="3422944" cy="2918449"/>
            <a:chOff x="7648481" y="3166027"/>
            <a:chExt cx="3422944" cy="2918449"/>
          </a:xfrm>
        </p:grpSpPr>
        <p:sp>
          <p:nvSpPr>
            <p:cNvPr id="11" name="Ellipsi 10">
              <a:extLst>
                <a:ext uri="{FF2B5EF4-FFF2-40B4-BE49-F238E27FC236}">
                  <a16:creationId xmlns:a16="http://schemas.microsoft.com/office/drawing/2014/main" id="{5826FB1E-8BC2-4221-9FC8-DBAF4191B4A8}"/>
                </a:ext>
              </a:extLst>
            </p:cNvPr>
            <p:cNvSpPr/>
            <p:nvPr/>
          </p:nvSpPr>
          <p:spPr>
            <a:xfrm>
              <a:off x="8173659" y="3182603"/>
              <a:ext cx="2757948" cy="2743200"/>
            </a:xfrm>
            <a:prstGeom prst="ellipse">
              <a:avLst/>
            </a:prstGeom>
            <a:blipFill>
              <a:blip r:embed="rId8" cstate="email">
                <a:extLst>
                  <a:ext uri="{28A0092B-C50C-407E-A947-70E740481C1C}">
                    <a14:useLocalDpi xmlns:a14="http://schemas.microsoft.com/office/drawing/2010/main"/>
                  </a:ext>
                </a:extLst>
              </a:blip>
              <a:srcRect/>
              <a:stretch>
                <a:fillRect l="-3300" r="-457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2" name="Ellipsi 11">
              <a:extLst>
                <a:ext uri="{FF2B5EF4-FFF2-40B4-BE49-F238E27FC236}">
                  <a16:creationId xmlns:a16="http://schemas.microsoft.com/office/drawing/2014/main" id="{93E40864-D636-4391-90D8-9A14CC8D16B0}"/>
                </a:ext>
              </a:extLst>
            </p:cNvPr>
            <p:cNvSpPr/>
            <p:nvPr/>
          </p:nvSpPr>
          <p:spPr>
            <a:xfrm>
              <a:off x="10622907" y="3166027"/>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3" name="Ellipsi 12">
              <a:extLst>
                <a:ext uri="{FF2B5EF4-FFF2-40B4-BE49-F238E27FC236}">
                  <a16:creationId xmlns:a16="http://schemas.microsoft.com/office/drawing/2014/main" id="{B472E039-4125-473C-923B-5793402DF13E}"/>
                </a:ext>
              </a:extLst>
            </p:cNvPr>
            <p:cNvSpPr/>
            <p:nvPr/>
          </p:nvSpPr>
          <p:spPr>
            <a:xfrm>
              <a:off x="7979556" y="5567641"/>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4" name="Ellipsi 13">
              <a:extLst>
                <a:ext uri="{FF2B5EF4-FFF2-40B4-BE49-F238E27FC236}">
                  <a16:creationId xmlns:a16="http://schemas.microsoft.com/office/drawing/2014/main" id="{8A0784F0-84C0-470F-BEB9-C6A3AADD9625}"/>
                </a:ext>
              </a:extLst>
            </p:cNvPr>
            <p:cNvSpPr/>
            <p:nvPr/>
          </p:nvSpPr>
          <p:spPr>
            <a:xfrm>
              <a:off x="7648481" y="5850199"/>
              <a:ext cx="234278" cy="23427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grpSp>
      <p:sp>
        <p:nvSpPr>
          <p:cNvPr id="15" name="Otsikko 1">
            <a:extLst>
              <a:ext uri="{FF2B5EF4-FFF2-40B4-BE49-F238E27FC236}">
                <a16:creationId xmlns:a16="http://schemas.microsoft.com/office/drawing/2014/main" id="{C2FD1CA7-81DB-45D8-8935-777213B4FD7B}"/>
              </a:ext>
            </a:extLst>
          </p:cNvPr>
          <p:cNvSpPr>
            <a:spLocks noGrp="1"/>
          </p:cNvSpPr>
          <p:nvPr>
            <p:ph type="title" hasCustomPrompt="1"/>
          </p:nvPr>
        </p:nvSpPr>
        <p:spPr>
          <a:xfrm>
            <a:off x="432001" y="432000"/>
            <a:ext cx="10143235" cy="432000"/>
          </a:xfrm>
        </p:spPr>
        <p:txBody>
          <a:bodyPr rtlCol="0"/>
          <a:lstStyle>
            <a:lvl1pPr>
              <a:defRPr>
                <a:solidFill>
                  <a:srgbClr val="00B3F0"/>
                </a:solidFill>
              </a:defRPr>
            </a:lvl1pPr>
          </a:lstStyle>
          <a:p>
            <a:pPr rtl="0"/>
            <a:r>
              <a:rPr lang="fi-FI" noProof="0" dirty="0"/>
              <a:t>Muokkaa otsikkoa napsauttamalla</a:t>
            </a:r>
          </a:p>
        </p:txBody>
      </p:sp>
      <p:sp>
        <p:nvSpPr>
          <p:cNvPr id="17" name="Tekstin paikkamerkki 4">
            <a:extLst>
              <a:ext uri="{FF2B5EF4-FFF2-40B4-BE49-F238E27FC236}">
                <a16:creationId xmlns:a16="http://schemas.microsoft.com/office/drawing/2014/main" id="{04869E2B-6140-4494-9CDE-238558B9A6FC}"/>
              </a:ext>
            </a:extLst>
          </p:cNvPr>
          <p:cNvSpPr>
            <a:spLocks noGrp="1"/>
          </p:cNvSpPr>
          <p:nvPr>
            <p:ph type="body" sz="quarter" idx="13" hasCustomPrompt="1"/>
          </p:nvPr>
        </p:nvSpPr>
        <p:spPr>
          <a:xfrm>
            <a:off x="431800" y="1008000"/>
            <a:ext cx="10144125" cy="252000"/>
          </a:xfrm>
        </p:spPr>
        <p:txBody>
          <a:bodyPr rtlCol="0"/>
          <a:lstStyle>
            <a:lvl1pPr marL="0" indent="0">
              <a:buNone/>
              <a:defRPr>
                <a:solidFill>
                  <a:srgbClr val="00B3F0"/>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Alaotsikko</a:t>
            </a:r>
          </a:p>
        </p:txBody>
      </p:sp>
    </p:spTree>
    <p:extLst>
      <p:ext uri="{BB962C8B-B14F-4D97-AF65-F5344CB8AC3E}">
        <p14:creationId xmlns:p14="http://schemas.microsoft.com/office/powerpoint/2010/main" val="1735079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ARVOT">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568494C-686B-4D3F-811B-DC777372B1DD}"/>
              </a:ext>
            </a:extLst>
          </p:cNvPr>
          <p:cNvPicPr>
            <a:picLocks noChangeAspect="1"/>
          </p:cNvPicPr>
          <p:nvPr/>
        </p:nvPicPr>
        <p:blipFill rotWithShape="1">
          <a:blip r:embed="rId2">
            <a:alphaModFix amt="36000"/>
            <a:extLst>
              <a:ext uri="{96DAC541-7B7A-43D3-8B79-37D633B846F1}">
                <asvg:svgBlip xmlns:asvg="http://schemas.microsoft.com/office/drawing/2016/SVG/main" r:embed="rId3"/>
              </a:ext>
            </a:extLst>
          </a:blip>
          <a:srcRect l="-3189" t="592" r="5123" b="14504"/>
          <a:stretch/>
        </p:blipFill>
        <p:spPr>
          <a:xfrm>
            <a:off x="10616936" y="4803638"/>
            <a:ext cx="1372431" cy="1872378"/>
          </a:xfrm>
          <a:prstGeom prst="rect">
            <a:avLst/>
          </a:prstGeom>
        </p:spPr>
      </p:pic>
      <p:pic>
        <p:nvPicPr>
          <p:cNvPr id="14" name="Kuva 13">
            <a:extLst>
              <a:ext uri="{FF2B5EF4-FFF2-40B4-BE49-F238E27FC236}">
                <a16:creationId xmlns:a16="http://schemas.microsoft.com/office/drawing/2014/main" id="{C88718BD-50C6-491A-AC9E-D14A1BF55601}"/>
              </a:ext>
            </a:extLst>
          </p:cNvPr>
          <p:cNvPicPr>
            <a:picLocks noChangeAspect="1"/>
          </p:cNvPicPr>
          <p:nvPr/>
        </p:nvPicPr>
        <p:blipFill rotWithShape="1">
          <a:blip r:embed="rId2">
            <a:alphaModFix amt="17000"/>
            <a:extLst>
              <a:ext uri="{96DAC541-7B7A-43D3-8B79-37D633B846F1}">
                <asvg:svgBlip xmlns:asvg="http://schemas.microsoft.com/office/drawing/2016/SVG/main" r:embed="rId3"/>
              </a:ext>
            </a:extLst>
          </a:blip>
          <a:srcRect r="16564" b="17523"/>
          <a:stretch/>
        </p:blipFill>
        <p:spPr>
          <a:xfrm rot="10800000">
            <a:off x="150921" y="116482"/>
            <a:ext cx="1167679" cy="1818862"/>
          </a:xfrm>
          <a:prstGeom prst="rect">
            <a:avLst/>
          </a:prstGeom>
        </p:spPr>
      </p:pic>
      <p:pic>
        <p:nvPicPr>
          <p:cNvPr id="5" name="Kuva 4">
            <a:extLst>
              <a:ext uri="{FF2B5EF4-FFF2-40B4-BE49-F238E27FC236}">
                <a16:creationId xmlns:a16="http://schemas.microsoft.com/office/drawing/2014/main" id="{57A680EE-E65D-452F-9E2F-69B2B458410B}"/>
              </a:ext>
            </a:extLst>
          </p:cNvPr>
          <p:cNvPicPr>
            <a:picLocks noChangeAspect="1"/>
          </p:cNvPicPr>
          <p:nvPr/>
        </p:nvPicPr>
        <p:blipFill rotWithShape="1">
          <a:blip r:embed="rId4">
            <a:alphaModFix amt="30000"/>
            <a:extLst>
              <a:ext uri="{96DAC541-7B7A-43D3-8B79-37D633B846F1}">
                <asvg:svgBlip xmlns:asvg="http://schemas.microsoft.com/office/drawing/2016/SVG/main" r:embed="rId5"/>
              </a:ext>
            </a:extLst>
          </a:blip>
          <a:srcRect r="62970"/>
          <a:stretch/>
        </p:blipFill>
        <p:spPr>
          <a:xfrm rot="10800000">
            <a:off x="150918" y="3028000"/>
            <a:ext cx="833959" cy="1569659"/>
          </a:xfrm>
          <a:prstGeom prst="rect">
            <a:avLst/>
          </a:prstGeom>
        </p:spPr>
      </p:pic>
      <p:pic>
        <p:nvPicPr>
          <p:cNvPr id="11" name="Kuva 10">
            <a:extLst>
              <a:ext uri="{FF2B5EF4-FFF2-40B4-BE49-F238E27FC236}">
                <a16:creationId xmlns:a16="http://schemas.microsoft.com/office/drawing/2014/main" id="{EAF3871B-2C1A-4811-A4B1-4C736329C7B9}"/>
              </a:ext>
            </a:extLst>
          </p:cNvPr>
          <p:cNvPicPr>
            <a:picLocks noChangeAspect="1"/>
          </p:cNvPicPr>
          <p:nvPr userDrawn="1"/>
        </p:nvPicPr>
        <p:blipFill rotWithShape="1">
          <a:blip r:embed="rId6">
            <a:alphaModFix amt="58000"/>
            <a:extLst>
              <a:ext uri="{96DAC541-7B7A-43D3-8B79-37D633B846F1}">
                <asvg:svgBlip xmlns:asvg="http://schemas.microsoft.com/office/drawing/2016/SVG/main" r:embed="rId7"/>
              </a:ext>
            </a:extLst>
          </a:blip>
          <a:srcRect l="-4870" t="30132" r="32848" b="-4981"/>
          <a:stretch/>
        </p:blipFill>
        <p:spPr>
          <a:xfrm>
            <a:off x="10213901" y="1336228"/>
            <a:ext cx="1818663" cy="3092787"/>
          </a:xfrm>
          <a:prstGeom prst="rect">
            <a:avLst/>
          </a:prstGeom>
        </p:spPr>
      </p:pic>
      <p:sp>
        <p:nvSpPr>
          <p:cNvPr id="6" name="Tekstin paikkamerkki 13">
            <a:extLst>
              <a:ext uri="{FF2B5EF4-FFF2-40B4-BE49-F238E27FC236}">
                <a16:creationId xmlns:a16="http://schemas.microsoft.com/office/drawing/2014/main" id="{FDFFF465-4CFB-4E6D-8A46-66F26567225B}"/>
              </a:ext>
            </a:extLst>
          </p:cNvPr>
          <p:cNvSpPr>
            <a:spLocks noGrp="1"/>
          </p:cNvSpPr>
          <p:nvPr>
            <p:ph type="body" sz="quarter" idx="11" hasCustomPrompt="1"/>
          </p:nvPr>
        </p:nvSpPr>
        <p:spPr>
          <a:xfrm>
            <a:off x="390525" y="1657350"/>
            <a:ext cx="7620000" cy="4843465"/>
          </a:xfrm>
        </p:spPr>
        <p:txBody>
          <a:bodyPr/>
          <a:lstStyle>
            <a:lvl1pPr>
              <a:defRPr/>
            </a:lvl1pPr>
          </a:lstStyle>
          <a:p>
            <a:pPr lvl="0"/>
            <a:r>
              <a:rPr lang="fi-FI" dirty="0"/>
              <a:t>Lisää teksti napsauttamalla</a:t>
            </a:r>
          </a:p>
        </p:txBody>
      </p:sp>
      <p:sp>
        <p:nvSpPr>
          <p:cNvPr id="9" name="Ellipsi 8">
            <a:extLst>
              <a:ext uri="{FF2B5EF4-FFF2-40B4-BE49-F238E27FC236}">
                <a16:creationId xmlns:a16="http://schemas.microsoft.com/office/drawing/2014/main" id="{FD90A02A-09A4-479E-8384-3550AFE9E2B4}"/>
              </a:ext>
            </a:extLst>
          </p:cNvPr>
          <p:cNvSpPr/>
          <p:nvPr/>
        </p:nvSpPr>
        <p:spPr>
          <a:xfrm>
            <a:off x="8699176" y="3548166"/>
            <a:ext cx="2757948" cy="2743200"/>
          </a:xfrm>
          <a:prstGeom prst="ellipse">
            <a:avLst/>
          </a:prstGeom>
          <a:blipFill>
            <a:blip r:embed="rId8" cstate="email">
              <a:extLst>
                <a:ext uri="{28A0092B-C50C-407E-A947-70E740481C1C}">
                  <a14:useLocalDpi xmlns:a14="http://schemas.microsoft.com/office/drawing/2010/main"/>
                </a:ext>
              </a:extLst>
            </a:blip>
            <a:srcRect/>
            <a:stretch>
              <a:fillRect l="-3300" r="-457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0" name="Ellipsi 9">
            <a:extLst>
              <a:ext uri="{FF2B5EF4-FFF2-40B4-BE49-F238E27FC236}">
                <a16:creationId xmlns:a16="http://schemas.microsoft.com/office/drawing/2014/main" id="{A37B5BD8-0462-4B20-8EFA-691169E70F9B}"/>
              </a:ext>
            </a:extLst>
          </p:cNvPr>
          <p:cNvSpPr/>
          <p:nvPr/>
        </p:nvSpPr>
        <p:spPr>
          <a:xfrm>
            <a:off x="11148424" y="3531590"/>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2" name="Ellipsi 11">
            <a:extLst>
              <a:ext uri="{FF2B5EF4-FFF2-40B4-BE49-F238E27FC236}">
                <a16:creationId xmlns:a16="http://schemas.microsoft.com/office/drawing/2014/main" id="{B8ADE9A6-CE60-46DA-B1B5-EE083469DEA5}"/>
              </a:ext>
            </a:extLst>
          </p:cNvPr>
          <p:cNvSpPr/>
          <p:nvPr/>
        </p:nvSpPr>
        <p:spPr>
          <a:xfrm>
            <a:off x="8505073" y="5933204"/>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3" name="Ellipsi 12">
            <a:extLst>
              <a:ext uri="{FF2B5EF4-FFF2-40B4-BE49-F238E27FC236}">
                <a16:creationId xmlns:a16="http://schemas.microsoft.com/office/drawing/2014/main" id="{5D195114-468F-4859-885F-8060CEF6A43F}"/>
              </a:ext>
            </a:extLst>
          </p:cNvPr>
          <p:cNvSpPr/>
          <p:nvPr/>
        </p:nvSpPr>
        <p:spPr>
          <a:xfrm>
            <a:off x="8173998" y="6215762"/>
            <a:ext cx="234278" cy="23427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5" name="Otsikko 1">
            <a:extLst>
              <a:ext uri="{FF2B5EF4-FFF2-40B4-BE49-F238E27FC236}">
                <a16:creationId xmlns:a16="http://schemas.microsoft.com/office/drawing/2014/main" id="{395F299A-7AA0-4BB0-BF14-9248B58B4A0B}"/>
              </a:ext>
            </a:extLst>
          </p:cNvPr>
          <p:cNvSpPr>
            <a:spLocks noGrp="1"/>
          </p:cNvSpPr>
          <p:nvPr userDrawn="1">
            <p:ph type="title" hasCustomPrompt="1"/>
          </p:nvPr>
        </p:nvSpPr>
        <p:spPr>
          <a:xfrm>
            <a:off x="432001" y="432000"/>
            <a:ext cx="10143235" cy="432000"/>
          </a:xfrm>
        </p:spPr>
        <p:txBody>
          <a:bodyPr rtlCol="0"/>
          <a:lstStyle>
            <a:lvl1pPr>
              <a:defRPr>
                <a:solidFill>
                  <a:srgbClr val="00B3F0"/>
                </a:solidFill>
              </a:defRPr>
            </a:lvl1pPr>
          </a:lstStyle>
          <a:p>
            <a:pPr rtl="0"/>
            <a:r>
              <a:rPr lang="fi-FI" noProof="0" dirty="0"/>
              <a:t>Muokkaa otsikkoa napsauttamalla</a:t>
            </a:r>
          </a:p>
        </p:txBody>
      </p:sp>
      <p:sp>
        <p:nvSpPr>
          <p:cNvPr id="16" name="Tekstin paikkamerkki 4">
            <a:extLst>
              <a:ext uri="{FF2B5EF4-FFF2-40B4-BE49-F238E27FC236}">
                <a16:creationId xmlns:a16="http://schemas.microsoft.com/office/drawing/2014/main" id="{151AB918-6083-4DF9-8F7E-737D9F145828}"/>
              </a:ext>
            </a:extLst>
          </p:cNvPr>
          <p:cNvSpPr>
            <a:spLocks noGrp="1"/>
          </p:cNvSpPr>
          <p:nvPr userDrawn="1">
            <p:ph type="body" sz="quarter" idx="13" hasCustomPrompt="1"/>
          </p:nvPr>
        </p:nvSpPr>
        <p:spPr>
          <a:xfrm>
            <a:off x="431800" y="1008000"/>
            <a:ext cx="10144125" cy="252000"/>
          </a:xfrm>
        </p:spPr>
        <p:txBody>
          <a:bodyPr rtlCol="0"/>
          <a:lstStyle>
            <a:lvl1pPr marL="0" indent="0">
              <a:buNone/>
              <a:defRPr>
                <a:solidFill>
                  <a:srgbClr val="00B3F0"/>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Alaotsikko</a:t>
            </a:r>
          </a:p>
        </p:txBody>
      </p:sp>
    </p:spTree>
    <p:extLst>
      <p:ext uri="{BB962C8B-B14F-4D97-AF65-F5344CB8AC3E}">
        <p14:creationId xmlns:p14="http://schemas.microsoft.com/office/powerpoint/2010/main" val="320252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ARVOT">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568494C-686B-4D3F-811B-DC777372B1DD}"/>
              </a:ext>
            </a:extLst>
          </p:cNvPr>
          <p:cNvPicPr>
            <a:picLocks noChangeAspect="1"/>
          </p:cNvPicPr>
          <p:nvPr/>
        </p:nvPicPr>
        <p:blipFill rotWithShape="1">
          <a:blip r:embed="rId2">
            <a:alphaModFix amt="19000"/>
            <a:extLst>
              <a:ext uri="{96DAC541-7B7A-43D3-8B79-37D633B846F1}">
                <asvg:svgBlip xmlns:asvg="http://schemas.microsoft.com/office/drawing/2016/SVG/main" r:embed="rId3"/>
              </a:ext>
            </a:extLst>
          </a:blip>
          <a:srcRect l="-3189" t="592" r="-17714" b="-239"/>
          <a:stretch/>
        </p:blipFill>
        <p:spPr>
          <a:xfrm>
            <a:off x="10580728" y="1981413"/>
            <a:ext cx="1692027" cy="2197496"/>
          </a:xfrm>
          <a:prstGeom prst="rect">
            <a:avLst/>
          </a:prstGeom>
        </p:spPr>
      </p:pic>
      <p:pic>
        <p:nvPicPr>
          <p:cNvPr id="14" name="Kuva 13">
            <a:extLst>
              <a:ext uri="{FF2B5EF4-FFF2-40B4-BE49-F238E27FC236}">
                <a16:creationId xmlns:a16="http://schemas.microsoft.com/office/drawing/2014/main" id="{C88718BD-50C6-491A-AC9E-D14A1BF55601}"/>
              </a:ext>
            </a:extLst>
          </p:cNvPr>
          <p:cNvPicPr>
            <a:picLocks noChangeAspect="1"/>
          </p:cNvPicPr>
          <p:nvPr/>
        </p:nvPicPr>
        <p:blipFill rotWithShape="1">
          <a:blip r:embed="rId2">
            <a:alphaModFix amt="30000"/>
            <a:extLst>
              <a:ext uri="{96DAC541-7B7A-43D3-8B79-37D633B846F1}">
                <asvg:svgBlip xmlns:asvg="http://schemas.microsoft.com/office/drawing/2016/SVG/main" r:embed="rId3"/>
              </a:ext>
            </a:extLst>
          </a:blip>
          <a:srcRect l="971" t="3788" r="-1833"/>
          <a:stretch/>
        </p:blipFill>
        <p:spPr>
          <a:xfrm rot="10800000">
            <a:off x="10576068" y="4606996"/>
            <a:ext cx="1411549" cy="2121763"/>
          </a:xfrm>
          <a:prstGeom prst="rect">
            <a:avLst/>
          </a:prstGeom>
        </p:spPr>
      </p:pic>
      <p:pic>
        <p:nvPicPr>
          <p:cNvPr id="5" name="Kuva 4">
            <a:extLst>
              <a:ext uri="{FF2B5EF4-FFF2-40B4-BE49-F238E27FC236}">
                <a16:creationId xmlns:a16="http://schemas.microsoft.com/office/drawing/2014/main" id="{57A680EE-E65D-452F-9E2F-69B2B458410B}"/>
              </a:ext>
            </a:extLst>
          </p:cNvPr>
          <p:cNvPicPr>
            <a:picLocks noChangeAspect="1"/>
          </p:cNvPicPr>
          <p:nvPr/>
        </p:nvPicPr>
        <p:blipFill rotWithShape="1">
          <a:blip r:embed="rId4">
            <a:alphaModFix amt="40000"/>
            <a:extLst>
              <a:ext uri="{96DAC541-7B7A-43D3-8B79-37D633B846F1}">
                <asvg:svgBlip xmlns:asvg="http://schemas.microsoft.com/office/drawing/2016/SVG/main" r:embed="rId5"/>
              </a:ext>
            </a:extLst>
          </a:blip>
          <a:srcRect l="201" t="334" r="487" b="-334"/>
          <a:stretch/>
        </p:blipFill>
        <p:spPr>
          <a:xfrm rot="10800000">
            <a:off x="6797445" y="5288341"/>
            <a:ext cx="2236627" cy="1569659"/>
          </a:xfrm>
          <a:prstGeom prst="rect">
            <a:avLst/>
          </a:prstGeom>
        </p:spPr>
      </p:pic>
      <p:pic>
        <p:nvPicPr>
          <p:cNvPr id="11" name="Kuva 10">
            <a:extLst>
              <a:ext uri="{FF2B5EF4-FFF2-40B4-BE49-F238E27FC236}">
                <a16:creationId xmlns:a16="http://schemas.microsoft.com/office/drawing/2014/main" id="{0C066905-D4CF-4489-A1C5-FDCA76AE0C0F}"/>
              </a:ext>
            </a:extLst>
          </p:cNvPr>
          <p:cNvPicPr>
            <a:picLocks noChangeAspect="1"/>
          </p:cNvPicPr>
          <p:nvPr/>
        </p:nvPicPr>
        <p:blipFill rotWithShape="1">
          <a:blip r:embed="rId6">
            <a:alphaModFix amt="32000"/>
            <a:extLst>
              <a:ext uri="{96DAC541-7B7A-43D3-8B79-37D633B846F1}">
                <asvg:svgBlip xmlns:asvg="http://schemas.microsoft.com/office/drawing/2016/SVG/main" r:embed="rId7"/>
              </a:ext>
            </a:extLst>
          </a:blip>
          <a:srcRect l="-1414"/>
          <a:stretch/>
        </p:blipFill>
        <p:spPr>
          <a:xfrm>
            <a:off x="0" y="4438719"/>
            <a:ext cx="2840855" cy="2419281"/>
          </a:xfrm>
          <a:prstGeom prst="rect">
            <a:avLst/>
          </a:prstGeom>
        </p:spPr>
      </p:pic>
      <p:pic>
        <p:nvPicPr>
          <p:cNvPr id="16" name="Kuva 15">
            <a:extLst>
              <a:ext uri="{FF2B5EF4-FFF2-40B4-BE49-F238E27FC236}">
                <a16:creationId xmlns:a16="http://schemas.microsoft.com/office/drawing/2014/main" id="{0F98C360-CEE2-453C-9581-A9737F048A2F}"/>
              </a:ext>
            </a:extLst>
          </p:cNvPr>
          <p:cNvPicPr>
            <a:picLocks noChangeAspect="1"/>
          </p:cNvPicPr>
          <p:nvPr/>
        </p:nvPicPr>
        <p:blipFill rotWithShape="1">
          <a:blip r:embed="rId4">
            <a:alphaModFix amt="26000"/>
            <a:extLst>
              <a:ext uri="{96DAC541-7B7A-43D3-8B79-37D633B846F1}">
                <asvg:svgBlip xmlns:asvg="http://schemas.microsoft.com/office/drawing/2016/SVG/main" r:embed="rId5"/>
              </a:ext>
            </a:extLst>
          </a:blip>
          <a:srcRect t="-1651" b="1"/>
          <a:stretch/>
        </p:blipFill>
        <p:spPr>
          <a:xfrm>
            <a:off x="5931860" y="104983"/>
            <a:ext cx="2634357" cy="1866343"/>
          </a:xfrm>
          <a:prstGeom prst="rect">
            <a:avLst/>
          </a:prstGeom>
        </p:spPr>
      </p:pic>
      <p:pic>
        <p:nvPicPr>
          <p:cNvPr id="17" name="Kuva 16">
            <a:extLst>
              <a:ext uri="{FF2B5EF4-FFF2-40B4-BE49-F238E27FC236}">
                <a16:creationId xmlns:a16="http://schemas.microsoft.com/office/drawing/2014/main" id="{C736C5C2-0FB1-4035-8ADA-C1ACB3B89033}"/>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 r="-2318" b="-565"/>
          <a:stretch/>
        </p:blipFill>
        <p:spPr>
          <a:xfrm>
            <a:off x="8277318" y="177553"/>
            <a:ext cx="3367596" cy="2858610"/>
          </a:xfrm>
          <a:prstGeom prst="rect">
            <a:avLst/>
          </a:prstGeom>
        </p:spPr>
      </p:pic>
      <p:sp>
        <p:nvSpPr>
          <p:cNvPr id="8" name="Tekstin paikkamerkki 13">
            <a:extLst>
              <a:ext uri="{FF2B5EF4-FFF2-40B4-BE49-F238E27FC236}">
                <a16:creationId xmlns:a16="http://schemas.microsoft.com/office/drawing/2014/main" id="{7B5DC0CC-5DB4-4580-904D-A9BD75402964}"/>
              </a:ext>
            </a:extLst>
          </p:cNvPr>
          <p:cNvSpPr>
            <a:spLocks noGrp="1"/>
          </p:cNvSpPr>
          <p:nvPr>
            <p:ph type="body" sz="quarter" idx="11" hasCustomPrompt="1"/>
          </p:nvPr>
        </p:nvSpPr>
        <p:spPr>
          <a:xfrm>
            <a:off x="390525" y="1657350"/>
            <a:ext cx="7620000" cy="4843465"/>
          </a:xfrm>
        </p:spPr>
        <p:txBody>
          <a:bodyPr/>
          <a:lstStyle>
            <a:lvl1pPr>
              <a:defRPr/>
            </a:lvl1pPr>
          </a:lstStyle>
          <a:p>
            <a:pPr lvl="0"/>
            <a:r>
              <a:rPr lang="fi-FI" dirty="0"/>
              <a:t>Lisää teksti napsauttamalla</a:t>
            </a:r>
          </a:p>
        </p:txBody>
      </p:sp>
      <p:sp>
        <p:nvSpPr>
          <p:cNvPr id="10" name="Ellipsi 9">
            <a:extLst>
              <a:ext uri="{FF2B5EF4-FFF2-40B4-BE49-F238E27FC236}">
                <a16:creationId xmlns:a16="http://schemas.microsoft.com/office/drawing/2014/main" id="{C123186A-9191-47E5-9A48-8F5C7B04C604}"/>
              </a:ext>
            </a:extLst>
          </p:cNvPr>
          <p:cNvSpPr/>
          <p:nvPr/>
        </p:nvSpPr>
        <p:spPr>
          <a:xfrm>
            <a:off x="8699176" y="3548166"/>
            <a:ext cx="2757948" cy="2743200"/>
          </a:xfrm>
          <a:prstGeom prst="ellipse">
            <a:avLst/>
          </a:prstGeom>
          <a:blipFill>
            <a:blip r:embed="rId10" cstate="email">
              <a:extLst>
                <a:ext uri="{28A0092B-C50C-407E-A947-70E740481C1C}">
                  <a14:useLocalDpi xmlns:a14="http://schemas.microsoft.com/office/drawing/2010/main"/>
                </a:ext>
              </a:extLst>
            </a:blip>
            <a:srcRect/>
            <a:stretch>
              <a:fillRect l="-48888" r="-1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2" name="Ellipsi 11">
            <a:extLst>
              <a:ext uri="{FF2B5EF4-FFF2-40B4-BE49-F238E27FC236}">
                <a16:creationId xmlns:a16="http://schemas.microsoft.com/office/drawing/2014/main" id="{A387E4B0-0930-4158-8B5D-A3CB1EC22EED}"/>
              </a:ext>
            </a:extLst>
          </p:cNvPr>
          <p:cNvSpPr/>
          <p:nvPr/>
        </p:nvSpPr>
        <p:spPr>
          <a:xfrm>
            <a:off x="11148424" y="3531590"/>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3" name="Ellipsi 12">
            <a:extLst>
              <a:ext uri="{FF2B5EF4-FFF2-40B4-BE49-F238E27FC236}">
                <a16:creationId xmlns:a16="http://schemas.microsoft.com/office/drawing/2014/main" id="{9D5EBC39-0BED-42AD-9FA8-A7AC6DA80E49}"/>
              </a:ext>
            </a:extLst>
          </p:cNvPr>
          <p:cNvSpPr/>
          <p:nvPr/>
        </p:nvSpPr>
        <p:spPr>
          <a:xfrm>
            <a:off x="8505073" y="5933204"/>
            <a:ext cx="448518" cy="44851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5" name="Ellipsi 14">
            <a:extLst>
              <a:ext uri="{FF2B5EF4-FFF2-40B4-BE49-F238E27FC236}">
                <a16:creationId xmlns:a16="http://schemas.microsoft.com/office/drawing/2014/main" id="{57789798-F1D5-4976-83B6-07D94F40B1CD}"/>
              </a:ext>
            </a:extLst>
          </p:cNvPr>
          <p:cNvSpPr/>
          <p:nvPr/>
        </p:nvSpPr>
        <p:spPr>
          <a:xfrm>
            <a:off x="8173998" y="6215762"/>
            <a:ext cx="234278" cy="234277"/>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dirty="0"/>
          </a:p>
        </p:txBody>
      </p:sp>
      <p:sp>
        <p:nvSpPr>
          <p:cNvPr id="18" name="Otsikko 1">
            <a:extLst>
              <a:ext uri="{FF2B5EF4-FFF2-40B4-BE49-F238E27FC236}">
                <a16:creationId xmlns:a16="http://schemas.microsoft.com/office/drawing/2014/main" id="{7800B23B-C755-495A-83FB-1FBF2E3A39F0}"/>
              </a:ext>
            </a:extLst>
          </p:cNvPr>
          <p:cNvSpPr>
            <a:spLocks noGrp="1"/>
          </p:cNvSpPr>
          <p:nvPr userDrawn="1">
            <p:ph type="title" hasCustomPrompt="1"/>
          </p:nvPr>
        </p:nvSpPr>
        <p:spPr>
          <a:xfrm>
            <a:off x="432001" y="432000"/>
            <a:ext cx="10143235" cy="432000"/>
          </a:xfrm>
        </p:spPr>
        <p:txBody>
          <a:bodyPr rtlCol="0"/>
          <a:lstStyle>
            <a:lvl1pPr>
              <a:defRPr>
                <a:solidFill>
                  <a:srgbClr val="00B3F0"/>
                </a:solidFill>
              </a:defRPr>
            </a:lvl1pPr>
          </a:lstStyle>
          <a:p>
            <a:pPr rtl="0"/>
            <a:r>
              <a:rPr lang="fi-FI" noProof="0" dirty="0"/>
              <a:t>Muokkaa otsikkoa napsauttamalla</a:t>
            </a:r>
          </a:p>
        </p:txBody>
      </p:sp>
      <p:sp>
        <p:nvSpPr>
          <p:cNvPr id="19" name="Tekstin paikkamerkki 4">
            <a:extLst>
              <a:ext uri="{FF2B5EF4-FFF2-40B4-BE49-F238E27FC236}">
                <a16:creationId xmlns:a16="http://schemas.microsoft.com/office/drawing/2014/main" id="{5E99DD06-D023-42EC-8204-0F3FBA3B7DA3}"/>
              </a:ext>
            </a:extLst>
          </p:cNvPr>
          <p:cNvSpPr>
            <a:spLocks noGrp="1"/>
          </p:cNvSpPr>
          <p:nvPr userDrawn="1">
            <p:ph type="body" sz="quarter" idx="13" hasCustomPrompt="1"/>
          </p:nvPr>
        </p:nvSpPr>
        <p:spPr>
          <a:xfrm>
            <a:off x="431800" y="1008000"/>
            <a:ext cx="10144125" cy="252000"/>
          </a:xfrm>
        </p:spPr>
        <p:txBody>
          <a:bodyPr rtlCol="0"/>
          <a:lstStyle>
            <a:lvl1pPr marL="0" indent="0">
              <a:buNone/>
              <a:defRPr>
                <a:solidFill>
                  <a:srgbClr val="00B3F0"/>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Alaotsikko</a:t>
            </a:r>
          </a:p>
        </p:txBody>
      </p:sp>
    </p:spTree>
    <p:extLst>
      <p:ext uri="{BB962C8B-B14F-4D97-AF65-F5344CB8AC3E}">
        <p14:creationId xmlns:p14="http://schemas.microsoft.com/office/powerpoint/2010/main" val="1377814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aihtoehtoinen lopetusdia">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18FE8A6B-C326-40B0-A6CB-30F26B2DA940}"/>
              </a:ext>
            </a:extLst>
          </p:cNvPr>
          <p:cNvGrpSpPr/>
          <p:nvPr/>
        </p:nvGrpSpPr>
        <p:grpSpPr>
          <a:xfrm>
            <a:off x="5279700" y="0"/>
            <a:ext cx="6726769" cy="6858000"/>
            <a:chOff x="0" y="0"/>
            <a:chExt cx="12192000" cy="6858000"/>
          </a:xfrm>
          <a:solidFill>
            <a:schemeClr val="accent1"/>
          </a:solidFill>
        </p:grpSpPr>
        <p:sp>
          <p:nvSpPr>
            <p:cNvPr id="7" name="Suorakulmio 6">
              <a:extLst>
                <a:ext uri="{FF2B5EF4-FFF2-40B4-BE49-F238E27FC236}">
                  <a16:creationId xmlns:a16="http://schemas.microsoft.com/office/drawing/2014/main" id="{5D21E59C-9C8A-4CE5-85D7-BC7F57A816DF}"/>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8" name="Suorakulmio 7">
              <a:extLst>
                <a:ext uri="{FF2B5EF4-FFF2-40B4-BE49-F238E27FC236}">
                  <a16:creationId xmlns:a16="http://schemas.microsoft.com/office/drawing/2014/main" id="{C889CB7F-EB01-4A6E-9660-2E8846354F6B}"/>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pic>
        <p:nvPicPr>
          <p:cNvPr id="9" name="Kuva 8">
            <a:extLst>
              <a:ext uri="{FF2B5EF4-FFF2-40B4-BE49-F238E27FC236}">
                <a16:creationId xmlns:a16="http://schemas.microsoft.com/office/drawing/2014/main" id="{7D7E7EA2-CC27-4E42-9F37-9D8CAE35DF7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4"/>
          <a:stretch/>
        </p:blipFill>
        <p:spPr>
          <a:xfrm>
            <a:off x="8302764" y="1317095"/>
            <a:ext cx="3669460" cy="3124924"/>
          </a:xfrm>
          <a:prstGeom prst="rect">
            <a:avLst/>
          </a:prstGeom>
        </p:spPr>
      </p:pic>
      <p:sp>
        <p:nvSpPr>
          <p:cNvPr id="13" name="Otsikko 1">
            <a:extLst>
              <a:ext uri="{FF2B5EF4-FFF2-40B4-BE49-F238E27FC236}">
                <a16:creationId xmlns:a16="http://schemas.microsoft.com/office/drawing/2014/main" id="{42A6F7C2-7752-4066-920A-DE7B3FF9ED79}"/>
              </a:ext>
            </a:extLst>
          </p:cNvPr>
          <p:cNvSpPr>
            <a:spLocks noGrp="1"/>
          </p:cNvSpPr>
          <p:nvPr>
            <p:ph type="ctrTitle" hasCustomPrompt="1"/>
          </p:nvPr>
        </p:nvSpPr>
        <p:spPr>
          <a:xfrm>
            <a:off x="5573044" y="3674374"/>
            <a:ext cx="6115373"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4" name="Alaotsikko 2">
            <a:extLst>
              <a:ext uri="{FF2B5EF4-FFF2-40B4-BE49-F238E27FC236}">
                <a16:creationId xmlns:a16="http://schemas.microsoft.com/office/drawing/2014/main" id="{C0EC9482-F5DD-4F70-B51D-BF751B992986}"/>
              </a:ext>
            </a:extLst>
          </p:cNvPr>
          <p:cNvSpPr>
            <a:spLocks noGrp="1"/>
          </p:cNvSpPr>
          <p:nvPr>
            <p:ph type="subTitle" idx="1"/>
          </p:nvPr>
        </p:nvSpPr>
        <p:spPr>
          <a:xfrm>
            <a:off x="5573044" y="5711550"/>
            <a:ext cx="6115373"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823266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uvien luettelomerki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a:xfrm>
            <a:off x="432001" y="432000"/>
            <a:ext cx="10143235" cy="432000"/>
          </a:xfrm>
        </p:spPr>
        <p:txBody>
          <a:bodyPr rtlCol="0"/>
          <a:lstStyle>
            <a:lvl1pPr>
              <a:defRPr>
                <a:solidFill>
                  <a:srgbClr val="00B3F0"/>
                </a:solidFill>
              </a:defRPr>
            </a:lvl1pPr>
          </a:lstStyle>
          <a:p>
            <a:pPr rtl="0"/>
            <a:r>
              <a:rPr lang="fi-FI" noProof="0" dirty="0"/>
              <a:t>Muokkaa otsikkoa napsauttamalla</a:t>
            </a:r>
          </a:p>
        </p:txBody>
      </p:sp>
      <p:sp>
        <p:nvSpPr>
          <p:cNvPr id="5" name="Tekstin paikkamerkki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solidFill>
                  <a:srgbClr val="00B3F0"/>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Alaotsikko</a:t>
            </a:r>
          </a:p>
        </p:txBody>
      </p:sp>
      <p:sp>
        <p:nvSpPr>
          <p:cNvPr id="4" name="Suorakulmio 3">
            <a:extLst>
              <a:ext uri="{FF2B5EF4-FFF2-40B4-BE49-F238E27FC236}">
                <a16:creationId xmlns:a16="http://schemas.microsoft.com/office/drawing/2014/main" id="{9CA47B37-80B0-5A4F-BDC3-DE42D5B2D34F}"/>
              </a:ext>
            </a:extLst>
          </p:cNvPr>
          <p:cNvSpPr/>
          <p:nvPr/>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7" name="Kuvan paikkamerkki 15">
            <a:extLst>
              <a:ext uri="{FF2B5EF4-FFF2-40B4-BE49-F238E27FC236}">
                <a16:creationId xmlns:a16="http://schemas.microsoft.com/office/drawing/2014/main" id="{9BEFB849-10AA-4702-9225-F101A3158C66}"/>
              </a:ext>
            </a:extLst>
          </p:cNvPr>
          <p:cNvSpPr>
            <a:spLocks noGrp="1"/>
          </p:cNvSpPr>
          <p:nvPr>
            <p:ph type="pic" sz="quarter" idx="4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dirty="0"/>
              <a:t>Lisää kuva napsauttamalla kuvaketta</a:t>
            </a:r>
          </a:p>
        </p:txBody>
      </p:sp>
      <p:sp>
        <p:nvSpPr>
          <p:cNvPr id="6" name="Tekstin paikkamerkki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8" name="Tekstin paikkamerkki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23" name="Suorakulmio 22">
            <a:extLst>
              <a:ext uri="{FF2B5EF4-FFF2-40B4-BE49-F238E27FC236}">
                <a16:creationId xmlns:a16="http://schemas.microsoft.com/office/drawing/2014/main" id="{1A6AC2DF-47CD-A743-A120-FBE75B801CF3}"/>
              </a:ext>
            </a:extLst>
          </p:cNvPr>
          <p:cNvSpPr/>
          <p:nvPr/>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8" name="Kuvan paikkamerkki 15">
            <a:extLst>
              <a:ext uri="{FF2B5EF4-FFF2-40B4-BE49-F238E27FC236}">
                <a16:creationId xmlns:a16="http://schemas.microsoft.com/office/drawing/2014/main" id="{950FDCA0-F98B-4045-84D2-96B0C07C3261}"/>
              </a:ext>
            </a:extLst>
          </p:cNvPr>
          <p:cNvSpPr>
            <a:spLocks noGrp="1"/>
          </p:cNvSpPr>
          <p:nvPr>
            <p:ph type="pic" sz="quarter" idx="47"/>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9" name="Tekstin paikkamerkki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0" name="Tekstin paikkamerkki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24" name="Suorakulmio 23">
            <a:extLst>
              <a:ext uri="{FF2B5EF4-FFF2-40B4-BE49-F238E27FC236}">
                <a16:creationId xmlns:a16="http://schemas.microsoft.com/office/drawing/2014/main" id="{17E0F6BC-FBF2-3048-B833-61609739028C}"/>
              </a:ext>
            </a:extLst>
          </p:cNvPr>
          <p:cNvSpPr/>
          <p:nvPr/>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9" name="Kuvan paikkamerkki 15">
            <a:extLst>
              <a:ext uri="{FF2B5EF4-FFF2-40B4-BE49-F238E27FC236}">
                <a16:creationId xmlns:a16="http://schemas.microsoft.com/office/drawing/2014/main" id="{6C44DD27-06F8-5E4B-A3C6-697621E92BE8}"/>
              </a:ext>
            </a:extLst>
          </p:cNvPr>
          <p:cNvSpPr>
            <a:spLocks noGrp="1"/>
          </p:cNvSpPr>
          <p:nvPr>
            <p:ph type="pic" sz="quarter" idx="48"/>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11" name="Tekstin paikkamerkki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693519" y="3971432"/>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2" name="Tekstin paikkamerkki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693519" y="4471987"/>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25" name="Suorakulmio 24">
            <a:extLst>
              <a:ext uri="{FF2B5EF4-FFF2-40B4-BE49-F238E27FC236}">
                <a16:creationId xmlns:a16="http://schemas.microsoft.com/office/drawing/2014/main" id="{D0B0310F-833E-864C-9FB7-B2B2A6714808}"/>
              </a:ext>
            </a:extLst>
          </p:cNvPr>
          <p:cNvSpPr/>
          <p:nvPr/>
        </p:nvSpPr>
        <p:spPr>
          <a:xfrm>
            <a:off x="702679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0" name="Kuvan paikkamerkki 15">
            <a:extLst>
              <a:ext uri="{FF2B5EF4-FFF2-40B4-BE49-F238E27FC236}">
                <a16:creationId xmlns:a16="http://schemas.microsoft.com/office/drawing/2014/main" id="{B5386843-2347-C744-B933-1DD36A7C8E7D}"/>
              </a:ext>
            </a:extLst>
          </p:cNvPr>
          <p:cNvSpPr>
            <a:spLocks noGrp="1"/>
          </p:cNvSpPr>
          <p:nvPr>
            <p:ph type="pic" sz="quarter" idx="49"/>
          </p:nvPr>
        </p:nvSpPr>
        <p:spPr>
          <a:xfrm>
            <a:off x="732397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13" name="Tekstin paikkamerkki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4" name="Tekstin paikkamerkki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26" name="Suorakulmio 25">
            <a:extLst>
              <a:ext uri="{FF2B5EF4-FFF2-40B4-BE49-F238E27FC236}">
                <a16:creationId xmlns:a16="http://schemas.microsoft.com/office/drawing/2014/main" id="{F906D597-BA39-4C4D-833F-CC0EE989B51C}"/>
              </a:ext>
            </a:extLst>
          </p:cNvPr>
          <p:cNvSpPr/>
          <p:nvPr/>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1" name="Kuvan paikkamerkki 15">
            <a:extLst>
              <a:ext uri="{FF2B5EF4-FFF2-40B4-BE49-F238E27FC236}">
                <a16:creationId xmlns:a16="http://schemas.microsoft.com/office/drawing/2014/main" id="{A768E49A-CED3-8F42-97CF-C7E360393704}"/>
              </a:ext>
            </a:extLst>
          </p:cNvPr>
          <p:cNvSpPr>
            <a:spLocks noGrp="1"/>
          </p:cNvSpPr>
          <p:nvPr>
            <p:ph type="pic" sz="quarter" idx="50"/>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15" name="Tekstin paikkamerkki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6" name="Tekstin paikkamerkki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pic>
        <p:nvPicPr>
          <p:cNvPr id="27" name="Kuva 26">
            <a:extLst>
              <a:ext uri="{FF2B5EF4-FFF2-40B4-BE49-F238E27FC236}">
                <a16:creationId xmlns:a16="http://schemas.microsoft.com/office/drawing/2014/main" id="{07054897-A3F8-4D97-8428-D8AFBA8DAF39}"/>
              </a:ext>
            </a:extLst>
          </p:cNvPr>
          <p:cNvPicPr>
            <a:picLocks noChangeAspect="1"/>
          </p:cNvPicPr>
          <p:nvPr/>
        </p:nvPicPr>
        <p:blipFill rotWithShape="1">
          <a:blip r:embed="rId2">
            <a:alphaModFix amt="23000"/>
            <a:extLst>
              <a:ext uri="{96DAC541-7B7A-43D3-8B79-37D633B846F1}">
                <asvg:svgBlip xmlns:asvg="http://schemas.microsoft.com/office/drawing/2016/SVG/main" r:embed="rId3"/>
              </a:ext>
            </a:extLst>
          </a:blip>
          <a:srcRect l="-58386" t="-1059" r="28897" b="-7048"/>
          <a:stretch/>
        </p:blipFill>
        <p:spPr>
          <a:xfrm rot="10800000">
            <a:off x="142239" y="4674401"/>
            <a:ext cx="1909931" cy="1981125"/>
          </a:xfrm>
          <a:prstGeom prst="rect">
            <a:avLst/>
          </a:prstGeom>
        </p:spPr>
      </p:pic>
    </p:spTree>
    <p:extLst>
      <p:ext uri="{BB962C8B-B14F-4D97-AF65-F5344CB8AC3E}">
        <p14:creationId xmlns:p14="http://schemas.microsoft.com/office/powerpoint/2010/main" val="353976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ien luettelomerkit 3X">
    <p:spTree>
      <p:nvGrpSpPr>
        <p:cNvPr id="1" name=""/>
        <p:cNvGrpSpPr/>
        <p:nvPr/>
      </p:nvGrpSpPr>
      <p:grpSpPr>
        <a:xfrm>
          <a:off x="0" y="0"/>
          <a:ext cx="0" cy="0"/>
          <a:chOff x="0" y="0"/>
          <a:chExt cx="0" cy="0"/>
        </a:xfrm>
      </p:grpSpPr>
      <p:sp>
        <p:nvSpPr>
          <p:cNvPr id="31" name="Suorakulmio 30">
            <a:extLst>
              <a:ext uri="{FF2B5EF4-FFF2-40B4-BE49-F238E27FC236}">
                <a16:creationId xmlns:a16="http://schemas.microsoft.com/office/drawing/2014/main" id="{5E3B0AD5-3645-8443-891F-C0E1D9763D7A}"/>
              </a:ext>
            </a:extLst>
          </p:cNvPr>
          <p:cNvSpPr/>
          <p:nvPr/>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4" name="Kuvan paikkamerkki 15">
            <a:extLst>
              <a:ext uri="{FF2B5EF4-FFF2-40B4-BE49-F238E27FC236}">
                <a16:creationId xmlns:a16="http://schemas.microsoft.com/office/drawing/2014/main" id="{58E0D31A-DD56-EF4B-A0DC-8130892CA19D}"/>
              </a:ext>
            </a:extLst>
          </p:cNvPr>
          <p:cNvSpPr>
            <a:spLocks noGrp="1"/>
          </p:cNvSpPr>
          <p:nvPr>
            <p:ph type="pic" sz="quarter" idx="45"/>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dirty="0"/>
              <a:t>Lisää kuva napsauttamalla kuvaketta</a:t>
            </a:r>
          </a:p>
        </p:txBody>
      </p:sp>
      <p:sp>
        <p:nvSpPr>
          <p:cNvPr id="16" name="Tekstin paikkamerkki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7" name="Tekstin paikkamerkki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32" name="Suorakulmio 31">
            <a:extLst>
              <a:ext uri="{FF2B5EF4-FFF2-40B4-BE49-F238E27FC236}">
                <a16:creationId xmlns:a16="http://schemas.microsoft.com/office/drawing/2014/main" id="{BE9B724A-B58C-CD4D-8980-C0DFE08B79B5}"/>
              </a:ext>
            </a:extLst>
          </p:cNvPr>
          <p:cNvSpPr/>
          <p:nvPr/>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5" name="Kuvan paikkamerkki 15">
            <a:extLst>
              <a:ext uri="{FF2B5EF4-FFF2-40B4-BE49-F238E27FC236}">
                <a16:creationId xmlns:a16="http://schemas.microsoft.com/office/drawing/2014/main" id="{49A7B2CE-81BA-D944-BE88-232214C60554}"/>
              </a:ext>
            </a:extLst>
          </p:cNvPr>
          <p:cNvSpPr>
            <a:spLocks noGrp="1"/>
          </p:cNvSpPr>
          <p:nvPr>
            <p:ph type="pic" sz="quarter" idx="47"/>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18" name="Tekstin paikkamerkki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9" name="Tekstin paikkamerkki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33" name="Suorakulmio 32">
            <a:extLst>
              <a:ext uri="{FF2B5EF4-FFF2-40B4-BE49-F238E27FC236}">
                <a16:creationId xmlns:a16="http://schemas.microsoft.com/office/drawing/2014/main" id="{28894D68-6E31-8646-BFD7-2C0D8C4CD961}"/>
              </a:ext>
            </a:extLst>
          </p:cNvPr>
          <p:cNvSpPr/>
          <p:nvPr/>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6" name="Kuvan paikkamerkki 15">
            <a:extLst>
              <a:ext uri="{FF2B5EF4-FFF2-40B4-BE49-F238E27FC236}">
                <a16:creationId xmlns:a16="http://schemas.microsoft.com/office/drawing/2014/main" id="{7228B3AA-7CEF-C740-B9D8-656B168288C0}"/>
              </a:ext>
            </a:extLst>
          </p:cNvPr>
          <p:cNvSpPr>
            <a:spLocks noGrp="1"/>
          </p:cNvSpPr>
          <p:nvPr>
            <p:ph type="pic" sz="quarter" idx="48"/>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endParaRPr lang="fi-FI" noProof="0" dirty="0"/>
          </a:p>
        </p:txBody>
      </p:sp>
      <p:sp>
        <p:nvSpPr>
          <p:cNvPr id="20" name="Tekstin paikkamerkki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9" y="3971432"/>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21" name="Tekstin paikkamerkki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9" y="4471987"/>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pic>
        <p:nvPicPr>
          <p:cNvPr id="22" name="Kuva 21">
            <a:extLst>
              <a:ext uri="{FF2B5EF4-FFF2-40B4-BE49-F238E27FC236}">
                <a16:creationId xmlns:a16="http://schemas.microsoft.com/office/drawing/2014/main" id="{376FEF21-0FFE-4371-B9E6-A65CD8FD234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079" t="-1059" r="-11221" b="-7048"/>
          <a:stretch/>
        </p:blipFill>
        <p:spPr>
          <a:xfrm rot="10800000">
            <a:off x="10258559" y="867755"/>
            <a:ext cx="2084945" cy="2688991"/>
          </a:xfrm>
          <a:prstGeom prst="rect">
            <a:avLst/>
          </a:prstGeom>
        </p:spPr>
      </p:pic>
      <p:grpSp>
        <p:nvGrpSpPr>
          <p:cNvPr id="23" name="Ryhmä 22">
            <a:extLst>
              <a:ext uri="{FF2B5EF4-FFF2-40B4-BE49-F238E27FC236}">
                <a16:creationId xmlns:a16="http://schemas.microsoft.com/office/drawing/2014/main" id="{ADFD59C7-F363-4254-A744-7B9062937499}"/>
              </a:ext>
            </a:extLst>
          </p:cNvPr>
          <p:cNvGrpSpPr/>
          <p:nvPr userDrawn="1"/>
        </p:nvGrpSpPr>
        <p:grpSpPr>
          <a:xfrm>
            <a:off x="6610662" y="0"/>
            <a:ext cx="5413173" cy="6858000"/>
            <a:chOff x="0" y="0"/>
            <a:chExt cx="12192000" cy="6858000"/>
          </a:xfrm>
          <a:solidFill>
            <a:schemeClr val="accent1"/>
          </a:solidFill>
        </p:grpSpPr>
        <p:sp>
          <p:nvSpPr>
            <p:cNvPr id="24" name="Suorakulmio 23">
              <a:extLst>
                <a:ext uri="{FF2B5EF4-FFF2-40B4-BE49-F238E27FC236}">
                  <a16:creationId xmlns:a16="http://schemas.microsoft.com/office/drawing/2014/main" id="{5FC6E272-B1A9-4B18-A006-3A3873EEC3FF}"/>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8" name="Suorakulmio 27">
              <a:extLst>
                <a:ext uri="{FF2B5EF4-FFF2-40B4-BE49-F238E27FC236}">
                  <a16:creationId xmlns:a16="http://schemas.microsoft.com/office/drawing/2014/main" id="{D3624CDE-41B2-4041-BF1D-F4AD5DC77C00}"/>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37" name="Otsikko 1">
            <a:extLst>
              <a:ext uri="{FF2B5EF4-FFF2-40B4-BE49-F238E27FC236}">
                <a16:creationId xmlns:a16="http://schemas.microsoft.com/office/drawing/2014/main" id="{499F4918-AA69-42A3-A89C-B8083F5A9748}"/>
              </a:ext>
            </a:extLst>
          </p:cNvPr>
          <p:cNvSpPr>
            <a:spLocks noGrp="1"/>
          </p:cNvSpPr>
          <p:nvPr>
            <p:ph type="ctrTitle" hasCustomPrompt="1"/>
          </p:nvPr>
        </p:nvSpPr>
        <p:spPr>
          <a:xfrm>
            <a:off x="6956612" y="3674374"/>
            <a:ext cx="4731805"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38" name="Alaotsikko 2">
            <a:extLst>
              <a:ext uri="{FF2B5EF4-FFF2-40B4-BE49-F238E27FC236}">
                <a16:creationId xmlns:a16="http://schemas.microsoft.com/office/drawing/2014/main" id="{E185676C-1C3B-48EE-9531-2ABEF1C3E1B3}"/>
              </a:ext>
            </a:extLst>
          </p:cNvPr>
          <p:cNvSpPr>
            <a:spLocks noGrp="1"/>
          </p:cNvSpPr>
          <p:nvPr>
            <p:ph type="subTitle" idx="1"/>
          </p:nvPr>
        </p:nvSpPr>
        <p:spPr>
          <a:xfrm>
            <a:off x="6956612" y="5711550"/>
            <a:ext cx="4731805"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790958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uvien luettelomerkit 4X">
    <p:spTree>
      <p:nvGrpSpPr>
        <p:cNvPr id="1" name=""/>
        <p:cNvGrpSpPr/>
        <p:nvPr/>
      </p:nvGrpSpPr>
      <p:grpSpPr>
        <a:xfrm>
          <a:off x="0" y="0"/>
          <a:ext cx="0" cy="0"/>
          <a:chOff x="0" y="0"/>
          <a:chExt cx="0" cy="0"/>
        </a:xfrm>
      </p:grpSpPr>
      <p:sp>
        <p:nvSpPr>
          <p:cNvPr id="31" name="Suorakulmio 30">
            <a:extLst>
              <a:ext uri="{FF2B5EF4-FFF2-40B4-BE49-F238E27FC236}">
                <a16:creationId xmlns:a16="http://schemas.microsoft.com/office/drawing/2014/main" id="{5F5735D3-1D9F-7543-95B4-59FA78EE1633}"/>
              </a:ext>
            </a:extLst>
          </p:cNvPr>
          <p:cNvSpPr/>
          <p:nvPr/>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3" name="Kuvan paikkamerkki 15">
            <a:extLst>
              <a:ext uri="{FF2B5EF4-FFF2-40B4-BE49-F238E27FC236}">
                <a16:creationId xmlns:a16="http://schemas.microsoft.com/office/drawing/2014/main" id="{DC68C0D1-0629-E546-99ED-3DA6B7EE0EE8}"/>
              </a:ext>
            </a:extLst>
          </p:cNvPr>
          <p:cNvSpPr>
            <a:spLocks noGrp="1"/>
          </p:cNvSpPr>
          <p:nvPr>
            <p:ph type="pic" sz="quarter" idx="5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16" name="Tekstin paikkamerkki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7" name="Tekstin paikkamerkki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32" name="Suorakulmio 31">
            <a:extLst>
              <a:ext uri="{FF2B5EF4-FFF2-40B4-BE49-F238E27FC236}">
                <a16:creationId xmlns:a16="http://schemas.microsoft.com/office/drawing/2014/main" id="{4AD89EB4-58FE-9C45-AF3E-821DBB1186EC}"/>
              </a:ext>
            </a:extLst>
          </p:cNvPr>
          <p:cNvSpPr/>
          <p:nvPr/>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4" name="Kuvan paikkamerkki 15">
            <a:extLst>
              <a:ext uri="{FF2B5EF4-FFF2-40B4-BE49-F238E27FC236}">
                <a16:creationId xmlns:a16="http://schemas.microsoft.com/office/drawing/2014/main" id="{905D3761-5A7C-8546-BADF-20524AE7D5DB}"/>
              </a:ext>
            </a:extLst>
          </p:cNvPr>
          <p:cNvSpPr>
            <a:spLocks noGrp="1"/>
          </p:cNvSpPr>
          <p:nvPr>
            <p:ph type="pic" sz="quarter" idx="52"/>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18" name="Tekstin paikkamerkki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9" y="2310044"/>
            <a:ext cx="1620000" cy="252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2</a:t>
            </a:r>
          </a:p>
        </p:txBody>
      </p:sp>
      <p:sp>
        <p:nvSpPr>
          <p:cNvPr id="19" name="Tekstin paikkamerkki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9" y="2702598"/>
            <a:ext cx="1620000" cy="434302"/>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35" name="Suorakulmio 34">
            <a:extLst>
              <a:ext uri="{FF2B5EF4-FFF2-40B4-BE49-F238E27FC236}">
                <a16:creationId xmlns:a16="http://schemas.microsoft.com/office/drawing/2014/main" id="{832E783B-B6C5-C74B-8CB2-1421AF723973}"/>
              </a:ext>
            </a:extLst>
          </p:cNvPr>
          <p:cNvSpPr/>
          <p:nvPr/>
        </p:nvSpPr>
        <p:spPr>
          <a:xfrm>
            <a:off x="1728255"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7" name="Kuvan paikkamerkki 15">
            <a:extLst>
              <a:ext uri="{FF2B5EF4-FFF2-40B4-BE49-F238E27FC236}">
                <a16:creationId xmlns:a16="http://schemas.microsoft.com/office/drawing/2014/main" id="{8B15AB9B-691E-DD4D-9136-3E88324FBF9C}"/>
              </a:ext>
            </a:extLst>
          </p:cNvPr>
          <p:cNvSpPr>
            <a:spLocks noGrp="1"/>
          </p:cNvSpPr>
          <p:nvPr>
            <p:ph type="pic" sz="quarter" idx="53"/>
          </p:nvPr>
        </p:nvSpPr>
        <p:spPr>
          <a:xfrm>
            <a:off x="2025435"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25" name="Tekstin paikkamerkki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3</a:t>
            </a:r>
          </a:p>
        </p:txBody>
      </p:sp>
      <p:sp>
        <p:nvSpPr>
          <p:cNvPr id="26" name="Tekstin paikkamerkki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36" name="Suorakulmio 35">
            <a:extLst>
              <a:ext uri="{FF2B5EF4-FFF2-40B4-BE49-F238E27FC236}">
                <a16:creationId xmlns:a16="http://schemas.microsoft.com/office/drawing/2014/main" id="{4E4FB0C7-5FAE-064C-B022-6C6F1429F789}"/>
              </a:ext>
            </a:extLst>
          </p:cNvPr>
          <p:cNvSpPr/>
          <p:nvPr/>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38" name="Kuvan paikkamerkki 15">
            <a:extLst>
              <a:ext uri="{FF2B5EF4-FFF2-40B4-BE49-F238E27FC236}">
                <a16:creationId xmlns:a16="http://schemas.microsoft.com/office/drawing/2014/main" id="{3B3DF983-963A-B942-97F9-7781C383B6B3}"/>
              </a:ext>
            </a:extLst>
          </p:cNvPr>
          <p:cNvSpPr>
            <a:spLocks noGrp="1"/>
          </p:cNvSpPr>
          <p:nvPr>
            <p:ph type="pic" sz="quarter" idx="54"/>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27" name="Tekstin paikkamerkki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9" y="5329272"/>
            <a:ext cx="1620000" cy="252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4</a:t>
            </a:r>
          </a:p>
        </p:txBody>
      </p:sp>
      <p:sp>
        <p:nvSpPr>
          <p:cNvPr id="28" name="Tekstin paikkamerkki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9" y="5721826"/>
            <a:ext cx="1620000" cy="434302"/>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pic>
        <p:nvPicPr>
          <p:cNvPr id="29" name="Kuva 28">
            <a:extLst>
              <a:ext uri="{FF2B5EF4-FFF2-40B4-BE49-F238E27FC236}">
                <a16:creationId xmlns:a16="http://schemas.microsoft.com/office/drawing/2014/main" id="{2A2613B9-009F-47F2-837F-FB261300145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4"/>
          <a:stretch/>
        </p:blipFill>
        <p:spPr>
          <a:xfrm>
            <a:off x="7508971" y="1047454"/>
            <a:ext cx="3669460" cy="3124924"/>
          </a:xfrm>
          <a:prstGeom prst="rect">
            <a:avLst/>
          </a:prstGeom>
        </p:spPr>
      </p:pic>
      <p:grpSp>
        <p:nvGrpSpPr>
          <p:cNvPr id="30" name="Ryhmä 29">
            <a:extLst>
              <a:ext uri="{FF2B5EF4-FFF2-40B4-BE49-F238E27FC236}">
                <a16:creationId xmlns:a16="http://schemas.microsoft.com/office/drawing/2014/main" id="{CAD76EAD-5CD3-4EE8-A946-851E98693BC8}"/>
              </a:ext>
            </a:extLst>
          </p:cNvPr>
          <p:cNvGrpSpPr/>
          <p:nvPr userDrawn="1"/>
        </p:nvGrpSpPr>
        <p:grpSpPr>
          <a:xfrm>
            <a:off x="6610662" y="0"/>
            <a:ext cx="5413173" cy="6858000"/>
            <a:chOff x="0" y="0"/>
            <a:chExt cx="12192000" cy="6858000"/>
          </a:xfrm>
          <a:solidFill>
            <a:schemeClr val="accent1"/>
          </a:solidFill>
        </p:grpSpPr>
        <p:sp>
          <p:nvSpPr>
            <p:cNvPr id="39" name="Suorakulmio 38">
              <a:extLst>
                <a:ext uri="{FF2B5EF4-FFF2-40B4-BE49-F238E27FC236}">
                  <a16:creationId xmlns:a16="http://schemas.microsoft.com/office/drawing/2014/main" id="{57D50733-8421-4032-9002-9EE60265C27B}"/>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40" name="Suorakulmio 39">
              <a:extLst>
                <a:ext uri="{FF2B5EF4-FFF2-40B4-BE49-F238E27FC236}">
                  <a16:creationId xmlns:a16="http://schemas.microsoft.com/office/drawing/2014/main" id="{9AF2F4B2-3CC4-4DBE-88B7-2E1A1AD838B2}"/>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43" name="Otsikko 1">
            <a:extLst>
              <a:ext uri="{FF2B5EF4-FFF2-40B4-BE49-F238E27FC236}">
                <a16:creationId xmlns:a16="http://schemas.microsoft.com/office/drawing/2014/main" id="{563E2937-1255-4036-AA62-C6B8CD7F90E6}"/>
              </a:ext>
            </a:extLst>
          </p:cNvPr>
          <p:cNvSpPr>
            <a:spLocks noGrp="1"/>
          </p:cNvSpPr>
          <p:nvPr>
            <p:ph type="ctrTitle" hasCustomPrompt="1"/>
          </p:nvPr>
        </p:nvSpPr>
        <p:spPr>
          <a:xfrm>
            <a:off x="6651812" y="3674374"/>
            <a:ext cx="5036605"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44" name="Alaotsikko 2">
            <a:extLst>
              <a:ext uri="{FF2B5EF4-FFF2-40B4-BE49-F238E27FC236}">
                <a16:creationId xmlns:a16="http://schemas.microsoft.com/office/drawing/2014/main" id="{830B43E1-44DA-4E2D-8E31-BBE3132404D9}"/>
              </a:ext>
            </a:extLst>
          </p:cNvPr>
          <p:cNvSpPr>
            <a:spLocks noGrp="1"/>
          </p:cNvSpPr>
          <p:nvPr>
            <p:ph type="subTitle" idx="1"/>
          </p:nvPr>
        </p:nvSpPr>
        <p:spPr>
          <a:xfrm>
            <a:off x="6651812" y="5711550"/>
            <a:ext cx="5036605"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3232376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Kuvien luettelomerkit 4X">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ADE2C494-F1BF-4FE3-9A7C-547D035C1C7E}"/>
              </a:ext>
            </a:extLst>
          </p:cNvPr>
          <p:cNvSpPr>
            <a:spLocks noGrp="1"/>
          </p:cNvSpPr>
          <p:nvPr>
            <p:ph type="body" sz="quarter" idx="11" hasCustomPrompt="1"/>
          </p:nvPr>
        </p:nvSpPr>
        <p:spPr>
          <a:xfrm>
            <a:off x="390525" y="2514600"/>
            <a:ext cx="6026152" cy="3986215"/>
          </a:xfrm>
        </p:spPr>
        <p:txBody>
          <a:bodyPr/>
          <a:lstStyle>
            <a:lvl1pPr>
              <a:defRPr/>
            </a:lvl1pPr>
          </a:lstStyle>
          <a:p>
            <a:pPr lvl="0"/>
            <a:r>
              <a:rPr lang="fi-FI" dirty="0"/>
              <a:t>Lisää teksti napsauttamalla</a:t>
            </a:r>
          </a:p>
        </p:txBody>
      </p:sp>
      <p:pic>
        <p:nvPicPr>
          <p:cNvPr id="10" name="Kuva 9">
            <a:extLst>
              <a:ext uri="{FF2B5EF4-FFF2-40B4-BE49-F238E27FC236}">
                <a16:creationId xmlns:a16="http://schemas.microsoft.com/office/drawing/2014/main" id="{A5C74C79-986F-4E26-B687-1640DE22C4C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4"/>
          <a:stretch/>
        </p:blipFill>
        <p:spPr>
          <a:xfrm>
            <a:off x="7507926" y="1269448"/>
            <a:ext cx="3669460" cy="3124924"/>
          </a:xfrm>
          <a:prstGeom prst="rect">
            <a:avLst/>
          </a:prstGeom>
        </p:spPr>
      </p:pic>
      <p:grpSp>
        <p:nvGrpSpPr>
          <p:cNvPr id="12" name="Ryhmä 11">
            <a:extLst>
              <a:ext uri="{FF2B5EF4-FFF2-40B4-BE49-F238E27FC236}">
                <a16:creationId xmlns:a16="http://schemas.microsoft.com/office/drawing/2014/main" id="{3916405E-897C-4971-8ADC-91EED32AEAFE}"/>
              </a:ext>
            </a:extLst>
          </p:cNvPr>
          <p:cNvGrpSpPr/>
          <p:nvPr userDrawn="1"/>
        </p:nvGrpSpPr>
        <p:grpSpPr>
          <a:xfrm>
            <a:off x="6610662" y="0"/>
            <a:ext cx="5413173" cy="6858000"/>
            <a:chOff x="0" y="0"/>
            <a:chExt cx="12192000" cy="6858000"/>
          </a:xfrm>
          <a:solidFill>
            <a:schemeClr val="accent1"/>
          </a:solidFill>
        </p:grpSpPr>
        <p:sp>
          <p:nvSpPr>
            <p:cNvPr id="13" name="Suorakulmio 12">
              <a:extLst>
                <a:ext uri="{FF2B5EF4-FFF2-40B4-BE49-F238E27FC236}">
                  <a16:creationId xmlns:a16="http://schemas.microsoft.com/office/drawing/2014/main" id="{13B1B319-352E-471C-AB0B-590D5FDF2B7F}"/>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5" name="Suorakulmio 14">
              <a:extLst>
                <a:ext uri="{FF2B5EF4-FFF2-40B4-BE49-F238E27FC236}">
                  <a16:creationId xmlns:a16="http://schemas.microsoft.com/office/drawing/2014/main" id="{59EC0977-0816-4699-8DC0-AF18E01C536F}"/>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18" name="Otsikko 1">
            <a:extLst>
              <a:ext uri="{FF2B5EF4-FFF2-40B4-BE49-F238E27FC236}">
                <a16:creationId xmlns:a16="http://schemas.microsoft.com/office/drawing/2014/main" id="{A844A06B-BADE-4921-A10B-D34BAC65B0A7}"/>
              </a:ext>
            </a:extLst>
          </p:cNvPr>
          <p:cNvSpPr>
            <a:spLocks noGrp="1"/>
          </p:cNvSpPr>
          <p:nvPr>
            <p:ph type="ctrTitle" hasCustomPrompt="1"/>
          </p:nvPr>
        </p:nvSpPr>
        <p:spPr>
          <a:xfrm>
            <a:off x="6705600" y="3674374"/>
            <a:ext cx="4982817" cy="1870007"/>
          </a:xfrm>
        </p:spPr>
        <p:txBody>
          <a:bodyPr rtlCol="0" anchor="b"/>
          <a:lstStyle>
            <a:lvl1pPr algn="r">
              <a:defRPr sz="4800">
                <a:solidFill>
                  <a:schemeClr val="accent1"/>
                </a:solidFill>
              </a:defRPr>
            </a:lvl1pPr>
          </a:lstStyle>
          <a:p>
            <a:pPr rtl="0"/>
            <a:r>
              <a:rPr lang="fi-FI" noProof="0" dirty="0"/>
              <a:t>Muokkaa esityksen otsikkoa napsauttamalla</a:t>
            </a:r>
          </a:p>
        </p:txBody>
      </p:sp>
      <p:sp>
        <p:nvSpPr>
          <p:cNvPr id="19" name="Alaotsikko 2">
            <a:extLst>
              <a:ext uri="{FF2B5EF4-FFF2-40B4-BE49-F238E27FC236}">
                <a16:creationId xmlns:a16="http://schemas.microsoft.com/office/drawing/2014/main" id="{FF16E540-2BA6-4BD5-8245-A89BDCD1C110}"/>
              </a:ext>
            </a:extLst>
          </p:cNvPr>
          <p:cNvSpPr>
            <a:spLocks noGrp="1"/>
          </p:cNvSpPr>
          <p:nvPr>
            <p:ph type="subTitle" idx="1"/>
          </p:nvPr>
        </p:nvSpPr>
        <p:spPr>
          <a:xfrm>
            <a:off x="6705600" y="5711550"/>
            <a:ext cx="4982817"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3028737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lme os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rgbClr val="00B3F0"/>
                </a:solidFill>
              </a:defRPr>
            </a:lvl1pPr>
          </a:lstStyle>
          <a:p>
            <a:pPr rtl="0"/>
            <a:r>
              <a:rPr lang="fi-FI" noProof="0" dirty="0"/>
              <a:t>Muokkaa otsikkoa napsauttamalla</a:t>
            </a:r>
          </a:p>
        </p:txBody>
      </p:sp>
      <p:sp>
        <p:nvSpPr>
          <p:cNvPr id="5" name="Tekstin paikkamerkki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solidFill>
                  <a:srgbClr val="00B3F0"/>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Alaotsikko</a:t>
            </a:r>
          </a:p>
        </p:txBody>
      </p:sp>
      <p:sp>
        <p:nvSpPr>
          <p:cNvPr id="17" name="Suorakulmio 16">
            <a:extLst>
              <a:ext uri="{FF2B5EF4-FFF2-40B4-BE49-F238E27FC236}">
                <a16:creationId xmlns:a16="http://schemas.microsoft.com/office/drawing/2014/main" id="{4790D010-2852-DE49-BD36-340D6725D1D5}"/>
              </a:ext>
            </a:extLst>
          </p:cNvPr>
          <p:cNvSpPr/>
          <p:nvPr/>
        </p:nvSpPr>
        <p:spPr>
          <a:xfrm>
            <a:off x="673319" y="249507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0" name="Kuvan paikkamerkki 15">
            <a:extLst>
              <a:ext uri="{FF2B5EF4-FFF2-40B4-BE49-F238E27FC236}">
                <a16:creationId xmlns:a16="http://schemas.microsoft.com/office/drawing/2014/main" id="{24F79A85-3789-254D-AF3D-5265B6140421}"/>
              </a:ext>
            </a:extLst>
          </p:cNvPr>
          <p:cNvSpPr>
            <a:spLocks noGrp="1"/>
          </p:cNvSpPr>
          <p:nvPr>
            <p:ph type="pic" sz="quarter" idx="47"/>
          </p:nvPr>
        </p:nvSpPr>
        <p:spPr>
          <a:xfrm>
            <a:off x="970499" y="279225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6" name="Tekstin paikkamerkki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473647" y="4054191"/>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8" name="Tekstin paikkamerkki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473647" y="4554746"/>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18" name="Suorakulmio 17">
            <a:extLst>
              <a:ext uri="{FF2B5EF4-FFF2-40B4-BE49-F238E27FC236}">
                <a16:creationId xmlns:a16="http://schemas.microsoft.com/office/drawing/2014/main" id="{C5D02C68-EB7D-E044-99A9-658364A3B2F0}"/>
              </a:ext>
            </a:extLst>
          </p:cNvPr>
          <p:cNvSpPr/>
          <p:nvPr/>
        </p:nvSpPr>
        <p:spPr>
          <a:xfrm>
            <a:off x="2804178" y="249507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1" name="Kuvan paikkamerkki 15">
            <a:extLst>
              <a:ext uri="{FF2B5EF4-FFF2-40B4-BE49-F238E27FC236}">
                <a16:creationId xmlns:a16="http://schemas.microsoft.com/office/drawing/2014/main" id="{3826F102-F281-614F-8445-F1FD4CA62E4A}"/>
              </a:ext>
            </a:extLst>
          </p:cNvPr>
          <p:cNvSpPr>
            <a:spLocks noGrp="1"/>
          </p:cNvSpPr>
          <p:nvPr>
            <p:ph type="pic" sz="quarter" idx="48"/>
          </p:nvPr>
        </p:nvSpPr>
        <p:spPr>
          <a:xfrm>
            <a:off x="3101358" y="279225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9" name="Tekstin paikkamerkki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2604506" y="4054191"/>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0" name="Tekstin paikkamerkki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2604506" y="4554746"/>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sp>
        <p:nvSpPr>
          <p:cNvPr id="19" name="Suorakulmio 18">
            <a:extLst>
              <a:ext uri="{FF2B5EF4-FFF2-40B4-BE49-F238E27FC236}">
                <a16:creationId xmlns:a16="http://schemas.microsoft.com/office/drawing/2014/main" id="{45962E1D-1D13-2B48-9F3B-CE31039DD236}"/>
              </a:ext>
            </a:extLst>
          </p:cNvPr>
          <p:cNvSpPr/>
          <p:nvPr/>
        </p:nvSpPr>
        <p:spPr>
          <a:xfrm>
            <a:off x="4935038" y="249507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2" name="Kuvan paikkamerkki 15">
            <a:extLst>
              <a:ext uri="{FF2B5EF4-FFF2-40B4-BE49-F238E27FC236}">
                <a16:creationId xmlns:a16="http://schemas.microsoft.com/office/drawing/2014/main" id="{CD06C66D-CFA0-9B4B-8F90-2B01B8C524BE}"/>
              </a:ext>
            </a:extLst>
          </p:cNvPr>
          <p:cNvSpPr>
            <a:spLocks noGrp="1"/>
          </p:cNvSpPr>
          <p:nvPr>
            <p:ph type="pic" sz="quarter" idx="49"/>
          </p:nvPr>
        </p:nvSpPr>
        <p:spPr>
          <a:xfrm>
            <a:off x="5232218" y="279225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11" name="Tekstin paikkamerkki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4735366" y="4054191"/>
            <a:ext cx="1620000" cy="360000"/>
          </a:xfrm>
        </p:spPr>
        <p:txBody>
          <a:bodyPr rtlCol="0"/>
          <a:lstStyle>
            <a:lvl1pPr marL="0" indent="0" algn="ctr">
              <a:buFont typeface="Arial" panose="020B0604020202020204" pitchFamily="34" charset="0"/>
              <a:buNone/>
              <a:defRPr sz="1350">
                <a:solidFill>
                  <a:srgbClr val="00B3F0"/>
                </a:solidFill>
              </a:defRPr>
            </a:lvl1pPr>
          </a:lstStyle>
          <a:p>
            <a:pPr lvl="0" rtl="0"/>
            <a:r>
              <a:rPr lang="fi-FI" noProof="0" dirty="0"/>
              <a:t>Luettelomerkki 1</a:t>
            </a:r>
          </a:p>
        </p:txBody>
      </p:sp>
      <p:sp>
        <p:nvSpPr>
          <p:cNvPr id="12" name="Tekstin paikkamerkki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4735366" y="4554746"/>
            <a:ext cx="1620000" cy="720000"/>
          </a:xfrm>
        </p:spPr>
        <p:txBody>
          <a:bodyPr rtlCol="0"/>
          <a:lstStyle>
            <a:lvl1pPr marL="0" indent="0" algn="ctr">
              <a:buNone/>
              <a:defRPr sz="1050">
                <a:solidFill>
                  <a:schemeClr val="tx1">
                    <a:lumMod val="75000"/>
                    <a:lumOff val="25000"/>
                  </a:schemeClr>
                </a:solidFill>
              </a:defRPr>
            </a:lvl1pPr>
          </a:lstStyle>
          <a:p>
            <a:pPr lvl="0" rtl="0"/>
            <a:r>
              <a:rPr lang="fi-FI" noProof="0"/>
              <a:t>Luettelomerkin kuvaus</a:t>
            </a:r>
          </a:p>
        </p:txBody>
      </p:sp>
      <p:pic>
        <p:nvPicPr>
          <p:cNvPr id="16" name="Kuva 15">
            <a:extLst>
              <a:ext uri="{FF2B5EF4-FFF2-40B4-BE49-F238E27FC236}">
                <a16:creationId xmlns:a16="http://schemas.microsoft.com/office/drawing/2014/main" id="{F27DE95D-0CCE-48ED-845B-11899EF4D12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4" r="36218"/>
          <a:stretch/>
        </p:blipFill>
        <p:spPr>
          <a:xfrm>
            <a:off x="9638178" y="2870879"/>
            <a:ext cx="2358997" cy="3124924"/>
          </a:xfrm>
          <a:prstGeom prst="rect">
            <a:avLst/>
          </a:prstGeom>
        </p:spPr>
      </p:pic>
      <p:grpSp>
        <p:nvGrpSpPr>
          <p:cNvPr id="23" name="Ryhmä 22">
            <a:extLst>
              <a:ext uri="{FF2B5EF4-FFF2-40B4-BE49-F238E27FC236}">
                <a16:creationId xmlns:a16="http://schemas.microsoft.com/office/drawing/2014/main" id="{714FDF96-06C4-4A65-97B7-3E8907199DDF}"/>
              </a:ext>
            </a:extLst>
          </p:cNvPr>
          <p:cNvGrpSpPr/>
          <p:nvPr userDrawn="1"/>
        </p:nvGrpSpPr>
        <p:grpSpPr>
          <a:xfrm>
            <a:off x="6610662" y="0"/>
            <a:ext cx="5413173" cy="6858000"/>
            <a:chOff x="0" y="0"/>
            <a:chExt cx="12192000" cy="6858000"/>
          </a:xfrm>
          <a:solidFill>
            <a:schemeClr val="accent1"/>
          </a:solidFill>
        </p:grpSpPr>
        <p:sp>
          <p:nvSpPr>
            <p:cNvPr id="24" name="Suorakulmio 23">
              <a:extLst>
                <a:ext uri="{FF2B5EF4-FFF2-40B4-BE49-F238E27FC236}">
                  <a16:creationId xmlns:a16="http://schemas.microsoft.com/office/drawing/2014/main" id="{9BF4A9BC-A3D6-44A6-878D-6FFE9CC32768}"/>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5" name="Suorakulmio 24">
              <a:extLst>
                <a:ext uri="{FF2B5EF4-FFF2-40B4-BE49-F238E27FC236}">
                  <a16:creationId xmlns:a16="http://schemas.microsoft.com/office/drawing/2014/main" id="{2A645C23-1DA7-408E-9AA5-E47BEAC83E73}"/>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
        <p:nvSpPr>
          <p:cNvPr id="28" name="Otsikko 1">
            <a:extLst>
              <a:ext uri="{FF2B5EF4-FFF2-40B4-BE49-F238E27FC236}">
                <a16:creationId xmlns:a16="http://schemas.microsoft.com/office/drawing/2014/main" id="{2AAF17CC-0522-4513-BB94-ECA1EED57991}"/>
              </a:ext>
            </a:extLst>
          </p:cNvPr>
          <p:cNvSpPr txBox="1">
            <a:spLocks/>
          </p:cNvSpPr>
          <p:nvPr userDrawn="1"/>
        </p:nvSpPr>
        <p:spPr>
          <a:xfrm>
            <a:off x="6741459" y="3674374"/>
            <a:ext cx="4946958" cy="1870007"/>
          </a:xfrm>
          <a:prstGeom prst="rect">
            <a:avLst/>
          </a:prstGeom>
        </p:spPr>
        <p:txBody>
          <a:bodyPr vert="horz" lIns="0" tIns="0" rIns="0" bIns="0" rtlCol="0" anchor="b">
            <a:noAutofit/>
          </a:bodyPr>
          <a:lstStyle>
            <a:lvl1pPr algn="r" defTabSz="685800" rtl="0" eaLnBrk="1" latinLnBrk="0" hangingPunct="1">
              <a:lnSpc>
                <a:spcPct val="90000"/>
              </a:lnSpc>
              <a:spcBef>
                <a:spcPct val="0"/>
              </a:spcBef>
              <a:buNone/>
              <a:defRPr sz="4800" kern="1200" spc="0" baseline="0">
                <a:solidFill>
                  <a:schemeClr val="accent1"/>
                </a:solidFill>
                <a:latin typeface="+mj-lt"/>
                <a:ea typeface="+mj-ea"/>
                <a:cs typeface="+mj-cs"/>
              </a:defRPr>
            </a:lvl1pPr>
          </a:lstStyle>
          <a:p>
            <a:r>
              <a:rPr lang="fi-FI"/>
              <a:t>Muokkaa esityksen otsikkoa napsauttamalla</a:t>
            </a:r>
            <a:endParaRPr lang="fi-FI" dirty="0"/>
          </a:p>
        </p:txBody>
      </p:sp>
      <p:sp>
        <p:nvSpPr>
          <p:cNvPr id="29" name="Alaotsikko 2">
            <a:extLst>
              <a:ext uri="{FF2B5EF4-FFF2-40B4-BE49-F238E27FC236}">
                <a16:creationId xmlns:a16="http://schemas.microsoft.com/office/drawing/2014/main" id="{A5DF8D3E-7620-4B07-8B48-3A190FD16A40}"/>
              </a:ext>
            </a:extLst>
          </p:cNvPr>
          <p:cNvSpPr>
            <a:spLocks noGrp="1"/>
          </p:cNvSpPr>
          <p:nvPr>
            <p:ph type="subTitle" idx="1"/>
          </p:nvPr>
        </p:nvSpPr>
        <p:spPr>
          <a:xfrm>
            <a:off x="6741459" y="5711550"/>
            <a:ext cx="4946958" cy="691666"/>
          </a:xfrm>
        </p:spPr>
        <p:txBody>
          <a:bodyPr rtlCol="0"/>
          <a:lstStyle>
            <a:lvl1pPr marL="0" indent="0" algn="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i-FI" noProof="0" dirty="0"/>
              <a:t>Muokkaa alaotsikon perustyyliä </a:t>
            </a:r>
            <a:r>
              <a:rPr lang="fi-FI" noProof="0" dirty="0" err="1"/>
              <a:t>napsautt</a:t>
            </a:r>
            <a:r>
              <a:rPr lang="fi-FI" noProof="0" dirty="0"/>
              <a:t>.</a:t>
            </a:r>
          </a:p>
        </p:txBody>
      </p:sp>
    </p:spTree>
    <p:extLst>
      <p:ext uri="{BB962C8B-B14F-4D97-AF65-F5344CB8AC3E}">
        <p14:creationId xmlns:p14="http://schemas.microsoft.com/office/powerpoint/2010/main" val="1050817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uuret luvut, vaihtoehto 1">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73AE6F-1F65-4C50-B8BB-3CE8E3C02F5E}"/>
              </a:ext>
            </a:extLst>
          </p:cNvPr>
          <p:cNvSpPr>
            <a:spLocks noGrp="1"/>
          </p:cNvSpPr>
          <p:nvPr>
            <p:ph type="title" hasCustomPrompt="1"/>
          </p:nvPr>
        </p:nvSpPr>
        <p:spPr>
          <a:xfrm>
            <a:off x="432001" y="432000"/>
            <a:ext cx="10143235" cy="432000"/>
          </a:xfrm>
        </p:spPr>
        <p:txBody>
          <a:bodyPr rtlCol="0"/>
          <a:lstStyle/>
          <a:p>
            <a:pPr rtl="0"/>
            <a:r>
              <a:rPr lang="fi-FI" noProof="0" dirty="0"/>
              <a:t>Muokkaa otsikon perustyyliä napsauttamalla</a:t>
            </a:r>
          </a:p>
        </p:txBody>
      </p:sp>
      <p:sp>
        <p:nvSpPr>
          <p:cNvPr id="14" name="Tekstin paikkamerkki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rtlCol="0"/>
          <a:lstStyle>
            <a:lvl1pPr marL="0" indent="0">
              <a:buNone/>
              <a:defRPr>
                <a:solidFill>
                  <a:srgbClr val="00B3F0"/>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Alaotsikko</a:t>
            </a:r>
          </a:p>
        </p:txBody>
      </p:sp>
      <p:sp>
        <p:nvSpPr>
          <p:cNvPr id="3" name="Tekstin paikkamerkki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91949" y="2143124"/>
            <a:ext cx="3069500" cy="997168"/>
          </a:xfrm>
        </p:spPr>
        <p:txBody>
          <a:bodyPr rtlCol="0" anchor="t"/>
          <a:lstStyle>
            <a:lvl1pPr marL="0" indent="0">
              <a:lnSpc>
                <a:spcPts val="5400"/>
              </a:lnSpc>
              <a:buNone/>
              <a:defRPr sz="5400" b="1">
                <a:solidFill>
                  <a:srgbClr val="00B3F0"/>
                </a:solidFill>
                <a:latin typeface="+mj-lt"/>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i-FI" noProof="0" dirty="0"/>
              <a:t>1</a:t>
            </a:r>
          </a:p>
        </p:txBody>
      </p:sp>
      <p:sp>
        <p:nvSpPr>
          <p:cNvPr id="4" name="Sisällön paikkamerkki 3">
            <a:extLst>
              <a:ext uri="{FF2B5EF4-FFF2-40B4-BE49-F238E27FC236}">
                <a16:creationId xmlns:a16="http://schemas.microsoft.com/office/drawing/2014/main" id="{9FD584DA-F775-47B8-A1D7-6556AD5FCBD2}"/>
              </a:ext>
            </a:extLst>
          </p:cNvPr>
          <p:cNvSpPr>
            <a:spLocks noGrp="1"/>
          </p:cNvSpPr>
          <p:nvPr>
            <p:ph sz="half" idx="2" hasCustomPrompt="1"/>
          </p:nvPr>
        </p:nvSpPr>
        <p:spPr>
          <a:xfrm>
            <a:off x="507707" y="3314507"/>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2" name="Tekstin paikkamerkki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4354934" y="2143124"/>
            <a:ext cx="3069500" cy="1008000"/>
          </a:xfrm>
        </p:spPr>
        <p:txBody>
          <a:bodyPr rtlCol="0" anchor="t"/>
          <a:lstStyle>
            <a:lvl1pPr marL="0" indent="0">
              <a:lnSpc>
                <a:spcPts val="5400"/>
              </a:lnSpc>
              <a:buNone/>
              <a:defRPr sz="5400" b="1">
                <a:solidFill>
                  <a:srgbClr val="00B3F0"/>
                </a:solidFill>
                <a:latin typeface="+mj-lt"/>
                <a:cs typeface="Arial" panose="020B0604020202020204" pitchFamily="34" charset="0"/>
              </a:defRPr>
            </a:lvl1pPr>
          </a:lstStyle>
          <a:p>
            <a:pPr lvl="0" rtl="0"/>
            <a:r>
              <a:rPr lang="fi-FI" noProof="0" dirty="0"/>
              <a:t>2</a:t>
            </a:r>
          </a:p>
        </p:txBody>
      </p:sp>
      <p:sp>
        <p:nvSpPr>
          <p:cNvPr id="8" name="Tekstin paikkamerkki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4354934" y="3314701"/>
            <a:ext cx="3069500" cy="3051192"/>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pic>
        <p:nvPicPr>
          <p:cNvPr id="9" name="Kuva 8">
            <a:extLst>
              <a:ext uri="{FF2B5EF4-FFF2-40B4-BE49-F238E27FC236}">
                <a16:creationId xmlns:a16="http://schemas.microsoft.com/office/drawing/2014/main" id="{EE3CFACD-EC27-4A97-9F55-83413B06705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4" t="13670" r="44125"/>
          <a:stretch/>
        </p:blipFill>
        <p:spPr>
          <a:xfrm>
            <a:off x="9885990" y="1833571"/>
            <a:ext cx="2072891" cy="2697771"/>
          </a:xfrm>
          <a:prstGeom prst="rect">
            <a:avLst/>
          </a:prstGeom>
        </p:spPr>
      </p:pic>
    </p:spTree>
    <p:extLst>
      <p:ext uri="{BB962C8B-B14F-4D97-AF65-F5344CB8AC3E}">
        <p14:creationId xmlns:p14="http://schemas.microsoft.com/office/powerpoint/2010/main" val="15955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1" y="420915"/>
            <a:ext cx="6347171" cy="461955"/>
          </a:xfrm>
        </p:spPr>
        <p:txBody>
          <a:bodyPr rtlCol="0"/>
          <a:lstStyle>
            <a:lvl1pPr>
              <a:defRPr>
                <a:solidFill>
                  <a:srgbClr val="00B3F0"/>
                </a:solidFill>
                <a:latin typeface="Bebas Neue Book" panose="00000500000000000000" pitchFamily="50" charset="0"/>
              </a:defRPr>
            </a:lvl1pPr>
          </a:lstStyle>
          <a:p>
            <a:pPr rtl="0"/>
            <a:r>
              <a:rPr lang="fi-FI" noProof="0" dirty="0"/>
              <a:t>Muokkaa otsikkoa napsauttamalla</a:t>
            </a:r>
          </a:p>
        </p:txBody>
      </p:sp>
      <p:sp>
        <p:nvSpPr>
          <p:cNvPr id="3"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noProof="0" dirty="0"/>
              <a:t>Muokkaa tekstiä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pic>
        <p:nvPicPr>
          <p:cNvPr id="5" name="Kuva 4">
            <a:extLst>
              <a:ext uri="{FF2B5EF4-FFF2-40B4-BE49-F238E27FC236}">
                <a16:creationId xmlns:a16="http://schemas.microsoft.com/office/drawing/2014/main" id="{22884A4A-9DA3-4818-AD9B-E7CADAC52AB1}"/>
              </a:ext>
            </a:extLst>
          </p:cNvPr>
          <p:cNvPicPr>
            <a:picLocks noChangeAspect="1"/>
          </p:cNvPicPr>
          <p:nvPr/>
        </p:nvPicPr>
        <p:blipFill rotWithShape="1">
          <a:blip r:embed="rId2">
            <a:alphaModFix amt="22000"/>
            <a:extLst>
              <a:ext uri="{96DAC541-7B7A-43D3-8B79-37D633B846F1}">
                <asvg:svgBlip xmlns:asvg="http://schemas.microsoft.com/office/drawing/2016/SVG/main" r:embed="rId3"/>
              </a:ext>
            </a:extLst>
          </a:blip>
          <a:srcRect l="49593" b="14799"/>
          <a:stretch/>
        </p:blipFill>
        <p:spPr>
          <a:xfrm>
            <a:off x="124287" y="5257355"/>
            <a:ext cx="692459" cy="1454165"/>
          </a:xfrm>
          <a:prstGeom prst="rect">
            <a:avLst/>
          </a:prstGeom>
        </p:spPr>
      </p:pic>
      <p:pic>
        <p:nvPicPr>
          <p:cNvPr id="6" name="Kuva 5">
            <a:extLst>
              <a:ext uri="{FF2B5EF4-FFF2-40B4-BE49-F238E27FC236}">
                <a16:creationId xmlns:a16="http://schemas.microsoft.com/office/drawing/2014/main" id="{1B6A1BCD-1511-459E-9E19-E6260D5DD4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5697" r="4929" b="-564"/>
          <a:stretch/>
        </p:blipFill>
        <p:spPr>
          <a:xfrm>
            <a:off x="8936279" y="4022927"/>
            <a:ext cx="3129071" cy="2696685"/>
          </a:xfrm>
          <a:prstGeom prst="rect">
            <a:avLst/>
          </a:prstGeom>
        </p:spPr>
      </p:pic>
    </p:spTree>
    <p:extLst>
      <p:ext uri="{BB962C8B-B14F-4D97-AF65-F5344CB8AC3E}">
        <p14:creationId xmlns:p14="http://schemas.microsoft.com/office/powerpoint/2010/main" val="19175382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uuret luvut, vaihtoeht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rgbClr val="00B3F0"/>
                </a:solidFill>
              </a:defRPr>
            </a:lvl1pPr>
          </a:lstStyle>
          <a:p>
            <a:pPr rtl="0"/>
            <a:r>
              <a:rPr lang="fi-FI" noProof="0" dirty="0"/>
              <a:t>Muokkaa otsikkoa napsauttamalla</a:t>
            </a:r>
          </a:p>
        </p:txBody>
      </p:sp>
      <p:sp>
        <p:nvSpPr>
          <p:cNvPr id="5" name="Tekstin paikkamerkki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solidFill>
                  <a:srgbClr val="00B3F0"/>
                </a:solidFill>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Alaotsikko</a:t>
            </a:r>
          </a:p>
        </p:txBody>
      </p:sp>
      <p:sp>
        <p:nvSpPr>
          <p:cNvPr id="6" name="Tekstin paikkamerkki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1" y="1593152"/>
            <a:ext cx="4348065" cy="4348065"/>
          </a:xfrm>
          <a:prstGeom prst="ellipse">
            <a:avLst/>
          </a:prstGeom>
          <a:solidFill>
            <a:schemeClr val="accent1">
              <a:alpha val="10000"/>
            </a:schemeClr>
          </a:solidFill>
          <a:ln>
            <a:solidFill>
              <a:schemeClr val="accent1"/>
            </a:solidFill>
          </a:ln>
        </p:spPr>
        <p:txBody>
          <a:bodyPr rtlCol="0" anchor="ctr"/>
          <a:lstStyle>
            <a:lvl1pPr marL="0" indent="0" algn="ctr">
              <a:buNone/>
              <a:defRPr sz="1350">
                <a:solidFill>
                  <a:schemeClr val="tx1">
                    <a:lumMod val="75000"/>
                    <a:lumOff val="25000"/>
                  </a:schemeClr>
                </a:solidFill>
                <a:latin typeface="+mn-lt"/>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a:t>Osan ylätunniste</a:t>
            </a:r>
          </a:p>
        </p:txBody>
      </p:sp>
      <p:sp>
        <p:nvSpPr>
          <p:cNvPr id="10" name="Tekstin paikkamerkki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205688"/>
            <a:ext cx="2811619" cy="1440000"/>
          </a:xfrm>
          <a:prstGeom prst="rect">
            <a:avLst/>
          </a:prstGeom>
          <a:noFill/>
        </p:spPr>
        <p:txBody>
          <a:bodyPr rtlCol="0" anchor="b"/>
          <a:lstStyle>
            <a:lvl1pPr marL="0" indent="0" algn="ctr">
              <a:spcBef>
                <a:spcPts val="0"/>
              </a:spcBef>
              <a:spcAft>
                <a:spcPts val="0"/>
              </a:spcAft>
              <a:buNone/>
              <a:defRPr sz="4950" b="1">
                <a:solidFill>
                  <a:schemeClr val="tx1">
                    <a:lumMod val="75000"/>
                    <a:lumOff val="25000"/>
                  </a:schemeClr>
                </a:solidFill>
                <a:latin typeface="+mj-lt"/>
                <a:cs typeface="Arial" panose="020B0604020202020204" pitchFamily="34" charset="0"/>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dirty="0"/>
              <a:t>1</a:t>
            </a:r>
          </a:p>
        </p:txBody>
      </p:sp>
      <p:sp>
        <p:nvSpPr>
          <p:cNvPr id="13" name="Sisällön paikkamerkki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rtlCol="0"/>
          <a:lstStyle>
            <a:lvl1pPr marL="0" indent="0" algn="ctr">
              <a:buFont typeface="Arial" panose="020B0604020202020204" pitchFamily="34" charset="0"/>
              <a:buNone/>
              <a:defRPr sz="1050">
                <a:solidFill>
                  <a:schemeClr val="tx1">
                    <a:lumMod val="75000"/>
                    <a:lumOff val="25000"/>
                  </a:schemeClr>
                </a:solidFill>
              </a:defRPr>
            </a:lvl1pPr>
          </a:lstStyle>
          <a:p>
            <a:pPr lvl="0" rtl="0"/>
            <a:r>
              <a:rPr lang="fi-FI" noProof="0"/>
              <a:t>Osan kuvaus</a:t>
            </a:r>
          </a:p>
        </p:txBody>
      </p:sp>
      <p:sp>
        <p:nvSpPr>
          <p:cNvPr id="8" name="Tekstin paikkamerkki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3"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350" dirty="0">
                <a:solidFill>
                  <a:schemeClr val="tx1">
                    <a:lumMod val="75000"/>
                    <a:lumOff val="25000"/>
                  </a:schemeClr>
                </a:solidFill>
              </a:defRPr>
            </a:lvl1pPr>
          </a:lstStyle>
          <a:p>
            <a:pPr marL="200025" lvl="0" indent="-200025" algn="ctr" rtl="0"/>
            <a:r>
              <a:rPr lang="fi-FI" noProof="0"/>
              <a:t>Osan ylätunniste</a:t>
            </a:r>
          </a:p>
        </p:txBody>
      </p:sp>
      <p:sp>
        <p:nvSpPr>
          <p:cNvPr id="11" name="Tekstin paikkamerkki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205688"/>
            <a:ext cx="2811619"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b="1" dirty="0">
                <a:solidFill>
                  <a:schemeClr val="tx1">
                    <a:lumMod val="75000"/>
                    <a:lumOff val="25000"/>
                  </a:schemeClr>
                </a:solidFill>
                <a:latin typeface="+mj-lt"/>
                <a:cs typeface="Arial" panose="020B0604020202020204" pitchFamily="34" charset="0"/>
              </a:defRPr>
            </a:lvl1pPr>
          </a:lstStyle>
          <a:p>
            <a:pPr marL="200025" lvl="0" indent="-200025" algn="ctr" rtl="0"/>
            <a:r>
              <a:rPr lang="fi-FI" noProof="0"/>
              <a:t>2</a:t>
            </a:r>
          </a:p>
        </p:txBody>
      </p:sp>
      <p:sp>
        <p:nvSpPr>
          <p:cNvPr id="14" name="Tekstin paikkamerkki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rtlCol="0"/>
          <a:lstStyle>
            <a:lvl1pPr marL="0" indent="0" algn="ctr">
              <a:buFont typeface="Arial" panose="020B0604020202020204" pitchFamily="34" charset="0"/>
              <a:buNone/>
              <a:defRPr sz="1050">
                <a:solidFill>
                  <a:schemeClr val="tx1">
                    <a:lumMod val="75000"/>
                    <a:lumOff val="25000"/>
                  </a:schemeClr>
                </a:solidFill>
              </a:defRPr>
            </a:lvl1pPr>
          </a:lstStyle>
          <a:p>
            <a:pPr lvl="0" rtl="0"/>
            <a:r>
              <a:rPr lang="fi-FI" noProof="0"/>
              <a:t>Osan kuvaus</a:t>
            </a:r>
          </a:p>
        </p:txBody>
      </p:sp>
      <p:sp>
        <p:nvSpPr>
          <p:cNvPr id="9" name="Tekstin paikkamerkki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9"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350" dirty="0">
                <a:solidFill>
                  <a:schemeClr val="tx1">
                    <a:lumMod val="75000"/>
                    <a:lumOff val="25000"/>
                  </a:schemeClr>
                </a:solidFill>
              </a:defRPr>
            </a:lvl1pPr>
          </a:lstStyle>
          <a:p>
            <a:pPr marL="200025" lvl="0" indent="-200025" algn="ctr" rtl="0"/>
            <a:r>
              <a:rPr lang="fi-FI" noProof="0"/>
              <a:t>Osan ylätunniste</a:t>
            </a:r>
          </a:p>
        </p:txBody>
      </p:sp>
      <p:sp>
        <p:nvSpPr>
          <p:cNvPr id="12" name="Tekstin paikkamerkki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b="1" dirty="0">
                <a:solidFill>
                  <a:schemeClr val="tx1">
                    <a:lumMod val="75000"/>
                    <a:lumOff val="25000"/>
                  </a:schemeClr>
                </a:solidFill>
                <a:latin typeface="+mj-lt"/>
                <a:cs typeface="Arial" panose="020B0604020202020204" pitchFamily="34" charset="0"/>
              </a:defRPr>
            </a:lvl1pPr>
          </a:lstStyle>
          <a:p>
            <a:pPr marL="200025" lvl="0" indent="-200025" algn="ctr" rtl="0"/>
            <a:r>
              <a:rPr lang="fi-FI" noProof="0"/>
              <a:t>3</a:t>
            </a:r>
          </a:p>
        </p:txBody>
      </p:sp>
      <p:sp>
        <p:nvSpPr>
          <p:cNvPr id="15" name="Tekstin paikkamerkki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rtlCol="0"/>
          <a:lstStyle>
            <a:lvl1pPr marL="0" indent="0" algn="ctr">
              <a:buFont typeface="Arial" panose="020B0604020202020204" pitchFamily="34" charset="0"/>
              <a:buNone/>
              <a:defRPr sz="1050">
                <a:solidFill>
                  <a:schemeClr val="tx1">
                    <a:lumMod val="75000"/>
                    <a:lumOff val="25000"/>
                  </a:schemeClr>
                </a:solidFill>
              </a:defRPr>
            </a:lvl1pPr>
          </a:lstStyle>
          <a:p>
            <a:pPr lvl="0" rtl="0"/>
            <a:r>
              <a:rPr lang="fi-FI" noProof="0"/>
              <a:t>Osan kuvaus</a:t>
            </a:r>
          </a:p>
        </p:txBody>
      </p:sp>
      <p:pic>
        <p:nvPicPr>
          <p:cNvPr id="16" name="Kuva 15">
            <a:extLst>
              <a:ext uri="{FF2B5EF4-FFF2-40B4-BE49-F238E27FC236}">
                <a16:creationId xmlns:a16="http://schemas.microsoft.com/office/drawing/2014/main" id="{C42D056A-EA24-4809-B7AA-043900D33D8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3" t="15890" r="54045"/>
          <a:stretch/>
        </p:blipFill>
        <p:spPr>
          <a:xfrm rot="10800000">
            <a:off x="136188" y="4930911"/>
            <a:ext cx="1167827" cy="1790902"/>
          </a:xfrm>
          <a:prstGeom prst="rect">
            <a:avLst/>
          </a:prstGeom>
        </p:spPr>
      </p:pic>
    </p:spTree>
    <p:extLst>
      <p:ext uri="{BB962C8B-B14F-4D97-AF65-F5344CB8AC3E}">
        <p14:creationId xmlns:p14="http://schemas.microsoft.com/office/powerpoint/2010/main" val="1928188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Markkinati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rgbClr val="00B3F0"/>
                </a:solidFill>
              </a:defRPr>
            </a:lvl1pPr>
          </a:lstStyle>
          <a:p>
            <a:pPr rtl="0"/>
            <a:r>
              <a:rPr lang="fi-FI" noProof="0" dirty="0"/>
              <a:t>Muokkaa otsikkoa napsauttamalla</a:t>
            </a:r>
          </a:p>
        </p:txBody>
      </p:sp>
      <p:cxnSp>
        <p:nvCxnSpPr>
          <p:cNvPr id="6" name="Suora yhdysviiva 5">
            <a:extLst>
              <a:ext uri="{FF2B5EF4-FFF2-40B4-BE49-F238E27FC236}">
                <a16:creationId xmlns:a16="http://schemas.microsoft.com/office/drawing/2014/main" id="{E09B4ACC-E72E-450B-88FA-710ECDE6548D}"/>
              </a:ext>
            </a:extLst>
          </p:cNvPr>
          <p:cNvCxnSpPr/>
          <p:nvPr/>
        </p:nvCxnSpPr>
        <p:spPr>
          <a:xfrm>
            <a:off x="5503617" y="1406253"/>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uora yhdysviiva 7">
            <a:extLst>
              <a:ext uri="{FF2B5EF4-FFF2-40B4-BE49-F238E27FC236}">
                <a16:creationId xmlns:a16="http://schemas.microsoft.com/office/drawing/2014/main" id="{B1419610-8183-4044-A08A-8F6940C6AC9B}"/>
              </a:ext>
            </a:extLst>
          </p:cNvPr>
          <p:cNvCxnSpPr>
            <a:cxnSpLocks/>
          </p:cNvCxnSpPr>
          <p:nvPr/>
        </p:nvCxnSpPr>
        <p:spPr>
          <a:xfrm flipH="1">
            <a:off x="432001"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kstin paikkamerkki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rtlCol="0"/>
          <a:lstStyle>
            <a:lvl1pPr marL="0" indent="0" algn="ctr">
              <a:buFont typeface="Arial" panose="020B0604020202020204" pitchFamily="34" charset="0"/>
              <a:buNone/>
              <a:defRPr sz="1050">
                <a:solidFill>
                  <a:schemeClr val="tx1">
                    <a:lumMod val="75000"/>
                    <a:lumOff val="25000"/>
                  </a:schemeClr>
                </a:solidFill>
              </a:defRPr>
            </a:lvl1pPr>
          </a:lstStyle>
          <a:p>
            <a:pPr lvl="0" rtl="0"/>
            <a:r>
              <a:rPr lang="fi-FI" noProof="0"/>
              <a:t>Sektorin otsikko</a:t>
            </a:r>
          </a:p>
        </p:txBody>
      </p:sp>
      <p:sp>
        <p:nvSpPr>
          <p:cNvPr id="10" name="Tekstin paikkamerkki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rtlCol="0"/>
          <a:lstStyle>
            <a:lvl1pPr marL="0" indent="0" algn="ctr">
              <a:buFont typeface="Arial" panose="020B0604020202020204" pitchFamily="34" charset="0"/>
              <a:buNone/>
              <a:defRPr sz="1050">
                <a:solidFill>
                  <a:schemeClr val="tx1">
                    <a:lumMod val="75000"/>
                    <a:lumOff val="25000"/>
                  </a:schemeClr>
                </a:solidFill>
              </a:defRPr>
            </a:lvl1pPr>
          </a:lstStyle>
          <a:p>
            <a:pPr lvl="0" rtl="0"/>
            <a:r>
              <a:rPr lang="fi-FI" noProof="0"/>
              <a:t>Sektorin otsikko</a:t>
            </a:r>
          </a:p>
        </p:txBody>
      </p:sp>
      <p:sp>
        <p:nvSpPr>
          <p:cNvPr id="11" name="Tekstin paikkamerkki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050">
                <a:solidFill>
                  <a:schemeClr val="tx1">
                    <a:lumMod val="75000"/>
                    <a:lumOff val="25000"/>
                  </a:schemeClr>
                </a:solidFill>
              </a:defRPr>
            </a:lvl1pPr>
          </a:lstStyle>
          <a:p>
            <a:pPr lvl="0" rtl="0"/>
            <a:r>
              <a:rPr lang="fi-FI" noProof="0"/>
              <a:t>Sektorin otsikko</a:t>
            </a:r>
          </a:p>
        </p:txBody>
      </p:sp>
      <p:sp>
        <p:nvSpPr>
          <p:cNvPr id="12" name="Tekstin paikkamerkki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rtlCol="0"/>
          <a:lstStyle>
            <a:lvl1pPr marL="0" indent="0" algn="r">
              <a:buFont typeface="Arial" panose="020B0604020202020204" pitchFamily="34" charset="0"/>
              <a:buNone/>
              <a:defRPr sz="1050">
                <a:solidFill>
                  <a:schemeClr val="tx1">
                    <a:lumMod val="75000"/>
                    <a:lumOff val="25000"/>
                  </a:schemeClr>
                </a:solidFill>
              </a:defRPr>
            </a:lvl1pPr>
          </a:lstStyle>
          <a:p>
            <a:pPr lvl="0" rtl="0"/>
            <a:r>
              <a:rPr lang="fi-FI" noProof="0"/>
              <a:t>Sektorin otsikko</a:t>
            </a:r>
          </a:p>
        </p:txBody>
      </p:sp>
      <p:pic>
        <p:nvPicPr>
          <p:cNvPr id="14" name="Kuva 13">
            <a:extLst>
              <a:ext uri="{FF2B5EF4-FFF2-40B4-BE49-F238E27FC236}">
                <a16:creationId xmlns:a16="http://schemas.microsoft.com/office/drawing/2014/main" id="{C957A8C8-D8D7-46EE-AE0D-160E28E2C67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4" t="13670" r="44125" b="37102"/>
          <a:stretch/>
        </p:blipFill>
        <p:spPr>
          <a:xfrm>
            <a:off x="9918378" y="5147131"/>
            <a:ext cx="2072891" cy="1538351"/>
          </a:xfrm>
          <a:prstGeom prst="rect">
            <a:avLst/>
          </a:prstGeom>
        </p:spPr>
      </p:pic>
    </p:spTree>
    <p:extLst>
      <p:ext uri="{BB962C8B-B14F-4D97-AF65-F5344CB8AC3E}">
        <p14:creationId xmlns:p14="http://schemas.microsoft.com/office/powerpoint/2010/main" val="2017500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ikajan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a:xfrm>
            <a:off x="432001" y="432000"/>
            <a:ext cx="10143235" cy="432000"/>
          </a:xfrm>
        </p:spPr>
        <p:txBody>
          <a:bodyPr rtlCol="0"/>
          <a:lstStyle>
            <a:lvl1pPr>
              <a:defRPr>
                <a:solidFill>
                  <a:srgbClr val="00B3F0"/>
                </a:solidFill>
              </a:defRPr>
            </a:lvl1pPr>
          </a:lstStyle>
          <a:p>
            <a:pPr rtl="0"/>
            <a:r>
              <a:rPr lang="fi-FI" noProof="0" dirty="0"/>
              <a:t>Muokkaa otsikkoa napsauttamalla</a:t>
            </a:r>
          </a:p>
        </p:txBody>
      </p:sp>
      <p:sp>
        <p:nvSpPr>
          <p:cNvPr id="5" name="Tekstin paikkamerkki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a:t>Alaotsikko</a:t>
            </a:r>
          </a:p>
        </p:txBody>
      </p:sp>
      <p:cxnSp>
        <p:nvCxnSpPr>
          <p:cNvPr id="13" name="Suora yhdistinnuoli 12">
            <a:extLst>
              <a:ext uri="{FF2B5EF4-FFF2-40B4-BE49-F238E27FC236}">
                <a16:creationId xmlns:a16="http://schemas.microsoft.com/office/drawing/2014/main" id="{B16E60CE-69EE-40F4-8E4C-791A1F450E6E}"/>
              </a:ext>
            </a:extLst>
          </p:cNvPr>
          <p:cNvCxnSpPr>
            <a:cxnSpLocks/>
          </p:cNvCxnSpPr>
          <p:nvPr/>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kstin paikkamerkki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rtlCol="0" anchor="ctr"/>
          <a:lstStyle>
            <a:lvl1pPr marL="0" indent="0" algn="ctr">
              <a:buNone/>
              <a:defRPr sz="1050">
                <a:solidFill>
                  <a:schemeClr val="tx1">
                    <a:lumMod val="50000"/>
                    <a:lumOff val="50000"/>
                  </a:schemeClr>
                </a:solidFill>
              </a:defRPr>
            </a:lvl1pPr>
          </a:lstStyle>
          <a:p>
            <a:pPr lvl="0" rtl="0"/>
            <a:r>
              <a:rPr lang="fi-FI" noProof="0"/>
              <a:t>Vuosi</a:t>
            </a:r>
          </a:p>
        </p:txBody>
      </p:sp>
      <p:sp>
        <p:nvSpPr>
          <p:cNvPr id="15" name="Tekstin paikkamerkki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801"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16" name="Tekstin paikkamerkki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03817"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17" name="Tekstin paikkamerkki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375834"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18" name="Tekstin paikkamerkki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847852"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19" name="Tekstin paikkamerkki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rtlCol="0" anchor="ctr"/>
          <a:lstStyle>
            <a:lvl1pPr marL="0" indent="0" algn="ctr">
              <a:buNone/>
              <a:defRPr sz="1050">
                <a:solidFill>
                  <a:schemeClr val="tx1">
                    <a:lumMod val="50000"/>
                    <a:lumOff val="50000"/>
                  </a:schemeClr>
                </a:solidFill>
              </a:defRPr>
            </a:lvl1pPr>
          </a:lstStyle>
          <a:p>
            <a:pPr lvl="0" rtl="0"/>
            <a:r>
              <a:rPr lang="fi-FI" noProof="0"/>
              <a:t>Vuosi</a:t>
            </a:r>
          </a:p>
        </p:txBody>
      </p:sp>
      <p:sp>
        <p:nvSpPr>
          <p:cNvPr id="20" name="Tekstin paikkamerkki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319869"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1" name="Tekstin paikkamerkki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2791885"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2" name="Tekstin paikkamerkki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263902"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3" name="Tekstin paikkamerkki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4679953"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4" name="Tekstin paikkamerkki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3735919"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5" name="Tekstin paikkamerkki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207937"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6" name="Tekstin paikkamerkki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151970"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7" name="Tekstin paikkamerkki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5623988"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8" name="Tekstin paikkamerkki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096001"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29" name="Tekstin paikkamerkki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6568013"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30" name="Tekstin paikkamerkki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040030"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31" name="Tekstin paikkamerkki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7512048"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32" name="Tekstin paikkamerkki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7984065"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33" name="Tekstin paikkamerkki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8456081"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34" name="Tekstin paikkamerkki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8928098"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35" name="Tekstin paikkamerkki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0344149"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36" name="Tekstin paikkamerkki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9400116"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37" name="Tekstin paikkamerkki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9872133" y="3597398"/>
            <a:ext cx="377825" cy="201776"/>
          </a:xfrm>
        </p:spPr>
        <p:txBody>
          <a:bodyPr rtlCol="0"/>
          <a:lstStyle>
            <a:lvl1pPr marL="0" indent="0" algn="ctr">
              <a:buNone/>
              <a:defRPr sz="900">
                <a:solidFill>
                  <a:schemeClr val="tx1">
                    <a:lumMod val="50000"/>
                    <a:lumOff val="50000"/>
                  </a:schemeClr>
                </a:solidFill>
              </a:defRPr>
            </a:lvl1pPr>
          </a:lstStyle>
          <a:p>
            <a:pPr lvl="0" rtl="0"/>
            <a:r>
              <a:rPr lang="fi-FI" noProof="0"/>
              <a:t>KK</a:t>
            </a:r>
          </a:p>
        </p:txBody>
      </p:sp>
      <p:sp>
        <p:nvSpPr>
          <p:cNvPr id="40" name="Tekstin paikkamerkki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4606681" y="2190752"/>
            <a:ext cx="1793875" cy="561975"/>
          </a:xfrm>
          <a:solidFill>
            <a:schemeClr val="bg1"/>
          </a:solidFill>
          <a:ln w="3175">
            <a:solidFill>
              <a:schemeClr val="accent1"/>
            </a:solidFill>
          </a:ln>
        </p:spPr>
        <p:txBody>
          <a:bodyPr tIns="36000" rtlCol="0" anchor="t"/>
          <a:lstStyle>
            <a:lvl1pPr marL="0" indent="0" algn="ctr">
              <a:buNone/>
              <a:defRPr sz="1200"/>
            </a:lvl1pPr>
          </a:lstStyle>
          <a:p>
            <a:pPr lvl="0" rtl="0"/>
            <a:r>
              <a:rPr lang="fi-FI" noProof="0"/>
              <a:t>Kohteen otsikko</a:t>
            </a:r>
          </a:p>
        </p:txBody>
      </p:sp>
      <p:sp>
        <p:nvSpPr>
          <p:cNvPr id="41" name="Tekstin paikkamerkki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4658410" y="2505005"/>
            <a:ext cx="1690417" cy="224670"/>
          </a:xfrm>
        </p:spPr>
        <p:txBody>
          <a:bodyPr rtlCol="0"/>
          <a:lstStyle>
            <a:lvl1pPr marL="0" indent="0" algn="ctr">
              <a:buNone/>
              <a:defRPr sz="900">
                <a:solidFill>
                  <a:schemeClr val="tx1">
                    <a:lumMod val="50000"/>
                    <a:lumOff val="50000"/>
                  </a:schemeClr>
                </a:solidFill>
              </a:defRPr>
            </a:lvl1pPr>
          </a:lstStyle>
          <a:p>
            <a:pPr lvl="0" rtl="0"/>
            <a:r>
              <a:rPr lang="fi-FI" noProof="0"/>
              <a:t>Kuukausi, vuosi</a:t>
            </a:r>
          </a:p>
        </p:txBody>
      </p:sp>
      <p:pic>
        <p:nvPicPr>
          <p:cNvPr id="38" name="Kuva 37">
            <a:extLst>
              <a:ext uri="{FF2B5EF4-FFF2-40B4-BE49-F238E27FC236}">
                <a16:creationId xmlns:a16="http://schemas.microsoft.com/office/drawing/2014/main" id="{C3AB0C32-F0E7-4026-9FED-AF9F2E31852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4" t="35645" r="45328" b="1"/>
          <a:stretch/>
        </p:blipFill>
        <p:spPr>
          <a:xfrm>
            <a:off x="7201563" y="126621"/>
            <a:ext cx="2029368" cy="2011051"/>
          </a:xfrm>
          <a:prstGeom prst="rect">
            <a:avLst/>
          </a:prstGeom>
        </p:spPr>
      </p:pic>
    </p:spTree>
    <p:extLst>
      <p:ext uri="{BB962C8B-B14F-4D97-AF65-F5344CB8AC3E}">
        <p14:creationId xmlns:p14="http://schemas.microsoft.com/office/powerpoint/2010/main" val="2040080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imin 3 jäsen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a:xfrm>
            <a:off x="432001" y="432000"/>
            <a:ext cx="10143235" cy="432000"/>
          </a:xfrm>
        </p:spPr>
        <p:txBody>
          <a:bodyPr rtlCol="0"/>
          <a:lstStyle>
            <a:lvl1pPr>
              <a:defRPr>
                <a:solidFill>
                  <a:srgbClr val="00B3F0"/>
                </a:solidFill>
              </a:defRPr>
            </a:lvl1pPr>
          </a:lstStyle>
          <a:p>
            <a:pPr rtl="0"/>
            <a:r>
              <a:rPr lang="fi-FI" noProof="0" dirty="0"/>
              <a:t>Muokkaa otsikkoa napsauttamalla</a:t>
            </a:r>
          </a:p>
        </p:txBody>
      </p:sp>
      <p:sp>
        <p:nvSpPr>
          <p:cNvPr id="5" name="Tekstin paikkamerkki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a:t>Alaotsikko</a:t>
            </a:r>
          </a:p>
        </p:txBody>
      </p:sp>
      <p:sp>
        <p:nvSpPr>
          <p:cNvPr id="38" name="Kuvan paikkamerkki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431802" y="1952051"/>
            <a:ext cx="1476951" cy="1476951"/>
          </a:xfrm>
          <a:solidFill>
            <a:schemeClr val="bg1">
              <a:lumMod val="95000"/>
              <a:alpha val="70000"/>
            </a:schemeClr>
          </a:solidFill>
          <a:ln w="12700" cap="flat">
            <a:solidFill>
              <a:srgbClr val="00B3F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dirty="0"/>
              <a:t>Lisää tai vedä ja pudota kuva tähän</a:t>
            </a:r>
          </a:p>
        </p:txBody>
      </p:sp>
      <p:sp>
        <p:nvSpPr>
          <p:cNvPr id="39" name="Tekstin paikkamerkki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1" y="3557686"/>
            <a:ext cx="2830441" cy="395805"/>
          </a:xfrm>
        </p:spPr>
        <p:txBody>
          <a:bodyPr rtlCol="0" anchor="b"/>
          <a:lstStyle>
            <a:lvl1pPr marL="0" indent="0" algn="l">
              <a:buFont typeface="Arial" panose="020B0604020202020204" pitchFamily="34" charset="0"/>
              <a:buNone/>
              <a:defRPr sz="1800">
                <a:latin typeface="+mj-lt"/>
              </a:defRPr>
            </a:lvl1pPr>
          </a:lstStyle>
          <a:p>
            <a:pPr lvl="0" rtl="0"/>
            <a:r>
              <a:rPr lang="fi-FI" noProof="0" dirty="0"/>
              <a:t>Nimi</a:t>
            </a:r>
          </a:p>
        </p:txBody>
      </p:sp>
      <p:sp>
        <p:nvSpPr>
          <p:cNvPr id="42" name="Tekstin paikkamerkki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1" y="4452775"/>
            <a:ext cx="2830441" cy="1250615"/>
          </a:xfrm>
        </p:spPr>
        <p:txBody>
          <a:bodyPr rtlCol="0"/>
          <a:lstStyle>
            <a:lvl1pPr marL="0" indent="0" algn="l">
              <a:buNone/>
              <a:defRPr sz="1050">
                <a:solidFill>
                  <a:schemeClr val="tx1">
                    <a:lumMod val="50000"/>
                    <a:lumOff val="50000"/>
                  </a:schemeClr>
                </a:solidFill>
              </a:defRPr>
            </a:lvl1pPr>
          </a:lstStyle>
          <a:p>
            <a:pPr lvl="0" rtl="0"/>
            <a:r>
              <a:rPr lang="fi-FI" noProof="0" dirty="0"/>
              <a:t>Lyhyt elämäkerta</a:t>
            </a:r>
          </a:p>
        </p:txBody>
      </p:sp>
      <p:sp>
        <p:nvSpPr>
          <p:cNvPr id="43" name="Tekstin paikkamerkki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1" y="4082175"/>
            <a:ext cx="2830441" cy="245885"/>
          </a:xfrm>
        </p:spPr>
        <p:txBody>
          <a:bodyPr rtlCol="0"/>
          <a:lstStyle>
            <a:lvl1pPr marL="0" indent="0" algn="l">
              <a:buFont typeface="Arial" panose="020B0604020202020204" pitchFamily="34" charset="0"/>
              <a:buNone/>
              <a:defRPr sz="1050">
                <a:solidFill>
                  <a:schemeClr val="bg1">
                    <a:lumMod val="50000"/>
                  </a:schemeClr>
                </a:solidFill>
              </a:defRPr>
            </a:lvl1pPr>
          </a:lstStyle>
          <a:p>
            <a:pPr lvl="0" rtl="0"/>
            <a:r>
              <a:rPr lang="fi-FI" noProof="0"/>
              <a:t>Otsikko</a:t>
            </a:r>
          </a:p>
        </p:txBody>
      </p:sp>
      <p:sp>
        <p:nvSpPr>
          <p:cNvPr id="44" name="Kuvan paikkamerkki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088298" y="1952051"/>
            <a:ext cx="1476951" cy="1476951"/>
          </a:xfrm>
          <a:solidFill>
            <a:schemeClr val="bg1">
              <a:lumMod val="95000"/>
              <a:alpha val="70000"/>
            </a:schemeClr>
          </a:solidFill>
          <a:ln w="12700" cap="flat">
            <a:solidFill>
              <a:srgbClr val="00B3F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tai vedä ja pudota kuva tähän</a:t>
            </a:r>
          </a:p>
        </p:txBody>
      </p:sp>
      <p:sp>
        <p:nvSpPr>
          <p:cNvPr id="45" name="Tekstin paikkamerkki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8" y="3557686"/>
            <a:ext cx="2830441" cy="395805"/>
          </a:xfrm>
        </p:spPr>
        <p:txBody>
          <a:bodyPr rtlCol="0" anchor="b"/>
          <a:lstStyle>
            <a:lvl1pPr marL="0" indent="0" algn="l">
              <a:buFont typeface="Arial" panose="020B0604020202020204" pitchFamily="34" charset="0"/>
              <a:buNone/>
              <a:defRPr sz="1800">
                <a:latin typeface="+mj-lt"/>
              </a:defRPr>
            </a:lvl1pPr>
          </a:lstStyle>
          <a:p>
            <a:pPr lvl="0" rtl="0"/>
            <a:r>
              <a:rPr lang="fi-FI" noProof="0"/>
              <a:t>Nimi</a:t>
            </a:r>
          </a:p>
        </p:txBody>
      </p:sp>
      <p:sp>
        <p:nvSpPr>
          <p:cNvPr id="46" name="Tekstin paikkamerkki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8" y="4452775"/>
            <a:ext cx="2830441" cy="1250615"/>
          </a:xfrm>
        </p:spPr>
        <p:txBody>
          <a:bodyPr rtlCol="0"/>
          <a:lstStyle>
            <a:lvl1pPr marL="0" indent="0" algn="l">
              <a:buNone/>
              <a:defRPr sz="1050">
                <a:solidFill>
                  <a:schemeClr val="tx1">
                    <a:lumMod val="50000"/>
                    <a:lumOff val="50000"/>
                  </a:schemeClr>
                </a:solidFill>
              </a:defRPr>
            </a:lvl1pPr>
          </a:lstStyle>
          <a:p>
            <a:pPr lvl="0" rtl="0"/>
            <a:r>
              <a:rPr lang="fi-FI" noProof="0"/>
              <a:t>Lyhyt elämäkerta</a:t>
            </a:r>
          </a:p>
        </p:txBody>
      </p:sp>
      <p:sp>
        <p:nvSpPr>
          <p:cNvPr id="47" name="Tekstin paikkamerkki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8" y="4082175"/>
            <a:ext cx="2830441" cy="245885"/>
          </a:xfrm>
        </p:spPr>
        <p:txBody>
          <a:bodyPr rtlCol="0"/>
          <a:lstStyle>
            <a:lvl1pPr marL="0" indent="0" algn="l">
              <a:buFont typeface="Arial" panose="020B0604020202020204" pitchFamily="34" charset="0"/>
              <a:buNone/>
              <a:defRPr sz="1050">
                <a:solidFill>
                  <a:schemeClr val="bg1">
                    <a:lumMod val="50000"/>
                  </a:schemeClr>
                </a:solidFill>
              </a:defRPr>
            </a:lvl1pPr>
          </a:lstStyle>
          <a:p>
            <a:pPr lvl="0" rtl="0"/>
            <a:r>
              <a:rPr lang="fi-FI" noProof="0"/>
              <a:t>Otsikko</a:t>
            </a:r>
          </a:p>
        </p:txBody>
      </p:sp>
      <p:sp>
        <p:nvSpPr>
          <p:cNvPr id="48" name="Kuvan paikkamerkki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5" y="1952051"/>
            <a:ext cx="1476951" cy="1476951"/>
          </a:xfrm>
          <a:solidFill>
            <a:schemeClr val="bg1">
              <a:lumMod val="95000"/>
              <a:alpha val="70000"/>
            </a:schemeClr>
          </a:solidFill>
          <a:ln w="12700" cap="flat">
            <a:solidFill>
              <a:srgbClr val="00B3F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tai vedä ja pudota kuva tähän</a:t>
            </a:r>
          </a:p>
        </p:txBody>
      </p:sp>
      <p:sp>
        <p:nvSpPr>
          <p:cNvPr id="49" name="Tekstin paikkamerkki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6" y="3557686"/>
            <a:ext cx="2830441" cy="395805"/>
          </a:xfrm>
        </p:spPr>
        <p:txBody>
          <a:bodyPr rtlCol="0" anchor="b"/>
          <a:lstStyle>
            <a:lvl1pPr marL="0" indent="0" algn="l">
              <a:buFont typeface="Arial" panose="020B0604020202020204" pitchFamily="34" charset="0"/>
              <a:buNone/>
              <a:defRPr sz="1800">
                <a:latin typeface="+mj-lt"/>
              </a:defRPr>
            </a:lvl1pPr>
          </a:lstStyle>
          <a:p>
            <a:pPr lvl="0" rtl="0"/>
            <a:r>
              <a:rPr lang="fi-FI" noProof="0"/>
              <a:t>Nimi</a:t>
            </a:r>
          </a:p>
        </p:txBody>
      </p:sp>
      <p:sp>
        <p:nvSpPr>
          <p:cNvPr id="50" name="Tekstin paikkamerkki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6" y="4452775"/>
            <a:ext cx="2830441" cy="1250615"/>
          </a:xfrm>
        </p:spPr>
        <p:txBody>
          <a:bodyPr rtlCol="0"/>
          <a:lstStyle>
            <a:lvl1pPr marL="0" indent="0" algn="l">
              <a:buNone/>
              <a:defRPr sz="1050">
                <a:solidFill>
                  <a:schemeClr val="tx1">
                    <a:lumMod val="50000"/>
                    <a:lumOff val="50000"/>
                  </a:schemeClr>
                </a:solidFill>
              </a:defRPr>
            </a:lvl1pPr>
          </a:lstStyle>
          <a:p>
            <a:pPr lvl="0" rtl="0"/>
            <a:r>
              <a:rPr lang="fi-FI" noProof="0"/>
              <a:t>Lyhyt elämäkerta</a:t>
            </a:r>
          </a:p>
        </p:txBody>
      </p:sp>
      <p:sp>
        <p:nvSpPr>
          <p:cNvPr id="51" name="Tekstin paikkamerkki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6" y="4082175"/>
            <a:ext cx="2830441" cy="245885"/>
          </a:xfrm>
        </p:spPr>
        <p:txBody>
          <a:bodyPr rtlCol="0"/>
          <a:lstStyle>
            <a:lvl1pPr marL="0" indent="0" algn="l">
              <a:buFont typeface="Arial" panose="020B0604020202020204" pitchFamily="34" charset="0"/>
              <a:buNone/>
              <a:defRPr sz="1050">
                <a:solidFill>
                  <a:schemeClr val="bg1">
                    <a:lumMod val="50000"/>
                  </a:schemeClr>
                </a:solidFill>
              </a:defRPr>
            </a:lvl1pPr>
          </a:lstStyle>
          <a:p>
            <a:pPr lvl="0" rtl="0"/>
            <a:r>
              <a:rPr lang="fi-FI" noProof="0"/>
              <a:t>Otsikko</a:t>
            </a:r>
          </a:p>
        </p:txBody>
      </p:sp>
      <p:pic>
        <p:nvPicPr>
          <p:cNvPr id="17" name="Kuva 16">
            <a:extLst>
              <a:ext uri="{FF2B5EF4-FFF2-40B4-BE49-F238E27FC236}">
                <a16:creationId xmlns:a16="http://schemas.microsoft.com/office/drawing/2014/main" id="{C86D3711-7CF2-4D1E-B5CD-E2E8B5C44B1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364" r="51244" b="54877"/>
          <a:stretch/>
        </p:blipFill>
        <p:spPr>
          <a:xfrm>
            <a:off x="8929762" y="5295538"/>
            <a:ext cx="1994401" cy="1410062"/>
          </a:xfrm>
          <a:prstGeom prst="rect">
            <a:avLst/>
          </a:prstGeom>
        </p:spPr>
      </p:pic>
    </p:spTree>
    <p:extLst>
      <p:ext uri="{BB962C8B-B14F-4D97-AF65-F5344CB8AC3E}">
        <p14:creationId xmlns:p14="http://schemas.microsoft.com/office/powerpoint/2010/main" val="560637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imin 6 jäsen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a:xfrm>
            <a:off x="432001" y="432000"/>
            <a:ext cx="10143235" cy="432000"/>
          </a:xfrm>
        </p:spPr>
        <p:txBody>
          <a:bodyPr rtlCol="0"/>
          <a:lstStyle>
            <a:lvl1pPr>
              <a:defRPr>
                <a:solidFill>
                  <a:srgbClr val="00B3F0"/>
                </a:solidFill>
              </a:defRPr>
            </a:lvl1pPr>
          </a:lstStyle>
          <a:p>
            <a:pPr rtl="0"/>
            <a:r>
              <a:rPr lang="fi-FI" noProof="0" dirty="0"/>
              <a:t>Muokkaa otsikkoa napsauttamalla</a:t>
            </a:r>
          </a:p>
        </p:txBody>
      </p:sp>
      <p:sp>
        <p:nvSpPr>
          <p:cNvPr id="5" name="Tekstin paikkamerkki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rtl="0"/>
            <a:r>
              <a:rPr lang="fi-FI" noProof="0"/>
              <a:t>Alaotsikko</a:t>
            </a:r>
          </a:p>
        </p:txBody>
      </p:sp>
      <p:sp>
        <p:nvSpPr>
          <p:cNvPr id="28" name="Kuvan paikkamerkki 15">
            <a:extLst>
              <a:ext uri="{FF2B5EF4-FFF2-40B4-BE49-F238E27FC236}">
                <a16:creationId xmlns:a16="http://schemas.microsoft.com/office/drawing/2014/main" id="{12424001-B070-42CA-89F1-75B99FC8EDEF}"/>
              </a:ext>
            </a:extLst>
          </p:cNvPr>
          <p:cNvSpPr>
            <a:spLocks noGrp="1"/>
          </p:cNvSpPr>
          <p:nvPr>
            <p:ph type="pic" sz="quarter" idx="41"/>
          </p:nvPr>
        </p:nvSpPr>
        <p:spPr>
          <a:xfrm>
            <a:off x="492656" y="2256300"/>
            <a:ext cx="1217131" cy="1217130"/>
          </a:xfrm>
          <a:noFill/>
          <a:ln w="12700" cap="sq">
            <a:solidFill>
              <a:srgbClr val="00B3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18" name="Tekstin paikkamerkki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1800">
                <a:latin typeface="Bebas Neue" panose="020B0000000000000000" pitchFamily="34" charset="0"/>
              </a:defRPr>
            </a:lvl1pPr>
          </a:lstStyle>
          <a:p>
            <a:pPr lvl="0" rtl="0"/>
            <a:r>
              <a:rPr lang="fi-FI" noProof="0" dirty="0"/>
              <a:t>Koko nimi</a:t>
            </a:r>
          </a:p>
        </p:txBody>
      </p:sp>
      <p:sp>
        <p:nvSpPr>
          <p:cNvPr id="19" name="Tekstin paikkamerkki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050">
                <a:solidFill>
                  <a:schemeClr val="tx1">
                    <a:lumMod val="50000"/>
                    <a:lumOff val="50000"/>
                  </a:schemeClr>
                </a:solidFill>
              </a:defRPr>
            </a:lvl1pPr>
          </a:lstStyle>
          <a:p>
            <a:pPr lvl="0" rtl="0"/>
            <a:r>
              <a:rPr lang="fi-FI" noProof="0"/>
              <a:t>Luettelomerkin kuvaus</a:t>
            </a:r>
          </a:p>
        </p:txBody>
      </p:sp>
      <p:sp>
        <p:nvSpPr>
          <p:cNvPr id="29" name="Kuvan paikkamerkki 15">
            <a:extLst>
              <a:ext uri="{FF2B5EF4-FFF2-40B4-BE49-F238E27FC236}">
                <a16:creationId xmlns:a16="http://schemas.microsoft.com/office/drawing/2014/main" id="{06D803D4-7F73-49F7-9CC0-E376C2AB01D5}"/>
              </a:ext>
            </a:extLst>
          </p:cNvPr>
          <p:cNvSpPr>
            <a:spLocks noGrp="1"/>
          </p:cNvSpPr>
          <p:nvPr>
            <p:ph type="pic" sz="quarter" idx="42"/>
          </p:nvPr>
        </p:nvSpPr>
        <p:spPr>
          <a:xfrm>
            <a:off x="4060200" y="2256300"/>
            <a:ext cx="1217131" cy="1217130"/>
          </a:xfrm>
          <a:noFill/>
          <a:ln w="12700" cap="sq">
            <a:solidFill>
              <a:srgbClr val="00B3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36" name="Tekstin paikkamerkki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5434955" y="2418150"/>
            <a:ext cx="1572736" cy="656544"/>
          </a:xfrm>
        </p:spPr>
        <p:txBody>
          <a:bodyPr tIns="0" bIns="0" rtlCol="0" anchor="b"/>
          <a:lstStyle>
            <a:lvl1pPr marL="0" indent="0" algn="l">
              <a:buFont typeface="Arial" panose="020B0604020202020204" pitchFamily="34" charset="0"/>
              <a:buNone/>
              <a:defRPr sz="1800">
                <a:latin typeface="Bebas Neue" panose="020B0000000000000000" pitchFamily="34" charset="0"/>
              </a:defRPr>
            </a:lvl1pPr>
          </a:lstStyle>
          <a:p>
            <a:pPr lvl="0" rtl="0"/>
            <a:r>
              <a:rPr lang="fi-FI" noProof="0"/>
              <a:t>Koko nimi</a:t>
            </a:r>
          </a:p>
        </p:txBody>
      </p:sp>
      <p:sp>
        <p:nvSpPr>
          <p:cNvPr id="37" name="Tekstin paikkamerkki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rtlCol="0"/>
          <a:lstStyle>
            <a:lvl1pPr marL="0" indent="0" algn="l">
              <a:buNone/>
              <a:defRPr sz="1050">
                <a:solidFill>
                  <a:schemeClr val="tx1">
                    <a:lumMod val="50000"/>
                    <a:lumOff val="50000"/>
                  </a:schemeClr>
                </a:solidFill>
              </a:defRPr>
            </a:lvl1pPr>
          </a:lstStyle>
          <a:p>
            <a:pPr lvl="0" rtl="0"/>
            <a:r>
              <a:rPr lang="fi-FI" noProof="0"/>
              <a:t>Luettelomerkin kuvaus</a:t>
            </a:r>
          </a:p>
        </p:txBody>
      </p:sp>
      <p:sp>
        <p:nvSpPr>
          <p:cNvPr id="30" name="Kuvan paikkamerkki 15">
            <a:extLst>
              <a:ext uri="{FF2B5EF4-FFF2-40B4-BE49-F238E27FC236}">
                <a16:creationId xmlns:a16="http://schemas.microsoft.com/office/drawing/2014/main" id="{55A4F561-30F1-443F-9FFB-05E1EC71524E}"/>
              </a:ext>
            </a:extLst>
          </p:cNvPr>
          <p:cNvSpPr>
            <a:spLocks noGrp="1"/>
          </p:cNvSpPr>
          <p:nvPr>
            <p:ph type="pic" sz="quarter" idx="43"/>
          </p:nvPr>
        </p:nvSpPr>
        <p:spPr>
          <a:xfrm>
            <a:off x="7627744" y="2256300"/>
            <a:ext cx="1217131" cy="1217130"/>
          </a:xfrm>
          <a:noFill/>
          <a:ln w="12700" cap="sq">
            <a:solidFill>
              <a:srgbClr val="00B3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40" name="Tekstin paikkamerkki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rtlCol="0" anchor="b"/>
          <a:lstStyle>
            <a:lvl1pPr marL="0" indent="0" algn="l">
              <a:buFont typeface="Arial" panose="020B0604020202020204" pitchFamily="34" charset="0"/>
              <a:buNone/>
              <a:defRPr sz="1800">
                <a:latin typeface="Bebas Neue" panose="020B0000000000000000" pitchFamily="34" charset="0"/>
              </a:defRPr>
            </a:lvl1pPr>
          </a:lstStyle>
          <a:p>
            <a:pPr lvl="0" rtl="0"/>
            <a:r>
              <a:rPr lang="fi-FI" noProof="0"/>
              <a:t>Koko nimi</a:t>
            </a:r>
          </a:p>
        </p:txBody>
      </p:sp>
      <p:sp>
        <p:nvSpPr>
          <p:cNvPr id="41" name="Tekstin paikkamerkki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rtlCol="0"/>
          <a:lstStyle>
            <a:lvl1pPr marL="0" indent="0" algn="l">
              <a:buNone/>
              <a:defRPr sz="1050">
                <a:solidFill>
                  <a:schemeClr val="tx1">
                    <a:lumMod val="50000"/>
                    <a:lumOff val="50000"/>
                  </a:schemeClr>
                </a:solidFill>
              </a:defRPr>
            </a:lvl1pPr>
          </a:lstStyle>
          <a:p>
            <a:pPr lvl="0" rtl="0"/>
            <a:r>
              <a:rPr lang="fi-FI" noProof="0"/>
              <a:t>Luettelomerkin kuvaus</a:t>
            </a:r>
          </a:p>
        </p:txBody>
      </p:sp>
      <p:sp>
        <p:nvSpPr>
          <p:cNvPr id="54" name="Kuvan paikkamerkki 15">
            <a:extLst>
              <a:ext uri="{FF2B5EF4-FFF2-40B4-BE49-F238E27FC236}">
                <a16:creationId xmlns:a16="http://schemas.microsoft.com/office/drawing/2014/main" id="{E9836B2F-D2CC-4A47-A3FE-016E92B80252}"/>
              </a:ext>
            </a:extLst>
          </p:cNvPr>
          <p:cNvSpPr>
            <a:spLocks noGrp="1"/>
          </p:cNvSpPr>
          <p:nvPr>
            <p:ph type="pic" sz="quarter" idx="55"/>
          </p:nvPr>
        </p:nvSpPr>
        <p:spPr>
          <a:xfrm>
            <a:off x="492656" y="4023015"/>
            <a:ext cx="1217131" cy="1217130"/>
          </a:xfrm>
          <a:noFill/>
          <a:ln w="12700" cap="sq">
            <a:solidFill>
              <a:srgbClr val="00B3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52" name="Tekstin paikkamerkki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1800">
                <a:latin typeface="Bebas Neue" panose="020B0000000000000000" pitchFamily="34" charset="0"/>
              </a:defRPr>
            </a:lvl1pPr>
          </a:lstStyle>
          <a:p>
            <a:pPr lvl="0" rtl="0"/>
            <a:r>
              <a:rPr lang="fi-FI" noProof="0"/>
              <a:t>Koko nimi</a:t>
            </a:r>
          </a:p>
        </p:txBody>
      </p:sp>
      <p:sp>
        <p:nvSpPr>
          <p:cNvPr id="53" name="Tekstin paikkamerkki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050">
                <a:solidFill>
                  <a:schemeClr val="tx1">
                    <a:lumMod val="50000"/>
                    <a:lumOff val="50000"/>
                  </a:schemeClr>
                </a:solidFill>
              </a:defRPr>
            </a:lvl1pPr>
          </a:lstStyle>
          <a:p>
            <a:pPr lvl="0" rtl="0"/>
            <a:r>
              <a:rPr lang="fi-FI" noProof="0"/>
              <a:t>Luettelomerkin kuvaus</a:t>
            </a:r>
          </a:p>
        </p:txBody>
      </p:sp>
      <p:sp>
        <p:nvSpPr>
          <p:cNvPr id="55" name="Kuvan paikkamerkki 15">
            <a:extLst>
              <a:ext uri="{FF2B5EF4-FFF2-40B4-BE49-F238E27FC236}">
                <a16:creationId xmlns:a16="http://schemas.microsoft.com/office/drawing/2014/main" id="{02EC6DDF-472F-47FF-AB50-84DEB99BB340}"/>
              </a:ext>
            </a:extLst>
          </p:cNvPr>
          <p:cNvSpPr>
            <a:spLocks noGrp="1"/>
          </p:cNvSpPr>
          <p:nvPr>
            <p:ph type="pic" sz="quarter" idx="56"/>
          </p:nvPr>
        </p:nvSpPr>
        <p:spPr>
          <a:xfrm>
            <a:off x="4060200" y="4023015"/>
            <a:ext cx="1217131" cy="1217130"/>
          </a:xfrm>
          <a:noFill/>
          <a:ln w="12700" cap="sq">
            <a:solidFill>
              <a:srgbClr val="00B3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57" name="Tekstin paikkamerkki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5434955" y="4184865"/>
            <a:ext cx="1572736" cy="656544"/>
          </a:xfrm>
        </p:spPr>
        <p:txBody>
          <a:bodyPr tIns="0" bIns="0" rtlCol="0" anchor="b"/>
          <a:lstStyle>
            <a:lvl1pPr marL="0" indent="0" algn="l">
              <a:buFont typeface="Arial" panose="020B0604020202020204" pitchFamily="34" charset="0"/>
              <a:buNone/>
              <a:defRPr sz="1800">
                <a:latin typeface="Bebas Neue" panose="020B0000000000000000" pitchFamily="34" charset="0"/>
              </a:defRPr>
            </a:lvl1pPr>
          </a:lstStyle>
          <a:p>
            <a:pPr lvl="0" rtl="0"/>
            <a:r>
              <a:rPr lang="fi-FI" noProof="0"/>
              <a:t>Koko nimi</a:t>
            </a:r>
          </a:p>
        </p:txBody>
      </p:sp>
      <p:sp>
        <p:nvSpPr>
          <p:cNvPr id="58" name="Tekstin paikkamerkki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rtlCol="0"/>
          <a:lstStyle>
            <a:lvl1pPr marL="0" indent="0" algn="l">
              <a:buNone/>
              <a:defRPr sz="1050">
                <a:solidFill>
                  <a:schemeClr val="tx1">
                    <a:lumMod val="50000"/>
                    <a:lumOff val="50000"/>
                  </a:schemeClr>
                </a:solidFill>
              </a:defRPr>
            </a:lvl1pPr>
          </a:lstStyle>
          <a:p>
            <a:pPr lvl="0" rtl="0"/>
            <a:r>
              <a:rPr lang="fi-FI" noProof="0"/>
              <a:t>Luettelomerkin kuvaus</a:t>
            </a:r>
          </a:p>
        </p:txBody>
      </p:sp>
      <p:sp>
        <p:nvSpPr>
          <p:cNvPr id="56" name="Kuvan paikkamerkki 15">
            <a:extLst>
              <a:ext uri="{FF2B5EF4-FFF2-40B4-BE49-F238E27FC236}">
                <a16:creationId xmlns:a16="http://schemas.microsoft.com/office/drawing/2014/main" id="{B6BBF386-2A9D-4CE1-BEA4-F34ECCB54C5B}"/>
              </a:ext>
            </a:extLst>
          </p:cNvPr>
          <p:cNvSpPr>
            <a:spLocks noGrp="1"/>
          </p:cNvSpPr>
          <p:nvPr>
            <p:ph type="pic" sz="quarter" idx="57"/>
          </p:nvPr>
        </p:nvSpPr>
        <p:spPr>
          <a:xfrm>
            <a:off x="7627744" y="4023015"/>
            <a:ext cx="1217131" cy="1217130"/>
          </a:xfrm>
          <a:noFill/>
          <a:ln w="12700" cap="sq">
            <a:solidFill>
              <a:srgbClr val="00B3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sp>
        <p:nvSpPr>
          <p:cNvPr id="59" name="Tekstin paikkamerkki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rtlCol="0" anchor="b"/>
          <a:lstStyle>
            <a:lvl1pPr marL="0" indent="0" algn="l">
              <a:buFont typeface="Arial" panose="020B0604020202020204" pitchFamily="34" charset="0"/>
              <a:buNone/>
              <a:defRPr sz="1800">
                <a:latin typeface="Bebas Neue" panose="020B0000000000000000" pitchFamily="34" charset="0"/>
              </a:defRPr>
            </a:lvl1pPr>
          </a:lstStyle>
          <a:p>
            <a:pPr lvl="0" rtl="0"/>
            <a:r>
              <a:rPr lang="fi-FI" noProof="0"/>
              <a:t>Koko nimi</a:t>
            </a:r>
          </a:p>
        </p:txBody>
      </p:sp>
      <p:sp>
        <p:nvSpPr>
          <p:cNvPr id="60" name="Tekstin paikkamerkki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rtlCol="0"/>
          <a:lstStyle>
            <a:lvl1pPr marL="0" indent="0" algn="l">
              <a:buNone/>
              <a:defRPr sz="1050">
                <a:solidFill>
                  <a:schemeClr val="tx1">
                    <a:lumMod val="50000"/>
                    <a:lumOff val="50000"/>
                  </a:schemeClr>
                </a:solidFill>
              </a:defRPr>
            </a:lvl1pPr>
          </a:lstStyle>
          <a:p>
            <a:pPr lvl="0" rtl="0"/>
            <a:r>
              <a:rPr lang="fi-FI" noProof="0"/>
              <a:t>Luettelomerkin kuvaus</a:t>
            </a:r>
          </a:p>
        </p:txBody>
      </p:sp>
      <p:pic>
        <p:nvPicPr>
          <p:cNvPr id="22" name="Kuva 21">
            <a:extLst>
              <a:ext uri="{FF2B5EF4-FFF2-40B4-BE49-F238E27FC236}">
                <a16:creationId xmlns:a16="http://schemas.microsoft.com/office/drawing/2014/main" id="{B316C346-151C-4B19-82E3-6F3DD6E2385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14" b="64834"/>
          <a:stretch/>
        </p:blipFill>
        <p:spPr>
          <a:xfrm>
            <a:off x="3027865" y="5600550"/>
            <a:ext cx="3669460" cy="1098898"/>
          </a:xfrm>
          <a:prstGeom prst="rect">
            <a:avLst/>
          </a:prstGeom>
        </p:spPr>
      </p:pic>
    </p:spTree>
    <p:extLst>
      <p:ext uri="{BB962C8B-B14F-4D97-AF65-F5344CB8AC3E}">
        <p14:creationId xmlns:p14="http://schemas.microsoft.com/office/powerpoint/2010/main" val="2356692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 sarak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908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490809" y="1152527"/>
            <a:ext cx="1908000" cy="5038725"/>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3" name="Tekstin paikkamerkki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549619" y="1152527"/>
            <a:ext cx="1908000" cy="5038725"/>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5" name="Tekstin paikkamerkki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608427" y="1148060"/>
            <a:ext cx="1908000" cy="5038725"/>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7" name="Tekstin paikkamerkki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667235" y="1152527"/>
            <a:ext cx="1908000" cy="5038725"/>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Otsikko 5">
            <a:extLst>
              <a:ext uri="{FF2B5EF4-FFF2-40B4-BE49-F238E27FC236}">
                <a16:creationId xmlns:a16="http://schemas.microsoft.com/office/drawing/2014/main" id="{0219BBF2-DEB7-4E8E-8C83-D3D10FA6E37E}"/>
              </a:ext>
            </a:extLst>
          </p:cNvPr>
          <p:cNvSpPr>
            <a:spLocks noGrp="1"/>
          </p:cNvSpPr>
          <p:nvPr>
            <p:ph type="title" hasCustomPrompt="1"/>
          </p:nvPr>
        </p:nvSpPr>
        <p:spPr>
          <a:xfrm>
            <a:off x="432001" y="432000"/>
            <a:ext cx="10143235" cy="432000"/>
          </a:xfrm>
        </p:spPr>
        <p:txBody>
          <a:bodyPr rtlCol="0"/>
          <a:lstStyle/>
          <a:p>
            <a:pPr rtl="0"/>
            <a:r>
              <a:rPr lang="fi-FI" noProof="0" dirty="0"/>
              <a:t>Muokkaa otsikkoa napsauttamalla</a:t>
            </a:r>
          </a:p>
        </p:txBody>
      </p:sp>
      <p:pic>
        <p:nvPicPr>
          <p:cNvPr id="9" name="Kuva 8">
            <a:extLst>
              <a:ext uri="{FF2B5EF4-FFF2-40B4-BE49-F238E27FC236}">
                <a16:creationId xmlns:a16="http://schemas.microsoft.com/office/drawing/2014/main" id="{B3D83DC9-C1C9-4B58-BD28-159EDD290E09}"/>
              </a:ext>
            </a:extLst>
          </p:cNvPr>
          <p:cNvPicPr>
            <a:picLocks noChangeAspect="1"/>
          </p:cNvPicPr>
          <p:nvPr/>
        </p:nvPicPr>
        <p:blipFill rotWithShape="1">
          <a:blip r:embed="rId2">
            <a:alphaModFix amt="61000"/>
            <a:extLst>
              <a:ext uri="{96DAC541-7B7A-43D3-8B79-37D633B846F1}">
                <asvg:svgBlip xmlns:asvg="http://schemas.microsoft.com/office/drawing/2016/SVG/main" r:embed="rId3"/>
              </a:ext>
            </a:extLst>
          </a:blip>
          <a:srcRect l="36084" t="35568" r="-8295"/>
          <a:stretch/>
        </p:blipFill>
        <p:spPr>
          <a:xfrm rot="10800000">
            <a:off x="11107987" y="5602945"/>
            <a:ext cx="879907" cy="1105377"/>
          </a:xfrm>
          <a:prstGeom prst="rect">
            <a:avLst/>
          </a:prstGeom>
        </p:spPr>
      </p:pic>
    </p:spTree>
    <p:extLst>
      <p:ext uri="{BB962C8B-B14F-4D97-AF65-F5344CB8AC3E}">
        <p14:creationId xmlns:p14="http://schemas.microsoft.com/office/powerpoint/2010/main" val="1072234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5FFE2F7D-AF1E-41D2-8D7B-FE0BB1B572EA}"/>
              </a:ext>
            </a:extLst>
          </p:cNvPr>
          <p:cNvSpPr>
            <a:spLocks noGrp="1"/>
          </p:cNvSpPr>
          <p:nvPr>
            <p:ph type="title" hasCustomPrompt="1"/>
          </p:nvPr>
        </p:nvSpPr>
        <p:spPr>
          <a:xfrm>
            <a:off x="839788" y="457200"/>
            <a:ext cx="3932237" cy="1600200"/>
          </a:xfrm>
        </p:spPr>
        <p:txBody>
          <a:bodyPr rtlCol="0" anchor="b"/>
          <a:lstStyle>
            <a:lvl1pPr>
              <a:defRPr sz="2400"/>
            </a:lvl1pPr>
          </a:lstStyle>
          <a:p>
            <a:pPr rtl="0"/>
            <a:r>
              <a:rPr lang="fi-FI" noProof="0" dirty="0"/>
              <a:t>Muokkaa otsikkoa napsauttamalla</a:t>
            </a:r>
          </a:p>
        </p:txBody>
      </p:sp>
      <p:sp>
        <p:nvSpPr>
          <p:cNvPr id="6" name="Tekstin paikkamerkki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i-FI" noProof="0" dirty="0"/>
              <a:t>Muokkaa tekstin perustyyliä</a:t>
            </a:r>
          </a:p>
        </p:txBody>
      </p:sp>
      <p:sp>
        <p:nvSpPr>
          <p:cNvPr id="7" name="Sisällön paikkamerkki 2">
            <a:extLst>
              <a:ext uri="{FF2B5EF4-FFF2-40B4-BE49-F238E27FC236}">
                <a16:creationId xmlns:a16="http://schemas.microsoft.com/office/drawing/2014/main" id="{6F8D5478-FA4F-48AE-8588-59081070B7D7}"/>
              </a:ext>
            </a:extLst>
          </p:cNvPr>
          <p:cNvSpPr>
            <a:spLocks noGrp="1"/>
          </p:cNvSpPr>
          <p:nvPr>
            <p:ph idx="1" hasCustomPrompt="1"/>
          </p:nvPr>
        </p:nvSpPr>
        <p:spPr>
          <a:xfrm>
            <a:off x="5183188" y="2066925"/>
            <a:ext cx="5082603" cy="3794126"/>
          </a:xfrm>
        </p:spPr>
        <p:txBody>
          <a:bodyPr rtlCol="0"/>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pic>
        <p:nvPicPr>
          <p:cNvPr id="8" name="Kuva 7">
            <a:extLst>
              <a:ext uri="{FF2B5EF4-FFF2-40B4-BE49-F238E27FC236}">
                <a16:creationId xmlns:a16="http://schemas.microsoft.com/office/drawing/2014/main" id="{B725B07E-CC88-4DB1-B3FE-918EBC27A187}"/>
              </a:ext>
            </a:extLst>
          </p:cNvPr>
          <p:cNvPicPr>
            <a:picLocks noChangeAspect="1"/>
          </p:cNvPicPr>
          <p:nvPr/>
        </p:nvPicPr>
        <p:blipFill rotWithShape="1">
          <a:blip r:embed="rId2">
            <a:alphaModFix amt="50000"/>
            <a:extLst>
              <a:ext uri="{96DAC541-7B7A-43D3-8B79-37D633B846F1}">
                <asvg:svgBlip xmlns:asvg="http://schemas.microsoft.com/office/drawing/2016/SVG/main" r:embed="rId3"/>
              </a:ext>
            </a:extLst>
          </a:blip>
          <a:srcRect l="-39405" t="-3138" r="44709"/>
          <a:stretch/>
        </p:blipFill>
        <p:spPr>
          <a:xfrm rot="10800000">
            <a:off x="141514" y="5194061"/>
            <a:ext cx="1153887" cy="1769407"/>
          </a:xfrm>
          <a:prstGeom prst="rect">
            <a:avLst/>
          </a:prstGeom>
        </p:spPr>
      </p:pic>
    </p:spTree>
    <p:extLst>
      <p:ext uri="{BB962C8B-B14F-4D97-AF65-F5344CB8AC3E}">
        <p14:creationId xmlns:p14="http://schemas.microsoft.com/office/powerpoint/2010/main" val="2096250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uva ja kuvateksti">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5FFE2F7D-AF1E-41D2-8D7B-FE0BB1B572EA}"/>
              </a:ext>
            </a:extLst>
          </p:cNvPr>
          <p:cNvSpPr>
            <a:spLocks noGrp="1"/>
          </p:cNvSpPr>
          <p:nvPr>
            <p:ph type="title" hasCustomPrompt="1"/>
          </p:nvPr>
        </p:nvSpPr>
        <p:spPr>
          <a:xfrm>
            <a:off x="839789" y="457200"/>
            <a:ext cx="3929436" cy="1335741"/>
          </a:xfrm>
        </p:spPr>
        <p:txBody>
          <a:bodyPr rtlCol="0" anchor="b"/>
          <a:lstStyle>
            <a:lvl1pPr>
              <a:defRPr sz="4800"/>
            </a:lvl1pPr>
          </a:lstStyle>
          <a:p>
            <a:pPr rtl="0"/>
            <a:r>
              <a:rPr lang="fi-FI" noProof="0" dirty="0"/>
              <a:t>Muokkaa otsikkoa napsauttamalla</a:t>
            </a:r>
          </a:p>
        </p:txBody>
      </p:sp>
      <p:sp>
        <p:nvSpPr>
          <p:cNvPr id="6" name="Tekstin paikkamerkki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i-FI" noProof="0" dirty="0"/>
              <a:t>Muokkaa tekstin perustyyliä</a:t>
            </a:r>
          </a:p>
        </p:txBody>
      </p:sp>
      <p:sp>
        <p:nvSpPr>
          <p:cNvPr id="9" name="Kuvan paikkamerkki 2">
            <a:extLst>
              <a:ext uri="{FF2B5EF4-FFF2-40B4-BE49-F238E27FC236}">
                <a16:creationId xmlns:a16="http://schemas.microsoft.com/office/drawing/2014/main" id="{050FC2D7-C428-4985-A707-D3D2DA6165E1}"/>
              </a:ext>
            </a:extLst>
          </p:cNvPr>
          <p:cNvSpPr>
            <a:spLocks noGrp="1"/>
          </p:cNvSpPr>
          <p:nvPr>
            <p:ph type="pic" idx="1"/>
          </p:nvPr>
        </p:nvSpPr>
        <p:spPr>
          <a:xfrm>
            <a:off x="5183189" y="2047875"/>
            <a:ext cx="5063748" cy="3813176"/>
          </a:xfrm>
        </p:spPr>
        <p:txBody>
          <a:bodyPr rtlCol="0"/>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fi-FI" noProof="0"/>
              <a:t>Lisää kuva napsauttamalla kuvaketta</a:t>
            </a:r>
            <a:endParaRPr lang="fi-FI" noProof="0" dirty="0"/>
          </a:p>
        </p:txBody>
      </p:sp>
      <p:pic>
        <p:nvPicPr>
          <p:cNvPr id="7" name="Kuva 6">
            <a:extLst>
              <a:ext uri="{FF2B5EF4-FFF2-40B4-BE49-F238E27FC236}">
                <a16:creationId xmlns:a16="http://schemas.microsoft.com/office/drawing/2014/main" id="{E8DCB704-7E86-49F3-A808-C1E865BDC869}"/>
              </a:ext>
            </a:extLst>
          </p:cNvPr>
          <p:cNvPicPr>
            <a:picLocks noChangeAspect="1"/>
          </p:cNvPicPr>
          <p:nvPr/>
        </p:nvPicPr>
        <p:blipFill rotWithShape="1">
          <a:blip r:embed="rId2">
            <a:alphaModFix amt="50000"/>
            <a:extLst>
              <a:ext uri="{96DAC541-7B7A-43D3-8B79-37D633B846F1}">
                <asvg:svgBlip xmlns:asvg="http://schemas.microsoft.com/office/drawing/2016/SVG/main" r:embed="rId3"/>
              </a:ext>
            </a:extLst>
          </a:blip>
          <a:srcRect r="30853"/>
          <a:stretch/>
        </p:blipFill>
        <p:spPr>
          <a:xfrm>
            <a:off x="9801226" y="2511942"/>
            <a:ext cx="2209208" cy="3888860"/>
          </a:xfrm>
          <a:prstGeom prst="rect">
            <a:avLst/>
          </a:prstGeom>
        </p:spPr>
      </p:pic>
    </p:spTree>
    <p:extLst>
      <p:ext uri="{BB962C8B-B14F-4D97-AF65-F5344CB8AC3E}">
        <p14:creationId xmlns:p14="http://schemas.microsoft.com/office/powerpoint/2010/main" val="12955904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rgbClr val="00B0F0"/>
                </a:solidFill>
              </a:defRPr>
            </a:lvl1pPr>
          </a:lstStyle>
          <a:p>
            <a:pPr rtl="0"/>
            <a:r>
              <a:rPr lang="fi-FI" noProof="0" dirty="0"/>
              <a:t>Muokkaa otsikkoa napsauttamalla</a:t>
            </a:r>
          </a:p>
        </p:txBody>
      </p:sp>
      <p:pic>
        <p:nvPicPr>
          <p:cNvPr id="3" name="Kuva 2">
            <a:extLst>
              <a:ext uri="{FF2B5EF4-FFF2-40B4-BE49-F238E27FC236}">
                <a16:creationId xmlns:a16="http://schemas.microsoft.com/office/drawing/2014/main" id="{E63B1425-9562-4BF4-B14F-32251E177CBC}"/>
              </a:ext>
            </a:extLst>
          </p:cNvPr>
          <p:cNvPicPr>
            <a:picLocks noChangeAspect="1"/>
          </p:cNvPicPr>
          <p:nvPr/>
        </p:nvPicPr>
        <p:blipFill rotWithShape="1">
          <a:blip r:embed="rId2">
            <a:alphaModFix amt="23000"/>
            <a:extLst>
              <a:ext uri="{96DAC541-7B7A-43D3-8B79-37D633B846F1}">
                <asvg:svgBlip xmlns:asvg="http://schemas.microsoft.com/office/drawing/2016/SVG/main" r:embed="rId3"/>
              </a:ext>
            </a:extLst>
          </a:blip>
          <a:srcRect l="-39405" t="-3138" r="44709"/>
          <a:stretch/>
        </p:blipFill>
        <p:spPr>
          <a:xfrm rot="10800000">
            <a:off x="152400" y="4418213"/>
            <a:ext cx="1730829" cy="2654111"/>
          </a:xfrm>
          <a:prstGeom prst="rect">
            <a:avLst/>
          </a:prstGeom>
        </p:spPr>
      </p:pic>
      <p:sp>
        <p:nvSpPr>
          <p:cNvPr id="4" name="Tekstin paikkamerkki 3">
            <a:extLst>
              <a:ext uri="{FF2B5EF4-FFF2-40B4-BE49-F238E27FC236}">
                <a16:creationId xmlns:a16="http://schemas.microsoft.com/office/drawing/2014/main" id="{72D315B7-3E59-4148-813A-14130D40A688}"/>
              </a:ext>
            </a:extLst>
          </p:cNvPr>
          <p:cNvSpPr>
            <a:spLocks noGrp="1"/>
          </p:cNvSpPr>
          <p:nvPr>
            <p:ph type="body" sz="half" idx="2" hasCustomPrompt="1"/>
          </p:nvPr>
        </p:nvSpPr>
        <p:spPr>
          <a:xfrm>
            <a:off x="418874" y="1146629"/>
            <a:ext cx="10582955" cy="4992913"/>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i-FI" noProof="0" dirty="0"/>
              <a:t>Muokkaa tekstin perustyyliä</a:t>
            </a:r>
          </a:p>
        </p:txBody>
      </p:sp>
    </p:spTree>
    <p:extLst>
      <p:ext uri="{BB962C8B-B14F-4D97-AF65-F5344CB8AC3E}">
        <p14:creationId xmlns:p14="http://schemas.microsoft.com/office/powerpoint/2010/main" val="3170722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0789F0-9CBA-47C6-AF59-0D81E5C390E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22C1960-2CA1-4123-BB07-FF29540BA88C}"/>
              </a:ext>
            </a:extLst>
          </p:cNvPr>
          <p:cNvSpPr>
            <a:spLocks noGrp="1"/>
          </p:cNvSpPr>
          <p:nvPr>
            <p:ph type="dt" sz="half" idx="10"/>
          </p:nvPr>
        </p:nvSpPr>
        <p:spPr/>
        <p:txBody>
          <a:bodyPr/>
          <a:lstStyle/>
          <a:p>
            <a:fld id="{1D04CE7B-9F5E-4DAF-85AC-9EB174919899}" type="datetimeFigureOut">
              <a:rPr lang="fi-FI" smtClean="0"/>
              <a:t>21.2.2022</a:t>
            </a:fld>
            <a:endParaRPr lang="fi-FI"/>
          </a:p>
        </p:txBody>
      </p:sp>
      <p:sp>
        <p:nvSpPr>
          <p:cNvPr id="4" name="Alatunnisteen paikkamerkki 3">
            <a:extLst>
              <a:ext uri="{FF2B5EF4-FFF2-40B4-BE49-F238E27FC236}">
                <a16:creationId xmlns:a16="http://schemas.microsoft.com/office/drawing/2014/main" id="{84D44F23-0105-4777-9B9A-C993AF5264E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916C389-A5DE-4359-B5C1-4C339E1F7F1A}"/>
              </a:ext>
            </a:extLst>
          </p:cNvPr>
          <p:cNvSpPr>
            <a:spLocks noGrp="1"/>
          </p:cNvSpPr>
          <p:nvPr>
            <p:ph type="sldNum" sz="quarter" idx="12"/>
          </p:nvPr>
        </p:nvSpPr>
        <p:spPr/>
        <p:txBody>
          <a:bodyPr/>
          <a:lstStyle/>
          <a:p>
            <a:fld id="{3D2ADBFD-EA6A-4B15-B1DF-D3A8B2EC2D60}" type="slidenum">
              <a:rPr lang="fi-FI" smtClean="0"/>
              <a:t>‹#›</a:t>
            </a:fld>
            <a:endParaRPr lang="fi-FI"/>
          </a:p>
        </p:txBody>
      </p:sp>
    </p:spTree>
    <p:extLst>
      <p:ext uri="{BB962C8B-B14F-4D97-AF65-F5344CB8AC3E}">
        <p14:creationId xmlns:p14="http://schemas.microsoft.com/office/powerpoint/2010/main" val="9797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4609147" y="432000"/>
            <a:ext cx="3068661" cy="1034193"/>
          </a:xfrm>
        </p:spPr>
        <p:txBody>
          <a:bodyPr rtlCol="0"/>
          <a:lstStyle>
            <a:lvl1pPr>
              <a:defRPr>
                <a:solidFill>
                  <a:srgbClr val="00B3F0"/>
                </a:solidFill>
                <a:latin typeface="Bebas Neue Book" panose="00000500000000000000" pitchFamily="50" charset="0"/>
              </a:defRPr>
            </a:lvl1pPr>
          </a:lstStyle>
          <a:p>
            <a:pPr rtl="0"/>
            <a:r>
              <a:rPr lang="fi-FI" noProof="0" dirty="0"/>
              <a:t>Muokkaa otsikkoa napsauttamalla</a:t>
            </a:r>
          </a:p>
        </p:txBody>
      </p:sp>
      <p:sp>
        <p:nvSpPr>
          <p:cNvPr id="3"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4609146" y="1891862"/>
            <a:ext cx="6135055" cy="4299388"/>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noProof="0" dirty="0"/>
              <a:t>Muokkaa tekstiä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pic>
        <p:nvPicPr>
          <p:cNvPr id="5" name="Kuva 4">
            <a:extLst>
              <a:ext uri="{FF2B5EF4-FFF2-40B4-BE49-F238E27FC236}">
                <a16:creationId xmlns:a16="http://schemas.microsoft.com/office/drawing/2014/main" id="{22884A4A-9DA3-4818-AD9B-E7CADAC52AB1}"/>
              </a:ext>
            </a:extLst>
          </p:cNvPr>
          <p:cNvPicPr>
            <a:picLocks noChangeAspect="1"/>
          </p:cNvPicPr>
          <p:nvPr/>
        </p:nvPicPr>
        <p:blipFill rotWithShape="1">
          <a:blip r:embed="rId2">
            <a:alphaModFix amt="22000"/>
            <a:extLst>
              <a:ext uri="{96DAC541-7B7A-43D3-8B79-37D633B846F1}">
                <asvg:svgBlip xmlns:asvg="http://schemas.microsoft.com/office/drawing/2016/SVG/main" r:embed="rId3"/>
              </a:ext>
            </a:extLst>
          </a:blip>
          <a:srcRect l="49593" b="14799"/>
          <a:stretch/>
        </p:blipFill>
        <p:spPr>
          <a:xfrm>
            <a:off x="124287" y="5257355"/>
            <a:ext cx="692459" cy="1454165"/>
          </a:xfrm>
          <a:prstGeom prst="rect">
            <a:avLst/>
          </a:prstGeom>
        </p:spPr>
      </p:pic>
      <p:pic>
        <p:nvPicPr>
          <p:cNvPr id="6" name="Kuva 5">
            <a:extLst>
              <a:ext uri="{FF2B5EF4-FFF2-40B4-BE49-F238E27FC236}">
                <a16:creationId xmlns:a16="http://schemas.microsoft.com/office/drawing/2014/main" id="{1B6A1BCD-1511-459E-9E19-E6260D5DD4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5697" r="4929" b="-564"/>
          <a:stretch/>
        </p:blipFill>
        <p:spPr>
          <a:xfrm>
            <a:off x="-263030" y="2"/>
            <a:ext cx="3129071" cy="2696685"/>
          </a:xfrm>
          <a:prstGeom prst="rect">
            <a:avLst/>
          </a:prstGeom>
        </p:spPr>
      </p:pic>
      <p:sp>
        <p:nvSpPr>
          <p:cNvPr id="9" name="Kuvan paikkamerkki 15">
            <a:extLst>
              <a:ext uri="{FF2B5EF4-FFF2-40B4-BE49-F238E27FC236}">
                <a16:creationId xmlns:a16="http://schemas.microsoft.com/office/drawing/2014/main" id="{959B4E0E-AC26-40E2-BD94-D456CD3029BE}"/>
              </a:ext>
            </a:extLst>
          </p:cNvPr>
          <p:cNvSpPr>
            <a:spLocks noGrp="1"/>
          </p:cNvSpPr>
          <p:nvPr>
            <p:ph type="pic" sz="quarter" idx="42"/>
          </p:nvPr>
        </p:nvSpPr>
        <p:spPr>
          <a:xfrm>
            <a:off x="140678" y="140678"/>
            <a:ext cx="4097215" cy="6559061"/>
          </a:xfrm>
          <a:no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rtl="0"/>
            <a:r>
              <a:rPr lang="fi-FI" noProof="0"/>
              <a:t>Lisää kuva napsauttamalla kuvaketta</a:t>
            </a:r>
          </a:p>
        </p:txBody>
      </p:sp>
      <p:grpSp>
        <p:nvGrpSpPr>
          <p:cNvPr id="7" name="Ryhmä 6">
            <a:extLst>
              <a:ext uri="{FF2B5EF4-FFF2-40B4-BE49-F238E27FC236}">
                <a16:creationId xmlns:a16="http://schemas.microsoft.com/office/drawing/2014/main" id="{7C1A8B2D-F01E-45F0-9C25-6D8446D505F9}"/>
              </a:ext>
            </a:extLst>
          </p:cNvPr>
          <p:cNvGrpSpPr/>
          <p:nvPr userDrawn="1"/>
        </p:nvGrpSpPr>
        <p:grpSpPr>
          <a:xfrm>
            <a:off x="134177" y="0"/>
            <a:ext cx="4113973" cy="6858000"/>
            <a:chOff x="0" y="0"/>
            <a:chExt cx="12192000" cy="6858000"/>
          </a:xfrm>
          <a:solidFill>
            <a:schemeClr val="accent1"/>
          </a:solidFill>
        </p:grpSpPr>
        <p:sp>
          <p:nvSpPr>
            <p:cNvPr id="8" name="Suorakulmio 7">
              <a:extLst>
                <a:ext uri="{FF2B5EF4-FFF2-40B4-BE49-F238E27FC236}">
                  <a16:creationId xmlns:a16="http://schemas.microsoft.com/office/drawing/2014/main" id="{0B075A11-FE6D-4ED3-825C-4080417C5D70}"/>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0" name="Suorakulmio 9">
              <a:extLst>
                <a:ext uri="{FF2B5EF4-FFF2-40B4-BE49-F238E27FC236}">
                  <a16:creationId xmlns:a16="http://schemas.microsoft.com/office/drawing/2014/main" id="{64721B47-2679-4C34-8E5B-1FF33E8742BE}"/>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grpSp>
    </p:spTree>
    <p:extLst>
      <p:ext uri="{BB962C8B-B14F-4D97-AF65-F5344CB8AC3E}">
        <p14:creationId xmlns:p14="http://schemas.microsoft.com/office/powerpoint/2010/main" val="50772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83DBDF4-5898-497F-92CD-4E2CB0D0D2DE}"/>
              </a:ext>
            </a:extLst>
          </p:cNvPr>
          <p:cNvSpPr>
            <a:spLocks noGrp="1"/>
          </p:cNvSpPr>
          <p:nvPr>
            <p:ph type="dt" sz="half" idx="10"/>
          </p:nvPr>
        </p:nvSpPr>
        <p:spPr/>
        <p:txBody>
          <a:bodyPr/>
          <a:lstStyle/>
          <a:p>
            <a:fld id="{1D04CE7B-9F5E-4DAF-85AC-9EB174919899}" type="datetimeFigureOut">
              <a:rPr lang="fi-FI" smtClean="0"/>
              <a:t>21.2.2022</a:t>
            </a:fld>
            <a:endParaRPr lang="fi-FI"/>
          </a:p>
        </p:txBody>
      </p:sp>
      <p:sp>
        <p:nvSpPr>
          <p:cNvPr id="3" name="Alatunnisteen paikkamerkki 2">
            <a:extLst>
              <a:ext uri="{FF2B5EF4-FFF2-40B4-BE49-F238E27FC236}">
                <a16:creationId xmlns:a16="http://schemas.microsoft.com/office/drawing/2014/main" id="{91C27686-8439-4C47-A4E5-71F9AC5B12A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DC3947E-BC27-4169-9B59-7AAE30464A05}"/>
              </a:ext>
            </a:extLst>
          </p:cNvPr>
          <p:cNvSpPr>
            <a:spLocks noGrp="1"/>
          </p:cNvSpPr>
          <p:nvPr>
            <p:ph type="sldNum" sz="quarter" idx="12"/>
          </p:nvPr>
        </p:nvSpPr>
        <p:spPr/>
        <p:txBody>
          <a:bodyPr/>
          <a:lstStyle/>
          <a:p>
            <a:fld id="{3D2ADBFD-EA6A-4B15-B1DF-D3A8B2EC2D60}" type="slidenum">
              <a:rPr lang="fi-FI" smtClean="0"/>
              <a:t>‹#›</a:t>
            </a:fld>
            <a:endParaRPr lang="fi-FI"/>
          </a:p>
        </p:txBody>
      </p:sp>
    </p:spTree>
    <p:extLst>
      <p:ext uri="{BB962C8B-B14F-4D97-AF65-F5344CB8AC3E}">
        <p14:creationId xmlns:p14="http://schemas.microsoft.com/office/powerpoint/2010/main" val="405973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ksi saraketta">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5CD2AAA-246C-4A45-BE24-C1A9DB1D3C6B}"/>
              </a:ext>
            </a:extLst>
          </p:cNvPr>
          <p:cNvSpPr>
            <a:spLocks noGrp="1"/>
          </p:cNvSpPr>
          <p:nvPr>
            <p:ph type="title" hasCustomPrompt="1"/>
          </p:nvPr>
        </p:nvSpPr>
        <p:spPr>
          <a:xfrm>
            <a:off x="432001" y="432001"/>
            <a:ext cx="7340400" cy="529697"/>
          </a:xfrm>
        </p:spPr>
        <p:txBody>
          <a:bodyPr rtlCol="0"/>
          <a:lstStyle>
            <a:lvl1pPr>
              <a:defRPr>
                <a:latin typeface="Bebas Neue Book" panose="00000500000000000000" pitchFamily="50" charset="0"/>
              </a:defRPr>
            </a:lvl1pPr>
          </a:lstStyle>
          <a:p>
            <a:pPr rtl="0"/>
            <a:r>
              <a:rPr lang="fi-FI" noProof="0" dirty="0"/>
              <a:t>Muokkaa otsikkoa napsauttamalla</a:t>
            </a:r>
          </a:p>
        </p:txBody>
      </p:sp>
      <p:sp>
        <p:nvSpPr>
          <p:cNvPr id="8" name="Sisällön paikkamerkki 2">
            <a:extLst>
              <a:ext uri="{FF2B5EF4-FFF2-40B4-BE49-F238E27FC236}">
                <a16:creationId xmlns:a16="http://schemas.microsoft.com/office/drawing/2014/main" id="{109829B2-67B8-42AF-A8F6-0483C504E33A}"/>
              </a:ext>
            </a:extLst>
          </p:cNvPr>
          <p:cNvSpPr>
            <a:spLocks noGrp="1"/>
          </p:cNvSpPr>
          <p:nvPr>
            <p:ph sz="half" idx="1" hasCustomPrompt="1"/>
          </p:nvPr>
        </p:nvSpPr>
        <p:spPr>
          <a:xfrm>
            <a:off x="438539" y="1145250"/>
            <a:ext cx="4796979" cy="4979759"/>
          </a:xfrm>
        </p:spPr>
        <p:txBody>
          <a:bodyPr rtlCol="0"/>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9" name="Sisällön paikkamerkki 3">
            <a:extLst>
              <a:ext uri="{FF2B5EF4-FFF2-40B4-BE49-F238E27FC236}">
                <a16:creationId xmlns:a16="http://schemas.microsoft.com/office/drawing/2014/main" id="{D0953015-A379-403E-8191-D885E217C757}"/>
              </a:ext>
            </a:extLst>
          </p:cNvPr>
          <p:cNvSpPr>
            <a:spLocks noGrp="1"/>
          </p:cNvSpPr>
          <p:nvPr>
            <p:ph sz="half" idx="2" hasCustomPrompt="1"/>
          </p:nvPr>
        </p:nvSpPr>
        <p:spPr>
          <a:xfrm>
            <a:off x="5709372" y="1138336"/>
            <a:ext cx="4865864" cy="5038628"/>
          </a:xfrm>
        </p:spPr>
        <p:txBody>
          <a:bodyPr rtlCol="0"/>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pic>
        <p:nvPicPr>
          <p:cNvPr id="3" name="Kuva 2">
            <a:extLst>
              <a:ext uri="{FF2B5EF4-FFF2-40B4-BE49-F238E27FC236}">
                <a16:creationId xmlns:a16="http://schemas.microsoft.com/office/drawing/2014/main" id="{CCF70E21-D19D-4910-9449-E83227F49B89}"/>
              </a:ext>
            </a:extLst>
          </p:cNvPr>
          <p:cNvPicPr>
            <a:picLocks noChangeAspect="1"/>
          </p:cNvPicPr>
          <p:nvPr/>
        </p:nvPicPr>
        <p:blipFill rotWithShape="1">
          <a:blip r:embed="rId2">
            <a:alphaModFix amt="32000"/>
            <a:extLst>
              <a:ext uri="{96DAC541-7B7A-43D3-8B79-37D633B846F1}">
                <asvg:svgBlip xmlns:asvg="http://schemas.microsoft.com/office/drawing/2016/SVG/main" r:embed="rId3"/>
              </a:ext>
            </a:extLst>
          </a:blip>
          <a:srcRect l="37827" t="1" b="-7047"/>
          <a:stretch/>
        </p:blipFill>
        <p:spPr>
          <a:xfrm rot="10800000">
            <a:off x="10457645" y="1405234"/>
            <a:ext cx="1566827" cy="3351678"/>
          </a:xfrm>
          <a:prstGeom prst="rect">
            <a:avLst/>
          </a:prstGeom>
        </p:spPr>
      </p:pic>
    </p:spTree>
    <p:extLst>
      <p:ext uri="{BB962C8B-B14F-4D97-AF65-F5344CB8AC3E}">
        <p14:creationId xmlns:p14="http://schemas.microsoft.com/office/powerpoint/2010/main" val="68581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saraketta, vertailu">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719559"/>
            <a:ext cx="4860000" cy="360000"/>
          </a:xfrm>
        </p:spPr>
        <p:txBody>
          <a:bodyPr rtlCol="0"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i-FI" noProof="0"/>
              <a:t>Muokkaa tekstin perustyyliä</a:t>
            </a:r>
          </a:p>
        </p:txBody>
      </p:sp>
      <p:sp>
        <p:nvSpPr>
          <p:cNvPr id="4" name="Sisällön paikkamerkki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120027"/>
            <a:ext cx="4860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Otsikko 5">
            <a:extLst>
              <a:ext uri="{FF2B5EF4-FFF2-40B4-BE49-F238E27FC236}">
                <a16:creationId xmlns:a16="http://schemas.microsoft.com/office/drawing/2014/main" id="{3673AE6F-1F65-4C50-B8BB-3CE8E3C02F5E}"/>
              </a:ext>
            </a:extLst>
          </p:cNvPr>
          <p:cNvSpPr>
            <a:spLocks noGrp="1"/>
          </p:cNvSpPr>
          <p:nvPr>
            <p:ph type="title" hasCustomPrompt="1"/>
          </p:nvPr>
        </p:nvSpPr>
        <p:spPr>
          <a:xfrm>
            <a:off x="432001" y="432000"/>
            <a:ext cx="7287933" cy="422439"/>
          </a:xfrm>
        </p:spPr>
        <p:txBody>
          <a:bodyPr rtlCol="0"/>
          <a:lstStyle>
            <a:lvl1pPr>
              <a:defRPr>
                <a:latin typeface="Bebas Neue Book" panose="00000500000000000000" pitchFamily="50" charset="0"/>
              </a:defRPr>
            </a:lvl1pPr>
          </a:lstStyle>
          <a:p>
            <a:pPr rtl="0"/>
            <a:r>
              <a:rPr lang="fi-FI" noProof="0" dirty="0"/>
              <a:t>Muokkaa otsikon perustyyliä napsauttamalla</a:t>
            </a:r>
          </a:p>
        </p:txBody>
      </p:sp>
      <p:sp>
        <p:nvSpPr>
          <p:cNvPr id="10" name="Sisällön paikkamerkki 5">
            <a:extLst>
              <a:ext uri="{FF2B5EF4-FFF2-40B4-BE49-F238E27FC236}">
                <a16:creationId xmlns:a16="http://schemas.microsoft.com/office/drawing/2014/main" id="{484CD98A-64EE-42B1-9A8B-F495FEF2E9FE}"/>
              </a:ext>
            </a:extLst>
          </p:cNvPr>
          <p:cNvSpPr>
            <a:spLocks noGrp="1"/>
          </p:cNvSpPr>
          <p:nvPr>
            <p:ph sz="quarter" idx="4" hasCustomPrompt="1"/>
          </p:nvPr>
        </p:nvSpPr>
        <p:spPr>
          <a:xfrm>
            <a:off x="5715237" y="2117690"/>
            <a:ext cx="4786225" cy="4608000"/>
          </a:xfrm>
        </p:spPr>
        <p:txBody>
          <a:bodyPr rtlCol="0"/>
          <a:lstStyle/>
          <a:p>
            <a:pPr lvl="0" rtl="0"/>
            <a:r>
              <a:rPr lang="fi-FI" noProof="0" dirty="0"/>
              <a:t>Muokkaa tekstin perustyyliä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11" name="Tekstin paikkamerkki 4">
            <a:extLst>
              <a:ext uri="{FF2B5EF4-FFF2-40B4-BE49-F238E27FC236}">
                <a16:creationId xmlns:a16="http://schemas.microsoft.com/office/drawing/2014/main" id="{99F7B39C-4DE9-4650-869E-0410A8E29AAA}"/>
              </a:ext>
            </a:extLst>
          </p:cNvPr>
          <p:cNvSpPr>
            <a:spLocks noGrp="1"/>
          </p:cNvSpPr>
          <p:nvPr>
            <p:ph type="body" sz="quarter" idx="3" hasCustomPrompt="1"/>
          </p:nvPr>
        </p:nvSpPr>
        <p:spPr>
          <a:xfrm>
            <a:off x="5715235" y="1719560"/>
            <a:ext cx="4860000" cy="359999"/>
          </a:xfrm>
        </p:spPr>
        <p:txBody>
          <a:bodyPr vert="horz" lIns="0" tIns="0" rIns="0" bIns="0" rtlCol="0" anchor="t">
            <a:noAutofit/>
          </a:bodyPr>
          <a:lstStyle>
            <a:lvl1pPr marL="0" indent="0">
              <a:buNone/>
              <a:defRPr lang="en-US" sz="1800" b="1"/>
            </a:lvl1pPr>
          </a:lstStyle>
          <a:p>
            <a:pPr marL="200025" lvl="0" indent="-200025" rtl="0"/>
            <a:r>
              <a:rPr lang="fi-FI" noProof="0"/>
              <a:t>Muokkaa tekstin perustyyliä</a:t>
            </a:r>
          </a:p>
        </p:txBody>
      </p:sp>
      <p:pic>
        <p:nvPicPr>
          <p:cNvPr id="9" name="Kuva 8">
            <a:extLst>
              <a:ext uri="{FF2B5EF4-FFF2-40B4-BE49-F238E27FC236}">
                <a16:creationId xmlns:a16="http://schemas.microsoft.com/office/drawing/2014/main" id="{652C600B-120C-484E-A330-4D7EC6B2D38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62735"/>
          <a:stretch/>
        </p:blipFill>
        <p:spPr>
          <a:xfrm rot="10800000">
            <a:off x="10144925" y="5736997"/>
            <a:ext cx="1844572" cy="967754"/>
          </a:xfrm>
          <a:prstGeom prst="rect">
            <a:avLst/>
          </a:prstGeom>
        </p:spPr>
      </p:pic>
    </p:spTree>
    <p:extLst>
      <p:ext uri="{BB962C8B-B14F-4D97-AF65-F5344CB8AC3E}">
        <p14:creationId xmlns:p14="http://schemas.microsoft.com/office/powerpoint/2010/main" val="11559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24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noProof="0" dirty="0"/>
              <a:t>Muokkaa tekstiä</a:t>
            </a:r>
          </a:p>
          <a:p>
            <a:pPr lvl="0"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Tekstin paikkamerkki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883617" y="1152002"/>
            <a:ext cx="3240000" cy="5038725"/>
          </a:xfrm>
        </p:spPr>
        <p:txBody>
          <a:bodyPr rtlCol="0"/>
          <a:lstStyle>
            <a:lvl1pPr>
              <a:defRPr/>
            </a:lvl1pPr>
          </a:lstStyle>
          <a:p>
            <a:pPr lvl="0" rtl="0"/>
            <a:r>
              <a:rPr lang="fi-FI" noProof="0" dirty="0"/>
              <a:t>Muokkaa tekstiä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11" name="Tekstin paikkamerkki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7335235" y="1152002"/>
            <a:ext cx="3240000" cy="5038725"/>
          </a:xfrm>
        </p:spPr>
        <p:txBody>
          <a:bodyPr rtlCol="0"/>
          <a:lstStyle>
            <a:lvl1pPr>
              <a:defRPr/>
            </a:lvl1pPr>
          </a:lstStyle>
          <a:p>
            <a:pPr lvl="0" rtl="0"/>
            <a:r>
              <a:rPr lang="fi-FI" noProof="0" dirty="0"/>
              <a:t>Muokkaa tekstiä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Otsikko 5">
            <a:extLst>
              <a:ext uri="{FF2B5EF4-FFF2-40B4-BE49-F238E27FC236}">
                <a16:creationId xmlns:a16="http://schemas.microsoft.com/office/drawing/2014/main" id="{BC3A1E70-888C-457D-AFFC-B6844C5A7A9B}"/>
              </a:ext>
            </a:extLst>
          </p:cNvPr>
          <p:cNvSpPr>
            <a:spLocks noGrp="1"/>
          </p:cNvSpPr>
          <p:nvPr>
            <p:ph type="title" hasCustomPrompt="1"/>
          </p:nvPr>
        </p:nvSpPr>
        <p:spPr>
          <a:xfrm>
            <a:off x="432001" y="432000"/>
            <a:ext cx="7340400" cy="545462"/>
          </a:xfrm>
        </p:spPr>
        <p:txBody>
          <a:bodyPr rtlCol="0"/>
          <a:lstStyle>
            <a:lvl1pPr>
              <a:defRPr>
                <a:latin typeface="Bebas Neue Book" panose="00000500000000000000" pitchFamily="50" charset="0"/>
              </a:defRPr>
            </a:lvl1pPr>
          </a:lstStyle>
          <a:p>
            <a:pPr rtl="0"/>
            <a:r>
              <a:rPr lang="fi-FI" noProof="0" dirty="0"/>
              <a:t>Muokkaa otsikkoa napsauttamalla</a:t>
            </a:r>
          </a:p>
        </p:txBody>
      </p:sp>
      <p:pic>
        <p:nvPicPr>
          <p:cNvPr id="7" name="Kuva 6">
            <a:extLst>
              <a:ext uri="{FF2B5EF4-FFF2-40B4-BE49-F238E27FC236}">
                <a16:creationId xmlns:a16="http://schemas.microsoft.com/office/drawing/2014/main" id="{F2F2792E-3F78-4692-BD4D-6722F9FE6FED}"/>
              </a:ext>
            </a:extLst>
          </p:cNvPr>
          <p:cNvPicPr>
            <a:picLocks noChangeAspect="1"/>
          </p:cNvPicPr>
          <p:nvPr/>
        </p:nvPicPr>
        <p:blipFill rotWithShape="1">
          <a:blip r:embed="rId2">
            <a:alphaModFix amt="24000"/>
            <a:extLst>
              <a:ext uri="{96DAC541-7B7A-43D3-8B79-37D633B846F1}">
                <asvg:svgBlip xmlns:asvg="http://schemas.microsoft.com/office/drawing/2016/SVG/main" r:embed="rId3"/>
              </a:ext>
            </a:extLst>
          </a:blip>
          <a:srcRect l="60005"/>
          <a:stretch/>
        </p:blipFill>
        <p:spPr>
          <a:xfrm>
            <a:off x="118279" y="5142443"/>
            <a:ext cx="487344" cy="1715559"/>
          </a:xfrm>
          <a:prstGeom prst="rect">
            <a:avLst/>
          </a:prstGeom>
        </p:spPr>
      </p:pic>
      <p:pic>
        <p:nvPicPr>
          <p:cNvPr id="8" name="Kuva 7">
            <a:extLst>
              <a:ext uri="{FF2B5EF4-FFF2-40B4-BE49-F238E27FC236}">
                <a16:creationId xmlns:a16="http://schemas.microsoft.com/office/drawing/2014/main" id="{C61B8001-4393-4D64-8CA9-406BD34BEBE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5697" r="4929" b="-564"/>
          <a:stretch/>
        </p:blipFill>
        <p:spPr>
          <a:xfrm>
            <a:off x="8911834" y="3840843"/>
            <a:ext cx="3129071" cy="2696685"/>
          </a:xfrm>
          <a:prstGeom prst="rect">
            <a:avLst/>
          </a:prstGeom>
        </p:spPr>
      </p:pic>
    </p:spTree>
    <p:extLst>
      <p:ext uri="{BB962C8B-B14F-4D97-AF65-F5344CB8AC3E}">
        <p14:creationId xmlns:p14="http://schemas.microsoft.com/office/powerpoint/2010/main" val="16731582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96BF466B-33BA-42AC-AFB2-51FC72C2FA45}"/>
              </a:ext>
            </a:extLst>
          </p:cNvPr>
          <p:cNvSpPr/>
          <p:nvPr/>
        </p:nvSpPr>
        <p:spPr>
          <a:xfrm>
            <a:off x="0" y="2"/>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8" name="Suorakulmio 7">
            <a:extLst>
              <a:ext uri="{FF2B5EF4-FFF2-40B4-BE49-F238E27FC236}">
                <a16:creationId xmlns:a16="http://schemas.microsoft.com/office/drawing/2014/main" id="{C4A5CDF3-277F-457A-90F6-C20C9F0EF716}"/>
              </a:ext>
            </a:extLst>
          </p:cNvPr>
          <p:cNvSpPr/>
          <p:nvPr/>
        </p:nvSpPr>
        <p:spPr>
          <a:xfrm rot="5400000">
            <a:off x="-3360737" y="3360738"/>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9" name="Suorakulmio 8">
            <a:extLst>
              <a:ext uri="{FF2B5EF4-FFF2-40B4-BE49-F238E27FC236}">
                <a16:creationId xmlns:a16="http://schemas.microsoft.com/office/drawing/2014/main" id="{01509F7B-15BA-44E2-85A9-A5A242FAF0E0}"/>
              </a:ext>
            </a:extLst>
          </p:cNvPr>
          <p:cNvSpPr/>
          <p:nvPr/>
        </p:nvSpPr>
        <p:spPr>
          <a:xfrm rot="5400000">
            <a:off x="8678916" y="3344920"/>
            <a:ext cx="6858000" cy="168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10" name="Suorakulmio 9">
            <a:extLst>
              <a:ext uri="{FF2B5EF4-FFF2-40B4-BE49-F238E27FC236}">
                <a16:creationId xmlns:a16="http://schemas.microsoft.com/office/drawing/2014/main" id="{2D8A2F97-6D60-46FC-A9F8-936208153882}"/>
              </a:ext>
            </a:extLst>
          </p:cNvPr>
          <p:cNvSpPr/>
          <p:nvPr/>
        </p:nvSpPr>
        <p:spPr>
          <a:xfrm>
            <a:off x="0" y="6721477"/>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0" noProof="0"/>
          </a:p>
        </p:txBody>
      </p:sp>
      <p:sp>
        <p:nvSpPr>
          <p:cNvPr id="2" name="Otsikon paikkamerkki 1">
            <a:extLst>
              <a:ext uri="{FF2B5EF4-FFF2-40B4-BE49-F238E27FC236}">
                <a16:creationId xmlns:a16="http://schemas.microsoft.com/office/drawing/2014/main" id="{090F41A2-6535-4CA6-81E4-026A5B56D9D7}"/>
              </a:ext>
            </a:extLst>
          </p:cNvPr>
          <p:cNvSpPr>
            <a:spLocks noGrp="1"/>
          </p:cNvSpPr>
          <p:nvPr>
            <p:ph type="title"/>
          </p:nvPr>
        </p:nvSpPr>
        <p:spPr>
          <a:xfrm>
            <a:off x="432001" y="420914"/>
            <a:ext cx="7625323" cy="443086"/>
          </a:xfrm>
          <a:prstGeom prst="rect">
            <a:avLst/>
          </a:prstGeom>
        </p:spPr>
        <p:txBody>
          <a:bodyPr vert="horz" lIns="0" tIns="0" rIns="0" bIns="0" rtlCol="0" anchor="ctr">
            <a:noAutofit/>
          </a:bodyPr>
          <a:lstStyle/>
          <a:p>
            <a:pPr rtl="0"/>
            <a:r>
              <a:rPr lang="fi-FI" noProof="0" dirty="0"/>
              <a:t>Muokkaa otsikkoa napsauttamalla</a:t>
            </a:r>
          </a:p>
        </p:txBody>
      </p:sp>
      <p:sp>
        <p:nvSpPr>
          <p:cNvPr id="3" name="Tekstin paikkamerkki 2">
            <a:extLst>
              <a:ext uri="{FF2B5EF4-FFF2-40B4-BE49-F238E27FC236}">
                <a16:creationId xmlns:a16="http://schemas.microsoft.com/office/drawing/2014/main" id="{213AB95C-7DD4-4796-80E4-1B7466A2A037}"/>
              </a:ext>
            </a:extLst>
          </p:cNvPr>
          <p:cNvSpPr>
            <a:spLocks noGrp="1"/>
          </p:cNvSpPr>
          <p:nvPr>
            <p:ph type="body" idx="1"/>
          </p:nvPr>
        </p:nvSpPr>
        <p:spPr>
          <a:xfrm>
            <a:off x="432001" y="1152000"/>
            <a:ext cx="10143235" cy="5039250"/>
          </a:xfrm>
          <a:prstGeom prst="rect">
            <a:avLst/>
          </a:prstGeom>
        </p:spPr>
        <p:txBody>
          <a:bodyPr vert="horz" lIns="0" tIns="0" rIns="0" bIns="0" rtlCol="0">
            <a:noAutofit/>
          </a:bodyPr>
          <a:lstStyle/>
          <a:p>
            <a:pPr lvl="0" rtl="0"/>
            <a:r>
              <a:rPr lang="fi-FI" noProof="0" dirty="0"/>
              <a:t>Muokkaa tekstiä</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pic>
        <p:nvPicPr>
          <p:cNvPr id="11" name="Kuva 10">
            <a:extLst>
              <a:ext uri="{FF2B5EF4-FFF2-40B4-BE49-F238E27FC236}">
                <a16:creationId xmlns:a16="http://schemas.microsoft.com/office/drawing/2014/main" id="{49430716-FDEF-4A41-B3FE-18057B222AEA}"/>
              </a:ext>
            </a:extLst>
          </p:cNvPr>
          <p:cNvPicPr>
            <a:picLocks noChangeAspect="1"/>
          </p:cNvPicPr>
          <p:nvPr userDrawn="1"/>
        </p:nvPicPr>
        <p:blipFill rotWithShape="1">
          <a:blip r:embed="rId62" cstate="email">
            <a:extLst>
              <a:ext uri="{28A0092B-C50C-407E-A947-70E740481C1C}">
                <a14:useLocalDpi xmlns:a14="http://schemas.microsoft.com/office/drawing/2010/main"/>
              </a:ext>
            </a:extLst>
          </a:blip>
          <a:srcRect/>
          <a:stretch/>
        </p:blipFill>
        <p:spPr>
          <a:xfrm>
            <a:off x="10110952" y="322009"/>
            <a:ext cx="1896126" cy="537856"/>
          </a:xfrm>
          <a:prstGeom prst="rect">
            <a:avLst/>
          </a:prstGeom>
        </p:spPr>
      </p:pic>
    </p:spTree>
    <p:extLst>
      <p:ext uri="{BB962C8B-B14F-4D97-AF65-F5344CB8AC3E}">
        <p14:creationId xmlns:p14="http://schemas.microsoft.com/office/powerpoint/2010/main" val="42168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16"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711" r:id="rId18"/>
    <p:sldLayoutId id="2147483704" r:id="rId19"/>
    <p:sldLayoutId id="2147483706" r:id="rId20"/>
    <p:sldLayoutId id="2147483715" r:id="rId21"/>
    <p:sldLayoutId id="2147483717" r:id="rId22"/>
    <p:sldLayoutId id="2147483718" r:id="rId23"/>
    <p:sldLayoutId id="2147483710" r:id="rId24"/>
    <p:sldLayoutId id="2147483719" r:id="rId25"/>
    <p:sldLayoutId id="2147483720" r:id="rId26"/>
    <p:sldLayoutId id="2147483722" r:id="rId27"/>
    <p:sldLayoutId id="2147483723" r:id="rId28"/>
    <p:sldLayoutId id="2147483709" r:id="rId29"/>
    <p:sldLayoutId id="2147483677" r:id="rId30"/>
    <p:sldLayoutId id="2147483721" r:id="rId31"/>
    <p:sldLayoutId id="2147483678" r:id="rId32"/>
    <p:sldLayoutId id="2147483679" r:id="rId33"/>
    <p:sldLayoutId id="2147483680" r:id="rId34"/>
    <p:sldLayoutId id="2147483724" r:id="rId35"/>
    <p:sldLayoutId id="2147483682" r:id="rId36"/>
    <p:sldLayoutId id="2147483683" r:id="rId37"/>
    <p:sldLayoutId id="2147483684" r:id="rId38"/>
    <p:sldLayoutId id="2147483685" r:id="rId39"/>
    <p:sldLayoutId id="2147483725" r:id="rId40"/>
    <p:sldLayoutId id="2147483726" r:id="rId41"/>
    <p:sldLayoutId id="2147483727" r:id="rId42"/>
    <p:sldLayoutId id="2147483686" r:id="rId43"/>
    <p:sldLayoutId id="2147483687" r:id="rId44"/>
    <p:sldLayoutId id="2147483688" r:id="rId45"/>
    <p:sldLayoutId id="2147483689" r:id="rId46"/>
    <p:sldLayoutId id="2147483690" r:id="rId47"/>
    <p:sldLayoutId id="2147483692" r:id="rId48"/>
    <p:sldLayoutId id="2147483693" r:id="rId49"/>
    <p:sldLayoutId id="2147483694" r:id="rId50"/>
    <p:sldLayoutId id="2147483695" r:id="rId51"/>
    <p:sldLayoutId id="2147483696" r:id="rId52"/>
    <p:sldLayoutId id="2147483697" r:id="rId53"/>
    <p:sldLayoutId id="2147483698" r:id="rId54"/>
    <p:sldLayoutId id="2147483699" r:id="rId55"/>
    <p:sldLayoutId id="2147483700" r:id="rId56"/>
    <p:sldLayoutId id="2147483701" r:id="rId57"/>
    <p:sldLayoutId id="2147483702" r:id="rId58"/>
    <p:sldLayoutId id="2147483728" r:id="rId59"/>
    <p:sldLayoutId id="2147483729" r:id="rId60"/>
  </p:sldLayoutIdLst>
  <p:txStyles>
    <p:titleStyle>
      <a:lvl1pPr algn="l" defTabSz="685800" rtl="0" eaLnBrk="1" latinLnBrk="0" hangingPunct="1">
        <a:lnSpc>
          <a:spcPct val="90000"/>
        </a:lnSpc>
        <a:spcBef>
          <a:spcPct val="0"/>
        </a:spcBef>
        <a:buNone/>
        <a:defRPr sz="3000" kern="1200" spc="0" baseline="0">
          <a:solidFill>
            <a:srgbClr val="00B3F0"/>
          </a:solidFill>
          <a:latin typeface="+mj-lt"/>
          <a:ea typeface="+mj-ea"/>
          <a:cs typeface="+mj-cs"/>
        </a:defRPr>
      </a:lvl1pPr>
    </p:titleStyle>
    <p:bodyStyle>
      <a:lvl1pPr marL="214313" indent="-214313" algn="l" defTabSz="685800" rtl="0" eaLnBrk="1" latinLnBrk="0" hangingPunct="1">
        <a:lnSpc>
          <a:spcPct val="90000"/>
        </a:lnSpc>
        <a:spcBef>
          <a:spcPts val="750"/>
        </a:spcBef>
        <a:buClr>
          <a:srgbClr val="00B3F0"/>
        </a:buClr>
        <a:buFont typeface="Wingdings" panose="05000000000000000000" pitchFamily="2" charset="2"/>
        <a:buChar char="§"/>
        <a:defRPr sz="1350" kern="1200">
          <a:solidFill>
            <a:schemeClr val="tx1">
              <a:lumMod val="75000"/>
              <a:lumOff val="25000"/>
            </a:schemeClr>
          </a:solidFill>
          <a:latin typeface="+mn-lt"/>
          <a:ea typeface="+mn-ea"/>
          <a:cs typeface="+mn-cs"/>
        </a:defRPr>
      </a:lvl1pPr>
      <a:lvl2pPr marL="414338" indent="-214313" algn="l" defTabSz="685800" rtl="0" eaLnBrk="1" latinLnBrk="0" hangingPunct="1">
        <a:lnSpc>
          <a:spcPct val="90000"/>
        </a:lnSpc>
        <a:spcBef>
          <a:spcPts val="375"/>
        </a:spcBef>
        <a:buClr>
          <a:srgbClr val="00B3F0"/>
        </a:buClr>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21506" indent="-214313" algn="l" defTabSz="685800" rtl="0" eaLnBrk="1" latinLnBrk="0" hangingPunct="1">
        <a:lnSpc>
          <a:spcPct val="90000"/>
        </a:lnSpc>
        <a:spcBef>
          <a:spcPts val="375"/>
        </a:spcBef>
        <a:buClr>
          <a:srgbClr val="00B3F0"/>
        </a:buClr>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21531" indent="-214313" algn="l" defTabSz="685800" rtl="0" eaLnBrk="1" latinLnBrk="0" hangingPunct="1">
        <a:lnSpc>
          <a:spcPct val="90000"/>
        </a:lnSpc>
        <a:spcBef>
          <a:spcPts val="375"/>
        </a:spcBef>
        <a:buClr>
          <a:srgbClr val="00B3F0"/>
        </a:buClr>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21556" indent="-214313" algn="l" defTabSz="685800" rtl="0" eaLnBrk="1" latinLnBrk="0" hangingPunct="1">
        <a:lnSpc>
          <a:spcPct val="90000"/>
        </a:lnSpc>
        <a:spcBef>
          <a:spcPts val="375"/>
        </a:spcBef>
        <a:buClr>
          <a:srgbClr val="00B3F0"/>
        </a:buClr>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app.mesensei.com/nupa" TargetMode="External"/><Relationship Id="rId1" Type="http://schemas.openxmlformats.org/officeDocument/2006/relationships/slideLayout" Target="../slideLayouts/slideLayout5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hyperlink" Target="https://www.kpedu.fi/docs/default-source/uudelle-opiskelijalle/opiskelijan-kokkola.pdf?Status=Master&amp;sfvrsn=3b87814d_3" TargetMode="External"/><Relationship Id="rId2" Type="http://schemas.openxmlformats.org/officeDocument/2006/relationships/hyperlink" Target="https://www.kpedu.fi/docs/default-source/uudelle-opiskelijalle/opiskelijan-opas-2021.pdf?sfvrsn=6c1fb94d_18" TargetMode="Externa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F6B211-47AE-46C3-978B-0A284B4E16B6}"/>
              </a:ext>
            </a:extLst>
          </p:cNvPr>
          <p:cNvSpPr>
            <a:spLocks noGrp="1"/>
          </p:cNvSpPr>
          <p:nvPr>
            <p:ph type="ctrTitle"/>
          </p:nvPr>
        </p:nvSpPr>
        <p:spPr/>
        <p:txBody>
          <a:bodyPr>
            <a:normAutofit/>
          </a:bodyPr>
          <a:lstStyle/>
          <a:p>
            <a:r>
              <a:rPr lang="fi-FI" sz="3200" dirty="0">
                <a:solidFill>
                  <a:srgbClr val="00B0F0"/>
                </a:solidFill>
              </a:rPr>
              <a:t>Opiskeluhuollon ja opiskelijaterveydenhuollon palvelut</a:t>
            </a:r>
          </a:p>
        </p:txBody>
      </p:sp>
      <p:sp>
        <p:nvSpPr>
          <p:cNvPr id="3" name="Alaotsikko 2">
            <a:extLst>
              <a:ext uri="{FF2B5EF4-FFF2-40B4-BE49-F238E27FC236}">
                <a16:creationId xmlns:a16="http://schemas.microsoft.com/office/drawing/2014/main" id="{CC278AD1-4D79-4220-8E43-3C368B4D11C8}"/>
              </a:ext>
            </a:extLst>
          </p:cNvPr>
          <p:cNvSpPr>
            <a:spLocks noGrp="1"/>
          </p:cNvSpPr>
          <p:nvPr>
            <p:ph type="subTitle" idx="1"/>
          </p:nvPr>
        </p:nvSpPr>
        <p:spPr>
          <a:xfrm>
            <a:off x="1821454" y="3565046"/>
            <a:ext cx="8846545" cy="654413"/>
          </a:xfrm>
        </p:spPr>
        <p:txBody>
          <a:bodyPr>
            <a:normAutofit/>
          </a:bodyPr>
          <a:lstStyle/>
          <a:p>
            <a:r>
              <a:rPr lang="fi-FI" dirty="0">
                <a:solidFill>
                  <a:srgbClr val="00B0F0"/>
                </a:solidFill>
              </a:rPr>
              <a:t>Keski-Pohjanmaan ammattiopistossa</a:t>
            </a:r>
          </a:p>
        </p:txBody>
      </p:sp>
    </p:spTree>
    <p:extLst>
      <p:ext uri="{BB962C8B-B14F-4D97-AF65-F5344CB8AC3E}">
        <p14:creationId xmlns:p14="http://schemas.microsoft.com/office/powerpoint/2010/main" val="163459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9E531C-7272-475D-9812-BD6D1590EEA9}"/>
              </a:ext>
            </a:extLst>
          </p:cNvPr>
          <p:cNvSpPr>
            <a:spLocks noGrp="1"/>
          </p:cNvSpPr>
          <p:nvPr>
            <p:ph type="title"/>
          </p:nvPr>
        </p:nvSpPr>
        <p:spPr>
          <a:xfrm>
            <a:off x="838200" y="365126"/>
            <a:ext cx="9302262" cy="520700"/>
          </a:xfrm>
        </p:spPr>
        <p:txBody>
          <a:bodyPr>
            <a:normAutofit/>
          </a:bodyPr>
          <a:lstStyle/>
          <a:p>
            <a:r>
              <a:rPr lang="fi-FI" dirty="0">
                <a:solidFill>
                  <a:schemeClr val="tx1"/>
                </a:solidFill>
              </a:rPr>
              <a:t>NUPA, nuorten palvelut Kokkola</a:t>
            </a:r>
          </a:p>
        </p:txBody>
      </p:sp>
      <p:sp>
        <p:nvSpPr>
          <p:cNvPr id="4" name="Tekstiruutu 3">
            <a:extLst>
              <a:ext uri="{FF2B5EF4-FFF2-40B4-BE49-F238E27FC236}">
                <a16:creationId xmlns:a16="http://schemas.microsoft.com/office/drawing/2014/main" id="{BCDEFC7A-C2FD-4570-81B7-9803C9531B1F}"/>
              </a:ext>
            </a:extLst>
          </p:cNvPr>
          <p:cNvSpPr txBox="1"/>
          <p:nvPr/>
        </p:nvSpPr>
        <p:spPr>
          <a:xfrm>
            <a:off x="2784513" y="3225054"/>
            <a:ext cx="2668836" cy="1477328"/>
          </a:xfrm>
          <a:prstGeom prst="rect">
            <a:avLst/>
          </a:prstGeom>
          <a:noFill/>
        </p:spPr>
        <p:txBody>
          <a:bodyPr wrap="square">
            <a:spAutoFit/>
          </a:bodyPr>
          <a:lstStyle/>
          <a:p>
            <a:r>
              <a:rPr lang="fi-FI" sz="1800" u="sng" dirty="0">
                <a:solidFill>
                  <a:srgbClr val="0000FF"/>
                </a:solidFill>
                <a:effectLst/>
                <a:latin typeface="Calibri" panose="020F0502020204030204" pitchFamily="34" charset="0"/>
                <a:ea typeface="Calibri" panose="020F0502020204030204" pitchFamily="34" charset="0"/>
                <a:hlinkClick r:id="rId2"/>
              </a:rPr>
              <a:t>app.mesensei.com/</a:t>
            </a:r>
            <a:r>
              <a:rPr lang="fi-FI" sz="1800" u="sng" dirty="0" err="1">
                <a:solidFill>
                  <a:srgbClr val="0000FF"/>
                </a:solidFill>
                <a:effectLst/>
                <a:latin typeface="Calibri" panose="020F0502020204030204" pitchFamily="34" charset="0"/>
                <a:ea typeface="Calibri" panose="020F0502020204030204" pitchFamily="34" charset="0"/>
                <a:hlinkClick r:id="rId2"/>
              </a:rPr>
              <a:t>nupa</a:t>
            </a:r>
            <a:endParaRPr lang="fi-FI" sz="1800" u="sng" dirty="0">
              <a:solidFill>
                <a:srgbClr val="0000FF"/>
              </a:solidFill>
              <a:effectLst/>
              <a:latin typeface="Calibri" panose="020F0502020204030204" pitchFamily="34" charset="0"/>
              <a:ea typeface="Calibri" panose="020F0502020204030204" pitchFamily="34" charset="0"/>
            </a:endParaRPr>
          </a:p>
          <a:p>
            <a:r>
              <a:rPr lang="fi-FI" dirty="0" err="1">
                <a:solidFill>
                  <a:srgbClr val="0000FF"/>
                </a:solidFill>
                <a:latin typeface="Calibri" panose="020F0502020204030204" pitchFamily="34" charset="0"/>
                <a:ea typeface="Calibri" panose="020F0502020204030204" pitchFamily="34" charset="0"/>
              </a:rPr>
              <a:t>Goole</a:t>
            </a:r>
            <a:r>
              <a:rPr lang="fi-FI" dirty="0">
                <a:solidFill>
                  <a:srgbClr val="0000FF"/>
                </a:solidFill>
                <a:latin typeface="Calibri" panose="020F0502020204030204" pitchFamily="34" charset="0"/>
                <a:ea typeface="Calibri" panose="020F0502020204030204" pitchFamily="34" charset="0"/>
              </a:rPr>
              <a:t> Play kaupasta </a:t>
            </a:r>
          </a:p>
          <a:p>
            <a:r>
              <a:rPr lang="fi-FI" dirty="0" err="1">
                <a:solidFill>
                  <a:srgbClr val="0000FF"/>
                </a:solidFill>
                <a:latin typeface="Calibri" panose="020F0502020204030204" pitchFamily="34" charset="0"/>
                <a:ea typeface="Calibri" panose="020F0502020204030204" pitchFamily="34" charset="0"/>
              </a:rPr>
              <a:t>Nupa</a:t>
            </a:r>
            <a:r>
              <a:rPr lang="fi-FI" dirty="0">
                <a:solidFill>
                  <a:srgbClr val="0000FF"/>
                </a:solidFill>
                <a:latin typeface="Calibri" panose="020F0502020204030204" pitchFamily="34" charset="0"/>
                <a:ea typeface="Calibri" panose="020F0502020204030204" pitchFamily="34" charset="0"/>
              </a:rPr>
              <a:t>  </a:t>
            </a:r>
            <a:r>
              <a:rPr lang="fi-FI" dirty="0" err="1">
                <a:solidFill>
                  <a:srgbClr val="0000FF"/>
                </a:solidFill>
                <a:latin typeface="Calibri" panose="020F0502020204030204" pitchFamily="34" charset="0"/>
                <a:ea typeface="Calibri" panose="020F0502020204030204" pitchFamily="34" charset="0"/>
              </a:rPr>
              <a:t>menensei</a:t>
            </a:r>
            <a:r>
              <a:rPr lang="fi-FI" dirty="0">
                <a:solidFill>
                  <a:srgbClr val="0000FF"/>
                </a:solidFill>
                <a:latin typeface="Calibri" panose="020F0502020204030204" pitchFamily="34" charset="0"/>
                <a:ea typeface="Calibri" panose="020F0502020204030204" pitchFamily="34" charset="0"/>
              </a:rPr>
              <a:t>-nimellä</a:t>
            </a:r>
            <a:endParaRPr lang="fi-FI" sz="1800" dirty="0">
              <a:solidFill>
                <a:srgbClr val="0000FF"/>
              </a:solidFill>
              <a:effectLst/>
              <a:latin typeface="Calibri" panose="020F0502020204030204" pitchFamily="34" charset="0"/>
              <a:ea typeface="Calibri" panose="020F0502020204030204" pitchFamily="34" charset="0"/>
            </a:endParaRPr>
          </a:p>
          <a:p>
            <a:endParaRPr lang="fi-FI" dirty="0">
              <a:solidFill>
                <a:srgbClr val="0000FF"/>
              </a:solidFill>
              <a:latin typeface="Calibri" panose="020F0502020204030204" pitchFamily="34" charset="0"/>
            </a:endParaRPr>
          </a:p>
          <a:p>
            <a:endParaRPr lang="fi-FI" dirty="0"/>
          </a:p>
        </p:txBody>
      </p:sp>
      <p:pic>
        <p:nvPicPr>
          <p:cNvPr id="6" name="Kuva 5">
            <a:extLst>
              <a:ext uri="{FF2B5EF4-FFF2-40B4-BE49-F238E27FC236}">
                <a16:creationId xmlns:a16="http://schemas.microsoft.com/office/drawing/2014/main" id="{009BCF4F-3FCD-495A-8ACC-46DD16C40CD4}"/>
              </a:ext>
            </a:extLst>
          </p:cNvPr>
          <p:cNvPicPr>
            <a:picLocks noChangeAspect="1"/>
          </p:cNvPicPr>
          <p:nvPr/>
        </p:nvPicPr>
        <p:blipFill>
          <a:blip r:embed="rId3"/>
          <a:stretch>
            <a:fillRect/>
          </a:stretch>
        </p:blipFill>
        <p:spPr>
          <a:xfrm>
            <a:off x="527087" y="1824879"/>
            <a:ext cx="1619250" cy="2800350"/>
          </a:xfrm>
          <a:prstGeom prst="rect">
            <a:avLst/>
          </a:prstGeom>
        </p:spPr>
      </p:pic>
      <p:pic>
        <p:nvPicPr>
          <p:cNvPr id="8" name="Kuva 7">
            <a:extLst>
              <a:ext uri="{FF2B5EF4-FFF2-40B4-BE49-F238E27FC236}">
                <a16:creationId xmlns:a16="http://schemas.microsoft.com/office/drawing/2014/main" id="{B13DDEF4-71ED-4B41-9EBE-872909476FBC}"/>
              </a:ext>
            </a:extLst>
          </p:cNvPr>
          <p:cNvPicPr>
            <a:picLocks noChangeAspect="1"/>
          </p:cNvPicPr>
          <p:nvPr/>
        </p:nvPicPr>
        <p:blipFill>
          <a:blip r:embed="rId4"/>
          <a:stretch>
            <a:fillRect/>
          </a:stretch>
        </p:blipFill>
        <p:spPr>
          <a:xfrm>
            <a:off x="517562" y="4683651"/>
            <a:ext cx="1638300" cy="1609725"/>
          </a:xfrm>
          <a:prstGeom prst="rect">
            <a:avLst/>
          </a:prstGeom>
        </p:spPr>
      </p:pic>
      <p:pic>
        <p:nvPicPr>
          <p:cNvPr id="10" name="Kuva 9">
            <a:extLst>
              <a:ext uri="{FF2B5EF4-FFF2-40B4-BE49-F238E27FC236}">
                <a16:creationId xmlns:a16="http://schemas.microsoft.com/office/drawing/2014/main" id="{934A2D6C-FF13-426E-88D5-B324E9E57476}"/>
              </a:ext>
            </a:extLst>
          </p:cNvPr>
          <p:cNvPicPr>
            <a:picLocks noChangeAspect="1"/>
          </p:cNvPicPr>
          <p:nvPr/>
        </p:nvPicPr>
        <p:blipFill>
          <a:blip r:embed="rId5"/>
          <a:stretch>
            <a:fillRect/>
          </a:stretch>
        </p:blipFill>
        <p:spPr>
          <a:xfrm>
            <a:off x="5287637" y="991518"/>
            <a:ext cx="6210300" cy="5972175"/>
          </a:xfrm>
          <a:prstGeom prst="rect">
            <a:avLst/>
          </a:prstGeom>
        </p:spPr>
      </p:pic>
      <p:pic>
        <p:nvPicPr>
          <p:cNvPr id="12" name="Kuva 11">
            <a:extLst>
              <a:ext uri="{FF2B5EF4-FFF2-40B4-BE49-F238E27FC236}">
                <a16:creationId xmlns:a16="http://schemas.microsoft.com/office/drawing/2014/main" id="{43DAD52B-C7F0-444D-9F25-E8339A683C03}"/>
              </a:ext>
            </a:extLst>
          </p:cNvPr>
          <p:cNvPicPr>
            <a:picLocks noChangeAspect="1"/>
          </p:cNvPicPr>
          <p:nvPr/>
        </p:nvPicPr>
        <p:blipFill>
          <a:blip r:embed="rId6"/>
          <a:stretch>
            <a:fillRect/>
          </a:stretch>
        </p:blipFill>
        <p:spPr>
          <a:xfrm>
            <a:off x="9684745" y="4953000"/>
            <a:ext cx="2514600" cy="1905000"/>
          </a:xfrm>
          <a:prstGeom prst="rect">
            <a:avLst/>
          </a:prstGeom>
        </p:spPr>
      </p:pic>
    </p:spTree>
    <p:extLst>
      <p:ext uri="{BB962C8B-B14F-4D97-AF65-F5344CB8AC3E}">
        <p14:creationId xmlns:p14="http://schemas.microsoft.com/office/powerpoint/2010/main" val="252954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29E7ED-D15F-40F2-8199-E734FA326F49}"/>
              </a:ext>
            </a:extLst>
          </p:cNvPr>
          <p:cNvSpPr>
            <a:spLocks noGrp="1"/>
          </p:cNvSpPr>
          <p:nvPr>
            <p:ph type="title"/>
          </p:nvPr>
        </p:nvSpPr>
        <p:spPr/>
        <p:txBody>
          <a:bodyPr>
            <a:normAutofit fontScale="90000"/>
          </a:bodyPr>
          <a:lstStyle/>
          <a:p>
            <a:r>
              <a:rPr lang="fi-FI" sz="4000" dirty="0">
                <a:solidFill>
                  <a:srgbClr val="00B0F0"/>
                </a:solidFill>
              </a:rPr>
              <a:t>Kuraattorit</a:t>
            </a:r>
            <a:endParaRPr lang="fi-FI" sz="4000" dirty="0"/>
          </a:p>
        </p:txBody>
      </p:sp>
      <p:sp>
        <p:nvSpPr>
          <p:cNvPr id="4" name="Tekstiruutu 3">
            <a:extLst>
              <a:ext uri="{FF2B5EF4-FFF2-40B4-BE49-F238E27FC236}">
                <a16:creationId xmlns:a16="http://schemas.microsoft.com/office/drawing/2014/main" id="{DB3DC90C-1923-4237-93F3-6F6D0B7223CB}"/>
              </a:ext>
            </a:extLst>
          </p:cNvPr>
          <p:cNvSpPr txBox="1"/>
          <p:nvPr/>
        </p:nvSpPr>
        <p:spPr>
          <a:xfrm>
            <a:off x="958467" y="2148289"/>
            <a:ext cx="10003316" cy="2585323"/>
          </a:xfrm>
          <a:prstGeom prst="rect">
            <a:avLst/>
          </a:prstGeom>
          <a:noFill/>
        </p:spPr>
        <p:txBody>
          <a:bodyPr wrap="square">
            <a:spAutoFit/>
          </a:bodyPr>
          <a:lstStyle/>
          <a:p>
            <a:pPr algn="l"/>
            <a:r>
              <a:rPr lang="fi-FI" b="0" i="0" dirty="0">
                <a:solidFill>
                  <a:srgbClr val="0A0A0A"/>
                </a:solidFill>
                <a:effectLst/>
              </a:rPr>
              <a:t>Koulukuraattori toimii sosiaalityön asiantuntijana </a:t>
            </a:r>
            <a:r>
              <a:rPr lang="fi-FI" dirty="0">
                <a:solidFill>
                  <a:srgbClr val="0A0A0A"/>
                </a:solidFill>
              </a:rPr>
              <a:t>oppilaitos</a:t>
            </a:r>
            <a:r>
              <a:rPr lang="fi-FI" b="0" i="0" dirty="0">
                <a:solidFill>
                  <a:srgbClr val="0A0A0A"/>
                </a:solidFill>
                <a:effectLst/>
              </a:rPr>
              <a:t>yhteisössä. Työote on ensisijaisesti ennaltaehkäisevä. Koulukuraattorin tehtävään kuuluu </a:t>
            </a:r>
            <a:r>
              <a:rPr lang="fi-FI" dirty="0">
                <a:solidFill>
                  <a:srgbClr val="0A0A0A"/>
                </a:solidFill>
              </a:rPr>
              <a:t>oppilaitoksen</a:t>
            </a:r>
            <a:r>
              <a:rPr lang="fi-FI" b="0" i="0" dirty="0">
                <a:solidFill>
                  <a:srgbClr val="0A0A0A"/>
                </a:solidFill>
                <a:effectLst/>
              </a:rPr>
              <a:t> eri ammattiryhmien kanssa tapahtuva konsultaatio liittyen yksittäisiin opiskelijoihin, ryhmä - ja </a:t>
            </a:r>
            <a:r>
              <a:rPr lang="fi-FI" dirty="0">
                <a:solidFill>
                  <a:srgbClr val="0A0A0A"/>
                </a:solidFill>
              </a:rPr>
              <a:t>oppilaitos</a:t>
            </a:r>
            <a:r>
              <a:rPr lang="fi-FI" b="0" i="0" dirty="0">
                <a:solidFill>
                  <a:srgbClr val="0A0A0A"/>
                </a:solidFill>
                <a:effectLst/>
              </a:rPr>
              <a:t>yhteisöön tai yhteistyöhön eri tahojen kanssa. </a:t>
            </a:r>
          </a:p>
          <a:p>
            <a:pPr algn="l"/>
            <a:endParaRPr lang="fi-FI" dirty="0">
              <a:solidFill>
                <a:srgbClr val="0A0A0A"/>
              </a:solidFill>
            </a:endParaRPr>
          </a:p>
          <a:p>
            <a:pPr algn="l"/>
            <a:r>
              <a:rPr lang="fi-FI" b="0" i="0" dirty="0">
                <a:solidFill>
                  <a:srgbClr val="0A0A0A"/>
                </a:solidFill>
                <a:effectLst/>
              </a:rPr>
              <a:t>Koulukuraattorin työn keskeisinä tavoitteina ovat opiskelijan hyvinvoinnin edistäminen ja </a:t>
            </a:r>
            <a:r>
              <a:rPr lang="fi-FI" dirty="0">
                <a:solidFill>
                  <a:srgbClr val="0A0A0A"/>
                </a:solidFill>
              </a:rPr>
              <a:t>opintojen</a:t>
            </a:r>
            <a:r>
              <a:rPr lang="fi-FI" b="0" i="0" dirty="0">
                <a:solidFill>
                  <a:srgbClr val="0A0A0A"/>
                </a:solidFill>
                <a:effectLst/>
              </a:rPr>
              <a:t> tukeminen. Työhön voi sisältyä keskusteluja opiskelijan kanssa</a:t>
            </a:r>
            <a:r>
              <a:rPr lang="fi-FI" dirty="0">
                <a:solidFill>
                  <a:srgbClr val="0A0A0A"/>
                </a:solidFill>
              </a:rPr>
              <a:t> </a:t>
            </a:r>
            <a:r>
              <a:rPr lang="fi-FI" b="0" i="0" dirty="0">
                <a:solidFill>
                  <a:srgbClr val="0A0A0A"/>
                </a:solidFill>
                <a:effectLst/>
              </a:rPr>
              <a:t>ja ryhmätasoisia työmuotoja ja tukitoimien suunnittelua. Koulukuraattorin työtä ohjaavat luottamuksellisuus, kunnioittava suhtautuminen opiskelijaan ja huoltajaan sekä heidän osallisuutensa tukeminen.</a:t>
            </a:r>
          </a:p>
        </p:txBody>
      </p:sp>
    </p:spTree>
    <p:extLst>
      <p:ext uri="{BB962C8B-B14F-4D97-AF65-F5344CB8AC3E}">
        <p14:creationId xmlns:p14="http://schemas.microsoft.com/office/powerpoint/2010/main" val="179960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7CEF41-E507-453D-9631-762F8EB81C3C}"/>
              </a:ext>
            </a:extLst>
          </p:cNvPr>
          <p:cNvSpPr>
            <a:spLocks noGrp="1"/>
          </p:cNvSpPr>
          <p:nvPr>
            <p:ph type="title"/>
          </p:nvPr>
        </p:nvSpPr>
        <p:spPr>
          <a:xfrm>
            <a:off x="694981" y="0"/>
            <a:ext cx="10515600" cy="604359"/>
          </a:xfrm>
        </p:spPr>
        <p:txBody>
          <a:bodyPr>
            <a:normAutofit/>
          </a:bodyPr>
          <a:lstStyle/>
          <a:p>
            <a:r>
              <a:rPr lang="fi-FI" dirty="0">
                <a:solidFill>
                  <a:srgbClr val="00B0F0"/>
                </a:solidFill>
              </a:rPr>
              <a:t>Kuraattorit</a:t>
            </a:r>
          </a:p>
        </p:txBody>
      </p:sp>
      <p:sp>
        <p:nvSpPr>
          <p:cNvPr id="4" name="Tekstiruutu 3">
            <a:extLst>
              <a:ext uri="{FF2B5EF4-FFF2-40B4-BE49-F238E27FC236}">
                <a16:creationId xmlns:a16="http://schemas.microsoft.com/office/drawing/2014/main" id="{72883865-527A-4BA7-B348-24D47CBE9516}"/>
              </a:ext>
            </a:extLst>
          </p:cNvPr>
          <p:cNvSpPr txBox="1"/>
          <p:nvPr/>
        </p:nvSpPr>
        <p:spPr>
          <a:xfrm>
            <a:off x="297456" y="472156"/>
            <a:ext cx="11894544" cy="5755422"/>
          </a:xfrm>
          <a:prstGeom prst="rect">
            <a:avLst/>
          </a:prstGeom>
          <a:noFill/>
        </p:spPr>
        <p:txBody>
          <a:bodyPr wrap="square">
            <a:spAutoFit/>
          </a:bodyPr>
          <a:lstStyle/>
          <a:p>
            <a:pPr algn="l"/>
            <a:r>
              <a:rPr lang="fi-FI" sz="1600" b="1" dirty="0">
                <a:solidFill>
                  <a:schemeClr val="bg2">
                    <a:lumMod val="50000"/>
                  </a:schemeClr>
                </a:solidFill>
                <a:effectLst/>
                <a:ea typeface="Calibri" panose="020F0502020204030204" pitchFamily="34" charset="0"/>
                <a:cs typeface="Times New Roman" panose="02020603050405020304" pitchFamily="18" charset="0"/>
              </a:rPr>
              <a:t>Keski-Pohjanmaan ammattiopisto</a:t>
            </a:r>
            <a:r>
              <a:rPr lang="fi-FI" sz="1600" b="1" i="0" dirty="0">
                <a:solidFill>
                  <a:schemeClr val="bg2">
                    <a:lumMod val="50000"/>
                  </a:schemeClr>
                </a:solidFill>
                <a:effectLst/>
              </a:rPr>
              <a:t>: Teollisuus ja logistiikka, rakennusalat </a:t>
            </a:r>
            <a:endParaRPr lang="fi-FI" sz="1600" b="1" dirty="0">
              <a:solidFill>
                <a:schemeClr val="bg2">
                  <a:lumMod val="50000"/>
                </a:schemeClr>
              </a:solidFill>
            </a:endParaRPr>
          </a:p>
          <a:p>
            <a:pPr algn="l"/>
            <a:r>
              <a:rPr lang="fi-FI" sz="1600" i="0" dirty="0">
                <a:solidFill>
                  <a:schemeClr val="bg2">
                    <a:lumMod val="50000"/>
                  </a:schemeClr>
                </a:solidFill>
                <a:effectLst/>
              </a:rPr>
              <a:t>Tiia Tähtinen (Maria Indola, opintovapaalla)</a:t>
            </a:r>
          </a:p>
          <a:p>
            <a:pPr algn="l"/>
            <a:r>
              <a:rPr lang="fi-FI" sz="1600" i="0" dirty="0">
                <a:solidFill>
                  <a:schemeClr val="bg2">
                    <a:lumMod val="50000"/>
                  </a:schemeClr>
                </a:solidFill>
                <a:effectLst/>
              </a:rPr>
              <a:t>puh. 040 8068 212</a:t>
            </a:r>
          </a:p>
          <a:p>
            <a:pPr algn="l"/>
            <a:endParaRPr lang="fi-FI" sz="1600" i="0" dirty="0">
              <a:solidFill>
                <a:schemeClr val="bg2">
                  <a:lumMod val="50000"/>
                </a:schemeClr>
              </a:solidFill>
              <a:effectLst/>
            </a:endParaRPr>
          </a:p>
          <a:p>
            <a:pPr algn="l"/>
            <a:r>
              <a:rPr lang="fi-FI" sz="1600" b="1" dirty="0">
                <a:solidFill>
                  <a:schemeClr val="bg2">
                    <a:lumMod val="50000"/>
                  </a:schemeClr>
                </a:solidFill>
                <a:effectLst/>
                <a:ea typeface="Calibri" panose="020F0502020204030204" pitchFamily="34" charset="0"/>
                <a:cs typeface="Times New Roman" panose="02020603050405020304" pitchFamily="18" charset="0"/>
              </a:rPr>
              <a:t>Keski-Pohjanmaan ammattiopisto</a:t>
            </a:r>
            <a:r>
              <a:rPr lang="fi-FI" sz="1600" b="1" i="0" dirty="0">
                <a:solidFill>
                  <a:schemeClr val="bg2">
                    <a:lumMod val="50000"/>
                  </a:schemeClr>
                </a:solidFill>
                <a:effectLst/>
              </a:rPr>
              <a:t>: Sosiaali- ja terveysala, Valma</a:t>
            </a:r>
            <a:r>
              <a:rPr lang="fi-FI" sz="1600" b="1" dirty="0">
                <a:solidFill>
                  <a:schemeClr val="bg2">
                    <a:lumMod val="50000"/>
                  </a:schemeClr>
                </a:solidFill>
              </a:rPr>
              <a:t>, </a:t>
            </a:r>
            <a:r>
              <a:rPr lang="fi-FI" sz="1600" b="1" i="0" dirty="0">
                <a:solidFill>
                  <a:schemeClr val="bg2">
                    <a:lumMod val="50000"/>
                  </a:schemeClr>
                </a:solidFill>
                <a:effectLst/>
              </a:rPr>
              <a:t>Kälviän </a:t>
            </a:r>
            <a:r>
              <a:rPr lang="fi-FI" sz="1600" b="1" i="0" dirty="0" err="1">
                <a:solidFill>
                  <a:schemeClr val="bg2">
                    <a:lumMod val="50000"/>
                  </a:schemeClr>
                </a:solidFill>
                <a:effectLst/>
              </a:rPr>
              <a:t>Nuka</a:t>
            </a:r>
            <a:endParaRPr lang="fi-FI" sz="1600" b="1" i="0" dirty="0">
              <a:solidFill>
                <a:schemeClr val="bg2">
                  <a:lumMod val="50000"/>
                </a:schemeClr>
              </a:solidFill>
              <a:effectLst/>
            </a:endParaRPr>
          </a:p>
          <a:p>
            <a:pPr algn="l"/>
            <a:r>
              <a:rPr lang="fi-FI" sz="1600" i="0" dirty="0">
                <a:solidFill>
                  <a:schemeClr val="bg2">
                    <a:lumMod val="50000"/>
                  </a:schemeClr>
                </a:solidFill>
                <a:effectLst/>
              </a:rPr>
              <a:t>Simo Säippä</a:t>
            </a:r>
          </a:p>
          <a:p>
            <a:pPr algn="l"/>
            <a:r>
              <a:rPr lang="fi-FI" sz="1600" i="0" dirty="0">
                <a:solidFill>
                  <a:schemeClr val="bg2">
                    <a:lumMod val="50000"/>
                  </a:schemeClr>
                </a:solidFill>
                <a:effectLst/>
              </a:rPr>
              <a:t>puh. 044 7809 046</a:t>
            </a:r>
          </a:p>
          <a:p>
            <a:pPr algn="l"/>
            <a:endParaRPr lang="fi-FI" sz="1600" dirty="0">
              <a:solidFill>
                <a:schemeClr val="bg2">
                  <a:lumMod val="50000"/>
                </a:schemeClr>
              </a:solidFill>
            </a:endParaRPr>
          </a:p>
          <a:p>
            <a:pPr algn="l"/>
            <a:r>
              <a:rPr lang="fi-FI" sz="1600" b="1" dirty="0">
                <a:solidFill>
                  <a:schemeClr val="bg2">
                    <a:lumMod val="50000"/>
                  </a:schemeClr>
                </a:solidFill>
                <a:effectLst/>
                <a:ea typeface="Calibri" panose="020F0502020204030204" pitchFamily="34" charset="0"/>
                <a:cs typeface="Times New Roman" panose="02020603050405020304" pitchFamily="18" charset="0"/>
              </a:rPr>
              <a:t>Keski-Pohjanmaan ammattiopisto</a:t>
            </a:r>
            <a:r>
              <a:rPr lang="fi-FI" sz="1600" b="1" i="0" dirty="0">
                <a:solidFill>
                  <a:schemeClr val="bg2">
                    <a:lumMod val="50000"/>
                  </a:schemeClr>
                </a:solidFill>
                <a:effectLst/>
              </a:rPr>
              <a:t>; liiketoiminta ja it-media-alat</a:t>
            </a:r>
          </a:p>
          <a:p>
            <a:pPr algn="l"/>
            <a:r>
              <a:rPr lang="fi-FI" sz="1600" i="0" dirty="0">
                <a:solidFill>
                  <a:schemeClr val="bg2">
                    <a:lumMod val="50000"/>
                  </a:schemeClr>
                </a:solidFill>
                <a:effectLst/>
              </a:rPr>
              <a:t>Laura Sahlgren (myöhemmin opintovapaalla Tuija Carlsson)</a:t>
            </a:r>
          </a:p>
          <a:p>
            <a:pPr algn="l"/>
            <a:r>
              <a:rPr lang="fi-FI" sz="1600" i="0" dirty="0">
                <a:solidFill>
                  <a:schemeClr val="bg2">
                    <a:lumMod val="50000"/>
                  </a:schemeClr>
                </a:solidFill>
                <a:effectLst/>
              </a:rPr>
              <a:t>puh. 040 8068 211</a:t>
            </a:r>
          </a:p>
          <a:p>
            <a:pPr algn="l"/>
            <a:endParaRPr lang="fi-FI" sz="1600" i="0" dirty="0">
              <a:solidFill>
                <a:schemeClr val="bg2">
                  <a:lumMod val="50000"/>
                </a:schemeClr>
              </a:solidFill>
              <a:effectLst/>
            </a:endParaRPr>
          </a:p>
          <a:p>
            <a:pPr algn="l"/>
            <a:r>
              <a:rPr lang="fi-FI" sz="1600" b="1" dirty="0">
                <a:solidFill>
                  <a:schemeClr val="bg2">
                    <a:lumMod val="50000"/>
                  </a:schemeClr>
                </a:solidFill>
                <a:effectLst/>
                <a:ea typeface="Calibri" panose="020F0502020204030204" pitchFamily="34" charset="0"/>
                <a:cs typeface="Times New Roman" panose="02020603050405020304" pitchFamily="18" charset="0"/>
              </a:rPr>
              <a:t>Keski-Pohjanmaan ammattiopisto </a:t>
            </a:r>
            <a:r>
              <a:rPr lang="fi-FI" sz="1600" b="1" dirty="0">
                <a:solidFill>
                  <a:schemeClr val="bg2">
                    <a:lumMod val="50000"/>
                  </a:schemeClr>
                </a:solidFill>
              </a:rPr>
              <a:t>Kannuksen yksikkö</a:t>
            </a:r>
            <a:endParaRPr lang="fi-FI" sz="1600" b="1" i="0" dirty="0">
              <a:solidFill>
                <a:schemeClr val="bg2">
                  <a:lumMod val="50000"/>
                </a:schemeClr>
              </a:solidFill>
              <a:effectLst/>
            </a:endParaRPr>
          </a:p>
          <a:p>
            <a:pPr algn="l"/>
            <a:r>
              <a:rPr lang="fi-FI" sz="1600" i="0" dirty="0">
                <a:solidFill>
                  <a:schemeClr val="bg2">
                    <a:lumMod val="50000"/>
                  </a:schemeClr>
                </a:solidFill>
                <a:effectLst/>
              </a:rPr>
              <a:t>Mari Kurikkala </a:t>
            </a:r>
          </a:p>
          <a:p>
            <a:pPr algn="l"/>
            <a:r>
              <a:rPr lang="fi-FI" sz="1600" dirty="0">
                <a:solidFill>
                  <a:schemeClr val="bg2">
                    <a:lumMod val="50000"/>
                  </a:schemeClr>
                </a:solidFill>
              </a:rPr>
              <a:t>puh. </a:t>
            </a:r>
            <a:r>
              <a:rPr lang="fi-FI" sz="1600" i="0" dirty="0">
                <a:solidFill>
                  <a:schemeClr val="bg2">
                    <a:lumMod val="50000"/>
                  </a:schemeClr>
                </a:solidFill>
                <a:effectLst/>
              </a:rPr>
              <a:t>044 4745 427</a:t>
            </a:r>
          </a:p>
          <a:p>
            <a:pPr algn="l"/>
            <a:endParaRPr lang="fi-FI" sz="1600" i="0" dirty="0">
              <a:solidFill>
                <a:schemeClr val="bg2">
                  <a:lumMod val="50000"/>
                </a:schemeClr>
              </a:solidFill>
              <a:effectLst/>
            </a:endParaRPr>
          </a:p>
          <a:p>
            <a:pPr algn="l"/>
            <a:r>
              <a:rPr lang="fi-FI" sz="1600" b="1" dirty="0">
                <a:solidFill>
                  <a:schemeClr val="bg2">
                    <a:lumMod val="50000"/>
                  </a:schemeClr>
                </a:solidFill>
                <a:effectLst/>
                <a:ea typeface="Calibri" panose="020F0502020204030204" pitchFamily="34" charset="0"/>
                <a:cs typeface="Times New Roman" panose="02020603050405020304" pitchFamily="18" charset="0"/>
              </a:rPr>
              <a:t>Keski-Pohjanmaan ammattiopisto </a:t>
            </a:r>
            <a:r>
              <a:rPr lang="fi-FI" sz="1600" b="1" i="0" dirty="0">
                <a:solidFill>
                  <a:schemeClr val="bg2">
                    <a:lumMod val="50000"/>
                  </a:schemeClr>
                </a:solidFill>
                <a:effectLst/>
              </a:rPr>
              <a:t>Kaustisen yksikkö</a:t>
            </a:r>
            <a:endParaRPr lang="fi-FI" sz="1600" b="1" dirty="0">
              <a:solidFill>
                <a:schemeClr val="bg2">
                  <a:lumMod val="50000"/>
                </a:schemeClr>
              </a:solidFill>
            </a:endParaRPr>
          </a:p>
          <a:p>
            <a:pPr algn="l"/>
            <a:r>
              <a:rPr lang="fi-FI" sz="1600" dirty="0">
                <a:solidFill>
                  <a:schemeClr val="bg2">
                    <a:lumMod val="50000"/>
                  </a:schemeClr>
                </a:solidFill>
              </a:rPr>
              <a:t>Matleena Seppälä </a:t>
            </a:r>
          </a:p>
          <a:p>
            <a:pPr algn="l"/>
            <a:r>
              <a:rPr lang="fi-FI" sz="1600" dirty="0">
                <a:solidFill>
                  <a:schemeClr val="bg2">
                    <a:lumMod val="50000"/>
                  </a:schemeClr>
                </a:solidFill>
              </a:rPr>
              <a:t>Puh. 040 1367 526</a:t>
            </a:r>
          </a:p>
          <a:p>
            <a:pPr algn="l"/>
            <a:endParaRPr lang="fi-FI" sz="1600" dirty="0">
              <a:solidFill>
                <a:schemeClr val="bg2">
                  <a:lumMod val="50000"/>
                </a:schemeClr>
              </a:solidFill>
            </a:endParaRPr>
          </a:p>
          <a:p>
            <a:r>
              <a:rPr lang="fi-FI" sz="1600" dirty="0">
                <a:solidFill>
                  <a:schemeClr val="bg2">
                    <a:lumMod val="50000"/>
                  </a:schemeClr>
                </a:solidFill>
              </a:rPr>
              <a:t> </a:t>
            </a:r>
            <a:r>
              <a:rPr lang="fi-FI" sz="1600" b="1" dirty="0">
                <a:solidFill>
                  <a:schemeClr val="bg2">
                    <a:lumMod val="50000"/>
                  </a:schemeClr>
                </a:solidFill>
                <a:effectLst/>
                <a:ea typeface="Calibri" panose="020F0502020204030204" pitchFamily="34" charset="0"/>
                <a:cs typeface="Times New Roman" panose="02020603050405020304" pitchFamily="18" charset="0"/>
              </a:rPr>
              <a:t>Keski-Pohjanmaan ammattiopisto </a:t>
            </a:r>
            <a:r>
              <a:rPr lang="fi-FI" sz="1600" b="1" dirty="0">
                <a:solidFill>
                  <a:schemeClr val="bg2">
                    <a:lumMod val="50000"/>
                  </a:schemeClr>
                </a:solidFill>
              </a:rPr>
              <a:t>Perhon yksikkö</a:t>
            </a:r>
            <a:endParaRPr lang="fi-FI" sz="1600" b="1" i="0" dirty="0">
              <a:solidFill>
                <a:schemeClr val="bg2">
                  <a:lumMod val="50000"/>
                </a:schemeClr>
              </a:solidFill>
              <a:effectLst/>
            </a:endParaRPr>
          </a:p>
          <a:p>
            <a:pPr algn="l"/>
            <a:r>
              <a:rPr lang="fi-FI" sz="1600" i="0" dirty="0">
                <a:solidFill>
                  <a:schemeClr val="bg2">
                    <a:lumMod val="50000"/>
                  </a:schemeClr>
                </a:solidFill>
                <a:effectLst/>
              </a:rPr>
              <a:t>Riikka Kanniainen </a:t>
            </a:r>
          </a:p>
          <a:p>
            <a:pPr algn="l"/>
            <a:r>
              <a:rPr lang="fi-FI" sz="1600" dirty="0">
                <a:solidFill>
                  <a:schemeClr val="bg2">
                    <a:lumMod val="50000"/>
                  </a:schemeClr>
                </a:solidFill>
              </a:rPr>
              <a:t>Puh. </a:t>
            </a:r>
            <a:r>
              <a:rPr lang="fi-FI" sz="1600" i="0" dirty="0">
                <a:solidFill>
                  <a:schemeClr val="bg2">
                    <a:lumMod val="50000"/>
                  </a:schemeClr>
                </a:solidFill>
                <a:effectLst/>
              </a:rPr>
              <a:t>040 765 9915</a:t>
            </a:r>
          </a:p>
        </p:txBody>
      </p:sp>
      <p:graphicFrame>
        <p:nvGraphicFramePr>
          <p:cNvPr id="8" name="Taulukko 7">
            <a:extLst>
              <a:ext uri="{FF2B5EF4-FFF2-40B4-BE49-F238E27FC236}">
                <a16:creationId xmlns:a16="http://schemas.microsoft.com/office/drawing/2014/main" id="{FBE40190-C424-4ECE-97F8-8D461D9C63EA}"/>
              </a:ext>
            </a:extLst>
          </p:cNvPr>
          <p:cNvGraphicFramePr>
            <a:graphicFrameLocks noGrp="1"/>
          </p:cNvGraphicFramePr>
          <p:nvPr>
            <p:extLst>
              <p:ext uri="{D42A27DB-BD31-4B8C-83A1-F6EECF244321}">
                <p14:modId xmlns:p14="http://schemas.microsoft.com/office/powerpoint/2010/main" val="1345751384"/>
              </p:ext>
            </p:extLst>
          </p:nvPr>
        </p:nvGraphicFramePr>
        <p:xfrm>
          <a:off x="10418127" y="1299990"/>
          <a:ext cx="416560" cy="2884184"/>
        </p:xfrm>
        <a:graphic>
          <a:graphicData uri="http://schemas.openxmlformats.org/drawingml/2006/table">
            <a:tbl>
              <a:tblPr/>
              <a:tblGrid>
                <a:gridCol w="208280">
                  <a:extLst>
                    <a:ext uri="{9D8B030D-6E8A-4147-A177-3AD203B41FA5}">
                      <a16:colId xmlns:a16="http://schemas.microsoft.com/office/drawing/2014/main" val="623965"/>
                    </a:ext>
                  </a:extLst>
                </a:gridCol>
                <a:gridCol w="208280">
                  <a:extLst>
                    <a:ext uri="{9D8B030D-6E8A-4147-A177-3AD203B41FA5}">
                      <a16:colId xmlns:a16="http://schemas.microsoft.com/office/drawing/2014/main" val="233870539"/>
                    </a:ext>
                  </a:extLst>
                </a:gridCol>
              </a:tblGrid>
              <a:tr h="2884184">
                <a:tc>
                  <a:txBody>
                    <a:bodyPr/>
                    <a:lstStyle/>
                    <a:p>
                      <a:pPr fontAlgn="t"/>
                      <a:endParaRPr lang="fi-FI" dirty="0">
                        <a:effectLst/>
                      </a:endParaRP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endParaRPr lang="fi-FI" dirty="0">
                        <a:effectLst/>
                      </a:endParaRP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65847673"/>
                  </a:ext>
                </a:extLst>
              </a:tr>
            </a:tbl>
          </a:graphicData>
        </a:graphic>
      </p:graphicFrame>
    </p:spTree>
    <p:extLst>
      <p:ext uri="{BB962C8B-B14F-4D97-AF65-F5344CB8AC3E}">
        <p14:creationId xmlns:p14="http://schemas.microsoft.com/office/powerpoint/2010/main" val="111697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904237-3930-4AA2-B72C-673E2CEE1C8E}"/>
              </a:ext>
            </a:extLst>
          </p:cNvPr>
          <p:cNvSpPr>
            <a:spLocks noGrp="1"/>
          </p:cNvSpPr>
          <p:nvPr>
            <p:ph type="title"/>
          </p:nvPr>
        </p:nvSpPr>
        <p:spPr>
          <a:xfrm>
            <a:off x="606845" y="265973"/>
            <a:ext cx="10515600" cy="1325563"/>
          </a:xfrm>
        </p:spPr>
        <p:txBody>
          <a:bodyPr/>
          <a:lstStyle/>
          <a:p>
            <a:r>
              <a:rPr lang="fi-FI" sz="4000" b="1" dirty="0">
                <a:solidFill>
                  <a:srgbClr val="01B3E3"/>
                </a:solidFill>
                <a:effectLst/>
              </a:rPr>
              <a:t>Opiskeluterveydenhuolto</a:t>
            </a:r>
            <a:br>
              <a:rPr lang="fi-FI" b="1" dirty="0">
                <a:solidFill>
                  <a:srgbClr val="01B3E3"/>
                </a:solidFill>
                <a:effectLst/>
                <a:latin typeface="Montserrat" panose="00000500000000000000" pitchFamily="2" charset="0"/>
              </a:rPr>
            </a:br>
            <a:endParaRPr lang="fi-FI" dirty="0"/>
          </a:p>
        </p:txBody>
      </p:sp>
      <p:sp>
        <p:nvSpPr>
          <p:cNvPr id="4" name="Tekstiruutu 3">
            <a:extLst>
              <a:ext uri="{FF2B5EF4-FFF2-40B4-BE49-F238E27FC236}">
                <a16:creationId xmlns:a16="http://schemas.microsoft.com/office/drawing/2014/main" id="{870BC5CA-6E6C-4A3D-8CDD-EB9E9F95EFB7}"/>
              </a:ext>
            </a:extLst>
          </p:cNvPr>
          <p:cNvSpPr txBox="1"/>
          <p:nvPr/>
        </p:nvSpPr>
        <p:spPr>
          <a:xfrm>
            <a:off x="826265" y="1277957"/>
            <a:ext cx="8320489" cy="4247317"/>
          </a:xfrm>
          <a:prstGeom prst="rect">
            <a:avLst/>
          </a:prstGeom>
          <a:noFill/>
        </p:spPr>
        <p:txBody>
          <a:bodyPr wrap="square">
            <a:spAutoFit/>
          </a:bodyPr>
          <a:lstStyle/>
          <a:p>
            <a:r>
              <a:rPr lang="fi-FI" dirty="0">
                <a:effectLst/>
              </a:rPr>
              <a:t>Opiskeluterveydenhuollon piirissä oleville asiakkaille tarjotaan terveydenhoito- ja sairaanhoitopalveluita mukaan lukien suun terveydenhuollon ja mielenterveyden palvelut.</a:t>
            </a:r>
          </a:p>
          <a:p>
            <a:r>
              <a:rPr lang="fi-FI" dirty="0">
                <a:effectLst/>
              </a:rPr>
              <a:t>Opiskeluterveydenhuoltoon sisältyy:</a:t>
            </a:r>
            <a:br>
              <a:rPr lang="fi-FI" dirty="0">
                <a:effectLst/>
              </a:rPr>
            </a:br>
            <a:endParaRPr lang="fi-FI" dirty="0">
              <a:effectLst/>
            </a:endParaRPr>
          </a:p>
          <a:p>
            <a:pPr>
              <a:buFont typeface="Arial" panose="020B0604020202020204" pitchFamily="34" charset="0"/>
              <a:buChar char="•"/>
            </a:pPr>
            <a:r>
              <a:rPr lang="fi-FI" dirty="0">
                <a:effectLst/>
              </a:rPr>
              <a:t>opiskelijoiden terveyden ja hyvinvoinnin sekä opiskelukyvyn seuraaminen ja edistäminen</a:t>
            </a:r>
          </a:p>
          <a:p>
            <a:pPr>
              <a:buFont typeface="Arial" panose="020B0604020202020204" pitchFamily="34" charset="0"/>
              <a:buChar char="•"/>
            </a:pPr>
            <a:r>
              <a:rPr lang="fi-FI" dirty="0">
                <a:effectLst/>
              </a:rPr>
              <a:t>opiskeluympäristön terveellisyyden ja turvallisuuden sekä opiskeluyhteisön hyvinvoinnin edistäminen</a:t>
            </a:r>
          </a:p>
          <a:p>
            <a:pPr>
              <a:buFont typeface="Arial" panose="020B0604020202020204" pitchFamily="34" charset="0"/>
              <a:buChar char="•"/>
            </a:pPr>
            <a:r>
              <a:rPr lang="fi-FI" dirty="0">
                <a:effectLst/>
              </a:rPr>
              <a:t>terveyden- ja sairaanhoitopalvelujen järjestäminen opiskelijoille mukaan lukien mielenterveys- ja päihdetyö, seksuaaliterveyden edistäminen ja suun terveydenhuolto</a:t>
            </a:r>
          </a:p>
          <a:p>
            <a:pPr>
              <a:buFont typeface="Arial" panose="020B0604020202020204" pitchFamily="34" charset="0"/>
              <a:buChar char="•"/>
            </a:pPr>
            <a:r>
              <a:rPr lang="fi-FI" dirty="0">
                <a:effectLst/>
              </a:rPr>
              <a:t>opiskelijan erityisen tuen tai tutkimusten tarpeen varhainen tunnistaminen sekä opiskelijan tukeminen ja tarvittaessa jatkotutkimuksiin tai -hoitoon ohjaaminen.</a:t>
            </a:r>
          </a:p>
          <a:p>
            <a:br>
              <a:rPr lang="fi-FI" dirty="0">
                <a:effectLst/>
              </a:rPr>
            </a:br>
            <a:endParaRPr lang="fi-FI" dirty="0"/>
          </a:p>
        </p:txBody>
      </p:sp>
    </p:spTree>
    <p:extLst>
      <p:ext uri="{BB962C8B-B14F-4D97-AF65-F5344CB8AC3E}">
        <p14:creationId xmlns:p14="http://schemas.microsoft.com/office/powerpoint/2010/main" val="246481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94C577-018D-4350-9653-4A802F347909}"/>
              </a:ext>
            </a:extLst>
          </p:cNvPr>
          <p:cNvSpPr>
            <a:spLocks noGrp="1"/>
          </p:cNvSpPr>
          <p:nvPr>
            <p:ph type="title"/>
          </p:nvPr>
        </p:nvSpPr>
        <p:spPr>
          <a:xfrm>
            <a:off x="838200" y="365126"/>
            <a:ext cx="10515600" cy="560292"/>
          </a:xfrm>
        </p:spPr>
        <p:txBody>
          <a:bodyPr>
            <a:normAutofit/>
          </a:bodyPr>
          <a:lstStyle/>
          <a:p>
            <a:r>
              <a:rPr lang="fi-FI" b="1" dirty="0">
                <a:solidFill>
                  <a:srgbClr val="01B3E3"/>
                </a:solidFill>
                <a:effectLst/>
              </a:rPr>
              <a:t>Opiskeluterveydenhuolto</a:t>
            </a:r>
            <a:endParaRPr lang="fi-FI" dirty="0">
              <a:cs typeface="Times New Roman" panose="02020603050405020304" pitchFamily="18" charset="0"/>
            </a:endParaRPr>
          </a:p>
        </p:txBody>
      </p:sp>
      <p:sp>
        <p:nvSpPr>
          <p:cNvPr id="4" name="Tekstiruutu 3">
            <a:extLst>
              <a:ext uri="{FF2B5EF4-FFF2-40B4-BE49-F238E27FC236}">
                <a16:creationId xmlns:a16="http://schemas.microsoft.com/office/drawing/2014/main" id="{11450040-16C5-4DAB-A8D9-AE6E01C2B45E}"/>
              </a:ext>
            </a:extLst>
          </p:cNvPr>
          <p:cNvSpPr txBox="1"/>
          <p:nvPr/>
        </p:nvSpPr>
        <p:spPr>
          <a:xfrm>
            <a:off x="605928" y="1806766"/>
            <a:ext cx="10598226" cy="4339650"/>
          </a:xfrm>
          <a:prstGeom prst="rect">
            <a:avLst/>
          </a:prstGeom>
          <a:noFill/>
        </p:spPr>
        <p:txBody>
          <a:bodyPr wrap="square">
            <a:spAutoFit/>
          </a:bodyPr>
          <a:lstStyle/>
          <a:p>
            <a:pPr>
              <a:spcAft>
                <a:spcPts val="750"/>
              </a:spcAft>
            </a:pPr>
            <a:r>
              <a:rPr lang="fi-FI" sz="1600" b="1" dirty="0">
                <a:solidFill>
                  <a:srgbClr val="595959"/>
                </a:solidFill>
                <a:effectLst/>
                <a:ea typeface="Calibri" panose="020F0502020204030204" pitchFamily="34" charset="0"/>
                <a:cs typeface="Times New Roman" panose="02020603050405020304" pitchFamily="18" charset="0"/>
              </a:rPr>
              <a:t>Keski-Pohjanmaan ammattiopisto/Hyvinvointialat</a:t>
            </a:r>
            <a:br>
              <a:rPr lang="fi-FI" sz="1600" dirty="0">
                <a:solidFill>
                  <a:srgbClr val="595959"/>
                </a:solidFill>
                <a:effectLst/>
                <a:ea typeface="Calibri" panose="020F0502020204030204" pitchFamily="34" charset="0"/>
                <a:cs typeface="Times New Roman" panose="02020603050405020304" pitchFamily="18" charset="0"/>
              </a:rPr>
            </a:br>
            <a:r>
              <a:rPr lang="fi-FI" sz="1600" dirty="0">
                <a:solidFill>
                  <a:srgbClr val="595959"/>
                </a:solidFill>
                <a:effectLst/>
                <a:ea typeface="Calibri" panose="020F0502020204030204" pitchFamily="34" charset="0"/>
                <a:cs typeface="Times New Roman" panose="02020603050405020304" pitchFamily="18" charset="0"/>
              </a:rPr>
              <a:t>* Teknologiakatu 8, 67100 Kokkola</a:t>
            </a:r>
            <a:br>
              <a:rPr lang="fi-FI" sz="1600" dirty="0">
                <a:solidFill>
                  <a:srgbClr val="595959"/>
                </a:solidFill>
                <a:effectLst/>
                <a:ea typeface="Calibri" panose="020F0502020204030204" pitchFamily="34" charset="0"/>
                <a:cs typeface="Times New Roman" panose="02020603050405020304" pitchFamily="18" charset="0"/>
              </a:rPr>
            </a:br>
            <a:r>
              <a:rPr lang="fi-FI" sz="1600" dirty="0">
                <a:solidFill>
                  <a:srgbClr val="595959"/>
                </a:solidFill>
                <a:effectLst/>
                <a:ea typeface="Calibri" panose="020F0502020204030204" pitchFamily="34" charset="0"/>
                <a:cs typeface="Times New Roman" panose="02020603050405020304" pitchFamily="18" charset="0"/>
              </a:rPr>
              <a:t>Puh. 044 730 7951 Hilli Carita</a:t>
            </a:r>
          </a:p>
          <a:p>
            <a:pPr>
              <a:spcAft>
                <a:spcPts val="750"/>
              </a:spcAft>
            </a:pPr>
            <a:br>
              <a:rPr lang="fi-FI" sz="1600" dirty="0">
                <a:solidFill>
                  <a:srgbClr val="595959"/>
                </a:solidFill>
                <a:effectLst/>
                <a:ea typeface="Calibri" panose="020F0502020204030204" pitchFamily="34" charset="0"/>
                <a:cs typeface="Times New Roman" panose="02020603050405020304" pitchFamily="18" charset="0"/>
              </a:rPr>
            </a:br>
            <a:r>
              <a:rPr lang="fi-FI" sz="1600" b="1" dirty="0">
                <a:solidFill>
                  <a:srgbClr val="595959"/>
                </a:solidFill>
                <a:effectLst/>
                <a:ea typeface="Calibri" panose="020F0502020204030204" pitchFamily="34" charset="0"/>
                <a:cs typeface="Times New Roman" panose="02020603050405020304" pitchFamily="18" charset="0"/>
              </a:rPr>
              <a:t>Keski-Pohjanmaan ammattiopisto / Liiketoiminnan ala (turva-ala), ruoka- ja puhtauspalveluala</a:t>
            </a:r>
            <a:br>
              <a:rPr lang="fi-FI" sz="1600" dirty="0">
                <a:solidFill>
                  <a:srgbClr val="595959"/>
                </a:solidFill>
                <a:effectLst/>
                <a:ea typeface="Calibri" panose="020F0502020204030204" pitchFamily="34" charset="0"/>
                <a:cs typeface="Times New Roman" panose="02020603050405020304" pitchFamily="18" charset="0"/>
              </a:rPr>
            </a:br>
            <a:r>
              <a:rPr lang="fi-FI" sz="1600" dirty="0">
                <a:solidFill>
                  <a:srgbClr val="595959"/>
                </a:solidFill>
                <a:effectLst/>
                <a:ea typeface="Calibri" panose="020F0502020204030204" pitchFamily="34" charset="0"/>
                <a:cs typeface="Times New Roman" panose="02020603050405020304" pitchFamily="18" charset="0"/>
              </a:rPr>
              <a:t>* Teknologiakatu 8, 67100 Kokkola</a:t>
            </a:r>
            <a:br>
              <a:rPr lang="fi-FI" sz="1600" dirty="0">
                <a:solidFill>
                  <a:srgbClr val="595959"/>
                </a:solidFill>
                <a:effectLst/>
                <a:ea typeface="Calibri" panose="020F0502020204030204" pitchFamily="34" charset="0"/>
                <a:cs typeface="Times New Roman" panose="02020603050405020304" pitchFamily="18" charset="0"/>
              </a:rPr>
            </a:br>
            <a:r>
              <a:rPr lang="fi-FI" sz="1600" dirty="0">
                <a:solidFill>
                  <a:srgbClr val="595959"/>
                </a:solidFill>
                <a:effectLst/>
                <a:ea typeface="Calibri" panose="020F0502020204030204" pitchFamily="34" charset="0"/>
                <a:cs typeface="Times New Roman" panose="02020603050405020304" pitchFamily="18" charset="0"/>
              </a:rPr>
              <a:t>Puh. 044 730 7636 Hautamäki Mervi</a:t>
            </a:r>
          </a:p>
          <a:p>
            <a:pPr>
              <a:spcAft>
                <a:spcPts val="750"/>
              </a:spcAft>
            </a:pPr>
            <a:br>
              <a:rPr lang="fi-FI" sz="1600" dirty="0">
                <a:solidFill>
                  <a:srgbClr val="595959"/>
                </a:solidFill>
                <a:effectLst/>
                <a:ea typeface="Calibri" panose="020F0502020204030204" pitchFamily="34" charset="0"/>
                <a:cs typeface="Times New Roman" panose="02020603050405020304" pitchFamily="18" charset="0"/>
              </a:rPr>
            </a:br>
            <a:r>
              <a:rPr lang="fi-FI" sz="1600" b="1" dirty="0">
                <a:solidFill>
                  <a:srgbClr val="595959"/>
                </a:solidFill>
                <a:effectLst/>
                <a:ea typeface="Calibri" panose="020F0502020204030204" pitchFamily="34" charset="0"/>
                <a:cs typeface="Times New Roman" panose="02020603050405020304" pitchFamily="18" charset="0"/>
              </a:rPr>
              <a:t>Keski-Pohjanmaan ammattiopisto / rakennusalat, kone- ja tuotantotekniikka, auto- ja logistiikka-alat</a:t>
            </a:r>
            <a:br>
              <a:rPr lang="fi-FI" sz="1600" dirty="0">
                <a:solidFill>
                  <a:srgbClr val="595959"/>
                </a:solidFill>
                <a:effectLst/>
                <a:ea typeface="Calibri" panose="020F0502020204030204" pitchFamily="34" charset="0"/>
                <a:cs typeface="Times New Roman" panose="02020603050405020304" pitchFamily="18" charset="0"/>
              </a:rPr>
            </a:br>
            <a:r>
              <a:rPr lang="fi-FI" sz="1600" dirty="0">
                <a:solidFill>
                  <a:srgbClr val="595959"/>
                </a:solidFill>
                <a:effectLst/>
                <a:ea typeface="Calibri" panose="020F0502020204030204" pitchFamily="34" charset="0"/>
                <a:cs typeface="Times New Roman" panose="02020603050405020304" pitchFamily="18" charset="0"/>
              </a:rPr>
              <a:t>* Teknologiakatu 8, 67100 Kokkola</a:t>
            </a:r>
            <a:br>
              <a:rPr lang="fi-FI" sz="1600" dirty="0">
                <a:solidFill>
                  <a:srgbClr val="595959"/>
                </a:solidFill>
                <a:effectLst/>
                <a:ea typeface="Calibri" panose="020F0502020204030204" pitchFamily="34" charset="0"/>
                <a:cs typeface="Times New Roman" panose="02020603050405020304" pitchFamily="18" charset="0"/>
              </a:rPr>
            </a:br>
            <a:r>
              <a:rPr lang="fi-FI" sz="1600" dirty="0">
                <a:solidFill>
                  <a:srgbClr val="595959"/>
                </a:solidFill>
                <a:effectLst/>
                <a:ea typeface="Calibri" panose="020F0502020204030204" pitchFamily="34" charset="0"/>
                <a:cs typeface="Times New Roman" panose="02020603050405020304" pitchFamily="18" charset="0"/>
              </a:rPr>
              <a:t>Puh. 044 725 0141 Juuri-Oja Emma</a:t>
            </a:r>
          </a:p>
          <a:p>
            <a:pPr>
              <a:spcAft>
                <a:spcPts val="750"/>
              </a:spcAft>
            </a:pPr>
            <a:br>
              <a:rPr lang="fi-FI" sz="1600" dirty="0">
                <a:solidFill>
                  <a:srgbClr val="595959"/>
                </a:solidFill>
                <a:effectLst/>
                <a:ea typeface="Calibri" panose="020F0502020204030204" pitchFamily="34" charset="0"/>
                <a:cs typeface="Times New Roman" panose="02020603050405020304" pitchFamily="18" charset="0"/>
              </a:rPr>
            </a:br>
            <a:r>
              <a:rPr lang="fi-FI" sz="1600" b="1" dirty="0">
                <a:solidFill>
                  <a:srgbClr val="595959"/>
                </a:solidFill>
                <a:effectLst/>
                <a:ea typeface="Calibri" panose="020F0502020204030204" pitchFamily="34" charset="0"/>
                <a:cs typeface="Times New Roman" panose="02020603050405020304" pitchFamily="18" charset="0"/>
              </a:rPr>
              <a:t>Keski-Pohjanmaan ammattiopisto / </a:t>
            </a:r>
            <a:r>
              <a:rPr lang="fi-FI" sz="1600" b="1" dirty="0" err="1">
                <a:solidFill>
                  <a:srgbClr val="595959"/>
                </a:solidFill>
                <a:effectLst/>
                <a:ea typeface="Calibri" panose="020F0502020204030204" pitchFamily="34" charset="0"/>
                <a:cs typeface="Times New Roman" panose="02020603050405020304" pitchFamily="18" charset="0"/>
              </a:rPr>
              <a:t>It-</a:t>
            </a:r>
            <a:r>
              <a:rPr lang="fi-FI" sz="1600" b="1" dirty="0">
                <a:solidFill>
                  <a:srgbClr val="595959"/>
                </a:solidFill>
                <a:effectLst/>
                <a:ea typeface="Calibri" panose="020F0502020204030204" pitchFamily="34" charset="0"/>
                <a:cs typeface="Times New Roman" panose="02020603050405020304" pitchFamily="18" charset="0"/>
              </a:rPr>
              <a:t> ja media-alat, tekninen suunnittelu, prosessi- ja laboratorioala, Valma, Luovi</a:t>
            </a:r>
            <a:br>
              <a:rPr lang="fi-FI" sz="1600" dirty="0">
                <a:solidFill>
                  <a:srgbClr val="595959"/>
                </a:solidFill>
                <a:effectLst/>
                <a:ea typeface="Calibri" panose="020F0502020204030204" pitchFamily="34" charset="0"/>
                <a:cs typeface="Times New Roman" panose="02020603050405020304" pitchFamily="18" charset="0"/>
              </a:rPr>
            </a:br>
            <a:r>
              <a:rPr lang="fi-FI" sz="1600" b="1" dirty="0">
                <a:solidFill>
                  <a:srgbClr val="595959"/>
                </a:solidFill>
                <a:effectLst/>
                <a:ea typeface="Calibri" panose="020F0502020204030204" pitchFamily="34" charset="0"/>
                <a:cs typeface="Times New Roman" panose="02020603050405020304" pitchFamily="18" charset="0"/>
              </a:rPr>
              <a:t>* </a:t>
            </a:r>
            <a:r>
              <a:rPr lang="fi-FI" sz="1600" dirty="0">
                <a:solidFill>
                  <a:srgbClr val="595959"/>
                </a:solidFill>
                <a:effectLst/>
                <a:ea typeface="Calibri" panose="020F0502020204030204" pitchFamily="34" charset="0"/>
                <a:cs typeface="Times New Roman" panose="02020603050405020304" pitchFamily="18" charset="0"/>
              </a:rPr>
              <a:t>Teknologiakatu 8, 67100 Kokkola</a:t>
            </a:r>
            <a:br>
              <a:rPr lang="fi-FI" sz="1600" dirty="0">
                <a:solidFill>
                  <a:srgbClr val="595959"/>
                </a:solidFill>
                <a:effectLst/>
                <a:ea typeface="Calibri" panose="020F0502020204030204" pitchFamily="34" charset="0"/>
                <a:cs typeface="Times New Roman" panose="02020603050405020304" pitchFamily="18" charset="0"/>
              </a:rPr>
            </a:br>
            <a:r>
              <a:rPr lang="fi-FI" sz="1600" dirty="0">
                <a:solidFill>
                  <a:srgbClr val="595959"/>
                </a:solidFill>
                <a:effectLst/>
                <a:ea typeface="Calibri" panose="020F0502020204030204" pitchFamily="34" charset="0"/>
                <a:cs typeface="Times New Roman" panose="02020603050405020304" pitchFamily="18" charset="0"/>
              </a:rPr>
              <a:t>Puh. 040 804 5600 Vertanen Kati</a:t>
            </a:r>
            <a:br>
              <a:rPr lang="fi-FI" sz="1600" dirty="0">
                <a:solidFill>
                  <a:srgbClr val="595959"/>
                </a:solidFill>
                <a:effectLst/>
                <a:ea typeface="Calibri" panose="020F0502020204030204" pitchFamily="34" charset="0"/>
                <a:cs typeface="Times New Roman" panose="02020603050405020304" pitchFamily="18" charset="0"/>
              </a:rPr>
            </a:br>
            <a:endParaRPr lang="fi-FI"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50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A5F34A1F-A7D5-4216-B05C-EB58A2CD5180}"/>
              </a:ext>
            </a:extLst>
          </p:cNvPr>
          <p:cNvSpPr txBox="1"/>
          <p:nvPr/>
        </p:nvSpPr>
        <p:spPr>
          <a:xfrm>
            <a:off x="616945" y="1773716"/>
            <a:ext cx="11314322" cy="4237057"/>
          </a:xfrm>
          <a:prstGeom prst="rect">
            <a:avLst/>
          </a:prstGeom>
          <a:noFill/>
        </p:spPr>
        <p:txBody>
          <a:bodyPr wrap="square">
            <a:spAutoFit/>
          </a:bodyPr>
          <a:lstStyle/>
          <a:p>
            <a:pPr>
              <a:spcAft>
                <a:spcPts val="750"/>
              </a:spcAft>
            </a:pPr>
            <a:r>
              <a:rPr lang="fi-FI" sz="1600" b="1" dirty="0">
                <a:solidFill>
                  <a:srgbClr val="595959"/>
                </a:solidFill>
                <a:effectLst/>
                <a:ea typeface="Calibri" panose="020F0502020204030204" pitchFamily="34" charset="0"/>
              </a:rPr>
              <a:t>Keski-Pohjanmaan ammattiopisto, Keski-Pohjanmaan kansanopisto Kälviän toimipaikka,</a:t>
            </a:r>
            <a:br>
              <a:rPr lang="fi-FI" sz="1600" b="1" dirty="0">
                <a:solidFill>
                  <a:srgbClr val="595959"/>
                </a:solidFill>
                <a:effectLst/>
                <a:ea typeface="Calibri" panose="020F0502020204030204" pitchFamily="34" charset="0"/>
              </a:rPr>
            </a:br>
            <a:r>
              <a:rPr lang="fi-FI" sz="1600" dirty="0">
                <a:solidFill>
                  <a:srgbClr val="595959"/>
                </a:solidFill>
                <a:effectLst/>
                <a:ea typeface="Calibri" panose="020F0502020204030204" pitchFamily="34" charset="0"/>
              </a:rPr>
              <a:t>Opistontie 1, 68300 Kälviä</a:t>
            </a:r>
            <a:br>
              <a:rPr lang="fi-FI" sz="1600" dirty="0">
                <a:solidFill>
                  <a:srgbClr val="595959"/>
                </a:solidFill>
                <a:effectLst/>
                <a:ea typeface="Calibri" panose="020F0502020204030204" pitchFamily="34" charset="0"/>
              </a:rPr>
            </a:br>
            <a:r>
              <a:rPr lang="fi-FI" sz="1600" dirty="0">
                <a:solidFill>
                  <a:srgbClr val="595959"/>
                </a:solidFill>
                <a:effectLst/>
                <a:ea typeface="Calibri" panose="020F0502020204030204" pitchFamily="34" charset="0"/>
              </a:rPr>
              <a:t>Puh. 044 730 7677 Pura Pirjo</a:t>
            </a:r>
            <a:br>
              <a:rPr lang="fi-FI" sz="1600" dirty="0">
                <a:solidFill>
                  <a:srgbClr val="595959"/>
                </a:solidFill>
                <a:effectLst/>
                <a:ea typeface="Calibri" panose="020F0502020204030204" pitchFamily="34" charset="0"/>
              </a:rPr>
            </a:br>
            <a:r>
              <a:rPr lang="fi-FI" sz="1600" dirty="0">
                <a:effectLst/>
                <a:ea typeface="Calibri" panose="020F0502020204030204" pitchFamily="34" charset="0"/>
              </a:rPr>
              <a:t> </a:t>
            </a:r>
          </a:p>
          <a:p>
            <a:pPr algn="l">
              <a:spcAft>
                <a:spcPts val="750"/>
              </a:spcAft>
            </a:pPr>
            <a:r>
              <a:rPr lang="fi-FI" sz="1600" b="1" dirty="0">
                <a:solidFill>
                  <a:srgbClr val="595959"/>
                </a:solidFill>
                <a:effectLst/>
                <a:ea typeface="Calibri" panose="020F0502020204030204" pitchFamily="34" charset="0"/>
                <a:cs typeface="Calibri" panose="020F0502020204030204" pitchFamily="34" charset="0"/>
              </a:rPr>
              <a:t>Keski-Pohjanmaan ammattiopisto Kannus</a:t>
            </a:r>
            <a:br>
              <a:rPr lang="fi-FI" sz="1600" b="1" dirty="0">
                <a:solidFill>
                  <a:srgbClr val="595959"/>
                </a:solidFill>
                <a:effectLst/>
                <a:ea typeface="Calibri" panose="020F0502020204030204" pitchFamily="34" charset="0"/>
              </a:rPr>
            </a:br>
            <a:r>
              <a:rPr lang="fi-FI" sz="1600" b="1" dirty="0">
                <a:solidFill>
                  <a:srgbClr val="595959"/>
                </a:solidFill>
                <a:effectLst/>
                <a:ea typeface="Calibri" panose="020F0502020204030204" pitchFamily="34" charset="0"/>
                <a:cs typeface="Calibri" panose="020F0502020204030204" pitchFamily="34" charset="0"/>
              </a:rPr>
              <a:t>Kannuksen toimipaikka</a:t>
            </a:r>
            <a:r>
              <a:rPr lang="fi-FI" sz="1600" dirty="0">
                <a:solidFill>
                  <a:srgbClr val="595959"/>
                </a:solidFill>
                <a:effectLst/>
                <a:ea typeface="Calibri" panose="020F0502020204030204" pitchFamily="34" charset="0"/>
              </a:rPr>
              <a:t>, Ollikkalankatu 3, 69100 Kannus</a:t>
            </a:r>
            <a:br>
              <a:rPr lang="fi-FI" sz="1600" dirty="0">
                <a:solidFill>
                  <a:srgbClr val="595959"/>
                </a:solidFill>
                <a:effectLst/>
                <a:ea typeface="Calibri" panose="020F0502020204030204" pitchFamily="34" charset="0"/>
              </a:rPr>
            </a:br>
            <a:r>
              <a:rPr lang="fi-FI" sz="1600" dirty="0">
                <a:solidFill>
                  <a:srgbClr val="595959"/>
                </a:solidFill>
                <a:effectLst/>
                <a:ea typeface="Calibri" panose="020F0502020204030204" pitchFamily="34" charset="0"/>
              </a:rPr>
              <a:t>Puh. 040 804 2620 Johanna Autio</a:t>
            </a:r>
            <a:br>
              <a:rPr lang="fi-FI" sz="1600" dirty="0">
                <a:solidFill>
                  <a:srgbClr val="595959"/>
                </a:solidFill>
                <a:effectLst/>
                <a:ea typeface="Calibri" panose="020F0502020204030204" pitchFamily="34" charset="0"/>
              </a:rPr>
            </a:br>
            <a:r>
              <a:rPr lang="fi-FI" sz="1600" dirty="0">
                <a:effectLst/>
                <a:ea typeface="Calibri" panose="020F0502020204030204" pitchFamily="34" charset="0"/>
              </a:rPr>
              <a:t> </a:t>
            </a:r>
          </a:p>
          <a:p>
            <a:r>
              <a:rPr lang="fi-FI" sz="1600" b="1" dirty="0">
                <a:solidFill>
                  <a:srgbClr val="595959"/>
                </a:solidFill>
                <a:effectLst/>
                <a:ea typeface="Calibri" panose="020F0502020204030204" pitchFamily="34" charset="0"/>
                <a:cs typeface="Calibri" panose="020F0502020204030204" pitchFamily="34" charset="0"/>
              </a:rPr>
              <a:t>Keski-Pohjanmaan ammattiopisto Kannus</a:t>
            </a:r>
            <a:br>
              <a:rPr lang="fi-FI" sz="1600" b="1" dirty="0">
                <a:solidFill>
                  <a:srgbClr val="595959"/>
                </a:solidFill>
                <a:effectLst/>
                <a:ea typeface="Calibri" panose="020F0502020204030204" pitchFamily="34" charset="0"/>
              </a:rPr>
            </a:br>
            <a:r>
              <a:rPr lang="fi-FI" sz="1600" b="1" dirty="0">
                <a:solidFill>
                  <a:srgbClr val="595959"/>
                </a:solidFill>
                <a:effectLst/>
                <a:ea typeface="Calibri" panose="020F0502020204030204" pitchFamily="34" charset="0"/>
                <a:cs typeface="Calibri" panose="020F0502020204030204" pitchFamily="34" charset="0"/>
              </a:rPr>
              <a:t>Kaustisen toimipaikka</a:t>
            </a:r>
            <a:r>
              <a:rPr lang="fi-FI" sz="1600" dirty="0">
                <a:solidFill>
                  <a:srgbClr val="595959"/>
                </a:solidFill>
                <a:effectLst/>
                <a:ea typeface="Calibri" panose="020F0502020204030204" pitchFamily="34" charset="0"/>
              </a:rPr>
              <a:t>, Raviradantie 36 B, 69600 Kaustinen</a:t>
            </a:r>
            <a:br>
              <a:rPr lang="fi-FI" sz="1600" dirty="0">
                <a:solidFill>
                  <a:srgbClr val="595959"/>
                </a:solidFill>
                <a:effectLst/>
                <a:ea typeface="Calibri" panose="020F0502020204030204" pitchFamily="34" charset="0"/>
              </a:rPr>
            </a:br>
            <a:r>
              <a:rPr lang="fi-FI" sz="1600" dirty="0">
                <a:solidFill>
                  <a:srgbClr val="595959"/>
                </a:solidFill>
                <a:effectLst/>
                <a:ea typeface="Calibri" panose="020F0502020204030204" pitchFamily="34" charset="0"/>
              </a:rPr>
              <a:t>Puh. 044 730 7677 Pura Pirjo</a:t>
            </a:r>
            <a:br>
              <a:rPr lang="fi-FI" sz="1600" dirty="0">
                <a:solidFill>
                  <a:srgbClr val="595959"/>
                </a:solidFill>
                <a:effectLst/>
                <a:ea typeface="Calibri" panose="020F0502020204030204" pitchFamily="34" charset="0"/>
              </a:rPr>
            </a:br>
            <a:r>
              <a:rPr lang="fi-FI" sz="1600" dirty="0">
                <a:solidFill>
                  <a:srgbClr val="595959"/>
                </a:solidFill>
                <a:effectLst/>
                <a:ea typeface="Calibri" panose="020F0502020204030204" pitchFamily="34" charset="0"/>
              </a:rPr>
              <a:t> </a:t>
            </a:r>
            <a:endParaRPr lang="fi-FI" sz="1600" dirty="0">
              <a:effectLst/>
              <a:ea typeface="Calibri" panose="020F0502020204030204" pitchFamily="34" charset="0"/>
            </a:endParaRPr>
          </a:p>
          <a:p>
            <a:pPr algn="l">
              <a:spcAft>
                <a:spcPts val="750"/>
              </a:spcAft>
            </a:pPr>
            <a:r>
              <a:rPr lang="fi-FI" sz="1600" b="1" dirty="0">
                <a:solidFill>
                  <a:srgbClr val="595959"/>
                </a:solidFill>
                <a:effectLst/>
                <a:ea typeface="Calibri" panose="020F0502020204030204" pitchFamily="34" charset="0"/>
                <a:cs typeface="Calibri" panose="020F0502020204030204" pitchFamily="34" charset="0"/>
              </a:rPr>
              <a:t>Keski-Pohjanmaan ammattiopisto Perho</a:t>
            </a:r>
            <a:br>
              <a:rPr lang="fi-FI" sz="1600" b="1" dirty="0">
                <a:solidFill>
                  <a:srgbClr val="595959"/>
                </a:solidFill>
                <a:effectLst/>
                <a:ea typeface="Calibri" panose="020F0502020204030204" pitchFamily="34" charset="0"/>
              </a:rPr>
            </a:br>
            <a:r>
              <a:rPr lang="fi-FI" sz="1600" b="1" dirty="0">
                <a:solidFill>
                  <a:srgbClr val="595959"/>
                </a:solidFill>
                <a:effectLst/>
                <a:ea typeface="Calibri" panose="020F0502020204030204" pitchFamily="34" charset="0"/>
                <a:cs typeface="Calibri" panose="020F0502020204030204" pitchFamily="34" charset="0"/>
              </a:rPr>
              <a:t>Perhon toimipaikka</a:t>
            </a:r>
            <a:r>
              <a:rPr lang="fi-FI" sz="1600" dirty="0">
                <a:solidFill>
                  <a:srgbClr val="595959"/>
                </a:solidFill>
                <a:effectLst/>
                <a:ea typeface="Calibri" panose="020F0502020204030204" pitchFamily="34" charset="0"/>
              </a:rPr>
              <a:t>, </a:t>
            </a:r>
            <a:r>
              <a:rPr lang="fi-FI" sz="1600" dirty="0" err="1">
                <a:solidFill>
                  <a:srgbClr val="595959"/>
                </a:solidFill>
                <a:effectLst/>
                <a:ea typeface="Calibri" panose="020F0502020204030204" pitchFamily="34" charset="0"/>
              </a:rPr>
              <a:t>Haanentie</a:t>
            </a:r>
            <a:r>
              <a:rPr lang="fi-FI" sz="1600" dirty="0">
                <a:solidFill>
                  <a:srgbClr val="595959"/>
                </a:solidFill>
                <a:effectLst/>
                <a:ea typeface="Calibri" panose="020F0502020204030204" pitchFamily="34" charset="0"/>
              </a:rPr>
              <a:t> 26, 69950 Perho</a:t>
            </a:r>
            <a:br>
              <a:rPr lang="fi-FI" sz="1600" dirty="0">
                <a:solidFill>
                  <a:srgbClr val="595959"/>
                </a:solidFill>
                <a:effectLst/>
                <a:ea typeface="Calibri" panose="020F0502020204030204" pitchFamily="34" charset="0"/>
              </a:rPr>
            </a:br>
            <a:r>
              <a:rPr lang="fi-FI" sz="1600" dirty="0">
                <a:solidFill>
                  <a:srgbClr val="595959"/>
                </a:solidFill>
                <a:effectLst/>
                <a:ea typeface="Calibri" panose="020F0502020204030204" pitchFamily="34" charset="0"/>
              </a:rPr>
              <a:t>Puh. 040 804 3620 Alaspää Jenna</a:t>
            </a:r>
            <a:br>
              <a:rPr lang="fi-FI" sz="1600" dirty="0">
                <a:solidFill>
                  <a:srgbClr val="595959"/>
                </a:solidFill>
                <a:effectLst/>
                <a:ea typeface="Calibri" panose="020F0502020204030204" pitchFamily="34" charset="0"/>
              </a:rPr>
            </a:br>
            <a:r>
              <a:rPr lang="fi-FI" sz="1600" dirty="0">
                <a:effectLst/>
                <a:ea typeface="Calibri" panose="020F0502020204030204" pitchFamily="34" charset="0"/>
              </a:rPr>
              <a:t> </a:t>
            </a:r>
          </a:p>
        </p:txBody>
      </p:sp>
    </p:spTree>
    <p:extLst>
      <p:ext uri="{BB962C8B-B14F-4D97-AF65-F5344CB8AC3E}">
        <p14:creationId xmlns:p14="http://schemas.microsoft.com/office/powerpoint/2010/main" val="52674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1EC5F-8F03-4CAF-87B2-3EB822EE09D5}"/>
              </a:ext>
            </a:extLst>
          </p:cNvPr>
          <p:cNvSpPr>
            <a:spLocks noGrp="1"/>
          </p:cNvSpPr>
          <p:nvPr>
            <p:ph type="title"/>
          </p:nvPr>
        </p:nvSpPr>
        <p:spPr/>
        <p:txBody>
          <a:bodyPr/>
          <a:lstStyle/>
          <a:p>
            <a:r>
              <a:rPr lang="fi-FI" sz="3600" b="1" i="0" dirty="0">
                <a:solidFill>
                  <a:srgbClr val="00B0F0"/>
                </a:solidFill>
                <a:effectLst/>
              </a:rPr>
              <a:t>Koulupsykologit</a:t>
            </a:r>
            <a:br>
              <a:rPr lang="fi-FI" b="0" i="0" dirty="0">
                <a:solidFill>
                  <a:srgbClr val="0A0A0A"/>
                </a:solidFill>
                <a:effectLst/>
                <a:latin typeface="objektiv-mk1"/>
              </a:rPr>
            </a:br>
            <a:endParaRPr lang="fi-FI" dirty="0"/>
          </a:p>
        </p:txBody>
      </p:sp>
      <p:sp>
        <p:nvSpPr>
          <p:cNvPr id="4" name="Tekstiruutu 3">
            <a:extLst>
              <a:ext uri="{FF2B5EF4-FFF2-40B4-BE49-F238E27FC236}">
                <a16:creationId xmlns:a16="http://schemas.microsoft.com/office/drawing/2014/main" id="{B5987890-15A2-493C-A534-31297B982CBB}"/>
              </a:ext>
            </a:extLst>
          </p:cNvPr>
          <p:cNvSpPr txBox="1"/>
          <p:nvPr/>
        </p:nvSpPr>
        <p:spPr>
          <a:xfrm>
            <a:off x="462708" y="1597446"/>
            <a:ext cx="9871115" cy="3693319"/>
          </a:xfrm>
          <a:prstGeom prst="rect">
            <a:avLst/>
          </a:prstGeom>
          <a:noFill/>
        </p:spPr>
        <p:txBody>
          <a:bodyPr wrap="square">
            <a:spAutoFit/>
          </a:bodyPr>
          <a:lstStyle/>
          <a:p>
            <a:pPr algn="l"/>
            <a:r>
              <a:rPr lang="fi-FI" b="0" i="0" dirty="0">
                <a:solidFill>
                  <a:srgbClr val="0A0A0A"/>
                </a:solidFill>
                <a:effectLst/>
                <a:latin typeface="objektiv-mk1"/>
              </a:rPr>
              <a:t>Koulupsykologi on kouluyhteisössä opiskelijan psyykkisen kehityksen asiantuntija osana muuta opiskeluhuoltoa. Koulupsykologin työn keskeisenä tavoitteena on opiskelijoiden hyvinvoinnin edistäminen erityisesti </a:t>
            </a:r>
            <a:r>
              <a:rPr lang="fi-FI" dirty="0">
                <a:solidFill>
                  <a:srgbClr val="0A0A0A"/>
                </a:solidFill>
                <a:latin typeface="objektiv-mk1"/>
              </a:rPr>
              <a:t>opintojen </a:t>
            </a:r>
            <a:r>
              <a:rPr lang="fi-FI" b="0" i="0" dirty="0">
                <a:solidFill>
                  <a:srgbClr val="0A0A0A"/>
                </a:solidFill>
                <a:effectLst/>
                <a:latin typeface="objektiv-mk1"/>
              </a:rPr>
              <a:t> ja oppimisen näkökulmasta. Lisäksi koulupsykologi arvioi opiskelijan kokonaistilannetta sekä tuen tarvetta ja ohjaa hänet tarvittaessa muiden palvelujen piiriin.</a:t>
            </a:r>
          </a:p>
          <a:p>
            <a:pPr algn="l"/>
            <a:endParaRPr lang="fi-FI" b="0" i="0" dirty="0">
              <a:solidFill>
                <a:srgbClr val="0A0A0A"/>
              </a:solidFill>
              <a:effectLst/>
              <a:latin typeface="objektiv-mk1"/>
            </a:endParaRPr>
          </a:p>
          <a:p>
            <a:pPr algn="l"/>
            <a:r>
              <a:rPr lang="fi-FI" b="0" i="0" dirty="0">
                <a:solidFill>
                  <a:srgbClr val="0A0A0A"/>
                </a:solidFill>
                <a:effectLst/>
                <a:latin typeface="objektiv-mk1"/>
              </a:rPr>
              <a:t>Koulupsykologin työhön voi sisältyä tukikeskusteluja opiskelijan kanssa, ryhmätasoisia työmuotoja sekä oppimisvalmiuksien arviointia ja tukitoimien suunnittelua. Työ perustuu luottamuksellisuuteen ja vaitiolovelvollisuuteen. Oppimiseen liittyvissä tutkimustoiveissa edellytetään koulupsykologin konsultointia sekä opetushenkilöstöltä että muilta yhteistyötahoilta. Koulupsykologin tutkimuksiin ohjaudutaan erityisopettajan lähetteellä.</a:t>
            </a:r>
          </a:p>
          <a:p>
            <a:pPr algn="l"/>
            <a:endParaRPr lang="fi-FI" b="0" i="0" dirty="0">
              <a:solidFill>
                <a:srgbClr val="0A0A0A"/>
              </a:solidFill>
              <a:effectLst/>
              <a:latin typeface="objektiv-mk1"/>
            </a:endParaRPr>
          </a:p>
          <a:p>
            <a:pPr algn="l"/>
            <a:r>
              <a:rPr lang="fi-FI" b="0" i="0" dirty="0">
                <a:solidFill>
                  <a:srgbClr val="0A0A0A"/>
                </a:solidFill>
                <a:effectLst/>
                <a:latin typeface="objektiv-mk1"/>
              </a:rPr>
              <a:t>Opiskelijat, huoltajat ja yhteistyökumppanit voivat olla yhteydessä koulupsykologeihin sähköpostitse, puhelimitse tai Wilman välityksellä.</a:t>
            </a:r>
          </a:p>
        </p:txBody>
      </p:sp>
    </p:spTree>
    <p:extLst>
      <p:ext uri="{BB962C8B-B14F-4D97-AF65-F5344CB8AC3E}">
        <p14:creationId xmlns:p14="http://schemas.microsoft.com/office/powerpoint/2010/main" val="49099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F3551BE-E7C6-46C3-8C92-C70F71D145A4}"/>
              </a:ext>
            </a:extLst>
          </p:cNvPr>
          <p:cNvSpPr txBox="1"/>
          <p:nvPr/>
        </p:nvSpPr>
        <p:spPr>
          <a:xfrm>
            <a:off x="1377109" y="1333042"/>
            <a:ext cx="8229600" cy="5909310"/>
          </a:xfrm>
          <a:prstGeom prst="rect">
            <a:avLst/>
          </a:prstGeom>
          <a:noFill/>
        </p:spPr>
        <p:txBody>
          <a:bodyPr wrap="square">
            <a:spAutoFit/>
          </a:bodyPr>
          <a:lstStyle/>
          <a:p>
            <a:pPr algn="l"/>
            <a:r>
              <a:rPr lang="fi-FI" b="1" i="0" dirty="0">
                <a:solidFill>
                  <a:srgbClr val="0A0A0A"/>
                </a:solidFill>
                <a:effectLst/>
              </a:rPr>
              <a:t>Kokkola, Keski-Pohjanmaan ammattiopisto (hyvinvointialat), Kälviä, </a:t>
            </a:r>
            <a:r>
              <a:rPr lang="fi-FI" b="1" dirty="0" err="1">
                <a:solidFill>
                  <a:srgbClr val="0A0A0A"/>
                </a:solidFill>
              </a:rPr>
              <a:t>N</a:t>
            </a:r>
            <a:r>
              <a:rPr lang="fi-FI" b="1" i="0" dirty="0" err="1">
                <a:solidFill>
                  <a:srgbClr val="0A0A0A"/>
                </a:solidFill>
                <a:effectLst/>
              </a:rPr>
              <a:t>uka</a:t>
            </a:r>
            <a:r>
              <a:rPr lang="fi-FI" b="1" i="0" dirty="0">
                <a:solidFill>
                  <a:srgbClr val="0A0A0A"/>
                </a:solidFill>
                <a:effectLst/>
              </a:rPr>
              <a:t>,</a:t>
            </a:r>
          </a:p>
          <a:p>
            <a:pPr algn="l"/>
            <a:r>
              <a:rPr lang="fi-FI" sz="1800" dirty="0">
                <a:solidFill>
                  <a:srgbClr val="000000"/>
                </a:solidFill>
                <a:effectLst/>
                <a:ea typeface="Times New Roman" panose="02020603050405020304" pitchFamily="18" charset="0"/>
              </a:rPr>
              <a:t>J</a:t>
            </a:r>
            <a:r>
              <a:rPr lang="fi-FI" i="0" dirty="0">
                <a:solidFill>
                  <a:srgbClr val="0A0A0A"/>
                </a:solidFill>
                <a:effectLst/>
              </a:rPr>
              <a:t>ohtava koulupsykologi </a:t>
            </a:r>
            <a:r>
              <a:rPr lang="fi-FI" b="0" i="0" dirty="0">
                <a:solidFill>
                  <a:srgbClr val="0A0A0A"/>
                </a:solidFill>
                <a:effectLst/>
              </a:rPr>
              <a:t>Johanna Puumala</a:t>
            </a:r>
          </a:p>
          <a:p>
            <a:pPr algn="l"/>
            <a:r>
              <a:rPr lang="fi-FI" b="0" i="0" dirty="0">
                <a:solidFill>
                  <a:srgbClr val="0A0A0A"/>
                </a:solidFill>
                <a:effectLst/>
              </a:rPr>
              <a:t>puh. 040 8065 352</a:t>
            </a:r>
          </a:p>
          <a:p>
            <a:pPr algn="l"/>
            <a:endParaRPr lang="fi-FI" sz="1800" dirty="0">
              <a:solidFill>
                <a:srgbClr val="0A0A0A"/>
              </a:solidFill>
              <a:ea typeface="Times New Roman" panose="02020603050405020304" pitchFamily="18" charset="0"/>
            </a:endParaRPr>
          </a:p>
          <a:p>
            <a:pPr algn="l"/>
            <a:r>
              <a:rPr lang="fi-FI" b="1" i="0" dirty="0">
                <a:solidFill>
                  <a:srgbClr val="0A0A0A"/>
                </a:solidFill>
                <a:effectLst/>
              </a:rPr>
              <a:t>Kokkola, Keski-Pohjanmaan ammattiopisto </a:t>
            </a:r>
            <a:r>
              <a:rPr lang="fi-FI" b="1" dirty="0">
                <a:solidFill>
                  <a:srgbClr val="000000"/>
                </a:solidFill>
              </a:rPr>
              <a:t>muu kuin hyvinvointialat </a:t>
            </a:r>
          </a:p>
          <a:p>
            <a:pPr algn="l"/>
            <a:r>
              <a:rPr lang="fi-FI" sz="1800" dirty="0">
                <a:solidFill>
                  <a:srgbClr val="000000"/>
                </a:solidFill>
                <a:effectLst/>
                <a:ea typeface="Times New Roman" panose="02020603050405020304" pitchFamily="18" charset="0"/>
              </a:rPr>
              <a:t>Jetta Aarnio </a:t>
            </a:r>
          </a:p>
          <a:p>
            <a:r>
              <a:rPr lang="fi-FI" dirty="0">
                <a:solidFill>
                  <a:srgbClr val="000000"/>
                </a:solidFill>
                <a:ea typeface="Times New Roman" panose="02020603050405020304" pitchFamily="18" charset="0"/>
              </a:rPr>
              <a:t>puh. </a:t>
            </a:r>
            <a:r>
              <a:rPr lang="fi-FI" sz="1800" dirty="0">
                <a:solidFill>
                  <a:srgbClr val="000000"/>
                </a:solidFill>
                <a:effectLst/>
                <a:ea typeface="Times New Roman" panose="02020603050405020304" pitchFamily="18" charset="0"/>
              </a:rPr>
              <a:t>040 8065 997</a:t>
            </a:r>
          </a:p>
          <a:p>
            <a:endParaRPr lang="fi-FI" dirty="0">
              <a:solidFill>
                <a:srgbClr val="000000"/>
              </a:solidFill>
            </a:endParaRPr>
          </a:p>
          <a:p>
            <a:r>
              <a:rPr lang="fi-FI" b="1" dirty="0">
                <a:solidFill>
                  <a:srgbClr val="000000"/>
                </a:solidFill>
              </a:rPr>
              <a:t>Perho,</a:t>
            </a:r>
            <a:r>
              <a:rPr lang="fi-FI" dirty="0">
                <a:solidFill>
                  <a:srgbClr val="000000"/>
                </a:solidFill>
              </a:rPr>
              <a:t> </a:t>
            </a:r>
            <a:r>
              <a:rPr lang="fi-FI" b="1" i="0" dirty="0">
                <a:solidFill>
                  <a:srgbClr val="0A0A0A"/>
                </a:solidFill>
                <a:effectLst/>
              </a:rPr>
              <a:t>Keski-Pohjanmaan ammattiopisto </a:t>
            </a:r>
            <a:endParaRPr lang="fi-FI" dirty="0">
              <a:solidFill>
                <a:srgbClr val="000000"/>
              </a:solidFill>
            </a:endParaRPr>
          </a:p>
          <a:p>
            <a:r>
              <a:rPr lang="fi-FI" dirty="0">
                <a:solidFill>
                  <a:srgbClr val="000000"/>
                </a:solidFill>
              </a:rPr>
              <a:t>Helena Anttila</a:t>
            </a:r>
          </a:p>
          <a:p>
            <a:r>
              <a:rPr lang="fi-FI" b="0" i="0" dirty="0">
                <a:solidFill>
                  <a:srgbClr val="333333"/>
                </a:solidFill>
                <a:effectLst/>
              </a:rPr>
              <a:t>(</a:t>
            </a:r>
            <a:r>
              <a:rPr lang="fi-FI" b="0" i="0" dirty="0">
                <a:effectLst/>
              </a:rPr>
              <a:t>ajanvaraus kuraattorin kautta)</a:t>
            </a:r>
            <a:endParaRPr lang="fi-FI" dirty="0"/>
          </a:p>
          <a:p>
            <a:endParaRPr lang="fi-FI" dirty="0">
              <a:solidFill>
                <a:srgbClr val="000000"/>
              </a:solidFill>
            </a:endParaRPr>
          </a:p>
          <a:p>
            <a:r>
              <a:rPr lang="fi-FI" b="1" i="0" dirty="0">
                <a:solidFill>
                  <a:srgbClr val="0A0A0A"/>
                </a:solidFill>
                <a:effectLst/>
              </a:rPr>
              <a:t>Kannus, Keski-Pohjanmaan ammattiopisto</a:t>
            </a:r>
            <a:endParaRPr lang="fi-FI" dirty="0">
              <a:solidFill>
                <a:srgbClr val="000000"/>
              </a:solidFill>
            </a:endParaRPr>
          </a:p>
          <a:p>
            <a:r>
              <a:rPr lang="fi-FI" sz="1800" dirty="0">
                <a:solidFill>
                  <a:srgbClr val="000000"/>
                </a:solidFill>
                <a:effectLst/>
                <a:ea typeface="Times New Roman" panose="02020603050405020304" pitchFamily="18" charset="0"/>
              </a:rPr>
              <a:t>Maija Koivukangas</a:t>
            </a:r>
          </a:p>
          <a:p>
            <a:r>
              <a:rPr lang="fi-FI" sz="1800" dirty="0">
                <a:solidFill>
                  <a:srgbClr val="000000"/>
                </a:solidFill>
                <a:effectLst/>
                <a:ea typeface="Times New Roman" panose="02020603050405020304" pitchFamily="18" charset="0"/>
              </a:rPr>
              <a:t>puh. 0408042218</a:t>
            </a:r>
          </a:p>
          <a:p>
            <a:endParaRPr lang="fi-FI" dirty="0">
              <a:solidFill>
                <a:srgbClr val="000000"/>
              </a:solidFill>
              <a:ea typeface="Times New Roman" panose="02020603050405020304" pitchFamily="18" charset="0"/>
            </a:endParaRPr>
          </a:p>
          <a:p>
            <a:pPr algn="l"/>
            <a:r>
              <a:rPr lang="fi-FI" b="0" i="0" u="none" strike="noStrike" dirty="0">
                <a:solidFill>
                  <a:srgbClr val="337AB7"/>
                </a:solidFill>
                <a:effectLst/>
                <a:latin typeface="Humanist521TL-Roman"/>
                <a:hlinkClick r:id="rId2"/>
              </a:rPr>
              <a:t>Opiskelijan opas 2021</a:t>
            </a:r>
            <a:r>
              <a:rPr lang="fi-FI" b="0" i="0" dirty="0">
                <a:solidFill>
                  <a:srgbClr val="333333"/>
                </a:solidFill>
                <a:effectLst/>
                <a:latin typeface="Humanist521TL-Roman"/>
              </a:rPr>
              <a:t>  </a:t>
            </a:r>
          </a:p>
          <a:p>
            <a:pPr algn="l"/>
            <a:r>
              <a:rPr lang="fi-FI" b="0" i="0" u="none" strike="noStrike" dirty="0">
                <a:solidFill>
                  <a:srgbClr val="337AB7"/>
                </a:solidFill>
                <a:effectLst/>
                <a:latin typeface="Humanist521TL-Roman"/>
                <a:hlinkClick r:id="rId3"/>
              </a:rPr>
              <a:t>Opiskelijan Kokkola</a:t>
            </a:r>
            <a:endParaRPr lang="fi-FI" b="0" i="0" dirty="0">
              <a:solidFill>
                <a:srgbClr val="333333"/>
              </a:solidFill>
              <a:effectLst/>
              <a:latin typeface="Humanist521TL-Roman"/>
            </a:endParaRPr>
          </a:p>
          <a:p>
            <a:endParaRPr lang="fi-FI" sz="1800" dirty="0">
              <a:solidFill>
                <a:srgbClr val="000000"/>
              </a:solidFill>
              <a:effectLst/>
              <a:ea typeface="Times New Roman" panose="02020603050405020304" pitchFamily="18" charset="0"/>
            </a:endParaRPr>
          </a:p>
          <a:p>
            <a:endParaRPr lang="fi-FI" dirty="0">
              <a:solidFill>
                <a:srgbClr val="000000"/>
              </a:solidFill>
            </a:endParaRPr>
          </a:p>
          <a:p>
            <a:endParaRPr lang="fi-FI" dirty="0">
              <a:solidFill>
                <a:srgbClr val="000000"/>
              </a:solidFill>
            </a:endParaRPr>
          </a:p>
        </p:txBody>
      </p:sp>
    </p:spTree>
    <p:extLst>
      <p:ext uri="{BB962C8B-B14F-4D97-AF65-F5344CB8AC3E}">
        <p14:creationId xmlns:p14="http://schemas.microsoft.com/office/powerpoint/2010/main" val="63438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F62108D-22BC-4C20-937C-5E73276EB335}"/>
              </a:ext>
            </a:extLst>
          </p:cNvPr>
          <p:cNvPicPr>
            <a:picLocks noChangeAspect="1"/>
          </p:cNvPicPr>
          <p:nvPr/>
        </p:nvPicPr>
        <p:blipFill>
          <a:blip r:embed="rId2"/>
          <a:stretch>
            <a:fillRect/>
          </a:stretch>
        </p:blipFill>
        <p:spPr>
          <a:xfrm>
            <a:off x="1595437" y="691662"/>
            <a:ext cx="8443831" cy="5861538"/>
          </a:xfrm>
          <a:prstGeom prst="rect">
            <a:avLst/>
          </a:prstGeom>
        </p:spPr>
      </p:pic>
    </p:spTree>
    <p:extLst>
      <p:ext uri="{BB962C8B-B14F-4D97-AF65-F5344CB8AC3E}">
        <p14:creationId xmlns:p14="http://schemas.microsoft.com/office/powerpoint/2010/main" val="2311042608"/>
      </p:ext>
    </p:extLst>
  </p:cSld>
  <p:clrMapOvr>
    <a:masterClrMapping/>
  </p:clrMapOvr>
</p:sld>
</file>

<file path=ppt/theme/theme1.xml><?xml version="1.0" encoding="utf-8"?>
<a:theme xmlns:a="http://schemas.openxmlformats.org/drawingml/2006/main" name="Kpedu2021-VERSIO2">
  <a:themeElements>
    <a:clrScheme name="Mukautettu 4">
      <a:dk1>
        <a:sysClr val="windowText" lastClr="000000"/>
      </a:dk1>
      <a:lt1>
        <a:srgbClr val="FFFFFF"/>
      </a:lt1>
      <a:dk2>
        <a:srgbClr val="797979"/>
      </a:dk2>
      <a:lt2>
        <a:srgbClr val="F2F2F2"/>
      </a:lt2>
      <a:accent1>
        <a:srgbClr val="00B0F0"/>
      </a:accent1>
      <a:accent2>
        <a:srgbClr val="F71DB9"/>
      </a:accent2>
      <a:accent3>
        <a:srgbClr val="FFC000"/>
      </a:accent3>
      <a:accent4>
        <a:srgbClr val="92D050"/>
      </a:accent4>
      <a:accent5>
        <a:srgbClr val="D8D8D8"/>
      </a:accent5>
      <a:accent6>
        <a:srgbClr val="40AFFF"/>
      </a:accent6>
      <a:hlink>
        <a:srgbClr val="5CD3FF"/>
      </a:hlink>
      <a:folHlink>
        <a:srgbClr val="5CD3FF"/>
      </a:folHlink>
    </a:clrScheme>
    <a:fontScheme name="OTSIKKO BEBAS NEUE BOOK ja LEIPIS Humanst">
      <a:majorFont>
        <a:latin typeface="Bebas Neue Book"/>
        <a:ea typeface=""/>
        <a:cs typeface=""/>
      </a:majorFont>
      <a:minorFont>
        <a:latin typeface="Humanst521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alpha val="70000"/>
          </a:schemeClr>
        </a:solidFill>
        <a:ln>
          <a:noFill/>
        </a:ln>
      </a:spPr>
      <a:bodyPr rtlCol="0" anchor="ctr"/>
      <a:lstStyle>
        <a:defPPr algn="ctr" rtl="0">
          <a:defRPr noProof="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pedu2021-VERSIO2" id="{F3BB5300-BC45-4EDF-B0A7-76C5D00A335D}" vid="{8C0CB4D1-9AB7-411E-B5C5-E8944307AE9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ht_x00e4_v_x00e4_alue xmlns="14347b5f-8cd2-42b5-b0cf-0328a83bd949">Hallinto</Teht_x00e4_v_x00e4_alue>
    <Asiakirjalaji xmlns="14347b5f-8cd2-42b5-b0cf-0328a83bd9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FB7CE3CFB5AC3408012335A3BA22B47" ma:contentTypeVersion="10" ma:contentTypeDescription="Luo uusi asiakirja." ma:contentTypeScope="" ma:versionID="ea722e00efc3a2cb66b00e64a657dc55">
  <xsd:schema xmlns:xsd="http://www.w3.org/2001/XMLSchema" xmlns:xs="http://www.w3.org/2001/XMLSchema" xmlns:p="http://schemas.microsoft.com/office/2006/metadata/properties" xmlns:ns2="14347b5f-8cd2-42b5-b0cf-0328a83bd949" targetNamespace="http://schemas.microsoft.com/office/2006/metadata/properties" ma:root="true" ma:fieldsID="ea58e635e39c45fe4789d9995c6ef893" ns2:_="">
    <xsd:import namespace="14347b5f-8cd2-42b5-b0cf-0328a83bd949"/>
    <xsd:element name="properties">
      <xsd:complexType>
        <xsd:sequence>
          <xsd:element name="documentManagement">
            <xsd:complexType>
              <xsd:all>
                <xsd:element ref="ns2:MediaServiceMetadata" minOccurs="0"/>
                <xsd:element ref="ns2:MediaServiceFastMetadata" minOccurs="0"/>
                <xsd:element ref="ns2:Teht_x00e4_v_x00e4_alue" minOccurs="0"/>
                <xsd:element ref="ns2:Asiakirjalaji"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47b5f-8cd2-42b5-b0cf-0328a83b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eht_x00e4_v_x00e4_alue" ma:index="10" nillable="true" ma:displayName="Tehtäväalue" ma:default="Hallinto" ma:format="Dropdown" ma:internalName="Teht_x00e4_v_x00e4_alue">
      <xsd:simpleType>
        <xsd:restriction base="dms:Choice">
          <xsd:enumeration value="Hallinto"/>
          <xsd:enumeration value="Henkilöstöhallinto"/>
          <xsd:enumeration value="Henkilöstötilaisuudet"/>
          <xsd:enumeration value="IT-palvelut"/>
          <xsd:enumeration value="Kansainvälisyys"/>
          <xsd:enumeration value="Kestävä kehitys"/>
          <xsd:enumeration value="Kiinteistöt ja rakentaminen"/>
          <xsd:enumeration value="Laatu ja arviointi"/>
          <xsd:enumeration value="Markkinointi ja viestintä"/>
          <xsd:enumeration value="Opetustoiminta"/>
          <xsd:enumeration value="Opintohallinto"/>
          <xsd:enumeration value="Opiskelijahuolto (tai hyvinvointi)"/>
          <xsd:enumeration value="Projektitoiminta"/>
          <xsd:enumeration value="Taloushallinto"/>
          <xsd:enumeration value="Työelämän kehittäminen"/>
        </xsd:restriction>
      </xsd:simpleType>
    </xsd:element>
    <xsd:element name="Asiakirjalaji" ma:index="11" nillable="true" ma:displayName="Asiakirjalaji" ma:format="Dropdown" ma:internalName="Asiakirjalaji">
      <xsd:simpleType>
        <xsd:restriction base="dms:Choice">
          <xsd:enumeration value="Muistio"/>
          <xsd:enumeration value="Ohje"/>
          <xsd:enumeration value="Prosessikuvaus"/>
          <xsd:enumeration value="Raportti"/>
          <xsd:enumeration value="Suunnitelma"/>
          <xsd:enumeration value="Tiedote"/>
          <xsd:enumeration value="Arvioinnin toteuttamissuunnitelmat"/>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D126F7-A304-4E52-B396-63D4B962FE2C}">
  <ds:schemaRefs>
    <ds:schemaRef ds:uri="http://schemas.microsoft.com/office/2006/metadata/properties"/>
    <ds:schemaRef ds:uri="http://schemas.microsoft.com/office/infopath/2007/PartnerControls"/>
    <ds:schemaRef ds:uri="14347b5f-8cd2-42b5-b0cf-0328a83bd949"/>
  </ds:schemaRefs>
</ds:datastoreItem>
</file>

<file path=customXml/itemProps2.xml><?xml version="1.0" encoding="utf-8"?>
<ds:datastoreItem xmlns:ds="http://schemas.openxmlformats.org/officeDocument/2006/customXml" ds:itemID="{35F9A45D-2192-49B0-A1F5-ED1DC003C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47b5f-8cd2-42b5-b0cf-0328a83bd9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781DA8-E0E5-465B-8EF4-C8349F2678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Kpedu2021-VERSIO2</Template>
  <TotalTime>28533</TotalTime>
  <Words>625</Words>
  <Application>Microsoft Office PowerPoint</Application>
  <PresentationFormat>Laajakuva</PresentationFormat>
  <Paragraphs>76</Paragraphs>
  <Slides>10</Slides>
  <Notes>0</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10</vt:i4>
      </vt:variant>
    </vt:vector>
  </HeadingPairs>
  <TitlesOfParts>
    <vt:vector size="21" baseType="lpstr">
      <vt:lpstr>Bebas Neue Book</vt:lpstr>
      <vt:lpstr>Calibri</vt:lpstr>
      <vt:lpstr>Wingdings</vt:lpstr>
      <vt:lpstr>Humanist521TL-Roman</vt:lpstr>
      <vt:lpstr>Montserrat</vt:lpstr>
      <vt:lpstr>Bebas Neue</vt:lpstr>
      <vt:lpstr>Arial</vt:lpstr>
      <vt:lpstr>objektiv-mk1</vt:lpstr>
      <vt:lpstr>Times New Roman</vt:lpstr>
      <vt:lpstr>Humanst521 BT</vt:lpstr>
      <vt:lpstr>Kpedu2021-VERSIO2</vt:lpstr>
      <vt:lpstr>Opiskeluhuollon ja opiskelijaterveydenhuollon palvelut</vt:lpstr>
      <vt:lpstr>Kuraattorit</vt:lpstr>
      <vt:lpstr>Kuraattorit</vt:lpstr>
      <vt:lpstr>Opiskeluterveydenhuolto </vt:lpstr>
      <vt:lpstr>Opiskeluterveydenhuolto</vt:lpstr>
      <vt:lpstr>PowerPoint-esitys</vt:lpstr>
      <vt:lpstr>Koulupsykologit </vt:lpstr>
      <vt:lpstr>PowerPoint-esitys</vt:lpstr>
      <vt:lpstr>PowerPoint-esitys</vt:lpstr>
      <vt:lpstr>NUPA, nuorten palvelut Kokkola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Sanna Tamminen</dc:creator>
  <cp:lastModifiedBy>Anne Eteläaho</cp:lastModifiedBy>
  <cp:revision>115</cp:revision>
  <dcterms:created xsi:type="dcterms:W3CDTF">2021-05-20T12:32:27Z</dcterms:created>
  <dcterms:modified xsi:type="dcterms:W3CDTF">2022-02-22T09:13:35Z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0x0101005FB7CE3CFB5AC3408012335A3BA22B47</vt:lpwstr>
  </property>
</Properties>
</file>