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9" r:id="rId2"/>
    <p:sldId id="282" r:id="rId3"/>
    <p:sldId id="258" r:id="rId4"/>
    <p:sldId id="303" r:id="rId5"/>
    <p:sldId id="309" r:id="rId6"/>
    <p:sldId id="328" r:id="rId7"/>
    <p:sldId id="322" r:id="rId8"/>
    <p:sldId id="298" r:id="rId9"/>
    <p:sldId id="314" r:id="rId10"/>
    <p:sldId id="287" r:id="rId11"/>
    <p:sldId id="288" r:id="rId12"/>
    <p:sldId id="286" r:id="rId13"/>
    <p:sldId id="285" r:id="rId14"/>
    <p:sldId id="291" r:id="rId15"/>
    <p:sldId id="295" r:id="rId16"/>
    <p:sldId id="262" r:id="rId17"/>
    <p:sldId id="289" r:id="rId18"/>
    <p:sldId id="307" r:id="rId19"/>
    <p:sldId id="305" r:id="rId20"/>
    <p:sldId id="306" r:id="rId21"/>
    <p:sldId id="324" r:id="rId22"/>
    <p:sldId id="326" r:id="rId23"/>
    <p:sldId id="267" r:id="rId24"/>
    <p:sldId id="325" r:id="rId25"/>
    <p:sldId id="327" r:id="rId26"/>
    <p:sldId id="313" r:id="rId27"/>
    <p:sldId id="290" r:id="rId28"/>
    <p:sldId id="332" r:id="rId29"/>
    <p:sldId id="333" r:id="rId30"/>
    <p:sldId id="297" r:id="rId31"/>
    <p:sldId id="329" r:id="rId32"/>
    <p:sldId id="294" r:id="rId33"/>
    <p:sldId id="299" r:id="rId34"/>
    <p:sldId id="312" r:id="rId35"/>
    <p:sldId id="263" r:id="rId36"/>
    <p:sldId id="320" r:id="rId37"/>
    <p:sldId id="302" r:id="rId38"/>
    <p:sldId id="316" r:id="rId39"/>
    <p:sldId id="304" r:id="rId40"/>
    <p:sldId id="293" r:id="rId41"/>
    <p:sldId id="319" r:id="rId42"/>
    <p:sldId id="300" r:id="rId43"/>
    <p:sldId id="330" r:id="rId44"/>
    <p:sldId id="32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E7442CBA-8EDB-4252-975A-00178F893B3E}">
          <p14:sldIdLst>
            <p14:sldId id="259"/>
            <p14:sldId id="282"/>
            <p14:sldId id="258"/>
            <p14:sldId id="303"/>
            <p14:sldId id="309"/>
            <p14:sldId id="328"/>
            <p14:sldId id="322"/>
            <p14:sldId id="298"/>
            <p14:sldId id="314"/>
            <p14:sldId id="287"/>
            <p14:sldId id="288"/>
            <p14:sldId id="286"/>
            <p14:sldId id="285"/>
          </p14:sldIdLst>
        </p14:section>
        <p14:section name="Nimetön osa" id="{393A7DE5-0F1B-4DE5-8BB5-74F61C3CB529}">
          <p14:sldIdLst>
            <p14:sldId id="291"/>
            <p14:sldId id="295"/>
            <p14:sldId id="262"/>
            <p14:sldId id="289"/>
            <p14:sldId id="307"/>
            <p14:sldId id="305"/>
            <p14:sldId id="306"/>
            <p14:sldId id="324"/>
            <p14:sldId id="326"/>
            <p14:sldId id="267"/>
            <p14:sldId id="325"/>
            <p14:sldId id="327"/>
            <p14:sldId id="313"/>
            <p14:sldId id="290"/>
            <p14:sldId id="332"/>
            <p14:sldId id="333"/>
            <p14:sldId id="297"/>
            <p14:sldId id="329"/>
            <p14:sldId id="294"/>
            <p14:sldId id="299"/>
            <p14:sldId id="312"/>
            <p14:sldId id="263"/>
            <p14:sldId id="320"/>
            <p14:sldId id="302"/>
            <p14:sldId id="316"/>
            <p14:sldId id="304"/>
            <p14:sldId id="293"/>
            <p14:sldId id="319"/>
            <p14:sldId id="300"/>
            <p14:sldId id="330"/>
            <p14:sldId id="3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71"/>
    <a:srgbClr val="00A4CD"/>
    <a:srgbClr val="FFD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06DE5-CE2E-15C7-881A-E9F603B1723A}" v="1806" dt="2026-05-18T11:59:58.818"/>
    <p1510:client id="{3331E14E-8229-D146-D9D2-E790084ECFBF}" v="1175" dt="2026-05-19T07:49:27.586"/>
    <p1510:client id="{98811AEF-F4CA-4284-8992-7183EB16C0B0}" v="1661" dt="2026-05-19T05:36:36.094"/>
    <p1510:client id="{E088515C-85B7-0FC4-4EF5-607619C26EC6}" v="125" dt="2026-05-19T10:36:27.342"/>
    <p1510:client id="{E468FF18-40AE-1BB0-728E-DA3EFD6D9479}" v="691" dt="2026-05-19T09:27:33.168"/>
    <p1510:client id="{FB15FB48-7520-C9AD-E874-C0C7BEBC2F45}" v="1862" dt="2026-05-18T12:14:38.491"/>
  </p1510:revLst>
</p1510:revInfo>
</file>

<file path=ppt/tableStyles.xml><?xml version="1.0" encoding="utf-8"?>
<a:tblStyleLst xmlns:a="http://schemas.openxmlformats.org/drawingml/2006/main" def="{0E3FDE45-AF77-4B5C-9715-49D594BDF05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 Kurikkala" userId="S::mari.kurikkala@kpedu.fi::7e17464f-30c3-403d-8e1b-c82cc7f7abff" providerId="AD" clId="Web-{FB15FB48-7520-C9AD-E874-C0C7BEBC2F45}"/>
    <pc:docChg chg="addSld modSld modSection">
      <pc:chgData name="Mari Kurikkala" userId="S::mari.kurikkala@kpedu.fi::7e17464f-30c3-403d-8e1b-c82cc7f7abff" providerId="AD" clId="Web-{FB15FB48-7520-C9AD-E874-C0C7BEBC2F45}" dt="2026-05-18T12:14:38.491" v="1857" actId="20577"/>
      <pc:docMkLst>
        <pc:docMk/>
      </pc:docMkLst>
      <pc:sldChg chg="modSp new">
        <pc:chgData name="Mari Kurikkala" userId="S::mari.kurikkala@kpedu.fi::7e17464f-30c3-403d-8e1b-c82cc7f7abff" providerId="AD" clId="Web-{FB15FB48-7520-C9AD-E874-C0C7BEBC2F45}" dt="2026-05-18T12:14:38.491" v="1857" actId="20577"/>
        <pc:sldMkLst>
          <pc:docMk/>
          <pc:sldMk cId="2888644071" sldId="324"/>
        </pc:sldMkLst>
        <pc:spChg chg="mod">
          <ac:chgData name="Mari Kurikkala" userId="S::mari.kurikkala@kpedu.fi::7e17464f-30c3-403d-8e1b-c82cc7f7abff" providerId="AD" clId="Web-{FB15FB48-7520-C9AD-E874-C0C7BEBC2F45}" dt="2026-05-18T05:54:34.910" v="1401" actId="14100"/>
          <ac:spMkLst>
            <pc:docMk/>
            <pc:sldMk cId="2888644071" sldId="324"/>
            <ac:spMk id="2" creationId="{830184DF-1792-7E05-48CA-C238D9F14F63}"/>
          </ac:spMkLst>
        </pc:spChg>
        <pc:spChg chg="mod">
          <ac:chgData name="Mari Kurikkala" userId="S::mari.kurikkala@kpedu.fi::7e17464f-30c3-403d-8e1b-c82cc7f7abff" providerId="AD" clId="Web-{FB15FB48-7520-C9AD-E874-C0C7BEBC2F45}" dt="2026-05-18T12:14:38.491" v="1857" actId="20577"/>
          <ac:spMkLst>
            <pc:docMk/>
            <pc:sldMk cId="2888644071" sldId="324"/>
            <ac:spMk id="3" creationId="{BD465533-9690-3905-CA2C-76A91E31DCD8}"/>
          </ac:spMkLst>
        </pc:spChg>
        <pc:spChg chg="mod">
          <ac:chgData name="Mari Kurikkala" userId="S::mari.kurikkala@kpedu.fi::7e17464f-30c3-403d-8e1b-c82cc7f7abff" providerId="AD" clId="Web-{FB15FB48-7520-C9AD-E874-C0C7BEBC2F45}" dt="2026-05-18T12:12:23.829" v="1822" actId="20577"/>
          <ac:spMkLst>
            <pc:docMk/>
            <pc:sldMk cId="2888644071" sldId="324"/>
            <ac:spMk id="4" creationId="{76E50E26-039D-C10C-34C5-6171D3840AC9}"/>
          </ac:spMkLst>
        </pc:spChg>
      </pc:sldChg>
      <pc:sldChg chg="addSp modSp add replId">
        <pc:chgData name="Mari Kurikkala" userId="S::mari.kurikkala@kpedu.fi::7e17464f-30c3-403d-8e1b-c82cc7f7abff" providerId="AD" clId="Web-{FB15FB48-7520-C9AD-E874-C0C7BEBC2F45}" dt="2026-05-18T12:11:09.356" v="1811" actId="1076"/>
        <pc:sldMkLst>
          <pc:docMk/>
          <pc:sldMk cId="1711775645" sldId="326"/>
        </pc:sldMkLst>
        <pc:spChg chg="mod">
          <ac:chgData name="Mari Kurikkala" userId="S::mari.kurikkala@kpedu.fi::7e17464f-30c3-403d-8e1b-c82cc7f7abff" providerId="AD" clId="Web-{FB15FB48-7520-C9AD-E874-C0C7BEBC2F45}" dt="2026-05-18T06:06:05.077" v="1652" actId="20577"/>
          <ac:spMkLst>
            <pc:docMk/>
            <pc:sldMk cId="1711775645" sldId="326"/>
            <ac:spMk id="3" creationId="{29F1216A-DEF0-EAE5-B4C4-8FE77C72D6EC}"/>
          </ac:spMkLst>
        </pc:spChg>
        <pc:spChg chg="mod">
          <ac:chgData name="Mari Kurikkala" userId="S::mari.kurikkala@kpedu.fi::7e17464f-30c3-403d-8e1b-c82cc7f7abff" providerId="AD" clId="Web-{FB15FB48-7520-C9AD-E874-C0C7BEBC2F45}" dt="2026-05-18T05:48:45.306" v="1106" actId="20577"/>
          <ac:spMkLst>
            <pc:docMk/>
            <pc:sldMk cId="1711775645" sldId="326"/>
            <ac:spMk id="4" creationId="{616D593C-DD7D-F2E8-FB92-2BD18676EC6B}"/>
          </ac:spMkLst>
        </pc:spChg>
        <pc:picChg chg="add mod">
          <ac:chgData name="Mari Kurikkala" userId="S::mari.kurikkala@kpedu.fi::7e17464f-30c3-403d-8e1b-c82cc7f7abff" providerId="AD" clId="Web-{FB15FB48-7520-C9AD-E874-C0C7BEBC2F45}" dt="2026-05-18T12:11:02.059" v="1809" actId="1076"/>
          <ac:picMkLst>
            <pc:docMk/>
            <pc:sldMk cId="1711775645" sldId="326"/>
            <ac:picMk id="5" creationId="{1147F05C-0EB7-611C-0A5C-8C20E628D133}"/>
          </ac:picMkLst>
        </pc:picChg>
        <pc:picChg chg="add mod">
          <ac:chgData name="Mari Kurikkala" userId="S::mari.kurikkala@kpedu.fi::7e17464f-30c3-403d-8e1b-c82cc7f7abff" providerId="AD" clId="Web-{FB15FB48-7520-C9AD-E874-C0C7BEBC2F45}" dt="2026-05-18T12:11:09.356" v="1811" actId="1076"/>
          <ac:picMkLst>
            <pc:docMk/>
            <pc:sldMk cId="1711775645" sldId="326"/>
            <ac:picMk id="6" creationId="{B16E16C6-23C2-281B-603E-EB43E2872A6A}"/>
          </ac:picMkLst>
        </pc:picChg>
        <pc:picChg chg="add mod">
          <ac:chgData name="Mari Kurikkala" userId="S::mari.kurikkala@kpedu.fi::7e17464f-30c3-403d-8e1b-c82cc7f7abff" providerId="AD" clId="Web-{FB15FB48-7520-C9AD-E874-C0C7BEBC2F45}" dt="2026-05-18T12:11:04.825" v="1810" actId="1076"/>
          <ac:picMkLst>
            <pc:docMk/>
            <pc:sldMk cId="1711775645" sldId="326"/>
            <ac:picMk id="7" creationId="{99671E66-A619-5DCB-8B69-0328C37C173A}"/>
          </ac:picMkLst>
        </pc:picChg>
        <pc:picChg chg="add mod">
          <ac:chgData name="Mari Kurikkala" userId="S::mari.kurikkala@kpedu.fi::7e17464f-30c3-403d-8e1b-c82cc7f7abff" providerId="AD" clId="Web-{FB15FB48-7520-C9AD-E874-C0C7BEBC2F45}" dt="2026-05-18T06:31:55.392" v="1758" actId="1076"/>
          <ac:picMkLst>
            <pc:docMk/>
            <pc:sldMk cId="1711775645" sldId="326"/>
            <ac:picMk id="8" creationId="{84B154E1-2D43-5F07-E407-B618D919C5F5}"/>
          </ac:picMkLst>
        </pc:picChg>
        <pc:picChg chg="add mod">
          <ac:chgData name="Mari Kurikkala" userId="S::mari.kurikkala@kpedu.fi::7e17464f-30c3-403d-8e1b-c82cc7f7abff" providerId="AD" clId="Web-{FB15FB48-7520-C9AD-E874-C0C7BEBC2F45}" dt="2026-05-18T06:32:44.768" v="1763" actId="1076"/>
          <ac:picMkLst>
            <pc:docMk/>
            <pc:sldMk cId="1711775645" sldId="326"/>
            <ac:picMk id="9" creationId="{FDAE5DFD-3E0B-61A5-E7A0-555523E55D68}"/>
          </ac:picMkLst>
        </pc:picChg>
      </pc:sldChg>
    </pc:docChg>
  </pc:docChgLst>
  <pc:docChgLst>
    <pc:chgData name="Johanna Kaunisvesi" userId="S::johanna.kaunisvesi@kpedu.fi::93f98b48-6f70-4c0f-bdab-6727a1b31ad9" providerId="AD" clId="Web-{13E06DE5-CE2E-15C7-881A-E9F603B1723A}"/>
    <pc:docChg chg="addSld delSld modSld sldOrd modSection">
      <pc:chgData name="Johanna Kaunisvesi" userId="S::johanna.kaunisvesi@kpedu.fi::93f98b48-6f70-4c0f-bdab-6727a1b31ad9" providerId="AD" clId="Web-{13E06DE5-CE2E-15C7-881A-E9F603B1723A}" dt="2026-05-18T11:59:58.818" v="1150"/>
      <pc:docMkLst>
        <pc:docMk/>
      </pc:docMkLst>
      <pc:sldChg chg="ord">
        <pc:chgData name="Johanna Kaunisvesi" userId="S::johanna.kaunisvesi@kpedu.fi::93f98b48-6f70-4c0f-bdab-6727a1b31ad9" providerId="AD" clId="Web-{13E06DE5-CE2E-15C7-881A-E9F603B1723A}" dt="2026-05-18T09:23:28.945" v="336"/>
        <pc:sldMkLst>
          <pc:docMk/>
          <pc:sldMk cId="2818917359" sldId="297"/>
        </pc:sldMkLst>
      </pc:sldChg>
      <pc:sldChg chg="modSp">
        <pc:chgData name="Johanna Kaunisvesi" userId="S::johanna.kaunisvesi@kpedu.fi::93f98b48-6f70-4c0f-bdab-6727a1b31ad9" providerId="AD" clId="Web-{13E06DE5-CE2E-15C7-881A-E9F603B1723A}" dt="2026-05-18T09:25:21.149" v="343" actId="20577"/>
        <pc:sldMkLst>
          <pc:docMk/>
          <pc:sldMk cId="2022299267" sldId="299"/>
        </pc:sldMkLst>
        <pc:spChg chg="mod">
          <ac:chgData name="Johanna Kaunisvesi" userId="S::johanna.kaunisvesi@kpedu.fi::93f98b48-6f70-4c0f-bdab-6727a1b31ad9" providerId="AD" clId="Web-{13E06DE5-CE2E-15C7-881A-E9F603B1723A}" dt="2026-05-18T09:25:21.149" v="343" actId="20577"/>
          <ac:spMkLst>
            <pc:docMk/>
            <pc:sldMk cId="2022299267" sldId="299"/>
            <ac:spMk id="8" creationId="{6661630B-3DC5-B4C1-A778-8FD56500921A}"/>
          </ac:spMkLst>
        </pc:spChg>
      </pc:sldChg>
      <pc:sldChg chg="modSp">
        <pc:chgData name="Johanna Kaunisvesi" userId="S::johanna.kaunisvesi@kpedu.fi::93f98b48-6f70-4c0f-bdab-6727a1b31ad9" providerId="AD" clId="Web-{13E06DE5-CE2E-15C7-881A-E9F603B1723A}" dt="2026-05-18T09:25:40.102" v="379" actId="20577"/>
        <pc:sldMkLst>
          <pc:docMk/>
          <pc:sldMk cId="2324113237" sldId="300"/>
        </pc:sldMkLst>
        <pc:spChg chg="mod">
          <ac:chgData name="Johanna Kaunisvesi" userId="S::johanna.kaunisvesi@kpedu.fi::93f98b48-6f70-4c0f-bdab-6727a1b31ad9" providerId="AD" clId="Web-{13E06DE5-CE2E-15C7-881A-E9F603B1723A}" dt="2026-05-18T09:25:40.102" v="379" actId="20577"/>
          <ac:spMkLst>
            <pc:docMk/>
            <pc:sldMk cId="2324113237" sldId="300"/>
            <ac:spMk id="5" creationId="{4F3C534E-292F-2D0B-319B-BDD6102097F4}"/>
          </ac:spMkLst>
        </pc:spChg>
      </pc:sldChg>
      <pc:sldChg chg="addSp modSp ord">
        <pc:chgData name="Johanna Kaunisvesi" userId="S::johanna.kaunisvesi@kpedu.fi::93f98b48-6f70-4c0f-bdab-6727a1b31ad9" providerId="AD" clId="Web-{13E06DE5-CE2E-15C7-881A-E9F603B1723A}" dt="2026-05-18T11:35:20.756" v="474"/>
        <pc:sldMkLst>
          <pc:docMk/>
          <pc:sldMk cId="4012169701" sldId="301"/>
        </pc:sldMkLst>
        <pc:spChg chg="mod">
          <ac:chgData name="Johanna Kaunisvesi" userId="S::johanna.kaunisvesi@kpedu.fi::93f98b48-6f70-4c0f-bdab-6727a1b31ad9" providerId="AD" clId="Web-{13E06DE5-CE2E-15C7-881A-E9F603B1723A}" dt="2026-05-18T11:35:03.647" v="472" actId="1076"/>
          <ac:spMkLst>
            <pc:docMk/>
            <pc:sldMk cId="4012169701" sldId="301"/>
            <ac:spMk id="5" creationId="{FE1F314C-C88D-F8DC-10B1-72CACD45D1DC}"/>
          </ac:spMkLst>
        </pc:spChg>
        <pc:picChg chg="add mod modCrop">
          <ac:chgData name="Johanna Kaunisvesi" userId="S::johanna.kaunisvesi@kpedu.fi::93f98b48-6f70-4c0f-bdab-6727a1b31ad9" providerId="AD" clId="Web-{13E06DE5-CE2E-15C7-881A-E9F603B1723A}" dt="2026-05-18T11:34:52.162" v="470" actId="14100"/>
          <ac:picMkLst>
            <pc:docMk/>
            <pc:sldMk cId="4012169701" sldId="301"/>
            <ac:picMk id="4" creationId="{E56B12F7-7257-2980-AB15-EB07DAE54FC5}"/>
          </ac:picMkLst>
        </pc:picChg>
        <pc:picChg chg="add mod modCrop">
          <ac:chgData name="Johanna Kaunisvesi" userId="S::johanna.kaunisvesi@kpedu.fi::93f98b48-6f70-4c0f-bdab-6727a1b31ad9" providerId="AD" clId="Web-{13E06DE5-CE2E-15C7-881A-E9F603B1723A}" dt="2026-05-18T11:34:48.256" v="469" actId="1076"/>
          <ac:picMkLst>
            <pc:docMk/>
            <pc:sldMk cId="4012169701" sldId="301"/>
            <ac:picMk id="7" creationId="{FB1E3BDA-FB2C-AF7E-525F-2D39A68959DE}"/>
          </ac:picMkLst>
        </pc:picChg>
      </pc:sldChg>
      <pc:sldChg chg="ord">
        <pc:chgData name="Johanna Kaunisvesi" userId="S::johanna.kaunisvesi@kpedu.fi::93f98b48-6f70-4c0f-bdab-6727a1b31ad9" providerId="AD" clId="Web-{13E06DE5-CE2E-15C7-881A-E9F603B1723A}" dt="2026-05-18T11:59:58.818" v="1150"/>
        <pc:sldMkLst>
          <pc:docMk/>
          <pc:sldMk cId="1889464830" sldId="312"/>
        </pc:sldMkLst>
      </pc:sldChg>
      <pc:sldChg chg="modSp ord">
        <pc:chgData name="Johanna Kaunisvesi" userId="S::johanna.kaunisvesi@kpedu.fi::93f98b48-6f70-4c0f-bdab-6727a1b31ad9" providerId="AD" clId="Web-{13E06DE5-CE2E-15C7-881A-E9F603B1723A}" dt="2026-05-18T11:53:48.302" v="1100" actId="20577"/>
        <pc:sldMkLst>
          <pc:docMk/>
          <pc:sldMk cId="2473770858" sldId="313"/>
        </pc:sldMkLst>
        <pc:spChg chg="mod">
          <ac:chgData name="Johanna Kaunisvesi" userId="S::johanna.kaunisvesi@kpedu.fi::93f98b48-6f70-4c0f-bdab-6727a1b31ad9" providerId="AD" clId="Web-{13E06DE5-CE2E-15C7-881A-E9F603B1723A}" dt="2026-05-18T11:45:57.724" v="760" actId="20577"/>
          <ac:spMkLst>
            <pc:docMk/>
            <pc:sldMk cId="2473770858" sldId="313"/>
            <ac:spMk id="2" creationId="{6893C37A-BDBE-CB7A-048B-3D492F930DB0}"/>
          </ac:spMkLst>
        </pc:spChg>
        <pc:spChg chg="mod">
          <ac:chgData name="Johanna Kaunisvesi" userId="S::johanna.kaunisvesi@kpedu.fi::93f98b48-6f70-4c0f-bdab-6727a1b31ad9" providerId="AD" clId="Web-{13E06DE5-CE2E-15C7-881A-E9F603B1723A}" dt="2026-05-18T11:52:06.755" v="1068" actId="20577"/>
          <ac:spMkLst>
            <pc:docMk/>
            <pc:sldMk cId="2473770858" sldId="313"/>
            <ac:spMk id="5" creationId="{4A1DEA2D-3BEF-5D94-D806-1D44BA13ADB4}"/>
          </ac:spMkLst>
        </pc:spChg>
        <pc:spChg chg="mod">
          <ac:chgData name="Johanna Kaunisvesi" userId="S::johanna.kaunisvesi@kpedu.fi::93f98b48-6f70-4c0f-bdab-6727a1b31ad9" providerId="AD" clId="Web-{13E06DE5-CE2E-15C7-881A-E9F603B1723A}" dt="2026-05-18T11:53:48.302" v="1100" actId="20577"/>
          <ac:spMkLst>
            <pc:docMk/>
            <pc:sldMk cId="2473770858" sldId="313"/>
            <ac:spMk id="7" creationId="{F9E93BD8-B67B-5F0A-14D1-F9465DD6CBDD}"/>
          </ac:spMkLst>
        </pc:spChg>
        <pc:spChg chg="mod">
          <ac:chgData name="Johanna Kaunisvesi" userId="S::johanna.kaunisvesi@kpedu.fi::93f98b48-6f70-4c0f-bdab-6727a1b31ad9" providerId="AD" clId="Web-{13E06DE5-CE2E-15C7-881A-E9F603B1723A}" dt="2026-05-18T11:53:32.552" v="1098" actId="20577"/>
          <ac:spMkLst>
            <pc:docMk/>
            <pc:sldMk cId="2473770858" sldId="313"/>
            <ac:spMk id="9" creationId="{41FFD7A4-B035-B0B8-2C55-034BCDFC60EC}"/>
          </ac:spMkLst>
        </pc:spChg>
      </pc:sldChg>
      <pc:sldChg chg="addSp delSp modSp del ord">
        <pc:chgData name="Johanna Kaunisvesi" userId="S::johanna.kaunisvesi@kpedu.fi::93f98b48-6f70-4c0f-bdab-6727a1b31ad9" providerId="AD" clId="Web-{13E06DE5-CE2E-15C7-881A-E9F603B1723A}" dt="2026-05-18T11:35:10.131" v="473"/>
        <pc:sldMkLst>
          <pc:docMk/>
          <pc:sldMk cId="2772501719" sldId="318"/>
        </pc:sldMkLst>
        <pc:spChg chg="add mod">
          <ac:chgData name="Johanna Kaunisvesi" userId="S::johanna.kaunisvesi@kpedu.fi::93f98b48-6f70-4c0f-bdab-6727a1b31ad9" providerId="AD" clId="Web-{13E06DE5-CE2E-15C7-881A-E9F603B1723A}" dt="2026-05-18T11:34:09.490" v="456"/>
          <ac:spMkLst>
            <pc:docMk/>
            <pc:sldMk cId="2772501719" sldId="318"/>
            <ac:spMk id="3" creationId="{7BDB092C-8E70-CD87-0D09-6F618091B957}"/>
          </ac:spMkLst>
        </pc:spChg>
        <pc:spChg chg="add mod">
          <ac:chgData name="Johanna Kaunisvesi" userId="S::johanna.kaunisvesi@kpedu.fi::93f98b48-6f70-4c0f-bdab-6727a1b31ad9" providerId="AD" clId="Web-{13E06DE5-CE2E-15C7-881A-E9F603B1723A}" dt="2026-05-18T11:34:35.022" v="465"/>
          <ac:spMkLst>
            <pc:docMk/>
            <pc:sldMk cId="2772501719" sldId="318"/>
            <ac:spMk id="6" creationId="{3DA55D16-F471-7E4F-34CC-55582EED7518}"/>
          </ac:spMkLst>
        </pc:spChg>
        <pc:spChg chg="mod">
          <ac:chgData name="Johanna Kaunisvesi" userId="S::johanna.kaunisvesi@kpedu.fi::93f98b48-6f70-4c0f-bdab-6727a1b31ad9" providerId="AD" clId="Web-{13E06DE5-CE2E-15C7-881A-E9F603B1723A}" dt="2026-05-18T11:33:51.381" v="455" actId="20577"/>
          <ac:spMkLst>
            <pc:docMk/>
            <pc:sldMk cId="2772501719" sldId="318"/>
            <ac:spMk id="16" creationId="{91836B37-2589-B41B-053B-05EEC3F3F9D2}"/>
          </ac:spMkLst>
        </pc:spChg>
        <pc:picChg chg="del">
          <ac:chgData name="Johanna Kaunisvesi" userId="S::johanna.kaunisvesi@kpedu.fi::93f98b48-6f70-4c0f-bdab-6727a1b31ad9" providerId="AD" clId="Web-{13E06DE5-CE2E-15C7-881A-E9F603B1723A}" dt="2026-05-18T11:34:09.490" v="456"/>
          <ac:picMkLst>
            <pc:docMk/>
            <pc:sldMk cId="2772501719" sldId="318"/>
            <ac:picMk id="5" creationId="{5A2EDF68-39C6-39EC-F110-7BAD7CA79DB4}"/>
          </ac:picMkLst>
        </pc:picChg>
        <pc:picChg chg="del">
          <ac:chgData name="Johanna Kaunisvesi" userId="S::johanna.kaunisvesi@kpedu.fi::93f98b48-6f70-4c0f-bdab-6727a1b31ad9" providerId="AD" clId="Web-{13E06DE5-CE2E-15C7-881A-E9F603B1723A}" dt="2026-05-18T11:34:35.022" v="465"/>
          <ac:picMkLst>
            <pc:docMk/>
            <pc:sldMk cId="2772501719" sldId="318"/>
            <ac:picMk id="8" creationId="{F036CEE4-6298-D05A-D30E-566CAC258B15}"/>
          </ac:picMkLst>
        </pc:picChg>
      </pc:sldChg>
      <pc:sldChg chg="modSp">
        <pc:chgData name="Johanna Kaunisvesi" userId="S::johanna.kaunisvesi@kpedu.fi::93f98b48-6f70-4c0f-bdab-6727a1b31ad9" providerId="AD" clId="Web-{13E06DE5-CE2E-15C7-881A-E9F603B1723A}" dt="2026-05-18T09:14:36.299" v="208" actId="20577"/>
        <pc:sldMkLst>
          <pc:docMk/>
          <pc:sldMk cId="2992878272" sldId="320"/>
        </pc:sldMkLst>
        <pc:spChg chg="mod">
          <ac:chgData name="Johanna Kaunisvesi" userId="S::johanna.kaunisvesi@kpedu.fi::93f98b48-6f70-4c0f-bdab-6727a1b31ad9" providerId="AD" clId="Web-{13E06DE5-CE2E-15C7-881A-E9F603B1723A}" dt="2026-05-18T09:14:36.299" v="208" actId="20577"/>
          <ac:spMkLst>
            <pc:docMk/>
            <pc:sldMk cId="2992878272" sldId="320"/>
            <ac:spMk id="21" creationId="{EE49E2A5-E721-AC60-8685-5CA8A8FB2C1C}"/>
          </ac:spMkLst>
        </pc:spChg>
      </pc:sldChg>
      <pc:sldChg chg="modSp">
        <pc:chgData name="Johanna Kaunisvesi" userId="S::johanna.kaunisvesi@kpedu.fi::93f98b48-6f70-4c0f-bdab-6727a1b31ad9" providerId="AD" clId="Web-{13E06DE5-CE2E-15C7-881A-E9F603B1723A}" dt="2026-05-18T09:23:05.101" v="333" actId="14100"/>
        <pc:sldMkLst>
          <pc:docMk/>
          <pc:sldMk cId="1728292976" sldId="321"/>
        </pc:sldMkLst>
        <pc:picChg chg="mod">
          <ac:chgData name="Johanna Kaunisvesi" userId="S::johanna.kaunisvesi@kpedu.fi::93f98b48-6f70-4c0f-bdab-6727a1b31ad9" providerId="AD" clId="Web-{13E06DE5-CE2E-15C7-881A-E9F603B1723A}" dt="2026-05-18T09:23:05.101" v="333" actId="14100"/>
          <ac:picMkLst>
            <pc:docMk/>
            <pc:sldMk cId="1728292976" sldId="321"/>
            <ac:picMk id="7" creationId="{8AF78CE4-63FA-7884-A450-0A114D8EDBC6}"/>
          </ac:picMkLst>
        </pc:picChg>
      </pc:sldChg>
      <pc:sldChg chg="del">
        <pc:chgData name="Johanna Kaunisvesi" userId="S::johanna.kaunisvesi@kpedu.fi::93f98b48-6f70-4c0f-bdab-6727a1b31ad9" providerId="AD" clId="Web-{13E06DE5-CE2E-15C7-881A-E9F603B1723A}" dt="2026-05-18T09:13:07.703" v="206"/>
        <pc:sldMkLst>
          <pc:docMk/>
          <pc:sldMk cId="2710227706" sldId="323"/>
        </pc:sldMkLst>
      </pc:sldChg>
      <pc:sldChg chg="addSp delSp modSp add ord replId">
        <pc:chgData name="Johanna Kaunisvesi" userId="S::johanna.kaunisvesi@kpedu.fi::93f98b48-6f70-4c0f-bdab-6727a1b31ad9" providerId="AD" clId="Web-{13E06DE5-CE2E-15C7-881A-E9F603B1723A}" dt="2026-05-18T09:23:51.585" v="338" actId="1076"/>
        <pc:sldMkLst>
          <pc:docMk/>
          <pc:sldMk cId="3748827246" sldId="329"/>
        </pc:sldMkLst>
        <pc:spChg chg="add del mod">
          <ac:chgData name="Johanna Kaunisvesi" userId="S::johanna.kaunisvesi@kpedu.fi::93f98b48-6f70-4c0f-bdab-6727a1b31ad9" providerId="AD" clId="Web-{13E06DE5-CE2E-15C7-881A-E9F603B1723A}" dt="2026-05-18T09:08:21.962" v="146"/>
          <ac:spMkLst>
            <pc:docMk/>
            <pc:sldMk cId="3748827246" sldId="329"/>
            <ac:spMk id="4" creationId="{29702DE8-0B8E-0266-70C7-4B1D22EBC11D}"/>
          </ac:spMkLst>
        </pc:spChg>
        <pc:spChg chg="mod">
          <ac:chgData name="Johanna Kaunisvesi" userId="S::johanna.kaunisvesi@kpedu.fi::93f98b48-6f70-4c0f-bdab-6727a1b31ad9" providerId="AD" clId="Web-{13E06DE5-CE2E-15C7-881A-E9F603B1723A}" dt="2026-05-18T09:09:49.198" v="192" actId="1076"/>
          <ac:spMkLst>
            <pc:docMk/>
            <pc:sldMk cId="3748827246" sldId="329"/>
            <ac:spMk id="5" creationId="{10F5AB94-EF33-7B22-7FA5-3D20A8DF8801}"/>
          </ac:spMkLst>
        </pc:spChg>
        <pc:picChg chg="add mod">
          <ac:chgData name="Johanna Kaunisvesi" userId="S::johanna.kaunisvesi@kpedu.fi::93f98b48-6f70-4c0f-bdab-6727a1b31ad9" providerId="AD" clId="Web-{13E06DE5-CE2E-15C7-881A-E9F603B1723A}" dt="2026-05-18T09:23:46.054" v="337" actId="1076"/>
          <ac:picMkLst>
            <pc:docMk/>
            <pc:sldMk cId="3748827246" sldId="329"/>
            <ac:picMk id="7" creationId="{4DD32363-8378-EFA3-904F-F26C913FF393}"/>
          </ac:picMkLst>
        </pc:picChg>
        <pc:picChg chg="add del mod">
          <ac:chgData name="Johanna Kaunisvesi" userId="S::johanna.kaunisvesi@kpedu.fi::93f98b48-6f70-4c0f-bdab-6727a1b31ad9" providerId="AD" clId="Web-{13E06DE5-CE2E-15C7-881A-E9F603B1723A}" dt="2026-05-18T09:10:20.636" v="196"/>
          <ac:picMkLst>
            <pc:docMk/>
            <pc:sldMk cId="3748827246" sldId="329"/>
            <ac:picMk id="8" creationId="{1287CBE8-2E1F-66CE-F21B-F2A12A581A4A}"/>
          </ac:picMkLst>
        </pc:picChg>
        <pc:picChg chg="add mod">
          <ac:chgData name="Johanna Kaunisvesi" userId="S::johanna.kaunisvesi@kpedu.fi::93f98b48-6f70-4c0f-bdab-6727a1b31ad9" providerId="AD" clId="Web-{13E06DE5-CE2E-15C7-881A-E9F603B1723A}" dt="2026-05-18T09:23:51.585" v="338" actId="1076"/>
          <ac:picMkLst>
            <pc:docMk/>
            <pc:sldMk cId="3748827246" sldId="329"/>
            <ac:picMk id="10" creationId="{6C68988E-662D-9051-FD35-8BB07576DB99}"/>
          </ac:picMkLst>
        </pc:picChg>
      </pc:sldChg>
      <pc:sldChg chg="addSp delSp modSp add replId">
        <pc:chgData name="Johanna Kaunisvesi" userId="S::johanna.kaunisvesi@kpedu.fi::93f98b48-6f70-4c0f-bdab-6727a1b31ad9" providerId="AD" clId="Web-{13E06DE5-CE2E-15C7-881A-E9F603B1723A}" dt="2026-05-18T09:23:19.179" v="335" actId="14100"/>
        <pc:sldMkLst>
          <pc:docMk/>
          <pc:sldMk cId="493332077" sldId="330"/>
        </pc:sldMkLst>
        <pc:picChg chg="add mod">
          <ac:chgData name="Johanna Kaunisvesi" userId="S::johanna.kaunisvesi@kpedu.fi::93f98b48-6f70-4c0f-bdab-6727a1b31ad9" providerId="AD" clId="Web-{13E06DE5-CE2E-15C7-881A-E9F603B1723A}" dt="2026-05-18T09:23:19.179" v="335" actId="14100"/>
          <ac:picMkLst>
            <pc:docMk/>
            <pc:sldMk cId="493332077" sldId="330"/>
            <ac:picMk id="5" creationId="{030F4FE9-7C57-CED0-7B89-E692222A9ECB}"/>
          </ac:picMkLst>
        </pc:picChg>
        <pc:picChg chg="del">
          <ac:chgData name="Johanna Kaunisvesi" userId="S::johanna.kaunisvesi@kpedu.fi::93f98b48-6f70-4c0f-bdab-6727a1b31ad9" providerId="AD" clId="Web-{13E06DE5-CE2E-15C7-881A-E9F603B1723A}" dt="2026-05-18T09:12:54.781" v="204"/>
          <ac:picMkLst>
            <pc:docMk/>
            <pc:sldMk cId="493332077" sldId="330"/>
            <ac:picMk id="7" creationId="{00DEC267-F363-7ABA-3F72-04335E2D8908}"/>
          </ac:picMkLst>
        </pc:picChg>
      </pc:sldChg>
      <pc:sldChg chg="addSp delSp modSp add mod ord replId modClrScheme chgLayout">
        <pc:chgData name="Johanna Kaunisvesi" userId="S::johanna.kaunisvesi@kpedu.fi::93f98b48-6f70-4c0f-bdab-6727a1b31ad9" providerId="AD" clId="Web-{13E06DE5-CE2E-15C7-881A-E9F603B1723A}" dt="2026-05-18T09:24:44.195" v="341"/>
        <pc:sldMkLst>
          <pc:docMk/>
          <pc:sldMk cId="3691300512" sldId="331"/>
        </pc:sldMkLst>
        <pc:spChg chg="del mod">
          <ac:chgData name="Johanna Kaunisvesi" userId="S::johanna.kaunisvesi@kpedu.fi::93f98b48-6f70-4c0f-bdab-6727a1b31ad9" providerId="AD" clId="Web-{13E06DE5-CE2E-15C7-881A-E9F603B1723A}" dt="2026-05-18T09:17:51.489" v="212"/>
          <ac:spMkLst>
            <pc:docMk/>
            <pc:sldMk cId="3691300512" sldId="331"/>
            <ac:spMk id="4" creationId="{0B002BED-E966-C80B-97BA-C27035B9B410}"/>
          </ac:spMkLst>
        </pc:spChg>
        <pc:spChg chg="add del mod">
          <ac:chgData name="Johanna Kaunisvesi" userId="S::johanna.kaunisvesi@kpedu.fi::93f98b48-6f70-4c0f-bdab-6727a1b31ad9" providerId="AD" clId="Web-{13E06DE5-CE2E-15C7-881A-E9F603B1723A}" dt="2026-05-18T09:19:35.005" v="216"/>
          <ac:spMkLst>
            <pc:docMk/>
            <pc:sldMk cId="3691300512" sldId="331"/>
            <ac:spMk id="5" creationId="{54D2F35D-91F0-5C54-CB2B-C2ECD4781BFD}"/>
          </ac:spMkLst>
        </pc:spChg>
        <pc:spChg chg="mod">
          <ac:chgData name="Johanna Kaunisvesi" userId="S::johanna.kaunisvesi@kpedu.fi::93f98b48-6f70-4c0f-bdab-6727a1b31ad9" providerId="AD" clId="Web-{13E06DE5-CE2E-15C7-881A-E9F603B1723A}" dt="2026-05-18T09:22:10.741" v="332" actId="20577"/>
          <ac:spMkLst>
            <pc:docMk/>
            <pc:sldMk cId="3691300512" sldId="331"/>
            <ac:spMk id="16" creationId="{752E095D-E83B-14B3-1735-1754A97C0F29}"/>
          </ac:spMkLst>
        </pc:spChg>
        <pc:picChg chg="del">
          <ac:chgData name="Johanna Kaunisvesi" userId="S::johanna.kaunisvesi@kpedu.fi::93f98b48-6f70-4c0f-bdab-6727a1b31ad9" providerId="AD" clId="Web-{13E06DE5-CE2E-15C7-881A-E9F603B1723A}" dt="2026-05-18T09:17:59.958" v="213"/>
          <ac:picMkLst>
            <pc:docMk/>
            <pc:sldMk cId="3691300512" sldId="331"/>
            <ac:picMk id="3" creationId="{1D116062-FAA7-B741-D370-74942C6490F7}"/>
          </ac:picMkLst>
        </pc:picChg>
        <pc:picChg chg="add mod ord">
          <ac:chgData name="Johanna Kaunisvesi" userId="S::johanna.kaunisvesi@kpedu.fi::93f98b48-6f70-4c0f-bdab-6727a1b31ad9" providerId="AD" clId="Web-{13E06DE5-CE2E-15C7-881A-E9F603B1723A}" dt="2026-05-18T09:21:16.866" v="321"/>
          <ac:picMkLst>
            <pc:docMk/>
            <pc:sldMk cId="3691300512" sldId="331"/>
            <ac:picMk id="6" creationId="{64741426-EA5F-F46B-E3FD-F544E5F195EA}"/>
          </ac:picMkLst>
        </pc:picChg>
        <pc:picChg chg="del mod">
          <ac:chgData name="Johanna Kaunisvesi" userId="S::johanna.kaunisvesi@kpedu.fi::93f98b48-6f70-4c0f-bdab-6727a1b31ad9" providerId="AD" clId="Web-{13E06DE5-CE2E-15C7-881A-E9F603B1723A}" dt="2026-05-18T09:18:23.614" v="215"/>
          <ac:picMkLst>
            <pc:docMk/>
            <pc:sldMk cId="3691300512" sldId="331"/>
            <ac:picMk id="14" creationId="{085C2568-9DC6-C918-4E2B-7D546F456F69}"/>
          </ac:picMkLst>
        </pc:picChg>
      </pc:sldChg>
      <pc:sldChg chg="addSp delSp modSp add ord replId">
        <pc:chgData name="Johanna Kaunisvesi" userId="S::johanna.kaunisvesi@kpedu.fi::93f98b48-6f70-4c0f-bdab-6727a1b31ad9" providerId="AD" clId="Web-{13E06DE5-CE2E-15C7-881A-E9F603B1723A}" dt="2026-05-18T11:58:50.740" v="1149" actId="20577"/>
        <pc:sldMkLst>
          <pc:docMk/>
          <pc:sldMk cId="715291803" sldId="332"/>
        </pc:sldMkLst>
        <pc:spChg chg="mod">
          <ac:chgData name="Johanna Kaunisvesi" userId="S::johanna.kaunisvesi@kpedu.fi::93f98b48-6f70-4c0f-bdab-6727a1b31ad9" providerId="AD" clId="Web-{13E06DE5-CE2E-15C7-881A-E9F603B1723A}" dt="2026-05-18T11:35:54.725" v="490" actId="1076"/>
          <ac:spMkLst>
            <pc:docMk/>
            <pc:sldMk cId="715291803" sldId="332"/>
            <ac:spMk id="3" creationId="{2F89299C-950C-E66E-3B46-6BECFF7D2A3D}"/>
          </ac:spMkLst>
        </pc:spChg>
        <pc:spChg chg="mod">
          <ac:chgData name="Johanna Kaunisvesi" userId="S::johanna.kaunisvesi@kpedu.fi::93f98b48-6f70-4c0f-bdab-6727a1b31ad9" providerId="AD" clId="Web-{13E06DE5-CE2E-15C7-881A-E9F603B1723A}" dt="2026-05-18T11:58:50.740" v="1149" actId="20577"/>
          <ac:spMkLst>
            <pc:docMk/>
            <pc:sldMk cId="715291803" sldId="332"/>
            <ac:spMk id="5" creationId="{41FC7CAB-6C4C-BC02-B132-9CA007A43ECE}"/>
          </ac:spMkLst>
        </pc:spChg>
        <pc:picChg chg="del">
          <ac:chgData name="Johanna Kaunisvesi" userId="S::johanna.kaunisvesi@kpedu.fi::93f98b48-6f70-4c0f-bdab-6727a1b31ad9" providerId="AD" clId="Web-{13E06DE5-CE2E-15C7-881A-E9F603B1723A}" dt="2026-05-18T11:35:48.678" v="489"/>
          <ac:picMkLst>
            <pc:docMk/>
            <pc:sldMk cId="715291803" sldId="332"/>
            <ac:picMk id="4" creationId="{B5BBC1DF-1C7E-6EB0-38BA-0ED1A94BC968}"/>
          </ac:picMkLst>
        </pc:picChg>
        <pc:picChg chg="del">
          <ac:chgData name="Johanna Kaunisvesi" userId="S::johanna.kaunisvesi@kpedu.fi::93f98b48-6f70-4c0f-bdab-6727a1b31ad9" providerId="AD" clId="Web-{13E06DE5-CE2E-15C7-881A-E9F603B1723A}" dt="2026-05-18T11:36:01.006" v="493"/>
          <ac:picMkLst>
            <pc:docMk/>
            <pc:sldMk cId="715291803" sldId="332"/>
            <ac:picMk id="7" creationId="{F25D3DC2-2B59-5B5C-8117-4F87C6E0725E}"/>
          </ac:picMkLst>
        </pc:picChg>
        <pc:picChg chg="add mod">
          <ac:chgData name="Johanna Kaunisvesi" userId="S::johanna.kaunisvesi@kpedu.fi::93f98b48-6f70-4c0f-bdab-6727a1b31ad9" providerId="AD" clId="Web-{13E06DE5-CE2E-15C7-881A-E9F603B1723A}" dt="2026-05-18T11:40:29.771" v="499" actId="1076"/>
          <ac:picMkLst>
            <pc:docMk/>
            <pc:sldMk cId="715291803" sldId="332"/>
            <ac:picMk id="8" creationId="{BDBCC0ED-B665-5606-1DD4-3292B280BCC2}"/>
          </ac:picMkLst>
        </pc:picChg>
      </pc:sldChg>
    </pc:docChg>
  </pc:docChgLst>
  <pc:docChgLst>
    <pc:chgData name="Johanna Kaunisvesi" userId="S::johanna.kaunisvesi@kpedu.fi::93f98b48-6f70-4c0f-bdab-6727a1b31ad9" providerId="AD" clId="Web-{B29225AA-DA04-DBA3-F378-CEFD541076DC}"/>
    <pc:docChg chg="addSld delSld modSld sldOrd modSection">
      <pc:chgData name="Johanna Kaunisvesi" userId="S::johanna.kaunisvesi@kpedu.fi::93f98b48-6f70-4c0f-bdab-6727a1b31ad9" providerId="AD" clId="Web-{B29225AA-DA04-DBA3-F378-CEFD541076DC}" dt="2026-05-13T08:20:38.793" v="2204"/>
      <pc:docMkLst>
        <pc:docMk/>
      </pc:docMkLst>
      <pc:sldChg chg="modSp">
        <pc:chgData name="Johanna Kaunisvesi" userId="S::johanna.kaunisvesi@kpedu.fi::93f98b48-6f70-4c0f-bdab-6727a1b31ad9" providerId="AD" clId="Web-{B29225AA-DA04-DBA3-F378-CEFD541076DC}" dt="2026-05-13T05:56:07.834" v="249" actId="20577"/>
        <pc:sldMkLst>
          <pc:docMk/>
          <pc:sldMk cId="239852276" sldId="263"/>
        </pc:sldMkLst>
        <pc:spChg chg="mod">
          <ac:chgData name="Johanna Kaunisvesi" userId="S::johanna.kaunisvesi@kpedu.fi::93f98b48-6f70-4c0f-bdab-6727a1b31ad9" providerId="AD" clId="Web-{B29225AA-DA04-DBA3-F378-CEFD541076DC}" dt="2026-05-13T05:56:07.834" v="249" actId="20577"/>
          <ac:spMkLst>
            <pc:docMk/>
            <pc:sldMk cId="239852276" sldId="263"/>
            <ac:spMk id="21" creationId="{05CE7469-E132-3E67-7D95-8F60BB48410E}"/>
          </ac:spMkLst>
        </pc:spChg>
      </pc:sldChg>
      <pc:sldChg chg="addSp delSp modSp">
        <pc:chgData name="Johanna Kaunisvesi" userId="S::johanna.kaunisvesi@kpedu.fi::93f98b48-6f70-4c0f-bdab-6727a1b31ad9" providerId="AD" clId="Web-{B29225AA-DA04-DBA3-F378-CEFD541076DC}" dt="2026-05-13T07:13:02.338" v="965" actId="20577"/>
        <pc:sldMkLst>
          <pc:docMk/>
          <pc:sldMk cId="408938598" sldId="293"/>
        </pc:sldMkLst>
        <pc:spChg chg="add mod">
          <ac:chgData name="Johanna Kaunisvesi" userId="S::johanna.kaunisvesi@kpedu.fi::93f98b48-6f70-4c0f-bdab-6727a1b31ad9" providerId="AD" clId="Web-{B29225AA-DA04-DBA3-F378-CEFD541076DC}" dt="2026-05-13T07:13:02.338" v="965" actId="20577"/>
          <ac:spMkLst>
            <pc:docMk/>
            <pc:sldMk cId="408938598" sldId="293"/>
            <ac:spMk id="7" creationId="{096EBD9B-DFCE-7384-BD79-58C0EBCC6F72}"/>
          </ac:spMkLst>
        </pc:spChg>
        <pc:picChg chg="add mod ord">
          <ac:chgData name="Johanna Kaunisvesi" userId="S::johanna.kaunisvesi@kpedu.fi::93f98b48-6f70-4c0f-bdab-6727a1b31ad9" providerId="AD" clId="Web-{B29225AA-DA04-DBA3-F378-CEFD541076DC}" dt="2026-05-13T07:04:12.476" v="768"/>
          <ac:picMkLst>
            <pc:docMk/>
            <pc:sldMk cId="408938598" sldId="293"/>
            <ac:picMk id="8" creationId="{55257F7D-1861-8522-EEEC-EC37F3A96ED2}"/>
          </ac:picMkLst>
        </pc:picChg>
      </pc:sldChg>
      <pc:sldChg chg="modSp ord modNotes">
        <pc:chgData name="Johanna Kaunisvesi" userId="S::johanna.kaunisvesi@kpedu.fi::93f98b48-6f70-4c0f-bdab-6727a1b31ad9" providerId="AD" clId="Web-{B29225AA-DA04-DBA3-F378-CEFD541076DC}" dt="2026-05-13T08:18:24.476" v="2136"/>
        <pc:sldMkLst>
          <pc:docMk/>
          <pc:sldMk cId="1629409676" sldId="294"/>
        </pc:sldMkLst>
        <pc:spChg chg="mod">
          <ac:chgData name="Johanna Kaunisvesi" userId="S::johanna.kaunisvesi@kpedu.fi::93f98b48-6f70-4c0f-bdab-6727a1b31ad9" providerId="AD" clId="Web-{B29225AA-DA04-DBA3-F378-CEFD541076DC}" dt="2026-05-13T08:13:46.200" v="1885" actId="20577"/>
          <ac:spMkLst>
            <pc:docMk/>
            <pc:sldMk cId="1629409676" sldId="294"/>
            <ac:spMk id="7" creationId="{431A290E-3402-82C5-E720-9D1C88642402}"/>
          </ac:spMkLst>
        </pc:spChg>
        <pc:graphicFrameChg chg="mod modGraphic">
          <ac:chgData name="Johanna Kaunisvesi" userId="S::johanna.kaunisvesi@kpedu.fi::93f98b48-6f70-4c0f-bdab-6727a1b31ad9" providerId="AD" clId="Web-{B29225AA-DA04-DBA3-F378-CEFD541076DC}" dt="2026-05-13T08:18:24.476" v="2136"/>
          <ac:graphicFrameMkLst>
            <pc:docMk/>
            <pc:sldMk cId="1629409676" sldId="294"/>
            <ac:graphicFrameMk id="11" creationId="{FA4382D6-E4A9-434A-579A-BE41FB4E6B68}"/>
          </ac:graphicFrameMkLst>
        </pc:graphicFrameChg>
      </pc:sldChg>
      <pc:sldChg chg="modSp ord modNotes">
        <pc:chgData name="Johanna Kaunisvesi" userId="S::johanna.kaunisvesi@kpedu.fi::93f98b48-6f70-4c0f-bdab-6727a1b31ad9" providerId="AD" clId="Web-{B29225AA-DA04-DBA3-F378-CEFD541076DC}" dt="2026-05-13T08:18:40.805" v="2141"/>
        <pc:sldMkLst>
          <pc:docMk/>
          <pc:sldMk cId="2818917359" sldId="297"/>
        </pc:sldMkLst>
        <pc:graphicFrameChg chg="mod modGraphic">
          <ac:chgData name="Johanna Kaunisvesi" userId="S::johanna.kaunisvesi@kpedu.fi::93f98b48-6f70-4c0f-bdab-6727a1b31ad9" providerId="AD" clId="Web-{B29225AA-DA04-DBA3-F378-CEFD541076DC}" dt="2026-05-13T08:18:40.805" v="2141"/>
          <ac:graphicFrameMkLst>
            <pc:docMk/>
            <pc:sldMk cId="2818917359" sldId="297"/>
            <ac:graphicFrameMk id="5" creationId="{AF9BE751-5A54-0DB0-C2DF-10692AEC680C}"/>
          </ac:graphicFrameMkLst>
        </pc:graphicFrameChg>
        <pc:graphicFrameChg chg="mod modGraphic">
          <ac:chgData name="Johanna Kaunisvesi" userId="S::johanna.kaunisvesi@kpedu.fi::93f98b48-6f70-4c0f-bdab-6727a1b31ad9" providerId="AD" clId="Web-{B29225AA-DA04-DBA3-F378-CEFD541076DC}" dt="2026-05-13T07:22:20.701" v="1019"/>
          <ac:graphicFrameMkLst>
            <pc:docMk/>
            <pc:sldMk cId="2818917359" sldId="297"/>
            <ac:graphicFrameMk id="10" creationId="{7CE89C9B-98B6-043B-C9E7-264ED48DBA6A}"/>
          </ac:graphicFrameMkLst>
        </pc:graphicFrameChg>
      </pc:sldChg>
      <pc:sldChg chg="modSp add del ord modNotes">
        <pc:chgData name="Johanna Kaunisvesi" userId="S::johanna.kaunisvesi@kpedu.fi::93f98b48-6f70-4c0f-bdab-6727a1b31ad9" providerId="AD" clId="Web-{B29225AA-DA04-DBA3-F378-CEFD541076DC}" dt="2026-05-13T08:20:38.793" v="2204"/>
        <pc:sldMkLst>
          <pc:docMk/>
          <pc:sldMk cId="2022299267" sldId="299"/>
        </pc:sldMkLst>
        <pc:spChg chg="mod">
          <ac:chgData name="Johanna Kaunisvesi" userId="S::johanna.kaunisvesi@kpedu.fi::93f98b48-6f70-4c0f-bdab-6727a1b31ad9" providerId="AD" clId="Web-{B29225AA-DA04-DBA3-F378-CEFD541076DC}" dt="2026-05-13T08:20:12.995" v="2149" actId="20577"/>
          <ac:spMkLst>
            <pc:docMk/>
            <pc:sldMk cId="2022299267" sldId="299"/>
            <ac:spMk id="8" creationId="{6661630B-3DC5-B4C1-A778-8FD56500921A}"/>
          </ac:spMkLst>
        </pc:spChg>
      </pc:sldChg>
      <pc:sldChg chg="modSp">
        <pc:chgData name="Johanna Kaunisvesi" userId="S::johanna.kaunisvesi@kpedu.fi::93f98b48-6f70-4c0f-bdab-6727a1b31ad9" providerId="AD" clId="Web-{B29225AA-DA04-DBA3-F378-CEFD541076DC}" dt="2026-05-13T07:56:28.054" v="1448" actId="20577"/>
        <pc:sldMkLst>
          <pc:docMk/>
          <pc:sldMk cId="2324113237" sldId="300"/>
        </pc:sldMkLst>
        <pc:spChg chg="mod">
          <ac:chgData name="Johanna Kaunisvesi" userId="S::johanna.kaunisvesi@kpedu.fi::93f98b48-6f70-4c0f-bdab-6727a1b31ad9" providerId="AD" clId="Web-{B29225AA-DA04-DBA3-F378-CEFD541076DC}" dt="2026-05-13T07:56:28.054" v="1448" actId="20577"/>
          <ac:spMkLst>
            <pc:docMk/>
            <pc:sldMk cId="2324113237" sldId="300"/>
            <ac:spMk id="5" creationId="{4F3C534E-292F-2D0B-319B-BDD6102097F4}"/>
          </ac:spMkLst>
        </pc:spChg>
      </pc:sldChg>
      <pc:sldChg chg="addSp delSp modSp addAnim">
        <pc:chgData name="Johanna Kaunisvesi" userId="S::johanna.kaunisvesi@kpedu.fi::93f98b48-6f70-4c0f-bdab-6727a1b31ad9" providerId="AD" clId="Web-{B29225AA-DA04-DBA3-F378-CEFD541076DC}" dt="2026-05-13T07:34:29.116" v="1183" actId="20577"/>
        <pc:sldMkLst>
          <pc:docMk/>
          <pc:sldMk cId="183795405" sldId="304"/>
        </pc:sldMkLst>
        <pc:spChg chg="add mod">
          <ac:chgData name="Johanna Kaunisvesi" userId="S::johanna.kaunisvesi@kpedu.fi::93f98b48-6f70-4c0f-bdab-6727a1b31ad9" providerId="AD" clId="Web-{B29225AA-DA04-DBA3-F378-CEFD541076DC}" dt="2026-05-13T07:34:29.116" v="1183" actId="20577"/>
          <ac:spMkLst>
            <pc:docMk/>
            <pc:sldMk cId="183795405" sldId="304"/>
            <ac:spMk id="9" creationId="{9E1B0E09-0FD3-CDC6-EE6A-C2D575DC5C45}"/>
          </ac:spMkLst>
        </pc:spChg>
        <pc:picChg chg="add mod">
          <ac:chgData name="Johanna Kaunisvesi" userId="S::johanna.kaunisvesi@kpedu.fi::93f98b48-6f70-4c0f-bdab-6727a1b31ad9" providerId="AD" clId="Web-{B29225AA-DA04-DBA3-F378-CEFD541076DC}" dt="2026-05-13T06:55:38.412" v="717" actId="1076"/>
          <ac:picMkLst>
            <pc:docMk/>
            <pc:sldMk cId="183795405" sldId="304"/>
            <ac:picMk id="10" creationId="{03E10816-47A2-E3CE-3A94-677E34CD5F1D}"/>
          </ac:picMkLst>
        </pc:picChg>
      </pc:sldChg>
      <pc:sldChg chg="addSp modSp ord">
        <pc:chgData name="Johanna Kaunisvesi" userId="S::johanna.kaunisvesi@kpedu.fi::93f98b48-6f70-4c0f-bdab-6727a1b31ad9" providerId="AD" clId="Web-{B29225AA-DA04-DBA3-F378-CEFD541076DC}" dt="2026-05-13T07:53:56.657" v="1411"/>
        <pc:sldMkLst>
          <pc:docMk/>
          <pc:sldMk cId="1889464830" sldId="312"/>
        </pc:sldMkLst>
        <pc:spChg chg="mod">
          <ac:chgData name="Johanna Kaunisvesi" userId="S::johanna.kaunisvesi@kpedu.fi::93f98b48-6f70-4c0f-bdab-6727a1b31ad9" providerId="AD" clId="Web-{B29225AA-DA04-DBA3-F378-CEFD541076DC}" dt="2026-05-13T05:54:05.205" v="151" actId="20577"/>
          <ac:spMkLst>
            <pc:docMk/>
            <pc:sldMk cId="1889464830" sldId="312"/>
            <ac:spMk id="4" creationId="{17AC963B-A1D4-32DA-C44D-21DD5D326508}"/>
          </ac:spMkLst>
        </pc:spChg>
        <pc:picChg chg="add">
          <ac:chgData name="Johanna Kaunisvesi" userId="S::johanna.kaunisvesi@kpedu.fi::93f98b48-6f70-4c0f-bdab-6727a1b31ad9" providerId="AD" clId="Web-{B29225AA-DA04-DBA3-F378-CEFD541076DC}" dt="2026-05-13T05:50:30.401" v="15"/>
          <ac:picMkLst>
            <pc:docMk/>
            <pc:sldMk cId="1889464830" sldId="312"/>
            <ac:picMk id="3" creationId="{4A8CD81F-390A-12D1-2FB7-CC45BD21DE11}"/>
          </ac:picMkLst>
        </pc:picChg>
      </pc:sldChg>
      <pc:sldChg chg="addSp delSp modSp add ord replId">
        <pc:chgData name="Johanna Kaunisvesi" userId="S::johanna.kaunisvesi@kpedu.fi::93f98b48-6f70-4c0f-bdab-6727a1b31ad9" providerId="AD" clId="Web-{B29225AA-DA04-DBA3-F378-CEFD541076DC}" dt="2026-05-13T07:53:37.547" v="1409"/>
        <pc:sldMkLst>
          <pc:docMk/>
          <pc:sldMk cId="1823834200" sldId="319"/>
        </pc:sldMkLst>
        <pc:spChg chg="mod">
          <ac:chgData name="Johanna Kaunisvesi" userId="S::johanna.kaunisvesi@kpedu.fi::93f98b48-6f70-4c0f-bdab-6727a1b31ad9" providerId="AD" clId="Web-{B29225AA-DA04-DBA3-F378-CEFD541076DC}" dt="2026-05-13T07:17:16.626" v="986" actId="20577"/>
          <ac:spMkLst>
            <pc:docMk/>
            <pc:sldMk cId="1823834200" sldId="319"/>
            <ac:spMk id="16" creationId="{49E1C82E-A2BE-39FE-0F06-1175E6653E19}"/>
          </ac:spMkLst>
        </pc:spChg>
        <pc:picChg chg="add mod">
          <ac:chgData name="Johanna Kaunisvesi" userId="S::johanna.kaunisvesi@kpedu.fi::93f98b48-6f70-4c0f-bdab-6727a1b31ad9" providerId="AD" clId="Web-{B29225AA-DA04-DBA3-F378-CEFD541076DC}" dt="2026-05-13T07:35:34.915" v="1185" actId="1076"/>
          <ac:picMkLst>
            <pc:docMk/>
            <pc:sldMk cId="1823834200" sldId="319"/>
            <ac:picMk id="2" creationId="{B0456251-D5A1-5683-F8FE-3859A4DCA0CD}"/>
          </ac:picMkLst>
        </pc:picChg>
        <pc:picChg chg="add mod ord">
          <ac:chgData name="Johanna Kaunisvesi" userId="S::johanna.kaunisvesi@kpedu.fi::93f98b48-6f70-4c0f-bdab-6727a1b31ad9" providerId="AD" clId="Web-{B29225AA-DA04-DBA3-F378-CEFD541076DC}" dt="2026-05-13T07:20:00.210" v="1005"/>
          <ac:picMkLst>
            <pc:docMk/>
            <pc:sldMk cId="1823834200" sldId="319"/>
            <ac:picMk id="20" creationId="{DD055783-EF5D-5254-BD23-6270CAC867EC}"/>
          </ac:picMkLst>
        </pc:picChg>
      </pc:sldChg>
      <pc:sldChg chg="addSp delSp modSp add replId">
        <pc:chgData name="Johanna Kaunisvesi" userId="S::johanna.kaunisvesi@kpedu.fi::93f98b48-6f70-4c0f-bdab-6727a1b31ad9" providerId="AD" clId="Web-{B29225AA-DA04-DBA3-F378-CEFD541076DC}" dt="2026-05-13T07:52:21.482" v="1405" actId="20577"/>
        <pc:sldMkLst>
          <pc:docMk/>
          <pc:sldMk cId="2992878272" sldId="320"/>
        </pc:sldMkLst>
        <pc:spChg chg="mod">
          <ac:chgData name="Johanna Kaunisvesi" userId="S::johanna.kaunisvesi@kpedu.fi::93f98b48-6f70-4c0f-bdab-6727a1b31ad9" providerId="AD" clId="Web-{B29225AA-DA04-DBA3-F378-CEFD541076DC}" dt="2026-05-13T07:46:30.112" v="1370" actId="20577"/>
          <ac:spMkLst>
            <pc:docMk/>
            <pc:sldMk cId="2992878272" sldId="320"/>
            <ac:spMk id="16" creationId="{80DA6B87-DA83-E38E-27D3-C43E4A509FE1}"/>
          </ac:spMkLst>
        </pc:spChg>
        <pc:spChg chg="mod">
          <ac:chgData name="Johanna Kaunisvesi" userId="S::johanna.kaunisvesi@kpedu.fi::93f98b48-6f70-4c0f-bdab-6727a1b31ad9" providerId="AD" clId="Web-{B29225AA-DA04-DBA3-F378-CEFD541076DC}" dt="2026-05-13T07:52:21.482" v="1405" actId="20577"/>
          <ac:spMkLst>
            <pc:docMk/>
            <pc:sldMk cId="2992878272" sldId="320"/>
            <ac:spMk id="21" creationId="{EE49E2A5-E721-AC60-8685-5CA8A8FB2C1C}"/>
          </ac:spMkLst>
        </pc:spChg>
        <pc:picChg chg="add mod ord">
          <ac:chgData name="Johanna Kaunisvesi" userId="S::johanna.kaunisvesi@kpedu.fi::93f98b48-6f70-4c0f-bdab-6727a1b31ad9" providerId="AD" clId="Web-{B29225AA-DA04-DBA3-F378-CEFD541076DC}" dt="2026-05-13T07:51:41.965" v="1399"/>
          <ac:picMkLst>
            <pc:docMk/>
            <pc:sldMk cId="2992878272" sldId="320"/>
            <ac:picMk id="5" creationId="{16ADA2EF-5EB0-AF84-6272-416A396FCE47}"/>
          </ac:picMkLst>
        </pc:picChg>
      </pc:sldChg>
    </pc:docChg>
  </pc:docChgLst>
  <pc:docChgLst>
    <pc:chgData name="Maarika Piispanen" userId="S::maarika.piispanen@kpedu.fi::bdeb18d9-75e6-40b1-8415-486694489c4d" providerId="AD" clId="Web-{C5E61E1E-82B5-AC77-100C-3F67A2E74ECF}"/>
    <pc:docChg chg="addSld delSld modSld sldOrd modSection">
      <pc:chgData name="Maarika Piispanen" userId="S::maarika.piispanen@kpedu.fi::bdeb18d9-75e6-40b1-8415-486694489c4d" providerId="AD" clId="Web-{C5E61E1E-82B5-AC77-100C-3F67A2E74ECF}" dt="2026-04-20T05:12:36.126" v="45" actId="20577"/>
      <pc:docMkLst>
        <pc:docMk/>
      </pc:docMkLst>
      <pc:sldChg chg="modSp">
        <pc:chgData name="Maarika Piispanen" userId="S::maarika.piispanen@kpedu.fi::bdeb18d9-75e6-40b1-8415-486694489c4d" providerId="AD" clId="Web-{C5E61E1E-82B5-AC77-100C-3F67A2E74ECF}" dt="2026-04-20T05:12:36.126" v="45" actId="20577"/>
        <pc:sldMkLst>
          <pc:docMk/>
          <pc:sldMk cId="477871312" sldId="298"/>
        </pc:sldMkLst>
        <pc:spChg chg="mod">
          <ac:chgData name="Maarika Piispanen" userId="S::maarika.piispanen@kpedu.fi::bdeb18d9-75e6-40b1-8415-486694489c4d" providerId="AD" clId="Web-{C5E61E1E-82B5-AC77-100C-3F67A2E74ECF}" dt="2026-04-20T05:12:36.126" v="45" actId="20577"/>
          <ac:spMkLst>
            <pc:docMk/>
            <pc:sldMk cId="477871312" sldId="298"/>
            <ac:spMk id="5" creationId="{34CB8341-3A9D-AF9B-DA57-A063323A45C9}"/>
          </ac:spMkLst>
        </pc:spChg>
      </pc:sldChg>
      <pc:sldChg chg="addSp delSp modSp new mod ord modClrScheme chgLayout">
        <pc:chgData name="Maarika Piispanen" userId="S::maarika.piispanen@kpedu.fi::bdeb18d9-75e6-40b1-8415-486694489c4d" providerId="AD" clId="Web-{C5E61E1E-82B5-AC77-100C-3F67A2E74ECF}" dt="2026-04-20T05:10:45.531" v="13"/>
        <pc:sldMkLst>
          <pc:docMk/>
          <pc:sldMk cId="249524938" sldId="314"/>
        </pc:sldMkLst>
        <pc:picChg chg="add mod">
          <ac:chgData name="Maarika Piispanen" userId="S::maarika.piispanen@kpedu.fi::bdeb18d9-75e6-40b1-8415-486694489c4d" providerId="AD" clId="Web-{C5E61E1E-82B5-AC77-100C-3F67A2E74ECF}" dt="2026-04-20T05:09:51.750" v="10" actId="14100"/>
          <ac:picMkLst>
            <pc:docMk/>
            <pc:sldMk cId="249524938" sldId="314"/>
            <ac:picMk id="3" creationId="{6B7B7144-5F47-83DB-61AF-2D5F916335E1}"/>
          </ac:picMkLst>
        </pc:picChg>
      </pc:sldChg>
    </pc:docChg>
  </pc:docChgLst>
  <pc:docChgLst>
    <pc:chgData name="Johanna Kaunisvesi" userId="S::johanna.kaunisvesi@kpedu.fi::93f98b48-6f70-4c0f-bdab-6727a1b31ad9" providerId="AD" clId="Web-{7133461B-74EA-BFA0-7918-91E9CDD7D159}"/>
    <pc:docChg chg="modSld">
      <pc:chgData name="Johanna Kaunisvesi" userId="S::johanna.kaunisvesi@kpedu.fi::93f98b48-6f70-4c0f-bdab-6727a1b31ad9" providerId="AD" clId="Web-{7133461B-74EA-BFA0-7918-91E9CDD7D159}" dt="2026-05-11T09:37:13.540" v="13" actId="20577"/>
      <pc:docMkLst>
        <pc:docMk/>
      </pc:docMkLst>
      <pc:sldChg chg="modSp">
        <pc:chgData name="Johanna Kaunisvesi" userId="S::johanna.kaunisvesi@kpedu.fi::93f98b48-6f70-4c0f-bdab-6727a1b31ad9" providerId="AD" clId="Web-{7133461B-74EA-BFA0-7918-91E9CDD7D159}" dt="2026-05-11T09:37:13.540" v="13" actId="20577"/>
        <pc:sldMkLst>
          <pc:docMk/>
          <pc:sldMk cId="1889464830" sldId="312"/>
        </pc:sldMkLst>
        <pc:spChg chg="mod">
          <ac:chgData name="Johanna Kaunisvesi" userId="S::johanna.kaunisvesi@kpedu.fi::93f98b48-6f70-4c0f-bdab-6727a1b31ad9" providerId="AD" clId="Web-{7133461B-74EA-BFA0-7918-91E9CDD7D159}" dt="2026-05-11T09:37:13.540" v="13" actId="20577"/>
          <ac:spMkLst>
            <pc:docMk/>
            <pc:sldMk cId="1889464830" sldId="312"/>
            <ac:spMk id="16" creationId="{ABB2CE3F-C42A-3CB6-732F-C18448993159}"/>
          </ac:spMkLst>
        </pc:spChg>
      </pc:sldChg>
    </pc:docChg>
  </pc:docChgLst>
  <pc:docChgLst>
    <pc:chgData name="Tuija Carlsson" userId="S::tuija.carlsson@kpedu.fi::e0db8f9f-4d9c-4640-9599-097621fc052f" providerId="AD" clId="Web-{E088515C-85B7-0FC4-4EF5-607619C26EC6}"/>
    <pc:docChg chg="modSld sldOrd">
      <pc:chgData name="Tuija Carlsson" userId="S::tuija.carlsson@kpedu.fi::e0db8f9f-4d9c-4640-9599-097621fc052f" providerId="AD" clId="Web-{E088515C-85B7-0FC4-4EF5-607619C26EC6}" dt="2026-05-19T10:36:27.342" v="74" actId="20577"/>
      <pc:docMkLst>
        <pc:docMk/>
      </pc:docMkLst>
      <pc:sldChg chg="modSp">
        <pc:chgData name="Tuija Carlsson" userId="S::tuija.carlsson@kpedu.fi::e0db8f9f-4d9c-4640-9599-097621fc052f" providerId="AD" clId="Web-{E088515C-85B7-0FC4-4EF5-607619C26EC6}" dt="2026-05-19T10:36:27.342" v="74" actId="20577"/>
        <pc:sldMkLst>
          <pc:docMk/>
          <pc:sldMk cId="2473770858" sldId="313"/>
        </pc:sldMkLst>
        <pc:spChg chg="mod">
          <ac:chgData name="Tuija Carlsson" userId="S::tuija.carlsson@kpedu.fi::e0db8f9f-4d9c-4640-9599-097621fc052f" providerId="AD" clId="Web-{E088515C-85B7-0FC4-4EF5-607619C26EC6}" dt="2026-05-19T10:36:27.342" v="74" actId="20577"/>
          <ac:spMkLst>
            <pc:docMk/>
            <pc:sldMk cId="2473770858" sldId="313"/>
            <ac:spMk id="9" creationId="{41FFD7A4-B035-B0B8-2C55-034BCDFC60EC}"/>
          </ac:spMkLst>
        </pc:spChg>
      </pc:sldChg>
      <pc:sldChg chg="modSp">
        <pc:chgData name="Tuija Carlsson" userId="S::tuija.carlsson@kpedu.fi::e0db8f9f-4d9c-4640-9599-097621fc052f" providerId="AD" clId="Web-{E088515C-85B7-0FC4-4EF5-607619C26EC6}" dt="2026-05-19T10:13:58.628" v="58" actId="1076"/>
        <pc:sldMkLst>
          <pc:docMk/>
          <pc:sldMk cId="1360378575" sldId="322"/>
        </pc:sldMkLst>
        <pc:picChg chg="mod">
          <ac:chgData name="Tuija Carlsson" userId="S::tuija.carlsson@kpedu.fi::e0db8f9f-4d9c-4640-9599-097621fc052f" providerId="AD" clId="Web-{E088515C-85B7-0FC4-4EF5-607619C26EC6}" dt="2026-05-19T10:13:58.628" v="58" actId="1076"/>
          <ac:picMkLst>
            <pc:docMk/>
            <pc:sldMk cId="1360378575" sldId="322"/>
            <ac:picMk id="3" creationId="{38760757-F38E-E4EB-F3CE-1F5E487EC20C}"/>
          </ac:picMkLst>
        </pc:picChg>
        <pc:picChg chg="mod">
          <ac:chgData name="Tuija Carlsson" userId="S::tuija.carlsson@kpedu.fi::e0db8f9f-4d9c-4640-9599-097621fc052f" providerId="AD" clId="Web-{E088515C-85B7-0FC4-4EF5-607619C26EC6}" dt="2026-05-19T10:13:53.378" v="57" actId="1076"/>
          <ac:picMkLst>
            <pc:docMk/>
            <pc:sldMk cId="1360378575" sldId="322"/>
            <ac:picMk id="4" creationId="{2D111534-5CBF-7E9D-9427-AE789E62B2AD}"/>
          </ac:picMkLst>
        </pc:picChg>
      </pc:sldChg>
      <pc:sldChg chg="modSp mod modShow">
        <pc:chgData name="Tuija Carlsson" userId="S::tuija.carlsson@kpedu.fi::e0db8f9f-4d9c-4640-9599-097621fc052f" providerId="AD" clId="Web-{E088515C-85B7-0FC4-4EF5-607619C26EC6}" dt="2026-05-19T10:36:09.045" v="64" actId="20577"/>
        <pc:sldMkLst>
          <pc:docMk/>
          <pc:sldMk cId="2480348286" sldId="327"/>
        </pc:sldMkLst>
        <pc:spChg chg="mod">
          <ac:chgData name="Tuija Carlsson" userId="S::tuija.carlsson@kpedu.fi::e0db8f9f-4d9c-4640-9599-097621fc052f" providerId="AD" clId="Web-{E088515C-85B7-0FC4-4EF5-607619C26EC6}" dt="2026-05-19T10:36:09.045" v="64" actId="20577"/>
          <ac:spMkLst>
            <pc:docMk/>
            <pc:sldMk cId="2480348286" sldId="327"/>
            <ac:spMk id="3" creationId="{1324C526-DEDC-04A6-22A7-CC55B9C1B62D}"/>
          </ac:spMkLst>
        </pc:spChg>
      </pc:sldChg>
      <pc:sldChg chg="modSp">
        <pc:chgData name="Tuija Carlsson" userId="S::tuija.carlsson@kpedu.fi::e0db8f9f-4d9c-4640-9599-097621fc052f" providerId="AD" clId="Web-{E088515C-85B7-0FC4-4EF5-607619C26EC6}" dt="2026-05-19T10:13:40.643" v="56" actId="20577"/>
        <pc:sldMkLst>
          <pc:docMk/>
          <pc:sldMk cId="1685562177" sldId="328"/>
        </pc:sldMkLst>
        <pc:spChg chg="mod">
          <ac:chgData name="Tuija Carlsson" userId="S::tuija.carlsson@kpedu.fi::e0db8f9f-4d9c-4640-9599-097621fc052f" providerId="AD" clId="Web-{E088515C-85B7-0FC4-4EF5-607619C26EC6}" dt="2026-05-19T10:13:40.643" v="56" actId="20577"/>
          <ac:spMkLst>
            <pc:docMk/>
            <pc:sldMk cId="1685562177" sldId="328"/>
            <ac:spMk id="2" creationId="{097FF886-1433-3120-0059-4609C3B99412}"/>
          </ac:spMkLst>
        </pc:spChg>
      </pc:sldChg>
      <pc:sldChg chg="mod ord modShow">
        <pc:chgData name="Tuija Carlsson" userId="S::tuija.carlsson@kpedu.fi::e0db8f9f-4d9c-4640-9599-097621fc052f" providerId="AD" clId="Web-{E088515C-85B7-0FC4-4EF5-607619C26EC6}" dt="2026-05-19T10:30:50.535" v="61"/>
        <pc:sldMkLst>
          <pc:docMk/>
          <pc:sldMk cId="715291803" sldId="332"/>
        </pc:sldMkLst>
      </pc:sldChg>
      <pc:sldChg chg="modSp">
        <pc:chgData name="Tuija Carlsson" userId="S::tuija.carlsson@kpedu.fi::e0db8f9f-4d9c-4640-9599-097621fc052f" providerId="AD" clId="Web-{E088515C-85B7-0FC4-4EF5-607619C26EC6}" dt="2026-05-19T10:13:09.798" v="54" actId="20577"/>
        <pc:sldMkLst>
          <pc:docMk/>
          <pc:sldMk cId="3011513046" sldId="333"/>
        </pc:sldMkLst>
        <pc:spChg chg="mod">
          <ac:chgData name="Tuija Carlsson" userId="S::tuija.carlsson@kpedu.fi::e0db8f9f-4d9c-4640-9599-097621fc052f" providerId="AD" clId="Web-{E088515C-85B7-0FC4-4EF5-607619C26EC6}" dt="2026-05-19T10:13:09.798" v="54" actId="20577"/>
          <ac:spMkLst>
            <pc:docMk/>
            <pc:sldMk cId="3011513046" sldId="333"/>
            <ac:spMk id="7" creationId="{0C418B63-C25E-10D3-06FE-11E6E2577A32}"/>
          </ac:spMkLst>
        </pc:spChg>
      </pc:sldChg>
    </pc:docChg>
  </pc:docChgLst>
  <pc:docChgLst>
    <pc:chgData name="Johanna Kaunisvesi" userId="S::johanna.kaunisvesi@kpedu.fi::93f98b48-6f70-4c0f-bdab-6727a1b31ad9" providerId="AD" clId="Web-{E468FF18-40AE-1BB0-728E-DA3EFD6D9479}"/>
    <pc:docChg chg="delSld modSld sldOrd modSection">
      <pc:chgData name="Johanna Kaunisvesi" userId="S::johanna.kaunisvesi@kpedu.fi::93f98b48-6f70-4c0f-bdab-6727a1b31ad9" providerId="AD" clId="Web-{E468FF18-40AE-1BB0-728E-DA3EFD6D9479}" dt="2026-05-19T09:27:33.168" v="478" actId="1076"/>
      <pc:docMkLst>
        <pc:docMk/>
      </pc:docMkLst>
      <pc:sldChg chg="addSp delSp modSp">
        <pc:chgData name="Johanna Kaunisvesi" userId="S::johanna.kaunisvesi@kpedu.fi::93f98b48-6f70-4c0f-bdab-6727a1b31ad9" providerId="AD" clId="Web-{E468FF18-40AE-1BB0-728E-DA3EFD6D9479}" dt="2026-05-19T05:35:02.938" v="190"/>
        <pc:sldMkLst>
          <pc:docMk/>
          <pc:sldMk cId="1629409676" sldId="294"/>
        </pc:sldMkLst>
        <pc:spChg chg="del mod">
          <ac:chgData name="Johanna Kaunisvesi" userId="S::johanna.kaunisvesi@kpedu.fi::93f98b48-6f70-4c0f-bdab-6727a1b31ad9" providerId="AD" clId="Web-{E468FF18-40AE-1BB0-728E-DA3EFD6D9479}" dt="2026-05-19T05:34:39.314" v="148"/>
          <ac:spMkLst>
            <pc:docMk/>
            <pc:sldMk cId="1629409676" sldId="294"/>
            <ac:spMk id="4" creationId="{5F84B341-B9BD-F62A-F1BB-1FAFFC05BA74}"/>
          </ac:spMkLst>
        </pc:spChg>
        <pc:spChg chg="add del mod">
          <ac:chgData name="Johanna Kaunisvesi" userId="S::johanna.kaunisvesi@kpedu.fi::93f98b48-6f70-4c0f-bdab-6727a1b31ad9" providerId="AD" clId="Web-{E468FF18-40AE-1BB0-728E-DA3EFD6D9479}" dt="2026-05-19T05:26:02.770" v="5"/>
          <ac:spMkLst>
            <pc:docMk/>
            <pc:sldMk cId="1629409676" sldId="294"/>
            <ac:spMk id="5" creationId="{4AACD6CF-C932-4636-2608-A5CC15BC2BC8}"/>
          </ac:spMkLst>
        </pc:spChg>
        <pc:spChg chg="mod">
          <ac:chgData name="Johanna Kaunisvesi" userId="S::johanna.kaunisvesi@kpedu.fi::93f98b48-6f70-4c0f-bdab-6727a1b31ad9" providerId="AD" clId="Web-{E468FF18-40AE-1BB0-728E-DA3EFD6D9479}" dt="2026-05-19T05:33:53.704" v="147" actId="20577"/>
          <ac:spMkLst>
            <pc:docMk/>
            <pc:sldMk cId="1629409676" sldId="294"/>
            <ac:spMk id="7" creationId="{431A290E-3402-82C5-E720-9D1C88642402}"/>
          </ac:spMkLst>
        </pc:spChg>
        <pc:spChg chg="del mod">
          <ac:chgData name="Johanna Kaunisvesi" userId="S::johanna.kaunisvesi@kpedu.fi::93f98b48-6f70-4c0f-bdab-6727a1b31ad9" providerId="AD" clId="Web-{E468FF18-40AE-1BB0-728E-DA3EFD6D9479}" dt="2026-05-19T05:29:56.112" v="132"/>
          <ac:spMkLst>
            <pc:docMk/>
            <pc:sldMk cId="1629409676" sldId="294"/>
            <ac:spMk id="9" creationId="{C7A77C51-2F79-81F7-6400-855F28D20238}"/>
          </ac:spMkLst>
        </pc:spChg>
        <pc:graphicFrameChg chg="mod modGraphic">
          <ac:chgData name="Johanna Kaunisvesi" userId="S::johanna.kaunisvesi@kpedu.fi::93f98b48-6f70-4c0f-bdab-6727a1b31ad9" providerId="AD" clId="Web-{E468FF18-40AE-1BB0-728E-DA3EFD6D9479}" dt="2026-05-19T05:35:02.938" v="190"/>
          <ac:graphicFrameMkLst>
            <pc:docMk/>
            <pc:sldMk cId="1629409676" sldId="294"/>
            <ac:graphicFrameMk id="11" creationId="{FA4382D6-E4A9-434A-579A-BE41FB4E6B68}"/>
          </ac:graphicFrameMkLst>
        </pc:graphicFrameChg>
      </pc:sldChg>
      <pc:sldChg chg="addSp modSp">
        <pc:chgData name="Johanna Kaunisvesi" userId="S::johanna.kaunisvesi@kpedu.fi::93f98b48-6f70-4c0f-bdab-6727a1b31ad9" providerId="AD" clId="Web-{E468FF18-40AE-1BB0-728E-DA3EFD6D9479}" dt="2026-05-19T09:27:33.168" v="478" actId="1076"/>
        <pc:sldMkLst>
          <pc:docMk/>
          <pc:sldMk cId="2022299267" sldId="299"/>
        </pc:sldMkLst>
        <pc:spChg chg="add mod">
          <ac:chgData name="Johanna Kaunisvesi" userId="S::johanna.kaunisvesi@kpedu.fi::93f98b48-6f70-4c0f-bdab-6727a1b31ad9" providerId="AD" clId="Web-{E468FF18-40AE-1BB0-728E-DA3EFD6D9479}" dt="2026-05-19T09:27:33.168" v="478" actId="1076"/>
          <ac:spMkLst>
            <pc:docMk/>
            <pc:sldMk cId="2022299267" sldId="299"/>
            <ac:spMk id="4" creationId="{569ADE5A-594C-3414-8991-0DD5A8774359}"/>
          </ac:spMkLst>
        </pc:spChg>
        <pc:spChg chg="mod">
          <ac:chgData name="Johanna Kaunisvesi" userId="S::johanna.kaunisvesi@kpedu.fi::93f98b48-6f70-4c0f-bdab-6727a1b31ad9" providerId="AD" clId="Web-{E468FF18-40AE-1BB0-728E-DA3EFD6D9479}" dt="2026-05-19T08:56:18.230" v="431" actId="1076"/>
          <ac:spMkLst>
            <pc:docMk/>
            <pc:sldMk cId="2022299267" sldId="299"/>
            <ac:spMk id="8" creationId="{6661630B-3DC5-B4C1-A778-8FD56500921A}"/>
          </ac:spMkLst>
        </pc:spChg>
        <pc:spChg chg="mod">
          <ac:chgData name="Johanna Kaunisvesi" userId="S::johanna.kaunisvesi@kpedu.fi::93f98b48-6f70-4c0f-bdab-6727a1b31ad9" providerId="AD" clId="Web-{E468FF18-40AE-1BB0-728E-DA3EFD6D9479}" dt="2026-05-19T08:55:07.464" v="359" actId="1076"/>
          <ac:spMkLst>
            <pc:docMk/>
            <pc:sldMk cId="2022299267" sldId="299"/>
            <ac:spMk id="10" creationId="{B01CDD36-6B26-3AA5-8B00-532A5C42303D}"/>
          </ac:spMkLst>
        </pc:spChg>
        <pc:graphicFrameChg chg="mod modGraphic">
          <ac:chgData name="Johanna Kaunisvesi" userId="S::johanna.kaunisvesi@kpedu.fi::93f98b48-6f70-4c0f-bdab-6727a1b31ad9" providerId="AD" clId="Web-{E468FF18-40AE-1BB0-728E-DA3EFD6D9479}" dt="2026-05-19T08:58:11.948" v="444"/>
          <ac:graphicFrameMkLst>
            <pc:docMk/>
            <pc:sldMk cId="2022299267" sldId="299"/>
            <ac:graphicFrameMk id="9" creationId="{6353138B-A354-B3C3-8CF6-B5A24BD02E09}"/>
          </ac:graphicFrameMkLst>
        </pc:graphicFrameChg>
        <pc:graphicFrameChg chg="mod modGraphic">
          <ac:chgData name="Johanna Kaunisvesi" userId="S::johanna.kaunisvesi@kpedu.fi::93f98b48-6f70-4c0f-bdab-6727a1b31ad9" providerId="AD" clId="Web-{E468FF18-40AE-1BB0-728E-DA3EFD6D9479}" dt="2026-05-19T08:58:41.620" v="448"/>
          <ac:graphicFrameMkLst>
            <pc:docMk/>
            <pc:sldMk cId="2022299267" sldId="299"/>
            <ac:graphicFrameMk id="12" creationId="{7AEB45A1-05DB-7CBB-969E-24A1219096D4}"/>
          </ac:graphicFrameMkLst>
        </pc:graphicFrameChg>
      </pc:sldChg>
      <pc:sldChg chg="modSp">
        <pc:chgData name="Johanna Kaunisvesi" userId="S::johanna.kaunisvesi@kpedu.fi::93f98b48-6f70-4c0f-bdab-6727a1b31ad9" providerId="AD" clId="Web-{E468FF18-40AE-1BB0-728E-DA3EFD6D9479}" dt="2026-05-19T08:46:03.873" v="244" actId="20577"/>
        <pc:sldMkLst>
          <pc:docMk/>
          <pc:sldMk cId="2324113237" sldId="300"/>
        </pc:sldMkLst>
        <pc:spChg chg="mod">
          <ac:chgData name="Johanna Kaunisvesi" userId="S::johanna.kaunisvesi@kpedu.fi::93f98b48-6f70-4c0f-bdab-6727a1b31ad9" providerId="AD" clId="Web-{E468FF18-40AE-1BB0-728E-DA3EFD6D9479}" dt="2026-05-19T08:46:03.873" v="244" actId="20577"/>
          <ac:spMkLst>
            <pc:docMk/>
            <pc:sldMk cId="2324113237" sldId="300"/>
            <ac:spMk id="5" creationId="{4F3C534E-292F-2D0B-319B-BDD6102097F4}"/>
          </ac:spMkLst>
        </pc:spChg>
      </pc:sldChg>
      <pc:sldChg chg="del">
        <pc:chgData name="Johanna Kaunisvesi" userId="S::johanna.kaunisvesi@kpedu.fi::93f98b48-6f70-4c0f-bdab-6727a1b31ad9" providerId="AD" clId="Web-{E468FF18-40AE-1BB0-728E-DA3EFD6D9479}" dt="2026-05-19T08:48:59.903" v="247"/>
        <pc:sldMkLst>
          <pc:docMk/>
          <pc:sldMk cId="4012169701" sldId="301"/>
        </pc:sldMkLst>
      </pc:sldChg>
      <pc:sldChg chg="mod modShow">
        <pc:chgData name="Johanna Kaunisvesi" userId="S::johanna.kaunisvesi@kpedu.fi::93f98b48-6f70-4c0f-bdab-6727a1b31ad9" providerId="AD" clId="Web-{E468FF18-40AE-1BB0-728E-DA3EFD6D9479}" dt="2026-05-19T08:49:19.028" v="248"/>
        <pc:sldMkLst>
          <pc:docMk/>
          <pc:sldMk cId="1889464830" sldId="312"/>
        </pc:sldMkLst>
      </pc:sldChg>
      <pc:sldChg chg="ord">
        <pc:chgData name="Johanna Kaunisvesi" userId="S::johanna.kaunisvesi@kpedu.fi::93f98b48-6f70-4c0f-bdab-6727a1b31ad9" providerId="AD" clId="Web-{E468FF18-40AE-1BB0-728E-DA3EFD6D9479}" dt="2026-05-19T09:01:37.322" v="477"/>
        <pc:sldMkLst>
          <pc:docMk/>
          <pc:sldMk cId="1728292976" sldId="321"/>
        </pc:sldMkLst>
      </pc:sldChg>
      <pc:sldChg chg="mod modShow">
        <pc:chgData name="Johanna Kaunisvesi" userId="S::johanna.kaunisvesi@kpedu.fi::93f98b48-6f70-4c0f-bdab-6727a1b31ad9" providerId="AD" clId="Web-{E468FF18-40AE-1BB0-728E-DA3EFD6D9479}" dt="2026-05-19T08:40:43.218" v="193"/>
        <pc:sldMkLst>
          <pc:docMk/>
          <pc:sldMk cId="2480348286" sldId="327"/>
        </pc:sldMkLst>
      </pc:sldChg>
      <pc:sldChg chg="modSp">
        <pc:chgData name="Johanna Kaunisvesi" userId="S::johanna.kaunisvesi@kpedu.fi::93f98b48-6f70-4c0f-bdab-6727a1b31ad9" providerId="AD" clId="Web-{E468FF18-40AE-1BB0-728E-DA3EFD6D9479}" dt="2026-05-19T08:09:25.110" v="192" actId="1076"/>
        <pc:sldMkLst>
          <pc:docMk/>
          <pc:sldMk cId="3748827246" sldId="329"/>
        </pc:sldMkLst>
        <pc:picChg chg="mod">
          <ac:chgData name="Johanna Kaunisvesi" userId="S::johanna.kaunisvesi@kpedu.fi::93f98b48-6f70-4c0f-bdab-6727a1b31ad9" providerId="AD" clId="Web-{E468FF18-40AE-1BB0-728E-DA3EFD6D9479}" dt="2026-05-19T08:09:20.172" v="191" actId="1076"/>
          <ac:picMkLst>
            <pc:docMk/>
            <pc:sldMk cId="3748827246" sldId="329"/>
            <ac:picMk id="7" creationId="{4DD32363-8378-EFA3-904F-F26C913FF393}"/>
          </ac:picMkLst>
        </pc:picChg>
        <pc:picChg chg="mod">
          <ac:chgData name="Johanna Kaunisvesi" userId="S::johanna.kaunisvesi@kpedu.fi::93f98b48-6f70-4c0f-bdab-6727a1b31ad9" providerId="AD" clId="Web-{E468FF18-40AE-1BB0-728E-DA3EFD6D9479}" dt="2026-05-19T08:09:25.110" v="192" actId="1076"/>
          <ac:picMkLst>
            <pc:docMk/>
            <pc:sldMk cId="3748827246" sldId="329"/>
            <ac:picMk id="10" creationId="{6C68988E-662D-9051-FD35-8BB07576DB99}"/>
          </ac:picMkLst>
        </pc:picChg>
      </pc:sldChg>
      <pc:sldChg chg="ord">
        <pc:chgData name="Johanna Kaunisvesi" userId="S::johanna.kaunisvesi@kpedu.fi::93f98b48-6f70-4c0f-bdab-6727a1b31ad9" providerId="AD" clId="Web-{E468FF18-40AE-1BB0-728E-DA3EFD6D9479}" dt="2026-05-19T09:01:33.775" v="476"/>
        <pc:sldMkLst>
          <pc:docMk/>
          <pc:sldMk cId="493332077" sldId="330"/>
        </pc:sldMkLst>
      </pc:sldChg>
      <pc:sldChg chg="del">
        <pc:chgData name="Johanna Kaunisvesi" userId="S::johanna.kaunisvesi@kpedu.fi::93f98b48-6f70-4c0f-bdab-6727a1b31ad9" providerId="AD" clId="Web-{E468FF18-40AE-1BB0-728E-DA3EFD6D9479}" dt="2026-05-19T08:46:14.685" v="245"/>
        <pc:sldMkLst>
          <pc:docMk/>
          <pc:sldMk cId="3691300512" sldId="331"/>
        </pc:sldMkLst>
      </pc:sldChg>
      <pc:sldChg chg="mod modShow">
        <pc:chgData name="Johanna Kaunisvesi" userId="S::johanna.kaunisvesi@kpedu.fi::93f98b48-6f70-4c0f-bdab-6727a1b31ad9" providerId="AD" clId="Web-{E468FF18-40AE-1BB0-728E-DA3EFD6D9479}" dt="2026-05-19T08:48:49.903" v="246"/>
        <pc:sldMkLst>
          <pc:docMk/>
          <pc:sldMk cId="715291803" sldId="332"/>
        </pc:sldMkLst>
      </pc:sldChg>
    </pc:docChg>
  </pc:docChgLst>
  <pc:docChgLst>
    <pc:chgData name="Johanna Kaunisvesi" userId="S::johanna.kaunisvesi@kpedu.fi::93f98b48-6f70-4c0f-bdab-6727a1b31ad9" providerId="AD" clId="Web-{B41CA7B4-F4C3-3ECE-51C1-F5CCD0EEECFC}"/>
    <pc:docChg chg="addSld modSld modSection">
      <pc:chgData name="Johanna Kaunisvesi" userId="S::johanna.kaunisvesi@kpedu.fi::93f98b48-6f70-4c0f-bdab-6727a1b31ad9" providerId="AD" clId="Web-{B41CA7B4-F4C3-3ECE-51C1-F5CCD0EEECFC}" dt="2026-05-13T11:29:43.314" v="64" actId="1076"/>
      <pc:docMkLst>
        <pc:docMk/>
      </pc:docMkLst>
      <pc:sldChg chg="addSp delSp modSp">
        <pc:chgData name="Johanna Kaunisvesi" userId="S::johanna.kaunisvesi@kpedu.fi::93f98b48-6f70-4c0f-bdab-6727a1b31ad9" providerId="AD" clId="Web-{B41CA7B4-F4C3-3ECE-51C1-F5CCD0EEECFC}" dt="2026-05-13T11:29:43.314" v="64" actId="1076"/>
        <pc:sldMkLst>
          <pc:docMk/>
          <pc:sldMk cId="1951046864" sldId="290"/>
        </pc:sldMkLst>
        <pc:spChg chg="mod">
          <ac:chgData name="Johanna Kaunisvesi" userId="S::johanna.kaunisvesi@kpedu.fi::93f98b48-6f70-4c0f-bdab-6727a1b31ad9" providerId="AD" clId="Web-{B41CA7B4-F4C3-3ECE-51C1-F5CCD0EEECFC}" dt="2026-05-13T11:16:03.935" v="59" actId="1076"/>
          <ac:spMkLst>
            <pc:docMk/>
            <pc:sldMk cId="1951046864" sldId="290"/>
            <ac:spMk id="2" creationId="{70A0FCF2-14B9-3E77-1468-F10D09E5F4FB}"/>
          </ac:spMkLst>
        </pc:spChg>
      </pc:sldChg>
      <pc:sldChg chg="delSp modSp add replId">
        <pc:chgData name="Johanna Kaunisvesi" userId="S::johanna.kaunisvesi@kpedu.fi::93f98b48-6f70-4c0f-bdab-6727a1b31ad9" providerId="AD" clId="Web-{B41CA7B4-F4C3-3ECE-51C1-F5CCD0EEECFC}" dt="2026-05-13T11:14:49.945" v="16" actId="1076"/>
        <pc:sldMkLst>
          <pc:docMk/>
          <pc:sldMk cId="1728292976" sldId="321"/>
        </pc:sldMkLst>
        <pc:picChg chg="mod">
          <ac:chgData name="Johanna Kaunisvesi" userId="S::johanna.kaunisvesi@kpedu.fi::93f98b48-6f70-4c0f-bdab-6727a1b31ad9" providerId="AD" clId="Web-{B41CA7B4-F4C3-3ECE-51C1-F5CCD0EEECFC}" dt="2026-05-13T11:14:49.945" v="16" actId="1076"/>
          <ac:picMkLst>
            <pc:docMk/>
            <pc:sldMk cId="1728292976" sldId="321"/>
            <ac:picMk id="7" creationId="{8AF78CE4-63FA-7884-A450-0A114D8EDBC6}"/>
          </ac:picMkLst>
        </pc:picChg>
      </pc:sldChg>
    </pc:docChg>
  </pc:docChgLst>
  <pc:docChgLst>
    <pc:chgData name="Johanna Kaunisvesi" userId="S::johanna.kaunisvesi@kpedu.fi::93f98b48-6f70-4c0f-bdab-6727a1b31ad9" providerId="AD" clId="Web-{A6F87967-870C-640D-5519-569A37F38B69}"/>
    <pc:docChg chg="modSld">
      <pc:chgData name="Johanna Kaunisvesi" userId="S::johanna.kaunisvesi@kpedu.fi::93f98b48-6f70-4c0f-bdab-6727a1b31ad9" providerId="AD" clId="Web-{A6F87967-870C-640D-5519-569A37F38B69}" dt="2026-05-18T05:09:36.638" v="14" actId="1076"/>
      <pc:docMkLst>
        <pc:docMk/>
      </pc:docMkLst>
      <pc:sldChg chg="delSp modSp">
        <pc:chgData name="Johanna Kaunisvesi" userId="S::johanna.kaunisvesi@kpedu.fi::93f98b48-6f70-4c0f-bdab-6727a1b31ad9" providerId="AD" clId="Web-{A6F87967-870C-640D-5519-569A37F38B69}" dt="2026-05-18T05:08:06.795" v="1"/>
        <pc:sldMkLst>
          <pc:docMk/>
          <pc:sldMk cId="1951046864" sldId="290"/>
        </pc:sldMkLst>
        <pc:picChg chg="del mod">
          <ac:chgData name="Johanna Kaunisvesi" userId="S::johanna.kaunisvesi@kpedu.fi::93f98b48-6f70-4c0f-bdab-6727a1b31ad9" providerId="AD" clId="Web-{A6F87967-870C-640D-5519-569A37F38B69}" dt="2026-05-18T05:08:06.795" v="1"/>
          <ac:picMkLst>
            <pc:docMk/>
            <pc:sldMk cId="1951046864" sldId="290"/>
            <ac:picMk id="4" creationId="{DBF39439-C5B2-BF86-1F23-24123CDF1E7D}"/>
          </ac:picMkLst>
        </pc:picChg>
      </pc:sldChg>
      <pc:sldChg chg="modSp">
        <pc:chgData name="Johanna Kaunisvesi" userId="S::johanna.kaunisvesi@kpedu.fi::93f98b48-6f70-4c0f-bdab-6727a1b31ad9" providerId="AD" clId="Web-{A6F87967-870C-640D-5519-569A37F38B69}" dt="2026-05-18T05:09:36.638" v="14" actId="1076"/>
        <pc:sldMkLst>
          <pc:docMk/>
          <pc:sldMk cId="1889464830" sldId="312"/>
        </pc:sldMkLst>
        <pc:spChg chg="mod">
          <ac:chgData name="Johanna Kaunisvesi" userId="S::johanna.kaunisvesi@kpedu.fi::93f98b48-6f70-4c0f-bdab-6727a1b31ad9" providerId="AD" clId="Web-{A6F87967-870C-640D-5519-569A37F38B69}" dt="2026-05-18T05:09:36.638" v="14" actId="1076"/>
          <ac:spMkLst>
            <pc:docMk/>
            <pc:sldMk cId="1889464830" sldId="312"/>
            <ac:spMk id="16" creationId="{ABB2CE3F-C42A-3CB6-732F-C18448993159}"/>
          </ac:spMkLst>
        </pc:spChg>
      </pc:sldChg>
      <pc:sldChg chg="addSp modSp">
        <pc:chgData name="Johanna Kaunisvesi" userId="S::johanna.kaunisvesi@kpedu.fi::93f98b48-6f70-4c0f-bdab-6727a1b31ad9" providerId="AD" clId="Web-{A6F87967-870C-640D-5519-569A37F38B69}" dt="2026-05-18T05:08:18.092" v="5" actId="1076"/>
        <pc:sldMkLst>
          <pc:docMk/>
          <pc:sldMk cId="2710227706" sldId="323"/>
        </pc:sldMkLst>
        <pc:picChg chg="add mod modCrop">
          <ac:chgData name="Johanna Kaunisvesi" userId="S::johanna.kaunisvesi@kpedu.fi::93f98b48-6f70-4c0f-bdab-6727a1b31ad9" providerId="AD" clId="Web-{A6F87967-870C-640D-5519-569A37F38B69}" dt="2026-05-18T05:08:18.092" v="5" actId="1076"/>
          <ac:picMkLst>
            <pc:docMk/>
            <pc:sldMk cId="2710227706" sldId="323"/>
            <ac:picMk id="3" creationId="{8E53961E-19A8-8EFB-A85B-180A2A12FD3A}"/>
          </ac:picMkLst>
        </pc:picChg>
      </pc:sldChg>
    </pc:docChg>
  </pc:docChgLst>
  <pc:docChgLst>
    <pc:chgData name="Johanna Kaunisvesi" userId="S::johanna.kaunisvesi@kpedu.fi::93f98b48-6f70-4c0f-bdab-6727a1b31ad9" providerId="AD" clId="Web-{95D6D4D9-1EEC-7F47-1E05-F4123A96CA04}"/>
    <pc:docChg chg="modSld">
      <pc:chgData name="Johanna Kaunisvesi" userId="S::johanna.kaunisvesi@kpedu.fi::93f98b48-6f70-4c0f-bdab-6727a1b31ad9" providerId="AD" clId="Web-{95D6D4D9-1EEC-7F47-1E05-F4123A96CA04}" dt="2026-05-13T10:35:55.262" v="222" actId="20577"/>
      <pc:docMkLst>
        <pc:docMk/>
      </pc:docMkLst>
      <pc:sldChg chg="addSp delSp modSp">
        <pc:chgData name="Johanna Kaunisvesi" userId="S::johanna.kaunisvesi@kpedu.fi::93f98b48-6f70-4c0f-bdab-6727a1b31ad9" providerId="AD" clId="Web-{95D6D4D9-1EEC-7F47-1E05-F4123A96CA04}" dt="2026-05-13T10:35:55.262" v="222" actId="20577"/>
        <pc:sldMkLst>
          <pc:docMk/>
          <pc:sldMk cId="1951046864" sldId="290"/>
        </pc:sldMkLst>
      </pc:sldChg>
    </pc:docChg>
  </pc:docChgLst>
  <pc:docChgLst>
    <pc:chgData name="Anne Eteläaho" userId="70e73c58-c038-4d92-9098-e379ee507256" providerId="ADAL" clId="{F54B666D-6133-4561-B672-F2DD144F36BD}"/>
    <pc:docChg chg="custSel addSld delSld modSld sldOrd modSection">
      <pc:chgData name="Anne Eteläaho" userId="70e73c58-c038-4d92-9098-e379ee507256" providerId="ADAL" clId="{F54B666D-6133-4561-B672-F2DD144F36BD}" dt="2026-05-19T05:36:36.094" v="1792"/>
      <pc:docMkLst>
        <pc:docMk/>
      </pc:docMkLst>
      <pc:sldChg chg="addSp delSp modSp mod ord modClrScheme chgLayout">
        <pc:chgData name="Anne Eteläaho" userId="70e73c58-c038-4d92-9098-e379ee507256" providerId="ADAL" clId="{F54B666D-6133-4561-B672-F2DD144F36BD}" dt="2026-05-18T07:34:27.057" v="1757" actId="26606"/>
        <pc:sldMkLst>
          <pc:docMk/>
          <pc:sldMk cId="3994446614" sldId="258"/>
        </pc:sldMkLst>
        <pc:spChg chg="mod">
          <ac:chgData name="Anne Eteläaho" userId="70e73c58-c038-4d92-9098-e379ee507256" providerId="ADAL" clId="{F54B666D-6133-4561-B672-F2DD144F36BD}" dt="2026-05-18T07:34:27.057" v="1757" actId="26606"/>
          <ac:spMkLst>
            <pc:docMk/>
            <pc:sldMk cId="3994446614" sldId="258"/>
            <ac:spMk id="2" creationId="{1F886826-178C-44FE-89E3-4B6046874DC9}"/>
          </ac:spMkLst>
        </pc:spChg>
        <pc:spChg chg="mod">
          <ac:chgData name="Anne Eteläaho" userId="70e73c58-c038-4d92-9098-e379ee507256" providerId="ADAL" clId="{F54B666D-6133-4561-B672-F2DD144F36BD}" dt="2026-05-18T07:34:27.057" v="1757" actId="26606"/>
          <ac:spMkLst>
            <pc:docMk/>
            <pc:sldMk cId="3994446614" sldId="258"/>
            <ac:spMk id="3" creationId="{84C7D55B-FF3E-40F4-912F-169BF04AFBF0}"/>
          </ac:spMkLst>
        </pc:spChg>
        <pc:picChg chg="add del mod">
          <ac:chgData name="Anne Eteläaho" userId="70e73c58-c038-4d92-9098-e379ee507256" providerId="ADAL" clId="{F54B666D-6133-4561-B672-F2DD144F36BD}" dt="2026-05-18T07:33:23.360" v="1753" actId="21"/>
          <ac:picMkLst>
            <pc:docMk/>
            <pc:sldMk cId="3994446614" sldId="258"/>
            <ac:picMk id="5" creationId="{C7FCB902-7FD7-4675-C82D-1DA9E5108DCF}"/>
          </ac:picMkLst>
        </pc:picChg>
        <pc:picChg chg="add mod">
          <ac:chgData name="Anne Eteläaho" userId="70e73c58-c038-4d92-9098-e379ee507256" providerId="ADAL" clId="{F54B666D-6133-4561-B672-F2DD144F36BD}" dt="2026-05-18T07:34:27.057" v="1757" actId="26606"/>
          <ac:picMkLst>
            <pc:docMk/>
            <pc:sldMk cId="3994446614" sldId="258"/>
            <ac:picMk id="6" creationId="{7B7C1C41-F06A-9C75-6F38-7BF2E45D8503}"/>
          </ac:picMkLst>
        </pc:picChg>
      </pc:sldChg>
      <pc:sldChg chg="modSp mod">
        <pc:chgData name="Anne Eteläaho" userId="70e73c58-c038-4d92-9098-e379ee507256" providerId="ADAL" clId="{F54B666D-6133-4561-B672-F2DD144F36BD}" dt="2026-05-18T07:19:16.431" v="1590" actId="20577"/>
        <pc:sldMkLst>
          <pc:docMk/>
          <pc:sldMk cId="3282159105" sldId="259"/>
        </pc:sldMkLst>
        <pc:spChg chg="mod">
          <ac:chgData name="Anne Eteläaho" userId="70e73c58-c038-4d92-9098-e379ee507256" providerId="ADAL" clId="{F54B666D-6133-4561-B672-F2DD144F36BD}" dt="2026-05-18T07:19:16.431" v="1590" actId="20577"/>
          <ac:spMkLst>
            <pc:docMk/>
            <pc:sldMk cId="3282159105" sldId="259"/>
            <ac:spMk id="6" creationId="{603644B6-CEB4-F142-A039-7F8D72362623}"/>
          </ac:spMkLst>
        </pc:spChg>
      </pc:sldChg>
      <pc:sldChg chg="modSp mod">
        <pc:chgData name="Anne Eteläaho" userId="70e73c58-c038-4d92-9098-e379ee507256" providerId="ADAL" clId="{F54B666D-6133-4561-B672-F2DD144F36BD}" dt="2026-05-18T07:19:40.141" v="1594" actId="255"/>
        <pc:sldMkLst>
          <pc:docMk/>
          <pc:sldMk cId="517768609" sldId="282"/>
        </pc:sldMkLst>
        <pc:spChg chg="mod">
          <ac:chgData name="Anne Eteläaho" userId="70e73c58-c038-4d92-9098-e379ee507256" providerId="ADAL" clId="{F54B666D-6133-4561-B672-F2DD144F36BD}" dt="2026-05-18T07:19:40.141" v="1594" actId="255"/>
          <ac:spMkLst>
            <pc:docMk/>
            <pc:sldMk cId="517768609" sldId="282"/>
            <ac:spMk id="3" creationId="{76E10F12-43D1-4FC1-B119-B68DDE5AE981}"/>
          </ac:spMkLst>
        </pc:spChg>
      </pc:sldChg>
      <pc:sldChg chg="addSp delSp modSp mod ord">
        <pc:chgData name="Anne Eteläaho" userId="70e73c58-c038-4d92-9098-e379ee507256" providerId="ADAL" clId="{F54B666D-6133-4561-B672-F2DD144F36BD}" dt="2026-05-18T07:29:28.690" v="1679"/>
        <pc:sldMkLst>
          <pc:docMk/>
          <pc:sldMk cId="1951046864" sldId="290"/>
        </pc:sldMkLst>
        <pc:spChg chg="mod">
          <ac:chgData name="Anne Eteläaho" userId="70e73c58-c038-4d92-9098-e379ee507256" providerId="ADAL" clId="{F54B666D-6133-4561-B672-F2DD144F36BD}" dt="2026-05-18T06:28:32.786" v="801" actId="14100"/>
          <ac:spMkLst>
            <pc:docMk/>
            <pc:sldMk cId="1951046864" sldId="290"/>
            <ac:spMk id="2" creationId="{70A0FCF2-14B9-3E77-1468-F10D09E5F4FB}"/>
          </ac:spMkLst>
        </pc:spChg>
        <pc:spChg chg="add mod">
          <ac:chgData name="Anne Eteläaho" userId="70e73c58-c038-4d92-9098-e379ee507256" providerId="ADAL" clId="{F54B666D-6133-4561-B672-F2DD144F36BD}" dt="2026-05-18T07:29:20.455" v="1677" actId="20577"/>
          <ac:spMkLst>
            <pc:docMk/>
            <pc:sldMk cId="1951046864" sldId="290"/>
            <ac:spMk id="7" creationId="{070B16F6-7E33-FF02-8FA1-E79D6EBC953F}"/>
          </ac:spMkLst>
        </pc:spChg>
        <pc:spChg chg="del mod">
          <ac:chgData name="Anne Eteläaho" userId="70e73c58-c038-4d92-9098-e379ee507256" providerId="ADAL" clId="{F54B666D-6133-4561-B672-F2DD144F36BD}" dt="2026-05-18T07:29:28.690" v="1679"/>
          <ac:spMkLst>
            <pc:docMk/>
            <pc:sldMk cId="1951046864" sldId="290"/>
            <ac:spMk id="8" creationId="{FF83EBCB-35E5-84CC-7A4B-6C35B1EDEE6C}"/>
          </ac:spMkLst>
        </pc:spChg>
      </pc:sldChg>
      <pc:sldChg chg="modSp mod">
        <pc:chgData name="Anne Eteläaho" userId="70e73c58-c038-4d92-9098-e379ee507256" providerId="ADAL" clId="{F54B666D-6133-4561-B672-F2DD144F36BD}" dt="2026-05-15T09:31:29.211" v="122" actId="20577"/>
        <pc:sldMkLst>
          <pc:docMk/>
          <pc:sldMk cId="183795405" sldId="304"/>
        </pc:sldMkLst>
        <pc:spChg chg="mod">
          <ac:chgData name="Anne Eteläaho" userId="70e73c58-c038-4d92-9098-e379ee507256" providerId="ADAL" clId="{F54B666D-6133-4561-B672-F2DD144F36BD}" dt="2026-05-15T09:31:29.211" v="122" actId="20577"/>
          <ac:spMkLst>
            <pc:docMk/>
            <pc:sldMk cId="183795405" sldId="304"/>
            <ac:spMk id="9" creationId="{9E1B0E09-0FD3-CDC6-EE6A-C2D575DC5C45}"/>
          </ac:spMkLst>
        </pc:spChg>
      </pc:sldChg>
      <pc:sldChg chg="modSp mod">
        <pc:chgData name="Anne Eteläaho" userId="70e73c58-c038-4d92-9098-e379ee507256" providerId="ADAL" clId="{F54B666D-6133-4561-B672-F2DD144F36BD}" dt="2026-05-18T07:25:39.272" v="1636" actId="20577"/>
        <pc:sldMkLst>
          <pc:docMk/>
          <pc:sldMk cId="295431804" sldId="309"/>
        </pc:sldMkLst>
        <pc:spChg chg="mod">
          <ac:chgData name="Anne Eteläaho" userId="70e73c58-c038-4d92-9098-e379ee507256" providerId="ADAL" clId="{F54B666D-6133-4561-B672-F2DD144F36BD}" dt="2026-05-18T06:14:55.418" v="448" actId="20577"/>
          <ac:spMkLst>
            <pc:docMk/>
            <pc:sldMk cId="295431804" sldId="309"/>
            <ac:spMk id="2" creationId="{D0F84FF8-4D6C-DCDF-C081-6F069DC69ED9}"/>
          </ac:spMkLst>
        </pc:spChg>
        <pc:spChg chg="mod">
          <ac:chgData name="Anne Eteläaho" userId="70e73c58-c038-4d92-9098-e379ee507256" providerId="ADAL" clId="{F54B666D-6133-4561-B672-F2DD144F36BD}" dt="2026-05-18T07:25:39.272" v="1636" actId="20577"/>
          <ac:spMkLst>
            <pc:docMk/>
            <pc:sldMk cId="295431804" sldId="309"/>
            <ac:spMk id="3" creationId="{0A9D4797-0E9B-135D-CE94-4AAFFE9F4C24}"/>
          </ac:spMkLst>
        </pc:spChg>
      </pc:sldChg>
      <pc:sldChg chg="addSp delSp modSp mod ord">
        <pc:chgData name="Anne Eteläaho" userId="70e73c58-c038-4d92-9098-e379ee507256" providerId="ADAL" clId="{F54B666D-6133-4561-B672-F2DD144F36BD}" dt="2026-05-19T05:36:36.094" v="1792"/>
        <pc:sldMkLst>
          <pc:docMk/>
          <pc:sldMk cId="2473770858" sldId="313"/>
        </pc:sldMkLst>
        <pc:spChg chg="mod">
          <ac:chgData name="Anne Eteläaho" userId="70e73c58-c038-4d92-9098-e379ee507256" providerId="ADAL" clId="{F54B666D-6133-4561-B672-F2DD144F36BD}" dt="2026-05-19T05:36:27.296" v="1789"/>
          <ac:spMkLst>
            <pc:docMk/>
            <pc:sldMk cId="2473770858" sldId="313"/>
            <ac:spMk id="2" creationId="{6893C37A-BDBE-CB7A-048B-3D492F930DB0}"/>
          </ac:spMkLst>
        </pc:spChg>
        <pc:spChg chg="del mod">
          <ac:chgData name="Anne Eteläaho" userId="70e73c58-c038-4d92-9098-e379ee507256" providerId="ADAL" clId="{F54B666D-6133-4561-B672-F2DD144F36BD}" dt="2026-05-19T05:36:36.094" v="1792"/>
          <ac:spMkLst>
            <pc:docMk/>
            <pc:sldMk cId="2473770858" sldId="313"/>
            <ac:spMk id="5" creationId="{4A1DEA2D-3BEF-5D94-D806-1D44BA13ADB4}"/>
          </ac:spMkLst>
        </pc:spChg>
        <pc:spChg chg="mod">
          <ac:chgData name="Anne Eteläaho" userId="70e73c58-c038-4d92-9098-e379ee507256" providerId="ADAL" clId="{F54B666D-6133-4561-B672-F2DD144F36BD}" dt="2026-05-18T07:27:56.003" v="1660" actId="1076"/>
          <ac:spMkLst>
            <pc:docMk/>
            <pc:sldMk cId="2473770858" sldId="313"/>
            <ac:spMk id="6" creationId="{BC587DA4-69E4-C1F2-F34E-AC2C714C7B62}"/>
          </ac:spMkLst>
        </pc:spChg>
        <pc:picChg chg="add del mod">
          <ac:chgData name="Anne Eteläaho" userId="70e73c58-c038-4d92-9098-e379ee507256" providerId="ADAL" clId="{F54B666D-6133-4561-B672-F2DD144F36BD}" dt="2026-05-18T07:37:06.542" v="1761" actId="21"/>
          <ac:picMkLst>
            <pc:docMk/>
            <pc:sldMk cId="2473770858" sldId="313"/>
            <ac:picMk id="4" creationId="{176DD07D-C3A9-CB6B-D11C-7CFA6C9AFDD1}"/>
          </ac:picMkLst>
        </pc:picChg>
      </pc:sldChg>
      <pc:sldChg chg="addSp modSp new mod">
        <pc:chgData name="Anne Eteläaho" userId="70e73c58-c038-4d92-9098-e379ee507256" providerId="ADAL" clId="{F54B666D-6133-4561-B672-F2DD144F36BD}" dt="2026-05-18T06:22:33.006" v="795" actId="1076"/>
        <pc:sldMkLst>
          <pc:docMk/>
          <pc:sldMk cId="1360378575" sldId="322"/>
        </pc:sldMkLst>
        <pc:picChg chg="add mod">
          <ac:chgData name="Anne Eteläaho" userId="70e73c58-c038-4d92-9098-e379ee507256" providerId="ADAL" clId="{F54B666D-6133-4561-B672-F2DD144F36BD}" dt="2026-05-18T05:52:59.049" v="154" actId="14100"/>
          <ac:picMkLst>
            <pc:docMk/>
            <pc:sldMk cId="1360378575" sldId="322"/>
            <ac:picMk id="3" creationId="{38760757-F38E-E4EB-F3CE-1F5E487EC20C}"/>
          </ac:picMkLst>
        </pc:picChg>
        <pc:picChg chg="add mod">
          <ac:chgData name="Anne Eteläaho" userId="70e73c58-c038-4d92-9098-e379ee507256" providerId="ADAL" clId="{F54B666D-6133-4561-B672-F2DD144F36BD}" dt="2026-05-18T06:22:33.006" v="795" actId="1076"/>
          <ac:picMkLst>
            <pc:docMk/>
            <pc:sldMk cId="1360378575" sldId="322"/>
            <ac:picMk id="4" creationId="{2D111534-5CBF-7E9D-9427-AE789E62B2AD}"/>
          </ac:picMkLst>
        </pc:picChg>
      </pc:sldChg>
      <pc:sldChg chg="addSp modSp new mod">
        <pc:chgData name="Anne Eteläaho" userId="70e73c58-c038-4d92-9098-e379ee507256" providerId="ADAL" clId="{F54B666D-6133-4561-B672-F2DD144F36BD}" dt="2026-05-18T07:11:48.973" v="1482" actId="1076"/>
        <pc:sldMkLst>
          <pc:docMk/>
          <pc:sldMk cId="1236519278" sldId="325"/>
        </pc:sldMkLst>
        <pc:spChg chg="mod">
          <ac:chgData name="Anne Eteläaho" userId="70e73c58-c038-4d92-9098-e379ee507256" providerId="ADAL" clId="{F54B666D-6133-4561-B672-F2DD144F36BD}" dt="2026-05-18T05:12:12.267" v="145" actId="20577"/>
          <ac:spMkLst>
            <pc:docMk/>
            <pc:sldMk cId="1236519278" sldId="325"/>
            <ac:spMk id="2" creationId="{A64CA127-E0B0-F118-977C-ACC68311751F}"/>
          </ac:spMkLst>
        </pc:spChg>
        <pc:picChg chg="add mod">
          <ac:chgData name="Anne Eteläaho" userId="70e73c58-c038-4d92-9098-e379ee507256" providerId="ADAL" clId="{F54B666D-6133-4561-B672-F2DD144F36BD}" dt="2026-05-18T07:11:48.973" v="1482" actId="1076"/>
          <ac:picMkLst>
            <pc:docMk/>
            <pc:sldMk cId="1236519278" sldId="325"/>
            <ac:picMk id="3" creationId="{00FB3CF2-9D31-19B8-9D05-C0417FA3AA56}"/>
          </ac:picMkLst>
        </pc:picChg>
      </pc:sldChg>
      <pc:sldChg chg="addSp modSp new mod ord">
        <pc:chgData name="Anne Eteläaho" userId="70e73c58-c038-4d92-9098-e379ee507256" providerId="ADAL" clId="{F54B666D-6133-4561-B672-F2DD144F36BD}" dt="2026-05-19T05:36:04.967" v="1786" actId="113"/>
        <pc:sldMkLst>
          <pc:docMk/>
          <pc:sldMk cId="2480348286" sldId="327"/>
        </pc:sldMkLst>
        <pc:spChg chg="add mod">
          <ac:chgData name="Anne Eteläaho" userId="70e73c58-c038-4d92-9098-e379ee507256" providerId="ADAL" clId="{F54B666D-6133-4561-B672-F2DD144F36BD}" dt="2026-05-19T05:36:04.967" v="1786" actId="113"/>
          <ac:spMkLst>
            <pc:docMk/>
            <pc:sldMk cId="2480348286" sldId="327"/>
            <ac:spMk id="3" creationId="{1324C526-DEDC-04A6-22A7-CC55B9C1B62D}"/>
          </ac:spMkLst>
        </pc:spChg>
      </pc:sldChg>
      <pc:sldChg chg="addSp delSp modSp new mod modClrScheme chgLayout">
        <pc:chgData name="Anne Eteläaho" userId="70e73c58-c038-4d92-9098-e379ee507256" providerId="ADAL" clId="{F54B666D-6133-4561-B672-F2DD144F36BD}" dt="2026-05-18T07:34:31.928" v="1758" actId="1076"/>
        <pc:sldMkLst>
          <pc:docMk/>
          <pc:sldMk cId="1685562177" sldId="328"/>
        </pc:sldMkLst>
        <pc:spChg chg="mod">
          <ac:chgData name="Anne Eteläaho" userId="70e73c58-c038-4d92-9098-e379ee507256" providerId="ADAL" clId="{F54B666D-6133-4561-B672-F2DD144F36BD}" dt="2026-05-18T07:33:11.957" v="1752" actId="26606"/>
          <ac:spMkLst>
            <pc:docMk/>
            <pc:sldMk cId="1685562177" sldId="328"/>
            <ac:spMk id="2" creationId="{097FF886-1433-3120-0059-4609C3B99412}"/>
          </ac:spMkLst>
        </pc:spChg>
        <pc:spChg chg="mod">
          <ac:chgData name="Anne Eteläaho" userId="70e73c58-c038-4d92-9098-e379ee507256" providerId="ADAL" clId="{F54B666D-6133-4561-B672-F2DD144F36BD}" dt="2026-05-18T07:33:11.957" v="1752" actId="26606"/>
          <ac:spMkLst>
            <pc:docMk/>
            <pc:sldMk cId="1685562177" sldId="328"/>
            <ac:spMk id="3" creationId="{2172DFB0-8ECB-A9ED-09CA-AA7C3748EC86}"/>
          </ac:spMkLst>
        </pc:spChg>
        <pc:picChg chg="add del mod">
          <ac:chgData name="Anne Eteläaho" userId="70e73c58-c038-4d92-9098-e379ee507256" providerId="ADAL" clId="{F54B666D-6133-4561-B672-F2DD144F36BD}" dt="2026-05-18T07:34:20.609" v="1755" actId="21"/>
          <ac:picMkLst>
            <pc:docMk/>
            <pc:sldMk cId="1685562177" sldId="328"/>
            <ac:picMk id="5" creationId="{7B7C1C41-F06A-9C75-6F38-7BF2E45D8503}"/>
          </ac:picMkLst>
        </pc:picChg>
        <pc:picChg chg="add mod">
          <ac:chgData name="Anne Eteläaho" userId="70e73c58-c038-4d92-9098-e379ee507256" providerId="ADAL" clId="{F54B666D-6133-4561-B672-F2DD144F36BD}" dt="2026-05-18T07:34:31.928" v="1758" actId="1076"/>
          <ac:picMkLst>
            <pc:docMk/>
            <pc:sldMk cId="1685562177" sldId="328"/>
            <ac:picMk id="6" creationId="{6D73811F-FB76-4C09-7CC3-2A1B75A5D07F}"/>
          </ac:picMkLst>
        </pc:picChg>
      </pc:sldChg>
    </pc:docChg>
  </pc:docChgLst>
  <pc:docChgLst>
    <pc:chgData name="Johanna Kaunisvesi" userId="S::johanna.kaunisvesi@kpedu.fi::93f98b48-6f70-4c0f-bdab-6727a1b31ad9" providerId="AD" clId="Web-{BA9841BC-909B-3A0C-3E43-24AAE910E134}"/>
    <pc:docChg chg="addSld delSld modSld modSection">
      <pc:chgData name="Johanna Kaunisvesi" userId="S::johanna.kaunisvesi@kpedu.fi::93f98b48-6f70-4c0f-bdab-6727a1b31ad9" providerId="AD" clId="Web-{BA9841BC-909B-3A0C-3E43-24AAE910E134}" dt="2026-05-11T12:52:36.806" v="1263"/>
      <pc:docMkLst>
        <pc:docMk/>
      </pc:docMkLst>
      <pc:sldChg chg="addSp delSp modSp mod modClrScheme chgLayout">
        <pc:chgData name="Johanna Kaunisvesi" userId="S::johanna.kaunisvesi@kpedu.fi::93f98b48-6f70-4c0f-bdab-6727a1b31ad9" providerId="AD" clId="Web-{BA9841BC-909B-3A0C-3E43-24AAE910E134}" dt="2026-05-11T09:52:21.948" v="216"/>
        <pc:sldMkLst>
          <pc:docMk/>
          <pc:sldMk cId="239852276" sldId="263"/>
        </pc:sldMkLst>
        <pc:spChg chg="mod">
          <ac:chgData name="Johanna Kaunisvesi" userId="S::johanna.kaunisvesi@kpedu.fi::93f98b48-6f70-4c0f-bdab-6727a1b31ad9" providerId="AD" clId="Web-{BA9841BC-909B-3A0C-3E43-24AAE910E134}" dt="2026-05-11T09:52:21.948" v="215"/>
          <ac:spMkLst>
            <pc:docMk/>
            <pc:sldMk cId="239852276" sldId="263"/>
            <ac:spMk id="16" creationId="{A1BBE970-78B4-BE73-FA60-0ED56A877EA2}"/>
          </ac:spMkLst>
        </pc:spChg>
        <pc:spChg chg="add mod">
          <ac:chgData name="Johanna Kaunisvesi" userId="S::johanna.kaunisvesi@kpedu.fi::93f98b48-6f70-4c0f-bdab-6727a1b31ad9" providerId="AD" clId="Web-{BA9841BC-909B-3A0C-3E43-24AAE910E134}" dt="2026-05-11T09:52:21.948" v="216"/>
          <ac:spMkLst>
            <pc:docMk/>
            <pc:sldMk cId="239852276" sldId="263"/>
            <ac:spMk id="21" creationId="{05CE7469-E132-3E67-7D95-8F60BB48410E}"/>
          </ac:spMkLst>
        </pc:spChg>
        <pc:picChg chg="add mod ord">
          <ac:chgData name="Johanna Kaunisvesi" userId="S::johanna.kaunisvesi@kpedu.fi::93f98b48-6f70-4c0f-bdab-6727a1b31ad9" providerId="AD" clId="Web-{BA9841BC-909B-3A0C-3E43-24AAE910E134}" dt="2026-05-11T09:52:21.948" v="215"/>
          <ac:picMkLst>
            <pc:docMk/>
            <pc:sldMk cId="239852276" sldId="263"/>
            <ac:picMk id="4" creationId="{CD87FCF0-EC85-35F1-B848-DE2563387BA7}"/>
          </ac:picMkLst>
        </pc:picChg>
      </pc:sldChg>
      <pc:sldChg chg="addSp delSp modSp">
        <pc:chgData name="Johanna Kaunisvesi" userId="S::johanna.kaunisvesi@kpedu.fi::93f98b48-6f70-4c0f-bdab-6727a1b31ad9" providerId="AD" clId="Web-{BA9841BC-909B-3A0C-3E43-24AAE910E134}" dt="2026-05-11T12:52:36.806" v="1263"/>
        <pc:sldMkLst>
          <pc:docMk/>
          <pc:sldMk cId="408938598" sldId="293"/>
        </pc:sldMkLst>
      </pc:sldChg>
      <pc:sldChg chg="addSp delSp modSp">
        <pc:chgData name="Johanna Kaunisvesi" userId="S::johanna.kaunisvesi@kpedu.fi::93f98b48-6f70-4c0f-bdab-6727a1b31ad9" providerId="AD" clId="Web-{BA9841BC-909B-3A0C-3E43-24AAE910E134}" dt="2026-05-11T10:29:20.462" v="791" actId="1076"/>
        <pc:sldMkLst>
          <pc:docMk/>
          <pc:sldMk cId="1629409676" sldId="294"/>
        </pc:sldMkLst>
        <pc:spChg chg="mod">
          <ac:chgData name="Johanna Kaunisvesi" userId="S::johanna.kaunisvesi@kpedu.fi::93f98b48-6f70-4c0f-bdab-6727a1b31ad9" providerId="AD" clId="Web-{BA9841BC-909B-3A0C-3E43-24AAE910E134}" dt="2026-05-11T10:21:58.315" v="703" actId="20577"/>
          <ac:spMkLst>
            <pc:docMk/>
            <pc:sldMk cId="1629409676" sldId="294"/>
            <ac:spMk id="7" creationId="{431A290E-3402-82C5-E720-9D1C88642402}"/>
          </ac:spMkLst>
        </pc:spChg>
        <pc:graphicFrameChg chg="add mod modGraphic">
          <ac:chgData name="Johanna Kaunisvesi" userId="S::johanna.kaunisvesi@kpedu.fi::93f98b48-6f70-4c0f-bdab-6727a1b31ad9" providerId="AD" clId="Web-{BA9841BC-909B-3A0C-3E43-24AAE910E134}" dt="2026-05-11T10:29:20.462" v="791" actId="1076"/>
          <ac:graphicFrameMkLst>
            <pc:docMk/>
            <pc:sldMk cId="1629409676" sldId="294"/>
            <ac:graphicFrameMk id="11" creationId="{FA4382D6-E4A9-434A-579A-BE41FB4E6B68}"/>
          </ac:graphicFrameMkLst>
        </pc:graphicFrameChg>
      </pc:sldChg>
      <pc:sldChg chg="addSp delSp modSp">
        <pc:chgData name="Johanna Kaunisvesi" userId="S::johanna.kaunisvesi@kpedu.fi::93f98b48-6f70-4c0f-bdab-6727a1b31ad9" providerId="AD" clId="Web-{BA9841BC-909B-3A0C-3E43-24AAE910E134}" dt="2026-05-11T12:36:35.957" v="976" actId="1076"/>
        <pc:sldMkLst>
          <pc:docMk/>
          <pc:sldMk cId="2818917359" sldId="297"/>
        </pc:sldMkLst>
        <pc:spChg chg="add mod">
          <ac:chgData name="Johanna Kaunisvesi" userId="S::johanna.kaunisvesi@kpedu.fi::93f98b48-6f70-4c0f-bdab-6727a1b31ad9" providerId="AD" clId="Web-{BA9841BC-909B-3A0C-3E43-24AAE910E134}" dt="2026-05-11T12:36:35.957" v="976" actId="1076"/>
          <ac:spMkLst>
            <pc:docMk/>
            <pc:sldMk cId="2818917359" sldId="297"/>
            <ac:spMk id="11" creationId="{6F677060-F6A4-17CD-42E5-5E8337E1EAB9}"/>
          </ac:spMkLst>
        </pc:spChg>
        <pc:graphicFrameChg chg="add mod modGraphic">
          <ac:chgData name="Johanna Kaunisvesi" userId="S::johanna.kaunisvesi@kpedu.fi::93f98b48-6f70-4c0f-bdab-6727a1b31ad9" providerId="AD" clId="Web-{BA9841BC-909B-3A0C-3E43-24AAE910E134}" dt="2026-05-11T12:36:31.738" v="975" actId="1076"/>
          <ac:graphicFrameMkLst>
            <pc:docMk/>
            <pc:sldMk cId="2818917359" sldId="297"/>
            <ac:graphicFrameMk id="5" creationId="{AF9BE751-5A54-0DB0-C2DF-10692AEC680C}"/>
          </ac:graphicFrameMkLst>
        </pc:graphicFrameChg>
        <pc:graphicFrameChg chg="add mod modGraphic">
          <ac:chgData name="Johanna Kaunisvesi" userId="S::johanna.kaunisvesi@kpedu.fi::93f98b48-6f70-4c0f-bdab-6727a1b31ad9" providerId="AD" clId="Web-{BA9841BC-909B-3A0C-3E43-24AAE910E134}" dt="2026-05-11T12:35:45.597" v="960" actId="1076"/>
          <ac:graphicFrameMkLst>
            <pc:docMk/>
            <pc:sldMk cId="2818917359" sldId="297"/>
            <ac:graphicFrameMk id="10" creationId="{7CE89C9B-98B6-043B-C9E7-264ED48DBA6A}"/>
          </ac:graphicFrameMkLst>
        </pc:graphicFrameChg>
      </pc:sldChg>
      <pc:sldChg chg="addSp delSp modSp mod modClrScheme chgLayout">
        <pc:chgData name="Johanna Kaunisvesi" userId="S::johanna.kaunisvesi@kpedu.fi::93f98b48-6f70-4c0f-bdab-6727a1b31ad9" providerId="AD" clId="Web-{BA9841BC-909B-3A0C-3E43-24AAE910E134}" dt="2026-05-11T09:56:14.751" v="246"/>
        <pc:sldMkLst>
          <pc:docMk/>
          <pc:sldMk cId="3063321735" sldId="302"/>
        </pc:sldMkLst>
        <pc:spChg chg="mod">
          <ac:chgData name="Johanna Kaunisvesi" userId="S::johanna.kaunisvesi@kpedu.fi::93f98b48-6f70-4c0f-bdab-6727a1b31ad9" providerId="AD" clId="Web-{BA9841BC-909B-3A0C-3E43-24AAE910E134}" dt="2026-05-11T09:56:14.751" v="246"/>
          <ac:spMkLst>
            <pc:docMk/>
            <pc:sldMk cId="3063321735" sldId="302"/>
            <ac:spMk id="16" creationId="{69265136-D546-3015-A709-3129684441C9}"/>
          </ac:spMkLst>
        </pc:spChg>
        <pc:picChg chg="add mod ord">
          <ac:chgData name="Johanna Kaunisvesi" userId="S::johanna.kaunisvesi@kpedu.fi::93f98b48-6f70-4c0f-bdab-6727a1b31ad9" providerId="AD" clId="Web-{BA9841BC-909B-3A0C-3E43-24AAE910E134}" dt="2026-05-11T09:56:14.751" v="246"/>
          <ac:picMkLst>
            <pc:docMk/>
            <pc:sldMk cId="3063321735" sldId="302"/>
            <ac:picMk id="4" creationId="{1EB196BE-ACA4-8975-1D36-52923E3F2215}"/>
          </ac:picMkLst>
        </pc:picChg>
        <pc:picChg chg="add mod ord">
          <ac:chgData name="Johanna Kaunisvesi" userId="S::johanna.kaunisvesi@kpedu.fi::93f98b48-6f70-4c0f-bdab-6727a1b31ad9" providerId="AD" clId="Web-{BA9841BC-909B-3A0C-3E43-24AAE910E134}" dt="2026-05-11T09:56:14.751" v="246"/>
          <ac:picMkLst>
            <pc:docMk/>
            <pc:sldMk cId="3063321735" sldId="302"/>
            <ac:picMk id="12" creationId="{CF098A04-CD09-D4C4-FD7D-74E1C12EB88A}"/>
          </ac:picMkLst>
        </pc:picChg>
      </pc:sldChg>
      <pc:sldChg chg="delSp modSp">
        <pc:chgData name="Johanna Kaunisvesi" userId="S::johanna.kaunisvesi@kpedu.fi::93f98b48-6f70-4c0f-bdab-6727a1b31ad9" providerId="AD" clId="Web-{BA9841BC-909B-3A0C-3E43-24AAE910E134}" dt="2026-05-11T12:41:26.649" v="992"/>
        <pc:sldMkLst>
          <pc:docMk/>
          <pc:sldMk cId="183795405" sldId="304"/>
        </pc:sldMkLst>
      </pc:sldChg>
      <pc:sldChg chg="addSp delSp modSp mod modClrScheme chgLayout">
        <pc:chgData name="Johanna Kaunisvesi" userId="S::johanna.kaunisvesi@kpedu.fi::93f98b48-6f70-4c0f-bdab-6727a1b31ad9" providerId="AD" clId="Web-{BA9841BC-909B-3A0C-3E43-24AAE910E134}" dt="2026-05-11T09:47:41.650" v="51"/>
        <pc:sldMkLst>
          <pc:docMk/>
          <pc:sldMk cId="1889464830" sldId="312"/>
        </pc:sldMkLst>
        <pc:spChg chg="add mod">
          <ac:chgData name="Johanna Kaunisvesi" userId="S::johanna.kaunisvesi@kpedu.fi::93f98b48-6f70-4c0f-bdab-6727a1b31ad9" providerId="AD" clId="Web-{BA9841BC-909B-3A0C-3E43-24AAE910E134}" dt="2026-05-11T09:43:03.799" v="18" actId="20577"/>
          <ac:spMkLst>
            <pc:docMk/>
            <pc:sldMk cId="1889464830" sldId="312"/>
            <ac:spMk id="4" creationId="{17AC963B-A1D4-32DA-C44D-21DD5D326508}"/>
          </ac:spMkLst>
        </pc:spChg>
        <pc:spChg chg="mod">
          <ac:chgData name="Johanna Kaunisvesi" userId="S::johanna.kaunisvesi@kpedu.fi::93f98b48-6f70-4c0f-bdab-6727a1b31ad9" providerId="AD" clId="Web-{BA9841BC-909B-3A0C-3E43-24AAE910E134}" dt="2026-05-11T09:42:30.064" v="15"/>
          <ac:spMkLst>
            <pc:docMk/>
            <pc:sldMk cId="1889464830" sldId="312"/>
            <ac:spMk id="16" creationId="{ABB2CE3F-C42A-3CB6-732F-C18448993159}"/>
          </ac:spMkLst>
        </pc:spChg>
        <pc:picChg chg="add mod ord">
          <ac:chgData name="Johanna Kaunisvesi" userId="S::johanna.kaunisvesi@kpedu.fi::93f98b48-6f70-4c0f-bdab-6727a1b31ad9" providerId="AD" clId="Web-{BA9841BC-909B-3A0C-3E43-24AAE910E134}" dt="2026-05-11T09:42:30.064" v="15"/>
          <ac:picMkLst>
            <pc:docMk/>
            <pc:sldMk cId="1889464830" sldId="312"/>
            <ac:picMk id="14" creationId="{4B5906D4-4486-5B27-6F1C-0B5583BD6CDB}"/>
          </ac:picMkLst>
        </pc:picChg>
      </pc:sldChg>
      <pc:sldChg chg="addSp delSp modSp add replId">
        <pc:chgData name="Johanna Kaunisvesi" userId="S::johanna.kaunisvesi@kpedu.fi::93f98b48-6f70-4c0f-bdab-6727a1b31ad9" providerId="AD" clId="Web-{BA9841BC-909B-3A0C-3E43-24AAE910E134}" dt="2026-05-11T09:58:40.676" v="266"/>
        <pc:sldMkLst>
          <pc:docMk/>
          <pc:sldMk cId="2381971415" sldId="316"/>
        </pc:sldMkLst>
        <pc:spChg chg="mod">
          <ac:chgData name="Johanna Kaunisvesi" userId="S::johanna.kaunisvesi@kpedu.fi::93f98b48-6f70-4c0f-bdab-6727a1b31ad9" providerId="AD" clId="Web-{BA9841BC-909B-3A0C-3E43-24AAE910E134}" dt="2026-05-11T09:57:26.940" v="262" actId="20577"/>
          <ac:spMkLst>
            <pc:docMk/>
            <pc:sldMk cId="2381971415" sldId="316"/>
            <ac:spMk id="16" creationId="{B917C40C-1798-C482-5804-2C562BF81466}"/>
          </ac:spMkLst>
        </pc:spChg>
        <pc:picChg chg="add mod ord">
          <ac:chgData name="Johanna Kaunisvesi" userId="S::johanna.kaunisvesi@kpedu.fi::93f98b48-6f70-4c0f-bdab-6727a1b31ad9" providerId="AD" clId="Web-{BA9841BC-909B-3A0C-3E43-24AAE910E134}" dt="2026-05-11T09:58:22.379" v="264"/>
          <ac:picMkLst>
            <pc:docMk/>
            <pc:sldMk cId="2381971415" sldId="316"/>
            <ac:picMk id="5" creationId="{4921FB86-9140-FFCF-378A-DAB59794D649}"/>
          </ac:picMkLst>
        </pc:picChg>
        <pc:picChg chg="add mod ord">
          <ac:chgData name="Johanna Kaunisvesi" userId="S::johanna.kaunisvesi@kpedu.fi::93f98b48-6f70-4c0f-bdab-6727a1b31ad9" providerId="AD" clId="Web-{BA9841BC-909B-3A0C-3E43-24AAE910E134}" dt="2026-05-11T09:58:40.676" v="266"/>
          <ac:picMkLst>
            <pc:docMk/>
            <pc:sldMk cId="2381971415" sldId="316"/>
            <ac:picMk id="8" creationId="{50FAEF95-ACF8-08D3-5BCA-C58B20297111}"/>
          </ac:picMkLst>
        </pc:picChg>
      </pc:sldChg>
    </pc:docChg>
  </pc:docChgLst>
  <pc:docChgLst>
    <pc:chgData name="Tuija Carlsson" userId="S::tuija.carlsson@kpedu.fi::e0db8f9f-4d9c-4640-9599-097621fc052f" providerId="AD" clId="Web-{3331E14E-8229-D146-D9D2-E790084ECFBF}"/>
    <pc:docChg chg="addSld modSld modSection">
      <pc:chgData name="Tuija Carlsson" userId="S::tuija.carlsson@kpedu.fi::e0db8f9f-4d9c-4640-9599-097621fc052f" providerId="AD" clId="Web-{3331E14E-8229-D146-D9D2-E790084ECFBF}" dt="2026-05-19T07:49:27.586" v="757" actId="1076"/>
      <pc:docMkLst>
        <pc:docMk/>
      </pc:docMkLst>
      <pc:sldChg chg="addSp modSp">
        <pc:chgData name="Tuija Carlsson" userId="S::tuija.carlsson@kpedu.fi::e0db8f9f-4d9c-4640-9599-097621fc052f" providerId="AD" clId="Web-{3331E14E-8229-D146-D9D2-E790084ECFBF}" dt="2026-05-19T05:54:13.204" v="254" actId="20577"/>
        <pc:sldMkLst>
          <pc:docMk/>
          <pc:sldMk cId="1951046864" sldId="290"/>
        </pc:sldMkLst>
        <pc:spChg chg="mod">
          <ac:chgData name="Tuija Carlsson" userId="S::tuija.carlsson@kpedu.fi::e0db8f9f-4d9c-4640-9599-097621fc052f" providerId="AD" clId="Web-{3331E14E-8229-D146-D9D2-E790084ECFBF}" dt="2026-05-19T05:54:13.204" v="254" actId="20577"/>
          <ac:spMkLst>
            <pc:docMk/>
            <pc:sldMk cId="1951046864" sldId="290"/>
            <ac:spMk id="7" creationId="{070B16F6-7E33-FF02-8FA1-E79D6EBC953F}"/>
          </ac:spMkLst>
        </pc:spChg>
        <pc:picChg chg="add mod ord modCrop">
          <ac:chgData name="Tuija Carlsson" userId="S::tuija.carlsson@kpedu.fi::e0db8f9f-4d9c-4640-9599-097621fc052f" providerId="AD" clId="Web-{3331E14E-8229-D146-D9D2-E790084ECFBF}" dt="2026-05-19T05:52:32.529" v="222" actId="1076"/>
          <ac:picMkLst>
            <pc:docMk/>
            <pc:sldMk cId="1951046864" sldId="290"/>
            <ac:picMk id="4" creationId="{9B669588-695D-8B15-7873-856542A0F7E9}"/>
          </ac:picMkLst>
        </pc:picChg>
      </pc:sldChg>
      <pc:sldChg chg="modSp">
        <pc:chgData name="Tuija Carlsson" userId="S::tuija.carlsson@kpedu.fi::e0db8f9f-4d9c-4640-9599-097621fc052f" providerId="AD" clId="Web-{3331E14E-8229-D146-D9D2-E790084ECFBF}" dt="2026-05-19T07:39:39.581" v="524" actId="20577"/>
        <pc:sldMkLst>
          <pc:docMk/>
          <pc:sldMk cId="2473770858" sldId="313"/>
        </pc:sldMkLst>
        <pc:spChg chg="mod">
          <ac:chgData name="Tuija Carlsson" userId="S::tuija.carlsson@kpedu.fi::e0db8f9f-4d9c-4640-9599-097621fc052f" providerId="AD" clId="Web-{3331E14E-8229-D146-D9D2-E790084ECFBF}" dt="2026-05-19T05:46:28.549" v="190" actId="20577"/>
          <ac:spMkLst>
            <pc:docMk/>
            <pc:sldMk cId="2473770858" sldId="313"/>
            <ac:spMk id="2" creationId="{6893C37A-BDBE-CB7A-048B-3D492F930DB0}"/>
          </ac:spMkLst>
        </pc:spChg>
        <pc:spChg chg="mod">
          <ac:chgData name="Tuija Carlsson" userId="S::tuija.carlsson@kpedu.fi::e0db8f9f-4d9c-4640-9599-097621fc052f" providerId="AD" clId="Web-{3331E14E-8229-D146-D9D2-E790084ECFBF}" dt="2026-05-19T07:39:16.080" v="503" actId="20577"/>
          <ac:spMkLst>
            <pc:docMk/>
            <pc:sldMk cId="2473770858" sldId="313"/>
            <ac:spMk id="7" creationId="{F9E93BD8-B67B-5F0A-14D1-F9465DD6CBDD}"/>
          </ac:spMkLst>
        </pc:spChg>
        <pc:spChg chg="mod">
          <ac:chgData name="Tuija Carlsson" userId="S::tuija.carlsson@kpedu.fi::e0db8f9f-4d9c-4640-9599-097621fc052f" providerId="AD" clId="Web-{3331E14E-8229-D146-D9D2-E790084ECFBF}" dt="2026-05-19T07:39:39.581" v="524" actId="20577"/>
          <ac:spMkLst>
            <pc:docMk/>
            <pc:sldMk cId="2473770858" sldId="313"/>
            <ac:spMk id="9" creationId="{41FFD7A4-B035-B0B8-2C55-034BCDFC60EC}"/>
          </ac:spMkLst>
        </pc:spChg>
      </pc:sldChg>
      <pc:sldChg chg="modSp">
        <pc:chgData name="Tuija Carlsson" userId="S::tuija.carlsson@kpedu.fi::e0db8f9f-4d9c-4640-9599-097621fc052f" providerId="AD" clId="Web-{3331E14E-8229-D146-D9D2-E790084ECFBF}" dt="2026-05-19T06:37:47.077" v="260" actId="14100"/>
        <pc:sldMkLst>
          <pc:docMk/>
          <pc:sldMk cId="715291803" sldId="332"/>
        </pc:sldMkLst>
        <pc:spChg chg="mod">
          <ac:chgData name="Tuija Carlsson" userId="S::tuija.carlsson@kpedu.fi::e0db8f9f-4d9c-4640-9599-097621fc052f" providerId="AD" clId="Web-{3331E14E-8229-D146-D9D2-E790084ECFBF}" dt="2026-05-19T05:38:24.404" v="92" actId="20577"/>
          <ac:spMkLst>
            <pc:docMk/>
            <pc:sldMk cId="715291803" sldId="332"/>
            <ac:spMk id="5" creationId="{41FC7CAB-6C4C-BC02-B132-9CA007A43ECE}"/>
          </ac:spMkLst>
        </pc:spChg>
        <pc:picChg chg="mod modCrop">
          <ac:chgData name="Tuija Carlsson" userId="S::tuija.carlsson@kpedu.fi::e0db8f9f-4d9c-4640-9599-097621fc052f" providerId="AD" clId="Web-{3331E14E-8229-D146-D9D2-E790084ECFBF}" dt="2026-05-19T06:37:47.077" v="260" actId="14100"/>
          <ac:picMkLst>
            <pc:docMk/>
            <pc:sldMk cId="715291803" sldId="332"/>
            <ac:picMk id="8" creationId="{BDBCC0ED-B665-5606-1DD4-3292B280BCC2}"/>
          </ac:picMkLst>
        </pc:picChg>
      </pc:sldChg>
      <pc:sldChg chg="addSp delSp modSp add replId">
        <pc:chgData name="Tuija Carlsson" userId="S::tuija.carlsson@kpedu.fi::e0db8f9f-4d9c-4640-9599-097621fc052f" providerId="AD" clId="Web-{3331E14E-8229-D146-D9D2-E790084ECFBF}" dt="2026-05-19T07:49:27.586" v="757" actId="1076"/>
        <pc:sldMkLst>
          <pc:docMk/>
          <pc:sldMk cId="3011513046" sldId="333"/>
        </pc:sldMkLst>
        <pc:spChg chg="mod">
          <ac:chgData name="Tuija Carlsson" userId="S::tuija.carlsson@kpedu.fi::e0db8f9f-4d9c-4640-9599-097621fc052f" providerId="AD" clId="Web-{3331E14E-8229-D146-D9D2-E790084ECFBF}" dt="2026-05-19T07:49:27.586" v="757" actId="1076"/>
          <ac:spMkLst>
            <pc:docMk/>
            <pc:sldMk cId="3011513046" sldId="333"/>
            <ac:spMk id="7" creationId="{0C418B63-C25E-10D3-06FE-11E6E2577A32}"/>
          </ac:spMkLst>
        </pc:spChg>
        <pc:picChg chg="del">
          <ac:chgData name="Tuija Carlsson" userId="S::tuija.carlsson@kpedu.fi::e0db8f9f-4d9c-4640-9599-097621fc052f" providerId="AD" clId="Web-{3331E14E-8229-D146-D9D2-E790084ECFBF}" dt="2026-05-19T07:40:44.614" v="526"/>
          <ac:picMkLst>
            <pc:docMk/>
            <pc:sldMk cId="3011513046" sldId="333"/>
            <ac:picMk id="4" creationId="{0F753E14-8699-A796-043B-465B4E373D15}"/>
          </ac:picMkLst>
        </pc:picChg>
        <pc:picChg chg="add mod modCrop">
          <ac:chgData name="Tuija Carlsson" userId="S::tuija.carlsson@kpedu.fi::e0db8f9f-4d9c-4640-9599-097621fc052f" providerId="AD" clId="Web-{3331E14E-8229-D146-D9D2-E790084ECFBF}" dt="2026-05-19T07:42:44.884" v="543" actId="14100"/>
          <ac:picMkLst>
            <pc:docMk/>
            <pc:sldMk cId="3011513046" sldId="333"/>
            <ac:picMk id="5" creationId="{CC209E07-ECA5-9D5A-2622-DB8FEF57BB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B766C-D144-4860-8378-C8AED84E14A7}"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FF52D-3802-4A03-8323-AE312A03D6DA}" type="slidenum">
              <a:rPr lang="en-GB" smtClean="0"/>
              <a:t>‹#›</a:t>
            </a:fld>
            <a:endParaRPr lang="en-GB"/>
          </a:p>
        </p:txBody>
      </p:sp>
    </p:spTree>
    <p:extLst>
      <p:ext uri="{BB962C8B-B14F-4D97-AF65-F5344CB8AC3E}">
        <p14:creationId xmlns:p14="http://schemas.microsoft.com/office/powerpoint/2010/main" val="425396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Asiakkaita</a:t>
            </a:r>
            <a:r>
              <a:rPr lang="en-US">
                <a:ea typeface="Calibri"/>
                <a:cs typeface="Calibri"/>
              </a:rPr>
              <a:t> </a:t>
            </a:r>
            <a:r>
              <a:rPr lang="en-US" err="1">
                <a:ea typeface="Calibri"/>
                <a:cs typeface="Calibri"/>
              </a:rPr>
              <a:t>ohjautuu</a:t>
            </a:r>
            <a:r>
              <a:rPr lang="en-US">
                <a:ea typeface="Calibri"/>
                <a:cs typeface="Calibri"/>
              </a:rPr>
              <a:t> </a:t>
            </a:r>
            <a:r>
              <a:rPr lang="en-US" err="1">
                <a:ea typeface="Calibri"/>
                <a:cs typeface="Calibri"/>
              </a:rPr>
              <a:t>eniten</a:t>
            </a:r>
            <a:r>
              <a:rPr lang="en-US">
                <a:ea typeface="Calibri"/>
                <a:cs typeface="Calibri"/>
              </a:rPr>
              <a:t> </a:t>
            </a:r>
            <a:r>
              <a:rPr lang="en-US" err="1">
                <a:ea typeface="Calibri"/>
                <a:cs typeface="Calibri"/>
              </a:rPr>
              <a:t>Kpedulta</a:t>
            </a:r>
            <a:r>
              <a:rPr lang="en-US">
                <a:ea typeface="Calibri"/>
                <a:cs typeface="Calibri"/>
              </a:rPr>
              <a:t>, </a:t>
            </a:r>
            <a:r>
              <a:rPr lang="en-US" err="1">
                <a:ea typeface="Calibri"/>
                <a:cs typeface="Calibri"/>
              </a:rPr>
              <a:t>Työllisyyspalvelut</a:t>
            </a:r>
            <a:r>
              <a:rPr lang="en-US">
                <a:ea typeface="Calibri"/>
                <a:cs typeface="Calibri"/>
              </a:rPr>
              <a:t> 3 </a:t>
            </a:r>
            <a:r>
              <a:rPr lang="en-US" err="1">
                <a:ea typeface="Calibri"/>
                <a:cs typeface="Calibri"/>
              </a:rPr>
              <a:t>henkilöä</a:t>
            </a:r>
            <a:r>
              <a:rPr lang="en-US">
                <a:ea typeface="Calibri"/>
                <a:cs typeface="Calibri"/>
              </a:rPr>
              <a:t>. </a:t>
            </a:r>
            <a:r>
              <a:rPr lang="en-US" err="1">
                <a:ea typeface="Calibri"/>
                <a:cs typeface="Calibri"/>
              </a:rPr>
              <a:t>Sosiaalipalveluista</a:t>
            </a:r>
            <a:r>
              <a:rPr lang="en-US">
                <a:ea typeface="Calibri"/>
                <a:cs typeface="Calibri"/>
              </a:rPr>
              <a:t> 1 </a:t>
            </a:r>
            <a:r>
              <a:rPr lang="en-US" err="1">
                <a:ea typeface="Calibri"/>
                <a:cs typeface="Calibri"/>
              </a:rPr>
              <a:t>henkilö</a:t>
            </a:r>
            <a:r>
              <a:rPr lang="en-US">
                <a:ea typeface="Calibri"/>
                <a:cs typeface="Calibri"/>
              </a:rPr>
              <a:t>.</a:t>
            </a:r>
          </a:p>
        </p:txBody>
      </p:sp>
      <p:sp>
        <p:nvSpPr>
          <p:cNvPr id="4" name="Slide Number Placeholder 3"/>
          <p:cNvSpPr>
            <a:spLocks noGrp="1"/>
          </p:cNvSpPr>
          <p:nvPr>
            <p:ph type="sldNum" sz="quarter" idx="5"/>
          </p:nvPr>
        </p:nvSpPr>
        <p:spPr/>
        <p:txBody>
          <a:bodyPr/>
          <a:lstStyle/>
          <a:p>
            <a:fld id="{604FF52D-3802-4A03-8323-AE312A03D6DA}" type="slidenum">
              <a:rPr lang="en-GB" smtClean="0"/>
              <a:t>30</a:t>
            </a:fld>
            <a:endParaRPr lang="en-GB"/>
          </a:p>
        </p:txBody>
      </p:sp>
    </p:spTree>
    <p:extLst>
      <p:ext uri="{BB962C8B-B14F-4D97-AF65-F5344CB8AC3E}">
        <p14:creationId xmlns:p14="http://schemas.microsoft.com/office/powerpoint/2010/main" val="280580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Aika </a:t>
            </a:r>
            <a:r>
              <a:rPr lang="en-US" err="1">
                <a:ea typeface="Calibri"/>
                <a:cs typeface="Calibri"/>
              </a:rPr>
              <a:t>paljon</a:t>
            </a:r>
            <a:r>
              <a:rPr lang="en-US">
                <a:ea typeface="Calibri"/>
                <a:cs typeface="Calibri"/>
              </a:rPr>
              <a:t> </a:t>
            </a:r>
            <a:r>
              <a:rPr lang="en-US" err="1">
                <a:ea typeface="Calibri"/>
                <a:cs typeface="Calibri"/>
              </a:rPr>
              <a:t>kontaktoitu</a:t>
            </a:r>
            <a:r>
              <a:rPr lang="en-US">
                <a:ea typeface="Calibri"/>
                <a:cs typeface="Calibri"/>
              </a:rPr>
              <a:t> </a:t>
            </a:r>
            <a:r>
              <a:rPr lang="en-US" err="1">
                <a:ea typeface="Calibri"/>
                <a:cs typeface="Calibri"/>
              </a:rPr>
              <a:t>rakennusalan</a:t>
            </a:r>
            <a:r>
              <a:rPr lang="en-US">
                <a:ea typeface="Calibri"/>
                <a:cs typeface="Calibri"/>
              </a:rPr>
              <a:t> </a:t>
            </a:r>
            <a:r>
              <a:rPr lang="en-US" err="1">
                <a:ea typeface="Calibri"/>
                <a:cs typeface="Calibri"/>
              </a:rPr>
              <a:t>työnantajia</a:t>
            </a:r>
            <a:r>
              <a:rPr lang="en-US">
                <a:ea typeface="Calibri"/>
                <a:cs typeface="Calibri"/>
              </a:rPr>
              <a:t>, </a:t>
            </a:r>
            <a:r>
              <a:rPr lang="en-US" err="1">
                <a:ea typeface="Calibri"/>
                <a:cs typeface="Calibri"/>
              </a:rPr>
              <a:t>ennakoitu</a:t>
            </a:r>
            <a:r>
              <a:rPr lang="en-US">
                <a:ea typeface="Calibri"/>
                <a:cs typeface="Calibri"/>
              </a:rPr>
              <a:t> </a:t>
            </a:r>
            <a:r>
              <a:rPr lang="en-US" err="1">
                <a:ea typeface="Calibri"/>
                <a:cs typeface="Calibri"/>
              </a:rPr>
              <a:t>valmistuvia</a:t>
            </a:r>
            <a:r>
              <a:rPr lang="en-US">
                <a:ea typeface="Calibri"/>
                <a:cs typeface="Calibri"/>
              </a:rPr>
              <a:t> </a:t>
            </a:r>
            <a:r>
              <a:rPr lang="en-US" err="1">
                <a:ea typeface="Calibri"/>
                <a:cs typeface="Calibri"/>
              </a:rPr>
              <a:t>opiskelijoita</a:t>
            </a:r>
            <a:r>
              <a:rPr lang="en-US">
                <a:ea typeface="Calibri"/>
                <a:cs typeface="Calibri"/>
              </a:rPr>
              <a:t> ja </a:t>
            </a:r>
            <a:r>
              <a:rPr lang="en-US" err="1">
                <a:ea typeface="Calibri"/>
                <a:cs typeface="Calibri"/>
              </a:rPr>
              <a:t>viritelty</a:t>
            </a:r>
            <a:r>
              <a:rPr lang="en-US">
                <a:ea typeface="Calibri"/>
                <a:cs typeface="Calibri"/>
              </a:rPr>
              <a:t> </a:t>
            </a:r>
            <a:r>
              <a:rPr lang="en-US" err="1">
                <a:ea typeface="Calibri"/>
                <a:cs typeface="Calibri"/>
              </a:rPr>
              <a:t>yhteistyötä</a:t>
            </a:r>
            <a:r>
              <a:rPr lang="en-US">
                <a:ea typeface="Calibri"/>
                <a:cs typeface="Calibri"/>
              </a:rPr>
              <a:t> </a:t>
            </a:r>
            <a:r>
              <a:rPr lang="en-US" err="1">
                <a:ea typeface="Calibri"/>
                <a:cs typeface="Calibri"/>
              </a:rPr>
              <a:t>kuntien</a:t>
            </a:r>
            <a:r>
              <a:rPr lang="en-US">
                <a:ea typeface="Calibri"/>
                <a:cs typeface="Calibri"/>
              </a:rPr>
              <a:t> </a:t>
            </a:r>
            <a:r>
              <a:rPr lang="en-US" err="1">
                <a:ea typeface="Calibri"/>
                <a:cs typeface="Calibri"/>
              </a:rPr>
              <a:t>ruoka</a:t>
            </a:r>
            <a:r>
              <a:rPr lang="en-US">
                <a:ea typeface="Calibri"/>
                <a:cs typeface="Calibri"/>
              </a:rPr>
              <a:t>-ja </a:t>
            </a:r>
            <a:r>
              <a:rPr lang="en-US" err="1">
                <a:ea typeface="Calibri"/>
                <a:cs typeface="Calibri"/>
              </a:rPr>
              <a:t>siivouspalvelujen</a:t>
            </a:r>
            <a:r>
              <a:rPr lang="en-US">
                <a:ea typeface="Calibri"/>
                <a:cs typeface="Calibri"/>
              </a:rPr>
              <a:t> </a:t>
            </a:r>
            <a:r>
              <a:rPr lang="en-US" err="1">
                <a:ea typeface="Calibri"/>
                <a:cs typeface="Calibri"/>
              </a:rPr>
              <a:t>kanssa</a:t>
            </a:r>
            <a:r>
              <a:rPr lang="en-US">
                <a:ea typeface="Calibri"/>
                <a:cs typeface="Calibri"/>
              </a:rPr>
              <a:t>. </a:t>
            </a:r>
            <a:r>
              <a:rPr lang="en-US" err="1">
                <a:ea typeface="Calibri"/>
                <a:cs typeface="Calibri"/>
              </a:rPr>
              <a:t>Työkokeilupaikat</a:t>
            </a:r>
            <a:r>
              <a:rPr lang="en-US">
                <a:ea typeface="Calibri"/>
                <a:cs typeface="Calibri"/>
              </a:rPr>
              <a:t> -&gt; </a:t>
            </a:r>
            <a:r>
              <a:rPr lang="en-US" err="1">
                <a:ea typeface="Calibri"/>
                <a:cs typeface="Calibri"/>
              </a:rPr>
              <a:t>työllistyminen</a:t>
            </a:r>
            <a:r>
              <a:rPr lang="en-US">
                <a:ea typeface="Calibri"/>
                <a:cs typeface="Calibri"/>
              </a:rPr>
              <a:t>.</a:t>
            </a:r>
            <a:endParaRPr lang="en-US"/>
          </a:p>
          <a:p>
            <a:r>
              <a:rPr lang="en-US" err="1">
                <a:ea typeface="Calibri"/>
                <a:cs typeface="Calibri"/>
              </a:rPr>
              <a:t>Aktiivinen</a:t>
            </a:r>
            <a:r>
              <a:rPr lang="en-US">
                <a:ea typeface="Calibri"/>
                <a:cs typeface="Calibri"/>
              </a:rPr>
              <a:t> </a:t>
            </a:r>
            <a:r>
              <a:rPr lang="en-US" err="1">
                <a:ea typeface="Calibri"/>
                <a:cs typeface="Calibri"/>
              </a:rPr>
              <a:t>yhteistyö</a:t>
            </a:r>
            <a:r>
              <a:rPr lang="en-US">
                <a:ea typeface="Calibri"/>
                <a:cs typeface="Calibri"/>
              </a:rPr>
              <a:t> </a:t>
            </a:r>
            <a:r>
              <a:rPr lang="en-US" err="1">
                <a:ea typeface="Calibri"/>
                <a:cs typeface="Calibri"/>
              </a:rPr>
              <a:t>Työllistämispolut</a:t>
            </a:r>
            <a:r>
              <a:rPr lang="en-US">
                <a:ea typeface="Calibri"/>
                <a:cs typeface="Calibri"/>
              </a:rPr>
              <a:t> </a:t>
            </a:r>
            <a:r>
              <a:rPr lang="en-US" err="1">
                <a:ea typeface="Calibri"/>
                <a:cs typeface="Calibri"/>
              </a:rPr>
              <a:t>hankkeen</a:t>
            </a:r>
            <a:r>
              <a:rPr lang="en-US">
                <a:ea typeface="Calibri"/>
                <a:cs typeface="Calibri"/>
              </a:rPr>
              <a:t> </a:t>
            </a:r>
            <a:r>
              <a:rPr lang="en-US" err="1">
                <a:ea typeface="Calibri"/>
                <a:cs typeface="Calibri"/>
              </a:rPr>
              <a:t>työnantajakoordinaattorin</a:t>
            </a:r>
            <a:r>
              <a:rPr lang="en-US">
                <a:ea typeface="Calibri"/>
                <a:cs typeface="Calibri"/>
              </a:rPr>
              <a:t> </a:t>
            </a:r>
            <a:r>
              <a:rPr lang="en-US" err="1">
                <a:ea typeface="Calibri"/>
                <a:cs typeface="Calibri"/>
              </a:rPr>
              <a:t>kanssa</a:t>
            </a:r>
            <a:r>
              <a:rPr lang="en-US">
                <a:ea typeface="Calibri"/>
                <a:cs typeface="Calibri"/>
              </a:rPr>
              <a:t>. </a:t>
            </a:r>
          </a:p>
          <a:p>
            <a:r>
              <a:rPr lang="en-US" err="1">
                <a:ea typeface="Calibri"/>
                <a:cs typeface="Calibri"/>
              </a:rPr>
              <a:t>Yhteensä</a:t>
            </a:r>
            <a:r>
              <a:rPr lang="en-US">
                <a:ea typeface="Calibri"/>
                <a:cs typeface="Calibri"/>
              </a:rPr>
              <a:t> </a:t>
            </a:r>
            <a:r>
              <a:rPr lang="en-US" err="1">
                <a:ea typeface="Calibri"/>
                <a:cs typeface="Calibri"/>
              </a:rPr>
              <a:t>työnantajia</a:t>
            </a:r>
            <a:r>
              <a:rPr lang="en-US">
                <a:ea typeface="Calibri"/>
                <a:cs typeface="Calibri"/>
              </a:rPr>
              <a:t> </a:t>
            </a:r>
            <a:r>
              <a:rPr lang="en-US" err="1">
                <a:ea typeface="Calibri"/>
                <a:cs typeface="Calibri"/>
              </a:rPr>
              <a:t>kontaktoitu</a:t>
            </a:r>
            <a:r>
              <a:rPr lang="en-US">
                <a:ea typeface="Calibri"/>
                <a:cs typeface="Calibri"/>
              </a:rPr>
              <a:t> 177 </a:t>
            </a:r>
            <a:r>
              <a:rPr lang="en-US" err="1">
                <a:ea typeface="Calibri"/>
                <a:cs typeface="Calibri"/>
              </a:rPr>
              <a:t>kpl</a:t>
            </a:r>
            <a:r>
              <a:rPr lang="en-US">
                <a:ea typeface="Calibri"/>
                <a:cs typeface="Calibri"/>
              </a:rPr>
              <a:t>.</a:t>
            </a:r>
          </a:p>
          <a:p>
            <a:r>
              <a:rPr lang="en-US" err="1">
                <a:ea typeface="Calibri"/>
                <a:cs typeface="Calibri"/>
              </a:rPr>
              <a:t>Työllistyneet</a:t>
            </a:r>
            <a:r>
              <a:rPr lang="en-US">
                <a:ea typeface="Calibri"/>
                <a:cs typeface="Calibri"/>
              </a:rPr>
              <a:t> 2 </a:t>
            </a:r>
            <a:r>
              <a:rPr lang="en-US" err="1">
                <a:ea typeface="Calibri"/>
                <a:cs typeface="Calibri"/>
              </a:rPr>
              <a:t>ilman</a:t>
            </a:r>
            <a:r>
              <a:rPr lang="en-US">
                <a:ea typeface="Calibri"/>
                <a:cs typeface="Calibri"/>
              </a:rPr>
              <a:t> </a:t>
            </a:r>
            <a:r>
              <a:rPr lang="en-US" err="1">
                <a:ea typeface="Calibri"/>
                <a:cs typeface="Calibri"/>
              </a:rPr>
              <a:t>palkkatukea</a:t>
            </a:r>
            <a:r>
              <a:rPr lang="en-US">
                <a:ea typeface="Calibri"/>
                <a:cs typeface="Calibri"/>
              </a:rPr>
              <a:t>, 2 </a:t>
            </a:r>
            <a:r>
              <a:rPr lang="en-US" err="1">
                <a:ea typeface="Calibri"/>
                <a:cs typeface="Calibri"/>
              </a:rPr>
              <a:t>palkkatuella</a:t>
            </a:r>
            <a:r>
              <a:rPr lang="en-US">
                <a:ea typeface="Calibri"/>
                <a:cs typeface="Calibri"/>
              </a:rPr>
              <a:t>.</a:t>
            </a:r>
          </a:p>
        </p:txBody>
      </p:sp>
      <p:sp>
        <p:nvSpPr>
          <p:cNvPr id="4" name="Slide Number Placeholder 3"/>
          <p:cNvSpPr>
            <a:spLocks noGrp="1"/>
          </p:cNvSpPr>
          <p:nvPr>
            <p:ph type="sldNum" sz="quarter" idx="5"/>
          </p:nvPr>
        </p:nvSpPr>
        <p:spPr/>
        <p:txBody>
          <a:bodyPr/>
          <a:lstStyle/>
          <a:p>
            <a:fld id="{604FF52D-3802-4A03-8323-AE312A03D6DA}" type="slidenum">
              <a:rPr lang="en-GB" smtClean="0"/>
              <a:t>32</a:t>
            </a:fld>
            <a:endParaRPr lang="en-GB"/>
          </a:p>
        </p:txBody>
      </p:sp>
    </p:spTree>
    <p:extLst>
      <p:ext uri="{BB962C8B-B14F-4D97-AF65-F5344CB8AC3E}">
        <p14:creationId xmlns:p14="http://schemas.microsoft.com/office/powerpoint/2010/main" val="232997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04FF52D-3802-4A03-8323-AE312A03D6DA}" type="slidenum">
              <a:rPr lang="en-GB" smtClean="0"/>
              <a:t>33</a:t>
            </a:fld>
            <a:endParaRPr lang="en-GB"/>
          </a:p>
        </p:txBody>
      </p:sp>
    </p:spTree>
    <p:extLst>
      <p:ext uri="{BB962C8B-B14F-4D97-AF65-F5344CB8AC3E}">
        <p14:creationId xmlns:p14="http://schemas.microsoft.com/office/powerpoint/2010/main" val="41771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4" name="Tekstin paikkamerkki 2">
            <a:extLst>
              <a:ext uri="{FF2B5EF4-FFF2-40B4-BE49-F238E27FC236}">
                <a16:creationId xmlns:a16="http://schemas.microsoft.com/office/drawing/2014/main" id="{F5D100CF-BE2E-9D42-9DFA-07F68F907EA1}"/>
              </a:ext>
            </a:extLst>
          </p:cNvPr>
          <p:cNvSpPr>
            <a:spLocks noGrp="1"/>
          </p:cNvSpPr>
          <p:nvPr>
            <p:ph type="body" idx="13"/>
          </p:nvPr>
        </p:nvSpPr>
        <p:spPr>
          <a:xfrm>
            <a:off x="3517107" y="4402697"/>
            <a:ext cx="5157787" cy="823912"/>
          </a:xfrm>
        </p:spPr>
        <p:txBody>
          <a:bodyPr lIns="0" tIns="0" rIns="0" bIns="0" anchor="t"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Alaotsikko 2">
            <a:extLst>
              <a:ext uri="{FF2B5EF4-FFF2-40B4-BE49-F238E27FC236}">
                <a16:creationId xmlns:a16="http://schemas.microsoft.com/office/drawing/2014/main" id="{E5FF0748-A3B1-8241-ADBD-A3017D48D4B7}"/>
              </a:ext>
            </a:extLst>
          </p:cNvPr>
          <p:cNvSpPr>
            <a:spLocks noGrp="1"/>
          </p:cNvSpPr>
          <p:nvPr>
            <p:ph type="subTitle" idx="1"/>
          </p:nvPr>
        </p:nvSpPr>
        <p:spPr>
          <a:xfrm>
            <a:off x="1524000" y="3602038"/>
            <a:ext cx="9144000" cy="78207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298576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0" y="1"/>
            <a:ext cx="12191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173110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1"/>
            <a:ext cx="5806440" cy="553669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11707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4" y="758762"/>
            <a:ext cx="9431782" cy="2852737"/>
          </a:xfrm>
        </p:spPr>
        <p:txBody>
          <a:bodyPr anchor="b"/>
          <a:lstStyle>
            <a:lvl1pPr algn="ctr">
              <a:defRPr sz="5400"/>
            </a:lvl1pPr>
          </a:lstStyle>
          <a:p>
            <a:r>
              <a:rPr lang="fi-FI" noProof="0"/>
              <a:t>Muokkaa ots. perustyyl. napsautt.</a:t>
            </a:r>
          </a:p>
        </p:txBody>
      </p:sp>
      <p:sp>
        <p:nvSpPr>
          <p:cNvPr id="3" name="Text Placeholder 2">
            <a:extLst>
              <a:ext uri="{FF2B5EF4-FFF2-40B4-BE49-F238E27FC236}">
                <a16:creationId xmlns:a16="http://schemas.microsoft.com/office/drawing/2014/main" id="{D9CBEED2-7281-4966-AB72-5E594107A5D8}"/>
              </a:ext>
            </a:extLst>
          </p:cNvPr>
          <p:cNvSpPr>
            <a:spLocks noGrp="1"/>
          </p:cNvSpPr>
          <p:nvPr>
            <p:ph type="body" idx="1" hasCustomPrompt="1"/>
          </p:nvPr>
        </p:nvSpPr>
        <p:spPr>
          <a:xfrm>
            <a:off x="1389536" y="419184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BF2496A5-3E1B-4BA1-B42F-6D9B3BBB989A}"/>
              </a:ext>
            </a:extLst>
          </p:cNvPr>
          <p:cNvSpPr>
            <a:spLocks noGrp="1"/>
          </p:cNvSpPr>
          <p:nvPr>
            <p:ph type="body" idx="10" hasCustomPrompt="1"/>
          </p:nvPr>
        </p:nvSpPr>
        <p:spPr>
          <a:xfrm>
            <a:off x="1389536" y="4560256"/>
            <a:ext cx="9431782" cy="360000"/>
          </a:xfrm>
        </p:spPr>
        <p:txBody>
          <a:bodyPr anchor="ctr" anchorCtr="0"/>
          <a:lstStyle>
            <a:lvl1pPr marL="0" indent="0" algn="ctr">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81482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2" y="365125"/>
            <a:ext cx="10663428" cy="626999"/>
          </a:xfrm>
        </p:spPr>
        <p:txBody>
          <a:bodyPr/>
          <a:lstStyle>
            <a:lvl1pPr>
              <a:defRPr b="0"/>
            </a:lvl1pPr>
          </a:lstStyle>
          <a:p>
            <a:r>
              <a:rPr lang="fi-FI" noProof="0"/>
              <a:t>Muokkaa ots. perustyyl. napsautt.</a:t>
            </a:r>
          </a:p>
        </p:txBody>
      </p:sp>
    </p:spTree>
    <p:extLst>
      <p:ext uri="{BB962C8B-B14F-4D97-AF65-F5344CB8AC3E}">
        <p14:creationId xmlns:p14="http://schemas.microsoft.com/office/powerpoint/2010/main" val="1058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8C8AA788-1511-D443-BE5F-7908AB2BA881}"/>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7200"/>
            </a:lvl1pPr>
          </a:lstStyle>
          <a:p>
            <a:r>
              <a:rPr lang="fi-FI" noProof="0"/>
              <a:t>Muokkaa ots. perustyyl. napsautt.</a:t>
            </a:r>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418007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6000"/>
            </a:lvl1pPr>
          </a:lstStyle>
          <a:p>
            <a:r>
              <a:rPr lang="fi-FI" noProof="0"/>
              <a:t>Muokkaa ots. perustyyl. napsautt.</a:t>
            </a:r>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71201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0868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4022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818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30" y="2190100"/>
            <a:ext cx="4889066" cy="3342020"/>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89"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29"/>
            <a:ext cx="4887478" cy="36129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8667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0" y="1"/>
            <a:ext cx="6095999" cy="5892304"/>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23041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5"/>
            <a:ext cx="4889066" cy="1033907"/>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6" cy="3645334"/>
          </a:xfrm>
        </p:spPr>
        <p:txBody>
          <a:bodyPr/>
          <a:lstStyle>
            <a:lvl1pPr>
              <a:lnSpc>
                <a:spcPct val="80000"/>
              </a:lnSpc>
              <a:defRPr sz="2000"/>
            </a:lvl1pPr>
            <a:lvl2pPr>
              <a:lnSpc>
                <a:spcPct val="80000"/>
              </a:lnSpc>
              <a:defRPr sz="1800"/>
            </a:lvl2pPr>
            <a:lvl3pPr>
              <a:lnSpc>
                <a:spcPct val="80000"/>
              </a:lnSpc>
              <a:defRPr sz="1800"/>
            </a:lvl3pPr>
            <a:lvl4pPr>
              <a:lnSpc>
                <a:spcPct val="80000"/>
              </a:lnSpc>
              <a:defRPr sz="1800"/>
            </a:lvl4pPr>
            <a:lvl5pPr>
              <a:lnSpc>
                <a:spcPct val="8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7" y="274319"/>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7" y="3054095"/>
            <a:ext cx="5591556" cy="2633473"/>
          </a:xfrm>
          <a:solidFill>
            <a:schemeClr val="bg1">
              <a:lumMod val="95000"/>
            </a:schemeClr>
          </a:solidFill>
        </p:spPr>
        <p:txBody>
          <a:bodyPr anchor="ctr" anchorCtr="0"/>
          <a:lstStyle>
            <a:lvl1pPr marL="0" indent="0" algn="ctr">
              <a:buNone/>
              <a:defRPr sz="1800"/>
            </a:lvl1pPr>
          </a:lstStyle>
          <a:p>
            <a:r>
              <a:rPr lang="fi-FI" noProof="0"/>
              <a:t>Lisää kuva napsauttamalla kuvaketta</a:t>
            </a:r>
          </a:p>
        </p:txBody>
      </p:sp>
    </p:spTree>
    <p:extLst>
      <p:ext uri="{BB962C8B-B14F-4D97-AF65-F5344CB8AC3E}">
        <p14:creationId xmlns:p14="http://schemas.microsoft.com/office/powerpoint/2010/main" val="302195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5"/>
            <a:ext cx="10515600" cy="1033907"/>
          </a:xfrm>
          <a:prstGeom prst="rect">
            <a:avLst/>
          </a:prstGeom>
        </p:spPr>
        <p:txBody>
          <a:bodyPr vert="horz" lIns="0" tIns="0" rIns="0" bIns="0" rtlCol="0" anchor="b" anchorCtr="0">
            <a:noAutofit/>
          </a:bodyPr>
          <a:lstStyle/>
          <a:p>
            <a:r>
              <a:rPr lang="fi-FI" noProof="0"/>
              <a:t>Muokkaa ots. perustyyl. napsautt.</a:t>
            </a:r>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Box 5">
            <a:extLst>
              <a:ext uri="{FF2B5EF4-FFF2-40B4-BE49-F238E27FC236}">
                <a16:creationId xmlns:a16="http://schemas.microsoft.com/office/drawing/2014/main" id="{B0DB7AEB-FC4F-44E0-8373-3FBAF0071727}"/>
              </a:ext>
            </a:extLst>
          </p:cNvPr>
          <p:cNvSpPr txBox="1"/>
          <p:nvPr userDrawn="1"/>
        </p:nvSpPr>
        <p:spPr>
          <a:xfrm>
            <a:off x="2971800" y="6240780"/>
            <a:ext cx="6249924" cy="276999"/>
          </a:xfrm>
          <a:prstGeom prst="rect">
            <a:avLst/>
          </a:prstGeom>
          <a:noFill/>
        </p:spPr>
        <p:txBody>
          <a:bodyPr wrap="square" lIns="0" tIns="0" rIns="0" bIns="0" rtlCol="0" anchor="ctr" anchorCtr="0">
            <a:spAutoFit/>
          </a:bodyPr>
          <a:lstStyle/>
          <a:p>
            <a:pPr algn="ctr"/>
            <a:r>
              <a:rPr lang="fi-FI" noProof="0"/>
              <a:t>Uudistuva ja osaava Suomi 2021–2027</a:t>
            </a:r>
          </a:p>
        </p:txBody>
      </p:sp>
      <p:pic>
        <p:nvPicPr>
          <p:cNvPr id="10" name="Kuva 8">
            <a:extLst>
              <a:ext uri="{FF2B5EF4-FFF2-40B4-BE49-F238E27FC236}">
                <a16:creationId xmlns:a16="http://schemas.microsoft.com/office/drawing/2014/main" id="{52E1622E-5A65-4724-91BA-D79AA8AD7880}"/>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146219" y="6048766"/>
            <a:ext cx="3153035" cy="661519"/>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2" r:id="rId5"/>
    <p:sldLayoutId id="2147483664" r:id="rId6"/>
    <p:sldLayoutId id="2147483665" r:id="rId7"/>
    <p:sldLayoutId id="2147483666" r:id="rId8"/>
    <p:sldLayoutId id="2147483668" r:id="rId9"/>
    <p:sldLayoutId id="2147483669" r:id="rId10"/>
    <p:sldLayoutId id="2147483670" r:id="rId11"/>
    <p:sldLayoutId id="2147483651" r:id="rId12"/>
    <p:sldLayoutId id="2147483654" r:id="rId13"/>
    <p:sldLayoutId id="2147483655" r:id="rId14"/>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kpedu.fi/docs/default-source/varustamo/pys%C3%A4kki--mainos-sein%C3%A4lle.pdf?sfvrsn=b9ae3eb2_0"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s://www.kpedu.fi/docs/default-source/varustamo/nepsy--kortit-tulostettava-pdf9b435a80bced64fd9fcdff00007f85cf.pdf?sfvrsn=d8ae3eb2_0"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kpedu.fi/docs/default-source/varustamo/nepsy--kortit-tulostettava-pdf9b435a80bced64fd9fcdff00007f85cf.pdf?sfvrsn=d8ae3eb2_0"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view.officeapps.live.com/op/view.aspx?src=https%3A%2F%2Fwww.kpedu.fi%2Fdocs%2Fdefault-source%2Fvarustamo%2Fota-haltuun-pys%25C3%25A4kki-oh-mp343b5580bced64fd9fcdff00007f85cf.pptx%3Fsfvrsn%3D77d631b2_0&amp;wdOrigin=BROWSELINK" TargetMode="External"/><Relationship Id="rId2" Type="http://schemas.openxmlformats.org/officeDocument/2006/relationships/hyperlink" Target="https://www.kpedu.fi/docs/default-source/opiskelijan-%C3%A4%C3%A4nell%C3%A4/nepsynuoren-erityispiirteita-ja-tukikeinoja-maarika-piispanen.pdf?sfvrsn=b40e35b2_0"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kpedu.fi/docs/default-source/varustamo/kpedu-positiivisuusjullarit.pdf?sfvrsn=f9b23eb2_0" TargetMode="Externa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kpedu.fi/kpedu/projektitoiminta-hankkeet/projektit/projektiarkisto/ota-haltuun"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hyperlink" Target="https://www.kpedu.fi/kpedu/projektitoiminta-hankkeet/projektit/projektiarkisto/ota-haltuu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9F52-D099-4F59-B334-EDEB5AD1ACE8}"/>
              </a:ext>
            </a:extLst>
          </p:cNvPr>
          <p:cNvSpPr>
            <a:spLocks noGrp="1"/>
          </p:cNvSpPr>
          <p:nvPr>
            <p:ph type="ctrTitle"/>
          </p:nvPr>
        </p:nvSpPr>
        <p:spPr/>
        <p:txBody>
          <a:bodyPr/>
          <a:lstStyle/>
          <a:p>
            <a:r>
              <a:rPr lang="fi-FI"/>
              <a:t>OTA HALTUUN HANKE</a:t>
            </a:r>
          </a:p>
        </p:txBody>
      </p:sp>
      <p:sp>
        <p:nvSpPr>
          <p:cNvPr id="6" name="Text Placeholder 5">
            <a:extLst>
              <a:ext uri="{FF2B5EF4-FFF2-40B4-BE49-F238E27FC236}">
                <a16:creationId xmlns:a16="http://schemas.microsoft.com/office/drawing/2014/main" id="{603644B6-CEB4-F142-A039-7F8D72362623}"/>
              </a:ext>
            </a:extLst>
          </p:cNvPr>
          <p:cNvSpPr>
            <a:spLocks noGrp="1"/>
          </p:cNvSpPr>
          <p:nvPr>
            <p:ph type="body" idx="13"/>
          </p:nvPr>
        </p:nvSpPr>
        <p:spPr/>
        <p:txBody>
          <a:bodyPr>
            <a:normAutofit/>
          </a:bodyPr>
          <a:lstStyle/>
          <a:p>
            <a:r>
              <a:rPr lang="fi-FI" sz="2400">
                <a:ea typeface="Tahoma"/>
                <a:cs typeface="Tahoma"/>
              </a:rPr>
              <a:t>19.5.2026 kello 14.00-15.30</a:t>
            </a:r>
          </a:p>
          <a:p>
            <a:r>
              <a:rPr lang="fi-FI"/>
              <a:t>B106B</a:t>
            </a:r>
          </a:p>
        </p:txBody>
      </p:sp>
      <p:sp>
        <p:nvSpPr>
          <p:cNvPr id="3" name="Subtitle 2">
            <a:extLst>
              <a:ext uri="{FF2B5EF4-FFF2-40B4-BE49-F238E27FC236}">
                <a16:creationId xmlns:a16="http://schemas.microsoft.com/office/drawing/2014/main" id="{8649CE0E-B4B2-4351-A091-4E35FD6401CE}"/>
              </a:ext>
            </a:extLst>
          </p:cNvPr>
          <p:cNvSpPr>
            <a:spLocks noGrp="1"/>
          </p:cNvSpPr>
          <p:nvPr>
            <p:ph type="subTitle" idx="1"/>
          </p:nvPr>
        </p:nvSpPr>
        <p:spPr/>
        <p:txBody>
          <a:bodyPr vert="horz" lIns="0" tIns="0" rIns="0" bIns="0" rtlCol="0" anchor="t">
            <a:noAutofit/>
          </a:bodyPr>
          <a:lstStyle/>
          <a:p>
            <a:r>
              <a:rPr lang="fi-FI"/>
              <a:t>Ohjausryhmän kokous </a:t>
            </a:r>
          </a:p>
        </p:txBody>
      </p:sp>
    </p:spTree>
    <p:extLst>
      <p:ext uri="{BB962C8B-B14F-4D97-AF65-F5344CB8AC3E}">
        <p14:creationId xmlns:p14="http://schemas.microsoft.com/office/powerpoint/2010/main" val="328215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819E-577F-44F9-327C-FF0354E8B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4A808-7B50-7FD2-E3D1-30577B7BBC6F}"/>
              </a:ext>
            </a:extLst>
          </p:cNvPr>
          <p:cNvSpPr>
            <a:spLocks noGrp="1"/>
          </p:cNvSpPr>
          <p:nvPr>
            <p:ph type="title"/>
          </p:nvPr>
        </p:nvSpPr>
        <p:spPr/>
        <p:txBody>
          <a:bodyPr/>
          <a:lstStyle/>
          <a:p>
            <a:r>
              <a:rPr lang="fi-FI" sz="2800">
                <a:solidFill>
                  <a:srgbClr val="333333"/>
                </a:solidFill>
                <a:latin typeface="Arial"/>
                <a:cs typeface="Arial"/>
              </a:rPr>
              <a:t>Toteutettu toistaiseksi KPEDU:</a:t>
            </a:r>
            <a:r>
              <a:rPr lang="fi-FI" b="0">
                <a:solidFill>
                  <a:srgbClr val="333333"/>
                </a:solidFill>
                <a:latin typeface="Arial"/>
                <a:cs typeface="Arial"/>
              </a:rPr>
              <a:t> </a:t>
            </a:r>
            <a:br>
              <a:rPr lang="fi-FI" b="0">
                <a:latin typeface="Segoe UI" panose="020B0502040204020203" pitchFamily="34" charset="0"/>
              </a:rPr>
            </a:br>
            <a:endParaRPr lang="fi-FI"/>
          </a:p>
        </p:txBody>
      </p:sp>
      <p:sp>
        <p:nvSpPr>
          <p:cNvPr id="3" name="Content Placeholder 2">
            <a:extLst>
              <a:ext uri="{FF2B5EF4-FFF2-40B4-BE49-F238E27FC236}">
                <a16:creationId xmlns:a16="http://schemas.microsoft.com/office/drawing/2014/main" id="{47D313D0-3BF6-B7E6-C2C1-FA3EF55A517A}"/>
              </a:ext>
            </a:extLst>
          </p:cNvPr>
          <p:cNvSpPr>
            <a:spLocks noGrp="1"/>
          </p:cNvSpPr>
          <p:nvPr>
            <p:ph idx="1"/>
          </p:nvPr>
        </p:nvSpPr>
        <p:spPr>
          <a:xfrm>
            <a:off x="838200" y="1935142"/>
            <a:ext cx="9360000" cy="3639312"/>
          </a:xfrm>
        </p:spPr>
        <p:txBody>
          <a:bodyPr/>
          <a:lstStyle/>
          <a:p>
            <a:pPr marL="0" indent="0">
              <a:buNone/>
            </a:pPr>
            <a:br>
              <a:rPr lang="fi-FI" sz="1200"/>
            </a:br>
            <a:endParaRPr lang="fi-FI" sz="1200"/>
          </a:p>
        </p:txBody>
      </p:sp>
      <p:sp>
        <p:nvSpPr>
          <p:cNvPr id="5" name="Tekstiruutu 4">
            <a:extLst>
              <a:ext uri="{FF2B5EF4-FFF2-40B4-BE49-F238E27FC236}">
                <a16:creationId xmlns:a16="http://schemas.microsoft.com/office/drawing/2014/main" id="{1DB93CC4-EDC9-3258-D0CA-0DA9528BD897}"/>
              </a:ext>
            </a:extLst>
          </p:cNvPr>
          <p:cNvSpPr txBox="1"/>
          <p:nvPr/>
        </p:nvSpPr>
        <p:spPr>
          <a:xfrm>
            <a:off x="547437" y="1026434"/>
            <a:ext cx="8548401" cy="5462393"/>
          </a:xfrm>
          <a:prstGeom prst="rect">
            <a:avLst/>
          </a:prstGeom>
          <a:noFill/>
        </p:spPr>
        <p:txBody>
          <a:bodyPr wrap="square" lIns="91440" tIns="45720" rIns="91440" bIns="45720" anchor="t">
            <a:spAutoFit/>
          </a:bodyPr>
          <a:lstStyle/>
          <a:p>
            <a:pPr fontAlgn="base">
              <a:lnSpc>
                <a:spcPts val="1569"/>
              </a:lnSpc>
              <a:spcAft>
                <a:spcPts val="1125"/>
              </a:spcAft>
            </a:pPr>
            <a:r>
              <a:rPr lang="fi-FI" sz="1800" b="1" i="1">
                <a:solidFill>
                  <a:srgbClr val="333333"/>
                </a:solidFill>
                <a:effectLst/>
                <a:latin typeface="Calibri"/>
                <a:ea typeface="Calibri"/>
                <a:cs typeface="Arial"/>
              </a:rPr>
              <a:t>Pysäkki -toiminta opiskelijoille:</a:t>
            </a:r>
            <a:r>
              <a:rPr lang="fi-FI" sz="1800" b="0" i="0">
                <a:solidFill>
                  <a:srgbClr val="333333"/>
                </a:solidFill>
                <a:effectLst/>
                <a:latin typeface="Calibri"/>
                <a:ea typeface="Calibri"/>
                <a:cs typeface="Arial"/>
              </a:rPr>
              <a:t> joka tiistaiaamupäivä avoin vastaanotto opiskelijoille matalalla kynnyksellä. Markkinoitu sekä uusille, aloittaville opiskelijoille suoraan opiskelijainfossa että kaikille info-tv:n kautta päivittäin. Pysäkillä pyritään tavoittamaan erityisesti nuoria, joilla on arjessa haasteita koulunkäynnin tai arjen sujumisen kautta. Usein haasteet liittyvät neurokirjon tai mielenterveyden haasteisiin. Pysäkille myös luokkakaverit tuovat kavereitaan, joista ovat huolissaan. Osalle riittää piipahdus silloin tällöin Pysäkillä, osan kanssa sovitaan kahdenkeskisiä käyntejä, joissa käsitellään arjen tukikeinoja, oppimisstrategioita, </a:t>
            </a:r>
            <a:r>
              <a:rPr lang="fi-FI" sz="1800" b="0" i="0" err="1">
                <a:solidFill>
                  <a:srgbClr val="333333"/>
                </a:solidFill>
                <a:effectLst/>
                <a:latin typeface="Calibri"/>
                <a:ea typeface="Calibri"/>
                <a:cs typeface="Arial"/>
              </a:rPr>
              <a:t>nepsyohjausta</a:t>
            </a:r>
            <a:r>
              <a:rPr lang="fi-FI" sz="1800" b="0" i="0">
                <a:solidFill>
                  <a:srgbClr val="333333"/>
                </a:solidFill>
                <a:effectLst/>
                <a:latin typeface="Calibri"/>
                <a:ea typeface="Calibri"/>
                <a:cs typeface="Arial"/>
              </a:rPr>
              <a:t> jne. </a:t>
            </a:r>
            <a:r>
              <a:rPr lang="fi-FI" sz="1800" b="0" i="0" err="1">
                <a:solidFill>
                  <a:srgbClr val="333333"/>
                </a:solidFill>
                <a:effectLst/>
                <a:latin typeface="Calibri"/>
                <a:ea typeface="Calibri"/>
                <a:cs typeface="Arial"/>
              </a:rPr>
              <a:t>Viikottain</a:t>
            </a:r>
            <a:r>
              <a:rPr lang="fi-FI" sz="1800" b="0" i="0">
                <a:solidFill>
                  <a:srgbClr val="333333"/>
                </a:solidFill>
                <a:effectLst/>
                <a:latin typeface="Calibri"/>
                <a:ea typeface="Calibri"/>
                <a:cs typeface="Arial"/>
              </a:rPr>
              <a:t> pysäkillä käy ka. 14 nuorta. </a:t>
            </a:r>
            <a:endParaRPr lang="fi-FI">
              <a:solidFill>
                <a:srgbClr val="000000"/>
              </a:solidFill>
              <a:latin typeface="Calibri"/>
              <a:ea typeface="Calibri"/>
              <a:cs typeface="Arial"/>
            </a:endParaRPr>
          </a:p>
          <a:p>
            <a:pPr>
              <a:lnSpc>
                <a:spcPts val="1569"/>
              </a:lnSpc>
              <a:spcAft>
                <a:spcPts val="1125"/>
              </a:spcAft>
            </a:pPr>
            <a:r>
              <a:rPr lang="fi-FI" sz="1800" b="1" i="1">
                <a:solidFill>
                  <a:srgbClr val="333333"/>
                </a:solidFill>
                <a:effectLst/>
                <a:latin typeface="Calibri"/>
                <a:ea typeface="Calibri"/>
                <a:cs typeface="Arial"/>
              </a:rPr>
              <a:t>Kahdenkeskisiä käyntejä</a:t>
            </a:r>
            <a:r>
              <a:rPr lang="fi-FI" sz="1800" b="0" i="0">
                <a:solidFill>
                  <a:srgbClr val="333333"/>
                </a:solidFill>
                <a:effectLst/>
                <a:latin typeface="Calibri"/>
                <a:ea typeface="Calibri"/>
                <a:cs typeface="Arial"/>
              </a:rPr>
              <a:t> pyritään ylläpitämään </a:t>
            </a:r>
            <a:r>
              <a:rPr lang="fi-FI" sz="1800" b="0" i="0" err="1">
                <a:solidFill>
                  <a:srgbClr val="333333"/>
                </a:solidFill>
                <a:effectLst/>
                <a:latin typeface="Calibri"/>
                <a:ea typeface="Calibri"/>
                <a:cs typeface="Arial"/>
              </a:rPr>
              <a:t>väh</a:t>
            </a:r>
            <a:r>
              <a:rPr lang="fi-FI" sz="1800" b="0" i="0">
                <a:solidFill>
                  <a:srgbClr val="333333"/>
                </a:solidFill>
                <a:effectLst/>
                <a:latin typeface="Calibri"/>
                <a:ea typeface="Calibri"/>
                <a:cs typeface="Arial"/>
              </a:rPr>
              <a:t>. 5 kertaa riippuen siitä, millainen tuen tarve on. Suurimman osan </a:t>
            </a:r>
            <a:r>
              <a:rPr lang="fi-FI">
                <a:solidFill>
                  <a:srgbClr val="333333"/>
                </a:solidFill>
                <a:latin typeface="Calibri"/>
                <a:ea typeface="Calibri"/>
                <a:cs typeface="Arial"/>
              </a:rPr>
              <a:t>kanssa </a:t>
            </a:r>
            <a:r>
              <a:rPr lang="fi-FI" err="1">
                <a:solidFill>
                  <a:srgbClr val="333333"/>
                </a:solidFill>
                <a:latin typeface="Calibri"/>
                <a:ea typeface="Calibri"/>
                <a:cs typeface="Arial"/>
              </a:rPr>
              <a:t>nepsytukeen</a:t>
            </a:r>
            <a:r>
              <a:rPr lang="fi-FI" sz="1800" b="0" i="0">
                <a:solidFill>
                  <a:srgbClr val="333333"/>
                </a:solidFill>
                <a:effectLst/>
                <a:latin typeface="Calibri"/>
                <a:ea typeface="Calibri"/>
                <a:cs typeface="Arial"/>
              </a:rPr>
              <a:t> liittyviä käyntejä (</a:t>
            </a:r>
            <a:r>
              <a:rPr lang="fi-FI" sz="1800" b="0" i="0" err="1">
                <a:solidFill>
                  <a:srgbClr val="333333"/>
                </a:solidFill>
                <a:effectLst/>
                <a:latin typeface="Calibri"/>
                <a:ea typeface="Calibri"/>
                <a:cs typeface="Arial"/>
              </a:rPr>
              <a:t>rinnallakulkua</a:t>
            </a:r>
            <a:r>
              <a:rPr lang="fi-FI" sz="1800" b="0" i="0">
                <a:solidFill>
                  <a:srgbClr val="333333"/>
                </a:solidFill>
                <a:effectLst/>
                <a:latin typeface="Calibri"/>
                <a:ea typeface="Calibri"/>
                <a:cs typeface="Arial"/>
              </a:rPr>
              <a:t>) on alkuun tiheämmin 1-2 vk:n välein, sitten 3-4 vk:n välein. Mikäli oppimistehtäviä tehdään yhdessä, opiskelijaa tavataan 1-2 krt/vk tiiviin jakson ajan. Kahdenkeskisiin käynteihin on myös ohjattu erityisopettajan, opon, psykologin tai terveydenhoitajan taholta silloin kun jollain taholla on herännyt huoli opiskelijasta, joka tarvitsee jonkin asian suhteen (</a:t>
            </a:r>
            <a:r>
              <a:rPr lang="fi-FI" sz="1800" b="0" i="0" err="1">
                <a:solidFill>
                  <a:srgbClr val="333333"/>
                </a:solidFill>
                <a:effectLst/>
                <a:latin typeface="Calibri"/>
                <a:ea typeface="Calibri"/>
                <a:cs typeface="Arial"/>
              </a:rPr>
              <a:t>nepsy</a:t>
            </a:r>
            <a:r>
              <a:rPr lang="fi-FI" sz="1800" b="0" i="0">
                <a:solidFill>
                  <a:srgbClr val="333333"/>
                </a:solidFill>
                <a:effectLst/>
                <a:latin typeface="Calibri"/>
                <a:ea typeface="Calibri"/>
                <a:cs typeface="Arial"/>
              </a:rPr>
              <a:t>, mielenterveyshaasteet, arjen haasteet, oppimisen haasteet) erityistä rinnalla kulkua. </a:t>
            </a:r>
            <a:endParaRPr lang="fi-FI" b="0" i="0">
              <a:solidFill>
                <a:srgbClr val="000000"/>
              </a:solidFill>
              <a:effectLst/>
              <a:latin typeface="Calibri"/>
              <a:ea typeface="Calibri"/>
              <a:cs typeface="Arial"/>
            </a:endParaRPr>
          </a:p>
          <a:p>
            <a:pPr algn="l" rtl="0" fontAlgn="base">
              <a:lnSpc>
                <a:spcPts val="1569"/>
              </a:lnSpc>
              <a:spcAft>
                <a:spcPts val="1125"/>
              </a:spcAft>
              <a:buNone/>
            </a:pPr>
            <a:r>
              <a:rPr lang="fi-FI" sz="1800" b="0" i="0">
                <a:solidFill>
                  <a:srgbClr val="333333"/>
                </a:solidFill>
                <a:effectLst/>
                <a:latin typeface="Calibri"/>
                <a:ea typeface="Calibri"/>
                <a:cs typeface="Arial"/>
              </a:rPr>
              <a:t>Pysäkki -toiminnasta löytyy seikkaperäinen</a:t>
            </a:r>
            <a:r>
              <a:rPr lang="fi-FI" sz="1800" b="0" i="1">
                <a:solidFill>
                  <a:srgbClr val="333333"/>
                </a:solidFill>
                <a:effectLst/>
                <a:latin typeface="Calibri"/>
                <a:ea typeface="Calibri"/>
                <a:cs typeface="Arial"/>
              </a:rPr>
              <a:t> diaesitys</a:t>
            </a:r>
            <a:r>
              <a:rPr lang="fi-FI" sz="1800" b="0" i="0">
                <a:solidFill>
                  <a:srgbClr val="333333"/>
                </a:solidFill>
                <a:effectLst/>
                <a:latin typeface="Calibri"/>
                <a:ea typeface="Calibri"/>
                <a:cs typeface="Arial"/>
              </a:rPr>
              <a:t> Ota Haltuun –hankkeen sivuilta. Diaesitys on esitetty muutamissa tilaisuuksissa, joissa on esitelty valtakunnallisesti </a:t>
            </a:r>
            <a:r>
              <a:rPr lang="fi-FI" sz="1800" b="0" i="0" err="1">
                <a:solidFill>
                  <a:srgbClr val="333333"/>
                </a:solidFill>
                <a:effectLst/>
                <a:latin typeface="Calibri"/>
                <a:ea typeface="Calibri"/>
                <a:cs typeface="Arial"/>
              </a:rPr>
              <a:t>Kpedun</a:t>
            </a:r>
            <a:r>
              <a:rPr lang="fi-FI" sz="1800" b="0" i="0">
                <a:solidFill>
                  <a:srgbClr val="333333"/>
                </a:solidFill>
                <a:effectLst/>
                <a:latin typeface="Calibri"/>
                <a:ea typeface="Calibri"/>
                <a:cs typeface="Arial"/>
              </a:rPr>
              <a:t> toimintatapoja matalan kynnyksen opiskelijoiden tukimuodoista. </a:t>
            </a:r>
          </a:p>
          <a:p>
            <a:pPr>
              <a:lnSpc>
                <a:spcPts val="1569"/>
              </a:lnSpc>
              <a:spcAft>
                <a:spcPts val="1125"/>
              </a:spcAft>
            </a:pPr>
            <a:endParaRPr lang="fi-FI">
              <a:solidFill>
                <a:srgbClr val="333333"/>
              </a:solidFill>
              <a:latin typeface="Calibri"/>
              <a:ea typeface="Calibri"/>
              <a:cs typeface="Arial"/>
            </a:endParaRPr>
          </a:p>
          <a:p>
            <a:pPr>
              <a:lnSpc>
                <a:spcPts val="1569"/>
              </a:lnSpc>
              <a:spcAft>
                <a:spcPts val="1125"/>
              </a:spcAft>
            </a:pPr>
            <a:r>
              <a:rPr lang="fi-FI">
                <a:solidFill>
                  <a:srgbClr val="333333"/>
                </a:solidFill>
                <a:latin typeface="Calibri"/>
                <a:ea typeface="Calibri"/>
                <a:cs typeface="Arial"/>
                <a:hlinkClick r:id="rId2"/>
              </a:rPr>
              <a:t>Pysäkki</a:t>
            </a:r>
            <a:endParaRPr lang="fi-FI">
              <a:solidFill>
                <a:srgbClr val="333333"/>
              </a:solidFill>
              <a:latin typeface="Calibri"/>
              <a:ea typeface="Calibri"/>
              <a:cs typeface="Arial"/>
            </a:endParaRPr>
          </a:p>
          <a:p>
            <a:pPr>
              <a:lnSpc>
                <a:spcPts val="1569"/>
              </a:lnSpc>
              <a:spcAft>
                <a:spcPts val="1125"/>
              </a:spcAft>
            </a:pPr>
            <a:endParaRPr lang="fi-FI">
              <a:solidFill>
                <a:srgbClr val="333333"/>
              </a:solidFill>
              <a:latin typeface="Calibri"/>
              <a:ea typeface="Calibri"/>
              <a:cs typeface="Arial"/>
            </a:endParaRPr>
          </a:p>
          <a:p>
            <a:pPr>
              <a:lnSpc>
                <a:spcPts val="1569"/>
              </a:lnSpc>
              <a:spcAft>
                <a:spcPts val="1125"/>
              </a:spcAft>
            </a:pPr>
            <a:endParaRPr lang="fi-FI">
              <a:solidFill>
                <a:srgbClr val="333333"/>
              </a:solidFill>
              <a:latin typeface="Calibri"/>
              <a:ea typeface="Calibri"/>
              <a:cs typeface="Arial"/>
            </a:endParaRPr>
          </a:p>
        </p:txBody>
      </p:sp>
      <p:pic>
        <p:nvPicPr>
          <p:cNvPr id="6" name="Picture Placeholder 3">
            <a:extLst>
              <a:ext uri="{FF2B5EF4-FFF2-40B4-BE49-F238E27FC236}">
                <a16:creationId xmlns:a16="http://schemas.microsoft.com/office/drawing/2014/main" id="{4E377192-40CF-F244-96FC-92A865F019F1}"/>
              </a:ext>
            </a:extLst>
          </p:cNvPr>
          <p:cNvPicPr>
            <a:picLocks noChangeAspect="1"/>
          </p:cNvPicPr>
          <p:nvPr/>
        </p:nvPicPr>
        <p:blipFill>
          <a:blip r:embed="rId3"/>
          <a:srcRect l="14243" r="14243"/>
          <a:stretch/>
        </p:blipFill>
        <p:spPr>
          <a:xfrm rot="5400000">
            <a:off x="9144000" y="1516063"/>
            <a:ext cx="2773363" cy="2871787"/>
          </a:xfrm>
          <a:prstGeom prst="rect">
            <a:avLst/>
          </a:prstGeom>
          <a:solidFill>
            <a:srgbClr val="FFFFFF">
              <a:lumMod val="95000"/>
            </a:srgbClr>
          </a:solidFill>
        </p:spPr>
      </p:pic>
    </p:spTree>
    <p:extLst>
      <p:ext uri="{BB962C8B-B14F-4D97-AF65-F5344CB8AC3E}">
        <p14:creationId xmlns:p14="http://schemas.microsoft.com/office/powerpoint/2010/main" val="360480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03E8-68CF-9CAC-D486-1FD7BA56F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2E933-BCCF-BA5D-DC91-7A72A272CD85}"/>
              </a:ext>
            </a:extLst>
          </p:cNvPr>
          <p:cNvSpPr>
            <a:spLocks noGrp="1"/>
          </p:cNvSpPr>
          <p:nvPr>
            <p:ph type="title"/>
          </p:nvPr>
        </p:nvSpPr>
        <p:spPr/>
        <p:txBody>
          <a:bodyPr/>
          <a:lstStyle/>
          <a:p>
            <a:r>
              <a:rPr lang="fi-FI" sz="2800" err="1">
                <a:solidFill>
                  <a:srgbClr val="333333"/>
                </a:solidFill>
                <a:latin typeface="Arial"/>
                <a:cs typeface="Arial"/>
              </a:rPr>
              <a:t>Nepsy</a:t>
            </a:r>
            <a:r>
              <a:rPr lang="fi-FI" sz="2800">
                <a:solidFill>
                  <a:srgbClr val="333333"/>
                </a:solidFill>
                <a:latin typeface="Arial"/>
                <a:cs typeface="Arial"/>
              </a:rPr>
              <a:t> –tukikortit</a:t>
            </a:r>
            <a:endParaRPr lang="fi-FI" sz="2800">
              <a:latin typeface="Arial"/>
              <a:cs typeface="Arial"/>
            </a:endParaRPr>
          </a:p>
        </p:txBody>
      </p:sp>
      <p:sp>
        <p:nvSpPr>
          <p:cNvPr id="3" name="Content Placeholder 2">
            <a:extLst>
              <a:ext uri="{FF2B5EF4-FFF2-40B4-BE49-F238E27FC236}">
                <a16:creationId xmlns:a16="http://schemas.microsoft.com/office/drawing/2014/main" id="{21EE7F63-CD85-5FEA-2BA8-4888398C76D9}"/>
              </a:ext>
            </a:extLst>
          </p:cNvPr>
          <p:cNvSpPr>
            <a:spLocks noGrp="1"/>
          </p:cNvSpPr>
          <p:nvPr>
            <p:ph idx="1"/>
          </p:nvPr>
        </p:nvSpPr>
        <p:spPr>
          <a:xfrm>
            <a:off x="838200" y="1935142"/>
            <a:ext cx="9360000" cy="3639312"/>
          </a:xfrm>
        </p:spPr>
        <p:txBody>
          <a:bodyPr/>
          <a:lstStyle/>
          <a:p>
            <a:pPr marL="0" indent="0">
              <a:buNone/>
            </a:pPr>
            <a:br>
              <a:rPr lang="fi-FI" sz="1200"/>
            </a:br>
            <a:endParaRPr lang="fi-FI" sz="1200"/>
          </a:p>
        </p:txBody>
      </p:sp>
      <p:sp>
        <p:nvSpPr>
          <p:cNvPr id="5" name="Tekstiruutu 4">
            <a:extLst>
              <a:ext uri="{FF2B5EF4-FFF2-40B4-BE49-F238E27FC236}">
                <a16:creationId xmlns:a16="http://schemas.microsoft.com/office/drawing/2014/main" id="{B7E494A4-3CED-51B8-DC3E-2CF57BB73464}"/>
              </a:ext>
            </a:extLst>
          </p:cNvPr>
          <p:cNvSpPr txBox="1"/>
          <p:nvPr/>
        </p:nvSpPr>
        <p:spPr>
          <a:xfrm>
            <a:off x="438150" y="1784688"/>
            <a:ext cx="6010275" cy="3231654"/>
          </a:xfrm>
          <a:prstGeom prst="rect">
            <a:avLst/>
          </a:prstGeom>
          <a:noFill/>
        </p:spPr>
        <p:txBody>
          <a:bodyPr wrap="square" lIns="91440" tIns="45720" rIns="91440" bIns="45720" anchor="t">
            <a:spAutoFit/>
          </a:bodyPr>
          <a:lstStyle/>
          <a:p>
            <a:r>
              <a:rPr lang="fi-FI" sz="1800" b="0" i="0">
                <a:solidFill>
                  <a:srgbClr val="333333"/>
                </a:solidFill>
                <a:effectLst/>
                <a:latin typeface="Arial"/>
                <a:cs typeface="Arial"/>
              </a:rPr>
              <a:t>Valmistettu </a:t>
            </a:r>
            <a:r>
              <a:rPr lang="fi-FI" sz="1800" b="1" i="1" err="1">
                <a:solidFill>
                  <a:srgbClr val="333333"/>
                </a:solidFill>
                <a:effectLst/>
                <a:latin typeface="Arial"/>
                <a:cs typeface="Arial"/>
              </a:rPr>
              <a:t>Nepsy</a:t>
            </a:r>
            <a:r>
              <a:rPr lang="fi-FI" sz="1800" b="1" i="1">
                <a:solidFill>
                  <a:srgbClr val="333333"/>
                </a:solidFill>
                <a:effectLst/>
                <a:latin typeface="Arial"/>
                <a:cs typeface="Arial"/>
              </a:rPr>
              <a:t> –tukikortit</a:t>
            </a:r>
            <a:r>
              <a:rPr lang="fi-FI" sz="1800" b="0" i="0">
                <a:solidFill>
                  <a:srgbClr val="333333"/>
                </a:solidFill>
                <a:effectLst/>
                <a:latin typeface="Arial"/>
                <a:cs typeface="Arial"/>
              </a:rPr>
              <a:t> opiskelijalle, joiden sisältöjä ja käyttöä harjoitellaan arjessa. Tukikortit ovat muistituki opiskelijalle keinoista, joilla voi tukea keskittymistä, tarkkaavuutta, oma-aloitteisuutta, kotitehtävien tekemistä, aikataulujen suunnittelemista, unirytmiä, ravintoasioita, ympäristön rauhoittamista sekä karsia virheiden tekemistä. </a:t>
            </a:r>
            <a:endParaRPr lang="fi-FI">
              <a:solidFill>
                <a:srgbClr val="000000"/>
              </a:solidFill>
              <a:ea typeface="+mn-lt"/>
              <a:cs typeface="+mn-lt"/>
            </a:endParaRPr>
          </a:p>
          <a:p>
            <a:endParaRPr lang="fi-FI">
              <a:solidFill>
                <a:srgbClr val="333333"/>
              </a:solidFill>
              <a:latin typeface="Arial"/>
              <a:ea typeface="+mn-lt"/>
              <a:cs typeface="Arial"/>
            </a:endParaRPr>
          </a:p>
          <a:p>
            <a:r>
              <a:rPr lang="fi-FI" sz="1200">
                <a:solidFill>
                  <a:srgbClr val="337AB7"/>
                </a:solidFill>
                <a:ea typeface="+mn-lt"/>
                <a:cs typeface="+mn-lt"/>
                <a:hlinkClick r:id="rId2"/>
              </a:rPr>
              <a:t>Nepsy -kortit tulostettava pdf</a:t>
            </a:r>
            <a:endParaRPr lang="fi-FI">
              <a:ea typeface="+mn-lt"/>
              <a:cs typeface="+mn-lt"/>
            </a:endParaRPr>
          </a:p>
          <a:p>
            <a:endParaRPr lang="fi-FI" sz="1200">
              <a:solidFill>
                <a:srgbClr val="337AB7"/>
              </a:solidFill>
              <a:ea typeface="+mn-lt"/>
              <a:cs typeface="+mn-lt"/>
            </a:endParaRPr>
          </a:p>
          <a:p>
            <a:endParaRPr lang="fi-FI" sz="1200">
              <a:solidFill>
                <a:srgbClr val="337AB7"/>
              </a:solidFill>
              <a:ea typeface="+mn-lt"/>
              <a:cs typeface="+mn-lt"/>
            </a:endParaRPr>
          </a:p>
          <a:p>
            <a:endParaRPr lang="fi-FI" sz="1200">
              <a:solidFill>
                <a:srgbClr val="337AB7"/>
              </a:solidFill>
              <a:ea typeface="+mn-lt"/>
              <a:cs typeface="+mn-lt"/>
            </a:endParaRPr>
          </a:p>
          <a:p>
            <a:endParaRPr lang="fi-FI" sz="1200">
              <a:solidFill>
                <a:srgbClr val="333333"/>
              </a:solidFill>
              <a:ea typeface="Tahoma"/>
              <a:cs typeface="Tahoma"/>
            </a:endParaRPr>
          </a:p>
        </p:txBody>
      </p:sp>
    </p:spTree>
    <p:extLst>
      <p:ext uri="{BB962C8B-B14F-4D97-AF65-F5344CB8AC3E}">
        <p14:creationId xmlns:p14="http://schemas.microsoft.com/office/powerpoint/2010/main" val="246793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5CEB-3C5F-8444-009A-6099E04DE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050E1-A771-5E8B-C7A6-54D65F79C3DF}"/>
              </a:ext>
            </a:extLst>
          </p:cNvPr>
          <p:cNvSpPr>
            <a:spLocks noGrp="1"/>
          </p:cNvSpPr>
          <p:nvPr>
            <p:ph type="title"/>
          </p:nvPr>
        </p:nvSpPr>
        <p:spPr/>
        <p:txBody>
          <a:bodyPr/>
          <a:lstStyle/>
          <a:p>
            <a:r>
              <a:rPr lang="fi-FI">
                <a:solidFill>
                  <a:srgbClr val="333333"/>
                </a:solidFill>
                <a:latin typeface="Arial"/>
                <a:cs typeface="Arial"/>
              </a:rPr>
              <a:t>Ryhmätoiminta:</a:t>
            </a:r>
            <a:endParaRPr lang="fi-FI">
              <a:latin typeface="Arial"/>
              <a:cs typeface="Arial"/>
            </a:endParaRPr>
          </a:p>
        </p:txBody>
      </p:sp>
      <p:sp>
        <p:nvSpPr>
          <p:cNvPr id="3" name="Content Placeholder 2">
            <a:extLst>
              <a:ext uri="{FF2B5EF4-FFF2-40B4-BE49-F238E27FC236}">
                <a16:creationId xmlns:a16="http://schemas.microsoft.com/office/drawing/2014/main" id="{073ECE59-9D77-9D9C-4CBA-29E5428BC415}"/>
              </a:ext>
            </a:extLst>
          </p:cNvPr>
          <p:cNvSpPr>
            <a:spLocks noGrp="1"/>
          </p:cNvSpPr>
          <p:nvPr>
            <p:ph idx="1"/>
          </p:nvPr>
        </p:nvSpPr>
        <p:spPr>
          <a:xfrm>
            <a:off x="838200" y="1935142"/>
            <a:ext cx="9360000" cy="3639312"/>
          </a:xfrm>
        </p:spPr>
        <p:txBody>
          <a:bodyPr/>
          <a:lstStyle/>
          <a:p>
            <a:pPr marL="0" indent="0">
              <a:buNone/>
            </a:pPr>
            <a:br>
              <a:rPr lang="fi-FI" sz="1200"/>
            </a:br>
            <a:endParaRPr lang="fi-FI" sz="1200"/>
          </a:p>
        </p:txBody>
      </p:sp>
      <p:sp>
        <p:nvSpPr>
          <p:cNvPr id="5" name="Tekstiruutu 4">
            <a:extLst>
              <a:ext uri="{FF2B5EF4-FFF2-40B4-BE49-F238E27FC236}">
                <a16:creationId xmlns:a16="http://schemas.microsoft.com/office/drawing/2014/main" id="{415D99FA-9E4D-BFE9-12DA-A543CCADB5EE}"/>
              </a:ext>
            </a:extLst>
          </p:cNvPr>
          <p:cNvSpPr txBox="1"/>
          <p:nvPr/>
        </p:nvSpPr>
        <p:spPr>
          <a:xfrm>
            <a:off x="313211" y="1711945"/>
            <a:ext cx="9089022" cy="3107197"/>
          </a:xfrm>
          <a:prstGeom prst="rect">
            <a:avLst/>
          </a:prstGeom>
          <a:noFill/>
        </p:spPr>
        <p:txBody>
          <a:bodyPr wrap="square">
            <a:spAutoFit/>
          </a:bodyPr>
          <a:lstStyle/>
          <a:p>
            <a:pPr algn="l" rtl="0" fontAlgn="base">
              <a:lnSpc>
                <a:spcPts val="1569"/>
              </a:lnSpc>
              <a:spcAft>
                <a:spcPts val="1125"/>
              </a:spcAft>
              <a:buNone/>
            </a:pPr>
            <a:r>
              <a:rPr lang="fi-FI" sz="1800" b="0" i="0">
                <a:solidFill>
                  <a:srgbClr val="333333"/>
                </a:solidFill>
                <a:effectLst/>
                <a:latin typeface="Arial" panose="020B0604020202020204" pitchFamily="34" charset="0"/>
              </a:rPr>
              <a:t>Askelmerkkejä arkeen -ryhmiä on perustettu kaksi. Toinen on </a:t>
            </a:r>
            <a:r>
              <a:rPr lang="fi-FI" sz="1800" b="0" i="1">
                <a:solidFill>
                  <a:srgbClr val="333333"/>
                </a:solidFill>
                <a:effectLst/>
                <a:latin typeface="Arial" panose="020B0604020202020204" pitchFamily="34" charset="0"/>
              </a:rPr>
              <a:t>pilottiryhmä</a:t>
            </a:r>
            <a:r>
              <a:rPr lang="fi-FI" sz="1800" b="0" i="0">
                <a:solidFill>
                  <a:srgbClr val="333333"/>
                </a:solidFill>
                <a:effectLst/>
                <a:latin typeface="Arial" panose="020B0604020202020204" pitchFamily="34" charset="0"/>
              </a:rPr>
              <a:t>, joka startataan Tuvan opiskelijoiden kanssa marraskuun alussa. Ryhmä toteutetaan opiskelijoille, jotka ovat opettajan kanssa todettu erityisesti arjen hallinnan taitoja ja </a:t>
            </a:r>
            <a:r>
              <a:rPr lang="fi-FI" sz="1800" b="0" i="0" err="1">
                <a:solidFill>
                  <a:srgbClr val="333333"/>
                </a:solidFill>
                <a:effectLst/>
                <a:latin typeface="Arial" panose="020B0604020202020204" pitchFamily="34" charset="0"/>
              </a:rPr>
              <a:t>nepsy</a:t>
            </a:r>
            <a:r>
              <a:rPr lang="fi-FI" sz="1800" b="0" i="0">
                <a:solidFill>
                  <a:srgbClr val="333333"/>
                </a:solidFill>
                <a:effectLst/>
                <a:latin typeface="Arial" panose="020B0604020202020204" pitchFamily="34" charset="0"/>
              </a:rPr>
              <a:t> –tukea tarvitsevaksi ryhmäksi. Ryhmä kokoontuu 4x4h. </a:t>
            </a:r>
            <a:endParaRPr lang="fi-FI" b="0" i="0">
              <a:solidFill>
                <a:srgbClr val="000000"/>
              </a:solidFill>
              <a:effectLst/>
              <a:latin typeface="Segoe UI" panose="020B0502040204020203" pitchFamily="34" charset="0"/>
            </a:endParaRPr>
          </a:p>
          <a:p>
            <a:pPr algn="l" rtl="0" fontAlgn="base">
              <a:lnSpc>
                <a:spcPts val="1569"/>
              </a:lnSpc>
              <a:spcAft>
                <a:spcPts val="1125"/>
              </a:spcAft>
              <a:buNone/>
            </a:pPr>
            <a:r>
              <a:rPr lang="fi-FI" sz="1800" b="0" i="0">
                <a:solidFill>
                  <a:srgbClr val="333333"/>
                </a:solidFill>
                <a:effectLst/>
                <a:latin typeface="Arial" panose="020B0604020202020204" pitchFamily="34" charset="0"/>
              </a:rPr>
              <a:t>Toinen ryhmä koostuu opiskelijoista, jotka ovat voineet ilmoittautua ryhmään vapaasti. </a:t>
            </a:r>
            <a:r>
              <a:rPr lang="fi-FI" sz="1800" b="0" i="1">
                <a:solidFill>
                  <a:srgbClr val="333333"/>
                </a:solidFill>
                <a:effectLst/>
                <a:latin typeface="Arial" panose="020B0604020202020204" pitchFamily="34" charset="0"/>
              </a:rPr>
              <a:t>Kurssi</a:t>
            </a:r>
            <a:r>
              <a:rPr lang="fi-FI" sz="1800" b="0" i="0">
                <a:solidFill>
                  <a:srgbClr val="333333"/>
                </a:solidFill>
                <a:effectLst/>
                <a:latin typeface="Arial" panose="020B0604020202020204" pitchFamily="34" charset="0"/>
              </a:rPr>
              <a:t> on osa vapaavalintaisia opintoja (2 </a:t>
            </a:r>
            <a:r>
              <a:rPr lang="fi-FI" sz="1800" b="0" i="0" err="1">
                <a:solidFill>
                  <a:srgbClr val="333333"/>
                </a:solidFill>
                <a:effectLst/>
                <a:latin typeface="Arial" panose="020B0604020202020204" pitchFamily="34" charset="0"/>
              </a:rPr>
              <a:t>osp</a:t>
            </a:r>
            <a:r>
              <a:rPr lang="fi-FI" sz="1800" b="0" i="0">
                <a:solidFill>
                  <a:srgbClr val="333333"/>
                </a:solidFill>
                <a:effectLst/>
                <a:latin typeface="Arial" panose="020B0604020202020204" pitchFamily="34" charset="0"/>
              </a:rPr>
              <a:t>). Ryhmän kokoontumisista ja sisällöistä on tiedotettu terveydenhoitajia, psykologia, opoja ja erityisopettajia. He ovat omalta osaltaan suositelleet ryhmää opiskelijoille, joiden kokevat olevan erityisesti </a:t>
            </a:r>
            <a:r>
              <a:rPr lang="fi-FI" sz="1800" b="0" i="0" err="1">
                <a:solidFill>
                  <a:srgbClr val="333333"/>
                </a:solidFill>
                <a:effectLst/>
                <a:latin typeface="Arial" panose="020B0604020202020204" pitchFamily="34" charset="0"/>
              </a:rPr>
              <a:t>nepsy</a:t>
            </a:r>
            <a:r>
              <a:rPr lang="fi-FI" sz="1800" b="0" i="0">
                <a:solidFill>
                  <a:srgbClr val="333333"/>
                </a:solidFill>
                <a:effectLst/>
                <a:latin typeface="Arial" panose="020B0604020202020204" pitchFamily="34" charset="0"/>
              </a:rPr>
              <a:t> -tuen ja arjenhallintakeinojen tarpeessa. Ryhmä kokoontuu 6x4h alkaen marraskuun lopussa. </a:t>
            </a:r>
            <a:r>
              <a:rPr lang="fi-FI" sz="1800" b="0" i="0" err="1">
                <a:solidFill>
                  <a:srgbClr val="333333"/>
                </a:solidFill>
                <a:effectLst/>
                <a:latin typeface="Arial" panose="020B0604020202020204" pitchFamily="34" charset="0"/>
              </a:rPr>
              <a:t>Soiten</a:t>
            </a:r>
            <a:r>
              <a:rPr lang="fi-FI" sz="1800" b="0" i="0">
                <a:solidFill>
                  <a:srgbClr val="333333"/>
                </a:solidFill>
                <a:effectLst/>
                <a:latin typeface="Arial" panose="020B0604020202020204" pitchFamily="34" charset="0"/>
              </a:rPr>
              <a:t> psykiatrisen puolen kanssa on sovittu, että mikäli psykologi tai terveydenhoitaja suosittelee ryhmää jollekin opiskelijalle, ryhmä korvaa </a:t>
            </a:r>
            <a:r>
              <a:rPr lang="fi-FI" sz="1800" b="0" i="0" err="1">
                <a:solidFill>
                  <a:srgbClr val="333333"/>
                </a:solidFill>
                <a:effectLst/>
                <a:latin typeface="Arial" panose="020B0604020202020204" pitchFamily="34" charset="0"/>
              </a:rPr>
              <a:t>adhd</a:t>
            </a:r>
            <a:r>
              <a:rPr lang="fi-FI" sz="1800" b="0" i="0">
                <a:solidFill>
                  <a:srgbClr val="333333"/>
                </a:solidFill>
                <a:effectLst/>
                <a:latin typeface="Arial" panose="020B0604020202020204" pitchFamily="34" charset="0"/>
              </a:rPr>
              <a:t> –tutkimuksiin kuuluvan psykiatrisella puolella järjestettävän neuropsykiatrisen ryhmän kokoontumisvelvoitteen, ja kurssin jälkeen opiskelija voi edetä </a:t>
            </a:r>
            <a:r>
              <a:rPr lang="fi-FI" sz="1800" b="0" i="0" err="1">
                <a:solidFill>
                  <a:srgbClr val="333333"/>
                </a:solidFill>
                <a:effectLst/>
                <a:latin typeface="Arial" panose="020B0604020202020204" pitchFamily="34" charset="0"/>
              </a:rPr>
              <a:t>adhd</a:t>
            </a:r>
            <a:r>
              <a:rPr lang="fi-FI" sz="1800" b="0" i="0">
                <a:solidFill>
                  <a:srgbClr val="333333"/>
                </a:solidFill>
                <a:effectLst/>
                <a:latin typeface="Arial" panose="020B0604020202020204" pitchFamily="34" charset="0"/>
              </a:rPr>
              <a:t> –tutkimusjonossa. Ryhmä mahdollisesti toistetaan keväällä. </a:t>
            </a:r>
            <a:endParaRPr lang="fi-FI" b="0" i="0">
              <a:solidFill>
                <a:srgbClr val="000000"/>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68454169-C844-76B2-0A2E-61A3A56285BB}"/>
              </a:ext>
            </a:extLst>
          </p:cNvPr>
          <p:cNvPicPr>
            <a:picLocks noChangeAspect="1"/>
          </p:cNvPicPr>
          <p:nvPr/>
        </p:nvPicPr>
        <p:blipFill>
          <a:blip r:embed="rId2"/>
          <a:srcRect l="5880" r="31072"/>
          <a:stretch>
            <a:fillRect/>
          </a:stretch>
        </p:blipFill>
        <p:spPr>
          <a:xfrm rot="5400000">
            <a:off x="9305675" y="500062"/>
            <a:ext cx="3362329" cy="2419350"/>
          </a:xfrm>
          <a:prstGeom prst="rect">
            <a:avLst/>
          </a:prstGeom>
        </p:spPr>
      </p:pic>
    </p:spTree>
    <p:extLst>
      <p:ext uri="{BB962C8B-B14F-4D97-AF65-F5344CB8AC3E}">
        <p14:creationId xmlns:p14="http://schemas.microsoft.com/office/powerpoint/2010/main" val="205803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6CC25-A092-E74D-A3FE-CBD77B65F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AC67E-ACA5-503A-57A2-E8DC1FF37897}"/>
              </a:ext>
            </a:extLst>
          </p:cNvPr>
          <p:cNvSpPr>
            <a:spLocks noGrp="1"/>
          </p:cNvSpPr>
          <p:nvPr>
            <p:ph type="title"/>
          </p:nvPr>
        </p:nvSpPr>
        <p:spPr/>
        <p:txBody>
          <a:bodyPr/>
          <a:lstStyle/>
          <a:p>
            <a:r>
              <a:rPr lang="fi-FI" sz="2800">
                <a:solidFill>
                  <a:srgbClr val="333333"/>
                </a:solidFill>
                <a:latin typeface="Arial"/>
                <a:cs typeface="Arial"/>
              </a:rPr>
              <a:t>Toteutettu toistaiseksi henkilökunnalle:</a:t>
            </a:r>
            <a:endParaRPr lang="fi-FI" sz="2800">
              <a:latin typeface="Arial"/>
              <a:cs typeface="Arial"/>
            </a:endParaRPr>
          </a:p>
        </p:txBody>
      </p:sp>
      <p:sp>
        <p:nvSpPr>
          <p:cNvPr id="3" name="Content Placeholder 2">
            <a:extLst>
              <a:ext uri="{FF2B5EF4-FFF2-40B4-BE49-F238E27FC236}">
                <a16:creationId xmlns:a16="http://schemas.microsoft.com/office/drawing/2014/main" id="{C8E8DCFD-5495-D804-BF34-20FE67F018E2}"/>
              </a:ext>
            </a:extLst>
          </p:cNvPr>
          <p:cNvSpPr>
            <a:spLocks noGrp="1"/>
          </p:cNvSpPr>
          <p:nvPr>
            <p:ph idx="1"/>
          </p:nvPr>
        </p:nvSpPr>
        <p:spPr>
          <a:xfrm>
            <a:off x="838200" y="1935142"/>
            <a:ext cx="9360000" cy="3639312"/>
          </a:xfrm>
        </p:spPr>
        <p:txBody>
          <a:bodyPr/>
          <a:lstStyle/>
          <a:p>
            <a:pPr marL="0" indent="0">
              <a:buNone/>
            </a:pPr>
            <a:br>
              <a:rPr lang="fi-FI" sz="1200"/>
            </a:br>
            <a:endParaRPr lang="fi-FI" sz="1200"/>
          </a:p>
        </p:txBody>
      </p:sp>
      <p:sp>
        <p:nvSpPr>
          <p:cNvPr id="5" name="Tekstiruutu 4">
            <a:extLst>
              <a:ext uri="{FF2B5EF4-FFF2-40B4-BE49-F238E27FC236}">
                <a16:creationId xmlns:a16="http://schemas.microsoft.com/office/drawing/2014/main" id="{F13DB9DD-4657-6F09-623E-19CA102C1E05}"/>
              </a:ext>
            </a:extLst>
          </p:cNvPr>
          <p:cNvSpPr txBox="1"/>
          <p:nvPr/>
        </p:nvSpPr>
        <p:spPr>
          <a:xfrm>
            <a:off x="711869" y="1712303"/>
            <a:ext cx="8432131" cy="3325269"/>
          </a:xfrm>
          <a:prstGeom prst="rect">
            <a:avLst/>
          </a:prstGeom>
          <a:noFill/>
        </p:spPr>
        <p:txBody>
          <a:bodyPr wrap="square" lIns="91440" tIns="45720" rIns="91440" bIns="45720" anchor="t">
            <a:spAutoFit/>
          </a:bodyPr>
          <a:lstStyle/>
          <a:p>
            <a:pPr algn="l" rtl="0" fontAlgn="base">
              <a:lnSpc>
                <a:spcPts val="1569"/>
              </a:lnSpc>
              <a:spcAft>
                <a:spcPts val="1125"/>
              </a:spcAft>
              <a:buNone/>
            </a:pPr>
            <a:endParaRPr lang="fi-FI" b="0" i="0">
              <a:solidFill>
                <a:srgbClr val="333333"/>
              </a:solidFill>
              <a:effectLst/>
              <a:latin typeface="Arial"/>
              <a:cs typeface="Arial"/>
            </a:endParaRPr>
          </a:p>
          <a:p>
            <a:pPr fontAlgn="base">
              <a:lnSpc>
                <a:spcPts val="1569"/>
              </a:lnSpc>
              <a:spcAft>
                <a:spcPts val="1125"/>
              </a:spcAft>
            </a:pPr>
            <a:r>
              <a:rPr lang="fi-FI" sz="1800" b="1" i="1">
                <a:solidFill>
                  <a:srgbClr val="333333"/>
                </a:solidFill>
                <a:effectLst/>
                <a:latin typeface="Arial"/>
                <a:cs typeface="Arial"/>
              </a:rPr>
              <a:t>Pysäkki -toiminta henkilökunnalle:</a:t>
            </a:r>
            <a:r>
              <a:rPr lang="fi-FI" sz="1800" b="0" i="0">
                <a:solidFill>
                  <a:srgbClr val="333333"/>
                </a:solidFill>
                <a:effectLst/>
                <a:latin typeface="Arial"/>
                <a:cs typeface="Arial"/>
              </a:rPr>
              <a:t> Pysäkin avoin vastaanotto on tarkoitettu myös henkilökunnalle. Joka viikko Pysäkillä piipahtaa 1-3 henkilökunnan jäsentä, jotka yleisesti jakavat hetken arkeaan, pohtivat opiskelijoiden tilannetta tai pedagogisia ratkaisuja. Tarpeen mukaan sovimme kahdenkeskisen tapaamisen.</a:t>
            </a:r>
            <a:endParaRPr lang="fi-FI">
              <a:solidFill>
                <a:srgbClr val="000000"/>
              </a:solidFill>
              <a:latin typeface="Arial"/>
              <a:cs typeface="Arial"/>
            </a:endParaRPr>
          </a:p>
          <a:p>
            <a:pPr algn="l">
              <a:lnSpc>
                <a:spcPts val="1569"/>
              </a:lnSpc>
              <a:spcAft>
                <a:spcPts val="1125"/>
              </a:spcAft>
              <a:buNone/>
            </a:pPr>
            <a:endParaRPr lang="fi-FI" b="0" i="0">
              <a:solidFill>
                <a:srgbClr val="000000"/>
              </a:solidFill>
              <a:effectLst/>
              <a:latin typeface="Arial"/>
              <a:cs typeface="Arial"/>
            </a:endParaRPr>
          </a:p>
          <a:p>
            <a:pPr>
              <a:lnSpc>
                <a:spcPts val="1569"/>
              </a:lnSpc>
              <a:spcAft>
                <a:spcPts val="1125"/>
              </a:spcAft>
            </a:pPr>
            <a:endParaRPr lang="fi-FI">
              <a:solidFill>
                <a:srgbClr val="000000"/>
              </a:solidFill>
              <a:latin typeface="Arial"/>
              <a:cs typeface="Arial"/>
            </a:endParaRPr>
          </a:p>
          <a:p>
            <a:pPr algn="l" rtl="0" fontAlgn="base">
              <a:lnSpc>
                <a:spcPts val="1569"/>
              </a:lnSpc>
              <a:spcAft>
                <a:spcPts val="1125"/>
              </a:spcAft>
              <a:buNone/>
            </a:pPr>
            <a:r>
              <a:rPr lang="fi-FI" sz="1800" b="1" i="1">
                <a:solidFill>
                  <a:srgbClr val="333333"/>
                </a:solidFill>
                <a:effectLst/>
                <a:latin typeface="Arial"/>
                <a:cs typeface="Arial"/>
              </a:rPr>
              <a:t>Henkilökunnan työnohjaustoiminta:</a:t>
            </a:r>
            <a:r>
              <a:rPr lang="fi-FI" sz="1800" b="0" i="0">
                <a:solidFill>
                  <a:srgbClr val="333333"/>
                </a:solidFill>
                <a:effectLst/>
                <a:latin typeface="Arial"/>
                <a:cs typeface="Arial"/>
              </a:rPr>
              <a:t> henkilökunnalla on mahdollisuus pyytää työnohjausta, jolloin tapaamme n. 1x/kk. Toimintaa ei ole paljoa markkinoitu muuta kuin </a:t>
            </a:r>
            <a:r>
              <a:rPr lang="fi-FI" sz="1800" b="0" i="0" err="1">
                <a:solidFill>
                  <a:srgbClr val="333333"/>
                </a:solidFill>
                <a:effectLst/>
                <a:latin typeface="Arial"/>
                <a:cs typeface="Arial"/>
              </a:rPr>
              <a:t>hankketta</a:t>
            </a:r>
            <a:r>
              <a:rPr lang="fi-FI" sz="1800" b="0" i="0">
                <a:solidFill>
                  <a:srgbClr val="333333"/>
                </a:solidFill>
                <a:effectLst/>
                <a:latin typeface="Arial"/>
                <a:cs typeface="Arial"/>
              </a:rPr>
              <a:t> esiteltäessä. Silti säännöllisesti työnohjauksessa käy 3-5 henkilökunnan jäsentä sekä yksi ryhmä. Työnohjauksessa käsitellään pääosin pedagogista toimintaa ja erityisesti nuorten tukemista erilaisten haasteiden keskellä. </a:t>
            </a:r>
            <a:endParaRPr lang="fi-FI" b="0" i="0">
              <a:solidFill>
                <a:srgbClr val="000000"/>
              </a:solidFill>
              <a:effectLst/>
              <a:latin typeface="Arial"/>
              <a:cs typeface="Arial"/>
            </a:endParaRPr>
          </a:p>
        </p:txBody>
      </p:sp>
    </p:spTree>
    <p:extLst>
      <p:ext uri="{BB962C8B-B14F-4D97-AF65-F5344CB8AC3E}">
        <p14:creationId xmlns:p14="http://schemas.microsoft.com/office/powerpoint/2010/main" val="125398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A06C-3898-3098-5B5A-A9DCDB6C4C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32CE4-C443-42AE-D581-47A30EBD4B80}"/>
              </a:ext>
            </a:extLst>
          </p:cNvPr>
          <p:cNvSpPr>
            <a:spLocks noGrp="1"/>
          </p:cNvSpPr>
          <p:nvPr>
            <p:ph type="title"/>
          </p:nvPr>
        </p:nvSpPr>
        <p:spPr>
          <a:xfrm>
            <a:off x="838200" y="365125"/>
            <a:ext cx="10515600" cy="713065"/>
          </a:xfrm>
        </p:spPr>
        <p:txBody>
          <a:bodyPr/>
          <a:lstStyle/>
          <a:p>
            <a:r>
              <a:rPr lang="fi-FI" sz="2800" err="1">
                <a:solidFill>
                  <a:srgbClr val="333333"/>
                </a:solidFill>
                <a:latin typeface="Arial"/>
                <a:cs typeface="Arial"/>
              </a:rPr>
              <a:t>Nepsy</a:t>
            </a:r>
            <a:r>
              <a:rPr lang="fi-FI" sz="2800">
                <a:solidFill>
                  <a:srgbClr val="333333"/>
                </a:solidFill>
                <a:latin typeface="Arial"/>
                <a:cs typeface="Arial"/>
              </a:rPr>
              <a:t> –tukikortit ja –julisteet:</a:t>
            </a:r>
            <a:endParaRPr lang="fi-FI" sz="2800"/>
          </a:p>
        </p:txBody>
      </p:sp>
      <p:sp>
        <p:nvSpPr>
          <p:cNvPr id="3" name="Content Placeholder 2">
            <a:extLst>
              <a:ext uri="{FF2B5EF4-FFF2-40B4-BE49-F238E27FC236}">
                <a16:creationId xmlns:a16="http://schemas.microsoft.com/office/drawing/2014/main" id="{0ABAAF21-44E2-4BE0-5B0D-6C36C8C8720B}"/>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C4F9E389-1361-65B2-CBFD-8A69B1678E2E}"/>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7" name="Tekstiruutu 6">
            <a:extLst>
              <a:ext uri="{FF2B5EF4-FFF2-40B4-BE49-F238E27FC236}">
                <a16:creationId xmlns:a16="http://schemas.microsoft.com/office/drawing/2014/main" id="{A7A8D239-40AF-1346-027D-909C517DABF0}"/>
              </a:ext>
            </a:extLst>
          </p:cNvPr>
          <p:cNvSpPr txBox="1"/>
          <p:nvPr/>
        </p:nvSpPr>
        <p:spPr>
          <a:xfrm>
            <a:off x="601133" y="1524000"/>
            <a:ext cx="5049933" cy="3785652"/>
          </a:xfrm>
          <a:prstGeom prst="rect">
            <a:avLst/>
          </a:prstGeom>
          <a:noFill/>
        </p:spPr>
        <p:txBody>
          <a:bodyPr wrap="square" lIns="91440" tIns="45720" rIns="91440" bIns="45720" anchor="t">
            <a:spAutoFit/>
          </a:bodyPr>
          <a:lstStyle/>
          <a:p>
            <a:r>
              <a:rPr lang="fi-FI" sz="1800" b="0" i="0">
                <a:solidFill>
                  <a:srgbClr val="333333"/>
                </a:solidFill>
                <a:effectLst/>
                <a:latin typeface="Arial"/>
                <a:cs typeface="Arial"/>
              </a:rPr>
              <a:t>Hankkeen sivuilta on tulostettavissa sekä </a:t>
            </a:r>
            <a:r>
              <a:rPr lang="fi-FI" sz="1800" b="0" i="0" err="1">
                <a:solidFill>
                  <a:srgbClr val="333333"/>
                </a:solidFill>
                <a:effectLst/>
                <a:latin typeface="Arial"/>
                <a:cs typeface="Arial"/>
              </a:rPr>
              <a:t>nepsy</a:t>
            </a:r>
            <a:r>
              <a:rPr lang="fi-FI" sz="1800" b="0" i="0">
                <a:solidFill>
                  <a:srgbClr val="333333"/>
                </a:solidFill>
                <a:effectLst/>
                <a:latin typeface="Arial"/>
                <a:cs typeface="Arial"/>
              </a:rPr>
              <a:t> –tukeen liittyvä juliste sekä kortit, joiden avulla henkilökunta voi muistuttaa itseään opiskelijan tukemiseen liittyvistä toimista tai laittaa julisteen opiskelijoille näkyvälle paikalle. </a:t>
            </a:r>
            <a:r>
              <a:rPr lang="fi-FI" sz="1800" b="0" i="0" err="1">
                <a:solidFill>
                  <a:srgbClr val="333333"/>
                </a:solidFill>
                <a:effectLst/>
                <a:latin typeface="Arial"/>
                <a:cs typeface="Arial"/>
              </a:rPr>
              <a:t>Nepsy</a:t>
            </a:r>
            <a:r>
              <a:rPr lang="fi-FI" sz="1800" b="0" i="0">
                <a:solidFill>
                  <a:srgbClr val="333333"/>
                </a:solidFill>
                <a:effectLst/>
                <a:latin typeface="Arial"/>
                <a:cs typeface="Arial"/>
              </a:rPr>
              <a:t> –tukikorteista on myös tehty viuhkasidontapakat, joita voidaan antaa tarpeen mukaan henkilökunnalle (tai henkilökunnan kautta opiskelijalle) opiskelijan tukemisen helpottamiseksi. Myös työpaikkaohjaajille on tehty omat </a:t>
            </a:r>
            <a:r>
              <a:rPr lang="fi-FI" sz="1800" b="0" i="0" err="1">
                <a:solidFill>
                  <a:srgbClr val="333333"/>
                </a:solidFill>
                <a:effectLst/>
                <a:latin typeface="Arial"/>
                <a:cs typeface="Arial"/>
              </a:rPr>
              <a:t>nepsy</a:t>
            </a:r>
            <a:r>
              <a:rPr lang="fi-FI" sz="1800" b="0" i="0">
                <a:solidFill>
                  <a:srgbClr val="333333"/>
                </a:solidFill>
                <a:effectLst/>
                <a:latin typeface="Arial"/>
                <a:cs typeface="Arial"/>
              </a:rPr>
              <a:t> –opiskelijan tukikortit. </a:t>
            </a:r>
          </a:p>
          <a:p>
            <a:endParaRPr lang="fi-FI">
              <a:solidFill>
                <a:srgbClr val="333333"/>
              </a:solidFill>
              <a:latin typeface="Arial"/>
              <a:cs typeface="Arial"/>
            </a:endParaRPr>
          </a:p>
          <a:p>
            <a:r>
              <a:rPr lang="fi-FI" sz="1200">
                <a:solidFill>
                  <a:srgbClr val="337AB7"/>
                </a:solidFill>
                <a:ea typeface="+mn-lt"/>
                <a:cs typeface="+mn-lt"/>
                <a:hlinkClick r:id="rId2"/>
              </a:rPr>
              <a:t>Nepsy -kortit tulostettava pdf</a:t>
            </a:r>
            <a:r>
              <a:rPr lang="fi-FI" sz="1200">
                <a:solidFill>
                  <a:srgbClr val="333333"/>
                </a:solidFill>
                <a:ea typeface="+mn-lt"/>
                <a:cs typeface="+mn-lt"/>
              </a:rPr>
              <a:t> (pdf)</a:t>
            </a:r>
          </a:p>
          <a:p>
            <a:endParaRPr lang="fi-FI" sz="1200">
              <a:solidFill>
                <a:srgbClr val="333333"/>
              </a:solidFill>
              <a:ea typeface="Tahoma"/>
              <a:cs typeface="Tahoma"/>
            </a:endParaRPr>
          </a:p>
        </p:txBody>
      </p:sp>
      <p:pic>
        <p:nvPicPr>
          <p:cNvPr id="8" name="Content Placeholder 1">
            <a:extLst>
              <a:ext uri="{FF2B5EF4-FFF2-40B4-BE49-F238E27FC236}">
                <a16:creationId xmlns:a16="http://schemas.microsoft.com/office/drawing/2014/main" id="{48903F3E-4A0E-5C77-895B-D6D26A2B260F}"/>
              </a:ext>
            </a:extLst>
          </p:cNvPr>
          <p:cNvPicPr>
            <a:picLocks noChangeAspect="1"/>
          </p:cNvPicPr>
          <p:nvPr/>
        </p:nvPicPr>
        <p:blipFill>
          <a:blip r:embed="rId3"/>
          <a:srcRect t="2323" r="9424"/>
          <a:stretch>
            <a:fillRect/>
          </a:stretch>
        </p:blipFill>
        <p:spPr>
          <a:xfrm rot="5400000">
            <a:off x="6615722" y="1780198"/>
            <a:ext cx="4006255" cy="3251203"/>
          </a:xfrm>
          <a:prstGeom prst="rect">
            <a:avLst/>
          </a:prstGeom>
        </p:spPr>
      </p:pic>
    </p:spTree>
    <p:extLst>
      <p:ext uri="{BB962C8B-B14F-4D97-AF65-F5344CB8AC3E}">
        <p14:creationId xmlns:p14="http://schemas.microsoft.com/office/powerpoint/2010/main" val="109656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AF1B-73C7-FCE8-3283-7E90611E6E23}"/>
              </a:ext>
            </a:extLst>
          </p:cNvPr>
          <p:cNvSpPr>
            <a:spLocks noGrp="1"/>
          </p:cNvSpPr>
          <p:nvPr>
            <p:ph type="title"/>
          </p:nvPr>
        </p:nvSpPr>
        <p:spPr/>
        <p:txBody>
          <a:bodyPr/>
          <a:lstStyle/>
          <a:p>
            <a:r>
              <a:rPr lang="fi-FI" sz="2800">
                <a:latin typeface="Aptos"/>
                <a:ea typeface="Calibri"/>
                <a:cs typeface="Calibri"/>
              </a:rPr>
              <a:t>Webinaarit &amp; Diaesitykset:</a:t>
            </a:r>
            <a:r>
              <a:rPr lang="fi-FI" sz="2800" b="0">
                <a:latin typeface="Aptos"/>
                <a:ea typeface="Calibri"/>
                <a:cs typeface="Calibri"/>
              </a:rPr>
              <a:t> </a:t>
            </a:r>
            <a:endParaRPr lang="fi-FI" sz="2800">
              <a:latin typeface="Aptos"/>
            </a:endParaRPr>
          </a:p>
        </p:txBody>
      </p:sp>
      <p:sp>
        <p:nvSpPr>
          <p:cNvPr id="9" name="Content Placeholder 3">
            <a:extLst>
              <a:ext uri="{FF2B5EF4-FFF2-40B4-BE49-F238E27FC236}">
                <a16:creationId xmlns:a16="http://schemas.microsoft.com/office/drawing/2014/main" id="{15DDDEC6-9067-45E5-5DC0-D30DEEC4F226}"/>
              </a:ext>
            </a:extLst>
          </p:cNvPr>
          <p:cNvSpPr txBox="1">
            <a:spLocks/>
          </p:cNvSpPr>
          <p:nvPr/>
        </p:nvSpPr>
        <p:spPr>
          <a:xfrm>
            <a:off x="839779" y="1714500"/>
            <a:ext cx="9741437" cy="3817620"/>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a:latin typeface="Calibri"/>
                <a:ea typeface="Calibri"/>
                <a:cs typeface="Calibri"/>
              </a:rPr>
              <a:t>Hankkeen sivulta (</a:t>
            </a:r>
            <a:r>
              <a:rPr lang="fi-FI" err="1">
                <a:latin typeface="Calibri"/>
                <a:ea typeface="Calibri"/>
                <a:cs typeface="Calibri"/>
              </a:rPr>
              <a:t>Kpedu</a:t>
            </a:r>
            <a:r>
              <a:rPr lang="fi-FI">
                <a:latin typeface="Calibri"/>
                <a:ea typeface="Calibri"/>
                <a:cs typeface="Calibri"/>
              </a:rPr>
              <a:t>, Ota haltuun) löytyy tiivis diaesitys </a:t>
            </a:r>
            <a:r>
              <a:rPr lang="fi-FI" i="1">
                <a:latin typeface="Calibri"/>
                <a:ea typeface="Calibri"/>
                <a:cs typeface="Calibri"/>
                <a:hlinkClick r:id="rId2"/>
              </a:rPr>
              <a:t>nepsy -nuoren erityispiirteisiin ja tukikeinoihin liittyen.</a:t>
            </a:r>
            <a:r>
              <a:rPr lang="fi-FI">
                <a:latin typeface="Calibri"/>
                <a:ea typeface="Calibri"/>
                <a:cs typeface="Calibri"/>
              </a:rPr>
              <a:t> Diaesitys pohjautuu laajempaan esitykseen, joka pidettiin opiskeluhuollon seminaarissa. Sivuilta löytyy myös</a:t>
            </a:r>
            <a:r>
              <a:rPr lang="fi-FI" i="1">
                <a:latin typeface="Calibri"/>
                <a:ea typeface="Calibri"/>
                <a:cs typeface="Calibri"/>
              </a:rPr>
              <a:t> </a:t>
            </a:r>
            <a:r>
              <a:rPr lang="fi-FI" i="1">
                <a:latin typeface="Calibri"/>
                <a:ea typeface="Calibri"/>
                <a:cs typeface="Calibri"/>
                <a:hlinkClick r:id="rId3"/>
              </a:rPr>
              <a:t>Pysäkki -toiminnasta</a:t>
            </a:r>
            <a:r>
              <a:rPr lang="fi-FI">
                <a:latin typeface="Calibri"/>
                <a:ea typeface="Calibri"/>
                <a:cs typeface="Calibri"/>
              </a:rPr>
              <a:t> seikkaperäinen</a:t>
            </a:r>
            <a:r>
              <a:rPr lang="fi-FI" i="1">
                <a:latin typeface="Calibri"/>
                <a:ea typeface="Calibri"/>
                <a:cs typeface="Calibri"/>
              </a:rPr>
              <a:t> </a:t>
            </a:r>
            <a:r>
              <a:rPr lang="fi-FI">
                <a:latin typeface="Calibri"/>
                <a:ea typeface="Calibri"/>
                <a:cs typeface="Calibri"/>
              </a:rPr>
              <a:t>diaesitys. Diaesitys on esitetty muutamissa tilaisuuksissa, joissa on esitelty valtakunnallisesti </a:t>
            </a:r>
            <a:r>
              <a:rPr lang="fi-FI" err="1">
                <a:latin typeface="Calibri"/>
                <a:ea typeface="Calibri"/>
                <a:cs typeface="Calibri"/>
              </a:rPr>
              <a:t>Kpedun</a:t>
            </a:r>
            <a:r>
              <a:rPr lang="fi-FI">
                <a:latin typeface="Calibri"/>
                <a:ea typeface="Calibri"/>
                <a:cs typeface="Calibri"/>
              </a:rPr>
              <a:t> toimintatapoja matalan kynnyksen opiskelijoiden tukimuodoista. Loppuvuoteen mennessä on tarkoitus tehdä webinaari työpaikkaohjaajille nuoren työntekijän kohtaamisesta. Webinaarissa sivutaan myös opiskelijoiden haasteita, kuten </a:t>
            </a:r>
            <a:r>
              <a:rPr lang="fi-FI" err="1">
                <a:latin typeface="Calibri"/>
                <a:ea typeface="Calibri"/>
                <a:cs typeface="Calibri"/>
              </a:rPr>
              <a:t>nepsy</a:t>
            </a:r>
            <a:r>
              <a:rPr lang="fi-FI">
                <a:latin typeface="Calibri"/>
                <a:ea typeface="Calibri"/>
                <a:cs typeface="Calibri"/>
              </a:rPr>
              <a:t> -haasteiden vaikutuksia työelämään ja tukikeinoja työelämään perehdyttämiseen. </a:t>
            </a:r>
          </a:p>
        </p:txBody>
      </p:sp>
    </p:spTree>
    <p:extLst>
      <p:ext uri="{BB962C8B-B14F-4D97-AF65-F5344CB8AC3E}">
        <p14:creationId xmlns:p14="http://schemas.microsoft.com/office/powerpoint/2010/main" val="316079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4C20-5008-42D4-8921-0D9EB469EB56}"/>
              </a:ext>
            </a:extLst>
          </p:cNvPr>
          <p:cNvSpPr>
            <a:spLocks noGrp="1"/>
          </p:cNvSpPr>
          <p:nvPr>
            <p:ph type="title"/>
          </p:nvPr>
        </p:nvSpPr>
        <p:spPr>
          <a:xfrm>
            <a:off x="762000" y="57854"/>
            <a:ext cx="10515600" cy="1033907"/>
          </a:xfrm>
        </p:spPr>
        <p:txBody>
          <a:bodyPr/>
          <a:lstStyle/>
          <a:p>
            <a:r>
              <a:rPr lang="fi-FI">
                <a:solidFill>
                  <a:srgbClr val="333333"/>
                </a:solidFill>
                <a:latin typeface="Arial"/>
                <a:cs typeface="Arial"/>
              </a:rPr>
              <a:t>Messuja ja teematempauksia:</a:t>
            </a:r>
            <a:endParaRPr lang="fi-FI">
              <a:latin typeface="Arial"/>
              <a:cs typeface="Arial"/>
            </a:endParaRPr>
          </a:p>
        </p:txBody>
      </p:sp>
      <p:sp>
        <p:nvSpPr>
          <p:cNvPr id="3" name="Content Placeholder 2">
            <a:extLst>
              <a:ext uri="{FF2B5EF4-FFF2-40B4-BE49-F238E27FC236}">
                <a16:creationId xmlns:a16="http://schemas.microsoft.com/office/drawing/2014/main" id="{506AF958-3700-4494-A459-942692FE1F74}"/>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DDA204B7-EC83-720A-AFD4-B1E842125317}"/>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8" name="Tekstiruutu 7">
            <a:extLst>
              <a:ext uri="{FF2B5EF4-FFF2-40B4-BE49-F238E27FC236}">
                <a16:creationId xmlns:a16="http://schemas.microsoft.com/office/drawing/2014/main" id="{587A4390-C31B-B8EB-41E5-9BB5E28387E7}"/>
              </a:ext>
            </a:extLst>
          </p:cNvPr>
          <p:cNvSpPr txBox="1"/>
          <p:nvPr/>
        </p:nvSpPr>
        <p:spPr>
          <a:xfrm>
            <a:off x="838200" y="1464733"/>
            <a:ext cx="3864599" cy="4889480"/>
          </a:xfrm>
          <a:prstGeom prst="rect">
            <a:avLst/>
          </a:prstGeom>
          <a:noFill/>
        </p:spPr>
        <p:txBody>
          <a:bodyPr wrap="square" lIns="91440" tIns="45720" rIns="91440" bIns="45720" anchor="t">
            <a:spAutoFit/>
          </a:bodyPr>
          <a:lstStyle/>
          <a:p>
            <a:pPr fontAlgn="base">
              <a:lnSpc>
                <a:spcPts val="1569"/>
              </a:lnSpc>
              <a:spcAft>
                <a:spcPts val="1125"/>
              </a:spcAft>
            </a:pPr>
            <a:r>
              <a:rPr lang="fi-FI" sz="1800" b="0" i="0">
                <a:solidFill>
                  <a:srgbClr val="333333"/>
                </a:solidFill>
                <a:effectLst/>
                <a:latin typeface="Arial"/>
                <a:cs typeface="Arial"/>
              </a:rPr>
              <a:t>Hankkeen sivuilla on nähtävillä (ja tulostettavissa) myös Hyvinvointi –messuilla ollutta </a:t>
            </a:r>
            <a:r>
              <a:rPr lang="fi-FI" sz="1800" b="0" i="0" err="1">
                <a:solidFill>
                  <a:srgbClr val="333333"/>
                </a:solidFill>
                <a:effectLst/>
                <a:latin typeface="Arial"/>
                <a:cs typeface="Arial"/>
              </a:rPr>
              <a:t>Nepsy</a:t>
            </a:r>
            <a:r>
              <a:rPr lang="fi-FI" sz="1800" b="0" i="0">
                <a:solidFill>
                  <a:srgbClr val="333333"/>
                </a:solidFill>
                <a:effectLst/>
                <a:latin typeface="Arial"/>
                <a:cs typeface="Arial"/>
              </a:rPr>
              <a:t> –tukemiseen liittyvää materiaalia, jonka kautta opiskelijat pystyivät konkreettisesti pohtimaan messuilla tuen tarpeitaan ja tukikeinoja asettamalla esillä olleisiin </a:t>
            </a:r>
            <a:r>
              <a:rPr lang="fi-FI" sz="1800" b="0" i="1" err="1">
                <a:solidFill>
                  <a:srgbClr val="333333"/>
                </a:solidFill>
                <a:effectLst/>
                <a:latin typeface="Arial"/>
                <a:cs typeface="Arial"/>
              </a:rPr>
              <a:t>Nepsy</a:t>
            </a:r>
            <a:r>
              <a:rPr lang="fi-FI" sz="1800" b="0" i="1">
                <a:solidFill>
                  <a:srgbClr val="333333"/>
                </a:solidFill>
                <a:effectLst/>
                <a:latin typeface="Arial"/>
                <a:cs typeface="Arial"/>
              </a:rPr>
              <a:t> vahvuus -julisteisiin </a:t>
            </a:r>
            <a:r>
              <a:rPr lang="fi-FI" sz="1800" b="0" i="0">
                <a:solidFill>
                  <a:srgbClr val="333333"/>
                </a:solidFill>
                <a:effectLst/>
                <a:latin typeface="Arial"/>
                <a:cs typeface="Arial"/>
              </a:rPr>
              <a:t>pyykkipinnoja sen mukaan, millaisia vahvuuksia he löysivät. Samalla he saivat palautetta tukikeinoista, joita he voivat ottaa käyttöön. </a:t>
            </a:r>
            <a:r>
              <a:rPr lang="fi-FI" sz="1200">
                <a:solidFill>
                  <a:srgbClr val="337AB7"/>
                </a:solidFill>
                <a:ea typeface="+mn-lt"/>
                <a:cs typeface="+mn-lt"/>
                <a:hlinkClick r:id="rId2"/>
              </a:rPr>
              <a:t>Kpedu Positiivisuusjullarit</a:t>
            </a:r>
            <a:r>
              <a:rPr lang="fi-FI" sz="1200">
                <a:solidFill>
                  <a:srgbClr val="333333"/>
                </a:solidFill>
                <a:ea typeface="+mn-lt"/>
                <a:cs typeface="+mn-lt"/>
              </a:rPr>
              <a:t> (pdf)</a:t>
            </a:r>
            <a:endParaRPr lang="fi-FI" b="0" i="0">
              <a:solidFill>
                <a:srgbClr val="000000"/>
              </a:solidFill>
              <a:effectLst/>
              <a:latin typeface="Arial"/>
              <a:cs typeface="Arial"/>
            </a:endParaRPr>
          </a:p>
          <a:p>
            <a:pPr>
              <a:lnSpc>
                <a:spcPts val="1569"/>
              </a:lnSpc>
              <a:spcAft>
                <a:spcPts val="1125"/>
              </a:spcAft>
            </a:pPr>
            <a:r>
              <a:rPr lang="fi-FI" i="1" err="1">
                <a:solidFill>
                  <a:srgbClr val="333333"/>
                </a:solidFill>
                <a:latin typeface="Arial"/>
                <a:cs typeface="Arial"/>
              </a:rPr>
              <a:t>Put</a:t>
            </a:r>
            <a:r>
              <a:rPr lang="fi-FI" i="1">
                <a:solidFill>
                  <a:srgbClr val="333333"/>
                </a:solidFill>
                <a:latin typeface="Arial"/>
                <a:cs typeface="Arial"/>
              </a:rPr>
              <a:t> </a:t>
            </a:r>
            <a:r>
              <a:rPr lang="fi-FI" i="1" err="1">
                <a:solidFill>
                  <a:srgbClr val="333333"/>
                </a:solidFill>
                <a:latin typeface="Arial"/>
                <a:cs typeface="Arial"/>
              </a:rPr>
              <a:t>your</a:t>
            </a:r>
            <a:r>
              <a:rPr lang="fi-FI" i="1">
                <a:solidFill>
                  <a:srgbClr val="333333"/>
                </a:solidFill>
                <a:latin typeface="Arial"/>
                <a:cs typeface="Arial"/>
              </a:rPr>
              <a:t> </a:t>
            </a:r>
            <a:r>
              <a:rPr lang="fi-FI" i="1" err="1">
                <a:solidFill>
                  <a:srgbClr val="333333"/>
                </a:solidFill>
                <a:latin typeface="Arial"/>
                <a:cs typeface="Arial"/>
              </a:rPr>
              <a:t>positive</a:t>
            </a:r>
            <a:r>
              <a:rPr lang="fi-FI" i="1">
                <a:solidFill>
                  <a:srgbClr val="333333"/>
                </a:solidFill>
                <a:latin typeface="Arial"/>
                <a:cs typeface="Arial"/>
              </a:rPr>
              <a:t> </a:t>
            </a:r>
            <a:r>
              <a:rPr lang="fi-FI" i="1" err="1">
                <a:solidFill>
                  <a:srgbClr val="333333"/>
                </a:solidFill>
                <a:latin typeface="Arial"/>
                <a:cs typeface="Arial"/>
              </a:rPr>
              <a:t>pants</a:t>
            </a:r>
            <a:r>
              <a:rPr lang="fi-FI" i="1">
                <a:solidFill>
                  <a:srgbClr val="333333"/>
                </a:solidFill>
                <a:latin typeface="Arial"/>
                <a:cs typeface="Arial"/>
              </a:rPr>
              <a:t> on</a:t>
            </a:r>
            <a:r>
              <a:rPr lang="fi-FI">
                <a:solidFill>
                  <a:srgbClr val="333333"/>
                </a:solidFill>
                <a:latin typeface="Arial"/>
                <a:cs typeface="Arial"/>
              </a:rPr>
              <a:t> -teemaviikkoa vietettiin syksyllä 2025. Teemaviikolla muistutettiin nimensä mukaisesti niin opiskelijoita kuin henkilökuntaa positiivisista asioista ja kannustettiin näkemään itsessä ja toisissa hyviä asioita.</a:t>
            </a:r>
            <a:endParaRPr lang="fi-FI" b="0" i="0">
              <a:solidFill>
                <a:srgbClr val="333333"/>
              </a:solidFill>
              <a:effectLst/>
              <a:latin typeface="Arial"/>
              <a:cs typeface="Arial"/>
            </a:endParaRPr>
          </a:p>
          <a:p>
            <a:pPr fontAlgn="base">
              <a:lnSpc>
                <a:spcPts val="1569"/>
              </a:lnSpc>
              <a:spcAft>
                <a:spcPts val="1125"/>
              </a:spcAft>
            </a:pPr>
            <a:endParaRPr lang="fi-FI">
              <a:solidFill>
                <a:srgbClr val="000000"/>
              </a:solidFill>
              <a:latin typeface="Segoe UI" panose="020B0502040204020203" pitchFamily="34" charset="0"/>
              <a:cs typeface="Segoe UI" panose="020B0502040204020203" pitchFamily="34" charset="0"/>
            </a:endParaRPr>
          </a:p>
        </p:txBody>
      </p:sp>
      <p:pic>
        <p:nvPicPr>
          <p:cNvPr id="19" name="Content Placeholder 18">
            <a:extLst>
              <a:ext uri="{FF2B5EF4-FFF2-40B4-BE49-F238E27FC236}">
                <a16:creationId xmlns:a16="http://schemas.microsoft.com/office/drawing/2014/main" id="{91694285-EDB0-E3DF-111B-40D7EF5876B6}"/>
              </a:ext>
            </a:extLst>
          </p:cNvPr>
          <p:cNvPicPr>
            <a:picLocks noGrp="1" noChangeAspect="1"/>
          </p:cNvPicPr>
          <p:nvPr>
            <p:ph idx="10"/>
          </p:nvPr>
        </p:nvPicPr>
        <p:blipFill>
          <a:blip r:embed="rId3"/>
          <a:stretch>
            <a:fillRect/>
          </a:stretch>
        </p:blipFill>
        <p:spPr>
          <a:xfrm>
            <a:off x="4697161" y="1337710"/>
            <a:ext cx="4889066" cy="3258562"/>
          </a:xfrm>
          <a:prstGeom prst="rect">
            <a:avLst/>
          </a:prstGeom>
        </p:spPr>
      </p:pic>
      <p:pic>
        <p:nvPicPr>
          <p:cNvPr id="4" name="Picture 3">
            <a:extLst>
              <a:ext uri="{FF2B5EF4-FFF2-40B4-BE49-F238E27FC236}">
                <a16:creationId xmlns:a16="http://schemas.microsoft.com/office/drawing/2014/main" id="{5484BB51-81DD-1885-03F2-8A86C1AB485F}"/>
              </a:ext>
            </a:extLst>
          </p:cNvPr>
          <p:cNvPicPr>
            <a:picLocks noChangeAspect="1"/>
          </p:cNvPicPr>
          <p:nvPr/>
        </p:nvPicPr>
        <p:blipFill>
          <a:blip r:embed="rId4"/>
          <a:stretch>
            <a:fillRect/>
          </a:stretch>
        </p:blipFill>
        <p:spPr>
          <a:xfrm rot="600000">
            <a:off x="8683312" y="1025768"/>
            <a:ext cx="2679838" cy="3878386"/>
          </a:xfrm>
          <a:prstGeom prst="rect">
            <a:avLst/>
          </a:prstGeom>
        </p:spPr>
      </p:pic>
    </p:spTree>
    <p:extLst>
      <p:ext uri="{BB962C8B-B14F-4D97-AF65-F5344CB8AC3E}">
        <p14:creationId xmlns:p14="http://schemas.microsoft.com/office/powerpoint/2010/main" val="121976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0725-9937-792B-3E2C-71EF112BC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5AC55-76E2-2AE8-3942-7FE0DD93BCD3}"/>
              </a:ext>
            </a:extLst>
          </p:cNvPr>
          <p:cNvSpPr>
            <a:spLocks noGrp="1"/>
          </p:cNvSpPr>
          <p:nvPr>
            <p:ph type="title"/>
          </p:nvPr>
        </p:nvSpPr>
        <p:spPr>
          <a:xfrm>
            <a:off x="765132" y="709591"/>
            <a:ext cx="10515600" cy="1033907"/>
          </a:xfrm>
        </p:spPr>
        <p:txBody>
          <a:bodyPr/>
          <a:lstStyle/>
          <a:p>
            <a:pPr marL="285750" indent="-285750">
              <a:buFont typeface="Arial"/>
              <a:buChar char="•"/>
            </a:pPr>
            <a:endParaRPr lang="fi-FI" sz="2000" b="0">
              <a:ea typeface="+mj-lt"/>
              <a:cs typeface="+mj-lt"/>
            </a:endParaRPr>
          </a:p>
          <a:p>
            <a:pPr marL="285750" indent="-285750">
              <a:lnSpc>
                <a:spcPct val="100000"/>
              </a:lnSpc>
              <a:spcBef>
                <a:spcPts val="1000"/>
              </a:spcBef>
              <a:buFont typeface="Arial"/>
              <a:buChar char="•"/>
            </a:pPr>
            <a:endParaRPr lang="fi-FI" sz="2400" b="0">
              <a:ea typeface="Tahoma"/>
              <a:cs typeface="Tahoma"/>
            </a:endParaRPr>
          </a:p>
        </p:txBody>
      </p:sp>
      <p:sp>
        <p:nvSpPr>
          <p:cNvPr id="3" name="Content Placeholder 2">
            <a:extLst>
              <a:ext uri="{FF2B5EF4-FFF2-40B4-BE49-F238E27FC236}">
                <a16:creationId xmlns:a16="http://schemas.microsoft.com/office/drawing/2014/main" id="{76DEF56C-887E-2962-54C0-2E30491D59CA}"/>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4" name="Content Placeholder 3">
            <a:extLst>
              <a:ext uri="{FF2B5EF4-FFF2-40B4-BE49-F238E27FC236}">
                <a16:creationId xmlns:a16="http://schemas.microsoft.com/office/drawing/2014/main" id="{F6586596-ACEA-AC28-C50A-79A2A517E2DF}"/>
              </a:ext>
            </a:extLst>
          </p:cNvPr>
          <p:cNvSpPr>
            <a:spLocks noGrp="1"/>
          </p:cNvSpPr>
          <p:nvPr>
            <p:ph idx="10"/>
          </p:nvPr>
        </p:nvSpPr>
        <p:spPr>
          <a:xfrm>
            <a:off x="447547" y="313941"/>
            <a:ext cx="11160910" cy="5413563"/>
          </a:xfrm>
        </p:spPr>
        <p:txBody>
          <a:bodyPr vert="horz" lIns="0" tIns="0" rIns="0" bIns="0" rtlCol="0" anchor="t">
            <a:noAutofit/>
          </a:bodyPr>
          <a:lstStyle/>
          <a:p>
            <a:pPr marL="0" indent="0" algn="ctr">
              <a:buNone/>
            </a:pPr>
            <a:r>
              <a:rPr lang="fi-FI" sz="2400" b="1">
                <a:ea typeface="Tahoma"/>
                <a:cs typeface="Tahoma"/>
              </a:rPr>
              <a:t>Jalkautuva </a:t>
            </a:r>
            <a:r>
              <a:rPr lang="fi-FI" sz="2400" b="1" err="1">
                <a:ea typeface="Tahoma"/>
                <a:cs typeface="Tahoma"/>
              </a:rPr>
              <a:t>nepsyohjaus</a:t>
            </a:r>
            <a:r>
              <a:rPr lang="fi-FI" sz="2400" b="1">
                <a:ea typeface="Tahoma"/>
                <a:cs typeface="Tahoma"/>
              </a:rPr>
              <a:t> Kannus</a:t>
            </a:r>
            <a:endParaRPr lang="en-US"/>
          </a:p>
          <a:p>
            <a:pPr marL="0" indent="0">
              <a:buNone/>
            </a:pPr>
            <a:r>
              <a:rPr lang="fi-FI">
                <a:ea typeface="Tahoma"/>
                <a:cs typeface="Tahoma"/>
              </a:rPr>
              <a:t>Tavoite 1:Neuropsykiatrisista haasteista ja mielenterveyshäiriöistä kärsivien nuorten tukeminen rinnalla kulkien ja verkostoja hyödyntäen</a:t>
            </a:r>
          </a:p>
          <a:p>
            <a:pPr marL="0" indent="0">
              <a:buNone/>
            </a:pPr>
            <a:r>
              <a:rPr lang="fi-FI" b="1">
                <a:ea typeface="Tahoma"/>
                <a:cs typeface="Tahoma"/>
              </a:rPr>
              <a:t>Yksilötyö</a:t>
            </a:r>
          </a:p>
          <a:p>
            <a:pPr marL="0" indent="0">
              <a:buNone/>
            </a:pPr>
            <a:r>
              <a:rPr lang="fi-FI">
                <a:ea typeface="Tahoma"/>
                <a:cs typeface="Tahoma"/>
              </a:rPr>
              <a:t>Yhteensä tavoitettu 43 opiskelijaa, joista pidempikestoisessa ohjauksessa eli yksilöasiakkaana on tällä hetkellä 15 opiskelijaa.</a:t>
            </a:r>
          </a:p>
          <a:p>
            <a:pPr marL="342900" indent="-342900"/>
            <a:r>
              <a:rPr lang="fi-FI">
                <a:ea typeface="Tahoma"/>
                <a:cs typeface="Tahoma"/>
              </a:rPr>
              <a:t>Herättelyä kouluun viestillä, puhelimella tai menemällä opiskelijan oven taakse</a:t>
            </a:r>
          </a:p>
          <a:p>
            <a:pPr marL="342900" indent="-342900"/>
            <a:r>
              <a:rPr lang="fi-FI">
                <a:ea typeface="Tahoma"/>
                <a:cs typeface="Tahoma"/>
              </a:rPr>
              <a:t>Opiskeluissa tukemista; to </a:t>
            </a:r>
            <a:r>
              <a:rPr lang="fi-FI" err="1">
                <a:ea typeface="Tahoma"/>
                <a:cs typeface="Tahoma"/>
              </a:rPr>
              <a:t>do</a:t>
            </a:r>
            <a:r>
              <a:rPr lang="fi-FI">
                <a:ea typeface="Tahoma"/>
                <a:cs typeface="Tahoma"/>
              </a:rPr>
              <a:t>-listat ja erilaisia suunnitelmia/</a:t>
            </a:r>
            <a:r>
              <a:rPr lang="fi-FI" err="1">
                <a:ea typeface="Tahoma"/>
                <a:cs typeface="Tahoma"/>
              </a:rPr>
              <a:t>kalenterointia</a:t>
            </a:r>
            <a:r>
              <a:rPr lang="fi-FI">
                <a:ea typeface="Tahoma"/>
                <a:cs typeface="Tahoma"/>
              </a:rPr>
              <a:t> opiskelijan kanssa opintojen etenemisestä, </a:t>
            </a:r>
            <a:r>
              <a:rPr lang="fi-FI" err="1">
                <a:ea typeface="Tahoma"/>
                <a:cs typeface="Tahoma"/>
              </a:rPr>
              <a:t>kontaktointia</a:t>
            </a:r>
            <a:r>
              <a:rPr lang="fi-FI">
                <a:ea typeface="Tahoma"/>
                <a:cs typeface="Tahoma"/>
              </a:rPr>
              <a:t> opettajiin, tehtävien tekemistä varten koulun läppärin/työhuoneen lainaamista, tehtävien tekemistä yhdessä ohjatusti</a:t>
            </a:r>
          </a:p>
          <a:p>
            <a:pPr marL="342900" indent="-342900"/>
            <a:r>
              <a:rPr lang="fi-FI">
                <a:ea typeface="Tahoma"/>
                <a:cs typeface="Tahoma"/>
              </a:rPr>
              <a:t>Kokeissa avustaminen; pienryhmien mahdollistamista koetilanteissa, koekysymysten lukemista ääneen, koevastausten antamista/täydentämistä suullisesti</a:t>
            </a:r>
          </a:p>
          <a:p>
            <a:pPr marL="342900" indent="-342900"/>
            <a:r>
              <a:rPr lang="fi-FI">
                <a:ea typeface="Tahoma"/>
                <a:cs typeface="Tahoma"/>
              </a:rPr>
              <a:t>Opiskelijoiden muistuttelemista koulutehtävistä, kokeista, poikkeavista koulupäivistä, tapaamisista koulussa tai koulun ulkopuolella</a:t>
            </a:r>
          </a:p>
          <a:p>
            <a:pPr marL="342900" indent="-342900"/>
            <a:r>
              <a:rPr lang="fi-FI">
                <a:ea typeface="Tahoma"/>
                <a:cs typeface="Tahoma"/>
              </a:rPr>
              <a:t>Opiskeluhuollon työntekijöille tapaamisaikojen varaamista ohjatusti yhdessä opiskelijan kanssa, lääkärinaikojen varaamista (ei opiskeluhuolto), </a:t>
            </a:r>
            <a:r>
              <a:rPr lang="fi-FI" err="1">
                <a:ea typeface="Tahoma"/>
                <a:cs typeface="Tahoma"/>
              </a:rPr>
              <a:t>psyk.palveluaikojen</a:t>
            </a:r>
            <a:r>
              <a:rPr lang="fi-FI">
                <a:ea typeface="Tahoma"/>
                <a:cs typeface="Tahoma"/>
              </a:rPr>
              <a:t> varaamista (ei </a:t>
            </a:r>
            <a:r>
              <a:rPr lang="fi-FI" err="1">
                <a:ea typeface="Tahoma"/>
                <a:cs typeface="Tahoma"/>
              </a:rPr>
              <a:t>psyykkari</a:t>
            </a:r>
            <a:r>
              <a:rPr lang="fi-FI">
                <a:ea typeface="Tahoma"/>
                <a:cs typeface="Tahoma"/>
              </a:rPr>
              <a:t>)</a:t>
            </a:r>
          </a:p>
          <a:p>
            <a:pPr marL="342900" indent="-342900"/>
            <a:r>
              <a:rPr lang="fi-FI">
                <a:ea typeface="Tahoma"/>
                <a:cs typeface="Tahoma"/>
              </a:rPr>
              <a:t>ATR- ja verkostopalaverien järjestämistä opiskelijan/huoltajien luvalla.</a:t>
            </a:r>
          </a:p>
          <a:p>
            <a:pPr marL="342900" indent="-342900"/>
            <a:endParaRPr lang="fi-FI">
              <a:ea typeface="Tahoma"/>
              <a:cs typeface="Tahoma"/>
            </a:endParaRPr>
          </a:p>
          <a:p>
            <a:pPr marL="342900" indent="-342900"/>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p:txBody>
      </p:sp>
      <p:sp>
        <p:nvSpPr>
          <p:cNvPr id="6" name="Tekstiruutu 5">
            <a:extLst>
              <a:ext uri="{FF2B5EF4-FFF2-40B4-BE49-F238E27FC236}">
                <a16:creationId xmlns:a16="http://schemas.microsoft.com/office/drawing/2014/main" id="{EE577FF4-048B-A5E3-A4B7-785D61E8499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36294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DB14-9268-EBCF-BCF5-FE800ED445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678BC-8A60-F9B4-2106-1270F5BBAB0F}"/>
              </a:ext>
            </a:extLst>
          </p:cNvPr>
          <p:cNvSpPr>
            <a:spLocks noGrp="1"/>
          </p:cNvSpPr>
          <p:nvPr>
            <p:ph type="title"/>
          </p:nvPr>
        </p:nvSpPr>
        <p:spPr>
          <a:xfrm>
            <a:off x="765132" y="709591"/>
            <a:ext cx="10515600" cy="1033907"/>
          </a:xfrm>
        </p:spPr>
        <p:txBody>
          <a:bodyPr/>
          <a:lstStyle/>
          <a:p>
            <a:pPr marL="285750" indent="-285750">
              <a:buFont typeface="Arial"/>
              <a:buChar char="•"/>
            </a:pPr>
            <a:endParaRPr lang="fi-FI" sz="2000" b="0">
              <a:ea typeface="+mj-lt"/>
              <a:cs typeface="+mj-lt"/>
            </a:endParaRPr>
          </a:p>
          <a:p>
            <a:pPr marL="285750" indent="-285750">
              <a:lnSpc>
                <a:spcPct val="100000"/>
              </a:lnSpc>
              <a:spcBef>
                <a:spcPts val="1000"/>
              </a:spcBef>
              <a:buFont typeface="Arial"/>
              <a:buChar char="•"/>
            </a:pPr>
            <a:endParaRPr lang="fi-FI" sz="2400" b="0">
              <a:ea typeface="Tahoma"/>
              <a:cs typeface="Tahoma"/>
            </a:endParaRPr>
          </a:p>
        </p:txBody>
      </p:sp>
      <p:sp>
        <p:nvSpPr>
          <p:cNvPr id="3" name="Content Placeholder 2">
            <a:extLst>
              <a:ext uri="{FF2B5EF4-FFF2-40B4-BE49-F238E27FC236}">
                <a16:creationId xmlns:a16="http://schemas.microsoft.com/office/drawing/2014/main" id="{9ACC7AA8-4539-984E-AD2A-25CDD0BFF35A}"/>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4" name="Content Placeholder 3">
            <a:extLst>
              <a:ext uri="{FF2B5EF4-FFF2-40B4-BE49-F238E27FC236}">
                <a16:creationId xmlns:a16="http://schemas.microsoft.com/office/drawing/2014/main" id="{8C9BB0E6-BDBA-4161-7341-CEB2495BD2D2}"/>
              </a:ext>
            </a:extLst>
          </p:cNvPr>
          <p:cNvSpPr>
            <a:spLocks noGrp="1"/>
          </p:cNvSpPr>
          <p:nvPr>
            <p:ph idx="10"/>
          </p:nvPr>
        </p:nvSpPr>
        <p:spPr>
          <a:xfrm>
            <a:off x="388932" y="128326"/>
            <a:ext cx="11219525" cy="5589409"/>
          </a:xfrm>
        </p:spPr>
        <p:txBody>
          <a:bodyPr vert="horz" lIns="0" tIns="0" rIns="0" bIns="0" rtlCol="0" anchor="t">
            <a:noAutofit/>
          </a:bodyPr>
          <a:lstStyle/>
          <a:p>
            <a:pPr marL="0" indent="0" algn="ctr">
              <a:buNone/>
            </a:pPr>
            <a:r>
              <a:rPr lang="fi-FI" sz="2400" b="1">
                <a:ea typeface="Tahoma"/>
                <a:cs typeface="Tahoma"/>
              </a:rPr>
              <a:t>Jalkautuva </a:t>
            </a:r>
            <a:r>
              <a:rPr lang="fi-FI" sz="2400" b="1" err="1">
                <a:ea typeface="Tahoma"/>
                <a:cs typeface="Tahoma"/>
              </a:rPr>
              <a:t>nepsyohjaus</a:t>
            </a:r>
            <a:r>
              <a:rPr lang="fi-FI" sz="2400" b="1">
                <a:ea typeface="Tahoma"/>
                <a:cs typeface="Tahoma"/>
              </a:rPr>
              <a:t> Kannus</a:t>
            </a:r>
            <a:endParaRPr lang="en-US"/>
          </a:p>
          <a:p>
            <a:pPr marL="0" indent="0">
              <a:buNone/>
            </a:pPr>
            <a:r>
              <a:rPr lang="fi-FI" b="1">
                <a:ea typeface="Tahoma"/>
                <a:cs typeface="Tahoma"/>
              </a:rPr>
              <a:t>Yksilötyö jatkuu..</a:t>
            </a:r>
          </a:p>
          <a:p>
            <a:pPr marL="342900" indent="-342900"/>
            <a:r>
              <a:rPr lang="fi-FI">
                <a:ea typeface="Tahoma"/>
                <a:cs typeface="Tahoma"/>
              </a:rPr>
              <a:t>Opiskelijan tapaamisissa mukana oleminen (HOKS, huolenpitokeskustelu, kuuleminen, opiskeluhuollon tai muun sos.- ja terveydenhuollon käynnit.) ja/tai niihin kuskaaminen</a:t>
            </a:r>
          </a:p>
          <a:p>
            <a:pPr marL="342900" indent="-342900"/>
            <a:r>
              <a:rPr lang="fi-FI">
                <a:ea typeface="Tahoma"/>
                <a:cs typeface="Tahoma"/>
              </a:rPr>
              <a:t>Kelan tukiasioissa avustaminen; selvityspyynnöt opiskelujen etenemisestä tyypillisimpiä. Lisäksi opintotukihakemuksia, asumistukihakemuksia, koulumatkatukihakemuksia, toimeentulotukihakemuksia... </a:t>
            </a:r>
          </a:p>
          <a:p>
            <a:pPr marL="342900" indent="-342900"/>
            <a:r>
              <a:rPr lang="fi-FI">
                <a:ea typeface="Tahoma"/>
                <a:cs typeface="Tahoma"/>
              </a:rPr>
              <a:t>Opiskelijoiden luona tarvittaessa myös kotikäyntejä; aiheena sekä opiskelut että oma arjenhallinta.</a:t>
            </a:r>
            <a:endParaRPr lang="fi-FI"/>
          </a:p>
          <a:p>
            <a:pPr marL="342900" indent="-342900"/>
            <a:r>
              <a:rPr lang="fi-FI" err="1">
                <a:ea typeface="Tahoma"/>
                <a:cs typeface="Tahoma"/>
              </a:rPr>
              <a:t>Nepsyohjaus</a:t>
            </a:r>
            <a:r>
              <a:rPr lang="fi-FI">
                <a:ea typeface="Tahoma"/>
                <a:cs typeface="Tahoma"/>
              </a:rPr>
              <a:t> (arjenhallinta, ajankäyttö, toiminnanohjaus)</a:t>
            </a:r>
          </a:p>
          <a:p>
            <a:pPr marL="342900" indent="-342900"/>
            <a:r>
              <a:rPr lang="fi-FI" err="1">
                <a:ea typeface="Tahoma"/>
                <a:cs typeface="Tahoma"/>
              </a:rPr>
              <a:t>Psykoedukaatio</a:t>
            </a:r>
            <a:r>
              <a:rPr lang="fi-FI">
                <a:ea typeface="Tahoma"/>
                <a:cs typeface="Tahoma"/>
              </a:rPr>
              <a:t> (esim. ADHD-diagnoosin saaneille opiskelijoille)</a:t>
            </a:r>
          </a:p>
          <a:p>
            <a:pPr marL="342900" indent="-342900"/>
            <a:r>
              <a:rPr lang="fi-FI" b="1">
                <a:ea typeface="Tahoma"/>
                <a:cs typeface="Tahoma"/>
              </a:rPr>
              <a:t>Nuoren kiireetön kohtaaminen, nähdyksi ja kuulluksi tuleminen; keskusteluapu!</a:t>
            </a:r>
          </a:p>
          <a:p>
            <a:pPr marL="342900" indent="-342900"/>
            <a:endParaRPr lang="fi-FI">
              <a:ea typeface="Tahoma"/>
              <a:cs typeface="Tahoma"/>
            </a:endParaRPr>
          </a:p>
          <a:p>
            <a:pPr marL="342900" indent="-342900"/>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p:txBody>
      </p:sp>
      <p:sp>
        <p:nvSpPr>
          <p:cNvPr id="6" name="Tekstiruutu 5">
            <a:extLst>
              <a:ext uri="{FF2B5EF4-FFF2-40B4-BE49-F238E27FC236}">
                <a16:creationId xmlns:a16="http://schemas.microsoft.com/office/drawing/2014/main" id="{71AE6D65-83D0-B5ED-AA3A-E2061E81412A}"/>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15F843EE-71B8-4471-1DF0-F5594F15E07C}"/>
              </a:ext>
            </a:extLst>
          </p:cNvPr>
          <p:cNvPicPr>
            <a:picLocks noChangeAspect="1"/>
          </p:cNvPicPr>
          <p:nvPr/>
        </p:nvPicPr>
        <p:blipFill>
          <a:blip r:embed="rId2"/>
          <a:stretch>
            <a:fillRect/>
          </a:stretch>
        </p:blipFill>
        <p:spPr>
          <a:xfrm>
            <a:off x="9672638" y="4105275"/>
            <a:ext cx="2447925" cy="1600200"/>
          </a:xfrm>
          <a:prstGeom prst="rect">
            <a:avLst/>
          </a:prstGeom>
        </p:spPr>
      </p:pic>
      <p:pic>
        <p:nvPicPr>
          <p:cNvPr id="7" name="Picture 6">
            <a:extLst>
              <a:ext uri="{FF2B5EF4-FFF2-40B4-BE49-F238E27FC236}">
                <a16:creationId xmlns:a16="http://schemas.microsoft.com/office/drawing/2014/main" id="{98E387C1-8E54-DE03-A99C-A28A0FD15246}"/>
              </a:ext>
            </a:extLst>
          </p:cNvPr>
          <p:cNvPicPr>
            <a:picLocks noChangeAspect="1"/>
          </p:cNvPicPr>
          <p:nvPr/>
        </p:nvPicPr>
        <p:blipFill>
          <a:blip r:embed="rId3"/>
          <a:stretch>
            <a:fillRect/>
          </a:stretch>
        </p:blipFill>
        <p:spPr>
          <a:xfrm>
            <a:off x="9977438" y="5072063"/>
            <a:ext cx="1628775" cy="1600200"/>
          </a:xfrm>
          <a:prstGeom prst="rect">
            <a:avLst/>
          </a:prstGeom>
        </p:spPr>
      </p:pic>
      <p:pic>
        <p:nvPicPr>
          <p:cNvPr id="8" name="Picture 7">
            <a:extLst>
              <a:ext uri="{FF2B5EF4-FFF2-40B4-BE49-F238E27FC236}">
                <a16:creationId xmlns:a16="http://schemas.microsoft.com/office/drawing/2014/main" id="{C1F71F54-B302-281C-839D-894F3E9FDF77}"/>
              </a:ext>
            </a:extLst>
          </p:cNvPr>
          <p:cNvPicPr>
            <a:picLocks noChangeAspect="1"/>
          </p:cNvPicPr>
          <p:nvPr/>
        </p:nvPicPr>
        <p:blipFill>
          <a:blip r:embed="rId4"/>
          <a:srcRect l="-4396" t="4921" r="4396" b="-4921"/>
          <a:stretch>
            <a:fillRect/>
          </a:stretch>
        </p:blipFill>
        <p:spPr>
          <a:xfrm>
            <a:off x="8353425" y="4519613"/>
            <a:ext cx="1485902" cy="2076452"/>
          </a:xfrm>
          <a:prstGeom prst="rect">
            <a:avLst/>
          </a:prstGeom>
        </p:spPr>
      </p:pic>
      <p:pic>
        <p:nvPicPr>
          <p:cNvPr id="9" name="Picture 8">
            <a:extLst>
              <a:ext uri="{FF2B5EF4-FFF2-40B4-BE49-F238E27FC236}">
                <a16:creationId xmlns:a16="http://schemas.microsoft.com/office/drawing/2014/main" id="{7EC2051F-5ED0-DDB1-4986-BE9FFD4BED89}"/>
              </a:ext>
            </a:extLst>
          </p:cNvPr>
          <p:cNvPicPr>
            <a:picLocks noChangeAspect="1"/>
          </p:cNvPicPr>
          <p:nvPr/>
        </p:nvPicPr>
        <p:blipFill>
          <a:blip r:embed="rId5"/>
          <a:stretch>
            <a:fillRect/>
          </a:stretch>
        </p:blipFill>
        <p:spPr>
          <a:xfrm>
            <a:off x="390525" y="4114800"/>
            <a:ext cx="1685925" cy="1914525"/>
          </a:xfrm>
          <a:prstGeom prst="rect">
            <a:avLst/>
          </a:prstGeom>
        </p:spPr>
      </p:pic>
      <p:pic>
        <p:nvPicPr>
          <p:cNvPr id="10" name="Picture 9">
            <a:extLst>
              <a:ext uri="{FF2B5EF4-FFF2-40B4-BE49-F238E27FC236}">
                <a16:creationId xmlns:a16="http://schemas.microsoft.com/office/drawing/2014/main" id="{97FFFB58-6092-2CB2-EF70-5D50D7FCF543}"/>
              </a:ext>
            </a:extLst>
          </p:cNvPr>
          <p:cNvPicPr>
            <a:picLocks noChangeAspect="1"/>
          </p:cNvPicPr>
          <p:nvPr/>
        </p:nvPicPr>
        <p:blipFill>
          <a:blip r:embed="rId6"/>
          <a:stretch>
            <a:fillRect/>
          </a:stretch>
        </p:blipFill>
        <p:spPr>
          <a:xfrm>
            <a:off x="2219325" y="4110038"/>
            <a:ext cx="1657350" cy="1914525"/>
          </a:xfrm>
          <a:prstGeom prst="rect">
            <a:avLst/>
          </a:prstGeom>
        </p:spPr>
      </p:pic>
    </p:spTree>
    <p:extLst>
      <p:ext uri="{BB962C8B-B14F-4D97-AF65-F5344CB8AC3E}">
        <p14:creationId xmlns:p14="http://schemas.microsoft.com/office/powerpoint/2010/main" val="2215312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DC50-EE71-C142-DC74-9E3B5934FE3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DFAEF22-EF5E-20B9-5483-4056D1C08C6A}"/>
              </a:ext>
            </a:extLst>
          </p:cNvPr>
          <p:cNvPicPr>
            <a:picLocks noChangeAspect="1"/>
          </p:cNvPicPr>
          <p:nvPr/>
        </p:nvPicPr>
        <p:blipFill>
          <a:blip r:embed="rId2"/>
          <a:stretch>
            <a:fillRect/>
          </a:stretch>
        </p:blipFill>
        <p:spPr>
          <a:xfrm>
            <a:off x="8971938" y="3748331"/>
            <a:ext cx="1531572" cy="1938461"/>
          </a:xfrm>
          <a:prstGeom prst="rect">
            <a:avLst/>
          </a:prstGeom>
        </p:spPr>
      </p:pic>
      <p:sp>
        <p:nvSpPr>
          <p:cNvPr id="2" name="Title 1">
            <a:extLst>
              <a:ext uri="{FF2B5EF4-FFF2-40B4-BE49-F238E27FC236}">
                <a16:creationId xmlns:a16="http://schemas.microsoft.com/office/drawing/2014/main" id="{4AF7B88C-1D23-1333-8654-83D4C6D8C81A}"/>
              </a:ext>
            </a:extLst>
          </p:cNvPr>
          <p:cNvSpPr>
            <a:spLocks noGrp="1"/>
          </p:cNvSpPr>
          <p:nvPr>
            <p:ph type="title"/>
          </p:nvPr>
        </p:nvSpPr>
        <p:spPr>
          <a:xfrm>
            <a:off x="765132" y="709591"/>
            <a:ext cx="10515600" cy="1033907"/>
          </a:xfrm>
        </p:spPr>
        <p:txBody>
          <a:bodyPr/>
          <a:lstStyle/>
          <a:p>
            <a:pPr marL="285750" indent="-285750">
              <a:buFont typeface="Arial"/>
              <a:buChar char="•"/>
            </a:pPr>
            <a:endParaRPr lang="fi-FI" sz="2000" b="0">
              <a:ea typeface="+mj-lt"/>
              <a:cs typeface="+mj-lt"/>
            </a:endParaRPr>
          </a:p>
          <a:p>
            <a:pPr marL="285750" indent="-285750">
              <a:lnSpc>
                <a:spcPct val="100000"/>
              </a:lnSpc>
              <a:spcBef>
                <a:spcPts val="1000"/>
              </a:spcBef>
              <a:buFont typeface="Arial"/>
              <a:buChar char="•"/>
            </a:pPr>
            <a:endParaRPr lang="fi-FI" sz="2400" b="0">
              <a:ea typeface="Tahoma"/>
              <a:cs typeface="Tahoma"/>
            </a:endParaRPr>
          </a:p>
        </p:txBody>
      </p:sp>
      <p:sp>
        <p:nvSpPr>
          <p:cNvPr id="3" name="Content Placeholder 2">
            <a:extLst>
              <a:ext uri="{FF2B5EF4-FFF2-40B4-BE49-F238E27FC236}">
                <a16:creationId xmlns:a16="http://schemas.microsoft.com/office/drawing/2014/main" id="{B871EE95-EBF0-20D3-3584-C6BB1CF71402}"/>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4" name="Content Placeholder 3">
            <a:extLst>
              <a:ext uri="{FF2B5EF4-FFF2-40B4-BE49-F238E27FC236}">
                <a16:creationId xmlns:a16="http://schemas.microsoft.com/office/drawing/2014/main" id="{8249765E-4CCE-8D5B-F4C4-6B6022022256}"/>
              </a:ext>
            </a:extLst>
          </p:cNvPr>
          <p:cNvSpPr>
            <a:spLocks noGrp="1"/>
          </p:cNvSpPr>
          <p:nvPr>
            <p:ph idx="10"/>
          </p:nvPr>
        </p:nvSpPr>
        <p:spPr>
          <a:xfrm>
            <a:off x="180847" y="240672"/>
            <a:ext cx="11554121" cy="5603574"/>
          </a:xfrm>
        </p:spPr>
        <p:txBody>
          <a:bodyPr vert="horz" lIns="0" tIns="0" rIns="0" bIns="0" rtlCol="0" anchor="t">
            <a:noAutofit/>
          </a:bodyPr>
          <a:lstStyle/>
          <a:p>
            <a:pPr marL="0" indent="0" algn="ctr">
              <a:buNone/>
            </a:pPr>
            <a:r>
              <a:rPr lang="fi-FI" sz="2400" b="1">
                <a:ea typeface="Tahoma"/>
                <a:cs typeface="Tahoma"/>
              </a:rPr>
              <a:t>Jalkautuva </a:t>
            </a:r>
            <a:r>
              <a:rPr lang="fi-FI" sz="2400" b="1" err="1">
                <a:ea typeface="Tahoma"/>
                <a:cs typeface="Tahoma"/>
              </a:rPr>
              <a:t>nepsyohjaus</a:t>
            </a:r>
            <a:r>
              <a:rPr lang="fi-FI" sz="2400" b="1">
                <a:ea typeface="Tahoma"/>
                <a:cs typeface="Tahoma"/>
              </a:rPr>
              <a:t> Kannus</a:t>
            </a:r>
            <a:endParaRPr lang="en-US"/>
          </a:p>
          <a:p>
            <a:pPr marL="0" indent="0">
              <a:buNone/>
            </a:pPr>
            <a:r>
              <a:rPr lang="fi-FI">
                <a:ea typeface="Tahoma"/>
                <a:cs typeface="Tahoma"/>
              </a:rPr>
              <a:t>Tavoite 2: (Yhteisöllinen työ ja) Ryhmätoimintojen järjestäminen neuropsykiatrisista haasteista  kärsiville opiskelijoille</a:t>
            </a:r>
          </a:p>
          <a:p>
            <a:pPr marL="342900" indent="-342900"/>
            <a:r>
              <a:rPr lang="fi-FI">
                <a:ea typeface="Tahoma"/>
                <a:cs typeface="Tahoma"/>
              </a:rPr>
              <a:t>Kannuksessa on toteutettu opiskeluryhmiin erilaisia </a:t>
            </a:r>
            <a:r>
              <a:rPr lang="fi-FI" err="1">
                <a:ea typeface="Tahoma"/>
                <a:cs typeface="Tahoma"/>
              </a:rPr>
              <a:t>ryhmäyttäviä</a:t>
            </a:r>
            <a:r>
              <a:rPr lang="fi-FI">
                <a:ea typeface="Tahoma"/>
                <a:cs typeface="Tahoma"/>
              </a:rPr>
              <a:t> toimintatuokioita sekä luentotyyppisiä oppitunteja opiskeluryhmien tarpeista lähtien (ystävällisyys, ystävyys, ryhmädynamiikka, kiusaaminen, opiskelutekniikat):</a:t>
            </a:r>
          </a:p>
          <a:p>
            <a:pPr marL="342900" indent="-342900"/>
            <a:r>
              <a:rPr lang="fi-FI">
                <a:ea typeface="Tahoma"/>
                <a:cs typeface="Tahoma"/>
              </a:rPr>
              <a:t>Opiskelijoiden Piknik Törmätien uimarannalla 19.6. ja 31.7. sekä </a:t>
            </a:r>
            <a:r>
              <a:rPr lang="fi-FI" err="1">
                <a:ea typeface="Tahoma"/>
                <a:cs typeface="Tahoma"/>
              </a:rPr>
              <a:t>Kaunontalon</a:t>
            </a:r>
            <a:r>
              <a:rPr lang="fi-FI">
                <a:ea typeface="Tahoma"/>
                <a:cs typeface="Tahoma"/>
              </a:rPr>
              <a:t> Vohvelikahvila 8.7. </a:t>
            </a:r>
          </a:p>
          <a:p>
            <a:pPr marL="342900" indent="-342900"/>
            <a:r>
              <a:rPr lang="fi-FI">
                <a:ea typeface="Tahoma"/>
                <a:cs typeface="Tahoma"/>
              </a:rPr>
              <a:t>Orientaatioviikolla opiskeluryhmien </a:t>
            </a:r>
            <a:r>
              <a:rPr lang="fi-FI" err="1">
                <a:ea typeface="Tahoma"/>
                <a:cs typeface="Tahoma"/>
              </a:rPr>
              <a:t>ryhmäytyspäivä</a:t>
            </a:r>
            <a:r>
              <a:rPr lang="fi-FI">
                <a:ea typeface="Tahoma"/>
                <a:cs typeface="Tahoma"/>
              </a:rPr>
              <a:t> pe 8.8. sekä kaikkien ensimmäisen vuoden opiskelijoiden yhteinen </a:t>
            </a:r>
            <a:r>
              <a:rPr lang="fi-FI" err="1">
                <a:ea typeface="Tahoma"/>
                <a:cs typeface="Tahoma"/>
              </a:rPr>
              <a:t>ryhmäytyshetki</a:t>
            </a:r>
            <a:r>
              <a:rPr lang="fi-FI">
                <a:ea typeface="Tahoma"/>
                <a:cs typeface="Tahoma"/>
              </a:rPr>
              <a:t> ti 12.8., luokissa </a:t>
            </a:r>
            <a:r>
              <a:rPr lang="fi-FI" err="1">
                <a:ea typeface="Tahoma"/>
                <a:cs typeface="Tahoma"/>
              </a:rPr>
              <a:t>ryhmäyttäviä</a:t>
            </a:r>
            <a:r>
              <a:rPr lang="fi-FI">
                <a:ea typeface="Tahoma"/>
                <a:cs typeface="Tahoma"/>
              </a:rPr>
              <a:t> tuokioita vastuuohjaajan tai </a:t>
            </a:r>
            <a:r>
              <a:rPr lang="fi-FI" err="1">
                <a:ea typeface="Tahoma"/>
                <a:cs typeface="Tahoma"/>
              </a:rPr>
              <a:t>nepsyohjaajan</a:t>
            </a:r>
            <a:r>
              <a:rPr lang="fi-FI">
                <a:ea typeface="Tahoma"/>
                <a:cs typeface="Tahoma"/>
              </a:rPr>
              <a:t> toimesta</a:t>
            </a:r>
          </a:p>
          <a:p>
            <a:pPr marL="342900" indent="-342900"/>
            <a:r>
              <a:rPr lang="fi-FI">
                <a:ea typeface="Tahoma"/>
                <a:cs typeface="Tahoma"/>
              </a:rPr>
              <a:t>Aloittaneissa opiskeluryhmissä havainnointia (sekä teoriatunneilla että käytännön tunneilla) syksy 2025 (</a:t>
            </a:r>
            <a:r>
              <a:rPr lang="fi-FI" err="1">
                <a:ea typeface="Tahoma"/>
                <a:cs typeface="Tahoma"/>
              </a:rPr>
              <a:t>nepsyhaasteiden</a:t>
            </a:r>
            <a:r>
              <a:rPr lang="fi-FI">
                <a:ea typeface="Tahoma"/>
                <a:cs typeface="Tahoma"/>
              </a:rPr>
              <a:t> kartoitusta, ohjausta ja neuvoja vastuuohjaajille)</a:t>
            </a:r>
          </a:p>
          <a:p>
            <a:pPr marL="342900" indent="-342900"/>
            <a:r>
              <a:rPr lang="fi-FI">
                <a:ea typeface="Tahoma"/>
                <a:cs typeface="Tahoma"/>
              </a:rPr>
              <a:t>Positiivisuusviikko 15.-19.9.</a:t>
            </a:r>
          </a:p>
          <a:p>
            <a:pPr marL="342900" indent="-342900"/>
            <a:r>
              <a:rPr lang="fi-FI">
                <a:ea typeface="Tahoma"/>
                <a:cs typeface="Tahoma"/>
              </a:rPr>
              <a:t>Maailman mielenterveyspäivä 10.10.</a:t>
            </a:r>
          </a:p>
          <a:p>
            <a:pPr marL="342900" indent="-342900"/>
            <a:r>
              <a:rPr lang="fi-FI">
                <a:ea typeface="Tahoma"/>
                <a:cs typeface="Tahoma"/>
              </a:rPr>
              <a:t>Opiskelijan opas vapaa-ajalle Kannuksessa ja sen läpikäymistä ryhmässä</a:t>
            </a:r>
          </a:p>
          <a:p>
            <a:pPr marL="342900" indent="-342900"/>
            <a:r>
              <a:rPr lang="fi-FI">
                <a:ea typeface="Tahoma"/>
                <a:cs typeface="Tahoma"/>
              </a:rPr>
              <a:t>Halloween-tapahtuma Ollikkalan aulassa 30.-31.10. </a:t>
            </a:r>
          </a:p>
          <a:p>
            <a:pPr marL="342900" indent="-342900"/>
            <a:endParaRPr lang="fi-FI">
              <a:ea typeface="Tahoma"/>
              <a:cs typeface="Tahoma"/>
            </a:endParaRPr>
          </a:p>
          <a:p>
            <a:pPr marL="342900" indent="-342900"/>
            <a:endParaRPr lang="fi-FI">
              <a:ea typeface="Tahoma"/>
              <a:cs typeface="Tahoma"/>
            </a:endParaRPr>
          </a:p>
          <a:p>
            <a:pPr marL="342900" indent="-342900"/>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p:txBody>
      </p:sp>
      <p:sp>
        <p:nvSpPr>
          <p:cNvPr id="6" name="Tekstiruutu 5">
            <a:extLst>
              <a:ext uri="{FF2B5EF4-FFF2-40B4-BE49-F238E27FC236}">
                <a16:creationId xmlns:a16="http://schemas.microsoft.com/office/drawing/2014/main" id="{0CB23AA4-A5F6-1B22-F020-B5994918995C}"/>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pic>
        <p:nvPicPr>
          <p:cNvPr id="8" name="Picture 7">
            <a:extLst>
              <a:ext uri="{FF2B5EF4-FFF2-40B4-BE49-F238E27FC236}">
                <a16:creationId xmlns:a16="http://schemas.microsoft.com/office/drawing/2014/main" id="{F8FD91DC-CF14-E669-1288-8DA4408775CB}"/>
              </a:ext>
            </a:extLst>
          </p:cNvPr>
          <p:cNvPicPr>
            <a:picLocks noChangeAspect="1"/>
          </p:cNvPicPr>
          <p:nvPr/>
        </p:nvPicPr>
        <p:blipFill>
          <a:blip r:embed="rId3"/>
          <a:stretch>
            <a:fillRect/>
          </a:stretch>
        </p:blipFill>
        <p:spPr>
          <a:xfrm>
            <a:off x="10618055" y="3740760"/>
            <a:ext cx="1550133" cy="2097211"/>
          </a:xfrm>
          <a:prstGeom prst="rect">
            <a:avLst/>
          </a:prstGeom>
        </p:spPr>
      </p:pic>
      <p:pic>
        <p:nvPicPr>
          <p:cNvPr id="9" name="Picture 8">
            <a:extLst>
              <a:ext uri="{FF2B5EF4-FFF2-40B4-BE49-F238E27FC236}">
                <a16:creationId xmlns:a16="http://schemas.microsoft.com/office/drawing/2014/main" id="{4F5B41D9-B242-02AE-BE24-BC413CC8A013}"/>
              </a:ext>
            </a:extLst>
          </p:cNvPr>
          <p:cNvPicPr>
            <a:picLocks noChangeAspect="1"/>
          </p:cNvPicPr>
          <p:nvPr/>
        </p:nvPicPr>
        <p:blipFill>
          <a:blip r:embed="rId4"/>
          <a:stretch>
            <a:fillRect/>
          </a:stretch>
        </p:blipFill>
        <p:spPr>
          <a:xfrm>
            <a:off x="8077811" y="4924913"/>
            <a:ext cx="1541829" cy="1852247"/>
          </a:xfrm>
          <a:prstGeom prst="rect">
            <a:avLst/>
          </a:prstGeom>
        </p:spPr>
      </p:pic>
      <p:pic>
        <p:nvPicPr>
          <p:cNvPr id="11" name="Picture 10">
            <a:extLst>
              <a:ext uri="{FF2B5EF4-FFF2-40B4-BE49-F238E27FC236}">
                <a16:creationId xmlns:a16="http://schemas.microsoft.com/office/drawing/2014/main" id="{8FF90E39-82D9-6ECB-D176-A63DB7E0D2E8}"/>
              </a:ext>
            </a:extLst>
          </p:cNvPr>
          <p:cNvPicPr>
            <a:picLocks noChangeAspect="1"/>
          </p:cNvPicPr>
          <p:nvPr/>
        </p:nvPicPr>
        <p:blipFill>
          <a:blip r:embed="rId5"/>
          <a:stretch>
            <a:fillRect/>
          </a:stretch>
        </p:blipFill>
        <p:spPr>
          <a:xfrm>
            <a:off x="9788524" y="5502397"/>
            <a:ext cx="2253030" cy="1240693"/>
          </a:xfrm>
          <a:prstGeom prst="rect">
            <a:avLst/>
          </a:prstGeom>
        </p:spPr>
      </p:pic>
    </p:spTree>
    <p:extLst>
      <p:ext uri="{BB962C8B-B14F-4D97-AF65-F5344CB8AC3E}">
        <p14:creationId xmlns:p14="http://schemas.microsoft.com/office/powerpoint/2010/main" val="245170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2B798B-08BF-4F23-A080-53A77F949942}"/>
              </a:ext>
            </a:extLst>
          </p:cNvPr>
          <p:cNvSpPr>
            <a:spLocks noGrp="1"/>
          </p:cNvSpPr>
          <p:nvPr>
            <p:ph type="title"/>
          </p:nvPr>
        </p:nvSpPr>
        <p:spPr>
          <a:xfrm>
            <a:off x="838200" y="365125"/>
            <a:ext cx="10515600" cy="650875"/>
          </a:xfrm>
        </p:spPr>
        <p:txBody>
          <a:bodyPr/>
          <a:lstStyle/>
          <a:p>
            <a:r>
              <a:rPr lang="fi-FI"/>
              <a:t>Tavoitteet</a:t>
            </a:r>
          </a:p>
        </p:txBody>
      </p:sp>
      <p:sp>
        <p:nvSpPr>
          <p:cNvPr id="3" name="Content Placeholder 2">
            <a:extLst>
              <a:ext uri="{FF2B5EF4-FFF2-40B4-BE49-F238E27FC236}">
                <a16:creationId xmlns:a16="http://schemas.microsoft.com/office/drawing/2014/main" id="{76E10F12-43D1-4FC1-B119-B68DDE5AE981}"/>
              </a:ext>
            </a:extLst>
          </p:cNvPr>
          <p:cNvSpPr>
            <a:spLocks noGrp="1"/>
          </p:cNvSpPr>
          <p:nvPr>
            <p:ph idx="1"/>
          </p:nvPr>
        </p:nvSpPr>
        <p:spPr>
          <a:xfrm>
            <a:off x="269507" y="1155033"/>
            <a:ext cx="11766354" cy="4798196"/>
          </a:xfrm>
        </p:spPr>
        <p:txBody>
          <a:bodyPr/>
          <a:lstStyle/>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1. Tavoitteena on tehostetusti ja rinnalla kulkien ja vahvasti verkostoja hyödyntäen tukea niitä opiskelijoita, joilla on neuropsykiatrisiin häiriöihin ja mielenterveysongelmiin liittyviä vaikeuksia ja ne vaikeuttavat opintojen suorittamista</a:t>
            </a:r>
          </a:p>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2. </a:t>
            </a:r>
            <a:r>
              <a:rPr lang="fi-FI" sz="1800" err="1">
                <a:latin typeface="Calibri" panose="020F0502020204030204" pitchFamily="34" charset="0"/>
                <a:ea typeface="Calibri" panose="020F0502020204030204" pitchFamily="34" charset="0"/>
                <a:cs typeface="Calibri" panose="020F0502020204030204" pitchFamily="34" charset="0"/>
              </a:rPr>
              <a:t>Nepsy</a:t>
            </a:r>
            <a:r>
              <a:rPr lang="fi-FI" sz="1800">
                <a:latin typeface="Calibri" panose="020F0502020204030204" pitchFamily="34" charset="0"/>
                <a:ea typeface="Calibri" panose="020F0502020204030204" pitchFamily="34" charset="0"/>
                <a:cs typeface="Calibri" panose="020F0502020204030204" pitchFamily="34" charset="0"/>
              </a:rPr>
              <a:t>-painotteisen ryhmätoiminnan järjestämistä opintoihin </a:t>
            </a:r>
            <a:r>
              <a:rPr lang="fi-FI" sz="1800" err="1">
                <a:latin typeface="Calibri" panose="020F0502020204030204" pitchFamily="34" charset="0"/>
                <a:ea typeface="Calibri" panose="020F0502020204030204" pitchFamily="34" charset="0"/>
                <a:cs typeface="Calibri" panose="020F0502020204030204" pitchFamily="34" charset="0"/>
              </a:rPr>
              <a:t>poluttamisen</a:t>
            </a:r>
            <a:r>
              <a:rPr lang="fi-FI" sz="1800">
                <a:latin typeface="Calibri" panose="020F0502020204030204" pitchFamily="34" charset="0"/>
                <a:ea typeface="Calibri" panose="020F0502020204030204" pitchFamily="34" charset="0"/>
                <a:cs typeface="Calibri" panose="020F0502020204030204" pitchFamily="34" charset="0"/>
              </a:rPr>
              <a:t> ja opinnoista eteenpäin </a:t>
            </a:r>
            <a:r>
              <a:rPr lang="fi-FI" sz="1800" err="1">
                <a:latin typeface="Calibri" panose="020F0502020204030204" pitchFamily="34" charset="0"/>
                <a:ea typeface="Calibri" panose="020F0502020204030204" pitchFamily="34" charset="0"/>
                <a:cs typeface="Calibri" panose="020F0502020204030204" pitchFamily="34" charset="0"/>
              </a:rPr>
              <a:t>poluttamisen</a:t>
            </a:r>
            <a:r>
              <a:rPr lang="fi-FI" sz="1800">
                <a:latin typeface="Calibri" panose="020F0502020204030204" pitchFamily="34" charset="0"/>
                <a:ea typeface="Calibri" panose="020F0502020204030204" pitchFamily="34" charset="0"/>
                <a:cs typeface="Calibri" panose="020F0502020204030204" pitchFamily="34" charset="0"/>
              </a:rPr>
              <a:t> tukena yhteistyössä toimijoiden kanssa kuntouttavia ja yhteisöllisiä keinoja hyödyntäen.</a:t>
            </a:r>
          </a:p>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3. Tiedon lisääminen ja avun hakemisen kynnyksen madaltaminen. Tietoa opettajille, ohjaajille ja työpaikkaohjaajille neuropsykiatrisiin häiriöihin ja mielenterveysongelmiin liittyvistä vaikeuksista ja keinoista tukea </a:t>
            </a:r>
            <a:r>
              <a:rPr lang="fi-FI" sz="1800" err="1">
                <a:latin typeface="Calibri" panose="020F0502020204030204" pitchFamily="34" charset="0"/>
                <a:ea typeface="Calibri" panose="020F0502020204030204" pitchFamily="34" charset="0"/>
                <a:cs typeface="Calibri" panose="020F0502020204030204" pitchFamily="34" charset="0"/>
              </a:rPr>
              <a:t>tukea</a:t>
            </a:r>
            <a:r>
              <a:rPr lang="fi-FI" sz="1800">
                <a:latin typeface="Calibri" panose="020F0502020204030204" pitchFamily="34" charset="0"/>
                <a:ea typeface="Calibri" panose="020F0502020204030204" pitchFamily="34" charset="0"/>
                <a:cs typeface="Calibri" panose="020F0502020204030204" pitchFamily="34" charset="0"/>
              </a:rPr>
              <a:t> heitä saavuttamaan tutkinto ja työ. Keinoja tuottaa saavutettavaa, monikanavaista oppimateriaalia, niin että se palvelee kohderyhmää ajasta ja paikasta riippumatta. Tietoa opiskelijoille tukipalveluista.</a:t>
            </a:r>
          </a:p>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4. Taataan sujuva tuettu, rinnalla kulkeva siirtymä toiselta asteelta töihin tai te-palveluihin niiden opiskelijoiden osalta, joilla on vaikeuksia työllistyä, jotka tarvitsevat moniammatillista tukea siirtymävaiheeseen.</a:t>
            </a:r>
          </a:p>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5. Kartoitetaan tukea tarvitseville opiskelijoille soveltuvia tuettuja työpaikkoja ja tuetaan yrityksiä palkkaamaan tukea tarvitsevia nuoria.</a:t>
            </a:r>
          </a:p>
          <a:p>
            <a:pPr marL="0" indent="0">
              <a:buNone/>
            </a:pPr>
            <a:r>
              <a:rPr lang="fi-FI" sz="1800">
                <a:latin typeface="Calibri" panose="020F0502020204030204" pitchFamily="34" charset="0"/>
                <a:ea typeface="Calibri" panose="020F0502020204030204" pitchFamily="34" charset="0"/>
                <a:cs typeface="Calibri" panose="020F0502020204030204" pitchFamily="34" charset="0"/>
              </a:rPr>
              <a:t>Tavoite 6. Ohjaamo toiminnan ja oppilaitoksen kanssa tehtävän yhteistyön vahvistaminen, nuorten koulutuksesta ja työelämästä putoamisen estämiseksi.</a:t>
            </a:r>
          </a:p>
          <a:p>
            <a:pPr marL="0" indent="0">
              <a:buNone/>
            </a:pPr>
            <a:endParaRPr lang="fi-FI"/>
          </a:p>
        </p:txBody>
      </p:sp>
      <p:sp>
        <p:nvSpPr>
          <p:cNvPr id="6" name="Rectangle 5">
            <a:extLst>
              <a:ext uri="{FF2B5EF4-FFF2-40B4-BE49-F238E27FC236}">
                <a16:creationId xmlns:a16="http://schemas.microsoft.com/office/drawing/2014/main" id="{722D1B3F-1B5E-9341-B171-D91B0DA7FE46}"/>
              </a:ext>
              <a:ext uri="{C183D7F6-B498-43B3-948B-1728B52AA6E4}">
                <adec:decorative xmlns:adec="http://schemas.microsoft.com/office/drawing/2017/decorative" val="1"/>
              </a:ext>
            </a:extLst>
          </p:cNvPr>
          <p:cNvSpPr/>
          <p:nvPr/>
        </p:nvSpPr>
        <p:spPr>
          <a:xfrm>
            <a:off x="9824484" y="5975498"/>
            <a:ext cx="2200939" cy="79744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Nuoli oikealle 9">
            <a:extLst>
              <a:ext uri="{FF2B5EF4-FFF2-40B4-BE49-F238E27FC236}">
                <a16:creationId xmlns:a16="http://schemas.microsoft.com/office/drawing/2014/main" id="{614E5E64-2100-894D-8339-783CE4C3D59A}"/>
              </a:ext>
              <a:ext uri="{C183D7F6-B498-43B3-948B-1728B52AA6E4}">
                <adec:decorative xmlns:adec="http://schemas.microsoft.com/office/drawing/2017/decorative" val="1"/>
              </a:ext>
            </a:extLst>
          </p:cNvPr>
          <p:cNvSpPr/>
          <p:nvPr/>
        </p:nvSpPr>
        <p:spPr>
          <a:xfrm rot="830158">
            <a:off x="6800001" y="5823523"/>
            <a:ext cx="3153066" cy="261173"/>
          </a:xfrm>
          <a:prstGeom prst="rightArrow">
            <a:avLst>
              <a:gd name="adj1" fmla="val 39491"/>
              <a:gd name="adj2" fmla="val 50000"/>
            </a:avLst>
          </a:prstGeom>
          <a:gradFill>
            <a:gsLst>
              <a:gs pos="0">
                <a:schemeClr val="bg1"/>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9" name="Tekstiruutu 16">
            <a:extLst>
              <a:ext uri="{FF2B5EF4-FFF2-40B4-BE49-F238E27FC236}">
                <a16:creationId xmlns:a16="http://schemas.microsoft.com/office/drawing/2014/main" id="{FEA8A8B6-7F8E-534E-B018-0413E5663668}"/>
              </a:ext>
            </a:extLst>
          </p:cNvPr>
          <p:cNvSpPr txBox="1"/>
          <p:nvPr/>
        </p:nvSpPr>
        <p:spPr>
          <a:xfrm>
            <a:off x="9824484" y="6189553"/>
            <a:ext cx="2200938" cy="369332"/>
          </a:xfrm>
          <a:prstGeom prst="rect">
            <a:avLst/>
          </a:prstGeom>
          <a:noFill/>
        </p:spPr>
        <p:txBody>
          <a:bodyPr wrap="square" rtlCol="0">
            <a:spAutoFit/>
          </a:bodyPr>
          <a:lstStyle/>
          <a:p>
            <a:pPr algn="ctr"/>
            <a:r>
              <a:rPr lang="fi-FI">
                <a:latin typeface="Tahoma" panose="020B0604030504040204" pitchFamily="34" charset="0"/>
                <a:ea typeface="Tahoma" panose="020B0604030504040204" pitchFamily="34" charset="0"/>
                <a:cs typeface="Tahoma" panose="020B0604030504040204" pitchFamily="34" charset="0"/>
              </a:rPr>
              <a:t>[sijoita logo tähän]</a:t>
            </a:r>
          </a:p>
        </p:txBody>
      </p:sp>
      <p:sp>
        <p:nvSpPr>
          <p:cNvPr id="7" name="Nuoli oikealle 9">
            <a:extLst>
              <a:ext uri="{FF2B5EF4-FFF2-40B4-BE49-F238E27FC236}">
                <a16:creationId xmlns:a16="http://schemas.microsoft.com/office/drawing/2014/main" id="{BA40E2E9-01D0-4EB5-A5DB-B86A92F6572D}"/>
              </a:ext>
              <a:ext uri="{C183D7F6-B498-43B3-948B-1728B52AA6E4}">
                <adec:decorative xmlns:adec="http://schemas.microsoft.com/office/drawing/2017/decorative" val="1"/>
              </a:ext>
            </a:extLst>
          </p:cNvPr>
          <p:cNvSpPr/>
          <p:nvPr/>
        </p:nvSpPr>
        <p:spPr>
          <a:xfrm>
            <a:off x="8421107" y="2962873"/>
            <a:ext cx="631739" cy="316747"/>
          </a:xfrm>
          <a:prstGeom prst="rightArrow">
            <a:avLst/>
          </a:prstGeom>
          <a:gradFill>
            <a:gsLst>
              <a:gs pos="0">
                <a:schemeClr val="bg1"/>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pic>
        <p:nvPicPr>
          <p:cNvPr id="12" name="Kuva 11">
            <a:extLst>
              <a:ext uri="{FF2B5EF4-FFF2-40B4-BE49-F238E27FC236}">
                <a16:creationId xmlns:a16="http://schemas.microsoft.com/office/drawing/2014/main" id="{32BE3146-5250-3228-2412-1E8153D14A5F}"/>
              </a:ext>
            </a:extLst>
          </p:cNvPr>
          <p:cNvPicPr>
            <a:picLocks noChangeAspect="1"/>
          </p:cNvPicPr>
          <p:nvPr/>
        </p:nvPicPr>
        <p:blipFill>
          <a:blip r:embed="rId2"/>
          <a:stretch>
            <a:fillRect/>
          </a:stretch>
        </p:blipFill>
        <p:spPr>
          <a:xfrm>
            <a:off x="9496049" y="5905367"/>
            <a:ext cx="2695951" cy="1905266"/>
          </a:xfrm>
          <a:prstGeom prst="rect">
            <a:avLst/>
          </a:prstGeom>
        </p:spPr>
      </p:pic>
    </p:spTree>
    <p:extLst>
      <p:ext uri="{BB962C8B-B14F-4D97-AF65-F5344CB8AC3E}">
        <p14:creationId xmlns:p14="http://schemas.microsoft.com/office/powerpoint/2010/main" val="51776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3A28-173E-9F13-F11D-7801679AE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2BC22-6200-69C1-DE21-CBC3CDBDDFDD}"/>
              </a:ext>
            </a:extLst>
          </p:cNvPr>
          <p:cNvSpPr>
            <a:spLocks noGrp="1"/>
          </p:cNvSpPr>
          <p:nvPr>
            <p:ph type="title"/>
          </p:nvPr>
        </p:nvSpPr>
        <p:spPr>
          <a:xfrm>
            <a:off x="765132" y="709591"/>
            <a:ext cx="10515600" cy="1033907"/>
          </a:xfrm>
        </p:spPr>
        <p:txBody>
          <a:bodyPr/>
          <a:lstStyle/>
          <a:p>
            <a:pPr marL="285750" indent="-285750">
              <a:buFont typeface="Arial"/>
              <a:buChar char="•"/>
            </a:pPr>
            <a:endParaRPr lang="fi-FI" sz="2000" b="0">
              <a:ea typeface="+mj-lt"/>
              <a:cs typeface="+mj-lt"/>
            </a:endParaRPr>
          </a:p>
          <a:p>
            <a:pPr marL="285750" indent="-285750">
              <a:lnSpc>
                <a:spcPct val="100000"/>
              </a:lnSpc>
              <a:spcBef>
                <a:spcPts val="1000"/>
              </a:spcBef>
              <a:buFont typeface="Arial"/>
              <a:buChar char="•"/>
            </a:pPr>
            <a:endParaRPr lang="fi-FI" sz="2400" b="0">
              <a:ea typeface="Tahoma"/>
              <a:cs typeface="Tahoma"/>
            </a:endParaRPr>
          </a:p>
        </p:txBody>
      </p:sp>
      <p:sp>
        <p:nvSpPr>
          <p:cNvPr id="3" name="Content Placeholder 2">
            <a:extLst>
              <a:ext uri="{FF2B5EF4-FFF2-40B4-BE49-F238E27FC236}">
                <a16:creationId xmlns:a16="http://schemas.microsoft.com/office/drawing/2014/main" id="{CCC3342E-FC13-CC33-328E-DEA755BE0EBF}"/>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4" name="Content Placeholder 3">
            <a:extLst>
              <a:ext uri="{FF2B5EF4-FFF2-40B4-BE49-F238E27FC236}">
                <a16:creationId xmlns:a16="http://schemas.microsoft.com/office/drawing/2014/main" id="{72179357-96F0-0604-4FC1-AF1E1BB05642}"/>
              </a:ext>
            </a:extLst>
          </p:cNvPr>
          <p:cNvSpPr>
            <a:spLocks noGrp="1"/>
          </p:cNvSpPr>
          <p:nvPr>
            <p:ph idx="10"/>
          </p:nvPr>
        </p:nvSpPr>
        <p:spPr>
          <a:xfrm>
            <a:off x="572348" y="571604"/>
            <a:ext cx="10547648" cy="4960516"/>
          </a:xfrm>
        </p:spPr>
        <p:txBody>
          <a:bodyPr vert="horz" lIns="0" tIns="0" rIns="0" bIns="0" rtlCol="0" anchor="t">
            <a:noAutofit/>
          </a:bodyPr>
          <a:lstStyle/>
          <a:p>
            <a:pPr marL="0" indent="0" algn="ctr">
              <a:buNone/>
            </a:pPr>
            <a:r>
              <a:rPr lang="fi-FI" sz="2400" b="1">
                <a:ea typeface="Tahoma"/>
                <a:cs typeface="Tahoma"/>
              </a:rPr>
              <a:t>Jalkautuva </a:t>
            </a:r>
            <a:r>
              <a:rPr lang="fi-FI" sz="2400" b="1" err="1">
                <a:ea typeface="Tahoma"/>
                <a:cs typeface="Tahoma"/>
              </a:rPr>
              <a:t>nepsyohjaus</a:t>
            </a:r>
            <a:r>
              <a:rPr lang="fi-FI" sz="2400" b="1">
                <a:ea typeface="Tahoma"/>
                <a:cs typeface="Tahoma"/>
              </a:rPr>
              <a:t> Kannus</a:t>
            </a:r>
            <a:endParaRPr lang="en-US"/>
          </a:p>
          <a:p>
            <a:pPr marL="0" indent="0">
              <a:buNone/>
            </a:pPr>
            <a:r>
              <a:rPr lang="fi-FI">
                <a:ea typeface="Tahoma"/>
                <a:cs typeface="Tahoma"/>
              </a:rPr>
              <a:t>Tavoite 3:Tiedon lisääminen ja avun hakemisen kynnyksen madaltaminen</a:t>
            </a:r>
          </a:p>
          <a:p>
            <a:pPr marL="0" indent="0">
              <a:buNone/>
            </a:pPr>
            <a:endParaRPr lang="fi-FI">
              <a:ea typeface="Tahoma"/>
              <a:cs typeface="Tahoma"/>
            </a:endParaRPr>
          </a:p>
          <a:p>
            <a:pPr marL="342900" indent="-342900"/>
            <a:r>
              <a:rPr lang="fi-FI">
                <a:ea typeface="Tahoma"/>
                <a:cs typeface="Tahoma"/>
              </a:rPr>
              <a:t>Luonnonvara-alan henkilökunnalle on pidetty </a:t>
            </a:r>
            <a:r>
              <a:rPr lang="fi-FI" err="1">
                <a:ea typeface="Tahoma"/>
                <a:cs typeface="Tahoma"/>
              </a:rPr>
              <a:t>nepsykoulutusta</a:t>
            </a:r>
            <a:r>
              <a:rPr lang="fi-FI">
                <a:ea typeface="Tahoma"/>
                <a:cs typeface="Tahoma"/>
              </a:rPr>
              <a:t> 5.8. ja 12.9. </a:t>
            </a:r>
          </a:p>
          <a:p>
            <a:pPr marL="342900" indent="-342900"/>
            <a:r>
              <a:rPr lang="fi-FI">
                <a:ea typeface="Tahoma"/>
                <a:cs typeface="Tahoma"/>
              </a:rPr>
              <a:t>Opettajat voivat konsultoida matalalla kynnyksellä</a:t>
            </a:r>
          </a:p>
          <a:p>
            <a:pPr marL="342900" indent="-342900"/>
            <a:r>
              <a:rPr lang="fi-FI">
                <a:ea typeface="Tahoma"/>
                <a:cs typeface="Tahoma"/>
              </a:rPr>
              <a:t>Ollikkalan messut 22.-23.8., jossa Ota-haltuun hankkeella oma pöytä</a:t>
            </a:r>
          </a:p>
          <a:p>
            <a:pPr marL="342900" indent="-342900"/>
            <a:r>
              <a:rPr lang="fi-FI">
                <a:ea typeface="Tahoma"/>
                <a:cs typeface="Tahoma"/>
              </a:rPr>
              <a:t>Yrittäjäkahvit Kannuksessa 9.9, jossa käytiin kertomassa Ota haltuun- hankkeesta.</a:t>
            </a:r>
          </a:p>
          <a:p>
            <a:pPr marL="0" indent="0">
              <a:buNone/>
            </a:pPr>
            <a:endParaRPr lang="fi-FI">
              <a:ea typeface="Tahoma"/>
              <a:cs typeface="Tahoma"/>
            </a:endParaRPr>
          </a:p>
          <a:p>
            <a:pPr marL="0" indent="0">
              <a:buNone/>
            </a:pPr>
            <a:endParaRPr lang="fi-FI">
              <a:ea typeface="Tahoma"/>
              <a:cs typeface="Tahoma"/>
            </a:endParaRPr>
          </a:p>
          <a:p>
            <a:pPr marL="342900" indent="-342900"/>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a:p>
            <a:pPr marL="0" indent="0">
              <a:buNone/>
            </a:pPr>
            <a:endParaRPr lang="fi-FI">
              <a:ea typeface="Tahoma"/>
              <a:cs typeface="Tahoma"/>
            </a:endParaRPr>
          </a:p>
        </p:txBody>
      </p:sp>
      <p:sp>
        <p:nvSpPr>
          <p:cNvPr id="6" name="Tekstiruutu 5">
            <a:extLst>
              <a:ext uri="{FF2B5EF4-FFF2-40B4-BE49-F238E27FC236}">
                <a16:creationId xmlns:a16="http://schemas.microsoft.com/office/drawing/2014/main" id="{BAD21202-4FB5-F210-0BDD-E69F21438DE8}"/>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D26C9FDC-9F26-0669-B9B9-FD793EE543E3}"/>
              </a:ext>
            </a:extLst>
          </p:cNvPr>
          <p:cNvPicPr>
            <a:picLocks noChangeAspect="1"/>
          </p:cNvPicPr>
          <p:nvPr/>
        </p:nvPicPr>
        <p:blipFill>
          <a:blip r:embed="rId2"/>
          <a:stretch>
            <a:fillRect/>
          </a:stretch>
        </p:blipFill>
        <p:spPr>
          <a:xfrm>
            <a:off x="8382977" y="3302978"/>
            <a:ext cx="3602893" cy="2420816"/>
          </a:xfrm>
          <a:prstGeom prst="rect">
            <a:avLst/>
          </a:prstGeom>
        </p:spPr>
      </p:pic>
      <p:pic>
        <p:nvPicPr>
          <p:cNvPr id="7" name="Picture 6">
            <a:extLst>
              <a:ext uri="{FF2B5EF4-FFF2-40B4-BE49-F238E27FC236}">
                <a16:creationId xmlns:a16="http://schemas.microsoft.com/office/drawing/2014/main" id="{FD718C58-CFCA-5A57-98D0-5E2ADD4B6AA0}"/>
              </a:ext>
            </a:extLst>
          </p:cNvPr>
          <p:cNvPicPr>
            <a:picLocks noChangeAspect="1"/>
          </p:cNvPicPr>
          <p:nvPr/>
        </p:nvPicPr>
        <p:blipFill>
          <a:blip r:embed="rId3"/>
          <a:stretch>
            <a:fillRect/>
          </a:stretch>
        </p:blipFill>
        <p:spPr>
          <a:xfrm>
            <a:off x="4433765" y="3303465"/>
            <a:ext cx="3695700" cy="2400300"/>
          </a:xfrm>
          <a:prstGeom prst="rect">
            <a:avLst/>
          </a:prstGeom>
        </p:spPr>
      </p:pic>
      <p:pic>
        <p:nvPicPr>
          <p:cNvPr id="8" name="Picture 7">
            <a:extLst>
              <a:ext uri="{FF2B5EF4-FFF2-40B4-BE49-F238E27FC236}">
                <a16:creationId xmlns:a16="http://schemas.microsoft.com/office/drawing/2014/main" id="{7136DD1C-6338-B412-530A-59F41A12AD57}"/>
              </a:ext>
            </a:extLst>
          </p:cNvPr>
          <p:cNvPicPr>
            <a:picLocks noChangeAspect="1"/>
          </p:cNvPicPr>
          <p:nvPr/>
        </p:nvPicPr>
        <p:blipFill>
          <a:blip r:embed="rId4"/>
          <a:stretch>
            <a:fillRect/>
          </a:stretch>
        </p:blipFill>
        <p:spPr>
          <a:xfrm>
            <a:off x="474785" y="3426192"/>
            <a:ext cx="3837354" cy="1861771"/>
          </a:xfrm>
          <a:prstGeom prst="rect">
            <a:avLst/>
          </a:prstGeom>
        </p:spPr>
      </p:pic>
    </p:spTree>
    <p:extLst>
      <p:ext uri="{BB962C8B-B14F-4D97-AF65-F5344CB8AC3E}">
        <p14:creationId xmlns:p14="http://schemas.microsoft.com/office/powerpoint/2010/main" val="3126896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84DF-1792-7E05-48CA-C238D9F14F63}"/>
              </a:ext>
            </a:extLst>
          </p:cNvPr>
          <p:cNvSpPr>
            <a:spLocks noGrp="1"/>
          </p:cNvSpPr>
          <p:nvPr>
            <p:ph type="title"/>
          </p:nvPr>
        </p:nvSpPr>
        <p:spPr>
          <a:xfrm>
            <a:off x="798616" y="206788"/>
            <a:ext cx="10555184" cy="459934"/>
          </a:xfrm>
        </p:spPr>
        <p:txBody>
          <a:bodyPr/>
          <a:lstStyle/>
          <a:p>
            <a:r>
              <a:rPr lang="en-US">
                <a:ea typeface="Tahoma"/>
                <a:cs typeface="Tahoma"/>
              </a:rPr>
              <a:t>Kevät 2026 </a:t>
            </a:r>
            <a:r>
              <a:rPr lang="en-US" err="1">
                <a:ea typeface="Tahoma"/>
                <a:cs typeface="Tahoma"/>
              </a:rPr>
              <a:t>Kannuksessa</a:t>
            </a:r>
            <a:r>
              <a:rPr lang="en-US">
                <a:ea typeface="Tahoma"/>
                <a:cs typeface="Tahoma"/>
              </a:rPr>
              <a:t> </a:t>
            </a:r>
            <a:endParaRPr lang="en-US"/>
          </a:p>
        </p:txBody>
      </p:sp>
      <p:sp>
        <p:nvSpPr>
          <p:cNvPr id="3" name="Content Placeholder 2">
            <a:extLst>
              <a:ext uri="{FF2B5EF4-FFF2-40B4-BE49-F238E27FC236}">
                <a16:creationId xmlns:a16="http://schemas.microsoft.com/office/drawing/2014/main" id="{BD465533-9690-3905-CA2C-76A91E31DCD8}"/>
              </a:ext>
            </a:extLst>
          </p:cNvPr>
          <p:cNvSpPr>
            <a:spLocks noGrp="1"/>
          </p:cNvSpPr>
          <p:nvPr>
            <p:ph idx="1"/>
          </p:nvPr>
        </p:nvSpPr>
        <p:spPr>
          <a:xfrm>
            <a:off x="442357" y="1065410"/>
            <a:ext cx="5304701" cy="4783385"/>
          </a:xfrm>
        </p:spPr>
        <p:txBody>
          <a:bodyPr vert="horz" lIns="0" tIns="0" rIns="0" bIns="0" rtlCol="0" anchor="t">
            <a:noAutofit/>
          </a:bodyPr>
          <a:lstStyle/>
          <a:p>
            <a:r>
              <a:rPr lang="en-US" b="1" err="1">
                <a:ea typeface="Tahoma"/>
                <a:cs typeface="Tahoma"/>
              </a:rPr>
              <a:t>Yksilötyö</a:t>
            </a:r>
            <a:r>
              <a:rPr lang="en-US" b="1">
                <a:ea typeface="Tahoma"/>
                <a:cs typeface="Tahoma"/>
              </a:rPr>
              <a:t>:</a:t>
            </a:r>
          </a:p>
          <a:p>
            <a:r>
              <a:rPr lang="en-US" err="1">
                <a:ea typeface="Tahoma"/>
                <a:cs typeface="Tahoma"/>
              </a:rPr>
              <a:t>Tavoitettu</a:t>
            </a:r>
            <a:r>
              <a:rPr lang="en-US">
                <a:ea typeface="Tahoma"/>
                <a:cs typeface="Tahoma"/>
              </a:rPr>
              <a:t> </a:t>
            </a:r>
            <a:r>
              <a:rPr lang="en-US" err="1">
                <a:ea typeface="Tahoma"/>
                <a:cs typeface="Tahoma"/>
              </a:rPr>
              <a:t>kaikkiaan</a:t>
            </a:r>
            <a:r>
              <a:rPr lang="en-US">
                <a:ea typeface="Tahoma"/>
                <a:cs typeface="Tahoma"/>
              </a:rPr>
              <a:t> 34 </a:t>
            </a:r>
            <a:r>
              <a:rPr lang="en-US" err="1">
                <a:ea typeface="Tahoma"/>
                <a:cs typeface="Tahoma"/>
              </a:rPr>
              <a:t>opiskelijaa</a:t>
            </a:r>
            <a:r>
              <a:rPr lang="en-US">
                <a:ea typeface="Tahoma"/>
                <a:cs typeface="Tahoma"/>
              </a:rPr>
              <a:t> </a:t>
            </a:r>
            <a:r>
              <a:rPr lang="en-US" err="1">
                <a:ea typeface="Tahoma"/>
                <a:cs typeface="Tahoma"/>
              </a:rPr>
              <a:t>kevätlukukaudella</a:t>
            </a:r>
            <a:r>
              <a:rPr lang="en-US">
                <a:ea typeface="Tahoma"/>
                <a:cs typeface="Tahoma"/>
              </a:rPr>
              <a:t> 2026; </a:t>
            </a:r>
            <a:r>
              <a:rPr lang="en-US" err="1">
                <a:ea typeface="Tahoma"/>
                <a:cs typeface="Tahoma"/>
              </a:rPr>
              <a:t>aktiivisesti</a:t>
            </a:r>
            <a:r>
              <a:rPr lang="en-US">
                <a:ea typeface="Tahoma"/>
                <a:cs typeface="Tahoma"/>
              </a:rPr>
              <a:t> </a:t>
            </a:r>
            <a:r>
              <a:rPr lang="en-US" err="1">
                <a:ea typeface="Tahoma"/>
                <a:cs typeface="Tahoma"/>
              </a:rPr>
              <a:t>töitä</a:t>
            </a:r>
            <a:r>
              <a:rPr lang="en-US">
                <a:ea typeface="Tahoma"/>
                <a:cs typeface="Tahoma"/>
              </a:rPr>
              <a:t> </a:t>
            </a:r>
            <a:r>
              <a:rPr lang="en-US" err="1">
                <a:ea typeface="Tahoma"/>
                <a:cs typeface="Tahoma"/>
              </a:rPr>
              <a:t>tehdään</a:t>
            </a:r>
            <a:r>
              <a:rPr lang="en-US">
                <a:ea typeface="Tahoma"/>
                <a:cs typeface="Tahoma"/>
              </a:rPr>
              <a:t> 20 </a:t>
            </a:r>
            <a:r>
              <a:rPr lang="en-US" err="1">
                <a:ea typeface="Tahoma"/>
                <a:cs typeface="Tahoma"/>
              </a:rPr>
              <a:t>opiskelijan</a:t>
            </a:r>
            <a:r>
              <a:rPr lang="en-US">
                <a:ea typeface="Tahoma"/>
                <a:cs typeface="Tahoma"/>
              </a:rPr>
              <a:t> </a:t>
            </a:r>
            <a:r>
              <a:rPr lang="en-US" err="1">
                <a:ea typeface="Tahoma"/>
                <a:cs typeface="Tahoma"/>
              </a:rPr>
              <a:t>kanssa</a:t>
            </a:r>
            <a:r>
              <a:rPr lang="en-US">
                <a:ea typeface="Tahoma"/>
                <a:cs typeface="Tahoma"/>
              </a:rPr>
              <a:t>.</a:t>
            </a:r>
          </a:p>
          <a:p>
            <a:r>
              <a:rPr lang="en-US" err="1">
                <a:ea typeface="Tahoma"/>
                <a:cs typeface="Tahoma"/>
              </a:rPr>
              <a:t>Kevättä</a:t>
            </a:r>
            <a:r>
              <a:rPr lang="en-US">
                <a:ea typeface="Tahoma"/>
                <a:cs typeface="Tahoma"/>
              </a:rPr>
              <a:t> </a:t>
            </a:r>
            <a:r>
              <a:rPr lang="en-US" err="1">
                <a:ea typeface="Tahoma"/>
                <a:cs typeface="Tahoma"/>
              </a:rPr>
              <a:t>leimannut</a:t>
            </a:r>
            <a:r>
              <a:rPr lang="en-US">
                <a:ea typeface="Tahoma"/>
                <a:cs typeface="Tahoma"/>
              </a:rPr>
              <a:t> </a:t>
            </a:r>
            <a:r>
              <a:rPr lang="en-US" err="1">
                <a:ea typeface="Tahoma"/>
                <a:cs typeface="Tahoma"/>
              </a:rPr>
              <a:t>huoli</a:t>
            </a:r>
            <a:r>
              <a:rPr lang="en-US">
                <a:ea typeface="Tahoma"/>
                <a:cs typeface="Tahoma"/>
              </a:rPr>
              <a:t> </a:t>
            </a:r>
            <a:r>
              <a:rPr lang="en-US" err="1">
                <a:ea typeface="Tahoma"/>
                <a:cs typeface="Tahoma"/>
              </a:rPr>
              <a:t>opiskelijoiden</a:t>
            </a:r>
            <a:r>
              <a:rPr lang="en-US">
                <a:ea typeface="Tahoma"/>
                <a:cs typeface="Tahoma"/>
              </a:rPr>
              <a:t> </a:t>
            </a:r>
            <a:r>
              <a:rPr lang="en-US" err="1">
                <a:ea typeface="Tahoma"/>
                <a:cs typeface="Tahoma"/>
              </a:rPr>
              <a:t>tuntikäyttäytymisestä</a:t>
            </a:r>
            <a:r>
              <a:rPr lang="en-US">
                <a:ea typeface="Tahoma"/>
                <a:cs typeface="Tahoma"/>
              </a:rPr>
              <a:t>, </a:t>
            </a:r>
            <a:r>
              <a:rPr lang="en-US" err="1">
                <a:ea typeface="Tahoma"/>
                <a:cs typeface="Tahoma"/>
              </a:rPr>
              <a:t>poissaoloista</a:t>
            </a:r>
            <a:r>
              <a:rPr lang="en-US">
                <a:ea typeface="Tahoma"/>
                <a:cs typeface="Tahoma"/>
              </a:rPr>
              <a:t> ja </a:t>
            </a:r>
            <a:r>
              <a:rPr lang="en-US" err="1">
                <a:ea typeface="Tahoma"/>
                <a:cs typeface="Tahoma"/>
              </a:rPr>
              <a:t>kiusaamisesta</a:t>
            </a:r>
            <a:r>
              <a:rPr lang="en-US">
                <a:ea typeface="Tahoma"/>
                <a:cs typeface="Tahoma"/>
              </a:rPr>
              <a:t> ja </a:t>
            </a:r>
            <a:r>
              <a:rPr lang="en-US" err="1">
                <a:ea typeface="Tahoma"/>
                <a:cs typeface="Tahoma"/>
              </a:rPr>
              <a:t>ahdistuneisuudesta</a:t>
            </a:r>
            <a:r>
              <a:rPr lang="en-US">
                <a:ea typeface="Tahoma"/>
                <a:cs typeface="Tahoma"/>
              </a:rPr>
              <a:t>.</a:t>
            </a:r>
          </a:p>
          <a:p>
            <a:r>
              <a:rPr lang="en-US" err="1">
                <a:ea typeface="Tahoma"/>
                <a:cs typeface="Tahoma"/>
              </a:rPr>
              <a:t>Opiskelijat</a:t>
            </a:r>
            <a:r>
              <a:rPr lang="en-US">
                <a:ea typeface="Tahoma"/>
                <a:cs typeface="Tahoma"/>
              </a:rPr>
              <a:t> </a:t>
            </a:r>
            <a:r>
              <a:rPr lang="en-US" err="1">
                <a:ea typeface="Tahoma"/>
                <a:cs typeface="Tahoma"/>
              </a:rPr>
              <a:t>tarvinneet</a:t>
            </a:r>
            <a:r>
              <a:rPr lang="en-US">
                <a:ea typeface="Tahoma"/>
                <a:cs typeface="Tahoma"/>
              </a:rPr>
              <a:t> </a:t>
            </a:r>
            <a:r>
              <a:rPr lang="en-US" err="1">
                <a:ea typeface="Tahoma"/>
                <a:cs typeface="Tahoma"/>
              </a:rPr>
              <a:t>paljon</a:t>
            </a:r>
            <a:r>
              <a:rPr lang="en-US">
                <a:ea typeface="Tahoma"/>
                <a:cs typeface="Tahoma"/>
              </a:rPr>
              <a:t> </a:t>
            </a:r>
            <a:r>
              <a:rPr lang="en-US" err="1">
                <a:ea typeface="Tahoma"/>
                <a:cs typeface="Tahoma"/>
              </a:rPr>
              <a:t>tukea</a:t>
            </a:r>
            <a:r>
              <a:rPr lang="en-US">
                <a:ea typeface="Tahoma"/>
                <a:cs typeface="Tahoma"/>
              </a:rPr>
              <a:t> </a:t>
            </a:r>
            <a:r>
              <a:rPr lang="en-US" err="1">
                <a:ea typeface="Tahoma"/>
                <a:cs typeface="Tahoma"/>
              </a:rPr>
              <a:t>kouluun</a:t>
            </a:r>
            <a:r>
              <a:rPr lang="en-US">
                <a:ea typeface="Tahoma"/>
                <a:cs typeface="Tahoma"/>
              </a:rPr>
              <a:t> </a:t>
            </a:r>
            <a:r>
              <a:rPr lang="en-US" err="1">
                <a:ea typeface="Tahoma"/>
                <a:cs typeface="Tahoma"/>
              </a:rPr>
              <a:t>tulemisessa</a:t>
            </a:r>
            <a:r>
              <a:rPr lang="en-US">
                <a:ea typeface="Tahoma"/>
                <a:cs typeface="Tahoma"/>
              </a:rPr>
              <a:t>. </a:t>
            </a:r>
            <a:r>
              <a:rPr lang="en-US" err="1">
                <a:ea typeface="Tahoma"/>
                <a:cs typeface="Tahoma"/>
              </a:rPr>
              <a:t>Opiskelijat</a:t>
            </a:r>
            <a:r>
              <a:rPr lang="en-US">
                <a:ea typeface="Tahoma"/>
                <a:cs typeface="Tahoma"/>
              </a:rPr>
              <a:t> </a:t>
            </a:r>
            <a:r>
              <a:rPr lang="en-US" err="1">
                <a:ea typeface="Tahoma"/>
                <a:cs typeface="Tahoma"/>
              </a:rPr>
              <a:t>ovat</a:t>
            </a:r>
            <a:r>
              <a:rPr lang="en-US">
                <a:ea typeface="Tahoma"/>
                <a:cs typeface="Tahoma"/>
              </a:rPr>
              <a:t> </a:t>
            </a:r>
            <a:r>
              <a:rPr lang="en-US" err="1">
                <a:ea typeface="Tahoma"/>
                <a:cs typeface="Tahoma"/>
              </a:rPr>
              <a:t>tarvinneet</a:t>
            </a:r>
            <a:r>
              <a:rPr lang="en-US">
                <a:ea typeface="Tahoma"/>
                <a:cs typeface="Tahoma"/>
              </a:rPr>
              <a:t> </a:t>
            </a:r>
            <a:r>
              <a:rPr lang="en-US" err="1">
                <a:ea typeface="Tahoma"/>
                <a:cs typeface="Tahoma"/>
              </a:rPr>
              <a:t>rinnallakulkijaa</a:t>
            </a:r>
            <a:r>
              <a:rPr lang="en-US">
                <a:ea typeface="Tahoma"/>
                <a:cs typeface="Tahoma"/>
              </a:rPr>
              <a:t> </a:t>
            </a:r>
            <a:r>
              <a:rPr lang="en-US" err="1">
                <a:ea typeface="Tahoma"/>
                <a:cs typeface="Tahoma"/>
              </a:rPr>
              <a:t>myös</a:t>
            </a:r>
            <a:r>
              <a:rPr lang="en-US">
                <a:ea typeface="Tahoma"/>
                <a:cs typeface="Tahoma"/>
              </a:rPr>
              <a:t> </a:t>
            </a:r>
            <a:r>
              <a:rPr lang="en-US" err="1">
                <a:ea typeface="Tahoma"/>
                <a:cs typeface="Tahoma"/>
              </a:rPr>
              <a:t>oppitunneille</a:t>
            </a:r>
            <a:r>
              <a:rPr lang="en-US">
                <a:ea typeface="Tahoma"/>
                <a:cs typeface="Tahoma"/>
              </a:rPr>
              <a:t>  </a:t>
            </a:r>
            <a:r>
              <a:rPr lang="en-US" err="1">
                <a:ea typeface="Tahoma"/>
                <a:cs typeface="Tahoma"/>
              </a:rPr>
              <a:t>ahdistuneisuuden</a:t>
            </a:r>
            <a:r>
              <a:rPr lang="en-US">
                <a:ea typeface="Tahoma"/>
                <a:cs typeface="Tahoma"/>
              </a:rPr>
              <a:t> </a:t>
            </a:r>
            <a:r>
              <a:rPr lang="en-US" err="1">
                <a:ea typeface="Tahoma"/>
                <a:cs typeface="Tahoma"/>
              </a:rPr>
              <a:t>vuoksi</a:t>
            </a:r>
            <a:r>
              <a:rPr lang="en-US">
                <a:ea typeface="Tahoma"/>
                <a:cs typeface="Tahoma"/>
              </a:rPr>
              <a:t>. </a:t>
            </a:r>
            <a:r>
              <a:rPr lang="en-US" err="1">
                <a:ea typeface="Tahoma"/>
                <a:cs typeface="Tahoma"/>
              </a:rPr>
              <a:t>Bodydoubling-työkaluna</a:t>
            </a:r>
            <a:r>
              <a:rPr lang="en-US">
                <a:ea typeface="Tahoma"/>
                <a:cs typeface="Tahoma"/>
              </a:rPr>
              <a:t>. </a:t>
            </a:r>
          </a:p>
          <a:p>
            <a:r>
              <a:rPr lang="en-US">
                <a:ea typeface="Tahoma"/>
                <a:cs typeface="Tahoma"/>
              </a:rPr>
              <a:t>Koko </a:t>
            </a:r>
            <a:r>
              <a:rPr lang="en-US" err="1">
                <a:ea typeface="Tahoma"/>
                <a:cs typeface="Tahoma"/>
              </a:rPr>
              <a:t>hankekauden</a:t>
            </a:r>
            <a:r>
              <a:rPr lang="en-US">
                <a:ea typeface="Tahoma"/>
                <a:cs typeface="Tahoma"/>
              </a:rPr>
              <a:t> </a:t>
            </a:r>
            <a:r>
              <a:rPr lang="en-US" err="1">
                <a:ea typeface="Tahoma"/>
                <a:cs typeface="Tahoma"/>
              </a:rPr>
              <a:t>aikana</a:t>
            </a:r>
            <a:r>
              <a:rPr lang="en-US">
                <a:ea typeface="Tahoma"/>
                <a:cs typeface="Tahoma"/>
              </a:rPr>
              <a:t> </a:t>
            </a:r>
            <a:r>
              <a:rPr lang="en-US" err="1">
                <a:ea typeface="Tahoma"/>
                <a:cs typeface="Tahoma"/>
              </a:rPr>
              <a:t>valmistuneita</a:t>
            </a:r>
            <a:r>
              <a:rPr lang="en-US">
                <a:ea typeface="Tahoma"/>
                <a:cs typeface="Tahoma"/>
              </a:rPr>
              <a:t> </a:t>
            </a:r>
            <a:r>
              <a:rPr lang="en-US" err="1">
                <a:ea typeface="Tahoma"/>
                <a:cs typeface="Tahoma"/>
              </a:rPr>
              <a:t>opiskelijoita</a:t>
            </a:r>
            <a:r>
              <a:rPr lang="en-US">
                <a:ea typeface="Tahoma"/>
                <a:cs typeface="Tahoma"/>
              </a:rPr>
              <a:t> 7kpl; </a:t>
            </a:r>
            <a:r>
              <a:rPr lang="en-US" err="1">
                <a:ea typeface="Tahoma"/>
                <a:cs typeface="Tahoma"/>
              </a:rPr>
              <a:t>valmistumassa</a:t>
            </a:r>
            <a:r>
              <a:rPr lang="en-US">
                <a:ea typeface="Tahoma"/>
                <a:cs typeface="Tahoma"/>
              </a:rPr>
              <a:t> </a:t>
            </a:r>
            <a:r>
              <a:rPr lang="en-US" err="1">
                <a:ea typeface="Tahoma"/>
                <a:cs typeface="Tahoma"/>
              </a:rPr>
              <a:t>kesäkuussa</a:t>
            </a:r>
            <a:r>
              <a:rPr lang="en-US">
                <a:ea typeface="Tahoma"/>
                <a:cs typeface="Tahoma"/>
              </a:rPr>
              <a:t> 2026 </a:t>
            </a:r>
            <a:r>
              <a:rPr lang="en-US" err="1">
                <a:ea typeface="Tahoma"/>
                <a:cs typeface="Tahoma"/>
              </a:rPr>
              <a:t>vielä</a:t>
            </a:r>
            <a:r>
              <a:rPr lang="en-US">
                <a:ea typeface="Tahoma"/>
                <a:cs typeface="Tahoma"/>
              </a:rPr>
              <a:t> 2 </a:t>
            </a:r>
            <a:r>
              <a:rPr lang="en-US" err="1">
                <a:ea typeface="Tahoma"/>
                <a:cs typeface="Tahoma"/>
              </a:rPr>
              <a:t>opiskelijaa</a:t>
            </a:r>
            <a:r>
              <a:rPr lang="en-US">
                <a:ea typeface="Tahoma"/>
                <a:cs typeface="Tahoma"/>
              </a:rPr>
              <a:t>.</a:t>
            </a:r>
          </a:p>
        </p:txBody>
      </p:sp>
      <p:sp>
        <p:nvSpPr>
          <p:cNvPr id="4" name="Content Placeholder 3">
            <a:extLst>
              <a:ext uri="{FF2B5EF4-FFF2-40B4-BE49-F238E27FC236}">
                <a16:creationId xmlns:a16="http://schemas.microsoft.com/office/drawing/2014/main" id="{76E50E26-039D-C10C-34C5-6171D3840AC9}"/>
              </a:ext>
            </a:extLst>
          </p:cNvPr>
          <p:cNvSpPr>
            <a:spLocks noGrp="1"/>
          </p:cNvSpPr>
          <p:nvPr>
            <p:ph idx="10"/>
          </p:nvPr>
        </p:nvSpPr>
        <p:spPr>
          <a:xfrm>
            <a:off x="5755918" y="907074"/>
            <a:ext cx="6234934" cy="4803176"/>
          </a:xfrm>
        </p:spPr>
        <p:txBody>
          <a:bodyPr vert="horz" lIns="0" tIns="0" rIns="0" bIns="0" rtlCol="0" anchor="t">
            <a:noAutofit/>
          </a:bodyPr>
          <a:lstStyle/>
          <a:p>
            <a:r>
              <a:rPr lang="en-US" b="1" err="1">
                <a:ea typeface="Tahoma"/>
                <a:cs typeface="Tahoma"/>
              </a:rPr>
              <a:t>Yhteisöllinen</a:t>
            </a:r>
            <a:r>
              <a:rPr lang="en-US" b="1">
                <a:ea typeface="Tahoma"/>
                <a:cs typeface="Tahoma"/>
              </a:rPr>
              <a:t> </a:t>
            </a:r>
            <a:r>
              <a:rPr lang="en-US" b="1" err="1">
                <a:ea typeface="Tahoma"/>
                <a:cs typeface="Tahoma"/>
              </a:rPr>
              <a:t>työ</a:t>
            </a:r>
            <a:r>
              <a:rPr lang="en-US" b="1">
                <a:ea typeface="Tahoma"/>
                <a:cs typeface="Tahoma"/>
              </a:rPr>
              <a:t> </a:t>
            </a:r>
            <a:r>
              <a:rPr lang="en-US" b="1" err="1">
                <a:ea typeface="Tahoma"/>
                <a:cs typeface="Tahoma"/>
              </a:rPr>
              <a:t>opiskeluryhmissä</a:t>
            </a:r>
            <a:endParaRPr lang="en-US" b="1">
              <a:ea typeface="Tahoma"/>
              <a:cs typeface="Tahoma"/>
            </a:endParaRPr>
          </a:p>
          <a:p>
            <a:r>
              <a:rPr lang="en-US" err="1">
                <a:ea typeface="Tahoma"/>
                <a:cs typeface="Tahoma"/>
              </a:rPr>
              <a:t>Opiskeluhuollon</a:t>
            </a:r>
            <a:r>
              <a:rPr lang="en-US">
                <a:ea typeface="Tahoma"/>
                <a:cs typeface="Tahoma"/>
              </a:rPr>
              <a:t> </a:t>
            </a:r>
            <a:r>
              <a:rPr lang="en-US" err="1">
                <a:ea typeface="Tahoma"/>
                <a:cs typeface="Tahoma"/>
              </a:rPr>
              <a:t>kanssa</a:t>
            </a:r>
            <a:r>
              <a:rPr lang="en-US">
                <a:ea typeface="Tahoma"/>
                <a:cs typeface="Tahoma"/>
              </a:rPr>
              <a:t> </a:t>
            </a:r>
            <a:r>
              <a:rPr lang="en-US" err="1">
                <a:ea typeface="Tahoma"/>
                <a:cs typeface="Tahoma"/>
              </a:rPr>
              <a:t>yhteistyönä</a:t>
            </a:r>
            <a:r>
              <a:rPr lang="en-US">
                <a:ea typeface="Tahoma"/>
                <a:cs typeface="Tahoma"/>
              </a:rPr>
              <a:t> </a:t>
            </a:r>
            <a:r>
              <a:rPr lang="en-US" err="1">
                <a:ea typeface="Tahoma"/>
                <a:cs typeface="Tahoma"/>
              </a:rPr>
              <a:t>tavattu</a:t>
            </a:r>
            <a:r>
              <a:rPr lang="en-US">
                <a:ea typeface="Tahoma"/>
                <a:cs typeface="Tahoma"/>
              </a:rPr>
              <a:t> </a:t>
            </a:r>
            <a:r>
              <a:rPr lang="en-US" err="1">
                <a:ea typeface="Tahoma"/>
                <a:cs typeface="Tahoma"/>
              </a:rPr>
              <a:t>kaikki</a:t>
            </a:r>
            <a:r>
              <a:rPr lang="en-US">
                <a:ea typeface="Tahoma"/>
                <a:cs typeface="Tahoma"/>
              </a:rPr>
              <a:t> </a:t>
            </a:r>
            <a:r>
              <a:rPr lang="en-US" err="1">
                <a:ea typeface="Tahoma"/>
                <a:cs typeface="Tahoma"/>
              </a:rPr>
              <a:t>ensimmäisen</a:t>
            </a:r>
            <a:r>
              <a:rPr lang="en-US">
                <a:ea typeface="Tahoma"/>
                <a:cs typeface="Tahoma"/>
              </a:rPr>
              <a:t> </a:t>
            </a:r>
            <a:r>
              <a:rPr lang="en-US" err="1">
                <a:ea typeface="Tahoma"/>
                <a:cs typeface="Tahoma"/>
              </a:rPr>
              <a:t>vuoden</a:t>
            </a:r>
            <a:r>
              <a:rPr lang="en-US">
                <a:ea typeface="Tahoma"/>
                <a:cs typeface="Tahoma"/>
              </a:rPr>
              <a:t> </a:t>
            </a:r>
            <a:r>
              <a:rPr lang="en-US" err="1">
                <a:ea typeface="Tahoma"/>
                <a:cs typeface="Tahoma"/>
              </a:rPr>
              <a:t>opiskelijat</a:t>
            </a:r>
            <a:r>
              <a:rPr lang="en-US">
                <a:ea typeface="Tahoma"/>
                <a:cs typeface="Tahoma"/>
              </a:rPr>
              <a:t> </a:t>
            </a:r>
            <a:r>
              <a:rPr lang="en-US" err="1">
                <a:ea typeface="Tahoma"/>
                <a:cs typeface="Tahoma"/>
              </a:rPr>
              <a:t>opiskeluryhmässä</a:t>
            </a:r>
            <a:r>
              <a:rPr lang="en-US">
                <a:ea typeface="Tahoma"/>
                <a:cs typeface="Tahoma"/>
              </a:rPr>
              <a:t>, </a:t>
            </a:r>
            <a:r>
              <a:rPr lang="en-US" err="1">
                <a:ea typeface="Tahoma"/>
                <a:cs typeface="Tahoma"/>
              </a:rPr>
              <a:t>jossa</a:t>
            </a:r>
            <a:r>
              <a:rPr lang="en-US">
                <a:ea typeface="Tahoma"/>
                <a:cs typeface="Tahoma"/>
              </a:rPr>
              <a:t> </a:t>
            </a:r>
            <a:r>
              <a:rPr lang="en-US" err="1">
                <a:ea typeface="Tahoma"/>
                <a:cs typeface="Tahoma"/>
              </a:rPr>
              <a:t>ilmapiiriongelmia</a:t>
            </a:r>
            <a:r>
              <a:rPr lang="en-US">
                <a:ea typeface="Tahoma"/>
                <a:cs typeface="Tahoma"/>
              </a:rPr>
              <a:t> ja </a:t>
            </a:r>
            <a:r>
              <a:rPr lang="en-US" err="1">
                <a:ea typeface="Tahoma"/>
                <a:cs typeface="Tahoma"/>
              </a:rPr>
              <a:t>epäilyä</a:t>
            </a:r>
            <a:r>
              <a:rPr lang="en-US">
                <a:ea typeface="Tahoma"/>
                <a:cs typeface="Tahoma"/>
              </a:rPr>
              <a:t> </a:t>
            </a:r>
            <a:r>
              <a:rPr lang="en-US" err="1">
                <a:ea typeface="Tahoma"/>
                <a:cs typeface="Tahoma"/>
              </a:rPr>
              <a:t>kiusaamisesta</a:t>
            </a:r>
            <a:r>
              <a:rPr lang="en-US">
                <a:ea typeface="Tahoma"/>
                <a:cs typeface="Tahoma"/>
              </a:rPr>
              <a:t>.</a:t>
            </a:r>
          </a:p>
          <a:p>
            <a:r>
              <a:rPr lang="en-US" err="1">
                <a:ea typeface="Tahoma"/>
                <a:cs typeface="Tahoma"/>
              </a:rPr>
              <a:t>Vastuuohjaajan</a:t>
            </a:r>
            <a:r>
              <a:rPr lang="en-US">
                <a:ea typeface="Tahoma"/>
                <a:cs typeface="Tahoma"/>
              </a:rPr>
              <a:t> </a:t>
            </a:r>
            <a:r>
              <a:rPr lang="en-US" err="1">
                <a:ea typeface="Tahoma"/>
                <a:cs typeface="Tahoma"/>
              </a:rPr>
              <a:t>kanssa</a:t>
            </a:r>
            <a:r>
              <a:rPr lang="en-US">
                <a:ea typeface="Tahoma"/>
                <a:cs typeface="Tahoma"/>
              </a:rPr>
              <a:t> </a:t>
            </a:r>
            <a:r>
              <a:rPr lang="en-US" err="1">
                <a:ea typeface="Tahoma"/>
                <a:cs typeface="Tahoma"/>
              </a:rPr>
              <a:t>yhteistyönä</a:t>
            </a:r>
            <a:r>
              <a:rPr lang="en-US">
                <a:ea typeface="Tahoma"/>
                <a:cs typeface="Tahoma"/>
              </a:rPr>
              <a:t> </a:t>
            </a:r>
            <a:r>
              <a:rPr lang="en-US" err="1">
                <a:ea typeface="Tahoma"/>
                <a:cs typeface="Tahoma"/>
              </a:rPr>
              <a:t>tavattu</a:t>
            </a:r>
            <a:r>
              <a:rPr lang="en-US">
                <a:ea typeface="Tahoma"/>
                <a:cs typeface="Tahoma"/>
              </a:rPr>
              <a:t> </a:t>
            </a:r>
            <a:r>
              <a:rPr lang="en-US" err="1">
                <a:ea typeface="Tahoma"/>
                <a:cs typeface="Tahoma"/>
              </a:rPr>
              <a:t>ensimmäisen</a:t>
            </a:r>
            <a:r>
              <a:rPr lang="en-US">
                <a:ea typeface="Tahoma"/>
                <a:cs typeface="Tahoma"/>
              </a:rPr>
              <a:t> </a:t>
            </a:r>
            <a:r>
              <a:rPr lang="en-US" err="1">
                <a:ea typeface="Tahoma"/>
                <a:cs typeface="Tahoma"/>
              </a:rPr>
              <a:t>vuoden</a:t>
            </a:r>
            <a:r>
              <a:rPr lang="en-US">
                <a:ea typeface="Tahoma"/>
                <a:cs typeface="Tahoma"/>
              </a:rPr>
              <a:t> </a:t>
            </a:r>
            <a:r>
              <a:rPr lang="en-US" err="1">
                <a:ea typeface="Tahoma"/>
                <a:cs typeface="Tahoma"/>
              </a:rPr>
              <a:t>opiskelijoita</a:t>
            </a:r>
            <a:r>
              <a:rPr lang="en-US">
                <a:ea typeface="Tahoma"/>
                <a:cs typeface="Tahoma"/>
              </a:rPr>
              <a:t> </a:t>
            </a:r>
            <a:r>
              <a:rPr lang="en-US" err="1">
                <a:ea typeface="Tahoma"/>
                <a:cs typeface="Tahoma"/>
              </a:rPr>
              <a:t>opiskeluryhmästä</a:t>
            </a:r>
            <a:r>
              <a:rPr lang="en-US">
                <a:ea typeface="Tahoma"/>
                <a:cs typeface="Tahoma"/>
              </a:rPr>
              <a:t>, </a:t>
            </a:r>
            <a:r>
              <a:rPr lang="en-US" err="1">
                <a:ea typeface="Tahoma"/>
                <a:cs typeface="Tahoma"/>
              </a:rPr>
              <a:t>jossa</a:t>
            </a:r>
            <a:r>
              <a:rPr lang="en-US">
                <a:ea typeface="Tahoma"/>
                <a:cs typeface="Tahoma"/>
              </a:rPr>
              <a:t> </a:t>
            </a:r>
            <a:r>
              <a:rPr lang="en-US" err="1">
                <a:ea typeface="Tahoma"/>
                <a:cs typeface="Tahoma"/>
              </a:rPr>
              <a:t>työrauhahaasteita</a:t>
            </a:r>
            <a:r>
              <a:rPr lang="en-US">
                <a:ea typeface="Tahoma"/>
                <a:cs typeface="Tahoma"/>
              </a:rPr>
              <a:t>. </a:t>
            </a:r>
            <a:r>
              <a:rPr lang="en-US" err="1">
                <a:ea typeface="Tahoma"/>
                <a:cs typeface="Tahoma"/>
              </a:rPr>
              <a:t>Ryhmässä</a:t>
            </a:r>
            <a:r>
              <a:rPr lang="en-US">
                <a:ea typeface="Tahoma"/>
                <a:cs typeface="Tahoma"/>
              </a:rPr>
              <a:t> </a:t>
            </a:r>
            <a:r>
              <a:rPr lang="en-US" err="1">
                <a:ea typeface="Tahoma"/>
                <a:cs typeface="Tahoma"/>
              </a:rPr>
              <a:t>pidetty</a:t>
            </a:r>
            <a:r>
              <a:rPr lang="en-US">
                <a:ea typeface="Tahoma"/>
                <a:cs typeface="Tahoma"/>
              </a:rPr>
              <a:t> </a:t>
            </a:r>
            <a:r>
              <a:rPr lang="en-US" err="1">
                <a:ea typeface="Tahoma"/>
                <a:cs typeface="Tahoma"/>
              </a:rPr>
              <a:t>myös</a:t>
            </a:r>
            <a:r>
              <a:rPr lang="en-US">
                <a:ea typeface="Tahoma"/>
                <a:cs typeface="Tahoma"/>
              </a:rPr>
              <a:t> </a:t>
            </a:r>
            <a:r>
              <a:rPr lang="en-US" err="1">
                <a:ea typeface="Tahoma"/>
                <a:cs typeface="Tahoma"/>
              </a:rPr>
              <a:t>ryhmäyttäviä</a:t>
            </a:r>
            <a:r>
              <a:rPr lang="en-US">
                <a:ea typeface="Tahoma"/>
                <a:cs typeface="Tahoma"/>
              </a:rPr>
              <a:t> </a:t>
            </a:r>
            <a:r>
              <a:rPr lang="en-US" err="1">
                <a:ea typeface="Tahoma"/>
                <a:cs typeface="Tahoma"/>
              </a:rPr>
              <a:t>oppitunteja</a:t>
            </a:r>
            <a:endParaRPr lang="en-US">
              <a:ea typeface="Tahoma"/>
              <a:cs typeface="Tahoma"/>
            </a:endParaRPr>
          </a:p>
          <a:p>
            <a:r>
              <a:rPr lang="en-US" err="1">
                <a:ea typeface="Tahoma"/>
                <a:cs typeface="Tahoma"/>
              </a:rPr>
              <a:t>Yhteistyötä</a:t>
            </a:r>
            <a:r>
              <a:rPr lang="en-US">
                <a:ea typeface="Tahoma"/>
                <a:cs typeface="Tahoma"/>
              </a:rPr>
              <a:t> </a:t>
            </a:r>
            <a:r>
              <a:rPr lang="en-US" err="1">
                <a:ea typeface="Tahoma"/>
                <a:cs typeface="Tahoma"/>
              </a:rPr>
              <a:t>etsivän</a:t>
            </a:r>
            <a:r>
              <a:rPr lang="en-US">
                <a:ea typeface="Tahoma"/>
                <a:cs typeface="Tahoma"/>
              </a:rPr>
              <a:t> </a:t>
            </a:r>
            <a:r>
              <a:rPr lang="en-US" err="1">
                <a:ea typeface="Tahoma"/>
                <a:cs typeface="Tahoma"/>
              </a:rPr>
              <a:t>nuorisotyön</a:t>
            </a:r>
            <a:r>
              <a:rPr lang="en-US">
                <a:ea typeface="Tahoma"/>
                <a:cs typeface="Tahoma"/>
              </a:rPr>
              <a:t> ja </a:t>
            </a:r>
            <a:r>
              <a:rPr lang="en-US" err="1">
                <a:ea typeface="Tahoma"/>
                <a:cs typeface="Tahoma"/>
              </a:rPr>
              <a:t>nuorten</a:t>
            </a:r>
            <a:r>
              <a:rPr lang="en-US">
                <a:ea typeface="Tahoma"/>
                <a:cs typeface="Tahoma"/>
              </a:rPr>
              <a:t> </a:t>
            </a:r>
            <a:r>
              <a:rPr lang="en-US" err="1">
                <a:ea typeface="Tahoma"/>
                <a:cs typeface="Tahoma"/>
              </a:rPr>
              <a:t>työpajan</a:t>
            </a:r>
            <a:r>
              <a:rPr lang="en-US">
                <a:ea typeface="Tahoma"/>
                <a:cs typeface="Tahoma"/>
              </a:rPr>
              <a:t> </a:t>
            </a:r>
            <a:r>
              <a:rPr lang="en-US" err="1">
                <a:ea typeface="Tahoma"/>
                <a:cs typeface="Tahoma"/>
              </a:rPr>
              <a:t>kanssa</a:t>
            </a:r>
            <a:r>
              <a:rPr lang="en-US">
                <a:ea typeface="Tahoma"/>
                <a:cs typeface="Tahoma"/>
              </a:rPr>
              <a:t>; </a:t>
            </a:r>
            <a:r>
              <a:rPr lang="en-US" err="1">
                <a:ea typeface="Tahoma"/>
                <a:cs typeface="Tahoma"/>
              </a:rPr>
              <a:t>Iltanopassa</a:t>
            </a:r>
            <a:r>
              <a:rPr lang="en-US">
                <a:ea typeface="Tahoma"/>
                <a:cs typeface="Tahoma"/>
              </a:rPr>
              <a:t> (ma </a:t>
            </a:r>
            <a:r>
              <a:rPr lang="en-US" err="1">
                <a:ea typeface="Tahoma"/>
                <a:cs typeface="Tahoma"/>
              </a:rPr>
              <a:t>klo</a:t>
            </a:r>
            <a:r>
              <a:rPr lang="en-US">
                <a:ea typeface="Tahoma"/>
                <a:cs typeface="Tahoma"/>
              </a:rPr>
              <a:t>. 17-19) </a:t>
            </a:r>
            <a:r>
              <a:rPr lang="en-US" err="1">
                <a:ea typeface="Tahoma"/>
                <a:cs typeface="Tahoma"/>
              </a:rPr>
              <a:t>mukana</a:t>
            </a:r>
            <a:r>
              <a:rPr lang="en-US">
                <a:ea typeface="Tahoma"/>
                <a:cs typeface="Tahoma"/>
              </a:rPr>
              <a:t> Kpedun </a:t>
            </a:r>
            <a:r>
              <a:rPr lang="en-US" err="1">
                <a:ea typeface="Tahoma"/>
                <a:cs typeface="Tahoma"/>
              </a:rPr>
              <a:t>opiskelijoiden</a:t>
            </a:r>
            <a:r>
              <a:rPr lang="en-US">
                <a:ea typeface="Tahoma"/>
                <a:cs typeface="Tahoma"/>
              </a:rPr>
              <a:t> </a:t>
            </a:r>
            <a:r>
              <a:rPr lang="en-US" err="1">
                <a:ea typeface="Tahoma"/>
                <a:cs typeface="Tahoma"/>
              </a:rPr>
              <a:t>kanssa</a:t>
            </a:r>
            <a:endParaRPr lang="en-US">
              <a:ea typeface="Tahoma"/>
              <a:cs typeface="Tahoma"/>
            </a:endParaRPr>
          </a:p>
          <a:p>
            <a:r>
              <a:rPr lang="en-US" err="1">
                <a:ea typeface="Tahoma"/>
                <a:cs typeface="Tahoma"/>
              </a:rPr>
              <a:t>Tapahtumia</a:t>
            </a:r>
            <a:r>
              <a:rPr lang="en-US">
                <a:ea typeface="Tahoma"/>
                <a:cs typeface="Tahoma"/>
              </a:rPr>
              <a:t>: </a:t>
            </a:r>
            <a:r>
              <a:rPr lang="en-US" err="1">
                <a:ea typeface="Tahoma"/>
                <a:cs typeface="Tahoma"/>
              </a:rPr>
              <a:t>Komein</a:t>
            </a:r>
            <a:r>
              <a:rPr lang="en-US">
                <a:ea typeface="Tahoma"/>
                <a:cs typeface="Tahoma"/>
              </a:rPr>
              <a:t> </a:t>
            </a:r>
            <a:r>
              <a:rPr lang="en-US" err="1">
                <a:ea typeface="Tahoma"/>
                <a:cs typeface="Tahoma"/>
              </a:rPr>
              <a:t>kämppä-kilpailu</a:t>
            </a:r>
            <a:r>
              <a:rPr lang="en-US">
                <a:ea typeface="Tahoma"/>
                <a:cs typeface="Tahoma"/>
              </a:rPr>
              <a:t> (</a:t>
            </a:r>
            <a:r>
              <a:rPr lang="en-US" err="1">
                <a:ea typeface="Tahoma"/>
                <a:cs typeface="Tahoma"/>
              </a:rPr>
              <a:t>joulukuu</a:t>
            </a:r>
            <a:r>
              <a:rPr lang="en-US">
                <a:ea typeface="Tahoma"/>
                <a:cs typeface="Tahoma"/>
              </a:rPr>
              <a:t> 25), </a:t>
            </a:r>
            <a:r>
              <a:rPr lang="en-US" err="1">
                <a:ea typeface="Tahoma"/>
                <a:cs typeface="Tahoma"/>
              </a:rPr>
              <a:t>Ystävänpäivän</a:t>
            </a:r>
            <a:r>
              <a:rPr lang="en-US">
                <a:ea typeface="Tahoma"/>
                <a:cs typeface="Tahoma"/>
              </a:rPr>
              <a:t> Pop-up, Talviurheilupäivä17.2., </a:t>
            </a:r>
            <a:r>
              <a:rPr lang="en-US" err="1">
                <a:ea typeface="Tahoma"/>
                <a:cs typeface="Tahoma"/>
              </a:rPr>
              <a:t>Opiskelijoiden</a:t>
            </a:r>
            <a:r>
              <a:rPr lang="en-US">
                <a:ea typeface="Tahoma"/>
                <a:cs typeface="Tahoma"/>
              </a:rPr>
              <a:t> </a:t>
            </a:r>
            <a:r>
              <a:rPr lang="en-US" err="1">
                <a:ea typeface="Tahoma"/>
                <a:cs typeface="Tahoma"/>
              </a:rPr>
              <a:t>mielenterveysviikko</a:t>
            </a:r>
            <a:r>
              <a:rPr lang="en-US">
                <a:ea typeface="Tahoma"/>
                <a:cs typeface="Tahoma"/>
              </a:rPr>
              <a:t> </a:t>
            </a:r>
            <a:r>
              <a:rPr lang="en-US" err="1">
                <a:ea typeface="Tahoma"/>
                <a:cs typeface="Tahoma"/>
              </a:rPr>
              <a:t>vko</a:t>
            </a:r>
            <a:r>
              <a:rPr lang="en-US">
                <a:ea typeface="Tahoma"/>
                <a:cs typeface="Tahoma"/>
              </a:rPr>
              <a:t> 11, </a:t>
            </a:r>
            <a:r>
              <a:rPr lang="en-US" err="1">
                <a:ea typeface="Tahoma"/>
                <a:cs typeface="Tahoma"/>
              </a:rPr>
              <a:t>pääsiäisen</a:t>
            </a:r>
            <a:r>
              <a:rPr lang="en-US">
                <a:ea typeface="Tahoma"/>
                <a:cs typeface="Tahoma"/>
              </a:rPr>
              <a:t> </a:t>
            </a:r>
            <a:r>
              <a:rPr lang="en-US" err="1">
                <a:ea typeface="Tahoma"/>
                <a:cs typeface="Tahoma"/>
              </a:rPr>
              <a:t>munaralli</a:t>
            </a:r>
            <a:r>
              <a:rPr lang="en-US">
                <a:ea typeface="Tahoma"/>
                <a:cs typeface="Tahoma"/>
              </a:rPr>
              <a:t>, </a:t>
            </a:r>
            <a:r>
              <a:rPr lang="en-US" err="1">
                <a:ea typeface="Tahoma"/>
                <a:cs typeface="Tahoma"/>
              </a:rPr>
              <a:t>Koiranpäivän</a:t>
            </a:r>
            <a:r>
              <a:rPr lang="en-US">
                <a:ea typeface="Tahoma"/>
                <a:cs typeface="Tahoma"/>
              </a:rPr>
              <a:t> </a:t>
            </a:r>
            <a:r>
              <a:rPr lang="en-US" err="1">
                <a:ea typeface="Tahoma"/>
                <a:cs typeface="Tahoma"/>
              </a:rPr>
              <a:t>valokuvanäyttely</a:t>
            </a:r>
            <a:r>
              <a:rPr lang="en-US">
                <a:ea typeface="Tahoma"/>
                <a:cs typeface="Tahoma"/>
              </a:rPr>
              <a:t> </a:t>
            </a:r>
            <a:r>
              <a:rPr lang="en-US" err="1">
                <a:ea typeface="Tahoma"/>
                <a:cs typeface="Tahoma"/>
              </a:rPr>
              <a:t>Ollikkalassa</a:t>
            </a:r>
            <a:r>
              <a:rPr lang="en-US">
                <a:ea typeface="Tahoma"/>
                <a:cs typeface="Tahoma"/>
              </a:rPr>
              <a:t> 24.4. </a:t>
            </a:r>
            <a:r>
              <a:rPr lang="en-US" err="1">
                <a:ea typeface="Tahoma"/>
                <a:cs typeface="Tahoma"/>
              </a:rPr>
              <a:t>Wappucruising</a:t>
            </a:r>
            <a:r>
              <a:rPr lang="en-US">
                <a:ea typeface="Tahoma"/>
                <a:cs typeface="Tahoma"/>
              </a:rPr>
              <a:t> 30.4.</a:t>
            </a:r>
          </a:p>
          <a:p>
            <a:endParaRPr lang="en-US" b="1">
              <a:ea typeface="Tahoma"/>
              <a:cs typeface="Tahoma"/>
            </a:endParaRPr>
          </a:p>
          <a:p>
            <a:endParaRPr lang="en-US">
              <a:ea typeface="Tahoma"/>
              <a:cs typeface="Tahoma"/>
            </a:endParaRPr>
          </a:p>
        </p:txBody>
      </p:sp>
    </p:spTree>
    <p:extLst>
      <p:ext uri="{BB962C8B-B14F-4D97-AF65-F5344CB8AC3E}">
        <p14:creationId xmlns:p14="http://schemas.microsoft.com/office/powerpoint/2010/main" val="288864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77E9-54C2-2263-E9AF-A31BD1072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435B7-1F23-A647-E909-77AFD6A2BDC7}"/>
              </a:ext>
            </a:extLst>
          </p:cNvPr>
          <p:cNvSpPr>
            <a:spLocks noGrp="1"/>
          </p:cNvSpPr>
          <p:nvPr>
            <p:ph type="title"/>
          </p:nvPr>
        </p:nvSpPr>
        <p:spPr>
          <a:xfrm>
            <a:off x="798616" y="206788"/>
            <a:ext cx="10555184" cy="578687"/>
          </a:xfrm>
        </p:spPr>
        <p:txBody>
          <a:bodyPr/>
          <a:lstStyle/>
          <a:p>
            <a:r>
              <a:rPr lang="en-US">
                <a:ea typeface="Tahoma"/>
                <a:cs typeface="Tahoma"/>
              </a:rPr>
              <a:t>Kevät 2026 </a:t>
            </a:r>
            <a:r>
              <a:rPr lang="en-US" err="1">
                <a:ea typeface="Tahoma"/>
                <a:cs typeface="Tahoma"/>
              </a:rPr>
              <a:t>Kannuksessa</a:t>
            </a:r>
            <a:r>
              <a:rPr lang="en-US">
                <a:ea typeface="Tahoma"/>
                <a:cs typeface="Tahoma"/>
              </a:rPr>
              <a:t> </a:t>
            </a:r>
            <a:endParaRPr lang="en-US"/>
          </a:p>
        </p:txBody>
      </p:sp>
      <p:sp>
        <p:nvSpPr>
          <p:cNvPr id="3" name="Content Placeholder 2">
            <a:extLst>
              <a:ext uri="{FF2B5EF4-FFF2-40B4-BE49-F238E27FC236}">
                <a16:creationId xmlns:a16="http://schemas.microsoft.com/office/drawing/2014/main" id="{29F1216A-DEF0-EAE5-B4C4-8FE77C72D6EC}"/>
              </a:ext>
            </a:extLst>
          </p:cNvPr>
          <p:cNvSpPr>
            <a:spLocks noGrp="1"/>
          </p:cNvSpPr>
          <p:nvPr>
            <p:ph idx="1"/>
          </p:nvPr>
        </p:nvSpPr>
        <p:spPr>
          <a:xfrm>
            <a:off x="679863" y="1075306"/>
            <a:ext cx="5047403" cy="4456814"/>
          </a:xfrm>
        </p:spPr>
        <p:txBody>
          <a:bodyPr vert="horz" lIns="0" tIns="0" rIns="0" bIns="0" rtlCol="0" anchor="t">
            <a:noAutofit/>
          </a:bodyPr>
          <a:lstStyle/>
          <a:p>
            <a:r>
              <a:rPr lang="en-US" b="1" err="1">
                <a:ea typeface="Tahoma"/>
                <a:cs typeface="Tahoma"/>
              </a:rPr>
              <a:t>Tiedon</a:t>
            </a:r>
            <a:r>
              <a:rPr lang="en-US" b="1">
                <a:ea typeface="Tahoma"/>
                <a:cs typeface="Tahoma"/>
              </a:rPr>
              <a:t> </a:t>
            </a:r>
            <a:r>
              <a:rPr lang="en-US" b="1" err="1">
                <a:ea typeface="Tahoma"/>
                <a:cs typeface="Tahoma"/>
              </a:rPr>
              <a:t>lisääminen</a:t>
            </a:r>
            <a:r>
              <a:rPr lang="en-US" b="1">
                <a:ea typeface="Tahoma"/>
                <a:cs typeface="Tahoma"/>
              </a:rPr>
              <a:t>/</a:t>
            </a:r>
            <a:r>
              <a:rPr lang="en-US" b="1" err="1">
                <a:ea typeface="Tahoma"/>
                <a:cs typeface="Tahoma"/>
              </a:rPr>
              <a:t>konsultaatio</a:t>
            </a:r>
            <a:endParaRPr lang="en-US" b="1">
              <a:ea typeface="Tahoma"/>
              <a:cs typeface="Tahoma"/>
            </a:endParaRPr>
          </a:p>
          <a:p>
            <a:r>
              <a:rPr lang="en-US" err="1">
                <a:ea typeface="Tahoma"/>
                <a:cs typeface="Tahoma"/>
              </a:rPr>
              <a:t>Hankittu</a:t>
            </a:r>
            <a:r>
              <a:rPr lang="en-US">
                <a:ea typeface="Tahoma"/>
                <a:cs typeface="Tahoma"/>
              </a:rPr>
              <a:t> </a:t>
            </a:r>
            <a:r>
              <a:rPr lang="en-US" err="1">
                <a:ea typeface="Tahoma"/>
                <a:cs typeface="Tahoma"/>
              </a:rPr>
              <a:t>Kannukseen</a:t>
            </a:r>
            <a:r>
              <a:rPr lang="en-US">
                <a:ea typeface="Tahoma"/>
                <a:cs typeface="Tahoma"/>
              </a:rPr>
              <a:t> </a:t>
            </a:r>
            <a:r>
              <a:rPr lang="en-US" err="1">
                <a:ea typeface="Tahoma"/>
                <a:cs typeface="Tahoma"/>
              </a:rPr>
              <a:t>sermejä</a:t>
            </a:r>
            <a:r>
              <a:rPr lang="en-US">
                <a:ea typeface="Tahoma"/>
                <a:cs typeface="Tahoma"/>
              </a:rPr>
              <a:t> </a:t>
            </a:r>
            <a:r>
              <a:rPr lang="en-US" err="1">
                <a:ea typeface="Tahoma"/>
                <a:cs typeface="Tahoma"/>
              </a:rPr>
              <a:t>luokkatilan</a:t>
            </a:r>
            <a:r>
              <a:rPr lang="en-US">
                <a:ea typeface="Tahoma"/>
                <a:cs typeface="Tahoma"/>
              </a:rPr>
              <a:t> </a:t>
            </a:r>
            <a:r>
              <a:rPr lang="en-US" err="1">
                <a:ea typeface="Tahoma"/>
                <a:cs typeface="Tahoma"/>
              </a:rPr>
              <a:t>jakamista</a:t>
            </a:r>
            <a:r>
              <a:rPr lang="en-US">
                <a:ea typeface="Tahoma"/>
                <a:cs typeface="Tahoma"/>
              </a:rPr>
              <a:t> </a:t>
            </a:r>
            <a:r>
              <a:rPr lang="en-US" err="1">
                <a:ea typeface="Tahoma"/>
                <a:cs typeface="Tahoma"/>
              </a:rPr>
              <a:t>varten</a:t>
            </a:r>
            <a:r>
              <a:rPr lang="en-US">
                <a:ea typeface="Tahoma"/>
                <a:cs typeface="Tahoma"/>
              </a:rPr>
              <a:t>. </a:t>
            </a:r>
            <a:r>
              <a:rPr lang="en-US" err="1">
                <a:ea typeface="Tahoma"/>
                <a:cs typeface="Tahoma"/>
              </a:rPr>
              <a:t>Lisäksi</a:t>
            </a:r>
            <a:r>
              <a:rPr lang="en-US">
                <a:ea typeface="Tahoma"/>
                <a:cs typeface="Tahoma"/>
              </a:rPr>
              <a:t> </a:t>
            </a:r>
            <a:r>
              <a:rPr lang="en-US" err="1">
                <a:ea typeface="Tahoma"/>
                <a:cs typeface="Tahoma"/>
              </a:rPr>
              <a:t>hankittu</a:t>
            </a:r>
            <a:r>
              <a:rPr lang="en-US">
                <a:ea typeface="Tahoma"/>
                <a:cs typeface="Tahoma"/>
              </a:rPr>
              <a:t> </a:t>
            </a:r>
            <a:r>
              <a:rPr lang="en-US" err="1">
                <a:ea typeface="Tahoma"/>
                <a:cs typeface="Tahoma"/>
              </a:rPr>
              <a:t>stressileluja</a:t>
            </a:r>
            <a:r>
              <a:rPr lang="en-US">
                <a:ea typeface="Tahoma"/>
                <a:cs typeface="Tahoma"/>
              </a:rPr>
              <a:t> ja </a:t>
            </a:r>
            <a:r>
              <a:rPr lang="en-US" err="1">
                <a:ea typeface="Tahoma"/>
                <a:cs typeface="Tahoma"/>
              </a:rPr>
              <a:t>muita</a:t>
            </a:r>
            <a:r>
              <a:rPr lang="en-US">
                <a:ea typeface="Tahoma"/>
                <a:cs typeface="Tahoma"/>
              </a:rPr>
              <a:t> </a:t>
            </a:r>
            <a:r>
              <a:rPr lang="en-US" err="1">
                <a:ea typeface="Tahoma"/>
                <a:cs typeface="Tahoma"/>
              </a:rPr>
              <a:t>nepsytarvikkeita</a:t>
            </a:r>
            <a:r>
              <a:rPr lang="en-US">
                <a:ea typeface="Tahoma"/>
                <a:cs typeface="Tahoma"/>
              </a:rPr>
              <a:t> </a:t>
            </a:r>
            <a:r>
              <a:rPr lang="en-US" err="1">
                <a:ea typeface="Tahoma"/>
                <a:cs typeface="Tahoma"/>
              </a:rPr>
              <a:t>opiskelijakäyttöön</a:t>
            </a:r>
            <a:r>
              <a:rPr lang="en-US">
                <a:ea typeface="Tahoma"/>
                <a:cs typeface="Tahoma"/>
              </a:rPr>
              <a:t>.  </a:t>
            </a:r>
          </a:p>
          <a:p>
            <a:r>
              <a:rPr lang="en-US" err="1">
                <a:ea typeface="Tahoma"/>
                <a:cs typeface="Tahoma"/>
              </a:rPr>
              <a:t>Henkilöstön</a:t>
            </a:r>
            <a:r>
              <a:rPr lang="en-US">
                <a:ea typeface="Tahoma"/>
                <a:cs typeface="Tahoma"/>
              </a:rPr>
              <a:t> </a:t>
            </a:r>
            <a:r>
              <a:rPr lang="en-US" err="1">
                <a:ea typeface="Tahoma"/>
                <a:cs typeface="Tahoma"/>
              </a:rPr>
              <a:t>kehittämispäivässä</a:t>
            </a:r>
            <a:r>
              <a:rPr lang="en-US">
                <a:ea typeface="Tahoma"/>
                <a:cs typeface="Tahoma"/>
              </a:rPr>
              <a:t> 17.4. </a:t>
            </a:r>
            <a:r>
              <a:rPr lang="en-US" err="1">
                <a:ea typeface="Tahoma"/>
                <a:cs typeface="Tahoma"/>
              </a:rPr>
              <a:t>puheenvuoro</a:t>
            </a:r>
            <a:r>
              <a:rPr lang="en-US">
                <a:ea typeface="Tahoma"/>
                <a:cs typeface="Tahoma"/>
              </a:rPr>
              <a:t> </a:t>
            </a:r>
            <a:r>
              <a:rPr lang="en-US" err="1">
                <a:ea typeface="Tahoma"/>
                <a:cs typeface="Tahoma"/>
              </a:rPr>
              <a:t>kollegan</a:t>
            </a:r>
            <a:r>
              <a:rPr lang="en-US">
                <a:ea typeface="Tahoma"/>
                <a:cs typeface="Tahoma"/>
              </a:rPr>
              <a:t> </a:t>
            </a:r>
            <a:r>
              <a:rPr lang="en-US" err="1">
                <a:ea typeface="Tahoma"/>
                <a:cs typeface="Tahoma"/>
              </a:rPr>
              <a:t>kanssa</a:t>
            </a:r>
            <a:r>
              <a:rPr lang="en-US">
                <a:ea typeface="Tahoma"/>
                <a:cs typeface="Tahoma"/>
              </a:rPr>
              <a:t> </a:t>
            </a:r>
            <a:r>
              <a:rPr lang="en-US" err="1">
                <a:ea typeface="Tahoma"/>
                <a:cs typeface="Tahoma"/>
              </a:rPr>
              <a:t>teemasta</a:t>
            </a:r>
            <a:r>
              <a:rPr lang="en-US">
                <a:ea typeface="Tahoma"/>
                <a:cs typeface="Tahoma"/>
              </a:rPr>
              <a:t>; </a:t>
            </a:r>
            <a:r>
              <a:rPr lang="en-US" err="1">
                <a:ea typeface="Tahoma"/>
                <a:cs typeface="Tahoma"/>
              </a:rPr>
              <a:t>Kohtaamisen</a:t>
            </a:r>
            <a:r>
              <a:rPr lang="en-US">
                <a:ea typeface="Tahoma"/>
                <a:cs typeface="Tahoma"/>
              </a:rPr>
              <a:t> </a:t>
            </a:r>
            <a:r>
              <a:rPr lang="en-US" err="1">
                <a:ea typeface="Tahoma"/>
                <a:cs typeface="Tahoma"/>
              </a:rPr>
              <a:t>monet</a:t>
            </a:r>
            <a:r>
              <a:rPr lang="en-US">
                <a:ea typeface="Tahoma"/>
                <a:cs typeface="Tahoma"/>
              </a:rPr>
              <a:t> </a:t>
            </a:r>
            <a:r>
              <a:rPr lang="en-US" err="1">
                <a:ea typeface="Tahoma"/>
                <a:cs typeface="Tahoma"/>
              </a:rPr>
              <a:t>kasvot</a:t>
            </a: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p:txBody>
      </p:sp>
      <p:sp>
        <p:nvSpPr>
          <p:cNvPr id="4" name="Content Placeholder 3">
            <a:extLst>
              <a:ext uri="{FF2B5EF4-FFF2-40B4-BE49-F238E27FC236}">
                <a16:creationId xmlns:a16="http://schemas.microsoft.com/office/drawing/2014/main" id="{616D593C-DD7D-F2E8-FB92-2BD18676EC6B}"/>
              </a:ext>
            </a:extLst>
          </p:cNvPr>
          <p:cNvSpPr>
            <a:spLocks noGrp="1"/>
          </p:cNvSpPr>
          <p:nvPr>
            <p:ph idx="10"/>
          </p:nvPr>
        </p:nvSpPr>
        <p:spPr>
          <a:xfrm>
            <a:off x="6092385" y="1174267"/>
            <a:ext cx="5047403" cy="4605255"/>
          </a:xfrm>
        </p:spPr>
        <p:txBody>
          <a:bodyPr vert="horz" lIns="0" tIns="0" rIns="0" bIns="0" rtlCol="0" anchor="t">
            <a:noAutofit/>
          </a:bodyPr>
          <a:lstStyle/>
          <a:p>
            <a:endParaRPr lang="en-US" b="1">
              <a:ea typeface="Tahoma"/>
              <a:cs typeface="Tahoma"/>
            </a:endParaRPr>
          </a:p>
          <a:p>
            <a:endParaRPr lang="en-US" b="1">
              <a:ea typeface="Tahoma"/>
              <a:cs typeface="Tahoma"/>
            </a:endParaRPr>
          </a:p>
          <a:p>
            <a:endParaRPr lang="en-US">
              <a:ea typeface="Tahoma"/>
              <a:cs typeface="Tahoma"/>
            </a:endParaRPr>
          </a:p>
        </p:txBody>
      </p:sp>
      <p:pic>
        <p:nvPicPr>
          <p:cNvPr id="5" name="Picture 4">
            <a:extLst>
              <a:ext uri="{FF2B5EF4-FFF2-40B4-BE49-F238E27FC236}">
                <a16:creationId xmlns:a16="http://schemas.microsoft.com/office/drawing/2014/main" id="{1147F05C-0EB7-611C-0A5C-8C20E628D133}"/>
              </a:ext>
            </a:extLst>
          </p:cNvPr>
          <p:cNvPicPr>
            <a:picLocks noChangeAspect="1"/>
          </p:cNvPicPr>
          <p:nvPr/>
        </p:nvPicPr>
        <p:blipFill>
          <a:blip r:embed="rId2"/>
          <a:stretch>
            <a:fillRect/>
          </a:stretch>
        </p:blipFill>
        <p:spPr>
          <a:xfrm>
            <a:off x="7623473" y="210036"/>
            <a:ext cx="1983180" cy="2634467"/>
          </a:xfrm>
          <a:prstGeom prst="rect">
            <a:avLst/>
          </a:prstGeom>
        </p:spPr>
      </p:pic>
      <p:pic>
        <p:nvPicPr>
          <p:cNvPr id="6" name="Picture 5">
            <a:extLst>
              <a:ext uri="{FF2B5EF4-FFF2-40B4-BE49-F238E27FC236}">
                <a16:creationId xmlns:a16="http://schemas.microsoft.com/office/drawing/2014/main" id="{B16E16C6-23C2-281B-603E-EB43E2872A6A}"/>
              </a:ext>
            </a:extLst>
          </p:cNvPr>
          <p:cNvPicPr>
            <a:picLocks noChangeAspect="1"/>
          </p:cNvPicPr>
          <p:nvPr/>
        </p:nvPicPr>
        <p:blipFill>
          <a:blip r:embed="rId3"/>
          <a:stretch>
            <a:fillRect/>
          </a:stretch>
        </p:blipFill>
        <p:spPr>
          <a:xfrm>
            <a:off x="5527857" y="2932965"/>
            <a:ext cx="3239632" cy="2700742"/>
          </a:xfrm>
          <a:prstGeom prst="rect">
            <a:avLst/>
          </a:prstGeom>
        </p:spPr>
      </p:pic>
      <p:pic>
        <p:nvPicPr>
          <p:cNvPr id="7" name="Picture 6">
            <a:extLst>
              <a:ext uri="{FF2B5EF4-FFF2-40B4-BE49-F238E27FC236}">
                <a16:creationId xmlns:a16="http://schemas.microsoft.com/office/drawing/2014/main" id="{99671E66-A619-5DCB-8B69-0328C37C173A}"/>
              </a:ext>
            </a:extLst>
          </p:cNvPr>
          <p:cNvPicPr>
            <a:picLocks noChangeAspect="1"/>
          </p:cNvPicPr>
          <p:nvPr/>
        </p:nvPicPr>
        <p:blipFill>
          <a:blip r:embed="rId4"/>
          <a:stretch>
            <a:fillRect/>
          </a:stretch>
        </p:blipFill>
        <p:spPr>
          <a:xfrm>
            <a:off x="9746116" y="212766"/>
            <a:ext cx="2239613" cy="3285507"/>
          </a:xfrm>
          <a:prstGeom prst="rect">
            <a:avLst/>
          </a:prstGeom>
        </p:spPr>
      </p:pic>
      <p:pic>
        <p:nvPicPr>
          <p:cNvPr id="8" name="Picture 7">
            <a:extLst>
              <a:ext uri="{FF2B5EF4-FFF2-40B4-BE49-F238E27FC236}">
                <a16:creationId xmlns:a16="http://schemas.microsoft.com/office/drawing/2014/main" id="{84B154E1-2D43-5F07-E407-B618D919C5F5}"/>
              </a:ext>
            </a:extLst>
          </p:cNvPr>
          <p:cNvPicPr>
            <a:picLocks noChangeAspect="1"/>
          </p:cNvPicPr>
          <p:nvPr/>
        </p:nvPicPr>
        <p:blipFill>
          <a:blip r:embed="rId5"/>
          <a:stretch>
            <a:fillRect/>
          </a:stretch>
        </p:blipFill>
        <p:spPr>
          <a:xfrm>
            <a:off x="8930121" y="3676154"/>
            <a:ext cx="3040331" cy="1841171"/>
          </a:xfrm>
          <a:prstGeom prst="rect">
            <a:avLst/>
          </a:prstGeom>
        </p:spPr>
      </p:pic>
      <p:pic>
        <p:nvPicPr>
          <p:cNvPr id="9" name="Picture 8">
            <a:extLst>
              <a:ext uri="{FF2B5EF4-FFF2-40B4-BE49-F238E27FC236}">
                <a16:creationId xmlns:a16="http://schemas.microsoft.com/office/drawing/2014/main" id="{FDAE5DFD-3E0B-61A5-E7A0-555523E55D68}"/>
              </a:ext>
            </a:extLst>
          </p:cNvPr>
          <p:cNvPicPr>
            <a:picLocks noChangeAspect="1"/>
          </p:cNvPicPr>
          <p:nvPr/>
        </p:nvPicPr>
        <p:blipFill>
          <a:blip r:embed="rId6"/>
          <a:stretch>
            <a:fillRect/>
          </a:stretch>
        </p:blipFill>
        <p:spPr>
          <a:xfrm>
            <a:off x="131371" y="3672011"/>
            <a:ext cx="2211286" cy="1958316"/>
          </a:xfrm>
          <a:prstGeom prst="rect">
            <a:avLst/>
          </a:prstGeom>
        </p:spPr>
      </p:pic>
    </p:spTree>
    <p:extLst>
      <p:ext uri="{BB962C8B-B14F-4D97-AF65-F5344CB8AC3E}">
        <p14:creationId xmlns:p14="http://schemas.microsoft.com/office/powerpoint/2010/main" val="1711775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8A57450-53A7-0423-FDC2-E81262B6092B}"/>
              </a:ext>
            </a:extLst>
          </p:cNvPr>
          <p:cNvPicPr>
            <a:picLocks noGrp="1" noChangeAspect="1"/>
          </p:cNvPicPr>
          <p:nvPr>
            <p:ph type="pic" sz="quarter" idx="13"/>
          </p:nvPr>
        </p:nvPicPr>
        <p:blipFill>
          <a:blip r:embed="rId2"/>
          <a:srcRect l="14243" r="14243"/>
          <a:stretch/>
        </p:blipFill>
        <p:spPr>
          <a:xfrm rot="5400000">
            <a:off x="304800" y="30163"/>
            <a:ext cx="5535613" cy="5805487"/>
          </a:xfrm>
          <a:prstGeom prst="rect">
            <a:avLst/>
          </a:prstGeom>
          <a:solidFill>
            <a:srgbClr val="FFFFFF">
              <a:lumMod val="95000"/>
            </a:srgbClr>
          </a:solidFill>
        </p:spPr>
      </p:pic>
      <p:sp>
        <p:nvSpPr>
          <p:cNvPr id="3" name="Picture Placeholder 2">
            <a:extLst>
              <a:ext uri="{FF2B5EF4-FFF2-40B4-BE49-F238E27FC236}">
                <a16:creationId xmlns:a16="http://schemas.microsoft.com/office/drawing/2014/main" id="{BD273350-F037-47A6-A9D9-0029E12C50DF}"/>
              </a:ext>
              <a:ext uri="{C183D7F6-B498-43B3-948B-1728B52AA6E4}">
                <adec:decorative xmlns:adec="http://schemas.microsoft.com/office/drawing/2017/decorative" val="1"/>
              </a:ext>
            </a:extLst>
          </p:cNvPr>
          <p:cNvSpPr>
            <a:spLocks noGrp="1"/>
          </p:cNvSpPr>
          <p:nvPr>
            <p:ph type="pic" sz="quarter" idx="14"/>
          </p:nvPr>
        </p:nvSpPr>
        <p:spPr/>
        <p:txBody>
          <a:bodyPr/>
          <a:lstStyle/>
          <a:p>
            <a:r>
              <a:rPr lang="fi-FI">
                <a:ea typeface="Tahoma"/>
                <a:cs typeface="Tahoma"/>
              </a:rPr>
              <a:t>Näitä hyödynnetty</a:t>
            </a:r>
            <a:endParaRPr lang="fi-FI"/>
          </a:p>
        </p:txBody>
      </p:sp>
    </p:spTree>
    <p:extLst>
      <p:ext uri="{BB962C8B-B14F-4D97-AF65-F5344CB8AC3E}">
        <p14:creationId xmlns:p14="http://schemas.microsoft.com/office/powerpoint/2010/main" val="918224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CA127-E0B0-F118-977C-ACC68311751F}"/>
              </a:ext>
            </a:extLst>
          </p:cNvPr>
          <p:cNvSpPr>
            <a:spLocks noGrp="1"/>
          </p:cNvSpPr>
          <p:nvPr>
            <p:ph type="title"/>
          </p:nvPr>
        </p:nvSpPr>
        <p:spPr/>
        <p:txBody>
          <a:bodyPr/>
          <a:lstStyle/>
          <a:p>
            <a:r>
              <a:rPr lang="fi-FI"/>
              <a:t>Talous Kpedu</a:t>
            </a:r>
          </a:p>
        </p:txBody>
      </p:sp>
      <p:pic>
        <p:nvPicPr>
          <p:cNvPr id="3" name="Kuva 2">
            <a:extLst>
              <a:ext uri="{FF2B5EF4-FFF2-40B4-BE49-F238E27FC236}">
                <a16:creationId xmlns:a16="http://schemas.microsoft.com/office/drawing/2014/main" id="{00FB3CF2-9D31-19B8-9D05-C0417FA3A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324" y="992124"/>
            <a:ext cx="9544050" cy="4800600"/>
          </a:xfrm>
          <a:prstGeom prst="rect">
            <a:avLst/>
          </a:prstGeom>
          <a:noFill/>
          <a:ln>
            <a:noFill/>
          </a:ln>
        </p:spPr>
      </p:pic>
    </p:spTree>
    <p:extLst>
      <p:ext uri="{BB962C8B-B14F-4D97-AF65-F5344CB8AC3E}">
        <p14:creationId xmlns:p14="http://schemas.microsoft.com/office/powerpoint/2010/main" val="123651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1324C526-DEDC-04A6-22A7-CC55B9C1B62D}"/>
              </a:ext>
            </a:extLst>
          </p:cNvPr>
          <p:cNvSpPr txBox="1"/>
          <p:nvPr/>
        </p:nvSpPr>
        <p:spPr>
          <a:xfrm>
            <a:off x="429768" y="91440"/>
            <a:ext cx="11762232" cy="6186309"/>
          </a:xfrm>
          <a:prstGeom prst="rect">
            <a:avLst/>
          </a:prstGeom>
          <a:noFill/>
        </p:spPr>
        <p:txBody>
          <a:bodyPr wrap="square" lIns="91440" tIns="45720" rIns="91440" bIns="45720" anchor="t">
            <a:spAutoFit/>
          </a:bodyPr>
          <a:lstStyle/>
          <a:p>
            <a:pPr>
              <a:buNone/>
            </a:pPr>
            <a:r>
              <a:rPr lang="fi-FI" b="1">
                <a:ea typeface="Tahoma"/>
                <a:cs typeface="Tahoma"/>
              </a:rPr>
              <a:t>NY: Tavoite 4. Taataan sujuva tuettu, rinnalla kulkeva siirtymä toiselta asteelta töihin tai te-palveluihin niiden opiskelijoiden osalta, joilla on vaikeuksia työllistyä, jotka tarvitsevat moniammatillista tukea siirtymävaiheeseen</a:t>
            </a:r>
          </a:p>
          <a:p>
            <a:pPr>
              <a:buNone/>
            </a:pPr>
            <a:endParaRPr lang="fi-FI" sz="1800" b="1">
              <a:effectLst/>
              <a:latin typeface="Aptos" panose="020B0004020202020204" pitchFamily="34" charset="0"/>
              <a:ea typeface="Tahoma"/>
              <a:cs typeface="Tahoma"/>
            </a:endParaRPr>
          </a:p>
          <a:p>
            <a:pPr>
              <a:buNone/>
            </a:pPr>
            <a:r>
              <a:rPr lang="fi-FI" sz="1800" b="1">
                <a:effectLst/>
                <a:latin typeface="Aptos"/>
                <a:ea typeface="Aptos" panose="020B0004020202020204" pitchFamily="34" charset="0"/>
                <a:cs typeface="Aptos" panose="020B0004020202020204" pitchFamily="34" charset="0"/>
              </a:rPr>
              <a:t>Yksilöllinen työhönvalmennus </a:t>
            </a:r>
            <a:r>
              <a:rPr lang="fi-FI">
                <a:latin typeface="Aptos"/>
                <a:ea typeface="Aptos" panose="020B0004020202020204" pitchFamily="34" charset="0"/>
                <a:cs typeface="Aptos" panose="020B0004020202020204" pitchFamily="34" charset="0"/>
              </a:rPr>
              <a:t>on toteutunut</a:t>
            </a:r>
            <a:r>
              <a:rPr lang="fi-FI" sz="1800">
                <a:effectLst/>
                <a:latin typeface="Aptos"/>
                <a:ea typeface="Aptos" panose="020B0004020202020204" pitchFamily="34" charset="0"/>
                <a:cs typeface="Aptos" panose="020B0004020202020204" pitchFamily="34" charset="0"/>
              </a:rPr>
              <a:t> kokonaisvaltaisesti, tavoitteellisesti ja tehokkaasti yhdistämällä perinteiseen työhönvalmennukseen</a:t>
            </a:r>
            <a:r>
              <a:rPr lang="fi-FI">
                <a:latin typeface="Aptos"/>
                <a:ea typeface="Aptos" panose="020B0004020202020204" pitchFamily="34" charset="0"/>
                <a:cs typeface="Aptos" panose="020B0004020202020204" pitchFamily="34" charset="0"/>
              </a:rPr>
              <a:t>,</a:t>
            </a:r>
            <a:r>
              <a:rPr lang="fi-FI" sz="1800">
                <a:effectLst/>
                <a:latin typeface="Aptos"/>
                <a:ea typeface="Aptos" panose="020B0004020202020204" pitchFamily="34" charset="0"/>
                <a:cs typeface="Aptos" panose="020B0004020202020204" pitchFamily="34" charset="0"/>
              </a:rPr>
              <a:t> työkyvyn vahvistaminen ja voimavarakeskeisen valmennuksen.</a:t>
            </a:r>
          </a:p>
          <a:p>
            <a:pPr>
              <a:buNone/>
            </a:pPr>
            <a:endParaRPr lang="fi-FI" sz="1800">
              <a:effectLst/>
              <a:latin typeface="Aptos" panose="020B0004020202020204" pitchFamily="34" charset="0"/>
              <a:ea typeface="Aptos" panose="020B0004020202020204" pitchFamily="34" charset="0"/>
              <a:cs typeface="Aptos" panose="020B0004020202020204" pitchFamily="34" charset="0"/>
            </a:endParaRPr>
          </a:p>
          <a:p>
            <a:pPr>
              <a:buNone/>
            </a:pPr>
            <a:r>
              <a:rPr lang="fi-FI" sz="1800">
                <a:effectLst/>
                <a:latin typeface="Aptos" panose="020B0004020202020204" pitchFamily="34" charset="0"/>
                <a:ea typeface="Aptos" panose="020B0004020202020204" pitchFamily="34" charset="0"/>
                <a:cs typeface="Aptos" panose="020B0004020202020204" pitchFamily="34" charset="0"/>
              </a:rPr>
              <a:t>Konkreettisesti yksilöllinen työhönvalmennus on aloitettu </a:t>
            </a:r>
            <a:r>
              <a:rPr lang="fi-FI" sz="1800" b="1">
                <a:effectLst/>
                <a:latin typeface="Aptos" panose="020B0004020202020204" pitchFamily="34" charset="0"/>
                <a:ea typeface="Aptos" panose="020B0004020202020204" pitchFamily="34" charset="0"/>
                <a:cs typeface="Aptos" panose="020B0004020202020204" pitchFamily="34" charset="0"/>
              </a:rPr>
              <a:t>opiskelijan itsearviointina </a:t>
            </a:r>
            <a:r>
              <a:rPr lang="fi-FI" sz="1800">
                <a:effectLst/>
                <a:latin typeface="Aptos" panose="020B0004020202020204" pitchFamily="34" charset="0"/>
                <a:ea typeface="Aptos" panose="020B0004020202020204" pitchFamily="34" charset="0"/>
                <a:cs typeface="Aptos" panose="020B0004020202020204" pitchFamily="34" charset="0"/>
              </a:rPr>
              <a:t>toteutetulla kokonaisvaltaisella elämäntilanteen kartoituksella 3X10D -mittarin avulla. Se antaa yhteisen ymmärryksen opiskelijan kokemaan elämäntilanteeseen, ohjaa yksilöllisten tavoitteiden laatimista ja mahdollistaa muutoksen seurannan puolen vuoden välein. Kokemu</a:t>
            </a:r>
            <a:r>
              <a:rPr lang="fi-FI">
                <a:latin typeface="Aptos" panose="020B0004020202020204" pitchFamily="34" charset="0"/>
                <a:ea typeface="Aptos" panose="020B0004020202020204" pitchFamily="34" charset="0"/>
                <a:cs typeface="Aptos" panose="020B0004020202020204" pitchFamily="34" charset="0"/>
              </a:rPr>
              <a:t>s</a:t>
            </a:r>
            <a:r>
              <a:rPr lang="fi-FI" sz="1800">
                <a:effectLst/>
                <a:latin typeface="Aptos" panose="020B0004020202020204" pitchFamily="34" charset="0"/>
                <a:ea typeface="Aptos" panose="020B0004020202020204" pitchFamily="34" charset="0"/>
                <a:cs typeface="Aptos" panose="020B0004020202020204" pitchFamily="34" charset="0"/>
              </a:rPr>
              <a:t> on, että </a:t>
            </a:r>
            <a:r>
              <a:rPr lang="fi-FI" sz="1800" b="1">
                <a:effectLst/>
                <a:latin typeface="Aptos" panose="020B0004020202020204" pitchFamily="34" charset="0"/>
                <a:ea typeface="Aptos" panose="020B0004020202020204" pitchFamily="34" charset="0"/>
                <a:cs typeface="Aptos" panose="020B0004020202020204" pitchFamily="34" charset="0"/>
              </a:rPr>
              <a:t>muiden elämän osa-alueiden </a:t>
            </a:r>
            <a:r>
              <a:rPr lang="fi-FI" sz="1800">
                <a:effectLst/>
                <a:latin typeface="Aptos" panose="020B0004020202020204" pitchFamily="34" charset="0"/>
                <a:ea typeface="Aptos" panose="020B0004020202020204" pitchFamily="34" charset="0"/>
                <a:cs typeface="Aptos" panose="020B0004020202020204" pitchFamily="34" charset="0"/>
              </a:rPr>
              <a:t>(mm. asuminen, toimeentulo, mielenterveys, päihteet, sosiaaliset taidot) </a:t>
            </a:r>
            <a:r>
              <a:rPr lang="fi-FI" sz="1800" b="1">
                <a:effectLst/>
                <a:latin typeface="Aptos" panose="020B0004020202020204" pitchFamily="34" charset="0"/>
                <a:ea typeface="Aptos" panose="020B0004020202020204" pitchFamily="34" charset="0"/>
                <a:cs typeface="Aptos" panose="020B0004020202020204" pitchFamily="34" charset="0"/>
              </a:rPr>
              <a:t>on oltava kohtuullisen hyvällä tasolla ennen kuin konkreettinen polku työelämään voi alkaa</a:t>
            </a:r>
            <a:r>
              <a:rPr lang="fi-FI" sz="1800">
                <a:effectLst/>
                <a:latin typeface="Aptos" panose="020B0004020202020204" pitchFamily="34" charset="0"/>
                <a:ea typeface="Aptos" panose="020B0004020202020204" pitchFamily="34" charset="0"/>
                <a:cs typeface="Aptos" panose="020B0004020202020204" pitchFamily="34" charset="0"/>
              </a:rPr>
              <a:t>. Tämä edellyttää </a:t>
            </a:r>
            <a:r>
              <a:rPr lang="fi-FI" sz="1800" b="1">
                <a:effectLst/>
                <a:latin typeface="Aptos" panose="020B0004020202020204" pitchFamily="34" charset="0"/>
                <a:ea typeface="Aptos" panose="020B0004020202020204" pitchFamily="34" charset="0"/>
                <a:cs typeface="Aptos" panose="020B0004020202020204" pitchFamily="34" charset="0"/>
              </a:rPr>
              <a:t>kokonaisvaltaista ja moniammatillista yhteistyötä </a:t>
            </a:r>
            <a:r>
              <a:rPr lang="fi-FI" sz="1800">
                <a:effectLst/>
                <a:latin typeface="Aptos" panose="020B0004020202020204" pitchFamily="34" charset="0"/>
                <a:ea typeface="Aptos" panose="020B0004020202020204" pitchFamily="34" charset="0"/>
                <a:cs typeface="Aptos" panose="020B0004020202020204" pitchFamily="34" charset="0"/>
              </a:rPr>
              <a:t>eri viranomaisten välillä ja usein jalkautuvaa työtä tukea tarvitsevan opiskelijan rinnalle.</a:t>
            </a:r>
          </a:p>
          <a:p>
            <a:pPr>
              <a:buNone/>
            </a:pPr>
            <a:endParaRPr lang="fi-FI" sz="1800">
              <a:effectLst/>
              <a:latin typeface="Aptos" panose="020B0004020202020204" pitchFamily="34" charset="0"/>
              <a:ea typeface="Aptos" panose="020B0004020202020204" pitchFamily="34" charset="0"/>
              <a:cs typeface="Aptos" panose="020B0004020202020204" pitchFamily="34" charset="0"/>
            </a:endParaRPr>
          </a:p>
          <a:p>
            <a:pPr>
              <a:buNone/>
            </a:pPr>
            <a:r>
              <a:rPr lang="fi-FI" sz="1800">
                <a:effectLst/>
                <a:latin typeface="Aptos"/>
                <a:ea typeface="Aptos" panose="020B0004020202020204" pitchFamily="34" charset="0"/>
                <a:cs typeface="Aptos" panose="020B0004020202020204" pitchFamily="34" charset="0"/>
              </a:rPr>
              <a:t>Työhönvalmennuksen jalkautuva työ </a:t>
            </a:r>
            <a:r>
              <a:rPr lang="fi-FI">
                <a:latin typeface="Aptos"/>
                <a:ea typeface="Aptos" panose="020B0004020202020204" pitchFamily="34" charset="0"/>
                <a:cs typeface="Aptos" panose="020B0004020202020204" pitchFamily="34" charset="0"/>
              </a:rPr>
              <a:t>on tehty </a:t>
            </a:r>
            <a:r>
              <a:rPr lang="fi-FI" sz="1800">
                <a:effectLst/>
                <a:latin typeface="Aptos"/>
                <a:ea typeface="Aptos" panose="020B0004020202020204" pitchFamily="34" charset="0"/>
                <a:cs typeface="Aptos" panose="020B0004020202020204" pitchFamily="34" charset="0"/>
              </a:rPr>
              <a:t>yhdessä valmistuvien opiskelijoiden tai ammattiin valmistuvien kanssa mm.</a:t>
            </a:r>
            <a:r>
              <a:rPr lang="fi-FI" sz="1800" b="1">
                <a:effectLst/>
                <a:latin typeface="Aptos"/>
                <a:ea typeface="Aptos" panose="020B0004020202020204" pitchFamily="34" charset="0"/>
                <a:cs typeface="Aptos" panose="020B0004020202020204" pitchFamily="34" charset="0"/>
              </a:rPr>
              <a:t>asiakkaan verkostopalavereihin </a:t>
            </a:r>
            <a:r>
              <a:rPr lang="fi-FI" sz="1800">
                <a:effectLst/>
                <a:latin typeface="Aptos"/>
                <a:ea typeface="Aptos" panose="020B0004020202020204" pitchFamily="34" charset="0"/>
                <a:cs typeface="Aptos" panose="020B0004020202020204" pitchFamily="34" charset="0"/>
              </a:rPr>
              <a:t>osallistumalla. </a:t>
            </a:r>
          </a:p>
          <a:p>
            <a:pPr>
              <a:buNone/>
            </a:pPr>
            <a:endParaRPr lang="fi-FI" sz="1800">
              <a:effectLst/>
              <a:latin typeface="Aptos" panose="020B0004020202020204" pitchFamily="34" charset="0"/>
              <a:ea typeface="Aptos" panose="020B0004020202020204" pitchFamily="34" charset="0"/>
              <a:cs typeface="Aptos" panose="020B0004020202020204" pitchFamily="34" charset="0"/>
            </a:endParaRPr>
          </a:p>
          <a:p>
            <a:pPr>
              <a:buNone/>
            </a:pPr>
            <a:r>
              <a:rPr lang="fi-FI" sz="1800">
                <a:effectLst/>
                <a:latin typeface="Aptos"/>
                <a:ea typeface="Aptos" panose="020B0004020202020204" pitchFamily="34" charset="0"/>
                <a:cs typeface="Aptos" panose="020B0004020202020204" pitchFamily="34" charset="0"/>
              </a:rPr>
              <a:t>Työhönvalmentajan rinnallakulkijuus on varmistanut, että opiskelija tai valmistunut on voinut saavuttaa oman tavoitteensa parhaalla mahdollisella tavalla.</a:t>
            </a:r>
          </a:p>
          <a:p>
            <a:pPr>
              <a:buNone/>
            </a:pPr>
            <a:r>
              <a:rPr lang="fi-FI" sz="1800" b="1">
                <a:effectLst/>
                <a:latin typeface="Aptos" panose="020B0004020202020204" pitchFamily="34" charset="0"/>
                <a:ea typeface="Aptos" panose="020B0004020202020204" pitchFamily="34" charset="0"/>
                <a:cs typeface="Aptos" panose="020B0004020202020204" pitchFamily="34" charset="0"/>
              </a:rPr>
              <a:t>Käytännössä</a:t>
            </a:r>
            <a:r>
              <a:rPr lang="fi-FI" sz="1800">
                <a:effectLst/>
                <a:latin typeface="Aptos" panose="020B0004020202020204" pitchFamily="34" charset="0"/>
                <a:ea typeface="Aptos" panose="020B0004020202020204" pitchFamily="34" charset="0"/>
                <a:cs typeface="Aptos" panose="020B0004020202020204" pitchFamily="34" charset="0"/>
              </a:rPr>
              <a:t> työhönvalmennus </a:t>
            </a:r>
            <a:r>
              <a:rPr lang="fi-FI">
                <a:latin typeface="Aptos" panose="020B0004020202020204" pitchFamily="34" charset="0"/>
                <a:ea typeface="Aptos" panose="020B0004020202020204" pitchFamily="34" charset="0"/>
                <a:cs typeface="Aptos" panose="020B0004020202020204" pitchFamily="34" charset="0"/>
              </a:rPr>
              <a:t>on sisältänyt </a:t>
            </a:r>
            <a:r>
              <a:rPr lang="fi-FI" sz="1800">
                <a:effectLst/>
                <a:latin typeface="Aptos" panose="020B0004020202020204" pitchFamily="34" charset="0"/>
                <a:ea typeface="Aptos" panose="020B0004020202020204" pitchFamily="34" charset="0"/>
                <a:cs typeface="Aptos" panose="020B0004020202020204" pitchFamily="34" charset="0"/>
              </a:rPr>
              <a:t> mm. työelämän vahvuuksien kartoituksen, henkilökohtaisten tavoitteiden asettamisen, tuen sähköiseen asiointiin sekä cv:n ja hakemusten tekemiseen.</a:t>
            </a:r>
          </a:p>
        </p:txBody>
      </p:sp>
    </p:spTree>
    <p:extLst>
      <p:ext uri="{BB962C8B-B14F-4D97-AF65-F5344CB8AC3E}">
        <p14:creationId xmlns:p14="http://schemas.microsoft.com/office/powerpoint/2010/main" val="248034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2BC4-7E00-8530-F23D-1626AC432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C37A-BDBE-CB7A-048B-3D492F930DB0}"/>
              </a:ext>
            </a:extLst>
          </p:cNvPr>
          <p:cNvSpPr>
            <a:spLocks noGrp="1"/>
          </p:cNvSpPr>
          <p:nvPr>
            <p:ph type="title"/>
          </p:nvPr>
        </p:nvSpPr>
        <p:spPr>
          <a:xfrm>
            <a:off x="493776" y="795527"/>
            <a:ext cx="10786956" cy="770519"/>
          </a:xfrm>
        </p:spPr>
        <p:txBody>
          <a:bodyPr/>
          <a:lstStyle/>
          <a:p>
            <a:pPr>
              <a:lnSpc>
                <a:spcPct val="100000"/>
              </a:lnSpc>
              <a:spcBef>
                <a:spcPts val="1000"/>
              </a:spcBef>
            </a:pPr>
            <a:r>
              <a:rPr lang="en-US">
                <a:ea typeface="Tahoma"/>
                <a:cs typeface="Tahoma"/>
              </a:rPr>
              <a:t>Yksilövalmennuksen </a:t>
            </a:r>
            <a:r>
              <a:rPr lang="en-US" err="1">
                <a:ea typeface="Tahoma"/>
                <a:cs typeface="Tahoma"/>
              </a:rPr>
              <a:t>sisältö</a:t>
            </a:r>
            <a:r>
              <a:rPr lang="en-US">
                <a:ea typeface="Tahoma"/>
                <a:cs typeface="Tahoma"/>
              </a:rPr>
              <a:t>:</a:t>
            </a:r>
            <a:br>
              <a:rPr lang="en-US">
                <a:ea typeface="Tahoma"/>
                <a:cs typeface="Tahoma"/>
              </a:rPr>
            </a:br>
            <a:endParaRPr lang="en-US"/>
          </a:p>
        </p:txBody>
      </p:sp>
      <p:sp>
        <p:nvSpPr>
          <p:cNvPr id="3" name="Content Placeholder 2">
            <a:extLst>
              <a:ext uri="{FF2B5EF4-FFF2-40B4-BE49-F238E27FC236}">
                <a16:creationId xmlns:a16="http://schemas.microsoft.com/office/drawing/2014/main" id="{C9729277-365D-A745-2970-A8764DE629E9}"/>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BC587DA4-69E4-C1F2-F34E-AC2C714C7B62}"/>
              </a:ext>
            </a:extLst>
          </p:cNvPr>
          <p:cNvSpPr txBox="1"/>
          <p:nvPr/>
        </p:nvSpPr>
        <p:spPr>
          <a:xfrm>
            <a:off x="2974848" y="1627181"/>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7" name="TextBox 6">
            <a:extLst>
              <a:ext uri="{FF2B5EF4-FFF2-40B4-BE49-F238E27FC236}">
                <a16:creationId xmlns:a16="http://schemas.microsoft.com/office/drawing/2014/main" id="{F9E93BD8-B67B-5F0A-14D1-F9465DD6CBDD}"/>
              </a:ext>
            </a:extLst>
          </p:cNvPr>
          <p:cNvSpPr txBox="1"/>
          <p:nvPr/>
        </p:nvSpPr>
        <p:spPr>
          <a:xfrm>
            <a:off x="6523625" y="1184950"/>
            <a:ext cx="5091412"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r>
              <a:rPr lang="en-US" sz="2000" err="1">
                <a:ea typeface="Tahoma"/>
                <a:cs typeface="Tahoma"/>
              </a:rPr>
              <a:t>Hyödynnetty</a:t>
            </a:r>
            <a:r>
              <a:rPr lang="en-US" sz="2000">
                <a:ea typeface="Tahoma"/>
                <a:cs typeface="Tahoma"/>
              </a:rPr>
              <a:t> </a:t>
            </a:r>
            <a:r>
              <a:rPr lang="en-US" sz="2000" err="1">
                <a:ea typeface="Tahoma"/>
                <a:cs typeface="Tahoma"/>
              </a:rPr>
              <a:t>työllisyyspalvelujen</a:t>
            </a:r>
            <a:r>
              <a:rPr lang="en-US" sz="2000">
                <a:ea typeface="Tahoma"/>
                <a:cs typeface="Tahoma"/>
              </a:rPr>
              <a:t> </a:t>
            </a:r>
            <a:r>
              <a:rPr lang="en-US" sz="2000" err="1">
                <a:ea typeface="Tahoma"/>
                <a:cs typeface="Tahoma"/>
              </a:rPr>
              <a:t>palveluita</a:t>
            </a:r>
            <a:r>
              <a:rPr lang="en-US" sz="2000">
                <a:ea typeface="Tahoma"/>
                <a:cs typeface="Tahoma"/>
              </a:rPr>
              <a:t>; </a:t>
            </a:r>
            <a:r>
              <a:rPr lang="en-US" sz="2000" err="1">
                <a:ea typeface="Tahoma"/>
                <a:cs typeface="Tahoma"/>
              </a:rPr>
              <a:t>työkokeilu</a:t>
            </a:r>
            <a:r>
              <a:rPr lang="en-US" sz="2000">
                <a:ea typeface="Tahoma"/>
                <a:cs typeface="Tahoma"/>
              </a:rPr>
              <a:t>, </a:t>
            </a:r>
            <a:r>
              <a:rPr lang="en-US" sz="2000" err="1">
                <a:ea typeface="Tahoma"/>
                <a:cs typeface="Tahoma"/>
              </a:rPr>
              <a:t>opinto</a:t>
            </a:r>
            <a:r>
              <a:rPr lang="en-US" sz="2000">
                <a:ea typeface="Tahoma"/>
                <a:cs typeface="Tahoma"/>
              </a:rPr>
              <a:t>- ja </a:t>
            </a:r>
            <a:r>
              <a:rPr lang="en-US" sz="2000" err="1">
                <a:ea typeface="Tahoma"/>
                <a:cs typeface="Tahoma"/>
              </a:rPr>
              <a:t>uraohjaus</a:t>
            </a:r>
            <a:r>
              <a:rPr lang="en-US" sz="2000">
                <a:ea typeface="Tahoma"/>
                <a:cs typeface="Tahoma"/>
              </a:rPr>
              <a:t> ja </a:t>
            </a:r>
            <a:r>
              <a:rPr lang="en-US" sz="2000" err="1">
                <a:ea typeface="Tahoma"/>
                <a:cs typeface="Tahoma"/>
              </a:rPr>
              <a:t>koulutuskokeilu</a:t>
            </a:r>
            <a:r>
              <a:rPr lang="en-US" sz="2000">
                <a:ea typeface="Tahoma"/>
                <a:cs typeface="Tahoma"/>
              </a:rPr>
              <a:t>. </a:t>
            </a:r>
          </a:p>
          <a:p>
            <a:pPr marL="342900" indent="-342900">
              <a:buFont typeface="Arial"/>
              <a:buChar char="•"/>
            </a:pPr>
            <a:endParaRPr lang="en-US" sz="2000">
              <a:ea typeface="Tahoma"/>
              <a:cs typeface="Tahoma"/>
            </a:endParaRPr>
          </a:p>
          <a:p>
            <a:pPr marL="342900" indent="-342900">
              <a:buFont typeface="Arial"/>
              <a:buChar char="•"/>
            </a:pPr>
            <a:r>
              <a:rPr lang="en-US" sz="2000" err="1">
                <a:ea typeface="Tahoma"/>
                <a:cs typeface="Tahoma"/>
              </a:rPr>
              <a:t>Etuusneuvonta</a:t>
            </a:r>
            <a:r>
              <a:rPr lang="en-US" sz="2000">
                <a:ea typeface="Tahoma"/>
                <a:cs typeface="Tahoma"/>
              </a:rPr>
              <a:t> ja </a:t>
            </a:r>
            <a:r>
              <a:rPr lang="en-US" sz="2000" err="1">
                <a:ea typeface="Tahoma"/>
                <a:cs typeface="Tahoma"/>
              </a:rPr>
              <a:t>asiointi</a:t>
            </a:r>
            <a:r>
              <a:rPr lang="en-US" sz="2000">
                <a:ea typeface="Tahoma"/>
                <a:cs typeface="Tahoma"/>
              </a:rPr>
              <a:t> </a:t>
            </a:r>
            <a:r>
              <a:rPr lang="en-US" sz="2000" err="1">
                <a:ea typeface="Tahoma"/>
                <a:cs typeface="Tahoma"/>
              </a:rPr>
              <a:t>tuki</a:t>
            </a:r>
            <a:r>
              <a:rPr lang="en-US" sz="2000">
                <a:ea typeface="Tahoma"/>
                <a:cs typeface="Tahoma"/>
              </a:rPr>
              <a:t> </a:t>
            </a:r>
            <a:r>
              <a:rPr lang="en-US" sz="2000" err="1">
                <a:ea typeface="Tahoma"/>
                <a:cs typeface="Tahoma"/>
              </a:rPr>
              <a:t>eri</a:t>
            </a:r>
            <a:r>
              <a:rPr lang="en-US" sz="2000">
                <a:ea typeface="Tahoma"/>
                <a:cs typeface="Tahoma"/>
              </a:rPr>
              <a:t> </a:t>
            </a:r>
            <a:r>
              <a:rPr lang="en-US" sz="2000" err="1">
                <a:ea typeface="Tahoma"/>
                <a:cs typeface="Tahoma"/>
              </a:rPr>
              <a:t>palveluissa</a:t>
            </a:r>
            <a:r>
              <a:rPr lang="en-US" sz="2000">
                <a:ea typeface="Tahoma"/>
                <a:cs typeface="Tahoma"/>
              </a:rPr>
              <a:t>, </a:t>
            </a:r>
            <a:r>
              <a:rPr lang="en-US" sz="2000" err="1">
                <a:ea typeface="Tahoma"/>
                <a:cs typeface="Tahoma"/>
              </a:rPr>
              <a:t>kuten</a:t>
            </a:r>
            <a:r>
              <a:rPr lang="en-US" sz="2000">
                <a:ea typeface="Tahoma"/>
                <a:cs typeface="Tahoma"/>
              </a:rPr>
              <a:t> </a:t>
            </a:r>
            <a:r>
              <a:rPr lang="en-US" sz="2000" err="1">
                <a:ea typeface="Tahoma"/>
                <a:cs typeface="Tahoma"/>
              </a:rPr>
              <a:t>työllisyyspalvelut</a:t>
            </a:r>
            <a:r>
              <a:rPr lang="en-US" sz="2000">
                <a:ea typeface="Tahoma"/>
                <a:cs typeface="Tahoma"/>
              </a:rPr>
              <a:t>, </a:t>
            </a:r>
            <a:r>
              <a:rPr lang="en-US" sz="2000" err="1">
                <a:ea typeface="Tahoma"/>
                <a:cs typeface="Tahoma"/>
              </a:rPr>
              <a:t>aikuissosiaalityö</a:t>
            </a:r>
            <a:r>
              <a:rPr lang="en-US" sz="2000">
                <a:ea typeface="Tahoma"/>
                <a:cs typeface="Tahoma"/>
              </a:rPr>
              <a:t>, Kela ja </a:t>
            </a:r>
            <a:r>
              <a:rPr lang="en-US" sz="2000" err="1">
                <a:ea typeface="Tahoma"/>
                <a:cs typeface="Tahoma"/>
              </a:rPr>
              <a:t>terveydenhuolto</a:t>
            </a:r>
            <a:r>
              <a:rPr lang="en-US" sz="2000">
                <a:ea typeface="Tahoma"/>
                <a:cs typeface="Tahoma"/>
              </a:rPr>
              <a:t>.</a:t>
            </a:r>
            <a:endParaRPr lang="en-US">
              <a:ea typeface="Tahoma"/>
              <a:cs typeface="Tahoma"/>
            </a:endParaRPr>
          </a:p>
          <a:p>
            <a:pPr marL="342900" indent="-342900">
              <a:buFont typeface="Arial"/>
              <a:buChar char="•"/>
            </a:pPr>
            <a:endParaRPr lang="en-US" sz="2000">
              <a:ea typeface="Tahoma"/>
              <a:cs typeface="Tahoma"/>
            </a:endParaRPr>
          </a:p>
          <a:p>
            <a:pPr marL="342900" indent="-342900">
              <a:buFont typeface="Arial"/>
              <a:buChar char="•"/>
            </a:pPr>
            <a:r>
              <a:rPr lang="en-US" sz="2000">
                <a:ea typeface="Tahoma"/>
                <a:cs typeface="Tahoma"/>
              </a:rPr>
              <a:t>Matalan </a:t>
            </a:r>
            <a:r>
              <a:rPr lang="en-US" sz="2000" err="1">
                <a:ea typeface="Tahoma"/>
                <a:cs typeface="Tahoma"/>
              </a:rPr>
              <a:t>kynnyksen</a:t>
            </a:r>
            <a:r>
              <a:rPr lang="en-US" sz="2000">
                <a:ea typeface="Tahoma"/>
                <a:cs typeface="Tahoma"/>
              </a:rPr>
              <a:t> </a:t>
            </a:r>
            <a:r>
              <a:rPr lang="en-US" sz="2000" err="1">
                <a:ea typeface="Tahoma"/>
                <a:cs typeface="Tahoma"/>
              </a:rPr>
              <a:t>kohtaaminen</a:t>
            </a:r>
            <a:r>
              <a:rPr lang="en-US" sz="2000">
                <a:ea typeface="Tahoma"/>
                <a:cs typeface="Tahoma"/>
              </a:rPr>
              <a:t>. </a:t>
            </a:r>
            <a:r>
              <a:rPr lang="en-US" sz="2000" err="1">
                <a:ea typeface="Tahoma"/>
                <a:cs typeface="Tahoma"/>
              </a:rPr>
              <a:t>Rinnalla</a:t>
            </a:r>
            <a:r>
              <a:rPr lang="en-US" sz="2000">
                <a:ea typeface="Tahoma"/>
                <a:cs typeface="Tahoma"/>
              </a:rPr>
              <a:t> </a:t>
            </a:r>
            <a:r>
              <a:rPr lang="en-US" sz="2000" err="1">
                <a:ea typeface="Tahoma"/>
                <a:cs typeface="Tahoma"/>
              </a:rPr>
              <a:t>kulkeminen</a:t>
            </a:r>
            <a:r>
              <a:rPr lang="en-US" sz="2000">
                <a:ea typeface="Tahoma"/>
                <a:cs typeface="Tahoma"/>
              </a:rPr>
              <a:t> </a:t>
            </a:r>
            <a:r>
              <a:rPr lang="en-US" sz="2000" err="1">
                <a:ea typeface="Tahoma"/>
                <a:cs typeface="Tahoma"/>
              </a:rPr>
              <a:t>palveluihin</a:t>
            </a:r>
            <a:r>
              <a:rPr lang="en-US" sz="2000">
                <a:ea typeface="Tahoma"/>
                <a:cs typeface="Tahoma"/>
              </a:rPr>
              <a:t> ja </a:t>
            </a:r>
            <a:r>
              <a:rPr lang="en-US" sz="2000" err="1">
                <a:ea typeface="Tahoma"/>
                <a:cs typeface="Tahoma"/>
              </a:rPr>
              <a:t>sovittuihin</a:t>
            </a:r>
            <a:r>
              <a:rPr lang="en-US" sz="2000">
                <a:ea typeface="Tahoma"/>
                <a:cs typeface="Tahoma"/>
              </a:rPr>
              <a:t> </a:t>
            </a:r>
            <a:r>
              <a:rPr lang="en-US" sz="2000" err="1">
                <a:ea typeface="Tahoma"/>
                <a:cs typeface="Tahoma"/>
              </a:rPr>
              <a:t>tapaamisiin</a:t>
            </a:r>
            <a:endParaRPr lang="en-US" sz="2000">
              <a:ea typeface="Tahoma"/>
              <a:cs typeface="Tahoma"/>
            </a:endParaRPr>
          </a:p>
          <a:p>
            <a:pPr marL="342900" indent="-342900">
              <a:buFont typeface="Arial"/>
              <a:buChar char="•"/>
            </a:pPr>
            <a:endParaRPr lang="en-US" sz="2000">
              <a:ea typeface="Tahoma"/>
              <a:cs typeface="Tahoma"/>
            </a:endParaRPr>
          </a:p>
          <a:p>
            <a:pPr marL="342900" indent="-342900">
              <a:buFont typeface="Arial"/>
              <a:buChar char="•"/>
            </a:pPr>
            <a:endParaRPr lang="en-US" sz="2000">
              <a:ea typeface="Tahoma"/>
              <a:cs typeface="Tahoma"/>
            </a:endParaRPr>
          </a:p>
        </p:txBody>
      </p:sp>
      <p:sp>
        <p:nvSpPr>
          <p:cNvPr id="9" name="Content Placeholder 8">
            <a:extLst>
              <a:ext uri="{FF2B5EF4-FFF2-40B4-BE49-F238E27FC236}">
                <a16:creationId xmlns:a16="http://schemas.microsoft.com/office/drawing/2014/main" id="{41FFD7A4-B035-B0B8-2C55-034BCDFC60EC}"/>
              </a:ext>
            </a:extLst>
          </p:cNvPr>
          <p:cNvSpPr>
            <a:spLocks noGrp="1"/>
          </p:cNvSpPr>
          <p:nvPr>
            <p:ph idx="10"/>
          </p:nvPr>
        </p:nvSpPr>
        <p:spPr>
          <a:xfrm>
            <a:off x="494869" y="1300868"/>
            <a:ext cx="5391577" cy="3833810"/>
          </a:xfrm>
        </p:spPr>
        <p:txBody>
          <a:bodyPr vert="horz" lIns="0" tIns="0" rIns="0" bIns="0" rtlCol="0" anchor="t">
            <a:noAutofit/>
          </a:bodyPr>
          <a:lstStyle/>
          <a:p>
            <a:pPr>
              <a:lnSpc>
                <a:spcPct val="100000"/>
              </a:lnSpc>
              <a:spcBef>
                <a:spcPts val="0"/>
              </a:spcBef>
            </a:pPr>
            <a:r>
              <a:rPr lang="en-US" err="1">
                <a:ea typeface="Tahoma"/>
                <a:cs typeface="Tahoma"/>
              </a:rPr>
              <a:t>Nuoren</a:t>
            </a:r>
            <a:r>
              <a:rPr lang="en-US">
                <a:ea typeface="Tahoma"/>
                <a:cs typeface="Tahoma"/>
              </a:rPr>
              <a:t> </a:t>
            </a:r>
            <a:r>
              <a:rPr lang="en-US" err="1">
                <a:ea typeface="Tahoma"/>
                <a:cs typeface="Tahoma"/>
              </a:rPr>
              <a:t>kokonaistilanteen</a:t>
            </a:r>
            <a:r>
              <a:rPr lang="en-US">
                <a:ea typeface="Tahoma"/>
                <a:cs typeface="Tahoma"/>
              </a:rPr>
              <a:t> </a:t>
            </a:r>
            <a:r>
              <a:rPr lang="en-US" err="1">
                <a:ea typeface="Tahoma"/>
                <a:cs typeface="Tahoma"/>
              </a:rPr>
              <a:t>kartoittaminen</a:t>
            </a:r>
            <a:endParaRPr lang="en-US">
              <a:ea typeface="Tahoma"/>
              <a:cs typeface="Tahoma"/>
            </a:endParaRPr>
          </a:p>
          <a:p>
            <a:pPr>
              <a:lnSpc>
                <a:spcPct val="100000"/>
              </a:lnSpc>
              <a:spcBef>
                <a:spcPts val="0"/>
              </a:spcBef>
            </a:pPr>
            <a:endParaRPr lang="en-US">
              <a:ea typeface="Tahoma"/>
              <a:cs typeface="Tahoma"/>
            </a:endParaRPr>
          </a:p>
          <a:p>
            <a:pPr>
              <a:lnSpc>
                <a:spcPct val="100000"/>
              </a:lnSpc>
              <a:spcBef>
                <a:spcPts val="0"/>
              </a:spcBef>
            </a:pPr>
            <a:r>
              <a:rPr lang="en-US" err="1">
                <a:ea typeface="Tahoma"/>
                <a:cs typeface="Tahoma"/>
              </a:rPr>
              <a:t>Nivelvaihetyö</a:t>
            </a:r>
            <a:r>
              <a:rPr lang="en-US">
                <a:ea typeface="Tahoma"/>
                <a:cs typeface="Tahoma"/>
              </a:rPr>
              <a:t> </a:t>
            </a:r>
            <a:r>
              <a:rPr lang="en-US" err="1">
                <a:ea typeface="Tahoma"/>
                <a:cs typeface="Tahoma"/>
              </a:rPr>
              <a:t>oppilaitoksessa</a:t>
            </a:r>
            <a:r>
              <a:rPr lang="en-US">
                <a:ea typeface="Tahoma"/>
                <a:cs typeface="Tahoma"/>
              </a:rPr>
              <a:t>; </a:t>
            </a:r>
            <a:r>
              <a:rPr lang="en-US" err="1">
                <a:ea typeface="Tahoma"/>
                <a:cs typeface="Tahoma"/>
              </a:rPr>
              <a:t>Kuraattorit</a:t>
            </a:r>
            <a:r>
              <a:rPr lang="en-US">
                <a:ea typeface="Tahoma"/>
                <a:cs typeface="Tahoma"/>
              </a:rPr>
              <a:t>, </a:t>
            </a:r>
            <a:r>
              <a:rPr lang="en-US" err="1">
                <a:ea typeface="Tahoma"/>
                <a:cs typeface="Tahoma"/>
              </a:rPr>
              <a:t>terveydenhoitajat</a:t>
            </a:r>
            <a:r>
              <a:rPr lang="en-US">
                <a:ea typeface="Tahoma"/>
                <a:cs typeface="Tahoma"/>
              </a:rPr>
              <a:t>, </a:t>
            </a:r>
            <a:r>
              <a:rPr lang="en-US" err="1">
                <a:ea typeface="Tahoma"/>
                <a:cs typeface="Tahoma"/>
              </a:rPr>
              <a:t>erityisopettajat</a:t>
            </a:r>
            <a:r>
              <a:rPr lang="en-US">
                <a:ea typeface="Tahoma"/>
                <a:cs typeface="Tahoma"/>
              </a:rPr>
              <a:t>, </a:t>
            </a:r>
            <a:r>
              <a:rPr lang="en-US" err="1">
                <a:ea typeface="Tahoma"/>
                <a:cs typeface="Tahoma"/>
              </a:rPr>
              <a:t>opinto-ohjaajat</a:t>
            </a:r>
            <a:r>
              <a:rPr lang="en-US">
                <a:ea typeface="Tahoma"/>
                <a:cs typeface="Tahoma"/>
              </a:rPr>
              <a:t>..</a:t>
            </a:r>
          </a:p>
          <a:p>
            <a:pPr>
              <a:lnSpc>
                <a:spcPct val="100000"/>
              </a:lnSpc>
              <a:spcBef>
                <a:spcPts val="0"/>
              </a:spcBef>
            </a:pPr>
            <a:endParaRPr lang="en-US">
              <a:ea typeface="Tahoma"/>
              <a:cs typeface="Tahoma"/>
            </a:endParaRPr>
          </a:p>
          <a:p>
            <a:pPr>
              <a:lnSpc>
                <a:spcPct val="100000"/>
              </a:lnSpc>
              <a:spcBef>
                <a:spcPts val="0"/>
              </a:spcBef>
            </a:pPr>
            <a:r>
              <a:rPr lang="en-US">
                <a:ea typeface="Tahoma"/>
                <a:cs typeface="Tahoma"/>
              </a:rPr>
              <a:t>3X10D </a:t>
            </a:r>
            <a:r>
              <a:rPr lang="en-US" err="1">
                <a:ea typeface="Tahoma"/>
                <a:cs typeface="Tahoma"/>
              </a:rPr>
              <a:t>mittaukset</a:t>
            </a:r>
            <a:r>
              <a:rPr lang="en-US">
                <a:ea typeface="Tahoma"/>
                <a:cs typeface="Tahoma"/>
              </a:rPr>
              <a:t>, </a:t>
            </a:r>
            <a:r>
              <a:rPr lang="en-US" err="1">
                <a:ea typeface="Tahoma"/>
                <a:cs typeface="Tahoma"/>
              </a:rPr>
              <a:t>Euraan</a:t>
            </a:r>
            <a:r>
              <a:rPr lang="en-US">
                <a:ea typeface="Tahoma"/>
                <a:cs typeface="Tahoma"/>
              </a:rPr>
              <a:t> </a:t>
            </a:r>
            <a:r>
              <a:rPr lang="en-US" err="1">
                <a:ea typeface="Tahoma"/>
                <a:cs typeface="Tahoma"/>
              </a:rPr>
              <a:t>kirjautuminen</a:t>
            </a:r>
            <a:endParaRPr lang="en-US">
              <a:ea typeface="Tahoma"/>
              <a:cs typeface="Tahoma"/>
            </a:endParaRPr>
          </a:p>
          <a:p>
            <a:pPr>
              <a:lnSpc>
                <a:spcPct val="100000"/>
              </a:lnSpc>
              <a:spcBef>
                <a:spcPts val="0"/>
              </a:spcBef>
            </a:pPr>
            <a:endParaRPr lang="en-US">
              <a:ea typeface="Tahoma"/>
              <a:cs typeface="Tahoma"/>
            </a:endParaRPr>
          </a:p>
          <a:p>
            <a:pPr>
              <a:lnSpc>
                <a:spcPct val="100000"/>
              </a:lnSpc>
              <a:spcBef>
                <a:spcPts val="0"/>
              </a:spcBef>
            </a:pPr>
            <a:r>
              <a:rPr lang="en-US" err="1">
                <a:ea typeface="Tahoma"/>
                <a:cs typeface="Tahoma"/>
              </a:rPr>
              <a:t>CV:n</a:t>
            </a:r>
            <a:r>
              <a:rPr lang="en-US">
                <a:ea typeface="Tahoma"/>
                <a:cs typeface="Tahoma"/>
              </a:rPr>
              <a:t> </a:t>
            </a:r>
            <a:r>
              <a:rPr lang="en-US" err="1">
                <a:ea typeface="Tahoma"/>
                <a:cs typeface="Tahoma"/>
              </a:rPr>
              <a:t>tekeminen</a:t>
            </a:r>
            <a:r>
              <a:rPr lang="en-US">
                <a:ea typeface="Tahoma"/>
                <a:cs typeface="Tahoma"/>
              </a:rPr>
              <a:t>: </a:t>
            </a:r>
            <a:r>
              <a:rPr lang="en-US" err="1">
                <a:ea typeface="Tahoma"/>
                <a:cs typeface="Tahoma"/>
              </a:rPr>
              <a:t>osaaminen</a:t>
            </a:r>
            <a:r>
              <a:rPr lang="en-US">
                <a:ea typeface="Tahoma"/>
                <a:cs typeface="Tahoma"/>
              </a:rPr>
              <a:t>, </a:t>
            </a:r>
            <a:r>
              <a:rPr lang="en-US" err="1">
                <a:ea typeface="Tahoma"/>
                <a:cs typeface="Tahoma"/>
              </a:rPr>
              <a:t>vahvuudet</a:t>
            </a:r>
            <a:r>
              <a:rPr lang="en-US">
                <a:ea typeface="Tahoma"/>
                <a:cs typeface="Tahoma"/>
              </a:rPr>
              <a:t> </a:t>
            </a:r>
            <a:r>
              <a:rPr lang="en-US" err="1">
                <a:ea typeface="Tahoma"/>
                <a:cs typeface="Tahoma"/>
              </a:rPr>
              <a:t>yms</a:t>
            </a:r>
            <a:r>
              <a:rPr lang="en-US">
                <a:ea typeface="Tahoma"/>
                <a:cs typeface="Tahoma"/>
              </a:rPr>
              <a:t>.</a:t>
            </a:r>
          </a:p>
          <a:p>
            <a:pPr>
              <a:lnSpc>
                <a:spcPct val="100000"/>
              </a:lnSpc>
              <a:spcBef>
                <a:spcPts val="0"/>
              </a:spcBef>
            </a:pPr>
            <a:endParaRPr lang="en-US">
              <a:ea typeface="Tahoma"/>
              <a:cs typeface="Tahoma"/>
            </a:endParaRPr>
          </a:p>
          <a:p>
            <a:pPr>
              <a:lnSpc>
                <a:spcPct val="100000"/>
              </a:lnSpc>
              <a:spcBef>
                <a:spcPts val="0"/>
              </a:spcBef>
            </a:pPr>
            <a:r>
              <a:rPr lang="en-US" err="1">
                <a:ea typeface="Tahoma"/>
                <a:cs typeface="Tahoma"/>
              </a:rPr>
              <a:t>Työelämätaitojen</a:t>
            </a:r>
            <a:r>
              <a:rPr lang="en-US">
                <a:ea typeface="Tahoma"/>
                <a:cs typeface="Tahoma"/>
              </a:rPr>
              <a:t> </a:t>
            </a:r>
            <a:r>
              <a:rPr lang="en-US" err="1">
                <a:ea typeface="Tahoma"/>
                <a:cs typeface="Tahoma"/>
              </a:rPr>
              <a:t>läpikäyminen</a:t>
            </a:r>
            <a:r>
              <a:rPr lang="en-US">
                <a:ea typeface="Tahoma"/>
                <a:cs typeface="Tahoma"/>
              </a:rPr>
              <a:t> ja </a:t>
            </a:r>
            <a:r>
              <a:rPr lang="en-US" err="1">
                <a:ea typeface="Tahoma"/>
                <a:cs typeface="Tahoma"/>
              </a:rPr>
              <a:t>työhaastatteluun</a:t>
            </a:r>
            <a:r>
              <a:rPr lang="en-US">
                <a:ea typeface="Tahoma"/>
                <a:cs typeface="Tahoma"/>
              </a:rPr>
              <a:t> </a:t>
            </a:r>
            <a:r>
              <a:rPr lang="en-US" err="1">
                <a:ea typeface="Tahoma"/>
                <a:cs typeface="Tahoma"/>
              </a:rPr>
              <a:t>valmistautuminen</a:t>
            </a:r>
            <a:r>
              <a:rPr lang="en-US">
                <a:ea typeface="Tahoma"/>
                <a:cs typeface="Tahoma"/>
              </a:rPr>
              <a:t>.</a:t>
            </a:r>
          </a:p>
          <a:p>
            <a:pPr marL="0" indent="0">
              <a:lnSpc>
                <a:spcPct val="100000"/>
              </a:lnSpc>
              <a:spcBef>
                <a:spcPts val="0"/>
              </a:spcBef>
              <a:buNone/>
            </a:pPr>
            <a:endParaRPr lang="en-US">
              <a:ea typeface="Tahoma"/>
              <a:cs typeface="Tahoma"/>
            </a:endParaRPr>
          </a:p>
          <a:p>
            <a:pPr marL="0" indent="0">
              <a:lnSpc>
                <a:spcPct val="100000"/>
              </a:lnSpc>
              <a:spcBef>
                <a:spcPts val="0"/>
              </a:spcBef>
              <a:buNone/>
            </a:pPr>
            <a:endParaRPr lang="en-US">
              <a:ea typeface="Tahoma"/>
              <a:cs typeface="Tahoma"/>
            </a:endParaRPr>
          </a:p>
          <a:p>
            <a:pPr marL="342900" indent="-342900">
              <a:lnSpc>
                <a:spcPct val="100000"/>
              </a:lnSpc>
              <a:spcBef>
                <a:spcPts val="0"/>
              </a:spcBef>
              <a:buFont typeface="Arial,Sans-Serif" panose="020B0604020202020204" pitchFamily="34" charset="0"/>
              <a:buChar char="•"/>
            </a:pP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Tree>
    <p:extLst>
      <p:ext uri="{BB962C8B-B14F-4D97-AF65-F5344CB8AC3E}">
        <p14:creationId xmlns:p14="http://schemas.microsoft.com/office/powerpoint/2010/main" val="2473770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BDFB-2B71-40CE-8646-CB29386415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669588-695D-8B15-7873-856542A0F7E9}"/>
              </a:ext>
            </a:extLst>
          </p:cNvPr>
          <p:cNvPicPr>
            <a:picLocks noChangeAspect="1"/>
          </p:cNvPicPr>
          <p:nvPr/>
        </p:nvPicPr>
        <p:blipFill>
          <a:blip r:embed="rId2"/>
          <a:srcRect l="-626" t="14894" r="1311" b="11599"/>
          <a:stretch>
            <a:fillRect/>
          </a:stretch>
        </p:blipFill>
        <p:spPr>
          <a:xfrm>
            <a:off x="7795744" y="783713"/>
            <a:ext cx="4399970" cy="4375730"/>
          </a:xfrm>
          <a:prstGeom prst="ellipse">
            <a:avLst/>
          </a:prstGeom>
          <a:ln>
            <a:noFill/>
          </a:ln>
          <a:effectLst>
            <a:softEdge rad="112500"/>
          </a:effectLst>
        </p:spPr>
      </p:pic>
      <p:sp>
        <p:nvSpPr>
          <p:cNvPr id="2" name="Title 1">
            <a:extLst>
              <a:ext uri="{FF2B5EF4-FFF2-40B4-BE49-F238E27FC236}">
                <a16:creationId xmlns:a16="http://schemas.microsoft.com/office/drawing/2014/main" id="{70A0FCF2-14B9-3E77-1468-F10D09E5F4FB}"/>
              </a:ext>
            </a:extLst>
          </p:cNvPr>
          <p:cNvSpPr>
            <a:spLocks noGrp="1"/>
          </p:cNvSpPr>
          <p:nvPr>
            <p:ph type="title"/>
          </p:nvPr>
        </p:nvSpPr>
        <p:spPr>
          <a:xfrm>
            <a:off x="429768" y="1"/>
            <a:ext cx="10688655" cy="603503"/>
          </a:xfrm>
        </p:spPr>
        <p:txBody>
          <a:bodyPr/>
          <a:lstStyle/>
          <a:p>
            <a:pPr>
              <a:lnSpc>
                <a:spcPct val="100000"/>
              </a:lnSpc>
              <a:spcBef>
                <a:spcPts val="1000"/>
              </a:spcBef>
            </a:pPr>
            <a:r>
              <a:rPr lang="fi-FI" sz="3600">
                <a:ea typeface="Tahoma"/>
                <a:cs typeface="Tahoma"/>
              </a:rPr>
              <a:t>Nuorten Ystävät ry</a:t>
            </a:r>
          </a:p>
        </p:txBody>
      </p:sp>
      <p:sp>
        <p:nvSpPr>
          <p:cNvPr id="3" name="Content Placeholder 2">
            <a:extLst>
              <a:ext uri="{FF2B5EF4-FFF2-40B4-BE49-F238E27FC236}">
                <a16:creationId xmlns:a16="http://schemas.microsoft.com/office/drawing/2014/main" id="{92C4C732-37D6-BD1C-DF63-9B1792E24FEE}"/>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3EDDD90D-DDBF-C88B-6810-61B004887ADF}"/>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3F386AFD-C2E8-75D4-0469-600596A56394}"/>
              </a:ext>
            </a:extLst>
          </p:cNvPr>
          <p:cNvSpPr>
            <a:spLocks noGrp="1"/>
          </p:cNvSpPr>
          <p:nvPr>
            <p:ph idx="10"/>
          </p:nvPr>
        </p:nvSpPr>
        <p:spPr>
          <a:xfrm>
            <a:off x="6097178" y="2620951"/>
            <a:ext cx="5337916" cy="1526347"/>
          </a:xfrm>
        </p:spPr>
        <p:txBody>
          <a:bodyPr vert="horz" lIns="0" tIns="0" rIns="0" bIns="0" rtlCol="0" anchor="t">
            <a:noAutofit/>
          </a:bodyPr>
          <a:lstStyle/>
          <a:p>
            <a:pPr marL="0" indent="0">
              <a:lnSpc>
                <a:spcPct val="100000"/>
              </a:lnSpc>
              <a:spcBef>
                <a:spcPts val="0"/>
              </a:spcBef>
              <a:buNone/>
            </a:pP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
        <p:nvSpPr>
          <p:cNvPr id="7" name="Tekstiruutu 6">
            <a:extLst>
              <a:ext uri="{FF2B5EF4-FFF2-40B4-BE49-F238E27FC236}">
                <a16:creationId xmlns:a16="http://schemas.microsoft.com/office/drawing/2014/main" id="{070B16F6-7E33-FF02-8FA1-E79D6EBC953F}"/>
              </a:ext>
            </a:extLst>
          </p:cNvPr>
          <p:cNvSpPr txBox="1"/>
          <p:nvPr/>
        </p:nvSpPr>
        <p:spPr>
          <a:xfrm>
            <a:off x="130034" y="905728"/>
            <a:ext cx="7662200" cy="4801314"/>
          </a:xfrm>
          <a:prstGeom prst="rect">
            <a:avLst/>
          </a:prstGeom>
          <a:noFill/>
        </p:spPr>
        <p:txBody>
          <a:bodyPr wrap="square" lIns="91440" tIns="45720" rIns="91440" bIns="45720" anchor="t">
            <a:spAutoFit/>
          </a:bodyPr>
          <a:lstStyle/>
          <a:p>
            <a:r>
              <a:rPr lang="fi-FI" sz="1800" b="1">
                <a:effectLst/>
                <a:latin typeface="Aptos"/>
                <a:ea typeface="Aptos" panose="020B0004020202020204" pitchFamily="34" charset="0"/>
                <a:cs typeface="Aptos" panose="020B0004020202020204" pitchFamily="34" charset="0"/>
              </a:rPr>
              <a:t>Ryhmävalmennuksena </a:t>
            </a:r>
            <a:r>
              <a:rPr lang="fi-FI" sz="1800">
                <a:effectLst/>
                <a:latin typeface="Aptos"/>
                <a:ea typeface="Aptos" panose="020B0004020202020204" pitchFamily="34" charset="0"/>
                <a:cs typeface="Aptos" panose="020B0004020202020204" pitchFamily="34" charset="0"/>
              </a:rPr>
              <a:t>ja </a:t>
            </a:r>
            <a:r>
              <a:rPr lang="fi-FI">
                <a:latin typeface="Aptos"/>
                <a:ea typeface="Aptos" panose="020B0004020202020204" pitchFamily="34" charset="0"/>
                <a:cs typeface="Aptos" panose="020B0004020202020204" pitchFamily="34" charset="0"/>
              </a:rPr>
              <a:t>välillä myös </a:t>
            </a:r>
            <a:r>
              <a:rPr lang="fi-FI" sz="1800">
                <a:effectLst/>
                <a:latin typeface="Aptos"/>
                <a:ea typeface="Aptos" panose="020B0004020202020204" pitchFamily="34" charset="0"/>
                <a:cs typeface="Aptos" panose="020B0004020202020204" pitchFamily="34" charset="0"/>
              </a:rPr>
              <a:t>työparityönä </a:t>
            </a:r>
            <a:r>
              <a:rPr lang="fi-FI" sz="1800" err="1">
                <a:effectLst/>
                <a:latin typeface="Aptos"/>
                <a:ea typeface="Aptos" panose="020B0004020202020204" pitchFamily="34" charset="0"/>
                <a:cs typeface="Aptos" panose="020B0004020202020204" pitchFamily="34" charset="0"/>
              </a:rPr>
              <a:t>Kpedun</a:t>
            </a:r>
            <a:r>
              <a:rPr lang="fi-FI" sz="1800">
                <a:effectLst/>
                <a:latin typeface="Aptos"/>
                <a:ea typeface="Aptos" panose="020B0004020202020204" pitchFamily="34" charset="0"/>
                <a:cs typeface="Aptos" panose="020B0004020202020204" pitchFamily="34" charset="0"/>
              </a:rPr>
              <a:t> työntekijän kanssa toteutett</a:t>
            </a:r>
            <a:r>
              <a:rPr lang="fi-FI">
                <a:latin typeface="Aptos"/>
                <a:ea typeface="Aptos" panose="020B0004020202020204" pitchFamily="34" charset="0"/>
                <a:cs typeface="Aptos" panose="020B0004020202020204" pitchFamily="34" charset="0"/>
              </a:rPr>
              <a:t>u</a:t>
            </a:r>
            <a:r>
              <a:rPr lang="fi-FI" sz="1800">
                <a:effectLst/>
                <a:latin typeface="Aptos"/>
                <a:ea typeface="Aptos" panose="020B0004020202020204" pitchFamily="34" charset="0"/>
                <a:cs typeface="Aptos" panose="020B0004020202020204" pitchFamily="34" charset="0"/>
              </a:rPr>
              <a:t> teematyöpajat kaksi kertaa </a:t>
            </a:r>
            <a:r>
              <a:rPr lang="fi-FI">
                <a:latin typeface="Aptos"/>
                <a:ea typeface="Aptos" panose="020B0004020202020204" pitchFamily="34" charset="0"/>
                <a:cs typeface="Aptos" panose="020B0004020202020204" pitchFamily="34" charset="0"/>
              </a:rPr>
              <a:t>kuukaudessa. Tapaamiset </a:t>
            </a:r>
            <a:r>
              <a:rPr lang="fi-FI" sz="1800">
                <a:effectLst/>
                <a:latin typeface="Aptos"/>
                <a:ea typeface="Aptos" panose="020B0004020202020204" pitchFamily="34" charset="0"/>
                <a:cs typeface="Aptos" panose="020B0004020202020204" pitchFamily="34" charset="0"/>
              </a:rPr>
              <a:t>käsittelivät valmistuvien opiskelijoiden tarpeista nousevia aiheita, joita </a:t>
            </a:r>
            <a:r>
              <a:rPr lang="fi-FI">
                <a:latin typeface="Aptos"/>
                <a:ea typeface="Aptos" panose="020B0004020202020204" pitchFamily="34" charset="0"/>
                <a:cs typeface="Aptos" panose="020B0004020202020204" pitchFamily="34" charset="0"/>
              </a:rPr>
              <a:t>ovat olleet </a:t>
            </a:r>
            <a:r>
              <a:rPr lang="fi-FI" sz="1800">
                <a:effectLst/>
                <a:latin typeface="Aptos"/>
                <a:ea typeface="Aptos" panose="020B0004020202020204" pitchFamily="34" charset="0"/>
                <a:cs typeface="Aptos" panose="020B0004020202020204" pitchFamily="34" charset="0"/>
              </a:rPr>
              <a:t>esim. omien voimavarojen ja vahvuuksien tunnistaminen, työkyky ja oma hyvinvointi, työnhaussa tarvittavat digitaidot ja niiden kehittäminen sekä </a:t>
            </a:r>
            <a:r>
              <a:rPr lang="fi-FI" sz="1800" err="1">
                <a:effectLst/>
                <a:latin typeface="Aptos"/>
                <a:ea typeface="Aptos" panose="020B0004020202020204" pitchFamily="34" charset="0"/>
                <a:cs typeface="Aptos" panose="020B0004020202020204" pitchFamily="34" charset="0"/>
              </a:rPr>
              <a:t>Marked</a:t>
            </a:r>
            <a:r>
              <a:rPr lang="fi-FI" sz="1800">
                <a:effectLst/>
                <a:latin typeface="Aptos"/>
                <a:ea typeface="Aptos" panose="020B0004020202020204" pitchFamily="34" charset="0"/>
                <a:cs typeface="Aptos" panose="020B0004020202020204" pitchFamily="34" charset="0"/>
              </a:rPr>
              <a:t> </a:t>
            </a:r>
            <a:r>
              <a:rPr lang="fi-FI" sz="1800" err="1">
                <a:effectLst/>
                <a:latin typeface="Aptos"/>
                <a:ea typeface="Aptos" panose="020B0004020202020204" pitchFamily="34" charset="0"/>
                <a:cs typeface="Aptos" panose="020B0004020202020204" pitchFamily="34" charset="0"/>
              </a:rPr>
              <a:t>with</a:t>
            </a:r>
            <a:r>
              <a:rPr lang="fi-FI" sz="1800">
                <a:effectLst/>
                <a:latin typeface="Aptos"/>
                <a:ea typeface="Aptos" panose="020B0004020202020204" pitchFamily="34" charset="0"/>
                <a:cs typeface="Aptos" panose="020B0004020202020204" pitchFamily="34" charset="0"/>
              </a:rPr>
              <a:t> </a:t>
            </a:r>
            <a:r>
              <a:rPr lang="fi-FI" sz="1800" err="1">
                <a:effectLst/>
                <a:latin typeface="Aptos"/>
                <a:ea typeface="Aptos" panose="020B0004020202020204" pitchFamily="34" charset="0"/>
                <a:cs typeface="Aptos" panose="020B0004020202020204" pitchFamily="34" charset="0"/>
              </a:rPr>
              <a:t>purpose</a:t>
            </a:r>
            <a:r>
              <a:rPr lang="fi-FI" sz="1800">
                <a:effectLst/>
                <a:latin typeface="Aptos"/>
                <a:ea typeface="Aptos" panose="020B0004020202020204" pitchFamily="34" charset="0"/>
                <a:cs typeface="Aptos" panose="020B0004020202020204" pitchFamily="34" charset="0"/>
              </a:rPr>
              <a:t> elämänhallintaa tukevie</a:t>
            </a:r>
            <a:r>
              <a:rPr lang="fi-FI">
                <a:latin typeface="Aptos"/>
                <a:ea typeface="Aptos" panose="020B0004020202020204" pitchFamily="34" charset="0"/>
                <a:cs typeface="Aptos" panose="020B0004020202020204" pitchFamily="34" charset="0"/>
              </a:rPr>
              <a:t>n tehtävien läpikäynti.</a:t>
            </a:r>
            <a:r>
              <a:rPr lang="fi-FI" sz="1800">
                <a:effectLst/>
                <a:latin typeface="Aptos"/>
                <a:ea typeface="Aptos" panose="020B0004020202020204" pitchFamily="34" charset="0"/>
                <a:cs typeface="Aptos" panose="020B0004020202020204" pitchFamily="34" charset="0"/>
              </a:rPr>
              <a:t> </a:t>
            </a:r>
          </a:p>
          <a:p>
            <a:pPr>
              <a:buNone/>
            </a:pPr>
            <a:endParaRPr lang="fi-FI">
              <a:latin typeface="Aptos" panose="020B0004020202020204" pitchFamily="34" charset="0"/>
              <a:ea typeface="Aptos" panose="020B0004020202020204" pitchFamily="34" charset="0"/>
              <a:cs typeface="Aptos" panose="020B0004020202020204" pitchFamily="34" charset="0"/>
            </a:endParaRPr>
          </a:p>
          <a:p>
            <a:pPr>
              <a:buNone/>
            </a:pPr>
            <a:r>
              <a:rPr lang="fi-FI" sz="1800">
                <a:effectLst/>
                <a:latin typeface="Aptos"/>
                <a:ea typeface="Aptos" panose="020B0004020202020204" pitchFamily="34" charset="0"/>
                <a:cs typeface="Aptos" panose="020B0004020202020204" pitchFamily="34" charset="0"/>
              </a:rPr>
              <a:t>Lisäksi opiskelijoille tullaan järjestetään tarvittaessa työllistymistä edistäviä työpaikkavierailuja ja pienimuotoisia rekrytointitapahtumia Nuorten Ystävien kehittämällä </a:t>
            </a:r>
            <a:r>
              <a:rPr lang="fi-FI" sz="1800" err="1">
                <a:effectLst/>
                <a:latin typeface="Aptos"/>
                <a:ea typeface="Aptos" panose="020B0004020202020204" pitchFamily="34" charset="0"/>
                <a:cs typeface="Aptos" panose="020B0004020202020204" pitchFamily="34" charset="0"/>
              </a:rPr>
              <a:t>Työkohtaamo</a:t>
            </a:r>
            <a:r>
              <a:rPr lang="fi-FI" sz="1800">
                <a:effectLst/>
                <a:latin typeface="Aptos"/>
                <a:ea typeface="Aptos" panose="020B0004020202020204" pitchFamily="34" charset="0"/>
                <a:cs typeface="Aptos" panose="020B0004020202020204" pitchFamily="34" charset="0"/>
              </a:rPr>
              <a:t> -konseptilla. </a:t>
            </a:r>
          </a:p>
          <a:p>
            <a:pPr>
              <a:buNone/>
            </a:pPr>
            <a:endParaRPr lang="fi-FI">
              <a:latin typeface="Aptos" panose="020B0004020202020204" pitchFamily="34" charset="0"/>
              <a:ea typeface="Aptos" panose="020B0004020202020204" pitchFamily="34" charset="0"/>
              <a:cs typeface="Aptos" panose="020B0004020202020204" pitchFamily="34" charset="0"/>
            </a:endParaRPr>
          </a:p>
          <a:p>
            <a:pPr>
              <a:buNone/>
            </a:pPr>
            <a:r>
              <a:rPr lang="fi-FI" sz="1800">
                <a:effectLst/>
                <a:latin typeface="Aptos"/>
                <a:ea typeface="Aptos" panose="020B0004020202020204" pitchFamily="34" charset="0"/>
                <a:cs typeface="Aptos" panose="020B0004020202020204" pitchFamily="34" charset="0"/>
              </a:rPr>
              <a:t>Kaikessa työskentelyssä opiskelijoiden osallisuuden ja oman toimijuuden vahvistaminen on  ollut keskeistä</a:t>
            </a:r>
            <a:r>
              <a:rPr lang="fi-FI">
                <a:latin typeface="Aptos"/>
                <a:ea typeface="Aptos" panose="020B0004020202020204" pitchFamily="34" charset="0"/>
                <a:cs typeface="Aptos" panose="020B0004020202020204" pitchFamily="34" charset="0"/>
              </a:rPr>
              <a:t>.</a:t>
            </a:r>
            <a:r>
              <a:rPr lang="fi-FI" sz="1800">
                <a:effectLst/>
                <a:latin typeface="Aptos"/>
                <a:ea typeface="Aptos" panose="020B0004020202020204" pitchFamily="34" charset="0"/>
                <a:cs typeface="Aptos" panose="020B0004020202020204" pitchFamily="34" charset="0"/>
              </a:rPr>
              <a:t> </a:t>
            </a:r>
            <a:r>
              <a:rPr lang="fi-FI">
                <a:latin typeface="Aptos"/>
                <a:ea typeface="Aptos" panose="020B0004020202020204" pitchFamily="34" charset="0"/>
                <a:cs typeface="Aptos" panose="020B0004020202020204" pitchFamily="34" charset="0"/>
              </a:rPr>
              <a:t>Näin</a:t>
            </a:r>
            <a:r>
              <a:rPr lang="fi-FI" sz="1800">
                <a:effectLst/>
                <a:latin typeface="Aptos"/>
                <a:ea typeface="Aptos" panose="020B0004020202020204" pitchFamily="34" charset="0"/>
                <a:cs typeface="Aptos" panose="020B0004020202020204" pitchFamily="34" charset="0"/>
              </a:rPr>
              <a:t> kohderyhmän tarpeisiin vastaaminen onnistuu aidosti. </a:t>
            </a:r>
            <a:r>
              <a:rPr lang="fi-FI">
                <a:latin typeface="Aptos"/>
                <a:ea typeface="Aptos" panose="020B0004020202020204" pitchFamily="34" charset="0"/>
                <a:cs typeface="Aptos" panose="020B0004020202020204" pitchFamily="34" charset="0"/>
              </a:rPr>
              <a:t>Jatkossa </a:t>
            </a:r>
            <a:r>
              <a:rPr lang="fi-FI" sz="1800">
                <a:effectLst/>
                <a:latin typeface="Aptos"/>
                <a:ea typeface="Aptos" panose="020B0004020202020204" pitchFamily="34" charset="0"/>
                <a:cs typeface="Aptos" panose="020B0004020202020204" pitchFamily="34" charset="0"/>
              </a:rPr>
              <a:t>järjestetään vertaisryhmiä saman alan valmistuville opiskelijoille.</a:t>
            </a:r>
          </a:p>
          <a:p>
            <a:pPr>
              <a:buNone/>
            </a:pPr>
            <a:endParaRPr lang="fi-FI"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95104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07497-0DF9-3449-CBD9-0A3B336089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45405-29F7-8BB4-5A42-DB21FF15BDD0}"/>
              </a:ext>
            </a:extLst>
          </p:cNvPr>
          <p:cNvSpPr>
            <a:spLocks noGrp="1"/>
          </p:cNvSpPr>
          <p:nvPr>
            <p:ph type="title"/>
          </p:nvPr>
        </p:nvSpPr>
        <p:spPr>
          <a:xfrm>
            <a:off x="348995" y="355870"/>
            <a:ext cx="11730788" cy="1395049"/>
          </a:xfrm>
        </p:spPr>
        <p:txBody>
          <a:bodyPr/>
          <a:lstStyle/>
          <a:p>
            <a:r>
              <a:rPr lang="fi-FI" sz="1800">
                <a:ea typeface="Tahoma"/>
                <a:cs typeface="Tahoma"/>
              </a:rPr>
              <a:t>NUORTEN YSTÄVÄT</a:t>
            </a:r>
            <a:br>
              <a:rPr lang="fi-FI" sz="1800">
                <a:ea typeface="Tahoma"/>
                <a:cs typeface="Tahoma"/>
              </a:rPr>
            </a:br>
            <a:r>
              <a:rPr lang="fi-FI" sz="1800">
                <a:ea typeface="Tahoma"/>
                <a:cs typeface="Tahoma"/>
              </a:rPr>
              <a:t>Tavoite 4. Taataan sujuva tuettu, rinnalla kulkeva siirtymä toiselta asteelta töihin tai te-palveluihin niiden opiskelijoiden osalta, joilla on vaikeuksia työllistyä, jotka tarvitsevat moniammatillista tukea siirtymävaiheeseen.</a:t>
            </a:r>
          </a:p>
          <a:p>
            <a:pPr>
              <a:lnSpc>
                <a:spcPct val="100000"/>
              </a:lnSpc>
              <a:spcBef>
                <a:spcPts val="1000"/>
              </a:spcBef>
            </a:pPr>
            <a:endParaRPr lang="fi-FI" sz="2400" b="0">
              <a:ea typeface="Tahoma"/>
              <a:cs typeface="Tahoma"/>
            </a:endParaRPr>
          </a:p>
        </p:txBody>
      </p:sp>
      <p:sp>
        <p:nvSpPr>
          <p:cNvPr id="3" name="Content Placeholder 2">
            <a:extLst>
              <a:ext uri="{FF2B5EF4-FFF2-40B4-BE49-F238E27FC236}">
                <a16:creationId xmlns:a16="http://schemas.microsoft.com/office/drawing/2014/main" id="{2F89299C-950C-E66E-3B46-6BECFF7D2A3D}"/>
              </a:ext>
            </a:extLst>
          </p:cNvPr>
          <p:cNvSpPr>
            <a:spLocks noGrp="1"/>
          </p:cNvSpPr>
          <p:nvPr>
            <p:ph idx="1"/>
          </p:nvPr>
        </p:nvSpPr>
        <p:spPr>
          <a:xfrm>
            <a:off x="566351" y="1579697"/>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5FC54365-A3BA-BD97-8256-482FB0CA6DB0}"/>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4899FC18-1BCD-D3F1-B5EE-077978A60625}"/>
              </a:ext>
            </a:extLst>
          </p:cNvPr>
          <p:cNvSpPr>
            <a:spLocks noGrp="1"/>
          </p:cNvSpPr>
          <p:nvPr>
            <p:ph idx="10"/>
          </p:nvPr>
        </p:nvSpPr>
        <p:spPr>
          <a:xfrm>
            <a:off x="6097178" y="1879828"/>
            <a:ext cx="5337916" cy="1526347"/>
          </a:xfrm>
        </p:spPr>
        <p:txBody>
          <a:bodyPr vert="horz" lIns="0" tIns="0" rIns="0" bIns="0" rtlCol="0" anchor="t">
            <a:noAutofit/>
          </a:bodyPr>
          <a:lstStyle/>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
        <p:nvSpPr>
          <p:cNvPr id="5" name="TextBox 4">
            <a:extLst>
              <a:ext uri="{FF2B5EF4-FFF2-40B4-BE49-F238E27FC236}">
                <a16:creationId xmlns:a16="http://schemas.microsoft.com/office/drawing/2014/main" id="{41FC7CAB-6C4C-BC02-B132-9CA007A43ECE}"/>
              </a:ext>
            </a:extLst>
          </p:cNvPr>
          <p:cNvSpPr txBox="1"/>
          <p:nvPr/>
        </p:nvSpPr>
        <p:spPr>
          <a:xfrm>
            <a:off x="570490" y="1582806"/>
            <a:ext cx="5434277" cy="47397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err="1">
                <a:ea typeface="Tahoma"/>
                <a:cs typeface="Tahoma"/>
              </a:rPr>
              <a:t>Ryhmävalmennus</a:t>
            </a:r>
            <a:r>
              <a:rPr lang="en-US" sz="2800">
                <a:ea typeface="Tahoma"/>
                <a:cs typeface="Tahoma"/>
              </a:rPr>
              <a:t> 10.2 -12.5.2026</a:t>
            </a:r>
          </a:p>
          <a:p>
            <a:endParaRPr lang="en-US" sz="2000">
              <a:ea typeface="Tahoma"/>
              <a:cs typeface="Tahoma"/>
            </a:endParaRPr>
          </a:p>
          <a:p>
            <a:r>
              <a:rPr lang="en-US" sz="2000" err="1">
                <a:ea typeface="Tahoma"/>
                <a:cs typeface="Tahoma"/>
              </a:rPr>
              <a:t>Valmistuville</a:t>
            </a:r>
            <a:r>
              <a:rPr lang="en-US" sz="2000">
                <a:ea typeface="Tahoma"/>
                <a:cs typeface="Tahoma"/>
              </a:rPr>
              <a:t> </a:t>
            </a:r>
            <a:r>
              <a:rPr lang="en-US" sz="2000" err="1">
                <a:ea typeface="Tahoma"/>
                <a:cs typeface="Tahoma"/>
              </a:rPr>
              <a:t>opiskelijoille</a:t>
            </a:r>
            <a:r>
              <a:rPr lang="en-US" sz="2000">
                <a:ea typeface="Tahoma"/>
                <a:cs typeface="Tahoma"/>
              </a:rPr>
              <a:t> </a:t>
            </a:r>
            <a:r>
              <a:rPr lang="en-US" sz="2000" err="1">
                <a:ea typeface="Tahoma"/>
                <a:cs typeface="Tahoma"/>
              </a:rPr>
              <a:t>tarjottiin</a:t>
            </a:r>
            <a:r>
              <a:rPr lang="en-US" sz="2000">
                <a:ea typeface="Tahoma"/>
                <a:cs typeface="Tahoma"/>
              </a:rPr>
              <a:t> </a:t>
            </a:r>
            <a:r>
              <a:rPr lang="en-US" sz="2000" err="1">
                <a:ea typeface="Tahoma"/>
                <a:cs typeface="Tahoma"/>
              </a:rPr>
              <a:t>teematyöpajoja</a:t>
            </a:r>
            <a:r>
              <a:rPr lang="en-US" sz="2000">
                <a:ea typeface="Tahoma"/>
                <a:cs typeface="Tahoma"/>
              </a:rPr>
              <a:t> </a:t>
            </a:r>
            <a:r>
              <a:rPr lang="en-US" sz="2000" err="1">
                <a:ea typeface="Tahoma"/>
                <a:cs typeface="Tahoma"/>
              </a:rPr>
              <a:t>työnhaun</a:t>
            </a:r>
            <a:r>
              <a:rPr lang="en-US" sz="2000">
                <a:ea typeface="Tahoma"/>
                <a:cs typeface="Tahoma"/>
              </a:rPr>
              <a:t> </a:t>
            </a:r>
            <a:r>
              <a:rPr lang="en-US" sz="2000" err="1">
                <a:ea typeface="Tahoma"/>
                <a:cs typeface="Tahoma"/>
              </a:rPr>
              <a:t>tueksi</a:t>
            </a:r>
            <a:r>
              <a:rPr lang="en-US" sz="2000">
                <a:ea typeface="Tahoma"/>
                <a:cs typeface="Tahoma"/>
              </a:rPr>
              <a:t>.</a:t>
            </a:r>
            <a:endParaRPr lang="en-US">
              <a:ea typeface="Tahoma"/>
              <a:cs typeface="Tahoma"/>
            </a:endParaRPr>
          </a:p>
          <a:p>
            <a:endParaRPr lang="en-US" sz="2000">
              <a:ea typeface="Tahoma"/>
              <a:cs typeface="Tahoma"/>
            </a:endParaRPr>
          </a:p>
          <a:p>
            <a:r>
              <a:rPr lang="en-US" sz="2000" err="1">
                <a:ea typeface="Tahoma"/>
                <a:cs typeface="Tahoma"/>
              </a:rPr>
              <a:t>Teematyöpajoista</a:t>
            </a:r>
            <a:r>
              <a:rPr lang="en-US" sz="2000">
                <a:ea typeface="Tahoma"/>
                <a:cs typeface="Tahoma"/>
              </a:rPr>
              <a:t> </a:t>
            </a:r>
            <a:r>
              <a:rPr lang="en-US" sz="2000" err="1">
                <a:ea typeface="Tahoma"/>
                <a:cs typeface="Tahoma"/>
              </a:rPr>
              <a:t>tiedotettiin</a:t>
            </a:r>
            <a:r>
              <a:rPr lang="en-US" sz="2000">
                <a:ea typeface="Tahoma"/>
                <a:cs typeface="Tahoma"/>
              </a:rPr>
              <a:t> </a:t>
            </a:r>
            <a:r>
              <a:rPr lang="en-US" sz="2000" err="1">
                <a:ea typeface="Tahoma"/>
                <a:cs typeface="Tahoma"/>
              </a:rPr>
              <a:t>opettajia</a:t>
            </a:r>
            <a:r>
              <a:rPr lang="en-US" sz="2000">
                <a:ea typeface="Tahoma"/>
                <a:cs typeface="Tahoma"/>
              </a:rPr>
              <a:t>, </a:t>
            </a:r>
            <a:r>
              <a:rPr lang="en-US" sz="2000" err="1">
                <a:ea typeface="Tahoma"/>
                <a:cs typeface="Tahoma"/>
              </a:rPr>
              <a:t>opiskeluhuollon</a:t>
            </a:r>
            <a:r>
              <a:rPr lang="en-US" sz="2000">
                <a:ea typeface="Tahoma"/>
                <a:cs typeface="Tahoma"/>
              </a:rPr>
              <a:t> </a:t>
            </a:r>
            <a:r>
              <a:rPr lang="en-US" sz="2000" err="1">
                <a:ea typeface="Tahoma"/>
                <a:cs typeface="Tahoma"/>
              </a:rPr>
              <a:t>toimijoita</a:t>
            </a:r>
            <a:r>
              <a:rPr lang="en-US" sz="2000">
                <a:ea typeface="Tahoma"/>
                <a:cs typeface="Tahoma"/>
              </a:rPr>
              <a:t> ja </a:t>
            </a:r>
            <a:r>
              <a:rPr lang="en-US" sz="2000" err="1">
                <a:ea typeface="Tahoma"/>
                <a:cs typeface="Tahoma"/>
              </a:rPr>
              <a:t>ohjaajia</a:t>
            </a:r>
            <a:r>
              <a:rPr lang="en-US" sz="2000">
                <a:ea typeface="Tahoma"/>
                <a:cs typeface="Tahoma"/>
              </a:rPr>
              <a:t> </a:t>
            </a:r>
            <a:r>
              <a:rPr lang="en-US" sz="2000" err="1">
                <a:ea typeface="Tahoma"/>
                <a:cs typeface="Tahoma"/>
              </a:rPr>
              <a:t>Kpedun</a:t>
            </a:r>
            <a:r>
              <a:rPr lang="en-US" sz="2000">
                <a:ea typeface="Tahoma"/>
                <a:cs typeface="Tahoma"/>
              </a:rPr>
              <a:t> </a:t>
            </a:r>
            <a:r>
              <a:rPr lang="en-US" sz="2000" err="1">
                <a:ea typeface="Tahoma"/>
                <a:cs typeface="Tahoma"/>
              </a:rPr>
              <a:t>viikkokirjeessä</a:t>
            </a:r>
            <a:r>
              <a:rPr lang="en-US" sz="2000">
                <a:ea typeface="Tahoma"/>
                <a:cs typeface="Tahoma"/>
              </a:rPr>
              <a:t>.</a:t>
            </a:r>
          </a:p>
          <a:p>
            <a:endParaRPr lang="en-US" sz="2000">
              <a:ea typeface="Tahoma"/>
              <a:cs typeface="Tahoma"/>
            </a:endParaRPr>
          </a:p>
          <a:p>
            <a:r>
              <a:rPr lang="en-US" sz="2000" err="1">
                <a:ea typeface="Tahoma"/>
                <a:cs typeface="Tahoma"/>
              </a:rPr>
              <a:t>Opiskelijoille</a:t>
            </a:r>
            <a:r>
              <a:rPr lang="en-US" sz="2000">
                <a:ea typeface="Tahoma"/>
                <a:cs typeface="Tahoma"/>
              </a:rPr>
              <a:t> </a:t>
            </a:r>
            <a:r>
              <a:rPr lang="en-US" sz="2000" err="1">
                <a:ea typeface="Tahoma"/>
                <a:cs typeface="Tahoma"/>
              </a:rPr>
              <a:t>tiedotettiin</a:t>
            </a:r>
            <a:r>
              <a:rPr lang="en-US" sz="2000">
                <a:ea typeface="Tahoma"/>
                <a:cs typeface="Tahoma"/>
              </a:rPr>
              <a:t> </a:t>
            </a:r>
            <a:r>
              <a:rPr lang="en-US" sz="2000" err="1">
                <a:ea typeface="Tahoma"/>
                <a:cs typeface="Tahoma"/>
              </a:rPr>
              <a:t>info-tv:ssä</a:t>
            </a:r>
            <a:r>
              <a:rPr lang="en-US" sz="2000">
                <a:ea typeface="Tahoma"/>
                <a:cs typeface="Tahoma"/>
              </a:rPr>
              <a:t> </a:t>
            </a:r>
            <a:r>
              <a:rPr lang="en-US" sz="2000" err="1">
                <a:ea typeface="Tahoma"/>
                <a:cs typeface="Tahoma"/>
              </a:rPr>
              <a:t>pyörivällä</a:t>
            </a:r>
            <a:r>
              <a:rPr lang="en-US" sz="2000">
                <a:ea typeface="Tahoma"/>
                <a:cs typeface="Tahoma"/>
              </a:rPr>
              <a:t> </a:t>
            </a:r>
            <a:r>
              <a:rPr lang="en-US" sz="2000" err="1">
                <a:ea typeface="Tahoma"/>
                <a:cs typeface="Tahoma"/>
              </a:rPr>
              <a:t>tiedotteella</a:t>
            </a:r>
            <a:r>
              <a:rPr lang="en-US" sz="2000">
                <a:ea typeface="Tahoma"/>
                <a:cs typeface="Tahoma"/>
              </a:rPr>
              <a:t> ja </a:t>
            </a:r>
            <a:r>
              <a:rPr lang="en-US" sz="2000" err="1">
                <a:ea typeface="Tahoma"/>
                <a:cs typeface="Tahoma"/>
              </a:rPr>
              <a:t>julisteilla</a:t>
            </a:r>
            <a:r>
              <a:rPr lang="en-US" sz="2000">
                <a:ea typeface="Tahoma"/>
                <a:cs typeface="Tahoma"/>
              </a:rPr>
              <a:t> mm. </a:t>
            </a:r>
            <a:r>
              <a:rPr lang="en-US" sz="2000" err="1">
                <a:ea typeface="Tahoma"/>
                <a:cs typeface="Tahoma"/>
              </a:rPr>
              <a:t>Opiskelijaruokaloiden</a:t>
            </a:r>
            <a:r>
              <a:rPr lang="en-US" sz="2000">
                <a:ea typeface="Tahoma"/>
                <a:cs typeface="Tahoma"/>
              </a:rPr>
              <a:t> </a:t>
            </a:r>
            <a:r>
              <a:rPr lang="en-US" sz="2000" err="1">
                <a:ea typeface="Tahoma"/>
                <a:cs typeface="Tahoma"/>
              </a:rPr>
              <a:t>seinillä</a:t>
            </a:r>
            <a:r>
              <a:rPr lang="en-US" sz="2000">
                <a:ea typeface="Tahoma"/>
                <a:cs typeface="Tahoma"/>
              </a:rPr>
              <a:t>.</a:t>
            </a:r>
          </a:p>
          <a:p>
            <a:endParaRPr lang="en-US" sz="2000">
              <a:ea typeface="Tahoma"/>
              <a:cs typeface="Tahoma"/>
            </a:endParaRPr>
          </a:p>
          <a:p>
            <a:endParaRPr lang="en-US" sz="2000">
              <a:ea typeface="Tahoma"/>
              <a:cs typeface="Tahoma"/>
            </a:endParaRPr>
          </a:p>
          <a:p>
            <a:endParaRPr lang="en-US" sz="2000">
              <a:ea typeface="Tahoma"/>
              <a:cs typeface="Tahoma"/>
            </a:endParaRPr>
          </a:p>
        </p:txBody>
      </p:sp>
      <p:pic>
        <p:nvPicPr>
          <p:cNvPr id="8" name="Picture 7">
            <a:extLst>
              <a:ext uri="{FF2B5EF4-FFF2-40B4-BE49-F238E27FC236}">
                <a16:creationId xmlns:a16="http://schemas.microsoft.com/office/drawing/2014/main" id="{BDBCC0ED-B665-5606-1DD4-3292B280BCC2}"/>
              </a:ext>
            </a:extLst>
          </p:cNvPr>
          <p:cNvPicPr>
            <a:picLocks noChangeAspect="1"/>
          </p:cNvPicPr>
          <p:nvPr/>
        </p:nvPicPr>
        <p:blipFill>
          <a:blip r:embed="rId2"/>
          <a:srcRect t="-813" r="8142" b="1326"/>
          <a:stretch>
            <a:fillRect/>
          </a:stretch>
        </p:blipFill>
        <p:spPr>
          <a:xfrm rot="16200000">
            <a:off x="6850606" y="803520"/>
            <a:ext cx="3991456" cy="5913491"/>
          </a:xfrm>
          <a:prstGeom prst="rect">
            <a:avLst/>
          </a:prstGeom>
          <a:ln>
            <a:noFill/>
          </a:ln>
          <a:effectLst>
            <a:softEdge rad="112500"/>
          </a:effectLst>
        </p:spPr>
      </p:pic>
    </p:spTree>
    <p:extLst>
      <p:ext uri="{BB962C8B-B14F-4D97-AF65-F5344CB8AC3E}">
        <p14:creationId xmlns:p14="http://schemas.microsoft.com/office/powerpoint/2010/main" val="715291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64484-2681-3177-3BF7-DF8AAFC4F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CCE3D-4D9E-86CB-1947-8A80A8402D18}"/>
              </a:ext>
            </a:extLst>
          </p:cNvPr>
          <p:cNvSpPr>
            <a:spLocks noGrp="1"/>
          </p:cNvSpPr>
          <p:nvPr>
            <p:ph type="title"/>
          </p:nvPr>
        </p:nvSpPr>
        <p:spPr>
          <a:xfrm>
            <a:off x="429768" y="1"/>
            <a:ext cx="10688655" cy="603503"/>
          </a:xfrm>
        </p:spPr>
        <p:txBody>
          <a:bodyPr/>
          <a:lstStyle/>
          <a:p>
            <a:pPr>
              <a:lnSpc>
                <a:spcPct val="100000"/>
              </a:lnSpc>
              <a:spcBef>
                <a:spcPts val="1000"/>
              </a:spcBef>
            </a:pPr>
            <a:r>
              <a:rPr lang="fi-FI" sz="3600">
                <a:ea typeface="Tahoma"/>
                <a:cs typeface="Tahoma"/>
              </a:rPr>
              <a:t>Nuorten Ystävät ry</a:t>
            </a:r>
          </a:p>
        </p:txBody>
      </p:sp>
      <p:sp>
        <p:nvSpPr>
          <p:cNvPr id="3" name="Content Placeholder 2">
            <a:extLst>
              <a:ext uri="{FF2B5EF4-FFF2-40B4-BE49-F238E27FC236}">
                <a16:creationId xmlns:a16="http://schemas.microsoft.com/office/drawing/2014/main" id="{70172246-3E95-9B18-E840-6A9F35927B07}"/>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88674CCB-01C6-EE4C-B549-3101A577F20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2B2AFC28-6E50-F631-4EBB-CD543AFEF78C}"/>
              </a:ext>
            </a:extLst>
          </p:cNvPr>
          <p:cNvSpPr>
            <a:spLocks noGrp="1"/>
          </p:cNvSpPr>
          <p:nvPr>
            <p:ph idx="10"/>
          </p:nvPr>
        </p:nvSpPr>
        <p:spPr>
          <a:xfrm>
            <a:off x="6097178" y="2620951"/>
            <a:ext cx="5337916" cy="1526347"/>
          </a:xfrm>
        </p:spPr>
        <p:txBody>
          <a:bodyPr vert="horz" lIns="0" tIns="0" rIns="0" bIns="0" rtlCol="0" anchor="t">
            <a:noAutofit/>
          </a:bodyPr>
          <a:lstStyle/>
          <a:p>
            <a:pPr marL="0" indent="0">
              <a:lnSpc>
                <a:spcPct val="100000"/>
              </a:lnSpc>
              <a:spcBef>
                <a:spcPts val="0"/>
              </a:spcBef>
              <a:buNone/>
            </a:pP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
        <p:nvSpPr>
          <p:cNvPr id="7" name="Tekstiruutu 6">
            <a:extLst>
              <a:ext uri="{FF2B5EF4-FFF2-40B4-BE49-F238E27FC236}">
                <a16:creationId xmlns:a16="http://schemas.microsoft.com/office/drawing/2014/main" id="{0C418B63-C25E-10D3-06FE-11E6E2577A32}"/>
              </a:ext>
            </a:extLst>
          </p:cNvPr>
          <p:cNvSpPr txBox="1"/>
          <p:nvPr/>
        </p:nvSpPr>
        <p:spPr>
          <a:xfrm>
            <a:off x="130034" y="1327917"/>
            <a:ext cx="5159957" cy="3416320"/>
          </a:xfrm>
          <a:prstGeom prst="rect">
            <a:avLst/>
          </a:prstGeom>
          <a:noFill/>
        </p:spPr>
        <p:txBody>
          <a:bodyPr wrap="square" lIns="91440" tIns="45720" rIns="91440" bIns="45720" anchor="t">
            <a:spAutoFit/>
          </a:bodyPr>
          <a:lstStyle/>
          <a:p>
            <a:r>
              <a:rPr lang="fi-FI">
                <a:latin typeface="Aptos"/>
                <a:ea typeface="Aptos" panose="020B0004020202020204" pitchFamily="34" charset="0"/>
                <a:cs typeface="Aptos" panose="020B0004020202020204" pitchFamily="34" charset="0"/>
              </a:rPr>
              <a:t>Vastuuohjaajien toiveesta toteutettu isompia ryhmätapahtumia, kuten</a:t>
            </a:r>
          </a:p>
          <a:p>
            <a:endParaRPr lang="fi-FI">
              <a:latin typeface="Aptos"/>
              <a:ea typeface="Aptos" panose="020B0004020202020204" pitchFamily="34" charset="0"/>
              <a:cs typeface="Aptos" panose="020B0004020202020204" pitchFamily="34" charset="0"/>
            </a:endParaRPr>
          </a:p>
          <a:p>
            <a:r>
              <a:rPr lang="fi-FI" b="1">
                <a:latin typeface="Aptos"/>
                <a:ea typeface="Aptos" panose="020B0004020202020204" pitchFamily="34" charset="0"/>
                <a:cs typeface="Aptos" panose="020B0004020202020204" pitchFamily="34" charset="0"/>
              </a:rPr>
              <a:t>Kesätyöhaku startti</a:t>
            </a:r>
            <a:r>
              <a:rPr lang="fi-FI">
                <a:latin typeface="Aptos"/>
                <a:ea typeface="Aptos" panose="020B0004020202020204" pitchFamily="34" charset="0"/>
                <a:cs typeface="Aptos" panose="020B0004020202020204" pitchFamily="34" charset="0"/>
              </a:rPr>
              <a:t> 22.1.2026 Kpedun Auditoriossa yhteistyössä Kpedun opinto-ohjaajan kanssa.</a:t>
            </a:r>
            <a:endParaRPr lang="fi-FI" sz="1800">
              <a:effectLst/>
              <a:latin typeface="Aptos"/>
              <a:ea typeface="Aptos" panose="020B0004020202020204" pitchFamily="34" charset="0"/>
              <a:cs typeface="Aptos" panose="020B0004020202020204" pitchFamily="34" charset="0"/>
            </a:endParaRPr>
          </a:p>
          <a:p>
            <a:pPr>
              <a:buNone/>
            </a:pPr>
            <a:endParaRPr lang="fi-FI">
              <a:latin typeface="Aptos" panose="020B0004020202020204" pitchFamily="34" charset="0"/>
              <a:ea typeface="Aptos" panose="020B0004020202020204" pitchFamily="34" charset="0"/>
              <a:cs typeface="Aptos" panose="020B0004020202020204" pitchFamily="34" charset="0"/>
            </a:endParaRPr>
          </a:p>
          <a:p>
            <a:r>
              <a:rPr lang="fi-FI" b="1">
                <a:latin typeface="Aptos"/>
                <a:ea typeface="Aptos" panose="020B0004020202020204" pitchFamily="34" charset="0"/>
                <a:cs typeface="Aptos" panose="020B0004020202020204" pitchFamily="34" charset="0"/>
              </a:rPr>
              <a:t>Työelämätaidot</a:t>
            </a:r>
            <a:r>
              <a:rPr lang="fi-FI">
                <a:latin typeface="Aptos"/>
                <a:ea typeface="Aptos" panose="020B0004020202020204" pitchFamily="34" charset="0"/>
                <a:cs typeface="Aptos" panose="020B0004020202020204" pitchFamily="34" charset="0"/>
              </a:rPr>
              <a:t> tapahtuma rakennuspuolen toisen vuoden ja valmistuville opiskelijoille.</a:t>
            </a:r>
          </a:p>
          <a:p>
            <a:pPr>
              <a:buNone/>
            </a:pPr>
            <a:endParaRPr lang="fi-FI" sz="1800">
              <a:effectLst/>
              <a:latin typeface="Aptos" panose="020B0004020202020204" pitchFamily="34" charset="0"/>
              <a:ea typeface="Aptos" panose="020B0004020202020204" pitchFamily="34" charset="0"/>
              <a:cs typeface="Aptos" panose="020B0004020202020204" pitchFamily="34" charset="0"/>
            </a:endParaRPr>
          </a:p>
          <a:p>
            <a:endParaRPr lang="fi-FI">
              <a:latin typeface="Aptos" panose="020B0004020202020204" pitchFamily="34" charset="0"/>
              <a:ea typeface="Aptos" panose="020B0004020202020204" pitchFamily="34" charset="0"/>
              <a:cs typeface="Aptos" panose="020B0004020202020204" pitchFamily="34" charset="0"/>
            </a:endParaRPr>
          </a:p>
          <a:p>
            <a:endParaRPr lang="fi-FI">
              <a:latin typeface="Aptos" panose="020B0004020202020204" pitchFamily="34" charset="0"/>
              <a:ea typeface="Aptos" panose="020B0004020202020204" pitchFamily="34" charset="0"/>
              <a:cs typeface="Aptos" panose="020B0004020202020204" pitchFamily="34" charset="0"/>
            </a:endParaRPr>
          </a:p>
        </p:txBody>
      </p:sp>
      <p:pic>
        <p:nvPicPr>
          <p:cNvPr id="5" name="Picture 4">
            <a:extLst>
              <a:ext uri="{FF2B5EF4-FFF2-40B4-BE49-F238E27FC236}">
                <a16:creationId xmlns:a16="http://schemas.microsoft.com/office/drawing/2014/main" id="{CC209E07-ECA5-9D5A-2622-DB8FEF57BBB4}"/>
              </a:ext>
            </a:extLst>
          </p:cNvPr>
          <p:cNvPicPr>
            <a:picLocks noChangeAspect="1"/>
          </p:cNvPicPr>
          <p:nvPr/>
        </p:nvPicPr>
        <p:blipFill>
          <a:blip r:embed="rId2"/>
          <a:srcRect l="1576" t="13263" r="6869" b="4655"/>
          <a:stretch>
            <a:fillRect/>
          </a:stretch>
        </p:blipFill>
        <p:spPr>
          <a:xfrm>
            <a:off x="5418296" y="739247"/>
            <a:ext cx="6497611" cy="4599476"/>
          </a:xfrm>
          <a:prstGeom prst="rect">
            <a:avLst/>
          </a:prstGeom>
          <a:ln>
            <a:noFill/>
          </a:ln>
          <a:effectLst>
            <a:softEdge rad="112500"/>
          </a:effectLst>
        </p:spPr>
      </p:pic>
    </p:spTree>
    <p:extLst>
      <p:ext uri="{BB962C8B-B14F-4D97-AF65-F5344CB8AC3E}">
        <p14:creationId xmlns:p14="http://schemas.microsoft.com/office/powerpoint/2010/main" val="301151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826-178C-44FE-89E3-4B6046874DC9}"/>
              </a:ext>
            </a:extLst>
          </p:cNvPr>
          <p:cNvSpPr>
            <a:spLocks noGrp="1"/>
          </p:cNvSpPr>
          <p:nvPr>
            <p:ph type="title"/>
          </p:nvPr>
        </p:nvSpPr>
        <p:spPr>
          <a:xfrm>
            <a:off x="838200" y="365125"/>
            <a:ext cx="10515600" cy="1033907"/>
          </a:xfrm>
        </p:spPr>
        <p:txBody>
          <a:bodyPr anchor="b">
            <a:normAutofit/>
          </a:bodyPr>
          <a:lstStyle/>
          <a:p>
            <a:r>
              <a:rPr lang="fi-FI"/>
              <a:t>Ota haltuun</a:t>
            </a:r>
          </a:p>
        </p:txBody>
      </p:sp>
      <p:sp>
        <p:nvSpPr>
          <p:cNvPr id="3" name="Content Placeholder 2">
            <a:extLst>
              <a:ext uri="{FF2B5EF4-FFF2-40B4-BE49-F238E27FC236}">
                <a16:creationId xmlns:a16="http://schemas.microsoft.com/office/drawing/2014/main" id="{84C7D55B-FF3E-40F4-912F-169BF04AFBF0}"/>
              </a:ext>
            </a:extLst>
          </p:cNvPr>
          <p:cNvSpPr>
            <a:spLocks noGrp="1"/>
          </p:cNvSpPr>
          <p:nvPr>
            <p:ph idx="1"/>
          </p:nvPr>
        </p:nvSpPr>
        <p:spPr>
          <a:xfrm>
            <a:off x="838200" y="1886786"/>
            <a:ext cx="4889066" cy="3645334"/>
          </a:xfrm>
        </p:spPr>
        <p:txBody>
          <a:bodyPr vert="horz" lIns="0" tIns="0" rIns="0" bIns="0" rtlCol="0">
            <a:normAutofit/>
          </a:bodyPr>
          <a:lstStyle/>
          <a:p>
            <a:pPr marL="0" indent="0">
              <a:buNone/>
            </a:pPr>
            <a:r>
              <a:rPr lang="fi-FI" sz="1400"/>
              <a:t>Hankkeen toteutusaika:</a:t>
            </a:r>
            <a:br>
              <a:rPr lang="fi-FI" sz="1400"/>
            </a:br>
            <a:r>
              <a:rPr lang="fi-FI" sz="1400"/>
              <a:t>1.3.2025 - 30.8.2027</a:t>
            </a:r>
            <a:br>
              <a:rPr lang="fi-FI" sz="1400"/>
            </a:br>
            <a:r>
              <a:rPr lang="fi-FI" sz="1400"/>
              <a:t>Hankkeen päätoteuttaja: Kpedu</a:t>
            </a:r>
          </a:p>
          <a:p>
            <a:pPr marL="0" indent="0">
              <a:buNone/>
            </a:pPr>
            <a:r>
              <a:rPr lang="fi-FI" sz="1400"/>
              <a:t>Osatoteuttaja: Nuorten ystävät ry Oulu</a:t>
            </a:r>
            <a:br>
              <a:rPr lang="fi-FI" sz="1400"/>
            </a:br>
            <a:r>
              <a:rPr lang="fi-FI" sz="1400" err="1"/>
              <a:t>Rahoittajat:ESR</a:t>
            </a:r>
            <a:endParaRPr lang="fi-FI" sz="1400"/>
          </a:p>
          <a:p>
            <a:pPr marL="0" indent="0">
              <a:buNone/>
            </a:pPr>
            <a:br>
              <a:rPr lang="fi-FI" sz="1400"/>
            </a:br>
            <a:r>
              <a:rPr lang="fi-FI" sz="1400" b="1"/>
              <a:t>Keski-Pohjanmaan ammattiopisto</a:t>
            </a:r>
            <a:br>
              <a:rPr lang="fi-FI" sz="1400"/>
            </a:br>
            <a:r>
              <a:rPr lang="fi-FI" sz="1400"/>
              <a:t>Maarika Piispanen, </a:t>
            </a:r>
            <a:r>
              <a:rPr lang="fi-FI" sz="1400" err="1"/>
              <a:t>nepsyohjaaja</a:t>
            </a:r>
            <a:r>
              <a:rPr lang="fi-FI" sz="1400"/>
              <a:t>, Kokkola, 040359 6217</a:t>
            </a:r>
            <a:br>
              <a:rPr lang="fi-FI" sz="1400"/>
            </a:br>
            <a:r>
              <a:rPr lang="fi-FI" sz="1400"/>
              <a:t>Mari Kurikkala, jalkautuva </a:t>
            </a:r>
            <a:r>
              <a:rPr lang="fi-FI" sz="1400" err="1"/>
              <a:t>nepsyohjaaja</a:t>
            </a:r>
            <a:r>
              <a:rPr lang="fi-FI" sz="1400"/>
              <a:t>, Kannus, 040 359 6285</a:t>
            </a:r>
            <a:br>
              <a:rPr lang="fi-FI" sz="1400"/>
            </a:br>
            <a:r>
              <a:rPr lang="fi-FI" sz="1400"/>
              <a:t>Anne Eteläaho, projektipäällikkö, 044 72 50106</a:t>
            </a:r>
            <a:br>
              <a:rPr lang="fi-FI" sz="1400"/>
            </a:br>
            <a:r>
              <a:rPr lang="fi-FI" sz="1400" b="1"/>
              <a:t>Nuorten Ystävät </a:t>
            </a:r>
            <a:br>
              <a:rPr lang="fi-FI" sz="1400"/>
            </a:br>
            <a:r>
              <a:rPr lang="fi-FI" sz="1400"/>
              <a:t>Työnantajakoordinaattori Johanna Kaunisvesi 050 4355157</a:t>
            </a:r>
            <a:br>
              <a:rPr lang="fi-FI" sz="1400"/>
            </a:br>
            <a:r>
              <a:rPr lang="fi-FI" sz="1400" err="1"/>
              <a:t>Työhönvalmentaja</a:t>
            </a:r>
            <a:r>
              <a:rPr lang="fi-FI" sz="1400"/>
              <a:t>   Tuija Carlsson 050 477 1319</a:t>
            </a:r>
          </a:p>
          <a:p>
            <a:pPr marL="0" indent="0">
              <a:buNone/>
            </a:pPr>
            <a:r>
              <a:rPr lang="fi-FI" sz="1400">
                <a:hlinkClick r:id="rId2"/>
              </a:rPr>
              <a:t>https://www.kpedu.fi/kpedu/projektitoiminta-hankkeet/projektit/projektiarkisto/ota-haltuun</a:t>
            </a:r>
            <a:endParaRPr lang="fi-FI" sz="1400"/>
          </a:p>
          <a:p>
            <a:pPr marL="0" indent="0">
              <a:buNone/>
            </a:pPr>
            <a:br>
              <a:rPr lang="fi-FI" sz="1400"/>
            </a:br>
            <a:endParaRPr lang="fi-FI" sz="1400"/>
          </a:p>
        </p:txBody>
      </p:sp>
      <p:pic>
        <p:nvPicPr>
          <p:cNvPr id="6" name="Kuva 5">
            <a:extLst>
              <a:ext uri="{FF2B5EF4-FFF2-40B4-BE49-F238E27FC236}">
                <a16:creationId xmlns:a16="http://schemas.microsoft.com/office/drawing/2014/main" id="{7B7C1C41-F06A-9C75-6F38-7BF2E45D8503}"/>
              </a:ext>
            </a:extLst>
          </p:cNvPr>
          <p:cNvPicPr>
            <a:picLocks noChangeAspect="1"/>
          </p:cNvPicPr>
          <p:nvPr/>
        </p:nvPicPr>
        <p:blipFill>
          <a:blip r:embed="rId3"/>
          <a:srcRect l="15330" r="16209" b="1"/>
          <a:stretch>
            <a:fillRect/>
          </a:stretch>
        </p:blipFill>
        <p:spPr>
          <a:xfrm>
            <a:off x="6230945" y="1886786"/>
            <a:ext cx="4889035" cy="3645334"/>
          </a:xfrm>
          <a:prstGeom prst="rect">
            <a:avLst/>
          </a:prstGeom>
          <a:noFill/>
        </p:spPr>
      </p:pic>
    </p:spTree>
    <p:extLst>
      <p:ext uri="{BB962C8B-B14F-4D97-AF65-F5344CB8AC3E}">
        <p14:creationId xmlns:p14="http://schemas.microsoft.com/office/powerpoint/2010/main" val="3994446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06FEF-9DE7-7E1F-D76C-248A45D98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CF237E-0351-43B5-732B-665BD5BE9784}"/>
              </a:ext>
            </a:extLst>
          </p:cNvPr>
          <p:cNvSpPr>
            <a:spLocks noGrp="1"/>
          </p:cNvSpPr>
          <p:nvPr>
            <p:ph type="title"/>
          </p:nvPr>
        </p:nvSpPr>
        <p:spPr>
          <a:xfrm>
            <a:off x="765132" y="532139"/>
            <a:ext cx="10515600" cy="1033907"/>
          </a:xfrm>
        </p:spPr>
        <p:txBody>
          <a:bodyPr/>
          <a:lstStyle/>
          <a:p>
            <a:pPr>
              <a:lnSpc>
                <a:spcPct val="100000"/>
              </a:lnSpc>
              <a:spcBef>
                <a:spcPts val="1000"/>
              </a:spcBef>
            </a:pPr>
            <a:r>
              <a:rPr lang="fi-FI" sz="1800">
                <a:ea typeface="Tahoma"/>
                <a:cs typeface="Tahoma"/>
              </a:rPr>
              <a:t>NY: Tavoite 4. Taataan sujuva tuettu, rinnalla kulkeva siirtymä toiselta asteelta töihin tai te-palveluihin niiden opiskelijoiden osalta, joilla on vaikeuksia työllistyä, jotka tarvitsevat moniammatillista tukea siirtymävaiheeseen.</a:t>
            </a:r>
          </a:p>
        </p:txBody>
      </p:sp>
      <p:sp>
        <p:nvSpPr>
          <p:cNvPr id="3" name="Content Placeholder 2">
            <a:extLst>
              <a:ext uri="{FF2B5EF4-FFF2-40B4-BE49-F238E27FC236}">
                <a16:creationId xmlns:a16="http://schemas.microsoft.com/office/drawing/2014/main" id="{CA86578C-9054-33DD-12FE-A70143E03E47}"/>
              </a:ext>
            </a:extLst>
          </p:cNvPr>
          <p:cNvSpPr>
            <a:spLocks noGrp="1"/>
          </p:cNvSpPr>
          <p:nvPr>
            <p:ph idx="1"/>
          </p:nvPr>
        </p:nvSpPr>
        <p:spPr>
          <a:xfrm>
            <a:off x="1859280" y="193159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2614A771-048B-F8BA-DB30-FA38575E2300}"/>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graphicFrame>
        <p:nvGraphicFramePr>
          <p:cNvPr id="5" name="Table 4">
            <a:extLst>
              <a:ext uri="{FF2B5EF4-FFF2-40B4-BE49-F238E27FC236}">
                <a16:creationId xmlns:a16="http://schemas.microsoft.com/office/drawing/2014/main" id="{AF9BE751-5A54-0DB0-C2DF-10692AEC680C}"/>
              </a:ext>
            </a:extLst>
          </p:cNvPr>
          <p:cNvGraphicFramePr>
            <a:graphicFrameLocks noGrp="1"/>
          </p:cNvGraphicFramePr>
          <p:nvPr>
            <p:extLst>
              <p:ext uri="{D42A27DB-BD31-4B8C-83A1-F6EECF244321}">
                <p14:modId xmlns:p14="http://schemas.microsoft.com/office/powerpoint/2010/main" val="3807624172"/>
              </p:ext>
            </p:extLst>
          </p:nvPr>
        </p:nvGraphicFramePr>
        <p:xfrm>
          <a:off x="924828" y="2978025"/>
          <a:ext cx="4894956" cy="2539034"/>
        </p:xfrm>
        <a:graphic>
          <a:graphicData uri="http://schemas.openxmlformats.org/drawingml/2006/table">
            <a:tbl>
              <a:tblPr firstRow="1" firstCol="1" bandRow="1">
                <a:tableStyleId>{0E3FDE45-AF77-4B5C-9715-49D594BDF05E}</a:tableStyleId>
              </a:tblPr>
              <a:tblGrid>
                <a:gridCol w="3056889">
                  <a:extLst>
                    <a:ext uri="{9D8B030D-6E8A-4147-A177-3AD203B41FA5}">
                      <a16:colId xmlns:a16="http://schemas.microsoft.com/office/drawing/2014/main" val="2288856452"/>
                    </a:ext>
                  </a:extLst>
                </a:gridCol>
                <a:gridCol w="1838067">
                  <a:extLst>
                    <a:ext uri="{9D8B030D-6E8A-4147-A177-3AD203B41FA5}">
                      <a16:colId xmlns:a16="http://schemas.microsoft.com/office/drawing/2014/main" val="947634095"/>
                    </a:ext>
                  </a:extLst>
                </a:gridCol>
              </a:tblGrid>
              <a:tr h="834081">
                <a:tc>
                  <a:txBody>
                    <a:bodyPr/>
                    <a:lstStyle/>
                    <a:p>
                      <a:pPr lvl="0">
                        <a:buNone/>
                      </a:pPr>
                      <a:r>
                        <a:rPr lang="en-US" b="1" err="1">
                          <a:effectLst/>
                        </a:rPr>
                        <a:t>Hankkeen</a:t>
                      </a:r>
                      <a:r>
                        <a:rPr lang="en-US" b="1">
                          <a:effectLst/>
                        </a:rPr>
                        <a:t> </a:t>
                      </a:r>
                      <a:r>
                        <a:rPr lang="en-US" b="1" err="1">
                          <a:effectLst/>
                        </a:rPr>
                        <a:t>osallistujat</a:t>
                      </a:r>
                      <a:r>
                        <a:rPr lang="en-US" b="1">
                          <a:effectLst/>
                        </a:rPr>
                        <a:t> </a:t>
                      </a:r>
                      <a:r>
                        <a:rPr lang="en-US" b="1" err="1">
                          <a:effectLst/>
                        </a:rPr>
                        <a:t>paikkakunnittain</a:t>
                      </a:r>
                      <a:endParaRPr lang="en-US" err="1">
                        <a:effectLst/>
                      </a:endParaRPr>
                    </a:p>
                    <a:p>
                      <a:pPr>
                        <a:buNone/>
                      </a:pPr>
                      <a:endParaRPr lang="en-US" b="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1" err="1">
                          <a:effectLst/>
                        </a:rPr>
                        <a:t>Henkilömäärä</a:t>
                      </a:r>
                      <a:endParaRPr lang="en-US" err="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497117"/>
                  </a:ext>
                </a:extLst>
              </a:tr>
              <a:tr h="0">
                <a:tc>
                  <a:txBody>
                    <a:bodyPr/>
                    <a:lstStyle/>
                    <a:p>
                      <a:pPr>
                        <a:buNone/>
                      </a:pPr>
                      <a:r>
                        <a:rPr lang="en-US">
                          <a:effectLst/>
                        </a:rPr>
                        <a:t>Kannus </a:t>
                      </a:r>
                      <a:endParaRPr lang="en-US" sz="1800" b="1" i="0" u="none" strike="noStrike" noProof="0">
                        <a:solidFill>
                          <a:srgbClr val="000000"/>
                        </a:solidFill>
                        <a:effectLst/>
                        <a:latin typeface="Tahoma"/>
                        <a:ea typeface="Tahoma"/>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6885370"/>
                  </a:ext>
                </a:extLst>
              </a:tr>
              <a:tr h="308918">
                <a:tc>
                  <a:txBody>
                    <a:bodyPr/>
                    <a:lstStyle/>
                    <a:p>
                      <a:pPr lvl="0">
                        <a:buNone/>
                      </a:pPr>
                      <a:r>
                        <a:rPr lang="en-US" sz="1800" b="1" i="0" u="none" strike="noStrike" noProof="0">
                          <a:solidFill>
                            <a:srgbClr val="000000"/>
                          </a:solidFill>
                          <a:effectLst/>
                          <a:latin typeface="Tahoma"/>
                          <a:ea typeface="Tahoma"/>
                          <a:cs typeface="Tahoma"/>
                        </a:rPr>
                        <a:t>Kaustinen</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634453"/>
                  </a:ext>
                </a:extLst>
              </a:tr>
              <a:tr h="278027">
                <a:tc>
                  <a:txBody>
                    <a:bodyPr/>
                    <a:lstStyle/>
                    <a:p>
                      <a:pPr lvl="0">
                        <a:buNone/>
                      </a:pPr>
                      <a:r>
                        <a:rPr lang="en-US" sz="1800" b="1" i="0" u="none" strike="noStrike" noProof="0">
                          <a:solidFill>
                            <a:srgbClr val="000000"/>
                          </a:solidFill>
                          <a:effectLst/>
                          <a:latin typeface="Tahoma"/>
                          <a:ea typeface="Tahoma"/>
                          <a:cs typeface="Tahoma"/>
                        </a:rPr>
                        <a:t>Kokkola</a:t>
                      </a:r>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1755578"/>
                  </a:ext>
                </a:extLst>
              </a:tr>
              <a:tr h="293472">
                <a:tc>
                  <a:txBody>
                    <a:bodyPr/>
                    <a:lstStyle/>
                    <a:p>
                      <a:pPr lvl="0">
                        <a:buNone/>
                      </a:pPr>
                      <a:r>
                        <a:rPr lang="en-US" sz="1800" b="1" i="0" u="none" strike="noStrike" noProof="0" err="1">
                          <a:solidFill>
                            <a:srgbClr val="000000"/>
                          </a:solidFill>
                          <a:effectLst/>
                          <a:latin typeface="Tahoma"/>
                          <a:ea typeface="Tahoma"/>
                          <a:cs typeface="Tahoma"/>
                        </a:rPr>
                        <a:t>Toholampi</a:t>
                      </a:r>
                      <a:endParaRPr lang="en-US" err="1"/>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612021"/>
                  </a:ext>
                </a:extLst>
              </a:tr>
              <a:tr h="275896">
                <a:tc>
                  <a:txBody>
                    <a:bodyPr/>
                    <a:lstStyle/>
                    <a:p>
                      <a:pPr>
                        <a:buNone/>
                      </a:pPr>
                      <a:r>
                        <a:rPr lang="en-US" sz="1800" b="1" i="0" u="none" strike="noStrike" noProof="0" err="1">
                          <a:solidFill>
                            <a:srgbClr val="000000"/>
                          </a:solidFill>
                          <a:effectLst/>
                          <a:latin typeface="Tahoma"/>
                          <a:ea typeface="Tahoma"/>
                          <a:cs typeface="Tahoma"/>
                        </a:rPr>
                        <a:t>Veteli</a:t>
                      </a:r>
                      <a:endParaRPr lang="en-US" err="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5668299"/>
                  </a:ext>
                </a:extLst>
              </a:tr>
              <a:tr h="0">
                <a:tc>
                  <a:txBody>
                    <a:bodyPr/>
                    <a:lstStyle/>
                    <a:p>
                      <a:pPr>
                        <a:buNone/>
                      </a:pPr>
                      <a:r>
                        <a:rPr lang="en-US" err="1">
                          <a:effectLst/>
                        </a:rPr>
                        <a:t>Yhteensä</a:t>
                      </a:r>
                      <a:r>
                        <a:rPr lang="en-US">
                          <a:effectLs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7344995"/>
                  </a:ext>
                </a:extLst>
              </a:tr>
            </a:tbl>
          </a:graphicData>
        </a:graphic>
      </p:graphicFrame>
      <p:graphicFrame>
        <p:nvGraphicFramePr>
          <p:cNvPr id="10" name="Table 9">
            <a:extLst>
              <a:ext uri="{FF2B5EF4-FFF2-40B4-BE49-F238E27FC236}">
                <a16:creationId xmlns:a16="http://schemas.microsoft.com/office/drawing/2014/main" id="{7CE89C9B-98B6-043B-C9E7-264ED48DBA6A}"/>
              </a:ext>
            </a:extLst>
          </p:cNvPr>
          <p:cNvGraphicFramePr>
            <a:graphicFrameLocks noGrp="1"/>
          </p:cNvGraphicFramePr>
          <p:nvPr>
            <p:extLst>
              <p:ext uri="{D42A27DB-BD31-4B8C-83A1-F6EECF244321}">
                <p14:modId xmlns:p14="http://schemas.microsoft.com/office/powerpoint/2010/main" val="482767722"/>
              </p:ext>
            </p:extLst>
          </p:nvPr>
        </p:nvGraphicFramePr>
        <p:xfrm>
          <a:off x="6344688" y="2180179"/>
          <a:ext cx="4941294" cy="3295547"/>
        </p:xfrm>
        <a:graphic>
          <a:graphicData uri="http://schemas.openxmlformats.org/drawingml/2006/table">
            <a:tbl>
              <a:tblPr firstRow="1" firstCol="1" bandRow="1">
                <a:tableStyleId>{0E3FDE45-AF77-4B5C-9715-49D594BDF05E}</a:tableStyleId>
              </a:tblPr>
              <a:tblGrid>
                <a:gridCol w="3056889">
                  <a:extLst>
                    <a:ext uri="{9D8B030D-6E8A-4147-A177-3AD203B41FA5}">
                      <a16:colId xmlns:a16="http://schemas.microsoft.com/office/drawing/2014/main" val="3442936340"/>
                    </a:ext>
                  </a:extLst>
                </a:gridCol>
                <a:gridCol w="1884405">
                  <a:extLst>
                    <a:ext uri="{9D8B030D-6E8A-4147-A177-3AD203B41FA5}">
                      <a16:colId xmlns:a16="http://schemas.microsoft.com/office/drawing/2014/main" val="4181408609"/>
                    </a:ext>
                  </a:extLst>
                </a:gridCol>
              </a:tblGrid>
              <a:tr h="0">
                <a:tc>
                  <a:txBody>
                    <a:bodyPr/>
                    <a:lstStyle/>
                    <a:p>
                      <a:pPr>
                        <a:buNone/>
                      </a:pPr>
                      <a:r>
                        <a:rPr lang="en-US" b="1" err="1">
                          <a:effectLst/>
                        </a:rPr>
                        <a:t>Hankkeen</a:t>
                      </a:r>
                      <a:r>
                        <a:rPr lang="en-US" b="1">
                          <a:effectLst/>
                        </a:rPr>
                        <a:t> </a:t>
                      </a:r>
                      <a:r>
                        <a:rPr lang="en-US" b="1" err="1">
                          <a:effectLst/>
                        </a:rPr>
                        <a:t>osallistujien</a:t>
                      </a:r>
                      <a:r>
                        <a:rPr lang="en-US" b="1">
                          <a:effectLst/>
                        </a:rPr>
                        <a:t> </a:t>
                      </a:r>
                      <a:r>
                        <a:rPr lang="en-US" b="1" err="1">
                          <a:effectLst/>
                        </a:rPr>
                        <a:t>tilanne</a:t>
                      </a:r>
                      <a:endParaRPr lang="en-US" err="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1" err="1">
                          <a:effectLst/>
                        </a:rPr>
                        <a:t>Henkilömäärä</a:t>
                      </a:r>
                      <a:endParaRPr lang="en-US" err="1">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6293028"/>
                  </a:ext>
                </a:extLst>
              </a:tr>
              <a:tr h="0">
                <a:tc>
                  <a:txBody>
                    <a:bodyPr/>
                    <a:lstStyle/>
                    <a:p>
                      <a:pPr>
                        <a:buNone/>
                      </a:pPr>
                      <a:r>
                        <a:rPr lang="en-US" err="1">
                          <a:effectLst/>
                        </a:rPr>
                        <a:t>opiskelija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9106916"/>
                  </a:ext>
                </a:extLst>
              </a:tr>
              <a:tr h="0">
                <a:tc>
                  <a:txBody>
                    <a:bodyPr/>
                    <a:lstStyle/>
                    <a:p>
                      <a:pPr>
                        <a:buNone/>
                      </a:pPr>
                      <a:r>
                        <a:rPr lang="en-US" err="1">
                          <a:effectLst/>
                        </a:rPr>
                        <a:t>työtön</a:t>
                      </a:r>
                      <a:r>
                        <a:rPr lang="en-US">
                          <a:effectLst/>
                        </a:rPr>
                        <a:t> </a:t>
                      </a:r>
                      <a:r>
                        <a:rPr lang="en-US" err="1">
                          <a:effectLst/>
                        </a:rPr>
                        <a:t>työnhakija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0256787"/>
                  </a:ext>
                </a:extLst>
              </a:tr>
              <a:tr h="0">
                <a:tc>
                  <a:txBody>
                    <a:bodyPr/>
                    <a:lstStyle/>
                    <a:p>
                      <a:pPr marL="828040">
                        <a:buNone/>
                      </a:pPr>
                      <a:r>
                        <a:rPr lang="en-US" err="1">
                          <a:effectLst/>
                        </a:rPr>
                        <a:t>kuntouttava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916020"/>
                  </a:ext>
                </a:extLst>
              </a:tr>
              <a:tr h="0">
                <a:tc>
                  <a:txBody>
                    <a:bodyPr/>
                    <a:lstStyle/>
                    <a:p>
                      <a:pPr marL="828040">
                        <a:buNone/>
                      </a:pPr>
                      <a:r>
                        <a:rPr lang="en-US" err="1">
                          <a:effectLst/>
                        </a:rPr>
                        <a:t>työkokeilu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0350501"/>
                  </a:ext>
                </a:extLst>
              </a:tr>
              <a:tr h="0">
                <a:tc>
                  <a:txBody>
                    <a:bodyPr/>
                    <a:lstStyle/>
                    <a:p>
                      <a:pPr marL="828040">
                        <a:buNone/>
                      </a:pPr>
                      <a:r>
                        <a:rPr lang="en-US" err="1">
                          <a:effectLst/>
                        </a:rPr>
                        <a:t>hakeutunut</a:t>
                      </a:r>
                      <a:r>
                        <a:rPr lang="en-US">
                          <a:effectLst/>
                        </a:rPr>
                        <a:t> </a:t>
                      </a:r>
                      <a:r>
                        <a:rPr lang="en-US" err="1">
                          <a:effectLst/>
                        </a:rPr>
                        <a:t>jatko-opintoihin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563527"/>
                  </a:ext>
                </a:extLst>
              </a:tr>
              <a:tr h="0">
                <a:tc>
                  <a:txBody>
                    <a:bodyPr/>
                    <a:lstStyle/>
                    <a:p>
                      <a:pPr marL="828040">
                        <a:buNone/>
                      </a:pPr>
                      <a:r>
                        <a:rPr lang="en-US" err="1">
                          <a:effectLst/>
                        </a:rPr>
                        <a:t>miettii</a:t>
                      </a:r>
                      <a:r>
                        <a:rPr lang="en-US">
                          <a:effectLst/>
                        </a:rPr>
                        <a:t> </a:t>
                      </a:r>
                      <a:r>
                        <a:rPr lang="en-US" err="1">
                          <a:effectLst/>
                        </a:rPr>
                        <a:t>yrittäjyyttä</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7310306"/>
                  </a:ext>
                </a:extLst>
              </a:tr>
              <a:tr h="0">
                <a:tc>
                  <a:txBody>
                    <a:bodyPr/>
                    <a:lstStyle/>
                    <a:p>
                      <a:pPr>
                        <a:buNone/>
                      </a:pPr>
                      <a:r>
                        <a:rPr lang="en-US" err="1">
                          <a:effectLst/>
                        </a:rPr>
                        <a:t>työllistynyt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1651781"/>
                  </a:ext>
                </a:extLst>
              </a:tr>
              <a:tr h="278027">
                <a:tc>
                  <a:txBody>
                    <a:bodyPr/>
                    <a:lstStyle/>
                    <a:p>
                      <a:pPr>
                        <a:buNone/>
                      </a:pPr>
                      <a:r>
                        <a:rPr lang="en-US" err="1">
                          <a:effectLst/>
                        </a:rPr>
                        <a:t>hankkeessa</a:t>
                      </a:r>
                      <a:r>
                        <a:rPr lang="en-US">
                          <a:effectLst/>
                        </a:rPr>
                        <a:t> </a:t>
                      </a:r>
                      <a:r>
                        <a:rPr lang="en-US" err="1">
                          <a:effectLst/>
                        </a:rPr>
                        <a:t>lopettanut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1669064"/>
                  </a:ext>
                </a:extLst>
              </a:tr>
            </a:tbl>
          </a:graphicData>
        </a:graphic>
      </p:graphicFrame>
      <p:sp>
        <p:nvSpPr>
          <p:cNvPr id="11" name="TextBox 10">
            <a:extLst>
              <a:ext uri="{FF2B5EF4-FFF2-40B4-BE49-F238E27FC236}">
                <a16:creationId xmlns:a16="http://schemas.microsoft.com/office/drawing/2014/main" id="{6F677060-F6A4-17CD-42E5-5E8337E1EAB9}"/>
              </a:ext>
            </a:extLst>
          </p:cNvPr>
          <p:cNvSpPr txBox="1"/>
          <p:nvPr/>
        </p:nvSpPr>
        <p:spPr>
          <a:xfrm>
            <a:off x="922986" y="2184043"/>
            <a:ext cx="6096000" cy="58477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b="1" i="0" u="none" strike="noStrike" baseline="0">
                <a:solidFill>
                  <a:srgbClr val="000000"/>
                </a:solidFill>
                <a:latin typeface="Tahoma"/>
              </a:rPr>
              <a:t>1.1 -30.4.2026</a:t>
            </a:r>
            <a:endParaRPr lang="en-US"/>
          </a:p>
          <a:p>
            <a:pPr algn="l"/>
            <a:endParaRPr lang="en-US" sz="2000" err="1"/>
          </a:p>
        </p:txBody>
      </p:sp>
    </p:spTree>
    <p:extLst>
      <p:ext uri="{BB962C8B-B14F-4D97-AF65-F5344CB8AC3E}">
        <p14:creationId xmlns:p14="http://schemas.microsoft.com/office/powerpoint/2010/main" val="2818917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9969-D023-49C2-F2E4-9796AB42C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D4AB8-E367-FDAC-2774-48899F269B8D}"/>
              </a:ext>
            </a:extLst>
          </p:cNvPr>
          <p:cNvSpPr>
            <a:spLocks noGrp="1"/>
          </p:cNvSpPr>
          <p:nvPr>
            <p:ph type="title"/>
          </p:nvPr>
        </p:nvSpPr>
        <p:spPr>
          <a:xfrm>
            <a:off x="348995" y="355870"/>
            <a:ext cx="11730788" cy="1395049"/>
          </a:xfrm>
        </p:spPr>
        <p:txBody>
          <a:bodyPr/>
          <a:lstStyle/>
          <a:p>
            <a:r>
              <a:rPr lang="fi-FI" sz="1800">
                <a:ea typeface="Tahoma"/>
                <a:cs typeface="Tahoma"/>
              </a:rPr>
              <a:t>NUORTEN YSTÄVÄT</a:t>
            </a:r>
            <a:br>
              <a:rPr lang="fi-FI" sz="1800">
                <a:ea typeface="Tahoma"/>
                <a:cs typeface="Tahoma"/>
              </a:rPr>
            </a:br>
            <a:r>
              <a:rPr lang="fi-FI" sz="1800">
                <a:ea typeface="Tahoma"/>
                <a:cs typeface="Tahoma"/>
              </a:rPr>
              <a:t>Tavoite 4. Taataan sujuva tuettu, rinnalla kulkeva siirtymä toiselta asteelta töihin tai te-palveluihin niiden opiskelijoiden osalta, joilla on vaikeuksia työllistyä, jotka tarvitsevat moniammatillista tukea siirtymävaiheeseen.</a:t>
            </a:r>
          </a:p>
          <a:p>
            <a:pPr>
              <a:lnSpc>
                <a:spcPct val="100000"/>
              </a:lnSpc>
              <a:spcBef>
                <a:spcPts val="1000"/>
              </a:spcBef>
            </a:pPr>
            <a:endParaRPr lang="fi-FI" sz="2400" b="0">
              <a:ea typeface="Tahoma"/>
              <a:cs typeface="Tahoma"/>
            </a:endParaRPr>
          </a:p>
        </p:txBody>
      </p:sp>
      <p:sp>
        <p:nvSpPr>
          <p:cNvPr id="3" name="Content Placeholder 2">
            <a:extLst>
              <a:ext uri="{FF2B5EF4-FFF2-40B4-BE49-F238E27FC236}">
                <a16:creationId xmlns:a16="http://schemas.microsoft.com/office/drawing/2014/main" id="{A477A0E2-2135-6601-84C3-14978652BBD4}"/>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A3DF2205-FC3C-D5B5-B8C5-5A6B6EFF5871}"/>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15A49906-A99F-455A-CBE1-EFCE3D153E61}"/>
              </a:ext>
            </a:extLst>
          </p:cNvPr>
          <p:cNvSpPr>
            <a:spLocks noGrp="1"/>
          </p:cNvSpPr>
          <p:nvPr>
            <p:ph idx="10"/>
          </p:nvPr>
        </p:nvSpPr>
        <p:spPr>
          <a:xfrm>
            <a:off x="6097178" y="1879828"/>
            <a:ext cx="5337916" cy="1526347"/>
          </a:xfrm>
        </p:spPr>
        <p:txBody>
          <a:bodyPr vert="horz" lIns="0" tIns="0" rIns="0" bIns="0" rtlCol="0" anchor="t">
            <a:noAutofit/>
          </a:bodyPr>
          <a:lstStyle/>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
        <p:nvSpPr>
          <p:cNvPr id="5" name="TextBox 4">
            <a:extLst>
              <a:ext uri="{FF2B5EF4-FFF2-40B4-BE49-F238E27FC236}">
                <a16:creationId xmlns:a16="http://schemas.microsoft.com/office/drawing/2014/main" id="{10F5AB94-EF33-7B22-7FA5-3D20A8DF8801}"/>
              </a:ext>
            </a:extLst>
          </p:cNvPr>
          <p:cNvSpPr txBox="1"/>
          <p:nvPr/>
        </p:nvSpPr>
        <p:spPr>
          <a:xfrm>
            <a:off x="348881" y="1411666"/>
            <a:ext cx="5115059" cy="6771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err="1">
                <a:ea typeface="Tahoma"/>
                <a:cs typeface="Tahoma"/>
              </a:rPr>
              <a:t>Palautekysely</a:t>
            </a:r>
          </a:p>
          <a:p>
            <a:endParaRPr lang="en-US" sz="2000">
              <a:ea typeface="Tahoma"/>
              <a:cs typeface="Tahoma"/>
            </a:endParaRPr>
          </a:p>
        </p:txBody>
      </p:sp>
      <p:pic>
        <p:nvPicPr>
          <p:cNvPr id="7" name="Picture 6">
            <a:extLst>
              <a:ext uri="{FF2B5EF4-FFF2-40B4-BE49-F238E27FC236}">
                <a16:creationId xmlns:a16="http://schemas.microsoft.com/office/drawing/2014/main" id="{4DD32363-8378-EFA3-904F-F26C913FF393}"/>
              </a:ext>
            </a:extLst>
          </p:cNvPr>
          <p:cNvPicPr>
            <a:picLocks noChangeAspect="1"/>
          </p:cNvPicPr>
          <p:nvPr/>
        </p:nvPicPr>
        <p:blipFill>
          <a:blip r:embed="rId2"/>
          <a:stretch>
            <a:fillRect/>
          </a:stretch>
        </p:blipFill>
        <p:spPr>
          <a:xfrm>
            <a:off x="876419" y="2085790"/>
            <a:ext cx="9154733" cy="1875124"/>
          </a:xfrm>
          <a:prstGeom prst="rect">
            <a:avLst/>
          </a:prstGeom>
        </p:spPr>
      </p:pic>
      <p:pic>
        <p:nvPicPr>
          <p:cNvPr id="10" name="Picture 9">
            <a:extLst>
              <a:ext uri="{FF2B5EF4-FFF2-40B4-BE49-F238E27FC236}">
                <a16:creationId xmlns:a16="http://schemas.microsoft.com/office/drawing/2014/main" id="{6C68988E-662D-9051-FD35-8BB07576DB99}"/>
              </a:ext>
            </a:extLst>
          </p:cNvPr>
          <p:cNvPicPr>
            <a:picLocks noChangeAspect="1"/>
          </p:cNvPicPr>
          <p:nvPr/>
        </p:nvPicPr>
        <p:blipFill>
          <a:blip r:embed="rId3"/>
          <a:stretch>
            <a:fillRect/>
          </a:stretch>
        </p:blipFill>
        <p:spPr>
          <a:xfrm>
            <a:off x="887150" y="3963630"/>
            <a:ext cx="9144002" cy="1880147"/>
          </a:xfrm>
          <a:prstGeom prst="rect">
            <a:avLst/>
          </a:prstGeom>
        </p:spPr>
      </p:pic>
    </p:spTree>
    <p:extLst>
      <p:ext uri="{BB962C8B-B14F-4D97-AF65-F5344CB8AC3E}">
        <p14:creationId xmlns:p14="http://schemas.microsoft.com/office/powerpoint/2010/main" val="3748827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BCE5-0BBF-0B73-BAAB-E66285933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54715-0888-FC25-50E2-E64514EF5924}"/>
              </a:ext>
            </a:extLst>
          </p:cNvPr>
          <p:cNvSpPr>
            <a:spLocks noGrp="1"/>
          </p:cNvSpPr>
          <p:nvPr>
            <p:ph type="title"/>
          </p:nvPr>
        </p:nvSpPr>
        <p:spPr>
          <a:xfrm>
            <a:off x="765132" y="231350"/>
            <a:ext cx="10515600" cy="963723"/>
          </a:xfrm>
        </p:spPr>
        <p:txBody>
          <a:bodyPr/>
          <a:lstStyle/>
          <a:p>
            <a:pPr>
              <a:lnSpc>
                <a:spcPct val="100000"/>
              </a:lnSpc>
              <a:spcBef>
                <a:spcPts val="1000"/>
              </a:spcBef>
            </a:pPr>
            <a:r>
              <a:rPr lang="fi-FI" sz="2000">
                <a:ea typeface="Tahoma"/>
                <a:cs typeface="Tahoma"/>
              </a:rPr>
              <a:t>NY: Tavoite 5. Kartoitetaan tukea tarvitseville opiskelijoille soveltuvia tuettuja työpaikkoja ja tuetaan yrityksiä palkkaamaan tukea tarvitsevia nuoria.</a:t>
            </a:r>
            <a:endParaRPr lang="en-US" sz="1600">
              <a:ea typeface="Tahoma"/>
              <a:cs typeface="Tahoma"/>
            </a:endParaRPr>
          </a:p>
        </p:txBody>
      </p:sp>
      <p:sp>
        <p:nvSpPr>
          <p:cNvPr id="3" name="Content Placeholder 2">
            <a:extLst>
              <a:ext uri="{FF2B5EF4-FFF2-40B4-BE49-F238E27FC236}">
                <a16:creationId xmlns:a16="http://schemas.microsoft.com/office/drawing/2014/main" id="{0CEC59C5-9B25-AFA4-ED43-8E87D003AB4E}"/>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62C63FD6-1065-CD6E-9F3F-AC1861E1936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7" name="TextBox 6">
            <a:extLst>
              <a:ext uri="{FF2B5EF4-FFF2-40B4-BE49-F238E27FC236}">
                <a16:creationId xmlns:a16="http://schemas.microsoft.com/office/drawing/2014/main" id="{431A290E-3402-82C5-E720-9D1C88642402}"/>
              </a:ext>
            </a:extLst>
          </p:cNvPr>
          <p:cNvSpPr txBox="1"/>
          <p:nvPr/>
        </p:nvSpPr>
        <p:spPr>
          <a:xfrm>
            <a:off x="760329" y="1542818"/>
            <a:ext cx="5350618" cy="45602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ea typeface="Tahoma"/>
                <a:cs typeface="Tahoma"/>
              </a:rPr>
              <a:t>Työnantaja </a:t>
            </a:r>
            <a:r>
              <a:rPr lang="en-US" sz="2000" err="1">
                <a:ea typeface="Tahoma"/>
                <a:cs typeface="Tahoma"/>
              </a:rPr>
              <a:t>yhteistyötä</a:t>
            </a:r>
            <a:r>
              <a:rPr lang="en-US" sz="2000">
                <a:ea typeface="Tahoma"/>
                <a:cs typeface="Tahoma"/>
              </a:rPr>
              <a:t> on </a:t>
            </a:r>
            <a:r>
              <a:rPr lang="en-US" sz="2000" err="1">
                <a:ea typeface="Tahoma"/>
                <a:cs typeface="Tahoma"/>
              </a:rPr>
              <a:t>jatkettu</a:t>
            </a:r>
            <a:r>
              <a:rPr lang="en-US" sz="2000">
                <a:ea typeface="Tahoma"/>
                <a:cs typeface="Tahoma"/>
              </a:rPr>
              <a:t> </a:t>
            </a:r>
            <a:r>
              <a:rPr lang="en-US" sz="2000" err="1">
                <a:ea typeface="Tahoma"/>
                <a:cs typeface="Tahoma"/>
              </a:rPr>
              <a:t>koko</a:t>
            </a:r>
            <a:r>
              <a:rPr lang="en-US" sz="2000">
                <a:ea typeface="Tahoma"/>
                <a:cs typeface="Tahoma"/>
              </a:rPr>
              <a:t> </a:t>
            </a:r>
            <a:r>
              <a:rPr lang="en-US" sz="2000" err="1">
                <a:ea typeface="Tahoma"/>
                <a:cs typeface="Tahoma"/>
              </a:rPr>
              <a:t>Keski-Pohjanmaan</a:t>
            </a:r>
            <a:r>
              <a:rPr lang="en-US" sz="2000">
                <a:ea typeface="Tahoma"/>
                <a:cs typeface="Tahoma"/>
              </a:rPr>
              <a:t> </a:t>
            </a:r>
            <a:r>
              <a:rPr lang="en-US" sz="2000" err="1">
                <a:ea typeface="Tahoma"/>
                <a:cs typeface="Tahoma"/>
              </a:rPr>
              <a:t>alueella</a:t>
            </a:r>
            <a:r>
              <a:rPr lang="en-US" sz="2000">
                <a:ea typeface="Tahoma"/>
                <a:cs typeface="Tahoma"/>
              </a:rPr>
              <a:t>.</a:t>
            </a:r>
          </a:p>
          <a:p>
            <a:pPr marL="342900" indent="-342900">
              <a:buFont typeface="Arial" panose="020B0604020202020204" pitchFamily="34" charset="0"/>
              <a:buChar char="•"/>
            </a:pPr>
            <a:endParaRPr lang="en-US" sz="2000">
              <a:ea typeface="Tahoma"/>
              <a:cs typeface="Tahoma"/>
            </a:endParaRPr>
          </a:p>
          <a:p>
            <a:pPr marL="342900" indent="-342900">
              <a:buFont typeface="Arial" panose="020B0604020202020204" pitchFamily="34" charset="0"/>
              <a:buChar char="•"/>
            </a:pPr>
            <a:r>
              <a:rPr lang="en-US" sz="2000" err="1">
                <a:ea typeface="Tahoma"/>
                <a:cs typeface="Tahoma"/>
              </a:rPr>
              <a:t>Työnantajia</a:t>
            </a:r>
            <a:r>
              <a:rPr lang="en-US" sz="2000">
                <a:ea typeface="Tahoma"/>
                <a:cs typeface="Tahoma"/>
              </a:rPr>
              <a:t> on </a:t>
            </a:r>
            <a:r>
              <a:rPr lang="en-US" sz="2000" err="1">
                <a:ea typeface="Tahoma"/>
                <a:cs typeface="Tahoma"/>
              </a:rPr>
              <a:t>kontaktoitu</a:t>
            </a:r>
            <a:r>
              <a:rPr lang="en-US" sz="2000">
                <a:ea typeface="Tahoma"/>
                <a:cs typeface="Tahoma"/>
              </a:rPr>
              <a:t> </a:t>
            </a:r>
            <a:r>
              <a:rPr lang="en-US" sz="2000" err="1">
                <a:ea typeface="Tahoma"/>
                <a:cs typeface="Tahoma"/>
              </a:rPr>
              <a:t>hankkeessa</a:t>
            </a:r>
            <a:r>
              <a:rPr lang="en-US" sz="2000">
                <a:ea typeface="Tahoma"/>
                <a:cs typeface="Tahoma"/>
              </a:rPr>
              <a:t> </a:t>
            </a:r>
            <a:r>
              <a:rPr lang="en-US" sz="2000" err="1">
                <a:ea typeface="Tahoma"/>
                <a:cs typeface="Tahoma"/>
              </a:rPr>
              <a:t>mukana</a:t>
            </a:r>
            <a:r>
              <a:rPr lang="en-US" sz="2000">
                <a:ea typeface="Tahoma"/>
                <a:cs typeface="Tahoma"/>
              </a:rPr>
              <a:t> </a:t>
            </a:r>
            <a:r>
              <a:rPr lang="en-US" sz="2000" err="1">
                <a:ea typeface="Tahoma"/>
                <a:cs typeface="Tahoma"/>
              </a:rPr>
              <a:t>olevien</a:t>
            </a:r>
            <a:r>
              <a:rPr lang="en-US" sz="2000">
                <a:ea typeface="Tahoma"/>
                <a:cs typeface="Tahoma"/>
              </a:rPr>
              <a:t> </a:t>
            </a:r>
            <a:r>
              <a:rPr lang="en-US" sz="2000" err="1">
                <a:ea typeface="Tahoma"/>
                <a:cs typeface="Tahoma"/>
              </a:rPr>
              <a:t>nuorten</a:t>
            </a:r>
            <a:r>
              <a:rPr lang="en-US" sz="2000">
                <a:ea typeface="Tahoma"/>
                <a:cs typeface="Tahoma"/>
              </a:rPr>
              <a:t> </a:t>
            </a:r>
            <a:r>
              <a:rPr lang="en-US" sz="2000" err="1">
                <a:ea typeface="Tahoma"/>
                <a:cs typeface="Tahoma"/>
              </a:rPr>
              <a:t>alan</a:t>
            </a:r>
            <a:r>
              <a:rPr lang="en-US" sz="2000">
                <a:ea typeface="Tahoma"/>
                <a:cs typeface="Tahoma"/>
              </a:rPr>
              <a:t> tai </a:t>
            </a:r>
            <a:r>
              <a:rPr lang="en-US" sz="2000" err="1">
                <a:ea typeface="Tahoma"/>
                <a:cs typeface="Tahoma"/>
              </a:rPr>
              <a:t>muun</a:t>
            </a:r>
            <a:r>
              <a:rPr lang="en-US" sz="2000">
                <a:ea typeface="Tahoma"/>
                <a:cs typeface="Tahoma"/>
              </a:rPr>
              <a:t> </a:t>
            </a:r>
            <a:r>
              <a:rPr lang="en-US" sz="2000" err="1">
                <a:ea typeface="Tahoma"/>
                <a:cs typeface="Tahoma"/>
              </a:rPr>
              <a:t>kiinnostuksen</a:t>
            </a:r>
            <a:r>
              <a:rPr lang="en-US" sz="2000">
                <a:ea typeface="Tahoma"/>
                <a:cs typeface="Tahoma"/>
              </a:rPr>
              <a:t> </a:t>
            </a:r>
            <a:r>
              <a:rPr lang="en-US" sz="2000" err="1">
                <a:ea typeface="Tahoma"/>
                <a:cs typeface="Tahoma"/>
              </a:rPr>
              <a:t>mukaan</a:t>
            </a:r>
            <a:r>
              <a:rPr lang="en-US" sz="2000">
                <a:ea typeface="Tahoma"/>
                <a:cs typeface="Tahoma"/>
              </a:rPr>
              <a:t>. </a:t>
            </a:r>
          </a:p>
          <a:p>
            <a:pPr marL="342900" indent="-342900">
              <a:buFont typeface="Arial" panose="020B0604020202020204" pitchFamily="34" charset="0"/>
              <a:buChar char="•"/>
            </a:pPr>
            <a:endParaRPr lang="en-US" sz="2000">
              <a:ea typeface="Tahoma"/>
              <a:cs typeface="Tahoma"/>
            </a:endParaRPr>
          </a:p>
          <a:p>
            <a:pPr marL="342900" indent="-342900">
              <a:buFont typeface="Arial" panose="020B0604020202020204" pitchFamily="34" charset="0"/>
              <a:buChar char="•"/>
            </a:pPr>
            <a:r>
              <a:rPr lang="en-US" sz="2000" err="1">
                <a:ea typeface="Tahoma"/>
                <a:cs typeface="Tahoma"/>
              </a:rPr>
              <a:t>Piilotyöpaikkoja</a:t>
            </a:r>
            <a:r>
              <a:rPr lang="en-US" sz="2000">
                <a:ea typeface="Tahoma"/>
                <a:cs typeface="Tahoma"/>
              </a:rPr>
              <a:t> on </a:t>
            </a:r>
            <a:r>
              <a:rPr lang="en-US" sz="2000" err="1">
                <a:ea typeface="Tahoma"/>
                <a:cs typeface="Tahoma"/>
              </a:rPr>
              <a:t>löytynyt</a:t>
            </a:r>
            <a:r>
              <a:rPr lang="en-US" sz="2000">
                <a:ea typeface="Tahoma"/>
                <a:cs typeface="Tahoma"/>
              </a:rPr>
              <a:t> </a:t>
            </a:r>
            <a:r>
              <a:rPr lang="en-US" sz="2000" err="1">
                <a:ea typeface="Tahoma"/>
                <a:cs typeface="Tahoma"/>
              </a:rPr>
              <a:t>huonosti</a:t>
            </a:r>
            <a:r>
              <a:rPr lang="en-US" sz="2000">
                <a:ea typeface="Tahoma"/>
                <a:cs typeface="Tahoma"/>
              </a:rPr>
              <a:t>. </a:t>
            </a:r>
            <a:r>
              <a:rPr lang="en-US" sz="2000" err="1">
                <a:ea typeface="Tahoma"/>
                <a:cs typeface="Tahoma"/>
              </a:rPr>
              <a:t>Kesätyöntekijäksi</a:t>
            </a:r>
            <a:r>
              <a:rPr lang="en-US" sz="2000">
                <a:ea typeface="Tahoma"/>
                <a:cs typeface="Tahoma"/>
              </a:rPr>
              <a:t> </a:t>
            </a:r>
            <a:r>
              <a:rPr lang="en-US" sz="2000" err="1">
                <a:ea typeface="Tahoma"/>
                <a:cs typeface="Tahoma"/>
              </a:rPr>
              <a:t>tulossa</a:t>
            </a:r>
            <a:r>
              <a:rPr lang="en-US" sz="2000">
                <a:ea typeface="Tahoma"/>
                <a:cs typeface="Tahoma"/>
              </a:rPr>
              <a:t> </a:t>
            </a:r>
            <a:r>
              <a:rPr lang="en-US" sz="2000" err="1">
                <a:ea typeface="Tahoma"/>
                <a:cs typeface="Tahoma"/>
              </a:rPr>
              <a:t>edellisen</a:t>
            </a:r>
            <a:r>
              <a:rPr lang="en-US" sz="2000">
                <a:ea typeface="Tahoma"/>
                <a:cs typeface="Tahoma"/>
              </a:rPr>
              <a:t> </a:t>
            </a:r>
            <a:r>
              <a:rPr lang="en-US" sz="2000" err="1">
                <a:ea typeface="Tahoma"/>
                <a:cs typeface="Tahoma"/>
              </a:rPr>
              <a:t>kesän</a:t>
            </a:r>
            <a:r>
              <a:rPr lang="en-US" sz="2000">
                <a:ea typeface="Tahoma"/>
                <a:cs typeface="Tahoma"/>
              </a:rPr>
              <a:t> </a:t>
            </a:r>
            <a:r>
              <a:rPr lang="en-US" sz="2000" err="1">
                <a:ea typeface="Tahoma"/>
                <a:cs typeface="Tahoma"/>
              </a:rPr>
              <a:t>työntekijät</a:t>
            </a:r>
            <a:r>
              <a:rPr lang="en-US" sz="2000">
                <a:ea typeface="Tahoma"/>
                <a:cs typeface="Tahoma"/>
              </a:rPr>
              <a:t>. </a:t>
            </a:r>
          </a:p>
          <a:p>
            <a:pPr marL="285750" indent="-285750">
              <a:lnSpc>
                <a:spcPct val="80000"/>
              </a:lnSpc>
              <a:spcBef>
                <a:spcPts val="1000"/>
              </a:spcBef>
              <a:buFont typeface="Arial" panose="020B0604020202020204" pitchFamily="34" charset="0"/>
              <a:buChar char="•"/>
            </a:pPr>
            <a:r>
              <a:rPr lang="fi-FI" sz="2000">
                <a:ea typeface="Tahoma"/>
                <a:cs typeface="Tahoma"/>
              </a:rPr>
              <a:t>Työnantajia tiedotettu työllistämisen tukimuodoista, kuten palkkatuesta ja työllistymisstelistä ja työkokeilusta.</a:t>
            </a:r>
            <a:endParaRPr lang="en-US" sz="2000">
              <a:ea typeface="Tahoma"/>
              <a:cs typeface="Tahoma"/>
            </a:endParaRPr>
          </a:p>
          <a:p>
            <a:pPr marL="342900" indent="-342900">
              <a:buFont typeface="Arial" panose="020B0604020202020204" pitchFamily="34" charset="0"/>
              <a:buChar char="•"/>
            </a:pPr>
            <a:endParaRPr lang="en-US" sz="2000">
              <a:ea typeface="Tahoma"/>
              <a:cs typeface="Tahoma"/>
            </a:endParaRPr>
          </a:p>
          <a:p>
            <a:pPr marL="342900" indent="-342900">
              <a:buFont typeface="Arial" panose="020B0604020202020204" pitchFamily="34" charset="0"/>
              <a:buChar char="•"/>
            </a:pPr>
            <a:endParaRPr lang="en-US" sz="2000">
              <a:ea typeface="Tahoma"/>
              <a:cs typeface="Tahoma"/>
            </a:endParaRPr>
          </a:p>
        </p:txBody>
      </p:sp>
      <p:graphicFrame>
        <p:nvGraphicFramePr>
          <p:cNvPr id="11" name="Table 10">
            <a:extLst>
              <a:ext uri="{FF2B5EF4-FFF2-40B4-BE49-F238E27FC236}">
                <a16:creationId xmlns:a16="http://schemas.microsoft.com/office/drawing/2014/main" id="{FA4382D6-E4A9-434A-579A-BE41FB4E6B68}"/>
              </a:ext>
            </a:extLst>
          </p:cNvPr>
          <p:cNvGraphicFramePr>
            <a:graphicFrameLocks noGrp="1"/>
          </p:cNvGraphicFramePr>
          <p:nvPr>
            <p:extLst>
              <p:ext uri="{D42A27DB-BD31-4B8C-83A1-F6EECF244321}">
                <p14:modId xmlns:p14="http://schemas.microsoft.com/office/powerpoint/2010/main" val="2343431781"/>
              </p:ext>
            </p:extLst>
          </p:nvPr>
        </p:nvGraphicFramePr>
        <p:xfrm>
          <a:off x="6310647" y="1674253"/>
          <a:ext cx="4752772" cy="3919381"/>
        </p:xfrm>
        <a:graphic>
          <a:graphicData uri="http://schemas.openxmlformats.org/drawingml/2006/table">
            <a:tbl>
              <a:tblPr firstRow="1" firstCol="1" bandRow="1">
                <a:tableStyleId>{0E3FDE45-AF77-4B5C-9715-49D594BDF05E}</a:tableStyleId>
              </a:tblPr>
              <a:tblGrid>
                <a:gridCol w="2617175">
                  <a:extLst>
                    <a:ext uri="{9D8B030D-6E8A-4147-A177-3AD203B41FA5}">
                      <a16:colId xmlns:a16="http://schemas.microsoft.com/office/drawing/2014/main" val="4265042912"/>
                    </a:ext>
                  </a:extLst>
                </a:gridCol>
                <a:gridCol w="1091012">
                  <a:extLst>
                    <a:ext uri="{9D8B030D-6E8A-4147-A177-3AD203B41FA5}">
                      <a16:colId xmlns:a16="http://schemas.microsoft.com/office/drawing/2014/main" val="1074930138"/>
                    </a:ext>
                  </a:extLst>
                </a:gridCol>
                <a:gridCol w="1044585">
                  <a:extLst>
                    <a:ext uri="{9D8B030D-6E8A-4147-A177-3AD203B41FA5}">
                      <a16:colId xmlns:a16="http://schemas.microsoft.com/office/drawing/2014/main" val="602831783"/>
                    </a:ext>
                  </a:extLst>
                </a:gridCol>
              </a:tblGrid>
              <a:tr h="768506">
                <a:tc>
                  <a:txBody>
                    <a:bodyPr/>
                    <a:lstStyle/>
                    <a:p>
                      <a:pPr lvl="0">
                        <a:buNone/>
                      </a:pPr>
                      <a:r>
                        <a:rPr lang="en-US" b="1">
                          <a:effectLst/>
                        </a:rPr>
                        <a:t>Kontaktoitujen työnantajien määrä</a:t>
                      </a:r>
                      <a:endParaRPr lang="en-US" b="1" err="1">
                        <a:effectLst/>
                      </a:endParaRP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buNone/>
                      </a:pPr>
                      <a:r>
                        <a:rPr lang="en-US" b="1">
                          <a:effectLst/>
                        </a:rPr>
                        <a:t>2026</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lvl="0">
                        <a:buNone/>
                      </a:pPr>
                      <a:r>
                        <a:rPr lang="en-US" b="1">
                          <a:effectLst/>
                        </a:rPr>
                        <a:t>2025</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502614524"/>
                  </a:ext>
                </a:extLst>
              </a:tr>
              <a:tr h="537954">
                <a:tc>
                  <a:txBody>
                    <a:bodyPr/>
                    <a:lstStyle/>
                    <a:p>
                      <a:pPr>
                        <a:buNone/>
                      </a:pPr>
                      <a:r>
                        <a:rPr lang="en-US" b="0">
                          <a:effectLst/>
                        </a:rPr>
                        <a:t>Kannus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b="0">
                          <a:effectLst/>
                        </a:rPr>
                        <a:t>7</a:t>
                      </a:r>
                    </a:p>
                  </a:txBody>
                  <a:tcPr marL="68580" marR="68580" marT="0" marB="0">
                    <a:lnL w="12700">
                      <a:solidFill>
                        <a:srgbClr val="000000"/>
                      </a:solidFill>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noFill/>
                  </a:tcPr>
                </a:tc>
                <a:extLst>
                  <a:ext uri="{0D108BD9-81ED-4DB2-BD59-A6C34878D82A}">
                    <a16:rowId xmlns:a16="http://schemas.microsoft.com/office/drawing/2014/main" val="706065549"/>
                  </a:ext>
                </a:extLst>
              </a:tr>
              <a:tr h="537954">
                <a:tc>
                  <a:txBody>
                    <a:bodyPr/>
                    <a:lstStyle/>
                    <a:p>
                      <a:pPr>
                        <a:buNone/>
                      </a:pPr>
                      <a:r>
                        <a:rPr lang="en-US" b="0">
                          <a:effectLst/>
                        </a:rPr>
                        <a:t>Kaustinen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a:effectLst/>
                        </a:rPr>
                        <a:t>11</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595247697"/>
                  </a:ext>
                </a:extLst>
              </a:tr>
              <a:tr h="576380">
                <a:tc>
                  <a:txBody>
                    <a:bodyPr/>
                    <a:lstStyle/>
                    <a:p>
                      <a:pPr>
                        <a:buNone/>
                      </a:pPr>
                      <a:r>
                        <a:rPr lang="en-US" b="0">
                          <a:effectLst/>
                        </a:rPr>
                        <a:t>Kokkola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a:effectLst/>
                        </a:rPr>
                        <a:t>78</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2013429553"/>
                  </a:ext>
                </a:extLst>
              </a:tr>
              <a:tr h="537954">
                <a:tc>
                  <a:txBody>
                    <a:bodyPr/>
                    <a:lstStyle/>
                    <a:p>
                      <a:pPr>
                        <a:buNone/>
                      </a:pPr>
                      <a:r>
                        <a:rPr lang="en-US" b="0" err="1">
                          <a:effectLst/>
                        </a:rPr>
                        <a:t>Toholampi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a:effectLst/>
                        </a:rPr>
                        <a:t>1</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932554951"/>
                  </a:ext>
                </a:extLst>
              </a:tr>
              <a:tr h="384253">
                <a:tc>
                  <a:txBody>
                    <a:bodyPr/>
                    <a:lstStyle/>
                    <a:p>
                      <a:pPr>
                        <a:buNone/>
                      </a:pPr>
                      <a:r>
                        <a:rPr lang="en-US" b="0" err="1">
                          <a:effectLst/>
                        </a:rPr>
                        <a:t>Veteli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a:effectLst/>
                        </a:rPr>
                        <a:t>4</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3994544434"/>
                  </a:ext>
                </a:extLst>
              </a:tr>
              <a:tr h="576380">
                <a:tc>
                  <a:txBody>
                    <a:bodyPr/>
                    <a:lstStyle/>
                    <a:p>
                      <a:pPr>
                        <a:buNone/>
                      </a:pPr>
                      <a:r>
                        <a:rPr lang="en-US" b="0" err="1">
                          <a:effectLst/>
                        </a:rPr>
                        <a:t>Yhteensä</a:t>
                      </a:r>
                      <a:r>
                        <a:rPr lang="en-US" b="0">
                          <a:effectLs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a:effectLst/>
                        </a:rPr>
                        <a:t>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US">
                          <a:effectLst/>
                        </a:rPr>
                        <a:t>167</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4050963725"/>
                  </a:ext>
                </a:extLst>
              </a:tr>
            </a:tbl>
          </a:graphicData>
        </a:graphic>
      </p:graphicFrame>
    </p:spTree>
    <p:extLst>
      <p:ext uri="{BB962C8B-B14F-4D97-AF65-F5344CB8AC3E}">
        <p14:creationId xmlns:p14="http://schemas.microsoft.com/office/powerpoint/2010/main" val="162940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D5DB-0202-B64D-AFBF-725BEC5A0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77BA0-0FB8-20F1-78CE-7F585DD134E6}"/>
              </a:ext>
            </a:extLst>
          </p:cNvPr>
          <p:cNvSpPr>
            <a:spLocks noGrp="1"/>
          </p:cNvSpPr>
          <p:nvPr>
            <p:ph type="title"/>
          </p:nvPr>
        </p:nvSpPr>
        <p:spPr>
          <a:xfrm>
            <a:off x="765132" y="532139"/>
            <a:ext cx="10515600" cy="823355"/>
          </a:xfrm>
        </p:spPr>
        <p:txBody>
          <a:bodyPr/>
          <a:lstStyle/>
          <a:p>
            <a:pPr>
              <a:lnSpc>
                <a:spcPct val="100000"/>
              </a:lnSpc>
              <a:spcBef>
                <a:spcPts val="1000"/>
              </a:spcBef>
            </a:pPr>
            <a:r>
              <a:rPr lang="fi-FI" sz="2000">
                <a:ea typeface="Tahoma"/>
                <a:cs typeface="Tahoma"/>
              </a:rPr>
              <a:t>NY: Tavoite 5. Kartoitetaan tukea tarvitseville opiskelijoille soveltuvia tuettuja työpaikkoja ja tuetaan yrityksiä palkkaamaan tukea tarvitsevia nuoria.</a:t>
            </a:r>
            <a:endParaRPr lang="en-US" sz="1600">
              <a:ea typeface="Tahoma"/>
              <a:cs typeface="Tahoma"/>
            </a:endParaRPr>
          </a:p>
        </p:txBody>
      </p:sp>
      <p:sp>
        <p:nvSpPr>
          <p:cNvPr id="3" name="Content Placeholder 2">
            <a:extLst>
              <a:ext uri="{FF2B5EF4-FFF2-40B4-BE49-F238E27FC236}">
                <a16:creationId xmlns:a16="http://schemas.microsoft.com/office/drawing/2014/main" id="{08CEF019-D150-7BEA-4CF1-F5CEF1589256}"/>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graphicFrame>
        <p:nvGraphicFramePr>
          <p:cNvPr id="9" name="Content Placeholder 8">
            <a:extLst>
              <a:ext uri="{FF2B5EF4-FFF2-40B4-BE49-F238E27FC236}">
                <a16:creationId xmlns:a16="http://schemas.microsoft.com/office/drawing/2014/main" id="{6353138B-A354-B3C3-8CF6-B5A24BD02E09}"/>
              </a:ext>
            </a:extLst>
          </p:cNvPr>
          <p:cNvGraphicFramePr>
            <a:graphicFrameLocks noGrp="1"/>
          </p:cNvGraphicFramePr>
          <p:nvPr>
            <p:ph idx="10"/>
            <p:extLst>
              <p:ext uri="{D42A27DB-BD31-4B8C-83A1-F6EECF244321}">
                <p14:modId xmlns:p14="http://schemas.microsoft.com/office/powerpoint/2010/main" val="1300581676"/>
              </p:ext>
            </p:extLst>
          </p:nvPr>
        </p:nvGraphicFramePr>
        <p:xfrm>
          <a:off x="757417" y="2134383"/>
          <a:ext cx="3387076" cy="1003986"/>
        </p:xfrm>
        <a:graphic>
          <a:graphicData uri="http://schemas.openxmlformats.org/drawingml/2006/table">
            <a:tbl>
              <a:tblPr firstRow="1" firstCol="1" bandRow="1">
                <a:tableStyleId>{0E3FDE45-AF77-4B5C-9715-49D594BDF05E}</a:tableStyleId>
              </a:tblPr>
              <a:tblGrid>
                <a:gridCol w="2579473">
                  <a:extLst>
                    <a:ext uri="{9D8B030D-6E8A-4147-A177-3AD203B41FA5}">
                      <a16:colId xmlns:a16="http://schemas.microsoft.com/office/drawing/2014/main" val="2492421764"/>
                    </a:ext>
                  </a:extLst>
                </a:gridCol>
                <a:gridCol w="807603">
                  <a:extLst>
                    <a:ext uri="{9D8B030D-6E8A-4147-A177-3AD203B41FA5}">
                      <a16:colId xmlns:a16="http://schemas.microsoft.com/office/drawing/2014/main" val="3056102927"/>
                    </a:ext>
                  </a:extLst>
                </a:gridCol>
              </a:tblGrid>
              <a:tr h="334662">
                <a:tc>
                  <a:txBody>
                    <a:bodyPr/>
                    <a:lstStyle/>
                    <a:p>
                      <a:pPr>
                        <a:buNone/>
                      </a:pPr>
                      <a:r>
                        <a:rPr lang="en-US" b="0" err="1">
                          <a:effectLst/>
                        </a:rPr>
                        <a:t>puhelut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612414"/>
                  </a:ext>
                </a:extLst>
              </a:tr>
              <a:tr h="334662">
                <a:tc>
                  <a:txBody>
                    <a:bodyPr/>
                    <a:lstStyle/>
                    <a:p>
                      <a:pPr>
                        <a:buNone/>
                      </a:pPr>
                      <a:r>
                        <a:rPr lang="en-US" b="0" err="1">
                          <a:effectLst/>
                        </a:rPr>
                        <a:t>sähköpostit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383636"/>
                  </a:ext>
                </a:extLst>
              </a:tr>
              <a:tr h="334662">
                <a:tc>
                  <a:txBody>
                    <a:bodyPr/>
                    <a:lstStyle/>
                    <a:p>
                      <a:pPr>
                        <a:buNone/>
                      </a:pPr>
                      <a:r>
                        <a:rPr lang="en-US" b="0" err="1">
                          <a:effectLst/>
                        </a:rPr>
                        <a:t>tapaamiset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702238"/>
                  </a:ext>
                </a:extLst>
              </a:tr>
            </a:tbl>
          </a:graphicData>
        </a:graphic>
      </p:graphicFrame>
      <p:sp>
        <p:nvSpPr>
          <p:cNvPr id="6" name="Tekstiruutu 5">
            <a:extLst>
              <a:ext uri="{FF2B5EF4-FFF2-40B4-BE49-F238E27FC236}">
                <a16:creationId xmlns:a16="http://schemas.microsoft.com/office/drawing/2014/main" id="{3F653DAD-456F-3D14-BEEC-5E9061CD661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B01CDD36-6B26-3AA5-8B00-532A5C42303D}"/>
              </a:ext>
            </a:extLst>
          </p:cNvPr>
          <p:cNvSpPr txBox="1"/>
          <p:nvPr/>
        </p:nvSpPr>
        <p:spPr>
          <a:xfrm>
            <a:off x="761206" y="17113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000" err="1">
                <a:ea typeface="Tahoma"/>
                <a:cs typeface="Tahoma"/>
              </a:rPr>
              <a:t>Työnantajayhteistyö</a:t>
            </a:r>
            <a:endParaRPr lang="en-US" sz="2000" err="1"/>
          </a:p>
        </p:txBody>
      </p:sp>
      <p:graphicFrame>
        <p:nvGraphicFramePr>
          <p:cNvPr id="12" name="Table 11">
            <a:extLst>
              <a:ext uri="{FF2B5EF4-FFF2-40B4-BE49-F238E27FC236}">
                <a16:creationId xmlns:a16="http://schemas.microsoft.com/office/drawing/2014/main" id="{7AEB45A1-05DB-7CBB-969E-24A1219096D4}"/>
              </a:ext>
            </a:extLst>
          </p:cNvPr>
          <p:cNvGraphicFramePr>
            <a:graphicFrameLocks noGrp="1"/>
          </p:cNvGraphicFramePr>
          <p:nvPr>
            <p:extLst>
              <p:ext uri="{D42A27DB-BD31-4B8C-83A1-F6EECF244321}">
                <p14:modId xmlns:p14="http://schemas.microsoft.com/office/powerpoint/2010/main" val="1693846097"/>
              </p:ext>
            </p:extLst>
          </p:nvPr>
        </p:nvGraphicFramePr>
        <p:xfrm>
          <a:off x="753111" y="3425351"/>
          <a:ext cx="3398234" cy="1065768"/>
        </p:xfrm>
        <a:graphic>
          <a:graphicData uri="http://schemas.openxmlformats.org/drawingml/2006/table">
            <a:tbl>
              <a:tblPr firstRow="1" firstCol="1" bandRow="1">
                <a:tableStyleId>{0E3FDE45-AF77-4B5C-9715-49D594BDF05E}</a:tableStyleId>
              </a:tblPr>
              <a:tblGrid>
                <a:gridCol w="2581992">
                  <a:extLst>
                    <a:ext uri="{9D8B030D-6E8A-4147-A177-3AD203B41FA5}">
                      <a16:colId xmlns:a16="http://schemas.microsoft.com/office/drawing/2014/main" val="3896113590"/>
                    </a:ext>
                  </a:extLst>
                </a:gridCol>
                <a:gridCol w="816242">
                  <a:extLst>
                    <a:ext uri="{9D8B030D-6E8A-4147-A177-3AD203B41FA5}">
                      <a16:colId xmlns:a16="http://schemas.microsoft.com/office/drawing/2014/main" val="103247087"/>
                    </a:ext>
                  </a:extLst>
                </a:gridCol>
              </a:tblGrid>
              <a:tr h="339810">
                <a:tc>
                  <a:txBody>
                    <a:bodyPr/>
                    <a:lstStyle/>
                    <a:p>
                      <a:pPr>
                        <a:buNone/>
                      </a:pPr>
                      <a:r>
                        <a:rPr lang="en-US" b="0" err="1">
                          <a:effectLst/>
                        </a:rPr>
                        <a:t>työhaastattelut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2324429"/>
                  </a:ext>
                </a:extLst>
              </a:tr>
              <a:tr h="324364">
                <a:tc>
                  <a:txBody>
                    <a:bodyPr/>
                    <a:lstStyle/>
                    <a:p>
                      <a:pPr>
                        <a:buNone/>
                      </a:pPr>
                      <a:r>
                        <a:rPr lang="en-US" b="0" err="1">
                          <a:effectLst/>
                        </a:rPr>
                        <a:t>työkokeilut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363283"/>
                  </a:ext>
                </a:extLst>
              </a:tr>
              <a:tr h="401594">
                <a:tc>
                  <a:txBody>
                    <a:bodyPr/>
                    <a:lstStyle/>
                    <a:p>
                      <a:pPr>
                        <a:buNone/>
                      </a:pPr>
                      <a:r>
                        <a:rPr lang="en-US" b="0" err="1">
                          <a:effectLst/>
                        </a:rPr>
                        <a:t>työllistyminen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b="0">
                          <a:effectLst/>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915298"/>
                  </a:ext>
                </a:extLst>
              </a:tr>
            </a:tbl>
          </a:graphicData>
        </a:graphic>
      </p:graphicFrame>
      <p:sp>
        <p:nvSpPr>
          <p:cNvPr id="8" name="TextBox 7">
            <a:extLst>
              <a:ext uri="{FF2B5EF4-FFF2-40B4-BE49-F238E27FC236}">
                <a16:creationId xmlns:a16="http://schemas.microsoft.com/office/drawing/2014/main" id="{6661630B-3DC5-B4C1-A778-8FD56500921A}"/>
              </a:ext>
            </a:extLst>
          </p:cNvPr>
          <p:cNvSpPr txBox="1"/>
          <p:nvPr/>
        </p:nvSpPr>
        <p:spPr>
          <a:xfrm>
            <a:off x="5404253" y="1598613"/>
            <a:ext cx="4889678" cy="40010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err="1">
                <a:ea typeface="Tahoma"/>
                <a:cs typeface="Tahoma"/>
              </a:rPr>
              <a:t>Työhaastattelut</a:t>
            </a:r>
            <a:r>
              <a:rPr lang="en-US" sz="2000">
                <a:ea typeface="Tahoma"/>
                <a:cs typeface="Tahoma"/>
              </a:rPr>
              <a:t> </a:t>
            </a:r>
            <a:r>
              <a:rPr lang="en-US" sz="2000" err="1">
                <a:ea typeface="Tahoma"/>
                <a:cs typeface="Tahoma"/>
              </a:rPr>
              <a:t>rakennusala</a:t>
            </a:r>
            <a:r>
              <a:rPr lang="en-US" sz="2000">
                <a:ea typeface="Tahoma"/>
                <a:cs typeface="Tahoma"/>
              </a:rPr>
              <a:t>, </a:t>
            </a:r>
            <a:r>
              <a:rPr lang="en-US" sz="2000" err="1">
                <a:ea typeface="Tahoma"/>
                <a:cs typeface="Tahoma"/>
              </a:rPr>
              <a:t>kiinteistönhoito</a:t>
            </a:r>
            <a:r>
              <a:rPr lang="en-US" sz="2000">
                <a:ea typeface="Tahoma"/>
                <a:cs typeface="Tahoma"/>
              </a:rPr>
              <a:t>- ja </a:t>
            </a:r>
            <a:r>
              <a:rPr lang="en-US" sz="2000" err="1">
                <a:ea typeface="Tahoma"/>
                <a:cs typeface="Tahoma"/>
              </a:rPr>
              <a:t>ravintola</a:t>
            </a:r>
            <a:r>
              <a:rPr lang="en-US" sz="2000">
                <a:ea typeface="Tahoma"/>
                <a:cs typeface="Tahoma"/>
              </a:rPr>
              <a:t>-ala. </a:t>
            </a:r>
          </a:p>
          <a:p>
            <a:endParaRPr lang="en-US" sz="2000">
              <a:ea typeface="Tahoma"/>
              <a:cs typeface="Tahoma"/>
            </a:endParaRPr>
          </a:p>
          <a:p>
            <a:r>
              <a:rPr lang="en-US" sz="2000" err="1">
                <a:ea typeface="Tahoma"/>
                <a:cs typeface="Tahoma"/>
              </a:rPr>
              <a:t>Työkokeilut</a:t>
            </a:r>
            <a:r>
              <a:rPr lang="en-US" sz="2000">
                <a:ea typeface="Tahoma"/>
                <a:cs typeface="Tahoma"/>
              </a:rPr>
              <a:t>: </a:t>
            </a:r>
          </a:p>
          <a:p>
            <a:r>
              <a:rPr lang="en-US" sz="2000" err="1">
                <a:ea typeface="Tahoma"/>
                <a:cs typeface="Tahoma"/>
              </a:rPr>
              <a:t>Kaupan</a:t>
            </a:r>
            <a:r>
              <a:rPr lang="en-US" sz="2000">
                <a:ea typeface="Tahoma"/>
                <a:cs typeface="Tahoma"/>
              </a:rPr>
              <a:t>- ja It-ala,</a:t>
            </a:r>
          </a:p>
          <a:p>
            <a:r>
              <a:rPr lang="en-US" sz="2000" err="1">
                <a:ea typeface="Tahoma"/>
                <a:cs typeface="Tahoma"/>
              </a:rPr>
              <a:t>Kokkolan</a:t>
            </a:r>
            <a:r>
              <a:rPr lang="en-US" sz="2000">
                <a:ea typeface="Tahoma"/>
                <a:cs typeface="Tahoma"/>
              </a:rPr>
              <a:t> </a:t>
            </a:r>
            <a:r>
              <a:rPr lang="en-US" sz="2000" err="1">
                <a:ea typeface="Tahoma"/>
                <a:cs typeface="Tahoma"/>
              </a:rPr>
              <a:t>kaupunki</a:t>
            </a:r>
            <a:r>
              <a:rPr lang="en-US" sz="2000">
                <a:ea typeface="Tahoma"/>
                <a:cs typeface="Tahoma"/>
              </a:rPr>
              <a:t>, </a:t>
            </a:r>
            <a:r>
              <a:rPr lang="en-US" sz="2000" err="1">
                <a:ea typeface="Tahoma"/>
                <a:cs typeface="Tahoma"/>
              </a:rPr>
              <a:t>Kokkolan</a:t>
            </a:r>
            <a:r>
              <a:rPr lang="en-US" sz="2000">
                <a:ea typeface="Tahoma"/>
                <a:cs typeface="Tahoma"/>
              </a:rPr>
              <a:t> </a:t>
            </a:r>
            <a:r>
              <a:rPr lang="en-US" sz="2000" err="1">
                <a:ea typeface="Tahoma"/>
                <a:cs typeface="Tahoma"/>
              </a:rPr>
              <a:t>kaupungin</a:t>
            </a:r>
            <a:r>
              <a:rPr lang="en-US" sz="2000">
                <a:ea typeface="Tahoma"/>
                <a:cs typeface="Tahoma"/>
              </a:rPr>
              <a:t> </a:t>
            </a:r>
            <a:r>
              <a:rPr lang="en-US" sz="2000" err="1">
                <a:ea typeface="Tahoma"/>
                <a:cs typeface="Tahoma"/>
              </a:rPr>
              <a:t>teatteri</a:t>
            </a:r>
            <a:r>
              <a:rPr lang="en-US" sz="2000">
                <a:ea typeface="Tahoma"/>
                <a:cs typeface="Tahoma"/>
              </a:rPr>
              <a:t> ja SPR.</a:t>
            </a:r>
          </a:p>
          <a:p>
            <a:endParaRPr lang="en-US" sz="2000">
              <a:ea typeface="Tahoma"/>
              <a:cs typeface="Tahoma"/>
            </a:endParaRPr>
          </a:p>
          <a:p>
            <a:r>
              <a:rPr lang="en-US" sz="2000" err="1">
                <a:ea typeface="Tahoma"/>
                <a:cs typeface="Tahoma"/>
              </a:rPr>
              <a:t>Työllistyminen</a:t>
            </a:r>
            <a:r>
              <a:rPr lang="en-US" sz="2000">
                <a:ea typeface="Tahoma"/>
                <a:cs typeface="Tahoma"/>
              </a:rPr>
              <a:t>: </a:t>
            </a:r>
          </a:p>
          <a:p>
            <a:r>
              <a:rPr lang="en-US" sz="2000" err="1">
                <a:ea typeface="Tahoma"/>
                <a:cs typeface="Tahoma"/>
              </a:rPr>
              <a:t>Ravintola</a:t>
            </a:r>
            <a:r>
              <a:rPr lang="en-US" sz="2000">
                <a:ea typeface="Tahoma"/>
                <a:cs typeface="Tahoma"/>
              </a:rPr>
              <a:t> ala, </a:t>
            </a:r>
            <a:r>
              <a:rPr lang="en-US" sz="2000" err="1">
                <a:ea typeface="Tahoma"/>
                <a:cs typeface="Tahoma"/>
              </a:rPr>
              <a:t>kaupan</a:t>
            </a:r>
            <a:r>
              <a:rPr lang="en-US" sz="2000">
                <a:ea typeface="Tahoma"/>
                <a:cs typeface="Tahoma"/>
              </a:rPr>
              <a:t> ala, </a:t>
            </a:r>
            <a:r>
              <a:rPr lang="en-US" sz="2000" err="1">
                <a:ea typeface="Tahoma"/>
                <a:cs typeface="Tahoma"/>
              </a:rPr>
              <a:t>rakennusala</a:t>
            </a:r>
            <a:r>
              <a:rPr lang="en-US" sz="2000">
                <a:ea typeface="Tahoma"/>
                <a:cs typeface="Tahoma"/>
              </a:rPr>
              <a:t> ja SPR.</a:t>
            </a:r>
          </a:p>
          <a:p>
            <a:endParaRPr lang="en-US" sz="2000">
              <a:ea typeface="Tahoma"/>
              <a:cs typeface="Tahoma"/>
            </a:endParaRPr>
          </a:p>
          <a:p>
            <a:endParaRPr lang="en-US" sz="2000">
              <a:ea typeface="Tahoma"/>
              <a:cs typeface="Tahoma"/>
            </a:endParaRPr>
          </a:p>
        </p:txBody>
      </p:sp>
      <p:sp>
        <p:nvSpPr>
          <p:cNvPr id="4" name="TextBox 3">
            <a:extLst>
              <a:ext uri="{FF2B5EF4-FFF2-40B4-BE49-F238E27FC236}">
                <a16:creationId xmlns:a16="http://schemas.microsoft.com/office/drawing/2014/main" id="{569ADE5A-594C-3414-8991-0DD5A8774359}"/>
              </a:ext>
            </a:extLst>
          </p:cNvPr>
          <p:cNvSpPr txBox="1"/>
          <p:nvPr/>
        </p:nvSpPr>
        <p:spPr>
          <a:xfrm>
            <a:off x="760672" y="4817285"/>
            <a:ext cx="3752045" cy="8925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err="1">
                <a:ea typeface="Tahoma"/>
                <a:cs typeface="Tahoma"/>
              </a:rPr>
              <a:t>Hankkeessa</a:t>
            </a:r>
            <a:r>
              <a:rPr lang="en-US" sz="2000">
                <a:ea typeface="Tahoma"/>
                <a:cs typeface="Tahoma"/>
              </a:rPr>
              <a:t> on </a:t>
            </a:r>
            <a:r>
              <a:rPr lang="en-US" sz="2000" err="1">
                <a:ea typeface="Tahoma"/>
                <a:cs typeface="Tahoma"/>
              </a:rPr>
              <a:t>mukana</a:t>
            </a:r>
            <a:r>
              <a:rPr lang="en-US" sz="2000">
                <a:ea typeface="Tahoma"/>
                <a:cs typeface="Tahoma"/>
              </a:rPr>
              <a:t> </a:t>
            </a:r>
            <a:r>
              <a:rPr lang="en-US" sz="2000" err="1">
                <a:ea typeface="Tahoma"/>
                <a:cs typeface="Tahoma"/>
              </a:rPr>
              <a:t>ollut</a:t>
            </a:r>
            <a:r>
              <a:rPr lang="en-US" sz="2000">
                <a:ea typeface="Tahoma"/>
                <a:cs typeface="Tahoma"/>
              </a:rPr>
              <a:t> </a:t>
            </a:r>
            <a:r>
              <a:rPr lang="en-US" sz="2000" err="1">
                <a:ea typeface="Tahoma"/>
                <a:cs typeface="Tahoma"/>
              </a:rPr>
              <a:t>tänä</a:t>
            </a:r>
            <a:r>
              <a:rPr lang="en-US" sz="2000">
                <a:ea typeface="Tahoma"/>
                <a:cs typeface="Tahoma"/>
              </a:rPr>
              <a:t> </a:t>
            </a:r>
            <a:r>
              <a:rPr lang="en-US" sz="2000" err="1">
                <a:ea typeface="Tahoma"/>
                <a:cs typeface="Tahoma"/>
              </a:rPr>
              <a:t>vuonna</a:t>
            </a:r>
            <a:r>
              <a:rPr lang="en-US" sz="2000">
                <a:ea typeface="Tahoma"/>
                <a:cs typeface="Tahoma"/>
              </a:rPr>
              <a:t> 17 </a:t>
            </a:r>
            <a:r>
              <a:rPr lang="en-US" sz="2000" err="1">
                <a:ea typeface="Tahoma"/>
                <a:cs typeface="Tahoma"/>
              </a:rPr>
              <a:t>yritystä</a:t>
            </a:r>
            <a:r>
              <a:rPr lang="en-US">
                <a:ea typeface="Tahoma"/>
                <a:cs typeface="Tahoma"/>
              </a:rPr>
              <a:t>. </a:t>
            </a:r>
          </a:p>
          <a:p>
            <a:endParaRPr lang="en-US">
              <a:ea typeface="Tahoma"/>
              <a:cs typeface="Tahoma"/>
            </a:endParaRPr>
          </a:p>
        </p:txBody>
      </p:sp>
    </p:spTree>
    <p:extLst>
      <p:ext uri="{BB962C8B-B14F-4D97-AF65-F5344CB8AC3E}">
        <p14:creationId xmlns:p14="http://schemas.microsoft.com/office/powerpoint/2010/main" val="202229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4CAE61-E3B7-6176-2714-C35755F631B9}"/>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ABB2CE3F-C42A-3CB6-732F-C18448993159}"/>
              </a:ext>
            </a:extLst>
          </p:cNvPr>
          <p:cNvSpPr>
            <a:spLocks noGrp="1"/>
          </p:cNvSpPr>
          <p:nvPr>
            <p:ph type="title"/>
          </p:nvPr>
        </p:nvSpPr>
        <p:spPr>
          <a:xfrm>
            <a:off x="848497" y="200368"/>
            <a:ext cx="10515600" cy="1033907"/>
          </a:xfrm>
        </p:spPr>
        <p:txBody>
          <a:bodyPr vert="horz" lIns="0" tIns="0" rIns="0" bIns="0" rtlCol="0" anchor="b" anchorCtr="0">
            <a:normAutofit fontScale="90000"/>
          </a:bodyPr>
          <a:lstStyle/>
          <a:p>
            <a:r>
              <a:rPr lang="fi-FI"/>
              <a:t> </a:t>
            </a:r>
            <a:br>
              <a:rPr lang="fi-FI"/>
            </a:br>
            <a:r>
              <a:rPr lang="fi-FI"/>
              <a:t>Kirjo</a:t>
            </a:r>
            <a:r>
              <a:rPr lang="fi-FI" b="1" kern="1200">
                <a:latin typeface="+mj-lt"/>
                <a:ea typeface="+mj-ea"/>
                <a:cs typeface="+mj-cs"/>
              </a:rPr>
              <a:t> kick off-päivä 25.11.2025</a:t>
            </a:r>
          </a:p>
        </p:txBody>
      </p:sp>
      <p:sp>
        <p:nvSpPr>
          <p:cNvPr id="4" name="TextBox 3">
            <a:extLst>
              <a:ext uri="{FF2B5EF4-FFF2-40B4-BE49-F238E27FC236}">
                <a16:creationId xmlns:a16="http://schemas.microsoft.com/office/drawing/2014/main" id="{17AC963B-A1D4-32DA-C44D-21DD5D326508}"/>
              </a:ext>
            </a:extLst>
          </p:cNvPr>
          <p:cNvSpPr txBox="1"/>
          <p:nvPr/>
        </p:nvSpPr>
        <p:spPr>
          <a:xfrm>
            <a:off x="838200" y="1886786"/>
            <a:ext cx="4889066" cy="3645334"/>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228600" indent="-228600">
              <a:lnSpc>
                <a:spcPct val="80000"/>
              </a:lnSpc>
              <a:spcBef>
                <a:spcPts val="1000"/>
              </a:spcBef>
              <a:buFont typeface="Arial" panose="020B0604020202020204" pitchFamily="34" charset="0"/>
              <a:buChar char="•"/>
            </a:pPr>
            <a:r>
              <a:rPr lang="fi-FI" sz="2000" b="0" i="0"/>
              <a:t>Keski-Pohjanmaalla on käynnistetty Kelan rahoittama Kirjo-projekti, joka kehittää neurokirjon lasten ja nuorten palveluja yhteistyössä eri alueen toimijoiden kanssa.</a:t>
            </a:r>
            <a:endParaRPr lang="en-US"/>
          </a:p>
          <a:p>
            <a:pPr marL="228600" indent="-228600">
              <a:lnSpc>
                <a:spcPct val="80000"/>
              </a:lnSpc>
              <a:spcBef>
                <a:spcPts val="1000"/>
              </a:spcBef>
              <a:buFont typeface="Arial" panose="020B0604020202020204" pitchFamily="34" charset="0"/>
              <a:buChar char="•"/>
            </a:pPr>
            <a:r>
              <a:rPr lang="fi-FI" sz="2000" b="0" i="0"/>
              <a:t>Projektin tavoitteena on parantaa tuen, hoidon ja kuntoutuksen piiriin pääsyä sekä selkiyttää Kelan kuntoutuksiin ohjautumisen polkua. </a:t>
            </a:r>
            <a:endParaRPr lang="fi-FI"/>
          </a:p>
          <a:p>
            <a:pPr marL="228600" indent="-228600">
              <a:lnSpc>
                <a:spcPct val="80000"/>
              </a:lnSpc>
              <a:spcBef>
                <a:spcPts val="1000"/>
              </a:spcBef>
              <a:buFont typeface="Arial" panose="020B0604020202020204" pitchFamily="34" charset="0"/>
              <a:buChar char="•"/>
            </a:pPr>
            <a:r>
              <a:rPr lang="fi-FI" sz="2000">
                <a:ea typeface="Tahoma"/>
                <a:cs typeface="Tahoma"/>
              </a:rPr>
              <a:t>Yhteistyössä Neurokirjon nuoren koulupolku perusopetuksesta toiselle asteelle ja työelämään tapahtuma.</a:t>
            </a:r>
            <a:endParaRPr lang="fi-FI" sz="2000"/>
          </a:p>
        </p:txBody>
      </p:sp>
      <p:pic>
        <p:nvPicPr>
          <p:cNvPr id="14" name="Picture Placeholder 13">
            <a:extLst>
              <a:ext uri="{FF2B5EF4-FFF2-40B4-BE49-F238E27FC236}">
                <a16:creationId xmlns:a16="http://schemas.microsoft.com/office/drawing/2014/main" id="{4B5906D4-4486-5B27-6F1C-0B5583BD6CDB}"/>
              </a:ext>
            </a:extLst>
          </p:cNvPr>
          <p:cNvPicPr>
            <a:picLocks noGrp="1" noChangeAspect="1"/>
          </p:cNvPicPr>
          <p:nvPr>
            <p:ph idx="10"/>
          </p:nvPr>
        </p:nvPicPr>
        <p:blipFill>
          <a:blip r:embed="rId2"/>
          <a:stretch/>
        </p:blipFill>
        <p:spPr>
          <a:xfrm rot="16200000">
            <a:off x="6852796" y="1279230"/>
            <a:ext cx="3645334" cy="4860445"/>
          </a:xfrm>
          <a:prstGeom prst="rect">
            <a:avLst/>
          </a:prstGeom>
          <a:noFill/>
        </p:spPr>
      </p:pic>
      <p:pic>
        <p:nvPicPr>
          <p:cNvPr id="3" name="Picture 2">
            <a:extLst>
              <a:ext uri="{FF2B5EF4-FFF2-40B4-BE49-F238E27FC236}">
                <a16:creationId xmlns:a16="http://schemas.microsoft.com/office/drawing/2014/main" id="{4A8CD81F-390A-12D1-2FB7-CC45BD21DE11}"/>
              </a:ext>
            </a:extLst>
          </p:cNvPr>
          <p:cNvPicPr>
            <a:picLocks noChangeAspect="1"/>
          </p:cNvPicPr>
          <p:nvPr/>
        </p:nvPicPr>
        <p:blipFill>
          <a:blip r:embed="rId3"/>
          <a:stretch>
            <a:fillRect/>
          </a:stretch>
        </p:blipFill>
        <p:spPr>
          <a:xfrm>
            <a:off x="6108580" y="1411746"/>
            <a:ext cx="4940893" cy="4503834"/>
          </a:xfrm>
          <a:prstGeom prst="rect">
            <a:avLst/>
          </a:prstGeom>
        </p:spPr>
      </p:pic>
    </p:spTree>
    <p:extLst>
      <p:ext uri="{BB962C8B-B14F-4D97-AF65-F5344CB8AC3E}">
        <p14:creationId xmlns:p14="http://schemas.microsoft.com/office/powerpoint/2010/main" val="1889464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1BBE970-78B4-BE73-FA60-0ED56A877EA2}"/>
              </a:ext>
            </a:extLst>
          </p:cNvPr>
          <p:cNvSpPr>
            <a:spLocks noGrp="1"/>
          </p:cNvSpPr>
          <p:nvPr>
            <p:ph type="title"/>
          </p:nvPr>
        </p:nvSpPr>
        <p:spPr>
          <a:xfrm>
            <a:off x="838200" y="365125"/>
            <a:ext cx="4889066" cy="1033907"/>
          </a:xfrm>
        </p:spPr>
        <p:txBody>
          <a:bodyPr anchor="b">
            <a:normAutofit/>
          </a:bodyPr>
          <a:lstStyle/>
          <a:p>
            <a:r>
              <a:rPr lang="en-US" sz="2500" err="1"/>
              <a:t>Ravintola</a:t>
            </a:r>
            <a:r>
              <a:rPr lang="en-US" sz="2500"/>
              <a:t>- ja Catering </a:t>
            </a:r>
            <a:r>
              <a:rPr lang="en-US" sz="2500" err="1"/>
              <a:t>alan</a:t>
            </a:r>
            <a:r>
              <a:rPr lang="en-US" sz="2500"/>
              <a:t> </a:t>
            </a:r>
            <a:r>
              <a:rPr lang="en-US" sz="2500" err="1"/>
              <a:t>työkohtaamo</a:t>
            </a:r>
            <a:r>
              <a:rPr lang="en-US" sz="2500"/>
              <a:t> </a:t>
            </a:r>
            <a:br>
              <a:rPr lang="en-US" sz="2500"/>
            </a:br>
            <a:r>
              <a:rPr lang="en-US" sz="2500"/>
              <a:t>16.2.2026</a:t>
            </a:r>
          </a:p>
        </p:txBody>
      </p:sp>
      <p:sp>
        <p:nvSpPr>
          <p:cNvPr id="21" name="Content Placeholder 2">
            <a:extLst>
              <a:ext uri="{FF2B5EF4-FFF2-40B4-BE49-F238E27FC236}">
                <a16:creationId xmlns:a16="http://schemas.microsoft.com/office/drawing/2014/main" id="{05CE7469-E132-3E67-7D95-8F60BB48410E}"/>
              </a:ext>
            </a:extLst>
          </p:cNvPr>
          <p:cNvSpPr>
            <a:spLocks noGrp="1"/>
          </p:cNvSpPr>
          <p:nvPr>
            <p:ph idx="1"/>
          </p:nvPr>
        </p:nvSpPr>
        <p:spPr>
          <a:xfrm>
            <a:off x="838200" y="1886786"/>
            <a:ext cx="4889066" cy="3645334"/>
          </a:xfrm>
        </p:spPr>
        <p:txBody>
          <a:bodyPr vert="horz" lIns="0" tIns="0" rIns="0" bIns="0" rtlCol="0" anchor="t">
            <a:normAutofit/>
          </a:bodyPr>
          <a:lstStyle/>
          <a:p>
            <a:endParaRPr lang="en-US"/>
          </a:p>
          <a:p>
            <a:r>
              <a:rPr lang="en-US" err="1"/>
              <a:t>Tapahtuma</a:t>
            </a:r>
            <a:r>
              <a:rPr lang="en-US"/>
              <a:t> </a:t>
            </a:r>
            <a:r>
              <a:rPr lang="en-US" err="1"/>
              <a:t>oli</a:t>
            </a:r>
            <a:r>
              <a:rPr lang="en-US"/>
              <a:t> </a:t>
            </a:r>
            <a:r>
              <a:rPr lang="en-US" err="1"/>
              <a:t>suunnattu</a:t>
            </a:r>
            <a:r>
              <a:rPr lang="en-US"/>
              <a:t> </a:t>
            </a:r>
            <a:r>
              <a:rPr lang="en-US" err="1"/>
              <a:t>alan</a:t>
            </a:r>
            <a:r>
              <a:rPr lang="en-US"/>
              <a:t> </a:t>
            </a:r>
            <a:r>
              <a:rPr lang="en-US" err="1"/>
              <a:t>opiskelijoille</a:t>
            </a:r>
            <a:r>
              <a:rPr lang="en-US"/>
              <a:t> ja </a:t>
            </a:r>
            <a:r>
              <a:rPr lang="en-US" err="1"/>
              <a:t>työnantajille</a:t>
            </a:r>
            <a:r>
              <a:rPr lang="en-US"/>
              <a:t>.</a:t>
            </a:r>
            <a:endParaRPr lang="en-US">
              <a:ea typeface="Tahoma"/>
              <a:cs typeface="Tahoma"/>
            </a:endParaRPr>
          </a:p>
          <a:p>
            <a:r>
              <a:rPr lang="en-US" err="1"/>
              <a:t>Tapahtumaan</a:t>
            </a:r>
            <a:r>
              <a:rPr lang="en-US"/>
              <a:t> </a:t>
            </a:r>
            <a:r>
              <a:rPr lang="en-US" err="1"/>
              <a:t>kutsuttiin</a:t>
            </a:r>
            <a:r>
              <a:rPr lang="en-US"/>
              <a:t> </a:t>
            </a:r>
            <a:r>
              <a:rPr lang="en-US" err="1"/>
              <a:t>laajasti</a:t>
            </a:r>
            <a:r>
              <a:rPr lang="en-US"/>
              <a:t> </a:t>
            </a:r>
            <a:r>
              <a:rPr lang="en-US" err="1"/>
              <a:t>alueen</a:t>
            </a:r>
            <a:r>
              <a:rPr lang="en-US"/>
              <a:t> </a:t>
            </a:r>
            <a:r>
              <a:rPr lang="en-US" err="1"/>
              <a:t>ravintola</a:t>
            </a:r>
            <a:r>
              <a:rPr lang="en-US"/>
              <a:t> </a:t>
            </a:r>
            <a:r>
              <a:rPr lang="en-US" err="1"/>
              <a:t>alan</a:t>
            </a:r>
            <a:r>
              <a:rPr lang="en-US"/>
              <a:t> </a:t>
            </a:r>
            <a:r>
              <a:rPr lang="en-US" err="1"/>
              <a:t>työnantajia</a:t>
            </a:r>
            <a:r>
              <a:rPr lang="en-US"/>
              <a:t>.</a:t>
            </a:r>
            <a:endParaRPr lang="en-US">
              <a:ea typeface="Tahoma"/>
              <a:cs typeface="Tahoma"/>
            </a:endParaRPr>
          </a:p>
          <a:p>
            <a:r>
              <a:rPr lang="en-US" err="1"/>
              <a:t>Tapahtumaan</a:t>
            </a:r>
            <a:r>
              <a:rPr lang="en-US"/>
              <a:t> </a:t>
            </a:r>
            <a:r>
              <a:rPr lang="en-US" err="1"/>
              <a:t>osallistui</a:t>
            </a:r>
            <a:r>
              <a:rPr lang="en-US"/>
              <a:t> </a:t>
            </a:r>
            <a:r>
              <a:rPr lang="en-US" err="1"/>
              <a:t>kolme</a:t>
            </a:r>
            <a:r>
              <a:rPr lang="en-US"/>
              <a:t> </a:t>
            </a:r>
            <a:r>
              <a:rPr lang="en-US" err="1"/>
              <a:t>työnantajaa</a:t>
            </a:r>
            <a:r>
              <a:rPr lang="en-US"/>
              <a:t>; KPO, Pihlajan </a:t>
            </a:r>
            <a:r>
              <a:rPr lang="en-US" err="1"/>
              <a:t>pizzatalo</a:t>
            </a:r>
            <a:r>
              <a:rPr lang="en-US"/>
              <a:t> ja Hickarö resort.</a:t>
            </a:r>
          </a:p>
          <a:p>
            <a:r>
              <a:rPr lang="en-US" err="1">
                <a:ea typeface="Tahoma"/>
                <a:cs typeface="Tahoma"/>
              </a:rPr>
              <a:t>Opiskelijoita</a:t>
            </a:r>
            <a:r>
              <a:rPr lang="en-US">
                <a:ea typeface="Tahoma"/>
                <a:cs typeface="Tahoma"/>
              </a:rPr>
              <a:t> </a:t>
            </a:r>
            <a:r>
              <a:rPr lang="en-US" err="1">
                <a:ea typeface="Tahoma"/>
                <a:cs typeface="Tahoma"/>
              </a:rPr>
              <a:t>paikalla</a:t>
            </a:r>
            <a:r>
              <a:rPr lang="en-US">
                <a:ea typeface="Tahoma"/>
                <a:cs typeface="Tahoma"/>
              </a:rPr>
              <a:t> </a:t>
            </a:r>
            <a:r>
              <a:rPr lang="en-US" err="1">
                <a:ea typeface="Tahoma"/>
                <a:cs typeface="Tahoma"/>
              </a:rPr>
              <a:t>oli</a:t>
            </a:r>
            <a:r>
              <a:rPr lang="en-US">
                <a:ea typeface="Tahoma"/>
                <a:cs typeface="Tahoma"/>
              </a:rPr>
              <a:t> pari </a:t>
            </a:r>
            <a:r>
              <a:rPr lang="en-US" err="1">
                <a:ea typeface="Tahoma"/>
                <a:cs typeface="Tahoma"/>
              </a:rPr>
              <a:t>kymmentä</a:t>
            </a:r>
            <a:r>
              <a:rPr lang="en-US">
                <a:ea typeface="Tahoma"/>
                <a:cs typeface="Tahoma"/>
              </a:rPr>
              <a:t>.</a:t>
            </a:r>
          </a:p>
          <a:p>
            <a:endParaRPr lang="en-US">
              <a:ea typeface="Tahoma"/>
              <a:cs typeface="Tahoma"/>
            </a:endParaRPr>
          </a:p>
        </p:txBody>
      </p:sp>
      <p:pic>
        <p:nvPicPr>
          <p:cNvPr id="4" name="Picture Placeholder 3">
            <a:extLst>
              <a:ext uri="{FF2B5EF4-FFF2-40B4-BE49-F238E27FC236}">
                <a16:creationId xmlns:a16="http://schemas.microsoft.com/office/drawing/2014/main" id="{CD87FCF0-EC85-35F1-B848-DE2563387BA7}"/>
              </a:ext>
            </a:extLst>
          </p:cNvPr>
          <p:cNvPicPr>
            <a:picLocks noGrp="1" noChangeAspect="1"/>
          </p:cNvPicPr>
          <p:nvPr>
            <p:ph type="pic" sz="quarter" idx="13"/>
          </p:nvPr>
        </p:nvPicPr>
        <p:blipFill>
          <a:blip r:embed="rId2"/>
          <a:srcRect t="13750" b="13750"/>
          <a:stretch/>
        </p:blipFill>
        <p:spPr>
          <a:xfrm>
            <a:off x="6096256" y="1"/>
            <a:ext cx="6095486" cy="5892304"/>
          </a:xfrm>
          <a:prstGeom prst="rect">
            <a:avLst/>
          </a:prstGeom>
          <a:noFill/>
        </p:spPr>
      </p:pic>
    </p:spTree>
    <p:extLst>
      <p:ext uri="{BB962C8B-B14F-4D97-AF65-F5344CB8AC3E}">
        <p14:creationId xmlns:p14="http://schemas.microsoft.com/office/powerpoint/2010/main" val="239852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89F02-ABED-7B8B-66E4-A34C4168A238}"/>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80DA6B87-DA83-E38E-27D3-C43E4A509FE1}"/>
              </a:ext>
            </a:extLst>
          </p:cNvPr>
          <p:cNvSpPr>
            <a:spLocks noGrp="1"/>
          </p:cNvSpPr>
          <p:nvPr>
            <p:ph type="title"/>
          </p:nvPr>
        </p:nvSpPr>
        <p:spPr>
          <a:xfrm>
            <a:off x="838200" y="365125"/>
            <a:ext cx="4889066" cy="1033907"/>
          </a:xfrm>
        </p:spPr>
        <p:txBody>
          <a:bodyPr anchor="b">
            <a:normAutofit/>
          </a:bodyPr>
          <a:lstStyle/>
          <a:p>
            <a:br>
              <a:rPr lang="en-US" sz="2500"/>
            </a:br>
            <a:r>
              <a:rPr lang="en-US" sz="2500" err="1">
                <a:ea typeface="Tahoma"/>
                <a:cs typeface="Tahoma"/>
              </a:rPr>
              <a:t>Työnantajia</a:t>
            </a:r>
            <a:r>
              <a:rPr lang="en-US" sz="2500">
                <a:ea typeface="Tahoma"/>
                <a:cs typeface="Tahoma"/>
              </a:rPr>
              <a:t> </a:t>
            </a:r>
            <a:r>
              <a:rPr lang="en-US" sz="2500" err="1">
                <a:ea typeface="Tahoma"/>
                <a:cs typeface="Tahoma"/>
              </a:rPr>
              <a:t>tavattu</a:t>
            </a:r>
            <a:r>
              <a:rPr lang="en-US" sz="2500">
                <a:ea typeface="Tahoma"/>
                <a:cs typeface="Tahoma"/>
              </a:rPr>
              <a:t> </a:t>
            </a:r>
            <a:r>
              <a:rPr lang="en-US" sz="2500" err="1">
                <a:ea typeface="Tahoma"/>
                <a:cs typeface="Tahoma"/>
              </a:rPr>
              <a:t>eri</a:t>
            </a:r>
            <a:r>
              <a:rPr lang="en-US" sz="2500">
                <a:ea typeface="Tahoma"/>
                <a:cs typeface="Tahoma"/>
              </a:rPr>
              <a:t> </a:t>
            </a:r>
            <a:r>
              <a:rPr lang="en-US" sz="2500" err="1">
                <a:ea typeface="Tahoma"/>
                <a:cs typeface="Tahoma"/>
              </a:rPr>
              <a:t>tapahtumissa</a:t>
            </a:r>
            <a:endParaRPr lang="en-US" sz="2500">
              <a:ea typeface="Tahoma"/>
              <a:cs typeface="Tahoma"/>
            </a:endParaRPr>
          </a:p>
        </p:txBody>
      </p:sp>
      <p:sp>
        <p:nvSpPr>
          <p:cNvPr id="21" name="Content Placeholder 2">
            <a:extLst>
              <a:ext uri="{FF2B5EF4-FFF2-40B4-BE49-F238E27FC236}">
                <a16:creationId xmlns:a16="http://schemas.microsoft.com/office/drawing/2014/main" id="{EE49E2A5-E721-AC60-8685-5CA8A8FB2C1C}"/>
              </a:ext>
            </a:extLst>
          </p:cNvPr>
          <p:cNvSpPr>
            <a:spLocks noGrp="1"/>
          </p:cNvSpPr>
          <p:nvPr>
            <p:ph idx="1"/>
          </p:nvPr>
        </p:nvSpPr>
        <p:spPr>
          <a:xfrm>
            <a:off x="838200" y="1886786"/>
            <a:ext cx="4889066" cy="3645334"/>
          </a:xfrm>
        </p:spPr>
        <p:txBody>
          <a:bodyPr vert="horz" lIns="0" tIns="0" rIns="0" bIns="0" rtlCol="0" anchor="t">
            <a:normAutofit/>
          </a:bodyPr>
          <a:lstStyle/>
          <a:p>
            <a:endParaRPr lang="en-US"/>
          </a:p>
          <a:p>
            <a:r>
              <a:rPr lang="en-US" err="1"/>
              <a:t>Teknologiatiistai</a:t>
            </a:r>
            <a:r>
              <a:rPr lang="en-US"/>
              <a:t> 17.11.2026 </a:t>
            </a:r>
            <a:r>
              <a:rPr lang="en-US" err="1"/>
              <a:t>Kpedu</a:t>
            </a:r>
            <a:r>
              <a:rPr lang="en-US"/>
              <a:t>.  </a:t>
            </a:r>
            <a:endParaRPr lang="en-US">
              <a:ea typeface="Tahoma"/>
              <a:cs typeface="Tahoma"/>
            </a:endParaRPr>
          </a:p>
          <a:p>
            <a:r>
              <a:rPr lang="en-US">
                <a:ea typeface="Tahoma"/>
                <a:cs typeface="Tahoma"/>
              </a:rPr>
              <a:t>20.1.2026 </a:t>
            </a:r>
            <a:r>
              <a:rPr lang="en-US" err="1">
                <a:ea typeface="Tahoma"/>
                <a:cs typeface="Tahoma"/>
              </a:rPr>
              <a:t>Edu+Job</a:t>
            </a:r>
            <a:r>
              <a:rPr lang="en-US">
                <a:ea typeface="Tahoma"/>
                <a:cs typeface="Tahoma"/>
              </a:rPr>
              <a:t> </a:t>
            </a:r>
            <a:r>
              <a:rPr lang="en-US" err="1">
                <a:ea typeface="Tahoma"/>
                <a:cs typeface="Tahoma"/>
              </a:rPr>
              <a:t>tapahtuma</a:t>
            </a:r>
            <a:r>
              <a:rPr lang="en-US">
                <a:ea typeface="Tahoma"/>
                <a:cs typeface="Tahoma"/>
              </a:rPr>
              <a:t>. </a:t>
            </a:r>
            <a:endParaRPr lang="en-US"/>
          </a:p>
          <a:p>
            <a:r>
              <a:rPr lang="en-US"/>
              <a:t>17.2.2026 </a:t>
            </a:r>
            <a:r>
              <a:rPr lang="en-US" err="1"/>
              <a:t>Rakentamisen</a:t>
            </a:r>
            <a:r>
              <a:rPr lang="en-US"/>
              <a:t>-, </a:t>
            </a:r>
            <a:r>
              <a:rPr lang="en-US" err="1"/>
              <a:t>kuljetuksen</a:t>
            </a:r>
            <a:r>
              <a:rPr lang="en-US"/>
              <a:t>- ja </a:t>
            </a:r>
            <a:r>
              <a:rPr lang="en-US" err="1"/>
              <a:t>tekniikan</a:t>
            </a:r>
            <a:r>
              <a:rPr lang="en-US"/>
              <a:t> pop up- </a:t>
            </a:r>
            <a:r>
              <a:rPr lang="en-US" err="1"/>
              <a:t>tapahtuma</a:t>
            </a:r>
            <a:r>
              <a:rPr lang="en-US"/>
              <a:t> </a:t>
            </a:r>
            <a:r>
              <a:rPr lang="en-US" err="1"/>
              <a:t>Kpedu</a:t>
            </a:r>
            <a:r>
              <a:rPr lang="en-US"/>
              <a:t>.</a:t>
            </a:r>
            <a:endParaRPr lang="en-US">
              <a:ea typeface="Tahoma"/>
              <a:cs typeface="Tahoma"/>
            </a:endParaRPr>
          </a:p>
          <a:p>
            <a:endParaRPr lang="en-US">
              <a:ea typeface="Tahoma"/>
              <a:cs typeface="Tahoma"/>
            </a:endParaRPr>
          </a:p>
          <a:p>
            <a:endParaRPr lang="en-US">
              <a:ea typeface="Tahoma"/>
              <a:cs typeface="Tahoma"/>
            </a:endParaRPr>
          </a:p>
        </p:txBody>
      </p:sp>
      <p:pic>
        <p:nvPicPr>
          <p:cNvPr id="5" name="Picture Placeholder 4">
            <a:extLst>
              <a:ext uri="{FF2B5EF4-FFF2-40B4-BE49-F238E27FC236}">
                <a16:creationId xmlns:a16="http://schemas.microsoft.com/office/drawing/2014/main" id="{16ADA2EF-5EB0-AF84-6272-416A396FCE47}"/>
              </a:ext>
            </a:extLst>
          </p:cNvPr>
          <p:cNvPicPr>
            <a:picLocks noGrp="1" noChangeAspect="1"/>
          </p:cNvPicPr>
          <p:nvPr>
            <p:ph type="pic" sz="quarter" idx="13"/>
          </p:nvPr>
        </p:nvPicPr>
        <p:blipFill>
          <a:blip r:embed="rId2"/>
          <a:srcRect t="1711" b="1711"/>
          <a:stretch/>
        </p:blipFill>
        <p:spPr>
          <a:prstGeom prst="rect">
            <a:avLst/>
          </a:prstGeom>
          <a:solidFill>
            <a:srgbClr val="FFFFFF">
              <a:lumMod val="95000"/>
            </a:srgbClr>
          </a:solidFill>
        </p:spPr>
      </p:pic>
    </p:spTree>
    <p:extLst>
      <p:ext uri="{BB962C8B-B14F-4D97-AF65-F5344CB8AC3E}">
        <p14:creationId xmlns:p14="http://schemas.microsoft.com/office/powerpoint/2010/main" val="299287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B6F3E-0488-75A2-C12C-017DFD414201}"/>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69265136-D546-3015-A709-3129684441C9}"/>
              </a:ext>
            </a:extLst>
          </p:cNvPr>
          <p:cNvSpPr>
            <a:spLocks noGrp="1"/>
          </p:cNvSpPr>
          <p:nvPr>
            <p:ph type="title"/>
          </p:nvPr>
        </p:nvSpPr>
        <p:spPr>
          <a:xfrm>
            <a:off x="838200" y="365125"/>
            <a:ext cx="4889066" cy="1033907"/>
          </a:xfrm>
        </p:spPr>
        <p:txBody>
          <a:bodyPr anchor="b">
            <a:normAutofit/>
          </a:bodyPr>
          <a:lstStyle/>
          <a:p>
            <a:r>
              <a:rPr lang="en-US" sz="2800" err="1"/>
              <a:t>Toholammin</a:t>
            </a:r>
            <a:r>
              <a:rPr lang="en-US" sz="2800"/>
              <a:t> </a:t>
            </a:r>
            <a:r>
              <a:rPr lang="en-US" sz="2800" err="1"/>
              <a:t>työelämäpäivä</a:t>
            </a:r>
            <a:r>
              <a:rPr lang="en-US" sz="2800"/>
              <a:t> 10.3.2026</a:t>
            </a:r>
          </a:p>
        </p:txBody>
      </p:sp>
      <p:pic>
        <p:nvPicPr>
          <p:cNvPr id="4" name="Picture Placeholder 3">
            <a:extLst>
              <a:ext uri="{FF2B5EF4-FFF2-40B4-BE49-F238E27FC236}">
                <a16:creationId xmlns:a16="http://schemas.microsoft.com/office/drawing/2014/main" id="{1EB196BE-ACA4-8975-1D36-52923E3F2215}"/>
              </a:ext>
            </a:extLst>
          </p:cNvPr>
          <p:cNvPicPr>
            <a:picLocks noGrp="1" noChangeAspect="1"/>
          </p:cNvPicPr>
          <p:nvPr>
            <p:ph idx="1"/>
          </p:nvPr>
        </p:nvPicPr>
        <p:blipFill>
          <a:blip r:embed="rId2"/>
          <a:srcRect t="18305" r="-2" b="22045"/>
          <a:stretch>
            <a:fillRect/>
          </a:stretch>
        </p:blipFill>
        <p:spPr>
          <a:xfrm>
            <a:off x="838200" y="1886786"/>
            <a:ext cx="4889066" cy="3645334"/>
          </a:xfrm>
          <a:prstGeom prst="rect">
            <a:avLst/>
          </a:prstGeom>
          <a:noFill/>
        </p:spPr>
      </p:pic>
      <p:pic>
        <p:nvPicPr>
          <p:cNvPr id="12" name="Content Placeholder 11">
            <a:extLst>
              <a:ext uri="{FF2B5EF4-FFF2-40B4-BE49-F238E27FC236}">
                <a16:creationId xmlns:a16="http://schemas.microsoft.com/office/drawing/2014/main" id="{CF098A04-CD09-D4C4-FD7D-74E1C12EB88A}"/>
              </a:ext>
            </a:extLst>
          </p:cNvPr>
          <p:cNvPicPr>
            <a:picLocks noGrp="1" noChangeAspect="1"/>
          </p:cNvPicPr>
          <p:nvPr>
            <p:ph type="pic" sz="quarter" idx="13"/>
          </p:nvPr>
        </p:nvPicPr>
        <p:blipFill>
          <a:blip r:embed="rId3"/>
          <a:srcRect t="31895" r="1" b="24609"/>
          <a:stretch>
            <a:fillRect/>
          </a:stretch>
        </p:blipFill>
        <p:spPr>
          <a:xfrm>
            <a:off x="6096000" y="1"/>
            <a:ext cx="6095999" cy="5892304"/>
          </a:xfrm>
          <a:prstGeom prst="rect">
            <a:avLst/>
          </a:prstGeom>
          <a:noFill/>
        </p:spPr>
      </p:pic>
    </p:spTree>
    <p:extLst>
      <p:ext uri="{BB962C8B-B14F-4D97-AF65-F5344CB8AC3E}">
        <p14:creationId xmlns:p14="http://schemas.microsoft.com/office/powerpoint/2010/main" val="3063321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B63BF-EF59-9A8B-DC3E-5EE9F32F1C4F}"/>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B917C40C-1798-C482-5804-2C562BF81466}"/>
              </a:ext>
            </a:extLst>
          </p:cNvPr>
          <p:cNvSpPr>
            <a:spLocks noGrp="1"/>
          </p:cNvSpPr>
          <p:nvPr>
            <p:ph type="title"/>
          </p:nvPr>
        </p:nvSpPr>
        <p:spPr>
          <a:xfrm>
            <a:off x="838200" y="365125"/>
            <a:ext cx="4889066" cy="1033907"/>
          </a:xfrm>
        </p:spPr>
        <p:txBody>
          <a:bodyPr anchor="b">
            <a:normAutofit fontScale="90000"/>
          </a:bodyPr>
          <a:lstStyle/>
          <a:p>
            <a:r>
              <a:rPr lang="en-US" sz="2800" err="1"/>
              <a:t>Työmarkkinatori</a:t>
            </a:r>
            <a:r>
              <a:rPr lang="en-US" sz="2800"/>
              <a:t> </a:t>
            </a:r>
            <a:r>
              <a:rPr lang="en-US" sz="2800" err="1"/>
              <a:t>tapahtuma</a:t>
            </a:r>
            <a:r>
              <a:rPr lang="en-US" sz="2800"/>
              <a:t> 11.3.2026 </a:t>
            </a:r>
            <a:r>
              <a:rPr lang="en-US" sz="2800" err="1"/>
              <a:t>Kallentori</a:t>
            </a:r>
            <a:endParaRPr lang="en-US" sz="2800" err="1">
              <a:ea typeface="Tahoma"/>
              <a:cs typeface="Tahoma"/>
            </a:endParaRPr>
          </a:p>
        </p:txBody>
      </p:sp>
      <p:pic>
        <p:nvPicPr>
          <p:cNvPr id="5" name="Content Placeholder 4">
            <a:extLst>
              <a:ext uri="{FF2B5EF4-FFF2-40B4-BE49-F238E27FC236}">
                <a16:creationId xmlns:a16="http://schemas.microsoft.com/office/drawing/2014/main" id="{4921FB86-9140-FFCF-378A-DAB59794D649}"/>
              </a:ext>
            </a:extLst>
          </p:cNvPr>
          <p:cNvPicPr>
            <a:picLocks noGrp="1" noChangeAspect="1"/>
          </p:cNvPicPr>
          <p:nvPr>
            <p:ph idx="1"/>
          </p:nvPr>
        </p:nvPicPr>
        <p:blipFill>
          <a:blip r:embed="rId2"/>
          <a:stretch>
            <a:fillRect/>
          </a:stretch>
        </p:blipFill>
        <p:spPr>
          <a:xfrm>
            <a:off x="1824599" y="1886786"/>
            <a:ext cx="2916267" cy="3645334"/>
          </a:xfrm>
          <a:prstGeom prst="rect">
            <a:avLst/>
          </a:prstGeom>
        </p:spPr>
      </p:pic>
      <p:pic>
        <p:nvPicPr>
          <p:cNvPr id="8" name="Picture Placeholder 7">
            <a:extLst>
              <a:ext uri="{FF2B5EF4-FFF2-40B4-BE49-F238E27FC236}">
                <a16:creationId xmlns:a16="http://schemas.microsoft.com/office/drawing/2014/main" id="{50FAEF95-ACF8-08D3-5BCA-C58B20297111}"/>
              </a:ext>
            </a:extLst>
          </p:cNvPr>
          <p:cNvPicPr>
            <a:picLocks noGrp="1" noChangeAspect="1"/>
          </p:cNvPicPr>
          <p:nvPr>
            <p:ph type="pic" sz="quarter" idx="13"/>
          </p:nvPr>
        </p:nvPicPr>
        <p:blipFill>
          <a:blip r:embed="rId3"/>
          <a:srcRect t="13750" b="13750"/>
          <a:stretch/>
        </p:blipFill>
        <p:spPr>
          <a:prstGeom prst="rect">
            <a:avLst/>
          </a:prstGeom>
          <a:solidFill>
            <a:srgbClr val="FFFFFF">
              <a:lumMod val="95000"/>
            </a:srgbClr>
          </a:solidFill>
        </p:spPr>
      </p:pic>
    </p:spTree>
    <p:extLst>
      <p:ext uri="{BB962C8B-B14F-4D97-AF65-F5344CB8AC3E}">
        <p14:creationId xmlns:p14="http://schemas.microsoft.com/office/powerpoint/2010/main" val="2381971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C540A-2A63-FF32-A561-99DA17AB2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D252A-BBF3-7C9B-B427-7AB272F7B4EB}"/>
              </a:ext>
            </a:extLst>
          </p:cNvPr>
          <p:cNvSpPr>
            <a:spLocks noGrp="1"/>
          </p:cNvSpPr>
          <p:nvPr>
            <p:ph type="title"/>
          </p:nvPr>
        </p:nvSpPr>
        <p:spPr>
          <a:xfrm>
            <a:off x="755106" y="532139"/>
            <a:ext cx="10515600" cy="1033907"/>
          </a:xfrm>
        </p:spPr>
        <p:txBody>
          <a:bodyPr/>
          <a:lstStyle/>
          <a:p>
            <a:pPr>
              <a:lnSpc>
                <a:spcPct val="100000"/>
              </a:lnSpc>
              <a:spcBef>
                <a:spcPts val="1000"/>
              </a:spcBef>
            </a:pPr>
            <a:r>
              <a:rPr lang="fi-FI" sz="2000">
                <a:ea typeface="Tahoma"/>
                <a:cs typeface="Tahoma"/>
              </a:rPr>
              <a:t>NY: Tavoite 5. Kartoitetaan tukea tarvitseville opiskelijoille soveltuvia tuettuja työpaikkoja ja tuetaan yrityksiä palkkaamaan tukea tarvitsevia nuoria.</a:t>
            </a:r>
            <a:endParaRPr lang="en-US" sz="1600">
              <a:ea typeface="Tahoma"/>
              <a:cs typeface="Tahoma"/>
            </a:endParaRPr>
          </a:p>
        </p:txBody>
      </p:sp>
      <p:sp>
        <p:nvSpPr>
          <p:cNvPr id="3" name="Content Placeholder 2">
            <a:extLst>
              <a:ext uri="{FF2B5EF4-FFF2-40B4-BE49-F238E27FC236}">
                <a16:creationId xmlns:a16="http://schemas.microsoft.com/office/drawing/2014/main" id="{3282FC4B-D26B-F162-811B-D0F2855AF73F}"/>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4" name="Content Placeholder 3">
            <a:extLst>
              <a:ext uri="{FF2B5EF4-FFF2-40B4-BE49-F238E27FC236}">
                <a16:creationId xmlns:a16="http://schemas.microsoft.com/office/drawing/2014/main" id="{BCFA83FF-4511-5C13-2028-30E014B0468E}"/>
              </a:ext>
            </a:extLst>
          </p:cNvPr>
          <p:cNvSpPr>
            <a:spLocks noGrp="1"/>
          </p:cNvSpPr>
          <p:nvPr>
            <p:ph idx="10"/>
          </p:nvPr>
        </p:nvSpPr>
        <p:spPr>
          <a:xfrm>
            <a:off x="6220492" y="1918101"/>
            <a:ext cx="4889066" cy="3645334"/>
          </a:xfrm>
        </p:spPr>
        <p:txBody>
          <a:bodyPr vert="horz" lIns="0" tIns="0" rIns="0" bIns="0" rtlCol="0" anchor="t">
            <a:noAutofit/>
          </a:bodyPr>
          <a:lstStyle/>
          <a:p>
            <a:pPr marL="0" indent="0">
              <a:buNone/>
            </a:pPr>
            <a:endParaRPr lang="fi-FI" b="1">
              <a:ea typeface="Tahoma"/>
              <a:cs typeface="Tahoma"/>
            </a:endParaRPr>
          </a:p>
          <a:p>
            <a:pPr marL="0" indent="0">
              <a:buNone/>
            </a:pPr>
            <a:endParaRPr lang="fi-FI" b="1">
              <a:ea typeface="Tahoma"/>
              <a:cs typeface="Tahoma"/>
            </a:endParaRPr>
          </a:p>
        </p:txBody>
      </p:sp>
      <p:sp>
        <p:nvSpPr>
          <p:cNvPr id="6" name="Tekstiruutu 5">
            <a:extLst>
              <a:ext uri="{FF2B5EF4-FFF2-40B4-BE49-F238E27FC236}">
                <a16:creationId xmlns:a16="http://schemas.microsoft.com/office/drawing/2014/main" id="{3DC7ED07-457D-AB25-87A6-CCE48359AA17}"/>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9E1B0E09-0FD3-CDC6-EE6A-C2D575DC5C45}"/>
              </a:ext>
            </a:extLst>
          </p:cNvPr>
          <p:cNvSpPr txBox="1"/>
          <p:nvPr/>
        </p:nvSpPr>
        <p:spPr>
          <a:xfrm>
            <a:off x="748983" y="2400207"/>
            <a:ext cx="7443988" cy="36933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buFont typeface="Arial"/>
              <a:buChar char="•"/>
            </a:pPr>
            <a:r>
              <a:rPr lang="en-US" sz="2000">
                <a:ea typeface="Tahoma"/>
                <a:cs typeface="Tahoma"/>
              </a:rPr>
              <a:t>Yhteistyössä </a:t>
            </a:r>
            <a:r>
              <a:rPr lang="en-US" sz="2000" err="1">
                <a:ea typeface="Tahoma"/>
                <a:cs typeface="Tahoma"/>
              </a:rPr>
              <a:t>Keski-Pohjanmaan</a:t>
            </a:r>
            <a:r>
              <a:rPr lang="en-US" sz="2000">
                <a:ea typeface="Tahoma"/>
                <a:cs typeface="Tahoma"/>
              </a:rPr>
              <a:t> </a:t>
            </a:r>
            <a:r>
              <a:rPr lang="en-US" sz="2000" err="1">
                <a:ea typeface="Tahoma"/>
                <a:cs typeface="Tahoma"/>
              </a:rPr>
              <a:t>työllisyyspalveluiden</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kanssa</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tehty</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sosiaaliseen</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mediaan</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videot</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palkkatuesta</a:t>
            </a:r>
            <a:r>
              <a:rPr lang="en-US" sz="2000">
                <a:solidFill>
                  <a:srgbClr val="000000"/>
                </a:solidFill>
                <a:latin typeface="Tahoma"/>
                <a:ea typeface="Tahoma"/>
                <a:cs typeface="Tahoma"/>
              </a:rPr>
              <a:t> ja </a:t>
            </a:r>
            <a:r>
              <a:rPr lang="en-US" sz="2000" err="1">
                <a:solidFill>
                  <a:srgbClr val="000000"/>
                </a:solidFill>
                <a:latin typeface="Tahoma"/>
                <a:ea typeface="Tahoma"/>
                <a:cs typeface="Tahoma"/>
              </a:rPr>
              <a:t>nuorten</a:t>
            </a:r>
            <a:r>
              <a:rPr lang="en-US" sz="2000">
                <a:solidFill>
                  <a:srgbClr val="000000"/>
                </a:solidFill>
                <a:latin typeface="Tahoma"/>
                <a:ea typeface="Tahoma"/>
                <a:cs typeface="Tahoma"/>
              </a:rPr>
              <a:t> </a:t>
            </a:r>
            <a:r>
              <a:rPr lang="en-US" sz="2000" err="1">
                <a:solidFill>
                  <a:srgbClr val="000000"/>
                </a:solidFill>
                <a:latin typeface="Tahoma"/>
                <a:ea typeface="Tahoma"/>
                <a:cs typeface="Tahoma"/>
              </a:rPr>
              <a:t>työllis</a:t>
            </a:r>
            <a:r>
              <a:rPr lang="en-US" sz="2000" err="1">
                <a:ea typeface="Tahoma"/>
                <a:cs typeface="Tahoma"/>
              </a:rPr>
              <a:t>tymissetelistä</a:t>
            </a:r>
            <a:r>
              <a:rPr lang="en-US" sz="2000">
                <a:ea typeface="Tahoma"/>
                <a:cs typeface="Tahoma"/>
              </a:rPr>
              <a:t>. </a:t>
            </a:r>
            <a:endParaRPr lang="en-US"/>
          </a:p>
          <a:p>
            <a:pPr marL="342900" indent="-342900">
              <a:buFont typeface="Arial"/>
              <a:buChar char="•"/>
            </a:pPr>
            <a:endParaRPr lang="en-US" sz="2000">
              <a:ea typeface="Tahoma"/>
              <a:cs typeface="Tahoma"/>
            </a:endParaRPr>
          </a:p>
          <a:p>
            <a:pPr marL="342900" indent="-342900">
              <a:buFont typeface="Arial"/>
              <a:buChar char="•"/>
            </a:pPr>
            <a:r>
              <a:rPr lang="en-US" sz="2000" err="1">
                <a:ea typeface="Tahoma"/>
                <a:cs typeface="Tahoma"/>
              </a:rPr>
              <a:t>Videot</a:t>
            </a:r>
            <a:r>
              <a:rPr lang="en-US" sz="2000">
                <a:ea typeface="Tahoma"/>
                <a:cs typeface="Tahoma"/>
              </a:rPr>
              <a:t> </a:t>
            </a:r>
            <a:r>
              <a:rPr lang="en-US" sz="2000" err="1">
                <a:ea typeface="Tahoma"/>
                <a:cs typeface="Tahoma"/>
              </a:rPr>
              <a:t>julkaistu</a:t>
            </a:r>
            <a:r>
              <a:rPr lang="en-US" sz="2000">
                <a:ea typeface="Tahoma"/>
                <a:cs typeface="Tahoma"/>
              </a:rPr>
              <a:t> 20.3.2026 ja </a:t>
            </a:r>
            <a:r>
              <a:rPr lang="en-US" sz="2000" err="1">
                <a:ea typeface="Tahoma"/>
                <a:cs typeface="Tahoma"/>
              </a:rPr>
              <a:t>katsottavissa</a:t>
            </a:r>
            <a:r>
              <a:rPr lang="en-US" sz="2000">
                <a:ea typeface="Tahoma"/>
                <a:cs typeface="Tahoma"/>
              </a:rPr>
              <a:t> Ota </a:t>
            </a:r>
            <a:r>
              <a:rPr lang="en-US" sz="2000" err="1">
                <a:ea typeface="Tahoma"/>
                <a:cs typeface="Tahoma"/>
              </a:rPr>
              <a:t>haltuun</a:t>
            </a:r>
            <a:r>
              <a:rPr lang="en-US" sz="2000">
                <a:ea typeface="Tahoma"/>
                <a:cs typeface="Tahoma"/>
              </a:rPr>
              <a:t>- </a:t>
            </a:r>
            <a:r>
              <a:rPr lang="en-US" sz="2000" err="1">
                <a:ea typeface="Tahoma"/>
                <a:cs typeface="Tahoma"/>
              </a:rPr>
              <a:t>hankesivuilla</a:t>
            </a:r>
            <a:r>
              <a:rPr lang="en-US" sz="2000">
                <a:ea typeface="Tahoma"/>
                <a:cs typeface="Tahoma"/>
              </a:rPr>
              <a:t> ja </a:t>
            </a:r>
            <a:r>
              <a:rPr lang="en-US" sz="2000" err="1">
                <a:ea typeface="Tahoma"/>
                <a:cs typeface="Tahoma"/>
              </a:rPr>
              <a:t>Keski-Pohjanmaan</a:t>
            </a:r>
            <a:r>
              <a:rPr lang="en-US" sz="2000">
                <a:ea typeface="Tahoma"/>
                <a:cs typeface="Tahoma"/>
              </a:rPr>
              <a:t> </a:t>
            </a:r>
            <a:r>
              <a:rPr lang="en-US" sz="2000" err="1">
                <a:ea typeface="Tahoma"/>
                <a:cs typeface="Tahoma"/>
              </a:rPr>
              <a:t>työllisyyspalveluiden</a:t>
            </a:r>
            <a:r>
              <a:rPr lang="en-US" sz="2000">
                <a:ea typeface="Tahoma"/>
                <a:cs typeface="Tahoma"/>
              </a:rPr>
              <a:t> </a:t>
            </a:r>
            <a:r>
              <a:rPr lang="en-US" sz="2000" err="1">
                <a:ea typeface="Tahoma"/>
                <a:cs typeface="Tahoma"/>
              </a:rPr>
              <a:t>Instagramissa</a:t>
            </a:r>
            <a:r>
              <a:rPr lang="en-US" sz="2000">
                <a:ea typeface="Tahoma"/>
                <a:cs typeface="Tahoma"/>
              </a:rPr>
              <a:t>. </a:t>
            </a:r>
          </a:p>
          <a:p>
            <a:pPr marL="342900" indent="-342900">
              <a:buFont typeface="Arial"/>
              <a:buChar char="•"/>
            </a:pPr>
            <a:endParaRPr lang="en-US" sz="2000">
              <a:ea typeface="Tahoma"/>
              <a:cs typeface="Tahoma"/>
            </a:endParaRPr>
          </a:p>
          <a:p>
            <a:pPr marL="342900" indent="-342900">
              <a:buFont typeface="Arial"/>
              <a:buChar char="•"/>
            </a:pPr>
            <a:r>
              <a:rPr lang="en-US" sz="2000">
                <a:ea typeface="Tahoma"/>
                <a:cs typeface="Tahoma"/>
                <a:hlinkClick r:id="rId4"/>
              </a:rPr>
              <a:t>https://www.kpedu.fi/kpedu/projektitoiminta-hankkeet/projektit/projektiarkisto/ota-haltuun</a:t>
            </a:r>
            <a:endParaRPr lang="en-US" sz="2000">
              <a:ea typeface="Tahoma"/>
              <a:cs typeface="Tahoma"/>
            </a:endParaRPr>
          </a:p>
          <a:p>
            <a:pPr marL="342900" indent="-342900">
              <a:buFont typeface="Arial"/>
              <a:buChar char="•"/>
            </a:pPr>
            <a:endParaRPr lang="en-US" sz="2000">
              <a:ea typeface="Tahoma"/>
              <a:cs typeface="Tahoma"/>
            </a:endParaRPr>
          </a:p>
          <a:p>
            <a:endParaRPr lang="en-US" sz="2000">
              <a:ea typeface="Tahoma"/>
              <a:cs typeface="Tahoma"/>
            </a:endParaRPr>
          </a:p>
        </p:txBody>
      </p:sp>
      <p:pic>
        <p:nvPicPr>
          <p:cNvPr id="10" name="työllistymissetelivideo">
            <a:hlinkClick r:id="" action="ppaction://media"/>
            <a:extLst>
              <a:ext uri="{FF2B5EF4-FFF2-40B4-BE49-F238E27FC236}">
                <a16:creationId xmlns:a16="http://schemas.microsoft.com/office/drawing/2014/main" id="{03E10816-47A2-E3CE-3A94-677E34CD5F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89925" y="1947333"/>
            <a:ext cx="1985963" cy="3615267"/>
          </a:xfrm>
          <a:prstGeom prst="rect">
            <a:avLst/>
          </a:prstGeom>
        </p:spPr>
      </p:pic>
    </p:spTree>
    <p:extLst>
      <p:ext uri="{BB962C8B-B14F-4D97-AF65-F5344CB8AC3E}">
        <p14:creationId xmlns:p14="http://schemas.microsoft.com/office/powerpoint/2010/main" val="1837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Kuva, joka sisältää kohteen teksti, kuvakaappaus, kirje, muotoilu&#10;&#10;Tekoälyllä luotu sisältö saattaa olla virheellistä.">
            <a:extLst>
              <a:ext uri="{FF2B5EF4-FFF2-40B4-BE49-F238E27FC236}">
                <a16:creationId xmlns:a16="http://schemas.microsoft.com/office/drawing/2014/main" id="{293D8323-4547-208B-F1FF-D3C60A5DEC75}"/>
              </a:ext>
            </a:extLst>
          </p:cNvPr>
          <p:cNvPicPr>
            <a:picLocks noChangeAspect="1"/>
          </p:cNvPicPr>
          <p:nvPr/>
        </p:nvPicPr>
        <p:blipFill>
          <a:blip r:embed="rId2"/>
          <a:stretch>
            <a:fillRect/>
          </a:stretch>
        </p:blipFill>
        <p:spPr>
          <a:xfrm>
            <a:off x="554" y="0"/>
            <a:ext cx="12071544" cy="6858000"/>
          </a:xfrm>
          <a:prstGeom prst="rect">
            <a:avLst/>
          </a:prstGeom>
        </p:spPr>
      </p:pic>
    </p:spTree>
    <p:extLst>
      <p:ext uri="{BB962C8B-B14F-4D97-AF65-F5344CB8AC3E}">
        <p14:creationId xmlns:p14="http://schemas.microsoft.com/office/powerpoint/2010/main" val="2591037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07124-D2AC-C27C-E92D-93C38783D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5BA94-0EEB-7BC1-921E-B09647265015}"/>
              </a:ext>
            </a:extLst>
          </p:cNvPr>
          <p:cNvSpPr>
            <a:spLocks noGrp="1"/>
          </p:cNvSpPr>
          <p:nvPr>
            <p:ph type="title"/>
          </p:nvPr>
        </p:nvSpPr>
        <p:spPr>
          <a:xfrm>
            <a:off x="765132" y="532139"/>
            <a:ext cx="10515600" cy="1033907"/>
          </a:xfrm>
        </p:spPr>
        <p:txBody>
          <a:bodyPr/>
          <a:lstStyle/>
          <a:p>
            <a:pPr>
              <a:lnSpc>
                <a:spcPct val="100000"/>
              </a:lnSpc>
              <a:spcBef>
                <a:spcPts val="1000"/>
              </a:spcBef>
            </a:pPr>
            <a:r>
              <a:rPr lang="fi-FI" sz="2000">
                <a:ea typeface="Tahoma"/>
                <a:cs typeface="Tahoma"/>
              </a:rPr>
              <a:t>Tavoite 5. Kartoitetaan tukea tarvitseville opiskelijoille soveltuvia tuettuja työpaikkoja ja tuetaan yrityksiä palkkaamaan tukea tarvitsevia nuoria.</a:t>
            </a:r>
            <a:endParaRPr lang="en-US" sz="1600">
              <a:ea typeface="Tahoma"/>
              <a:cs typeface="Tahoma"/>
            </a:endParaRPr>
          </a:p>
        </p:txBody>
      </p:sp>
      <p:sp>
        <p:nvSpPr>
          <p:cNvPr id="3" name="Content Placeholder 2">
            <a:extLst>
              <a:ext uri="{FF2B5EF4-FFF2-40B4-BE49-F238E27FC236}">
                <a16:creationId xmlns:a16="http://schemas.microsoft.com/office/drawing/2014/main" id="{21BBB6B4-2037-B980-4F78-1165CC0EE12F}"/>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B2E9A192-A169-849E-56B2-81F8B2D53EE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pic>
        <p:nvPicPr>
          <p:cNvPr id="8" name="Content Placeholder 7">
            <a:extLst>
              <a:ext uri="{FF2B5EF4-FFF2-40B4-BE49-F238E27FC236}">
                <a16:creationId xmlns:a16="http://schemas.microsoft.com/office/drawing/2014/main" id="{55257F7D-1861-8522-EEEC-EC37F3A96ED2}"/>
              </a:ext>
            </a:extLst>
          </p:cNvPr>
          <p:cNvPicPr>
            <a:picLocks noGrp="1" noChangeAspect="1"/>
          </p:cNvPicPr>
          <p:nvPr>
            <p:ph idx="10"/>
          </p:nvPr>
        </p:nvPicPr>
        <p:blipFill>
          <a:blip r:embed="rId2"/>
          <a:stretch>
            <a:fillRect/>
          </a:stretch>
        </p:blipFill>
        <p:spPr>
          <a:xfrm>
            <a:off x="6230930" y="1902266"/>
            <a:ext cx="4889066" cy="3614373"/>
          </a:xfrm>
          <a:prstGeom prst="rect">
            <a:avLst/>
          </a:prstGeom>
        </p:spPr>
      </p:pic>
      <p:sp>
        <p:nvSpPr>
          <p:cNvPr id="7" name="TextBox 6">
            <a:extLst>
              <a:ext uri="{FF2B5EF4-FFF2-40B4-BE49-F238E27FC236}">
                <a16:creationId xmlns:a16="http://schemas.microsoft.com/office/drawing/2014/main" id="{096EBD9B-DFCE-7384-BD79-58C0EBCC6F72}"/>
              </a:ext>
            </a:extLst>
          </p:cNvPr>
          <p:cNvSpPr txBox="1"/>
          <p:nvPr/>
        </p:nvSpPr>
        <p:spPr>
          <a:xfrm>
            <a:off x="937440" y="1876042"/>
            <a:ext cx="4911144" cy="33855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err="1">
                <a:ea typeface="Tahoma"/>
                <a:cs typeface="Tahoma"/>
              </a:rPr>
              <a:t>Nepsy</a:t>
            </a:r>
            <a:r>
              <a:rPr lang="en-US" sz="2000">
                <a:ea typeface="Tahoma"/>
                <a:cs typeface="Tahoma"/>
              </a:rPr>
              <a:t> </a:t>
            </a:r>
            <a:r>
              <a:rPr lang="en-US" sz="2000" err="1">
                <a:ea typeface="Tahoma"/>
                <a:cs typeface="Tahoma"/>
              </a:rPr>
              <a:t>nuori</a:t>
            </a:r>
            <a:r>
              <a:rPr lang="en-US" sz="2000">
                <a:ea typeface="Tahoma"/>
                <a:cs typeface="Tahoma"/>
              </a:rPr>
              <a:t> – </a:t>
            </a:r>
            <a:r>
              <a:rPr lang="en-US" sz="2000" err="1">
                <a:ea typeface="Tahoma"/>
                <a:cs typeface="Tahoma"/>
              </a:rPr>
              <a:t>uhka</a:t>
            </a:r>
            <a:r>
              <a:rPr lang="en-US" sz="2000">
                <a:ea typeface="Tahoma"/>
                <a:cs typeface="Tahoma"/>
              </a:rPr>
              <a:t> </a:t>
            </a:r>
            <a:r>
              <a:rPr lang="en-US" sz="2000" err="1">
                <a:ea typeface="Tahoma"/>
                <a:cs typeface="Tahoma"/>
              </a:rPr>
              <a:t>vai</a:t>
            </a:r>
            <a:r>
              <a:rPr lang="en-US" sz="2000">
                <a:ea typeface="Tahoma"/>
                <a:cs typeface="Tahoma"/>
              </a:rPr>
              <a:t> </a:t>
            </a:r>
            <a:r>
              <a:rPr lang="en-US" sz="2000" err="1">
                <a:ea typeface="Tahoma"/>
                <a:cs typeface="Tahoma"/>
              </a:rPr>
              <a:t>sittenkin</a:t>
            </a:r>
            <a:r>
              <a:rPr lang="en-US" sz="2000">
                <a:ea typeface="Tahoma"/>
                <a:cs typeface="Tahoma"/>
              </a:rPr>
              <a:t> </a:t>
            </a:r>
            <a:r>
              <a:rPr lang="en-US" sz="2000" err="1">
                <a:ea typeface="Tahoma"/>
                <a:cs typeface="Tahoma"/>
              </a:rPr>
              <a:t>mahdollisuus</a:t>
            </a:r>
            <a:r>
              <a:rPr lang="en-US" sz="2000">
                <a:ea typeface="Tahoma"/>
                <a:cs typeface="Tahoma"/>
              </a:rPr>
              <a:t> </a:t>
            </a:r>
            <a:r>
              <a:rPr lang="en-US" sz="2000" err="1">
                <a:ea typeface="Tahoma"/>
                <a:cs typeface="Tahoma"/>
              </a:rPr>
              <a:t>työpaikkalla</a:t>
            </a:r>
            <a:r>
              <a:rPr lang="en-US" sz="2000">
                <a:ea typeface="Tahoma"/>
                <a:cs typeface="Tahoma"/>
              </a:rPr>
              <a:t>? </a:t>
            </a:r>
            <a:r>
              <a:rPr lang="en-US" sz="2000" err="1">
                <a:ea typeface="Tahoma"/>
                <a:cs typeface="Tahoma"/>
              </a:rPr>
              <a:t>koulutus</a:t>
            </a:r>
            <a:r>
              <a:rPr lang="en-US" sz="2000">
                <a:ea typeface="Tahoma"/>
                <a:cs typeface="Tahoma"/>
              </a:rPr>
              <a:t> </a:t>
            </a:r>
            <a:r>
              <a:rPr lang="en-US" sz="2000" err="1">
                <a:ea typeface="Tahoma"/>
                <a:cs typeface="Tahoma"/>
              </a:rPr>
              <a:t>alueen</a:t>
            </a:r>
            <a:r>
              <a:rPr lang="en-US" sz="2000">
                <a:ea typeface="Tahoma"/>
                <a:cs typeface="Tahoma"/>
              </a:rPr>
              <a:t> </a:t>
            </a:r>
            <a:r>
              <a:rPr lang="en-US" sz="2000" err="1">
                <a:ea typeface="Tahoma"/>
                <a:cs typeface="Tahoma"/>
              </a:rPr>
              <a:t>työnantajille</a:t>
            </a:r>
            <a:r>
              <a:rPr lang="en-US" sz="2000">
                <a:ea typeface="Tahoma"/>
                <a:cs typeface="Tahoma"/>
              </a:rPr>
              <a:t> 18.3.2026</a:t>
            </a:r>
          </a:p>
          <a:p>
            <a:pPr marL="342900" indent="-342900">
              <a:buFont typeface="Arial"/>
              <a:buChar char="•"/>
            </a:pPr>
            <a:r>
              <a:rPr lang="en-US" sz="2000" err="1">
                <a:ea typeface="Tahoma"/>
                <a:cs typeface="Tahoma"/>
              </a:rPr>
              <a:t>Koulutusta</a:t>
            </a:r>
            <a:r>
              <a:rPr lang="en-US" sz="2000">
                <a:ea typeface="Tahoma"/>
                <a:cs typeface="Tahoma"/>
              </a:rPr>
              <a:t> </a:t>
            </a:r>
            <a:r>
              <a:rPr lang="en-US" sz="2000" err="1">
                <a:ea typeface="Tahoma"/>
                <a:cs typeface="Tahoma"/>
              </a:rPr>
              <a:t>suunniteltiin</a:t>
            </a:r>
            <a:r>
              <a:rPr lang="en-US" sz="2000">
                <a:ea typeface="Tahoma"/>
                <a:cs typeface="Tahoma"/>
              </a:rPr>
              <a:t> </a:t>
            </a:r>
            <a:r>
              <a:rPr lang="en-US" sz="2000" err="1">
                <a:ea typeface="Tahoma"/>
                <a:cs typeface="Tahoma"/>
              </a:rPr>
              <a:t>yhteistyössä</a:t>
            </a:r>
            <a:r>
              <a:rPr lang="en-US" sz="2000">
                <a:ea typeface="Tahoma"/>
                <a:cs typeface="Tahoma"/>
              </a:rPr>
              <a:t> </a:t>
            </a:r>
            <a:r>
              <a:rPr lang="en-US" sz="2000" err="1">
                <a:ea typeface="Tahoma"/>
                <a:cs typeface="Tahoma"/>
              </a:rPr>
              <a:t>Kpedun</a:t>
            </a:r>
            <a:r>
              <a:rPr lang="en-US" sz="2000">
                <a:ea typeface="Tahoma"/>
                <a:cs typeface="Tahoma"/>
              </a:rPr>
              <a:t> </a:t>
            </a:r>
            <a:r>
              <a:rPr lang="en-US" sz="2000" err="1">
                <a:ea typeface="Tahoma"/>
                <a:cs typeface="Tahoma"/>
              </a:rPr>
              <a:t>työpaikkaohjaajien</a:t>
            </a:r>
            <a:r>
              <a:rPr lang="en-US" sz="2000">
                <a:ea typeface="Tahoma"/>
                <a:cs typeface="Tahoma"/>
              </a:rPr>
              <a:t> </a:t>
            </a:r>
            <a:r>
              <a:rPr lang="en-US" sz="2000" err="1">
                <a:ea typeface="Tahoma"/>
                <a:cs typeface="Tahoma"/>
              </a:rPr>
              <a:t>kanssa</a:t>
            </a:r>
            <a:r>
              <a:rPr lang="en-US" sz="2000">
                <a:ea typeface="Tahoma"/>
                <a:cs typeface="Tahoma"/>
              </a:rPr>
              <a:t>. </a:t>
            </a:r>
          </a:p>
          <a:p>
            <a:pPr marL="342900" indent="-342900">
              <a:buFont typeface="Arial"/>
              <a:buChar char="•"/>
            </a:pPr>
            <a:r>
              <a:rPr lang="en-US" sz="2000" err="1">
                <a:ea typeface="Tahoma"/>
                <a:cs typeface="Tahoma"/>
              </a:rPr>
              <a:t>Kutsuja</a:t>
            </a:r>
            <a:r>
              <a:rPr lang="en-US" sz="2000">
                <a:ea typeface="Tahoma"/>
                <a:cs typeface="Tahoma"/>
              </a:rPr>
              <a:t> </a:t>
            </a:r>
            <a:r>
              <a:rPr lang="en-US" sz="2000" err="1">
                <a:ea typeface="Tahoma"/>
                <a:cs typeface="Tahoma"/>
              </a:rPr>
              <a:t>lähetettiin</a:t>
            </a:r>
            <a:r>
              <a:rPr lang="en-US" sz="2000">
                <a:ea typeface="Tahoma"/>
                <a:cs typeface="Tahoma"/>
              </a:rPr>
              <a:t> 67 </a:t>
            </a:r>
            <a:r>
              <a:rPr lang="en-US" sz="2000" err="1">
                <a:ea typeface="Tahoma"/>
                <a:cs typeface="Tahoma"/>
              </a:rPr>
              <a:t>kpl</a:t>
            </a:r>
            <a:r>
              <a:rPr lang="en-US" sz="2000">
                <a:ea typeface="Tahoma"/>
                <a:cs typeface="Tahoma"/>
              </a:rPr>
              <a:t> </a:t>
            </a:r>
            <a:r>
              <a:rPr lang="en-US" sz="2000" err="1">
                <a:ea typeface="Tahoma"/>
                <a:cs typeface="Tahoma"/>
              </a:rPr>
              <a:t>alueen</a:t>
            </a:r>
            <a:r>
              <a:rPr lang="en-US" sz="2000">
                <a:ea typeface="Tahoma"/>
                <a:cs typeface="Tahoma"/>
              </a:rPr>
              <a:t> </a:t>
            </a:r>
            <a:r>
              <a:rPr lang="en-US" sz="2000" err="1">
                <a:ea typeface="Tahoma"/>
                <a:cs typeface="Tahoma"/>
              </a:rPr>
              <a:t>yrittäjille</a:t>
            </a:r>
            <a:r>
              <a:rPr lang="en-US" sz="2000">
                <a:ea typeface="Tahoma"/>
                <a:cs typeface="Tahoma"/>
              </a:rPr>
              <a:t> ja </a:t>
            </a:r>
            <a:r>
              <a:rPr lang="en-US" sz="2000" err="1">
                <a:ea typeface="Tahoma"/>
                <a:cs typeface="Tahoma"/>
              </a:rPr>
              <a:t>työnantajille</a:t>
            </a:r>
            <a:r>
              <a:rPr lang="en-US" sz="2000">
                <a:ea typeface="Tahoma"/>
                <a:cs typeface="Tahoma"/>
              </a:rPr>
              <a:t>. </a:t>
            </a:r>
          </a:p>
          <a:p>
            <a:pPr marL="342900" indent="-342900">
              <a:buFont typeface="Arial"/>
              <a:buChar char="•"/>
            </a:pPr>
            <a:r>
              <a:rPr lang="en-US" sz="2000" err="1">
                <a:ea typeface="Tahoma"/>
                <a:cs typeface="Tahoma"/>
              </a:rPr>
              <a:t>Osallistujat</a:t>
            </a:r>
            <a:r>
              <a:rPr lang="en-US" sz="2000">
                <a:ea typeface="Tahoma"/>
                <a:cs typeface="Tahoma"/>
              </a:rPr>
              <a:t> 24 </a:t>
            </a:r>
            <a:r>
              <a:rPr lang="en-US" sz="2000" err="1">
                <a:ea typeface="Tahoma"/>
                <a:cs typeface="Tahoma"/>
              </a:rPr>
              <a:t>henkilöä</a:t>
            </a:r>
            <a:r>
              <a:rPr lang="en-US" sz="2000">
                <a:ea typeface="Tahoma"/>
                <a:cs typeface="Tahoma"/>
              </a:rPr>
              <a:t>, 10 </a:t>
            </a:r>
            <a:r>
              <a:rPr lang="en-US" sz="2000" err="1">
                <a:ea typeface="Tahoma"/>
                <a:cs typeface="Tahoma"/>
              </a:rPr>
              <a:t>eri</a:t>
            </a:r>
            <a:r>
              <a:rPr lang="en-US" sz="2000">
                <a:ea typeface="Tahoma"/>
                <a:cs typeface="Tahoma"/>
              </a:rPr>
              <a:t> </a:t>
            </a:r>
            <a:r>
              <a:rPr lang="en-US" sz="2000" err="1">
                <a:ea typeface="Tahoma"/>
                <a:cs typeface="Tahoma"/>
              </a:rPr>
              <a:t>organisaatiosta</a:t>
            </a:r>
            <a:r>
              <a:rPr lang="en-US" sz="2000">
                <a:ea typeface="Tahoma"/>
                <a:cs typeface="Tahoma"/>
              </a:rPr>
              <a:t>.</a:t>
            </a:r>
          </a:p>
        </p:txBody>
      </p:sp>
    </p:spTree>
    <p:extLst>
      <p:ext uri="{BB962C8B-B14F-4D97-AF65-F5344CB8AC3E}">
        <p14:creationId xmlns:p14="http://schemas.microsoft.com/office/powerpoint/2010/main" val="408938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4AC58-152D-1F79-02DF-8C2FEAC830B4}"/>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49E1C82E-A2BE-39FE-0F06-1175E6653E19}"/>
              </a:ext>
            </a:extLst>
          </p:cNvPr>
          <p:cNvSpPr>
            <a:spLocks noGrp="1"/>
          </p:cNvSpPr>
          <p:nvPr>
            <p:ph type="title"/>
          </p:nvPr>
        </p:nvSpPr>
        <p:spPr>
          <a:xfrm>
            <a:off x="838200" y="365125"/>
            <a:ext cx="4889066" cy="1033907"/>
          </a:xfrm>
        </p:spPr>
        <p:txBody>
          <a:bodyPr anchor="b">
            <a:normAutofit/>
          </a:bodyPr>
          <a:lstStyle/>
          <a:p>
            <a:r>
              <a:rPr lang="en-US" sz="2800" err="1"/>
              <a:t>Nepsy-messut</a:t>
            </a:r>
            <a:r>
              <a:rPr lang="en-US" sz="2800"/>
              <a:t> 17.4.2026</a:t>
            </a:r>
          </a:p>
        </p:txBody>
      </p:sp>
      <p:pic>
        <p:nvPicPr>
          <p:cNvPr id="2" name="Picture 1">
            <a:extLst>
              <a:ext uri="{FF2B5EF4-FFF2-40B4-BE49-F238E27FC236}">
                <a16:creationId xmlns:a16="http://schemas.microsoft.com/office/drawing/2014/main" id="{B0456251-D5A1-5683-F8FE-3859A4DCA0CD}"/>
              </a:ext>
            </a:extLst>
          </p:cNvPr>
          <p:cNvPicPr>
            <a:picLocks noChangeAspect="1"/>
          </p:cNvPicPr>
          <p:nvPr/>
        </p:nvPicPr>
        <p:blipFill>
          <a:blip r:embed="rId2"/>
          <a:stretch>
            <a:fillRect/>
          </a:stretch>
        </p:blipFill>
        <p:spPr>
          <a:xfrm>
            <a:off x="591892" y="2241192"/>
            <a:ext cx="4912218" cy="2751249"/>
          </a:xfrm>
          <a:prstGeom prst="rect">
            <a:avLst/>
          </a:prstGeom>
        </p:spPr>
      </p:pic>
      <p:pic>
        <p:nvPicPr>
          <p:cNvPr id="20" name="Picture Placeholder 19">
            <a:extLst>
              <a:ext uri="{FF2B5EF4-FFF2-40B4-BE49-F238E27FC236}">
                <a16:creationId xmlns:a16="http://schemas.microsoft.com/office/drawing/2014/main" id="{DD055783-EF5D-5254-BD23-6270CAC867EC}"/>
              </a:ext>
            </a:extLst>
          </p:cNvPr>
          <p:cNvPicPr>
            <a:picLocks noGrp="1" noChangeAspect="1"/>
          </p:cNvPicPr>
          <p:nvPr>
            <p:ph type="pic" sz="quarter" idx="13"/>
          </p:nvPr>
        </p:nvPicPr>
        <p:blipFill>
          <a:blip r:embed="rId3"/>
          <a:srcRect t="13750" b="13750"/>
          <a:stretch/>
        </p:blipFill>
        <p:spPr>
          <a:prstGeom prst="rect">
            <a:avLst/>
          </a:prstGeom>
          <a:solidFill>
            <a:srgbClr val="FFFFFF">
              <a:lumMod val="95000"/>
            </a:srgbClr>
          </a:solidFill>
        </p:spPr>
      </p:pic>
    </p:spTree>
    <p:extLst>
      <p:ext uri="{BB962C8B-B14F-4D97-AF65-F5344CB8AC3E}">
        <p14:creationId xmlns:p14="http://schemas.microsoft.com/office/powerpoint/2010/main" val="1823834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48544-FF65-18A8-AC77-7B8A3FF10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101AC-DF7A-311B-5C2E-E6A9AB58E194}"/>
              </a:ext>
            </a:extLst>
          </p:cNvPr>
          <p:cNvSpPr>
            <a:spLocks noGrp="1"/>
          </p:cNvSpPr>
          <p:nvPr>
            <p:ph type="title"/>
          </p:nvPr>
        </p:nvSpPr>
        <p:spPr>
          <a:xfrm>
            <a:off x="483297" y="448633"/>
            <a:ext cx="10327709" cy="1441002"/>
          </a:xfrm>
        </p:spPr>
        <p:txBody>
          <a:bodyPr/>
          <a:lstStyle/>
          <a:p>
            <a:pPr>
              <a:lnSpc>
                <a:spcPct val="100000"/>
              </a:lnSpc>
              <a:spcBef>
                <a:spcPts val="1000"/>
              </a:spcBef>
            </a:pPr>
            <a:br>
              <a:rPr lang="fi-FI" sz="1800" b="0">
                <a:ea typeface="Tahoma"/>
                <a:cs typeface="Tahoma"/>
              </a:rPr>
            </a:br>
            <a:br>
              <a:rPr lang="fi-FI" sz="1800" b="0">
                <a:ea typeface="Tahoma"/>
                <a:cs typeface="Tahoma"/>
              </a:rPr>
            </a:br>
            <a:br>
              <a:rPr lang="fi-FI" sz="1800" b="0">
                <a:ea typeface="Tahoma"/>
                <a:cs typeface="Tahoma"/>
              </a:rPr>
            </a:br>
            <a:br>
              <a:rPr lang="fi-FI" sz="1800" b="0">
                <a:ea typeface="Tahoma"/>
                <a:cs typeface="Tahoma"/>
              </a:rPr>
            </a:br>
            <a:r>
              <a:rPr lang="fi-FI" sz="1800">
                <a:ea typeface="Tahoma"/>
                <a:cs typeface="Tahoma"/>
              </a:rPr>
              <a:t>Tavoite 6. Ohjaamo toiminnan ja oppilaitoksen kanssa tehtävän yhteistyön vahvistaminen, nuorten koulutuksesta ja työelämästä putoamisen estämiseksi.</a:t>
            </a:r>
            <a:endParaRPr lang="fi-FI" sz="3200">
              <a:ea typeface="Tahoma"/>
              <a:cs typeface="Tahoma"/>
            </a:endParaRPr>
          </a:p>
          <a:p>
            <a:pPr>
              <a:lnSpc>
                <a:spcPct val="100000"/>
              </a:lnSpc>
              <a:spcBef>
                <a:spcPts val="1000"/>
              </a:spcBef>
            </a:pPr>
            <a:endParaRPr lang="fi-FI" sz="2000" b="0">
              <a:ea typeface="Tahoma"/>
              <a:cs typeface="Tahoma"/>
            </a:endParaRPr>
          </a:p>
        </p:txBody>
      </p:sp>
      <p:sp>
        <p:nvSpPr>
          <p:cNvPr id="3" name="Content Placeholder 2">
            <a:extLst>
              <a:ext uri="{FF2B5EF4-FFF2-40B4-BE49-F238E27FC236}">
                <a16:creationId xmlns:a16="http://schemas.microsoft.com/office/drawing/2014/main" id="{14C0DEF2-E194-A995-EF98-34519B232071}"/>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CA00B1C0-0861-1B9E-6C03-FA13E7C2181D}"/>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5" name="Content Placeholder 4">
            <a:extLst>
              <a:ext uri="{FF2B5EF4-FFF2-40B4-BE49-F238E27FC236}">
                <a16:creationId xmlns:a16="http://schemas.microsoft.com/office/drawing/2014/main" id="{4F3C534E-292F-2D0B-319B-BDD6102097F4}"/>
              </a:ext>
            </a:extLst>
          </p:cNvPr>
          <p:cNvSpPr>
            <a:spLocks noGrp="1"/>
          </p:cNvSpPr>
          <p:nvPr>
            <p:ph idx="10"/>
          </p:nvPr>
        </p:nvSpPr>
        <p:spPr>
          <a:xfrm>
            <a:off x="479396" y="1886786"/>
            <a:ext cx="10487226" cy="3645334"/>
          </a:xfrm>
        </p:spPr>
        <p:txBody>
          <a:bodyPr vert="horz" lIns="0" tIns="0" rIns="0" bIns="0" rtlCol="0" anchor="t">
            <a:noAutofit/>
          </a:bodyPr>
          <a:lstStyle/>
          <a:p>
            <a:r>
              <a:rPr lang="en-US" err="1">
                <a:ea typeface="Tahoma"/>
                <a:cs typeface="Tahoma"/>
              </a:rPr>
              <a:t>Ohjaamo</a:t>
            </a:r>
            <a:r>
              <a:rPr lang="en-US">
                <a:ea typeface="Tahoma"/>
                <a:cs typeface="Tahoma"/>
              </a:rPr>
              <a:t> </a:t>
            </a:r>
            <a:r>
              <a:rPr lang="en-US" err="1">
                <a:ea typeface="Tahoma"/>
                <a:cs typeface="Tahoma"/>
              </a:rPr>
              <a:t>toiminta</a:t>
            </a:r>
            <a:r>
              <a:rPr lang="en-US">
                <a:ea typeface="Tahoma"/>
                <a:cs typeface="Tahoma"/>
              </a:rPr>
              <a:t> </a:t>
            </a:r>
            <a:r>
              <a:rPr lang="en-US" err="1">
                <a:ea typeface="Tahoma"/>
                <a:cs typeface="Tahoma"/>
              </a:rPr>
              <a:t>siirtyi</a:t>
            </a:r>
            <a:r>
              <a:rPr lang="en-US">
                <a:ea typeface="Tahoma"/>
                <a:cs typeface="Tahoma"/>
              </a:rPr>
              <a:t> </a:t>
            </a:r>
            <a:r>
              <a:rPr lang="en-US" err="1">
                <a:ea typeface="Tahoma"/>
                <a:cs typeface="Tahoma"/>
              </a:rPr>
              <a:t>Työllisyyspalveluilta</a:t>
            </a:r>
            <a:r>
              <a:rPr lang="en-US">
                <a:ea typeface="Tahoma"/>
                <a:cs typeface="Tahoma"/>
              </a:rPr>
              <a:t> </a:t>
            </a:r>
            <a:r>
              <a:rPr lang="en-US" err="1">
                <a:ea typeface="Tahoma"/>
                <a:cs typeface="Tahoma"/>
              </a:rPr>
              <a:t>Kokkolan</a:t>
            </a:r>
            <a:r>
              <a:rPr lang="en-US">
                <a:ea typeface="Tahoma"/>
                <a:cs typeface="Tahoma"/>
              </a:rPr>
              <a:t> </a:t>
            </a:r>
            <a:r>
              <a:rPr lang="en-US" err="1">
                <a:ea typeface="Tahoma"/>
                <a:cs typeface="Tahoma"/>
              </a:rPr>
              <a:t>kaupungin</a:t>
            </a:r>
            <a:r>
              <a:rPr lang="en-US">
                <a:ea typeface="Tahoma"/>
                <a:cs typeface="Tahoma"/>
              </a:rPr>
              <a:t> </a:t>
            </a:r>
            <a:r>
              <a:rPr lang="en-US" err="1">
                <a:ea typeface="Tahoma"/>
                <a:cs typeface="Tahoma"/>
              </a:rPr>
              <a:t>nuorisopalveluille</a:t>
            </a:r>
            <a:r>
              <a:rPr lang="en-US">
                <a:ea typeface="Tahoma"/>
                <a:cs typeface="Tahoma"/>
              </a:rPr>
              <a:t> 1.1.2026</a:t>
            </a:r>
          </a:p>
          <a:p>
            <a:r>
              <a:rPr lang="en-US" err="1">
                <a:ea typeface="Tahoma"/>
                <a:cs typeface="Tahoma"/>
              </a:rPr>
              <a:t>Yhteistyösuunnittelu</a:t>
            </a:r>
            <a:r>
              <a:rPr lang="en-US">
                <a:ea typeface="Tahoma"/>
                <a:cs typeface="Tahoma"/>
              </a:rPr>
              <a:t> </a:t>
            </a:r>
            <a:r>
              <a:rPr lang="en-US" err="1">
                <a:ea typeface="Tahoma"/>
                <a:cs typeface="Tahoma"/>
              </a:rPr>
              <a:t>palaveri</a:t>
            </a:r>
            <a:r>
              <a:rPr lang="en-US">
                <a:ea typeface="Tahoma"/>
                <a:cs typeface="Tahoma"/>
              </a:rPr>
              <a:t> 29.1.2026 </a:t>
            </a:r>
            <a:r>
              <a:rPr lang="en-US" err="1">
                <a:ea typeface="Tahoma"/>
                <a:cs typeface="Tahoma"/>
              </a:rPr>
              <a:t>vastaavan</a:t>
            </a:r>
            <a:r>
              <a:rPr lang="en-US">
                <a:ea typeface="Tahoma"/>
                <a:cs typeface="Tahoma"/>
              </a:rPr>
              <a:t> </a:t>
            </a:r>
            <a:r>
              <a:rPr lang="en-US" err="1">
                <a:ea typeface="Tahoma"/>
                <a:cs typeface="Tahoma"/>
              </a:rPr>
              <a:t>koordinaattorin</a:t>
            </a:r>
            <a:r>
              <a:rPr lang="en-US">
                <a:ea typeface="Tahoma"/>
                <a:cs typeface="Tahoma"/>
              </a:rPr>
              <a:t> Anu Suonisen </a:t>
            </a:r>
            <a:r>
              <a:rPr lang="en-US" err="1">
                <a:ea typeface="Tahoma"/>
                <a:cs typeface="Tahoma"/>
              </a:rPr>
              <a:t>kanssa</a:t>
            </a:r>
            <a:r>
              <a:rPr lang="en-US">
                <a:ea typeface="Tahoma"/>
                <a:cs typeface="Tahoma"/>
              </a:rPr>
              <a:t>. </a:t>
            </a:r>
            <a:r>
              <a:rPr lang="en-US" err="1">
                <a:ea typeface="Tahoma"/>
                <a:cs typeface="Tahoma"/>
              </a:rPr>
              <a:t>Keskusteltiin</a:t>
            </a:r>
            <a:r>
              <a:rPr lang="en-US">
                <a:ea typeface="Tahoma"/>
                <a:cs typeface="Tahoma"/>
              </a:rPr>
              <a:t> </a:t>
            </a:r>
            <a:r>
              <a:rPr lang="en-US" err="1">
                <a:ea typeface="Tahoma"/>
                <a:cs typeface="Tahoma"/>
              </a:rPr>
              <a:t>nepsyryhmän</a:t>
            </a:r>
            <a:r>
              <a:rPr lang="en-US">
                <a:ea typeface="Tahoma"/>
                <a:cs typeface="Tahoma"/>
              </a:rPr>
              <a:t> </a:t>
            </a:r>
            <a:r>
              <a:rPr lang="en-US" err="1">
                <a:ea typeface="Tahoma"/>
                <a:cs typeface="Tahoma"/>
              </a:rPr>
              <a:t>mahdollisesta</a:t>
            </a:r>
            <a:r>
              <a:rPr lang="en-US">
                <a:ea typeface="Tahoma"/>
                <a:cs typeface="Tahoma"/>
              </a:rPr>
              <a:t> </a:t>
            </a:r>
            <a:r>
              <a:rPr lang="en-US" err="1">
                <a:ea typeface="Tahoma"/>
                <a:cs typeface="Tahoma"/>
              </a:rPr>
              <a:t>toteutuksesta</a:t>
            </a:r>
            <a:r>
              <a:rPr lang="en-US">
                <a:ea typeface="Tahoma"/>
                <a:cs typeface="Tahoma"/>
              </a:rPr>
              <a:t>.</a:t>
            </a:r>
          </a:p>
          <a:p>
            <a:r>
              <a:rPr lang="en-US" err="1">
                <a:ea typeface="Tahoma"/>
                <a:cs typeface="Tahoma"/>
              </a:rPr>
              <a:t>Ohjaamo-koordinaattori</a:t>
            </a:r>
            <a:r>
              <a:rPr lang="en-US">
                <a:ea typeface="Tahoma"/>
                <a:cs typeface="Tahoma"/>
              </a:rPr>
              <a:t> </a:t>
            </a:r>
            <a:r>
              <a:rPr lang="en-US" err="1">
                <a:ea typeface="Tahoma"/>
                <a:cs typeface="Tahoma"/>
              </a:rPr>
              <a:t>vaihtunut</a:t>
            </a:r>
            <a:r>
              <a:rPr lang="en-US">
                <a:ea typeface="Tahoma"/>
                <a:cs typeface="Tahoma"/>
              </a:rPr>
              <a:t>. Uusi </a:t>
            </a:r>
            <a:r>
              <a:rPr lang="en-US" err="1">
                <a:ea typeface="Tahoma"/>
                <a:cs typeface="Tahoma"/>
              </a:rPr>
              <a:t>aloittanut</a:t>
            </a:r>
            <a:r>
              <a:rPr lang="en-US">
                <a:ea typeface="Tahoma"/>
                <a:cs typeface="Tahoma"/>
              </a:rPr>
              <a:t> 18.5.2026.</a:t>
            </a:r>
          </a:p>
          <a:p>
            <a:r>
              <a:rPr lang="en-US">
                <a:ea typeface="Tahoma"/>
                <a:cs typeface="Tahoma"/>
              </a:rPr>
              <a:t>Taite </a:t>
            </a:r>
            <a:r>
              <a:rPr lang="en-US" err="1">
                <a:ea typeface="Tahoma"/>
                <a:cs typeface="Tahoma"/>
              </a:rPr>
              <a:t>koulutukseen</a:t>
            </a:r>
            <a:r>
              <a:rPr lang="en-US">
                <a:ea typeface="Tahoma"/>
                <a:cs typeface="Tahoma"/>
              </a:rPr>
              <a:t> </a:t>
            </a:r>
            <a:r>
              <a:rPr lang="en-US" err="1">
                <a:ea typeface="Tahoma"/>
                <a:cs typeface="Tahoma"/>
              </a:rPr>
              <a:t>osallistuminen</a:t>
            </a:r>
            <a:r>
              <a:rPr lang="en-US">
                <a:ea typeface="Tahoma"/>
                <a:cs typeface="Tahoma"/>
              </a:rPr>
              <a:t> </a:t>
            </a:r>
            <a:r>
              <a:rPr lang="en-US" err="1">
                <a:ea typeface="Tahoma"/>
                <a:cs typeface="Tahoma"/>
              </a:rPr>
              <a:t>toukokuussa</a:t>
            </a:r>
            <a:r>
              <a:rPr lang="en-US">
                <a:ea typeface="Tahoma"/>
                <a:cs typeface="Tahoma"/>
              </a:rPr>
              <a:t>.</a:t>
            </a:r>
          </a:p>
        </p:txBody>
      </p:sp>
    </p:spTree>
    <p:extLst>
      <p:ext uri="{BB962C8B-B14F-4D97-AF65-F5344CB8AC3E}">
        <p14:creationId xmlns:p14="http://schemas.microsoft.com/office/powerpoint/2010/main" val="2324113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9976-AD79-30E4-693D-AF529D5E4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F80E1-30D0-08E2-3414-1EDA1AA3DD15}"/>
              </a:ext>
            </a:extLst>
          </p:cNvPr>
          <p:cNvSpPr>
            <a:spLocks noGrp="1"/>
          </p:cNvSpPr>
          <p:nvPr>
            <p:ph type="title"/>
          </p:nvPr>
        </p:nvSpPr>
        <p:spPr>
          <a:xfrm>
            <a:off x="431105" y="-323806"/>
            <a:ext cx="10515600" cy="1033907"/>
          </a:xfrm>
        </p:spPr>
        <p:txBody>
          <a:bodyPr/>
          <a:lstStyle/>
          <a:p>
            <a:pPr>
              <a:lnSpc>
                <a:spcPct val="100000"/>
              </a:lnSpc>
              <a:spcBef>
                <a:spcPts val="1000"/>
              </a:spcBef>
            </a:pPr>
            <a:r>
              <a:rPr lang="fi-FI" sz="3600">
                <a:ea typeface="Tahoma"/>
                <a:cs typeface="Tahoma"/>
              </a:rPr>
              <a:t>Nuorten Ystävät ry</a:t>
            </a:r>
          </a:p>
        </p:txBody>
      </p:sp>
      <p:sp>
        <p:nvSpPr>
          <p:cNvPr id="3" name="Content Placeholder 2">
            <a:extLst>
              <a:ext uri="{FF2B5EF4-FFF2-40B4-BE49-F238E27FC236}">
                <a16:creationId xmlns:a16="http://schemas.microsoft.com/office/drawing/2014/main" id="{3EB4929B-0A90-DB80-7F4B-E1B9E09409E4}"/>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E532AEFF-C178-E914-0E59-A7F6168C4241}"/>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8534E98B-51B1-D8B9-744F-7A401AFE6C28}"/>
              </a:ext>
            </a:extLst>
          </p:cNvPr>
          <p:cNvSpPr>
            <a:spLocks noGrp="1"/>
          </p:cNvSpPr>
          <p:nvPr>
            <p:ph idx="10"/>
          </p:nvPr>
        </p:nvSpPr>
        <p:spPr>
          <a:xfrm>
            <a:off x="6097178" y="2620951"/>
            <a:ext cx="5337916" cy="1526347"/>
          </a:xfrm>
        </p:spPr>
        <p:txBody>
          <a:bodyPr vert="horz" lIns="0" tIns="0" rIns="0" bIns="0" rtlCol="0" anchor="t">
            <a:noAutofit/>
          </a:bodyPr>
          <a:lstStyle/>
          <a:p>
            <a:pPr marL="0" indent="0">
              <a:lnSpc>
                <a:spcPct val="100000"/>
              </a:lnSpc>
              <a:spcBef>
                <a:spcPts val="0"/>
              </a:spcBef>
              <a:buNone/>
            </a:pP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pic>
        <p:nvPicPr>
          <p:cNvPr id="5" name="Picture 4">
            <a:extLst>
              <a:ext uri="{FF2B5EF4-FFF2-40B4-BE49-F238E27FC236}">
                <a16:creationId xmlns:a16="http://schemas.microsoft.com/office/drawing/2014/main" id="{030F4FE9-7C57-CED0-7B89-E692222A9ECB}"/>
              </a:ext>
            </a:extLst>
          </p:cNvPr>
          <p:cNvPicPr>
            <a:picLocks noChangeAspect="1"/>
          </p:cNvPicPr>
          <p:nvPr/>
        </p:nvPicPr>
        <p:blipFill>
          <a:blip r:embed="rId2"/>
          <a:srcRect r="-120" b="-370"/>
          <a:stretch>
            <a:fillRect/>
          </a:stretch>
        </p:blipFill>
        <p:spPr>
          <a:xfrm>
            <a:off x="82" y="1356506"/>
            <a:ext cx="11569724" cy="3781206"/>
          </a:xfrm>
          <a:prstGeom prst="rect">
            <a:avLst/>
          </a:prstGeom>
        </p:spPr>
      </p:pic>
    </p:spTree>
    <p:extLst>
      <p:ext uri="{BB962C8B-B14F-4D97-AF65-F5344CB8AC3E}">
        <p14:creationId xmlns:p14="http://schemas.microsoft.com/office/powerpoint/2010/main" val="493332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06E9-7DB5-3C31-1FA2-751A5B906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51E77-0647-6CDD-B3EF-158CC867D73A}"/>
              </a:ext>
            </a:extLst>
          </p:cNvPr>
          <p:cNvSpPr>
            <a:spLocks noGrp="1"/>
          </p:cNvSpPr>
          <p:nvPr>
            <p:ph type="title"/>
          </p:nvPr>
        </p:nvSpPr>
        <p:spPr>
          <a:xfrm>
            <a:off x="431105" y="-323806"/>
            <a:ext cx="10515600" cy="1033907"/>
          </a:xfrm>
        </p:spPr>
        <p:txBody>
          <a:bodyPr/>
          <a:lstStyle/>
          <a:p>
            <a:pPr>
              <a:lnSpc>
                <a:spcPct val="100000"/>
              </a:lnSpc>
              <a:spcBef>
                <a:spcPts val="1000"/>
              </a:spcBef>
            </a:pPr>
            <a:r>
              <a:rPr lang="fi-FI" sz="3600">
                <a:ea typeface="Tahoma"/>
                <a:cs typeface="Tahoma"/>
              </a:rPr>
              <a:t>Nuorten Ystävät ry</a:t>
            </a:r>
          </a:p>
        </p:txBody>
      </p:sp>
      <p:sp>
        <p:nvSpPr>
          <p:cNvPr id="3" name="Content Placeholder 2">
            <a:extLst>
              <a:ext uri="{FF2B5EF4-FFF2-40B4-BE49-F238E27FC236}">
                <a16:creationId xmlns:a16="http://schemas.microsoft.com/office/drawing/2014/main" id="{15E787A3-1EF4-160F-356D-1459669B8C45}"/>
              </a:ext>
            </a:extLst>
          </p:cNvPr>
          <p:cNvSpPr>
            <a:spLocks noGrp="1"/>
          </p:cNvSpPr>
          <p:nvPr>
            <p:ph idx="1"/>
          </p:nvPr>
        </p:nvSpPr>
        <p:spPr>
          <a:xfrm>
            <a:off x="762000" y="2063670"/>
            <a:ext cx="4889066" cy="3645334"/>
          </a:xfrm>
        </p:spPr>
        <p:txBody>
          <a:bodyPr/>
          <a:lstStyle/>
          <a:p>
            <a:pPr fontAlgn="base">
              <a:lnSpc>
                <a:spcPts val="2267"/>
              </a:lnSpc>
              <a:spcBef>
                <a:spcPts val="750"/>
              </a:spcBef>
              <a:spcAft>
                <a:spcPts val="1500"/>
              </a:spcAft>
              <a:buNone/>
            </a:pPr>
            <a:r>
              <a:rPr lang="fi-FI" sz="3200">
                <a:solidFill>
                  <a:srgbClr val="333333"/>
                </a:solidFill>
                <a:latin typeface="Arial" panose="020B0604020202020204" pitchFamily="34" charset="0"/>
              </a:rPr>
              <a:t> </a:t>
            </a:r>
            <a:endParaRPr lang="fi-FI">
              <a:solidFill>
                <a:srgbClr val="0F4761"/>
              </a:solidFill>
              <a:latin typeface="Segoe UI" panose="020B0502040204020203" pitchFamily="34" charset="0"/>
            </a:endParaRPr>
          </a:p>
          <a:p>
            <a:pPr marL="0" indent="0">
              <a:buNone/>
            </a:pPr>
            <a:endParaRPr lang="fi-FI"/>
          </a:p>
        </p:txBody>
      </p:sp>
      <p:sp>
        <p:nvSpPr>
          <p:cNvPr id="6" name="Tekstiruutu 5">
            <a:extLst>
              <a:ext uri="{FF2B5EF4-FFF2-40B4-BE49-F238E27FC236}">
                <a16:creationId xmlns:a16="http://schemas.microsoft.com/office/drawing/2014/main" id="{F6C98666-F76F-696F-9AA8-4B00754610B9}"/>
              </a:ext>
            </a:extLst>
          </p:cNvPr>
          <p:cNvSpPr txBox="1"/>
          <p:nvPr/>
        </p:nvSpPr>
        <p:spPr>
          <a:xfrm>
            <a:off x="3048000" y="1881814"/>
            <a:ext cx="6096000" cy="1089850"/>
          </a:xfrm>
          <a:prstGeom prst="rect">
            <a:avLst/>
          </a:prstGeom>
          <a:noFill/>
        </p:spPr>
        <p:txBody>
          <a:bodyPr wrap="square">
            <a:spAutoFit/>
          </a:bodyPr>
          <a:lstStyle/>
          <a:p>
            <a:pPr algn="l" rtl="0" fontAlgn="base">
              <a:lnSpc>
                <a:spcPts val="2267"/>
              </a:lnSpc>
              <a:spcBef>
                <a:spcPts val="750"/>
              </a:spcBef>
              <a:spcAft>
                <a:spcPts val="1500"/>
              </a:spcAft>
              <a:buNone/>
            </a:pPr>
            <a:br>
              <a:rPr lang="fi-FI" sz="2800" b="0" i="0">
                <a:solidFill>
                  <a:srgbClr val="333333"/>
                </a:solidFill>
                <a:effectLst/>
                <a:latin typeface="WordVisiCarriageReturn_MSFontService"/>
              </a:rPr>
            </a:br>
            <a:r>
              <a:rPr lang="fi-FI" sz="2800" b="0" i="0">
                <a:solidFill>
                  <a:srgbClr val="333333"/>
                </a:solidFill>
                <a:effectLst/>
                <a:latin typeface="Arial" panose="020B0604020202020204" pitchFamily="34" charset="0"/>
              </a:rPr>
              <a:t> </a:t>
            </a:r>
            <a:endParaRPr lang="fi-FI" b="0" i="0">
              <a:solidFill>
                <a:srgbClr val="0F4761"/>
              </a:solidFill>
              <a:effectLst/>
              <a:latin typeface="Segoe UI" panose="020B0502040204020203" pitchFamily="34" charset="0"/>
            </a:endParaRPr>
          </a:p>
          <a:p>
            <a:pPr algn="l" rtl="0" fontAlgn="base">
              <a:lnSpc>
                <a:spcPts val="1569"/>
              </a:lnSpc>
              <a:spcAft>
                <a:spcPts val="800"/>
              </a:spcAft>
              <a:buNone/>
            </a:pPr>
            <a:r>
              <a:rPr lang="fi-FI" sz="1800" b="0" i="0">
                <a:solidFill>
                  <a:srgbClr val="000000"/>
                </a:solidFill>
                <a:effectLst/>
                <a:latin typeface="Aptos" panose="020B0004020202020204" pitchFamily="34" charset="0"/>
              </a:rPr>
              <a:t> </a:t>
            </a:r>
            <a:endParaRPr lang="fi-FI" b="0" i="0">
              <a:solidFill>
                <a:srgbClr val="000000"/>
              </a:solidFill>
              <a:effectLst/>
              <a:latin typeface="Segoe UI" panose="020B0502040204020203" pitchFamily="34" charset="0"/>
            </a:endParaRPr>
          </a:p>
        </p:txBody>
      </p:sp>
      <p:sp>
        <p:nvSpPr>
          <p:cNvPr id="9" name="Content Placeholder 8">
            <a:extLst>
              <a:ext uri="{FF2B5EF4-FFF2-40B4-BE49-F238E27FC236}">
                <a16:creationId xmlns:a16="http://schemas.microsoft.com/office/drawing/2014/main" id="{0A59B49C-4057-863F-F99C-045273810239}"/>
              </a:ext>
            </a:extLst>
          </p:cNvPr>
          <p:cNvSpPr>
            <a:spLocks noGrp="1"/>
          </p:cNvSpPr>
          <p:nvPr>
            <p:ph idx="10"/>
          </p:nvPr>
        </p:nvSpPr>
        <p:spPr>
          <a:xfrm>
            <a:off x="6097178" y="2620951"/>
            <a:ext cx="5337916" cy="1526347"/>
          </a:xfrm>
        </p:spPr>
        <p:txBody>
          <a:bodyPr vert="horz" lIns="0" tIns="0" rIns="0" bIns="0" rtlCol="0" anchor="t">
            <a:noAutofit/>
          </a:bodyPr>
          <a:lstStyle/>
          <a:p>
            <a:pPr marL="0" indent="0">
              <a:lnSpc>
                <a:spcPct val="100000"/>
              </a:lnSpc>
              <a:spcBef>
                <a:spcPts val="0"/>
              </a:spcBef>
              <a:buNone/>
            </a:pPr>
            <a:endParaRPr lang="en-US">
              <a:ea typeface="Tahoma"/>
              <a:cs typeface="Tahoma"/>
            </a:endParaRPr>
          </a:p>
          <a:p>
            <a:endParaRPr lang="en-US">
              <a:ea typeface="Tahoma"/>
              <a:cs typeface="Tahoma"/>
            </a:endParaRPr>
          </a:p>
          <a:p>
            <a:endParaRPr lang="en-US">
              <a:ea typeface="Tahoma"/>
              <a:cs typeface="Tahoma"/>
            </a:endParaRPr>
          </a:p>
          <a:p>
            <a:endParaRPr lang="en-US">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pic>
        <p:nvPicPr>
          <p:cNvPr id="7" name="Picture 6">
            <a:extLst>
              <a:ext uri="{FF2B5EF4-FFF2-40B4-BE49-F238E27FC236}">
                <a16:creationId xmlns:a16="http://schemas.microsoft.com/office/drawing/2014/main" id="{8AF78CE4-63FA-7884-A450-0A114D8EDBC6}"/>
              </a:ext>
            </a:extLst>
          </p:cNvPr>
          <p:cNvPicPr>
            <a:picLocks noChangeAspect="1"/>
          </p:cNvPicPr>
          <p:nvPr/>
        </p:nvPicPr>
        <p:blipFill>
          <a:blip r:embed="rId2"/>
          <a:stretch>
            <a:fillRect/>
          </a:stretch>
        </p:blipFill>
        <p:spPr>
          <a:xfrm>
            <a:off x="285348" y="1173253"/>
            <a:ext cx="11131980" cy="4152415"/>
          </a:xfrm>
          <a:prstGeom prst="rect">
            <a:avLst/>
          </a:prstGeom>
        </p:spPr>
      </p:pic>
    </p:spTree>
    <p:extLst>
      <p:ext uri="{BB962C8B-B14F-4D97-AF65-F5344CB8AC3E}">
        <p14:creationId xmlns:p14="http://schemas.microsoft.com/office/powerpoint/2010/main" val="172829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F84FF8-4D6C-DCDF-C081-6F069DC69ED9}"/>
              </a:ext>
            </a:extLst>
          </p:cNvPr>
          <p:cNvSpPr>
            <a:spLocks noGrp="1"/>
          </p:cNvSpPr>
          <p:nvPr>
            <p:ph type="title"/>
          </p:nvPr>
        </p:nvSpPr>
        <p:spPr>
          <a:xfrm>
            <a:off x="475488" y="118873"/>
            <a:ext cx="10878312" cy="740663"/>
          </a:xfrm>
        </p:spPr>
        <p:txBody>
          <a:bodyPr/>
          <a:lstStyle/>
          <a:p>
            <a:r>
              <a:rPr lang="fi-FI">
                <a:ea typeface="Tahoma"/>
                <a:cs typeface="Tahoma"/>
              </a:rPr>
              <a:t>Projektipäällikön osuus</a:t>
            </a:r>
            <a:endParaRPr lang="fi-FI"/>
          </a:p>
        </p:txBody>
      </p:sp>
      <p:sp>
        <p:nvSpPr>
          <p:cNvPr id="3" name="Sisällön paikkamerkki 2">
            <a:extLst>
              <a:ext uri="{FF2B5EF4-FFF2-40B4-BE49-F238E27FC236}">
                <a16:creationId xmlns:a16="http://schemas.microsoft.com/office/drawing/2014/main" id="{0A9D4797-0E9B-135D-CE94-4AAFFE9F4C24}"/>
              </a:ext>
            </a:extLst>
          </p:cNvPr>
          <p:cNvSpPr>
            <a:spLocks noGrp="1"/>
          </p:cNvSpPr>
          <p:nvPr>
            <p:ph idx="1"/>
          </p:nvPr>
        </p:nvSpPr>
        <p:spPr>
          <a:xfrm>
            <a:off x="475488" y="859536"/>
            <a:ext cx="11821287" cy="4967859"/>
          </a:xfrm>
        </p:spPr>
        <p:txBody>
          <a:bodyPr vert="horz" lIns="0" tIns="0" rIns="0" bIns="0" rtlCol="0" anchor="t">
            <a:noAutofit/>
          </a:bodyPr>
          <a:lstStyle/>
          <a:p>
            <a:r>
              <a:rPr lang="fi-FI" sz="1400">
                <a:latin typeface="Arial"/>
                <a:ea typeface="+mn-lt"/>
                <a:cs typeface="+mn-lt"/>
              </a:rPr>
              <a:t>Koordinoinut koko hankekokonaisuutta ja varmistaa toimenpiteiden toteutumisen.</a:t>
            </a:r>
            <a:endParaRPr lang="fi-FI" sz="1400">
              <a:latin typeface="Arial"/>
              <a:ea typeface="Tahoma"/>
              <a:cs typeface="Tahoma"/>
            </a:endParaRPr>
          </a:p>
          <a:p>
            <a:r>
              <a:rPr lang="fi-FI" sz="1400">
                <a:latin typeface="Arial"/>
                <a:ea typeface="+mn-lt"/>
                <a:cs typeface="+mn-lt"/>
              </a:rPr>
              <a:t>Osallistunut esitteiden ja www-sivujen  tekemiseen</a:t>
            </a:r>
            <a:endParaRPr lang="fi-FI" sz="1400">
              <a:latin typeface="Arial"/>
              <a:ea typeface="Tahoma"/>
              <a:cs typeface="Tahoma"/>
            </a:endParaRPr>
          </a:p>
          <a:p>
            <a:r>
              <a:rPr lang="fi-FI" sz="1400">
                <a:solidFill>
                  <a:schemeClr val="bg1"/>
                </a:solidFill>
                <a:latin typeface="Arial"/>
                <a:ea typeface="+mn-lt"/>
                <a:cs typeface="+mn-lt"/>
              </a:rPr>
              <a:t>aktiivisesti </a:t>
            </a:r>
            <a:r>
              <a:rPr lang="fi-FI" sz="1400" err="1">
                <a:solidFill>
                  <a:schemeClr val="bg1"/>
                </a:solidFill>
                <a:latin typeface="Arial"/>
                <a:ea typeface="+mn-lt"/>
                <a:cs typeface="+mn-lt"/>
              </a:rPr>
              <a:t>Kpedussa</a:t>
            </a:r>
            <a:r>
              <a:rPr lang="fi-FI" sz="1400">
                <a:solidFill>
                  <a:schemeClr val="bg1"/>
                </a:solidFill>
                <a:latin typeface="Arial"/>
                <a:ea typeface="+mn-lt"/>
                <a:cs typeface="+mn-lt"/>
              </a:rPr>
              <a:t> ja </a:t>
            </a:r>
            <a:r>
              <a:rPr lang="fi-FI" sz="1400" err="1">
                <a:solidFill>
                  <a:schemeClr val="bg1"/>
                </a:solidFill>
                <a:latin typeface="Arial"/>
                <a:ea typeface="+mn-lt"/>
                <a:cs typeface="+mn-lt"/>
              </a:rPr>
              <a:t>All</a:t>
            </a:r>
            <a:r>
              <a:rPr lang="fi-FI" sz="1400">
                <a:solidFill>
                  <a:schemeClr val="bg1"/>
                </a:solidFill>
                <a:latin typeface="Arial"/>
                <a:ea typeface="+mn-lt"/>
                <a:cs typeface="+mn-lt"/>
              </a:rPr>
              <a:t> in </a:t>
            </a:r>
            <a:r>
              <a:rPr lang="fi-FI" sz="1400" err="1">
                <a:solidFill>
                  <a:schemeClr val="bg1"/>
                </a:solidFill>
                <a:latin typeface="Arial"/>
                <a:ea typeface="+mn-lt"/>
                <a:cs typeface="+mn-lt"/>
              </a:rPr>
              <a:t>education</a:t>
            </a:r>
            <a:r>
              <a:rPr lang="fi-FI" sz="1400">
                <a:solidFill>
                  <a:schemeClr val="bg1"/>
                </a:solidFill>
                <a:latin typeface="Arial"/>
                <a:ea typeface="+mn-lt"/>
                <a:cs typeface="+mn-lt"/>
              </a:rPr>
              <a:t> hankekokouksissa Italiassa ja </a:t>
            </a:r>
            <a:r>
              <a:rPr lang="fi-FI" sz="1400" err="1">
                <a:solidFill>
                  <a:schemeClr val="bg1"/>
                </a:solidFill>
                <a:latin typeface="Arial"/>
                <a:ea typeface="+mn-lt"/>
                <a:cs typeface="+mn-lt"/>
              </a:rPr>
              <a:t>Espaniassa</a:t>
            </a:r>
            <a:r>
              <a:rPr lang="fi-FI" sz="1400">
                <a:solidFill>
                  <a:schemeClr val="bg1"/>
                </a:solidFill>
                <a:latin typeface="Arial"/>
                <a:ea typeface="+mn-lt"/>
                <a:cs typeface="+mn-lt"/>
              </a:rPr>
              <a:t>,  Sedun sekä </a:t>
            </a:r>
            <a:r>
              <a:rPr lang="fi-FI" sz="1400" err="1">
                <a:solidFill>
                  <a:schemeClr val="bg1"/>
                </a:solidFill>
                <a:latin typeface="Arial"/>
                <a:ea typeface="+mn-lt"/>
                <a:cs typeface="+mn-lt"/>
              </a:rPr>
              <a:t>Tredun</a:t>
            </a:r>
            <a:r>
              <a:rPr lang="fi-FI" sz="1400">
                <a:solidFill>
                  <a:schemeClr val="bg1"/>
                </a:solidFill>
                <a:latin typeface="Arial"/>
                <a:ea typeface="+mn-lt"/>
                <a:cs typeface="+mn-lt"/>
              </a:rPr>
              <a:t> toimijoille, </a:t>
            </a:r>
            <a:r>
              <a:rPr lang="fi-FI" sz="1400" err="1">
                <a:solidFill>
                  <a:schemeClr val="bg1"/>
                </a:solidFill>
                <a:latin typeface="Arial"/>
                <a:ea typeface="+mn-lt"/>
                <a:cs typeface="+mn-lt"/>
              </a:rPr>
              <a:t>Wörtti</a:t>
            </a:r>
            <a:r>
              <a:rPr lang="fi-FI" sz="1400">
                <a:solidFill>
                  <a:schemeClr val="bg1"/>
                </a:solidFill>
                <a:latin typeface="Arial"/>
                <a:ea typeface="+mn-lt"/>
                <a:cs typeface="+mn-lt"/>
              </a:rPr>
              <a:t>-hankkeen toimijoille, sekä paikallisille toimijoille mm. Soite, sairaalakoulu</a:t>
            </a:r>
            <a:r>
              <a:rPr lang="fi-FI" sz="1400">
                <a:latin typeface="Arial"/>
                <a:ea typeface="+mn-lt"/>
                <a:cs typeface="+mn-lt"/>
              </a:rPr>
              <a:t>. </a:t>
            </a:r>
          </a:p>
          <a:p>
            <a:r>
              <a:rPr lang="fi-FI" sz="1400" err="1">
                <a:latin typeface="Arial"/>
                <a:ea typeface="+mn-lt"/>
                <a:cs typeface="+mn-lt"/>
              </a:rPr>
              <a:t>Hankkeeen</a:t>
            </a:r>
            <a:r>
              <a:rPr lang="fi-FI" sz="1400">
                <a:latin typeface="Arial"/>
                <a:ea typeface="+mn-lt"/>
                <a:cs typeface="+mn-lt"/>
              </a:rPr>
              <a:t> </a:t>
            </a:r>
            <a:r>
              <a:rPr lang="fi-FI" sz="1400" err="1">
                <a:latin typeface="Arial"/>
                <a:ea typeface="+mn-lt"/>
                <a:cs typeface="+mn-lt"/>
              </a:rPr>
              <a:t>esittelyt</a:t>
            </a:r>
            <a:r>
              <a:rPr lang="fi-FI" sz="1400" err="1">
                <a:solidFill>
                  <a:schemeClr val="bg1"/>
                </a:solidFill>
                <a:latin typeface="Arial"/>
                <a:ea typeface="+mn-lt"/>
                <a:cs typeface="+mn-lt"/>
              </a:rPr>
              <a:t>istunut</a:t>
            </a:r>
            <a:r>
              <a:rPr lang="fi-FI" sz="1400">
                <a:solidFill>
                  <a:schemeClr val="bg1"/>
                </a:solidFill>
                <a:latin typeface="Arial"/>
                <a:ea typeface="+mn-lt"/>
                <a:cs typeface="+mn-lt"/>
              </a:rPr>
              <a:t> projektityöntekijöiden ja kohdehenkilöiden rekrytointiin </a:t>
            </a:r>
            <a:endParaRPr lang="fi-FI" sz="1400">
              <a:solidFill>
                <a:schemeClr val="bg1"/>
              </a:solidFill>
              <a:latin typeface="Arial"/>
              <a:ea typeface="Tahoma"/>
              <a:cs typeface="Tahoma"/>
            </a:endParaRPr>
          </a:p>
          <a:p>
            <a:r>
              <a:rPr lang="fi-FI" sz="1400">
                <a:latin typeface="Arial"/>
                <a:ea typeface="+mn-lt"/>
                <a:cs typeface="+mn-lt"/>
              </a:rPr>
              <a:t>Kutsunut työryhmät koolle. </a:t>
            </a:r>
            <a:endParaRPr lang="fi-FI" sz="1400">
              <a:latin typeface="Arial"/>
              <a:ea typeface="Tahoma"/>
              <a:cs typeface="Tahoma"/>
            </a:endParaRPr>
          </a:p>
          <a:p>
            <a:r>
              <a:rPr lang="fi-FI" sz="1400">
                <a:latin typeface="Arial"/>
                <a:ea typeface="Tahoma"/>
                <a:cs typeface="Tahoma"/>
              </a:rPr>
              <a:t>Auttanut toimenpiteiden kytkemistä oppilaitoksen rakenteisiin ja järjestelmiin </a:t>
            </a:r>
          </a:p>
          <a:p>
            <a:r>
              <a:rPr lang="fi-FI" sz="1400">
                <a:latin typeface="Arial"/>
                <a:ea typeface="+mn-lt"/>
                <a:cs typeface="+mn-lt"/>
              </a:rPr>
              <a:t>Osallistunut kokouksiin, jossa muiden hanketoimijoiden kanssa kehitetään yhteisiä työpakettien toimenpiteitä.</a:t>
            </a:r>
            <a:endParaRPr lang="fi-FI" sz="1400">
              <a:latin typeface="Arial"/>
              <a:ea typeface="Tahoma"/>
              <a:cs typeface="Tahoma"/>
            </a:endParaRPr>
          </a:p>
          <a:p>
            <a:r>
              <a:rPr lang="fi-FI" sz="1400">
                <a:latin typeface="Arial"/>
                <a:ea typeface="Tahoma"/>
                <a:cs typeface="Tahoma"/>
              </a:rPr>
              <a:t>Osallistunut suunnittelemaan yhteistyössä hanketoimijoiden kanssa materiaalia ohjauksen tueksi</a:t>
            </a:r>
          </a:p>
          <a:p>
            <a:r>
              <a:rPr lang="fi-FI" sz="1400">
                <a:latin typeface="Arial"/>
                <a:ea typeface="Tahoma"/>
                <a:cs typeface="Tahoma"/>
              </a:rPr>
              <a:t>Osallistunut työnantajien sekä verkoston koulutuspäivän suunnitteluun ja toteutukseen.</a:t>
            </a:r>
          </a:p>
          <a:p>
            <a:r>
              <a:rPr lang="fi-FI" sz="1400">
                <a:latin typeface="Arial"/>
                <a:ea typeface="Tahoma"/>
                <a:cs typeface="Tahoma"/>
              </a:rPr>
              <a:t>Osallistunut aktiivisesti Nuorten ystävien työpakettien toiminnan suunniteluun ja toteuttamiseen. Perehdyttänyt toimijat </a:t>
            </a:r>
            <a:r>
              <a:rPr lang="fi-FI" sz="1400" err="1">
                <a:latin typeface="Arial"/>
                <a:ea typeface="Tahoma"/>
                <a:cs typeface="Tahoma"/>
              </a:rPr>
              <a:t>Kpedun</a:t>
            </a:r>
            <a:r>
              <a:rPr lang="fi-FI" sz="1400">
                <a:latin typeface="Arial"/>
                <a:ea typeface="Tahoma"/>
                <a:cs typeface="Tahoma"/>
              </a:rPr>
              <a:t> toimintaympäristöön, järjestelmiin, toimijoihin ja aiempiin hankkeisiin. Osallistunut kokouksiin, joita pidetty Te-palveluissa. Osallistunut suunnittelemaan nivelvaiheen toimenpiteitä ja yritysyhteistyötä, tiedonsiirtolomakkeen suunnittelua ja käyttöönottoa. Ottanut toimijat mukaan erilaisiin </a:t>
            </a:r>
            <a:r>
              <a:rPr lang="fi-FI" sz="1400" err="1">
                <a:latin typeface="Arial"/>
                <a:ea typeface="Tahoma"/>
                <a:cs typeface="Tahoma"/>
              </a:rPr>
              <a:t>Kpedun</a:t>
            </a:r>
            <a:r>
              <a:rPr lang="fi-FI" sz="1400">
                <a:latin typeface="Arial"/>
                <a:ea typeface="Tahoma"/>
                <a:cs typeface="Tahoma"/>
              </a:rPr>
              <a:t> yhteistyöryhmiin ja kehittämispäiviin. Kirjo-hankkeen kanssa yhteisen koulutuspäivän suunnittelua.</a:t>
            </a:r>
          </a:p>
          <a:p>
            <a:r>
              <a:rPr lang="fi-FI" sz="1400" err="1">
                <a:latin typeface="Arial"/>
                <a:ea typeface="Tahoma"/>
                <a:cs typeface="Tahoma"/>
              </a:rPr>
              <a:t>Kpedun</a:t>
            </a:r>
            <a:r>
              <a:rPr lang="fi-FI" sz="1400">
                <a:latin typeface="Arial"/>
                <a:ea typeface="Tahoma"/>
                <a:cs typeface="Tahoma"/>
              </a:rPr>
              <a:t> hankkeessa on aloittanut 66 (naisia 37 ja miehiä 29) osallistujaa ja heistä on viety Euraan aloituslomakkeet, lopetuslomakkeita on viety 47.</a:t>
            </a:r>
          </a:p>
          <a:p>
            <a:r>
              <a:rPr lang="fi-FI" sz="1400">
                <a:latin typeface="Arial"/>
                <a:ea typeface="Tahoma"/>
                <a:cs typeface="Tahoma"/>
              </a:rPr>
              <a:t>Määrälliset tavoitteet koko hankeajalle on 90 (Naisten osuus 44) osallistujaa </a:t>
            </a:r>
          </a:p>
          <a:p>
            <a:endParaRPr lang="fi-FI">
              <a:ea typeface="Tahoma"/>
              <a:cs typeface="Tahoma"/>
            </a:endParaRPr>
          </a:p>
        </p:txBody>
      </p:sp>
    </p:spTree>
    <p:extLst>
      <p:ext uri="{BB962C8B-B14F-4D97-AF65-F5344CB8AC3E}">
        <p14:creationId xmlns:p14="http://schemas.microsoft.com/office/powerpoint/2010/main" val="29543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7FF886-1433-3120-0059-4609C3B99412}"/>
              </a:ext>
            </a:extLst>
          </p:cNvPr>
          <p:cNvSpPr>
            <a:spLocks noGrp="1"/>
          </p:cNvSpPr>
          <p:nvPr>
            <p:ph type="title"/>
          </p:nvPr>
        </p:nvSpPr>
        <p:spPr>
          <a:xfrm>
            <a:off x="838200" y="365125"/>
            <a:ext cx="10515600" cy="1033907"/>
          </a:xfrm>
        </p:spPr>
        <p:txBody>
          <a:bodyPr anchor="b">
            <a:normAutofit/>
          </a:bodyPr>
          <a:lstStyle/>
          <a:p>
            <a:r>
              <a:rPr lang="fi-FI"/>
              <a:t>Tiedottaminen hankkeesta Kpedu ja Ny</a:t>
            </a:r>
            <a:endParaRPr lang="fi-FI">
              <a:ea typeface="Tahoma"/>
              <a:cs typeface="Tahoma"/>
            </a:endParaRPr>
          </a:p>
        </p:txBody>
      </p:sp>
      <p:sp>
        <p:nvSpPr>
          <p:cNvPr id="3" name="Sisällön paikkamerkki 2">
            <a:extLst>
              <a:ext uri="{FF2B5EF4-FFF2-40B4-BE49-F238E27FC236}">
                <a16:creationId xmlns:a16="http://schemas.microsoft.com/office/drawing/2014/main" id="{2172DFB0-8ECB-A9ED-09CA-AA7C3748EC86}"/>
              </a:ext>
            </a:extLst>
          </p:cNvPr>
          <p:cNvSpPr>
            <a:spLocks noGrp="1"/>
          </p:cNvSpPr>
          <p:nvPr>
            <p:ph idx="1"/>
          </p:nvPr>
        </p:nvSpPr>
        <p:spPr>
          <a:xfrm>
            <a:off x="838200" y="1886786"/>
            <a:ext cx="4889066" cy="3645334"/>
          </a:xfrm>
        </p:spPr>
        <p:txBody>
          <a:bodyPr>
            <a:normAutofit/>
          </a:bodyPr>
          <a:lstStyle/>
          <a:p>
            <a:r>
              <a:rPr lang="fi-FI" sz="1700" err="1"/>
              <a:t>Kpedun</a:t>
            </a:r>
            <a:r>
              <a:rPr lang="fi-FI" sz="1700"/>
              <a:t> vieraille </a:t>
            </a:r>
            <a:r>
              <a:rPr lang="fi-FI" sz="1700" err="1"/>
              <a:t>Espaniasta</a:t>
            </a:r>
            <a:r>
              <a:rPr lang="fi-FI" sz="1700"/>
              <a:t> (3 eri ryhmää), Kreikasta, Italiasta, Hollannista ja Belgiasta. </a:t>
            </a:r>
          </a:p>
          <a:p>
            <a:r>
              <a:rPr lang="fi-FI" sz="1700" err="1"/>
              <a:t>Kpedun</a:t>
            </a:r>
            <a:r>
              <a:rPr lang="fi-FI" sz="1700"/>
              <a:t> viikkotiedotteessa koko henkilökunnalle</a:t>
            </a:r>
          </a:p>
          <a:p>
            <a:r>
              <a:rPr lang="fi-FI" sz="1700"/>
              <a:t>Kampushallissa Jaakko Parkkalin tilaisuudessa kaikille </a:t>
            </a:r>
            <a:r>
              <a:rPr lang="fi-FI" sz="1700" err="1"/>
              <a:t>Kpedun</a:t>
            </a:r>
            <a:r>
              <a:rPr lang="fi-FI" sz="1700"/>
              <a:t> ammattikampuksen opiskelijoille</a:t>
            </a:r>
          </a:p>
          <a:p>
            <a:r>
              <a:rPr lang="fi-FI" sz="1700"/>
              <a:t>Opiskeluhuoltoryhmissä ammattikampus, luonnonvara-ala, Kälviä. </a:t>
            </a:r>
          </a:p>
          <a:p>
            <a:r>
              <a:rPr lang="fi-FI" sz="1700"/>
              <a:t>Te-palvelut, Kirjo-hankkeen toimijoille, Ohjaamo Kokkola, etsivät Kokkola, alueen yrityksille.</a:t>
            </a:r>
          </a:p>
          <a:p>
            <a:r>
              <a:rPr lang="fi-FI" sz="1700"/>
              <a:t>Alueen työnantajille työpaikkaohjaajien koulutuksessa (Soite, Kokkolan kaupunki, Vohvelikahvila, Kokkolan seudun opisto, </a:t>
            </a:r>
            <a:r>
              <a:rPr lang="fi-FI" sz="1700" err="1"/>
              <a:t>Good</a:t>
            </a:r>
            <a:r>
              <a:rPr lang="fi-FI" sz="1700"/>
              <a:t> </a:t>
            </a:r>
            <a:r>
              <a:rPr lang="fi-FI" sz="1700" err="1"/>
              <a:t>Fells</a:t>
            </a:r>
            <a:r>
              <a:rPr lang="fi-FI" sz="1700"/>
              <a:t>, </a:t>
            </a:r>
            <a:r>
              <a:rPr lang="fi-FI" sz="1700" err="1"/>
              <a:t>Spr</a:t>
            </a:r>
            <a:r>
              <a:rPr lang="fi-FI" sz="1700"/>
              <a:t>, Jukkola </a:t>
            </a:r>
            <a:r>
              <a:rPr lang="fi-FI" sz="1700" err="1"/>
              <a:t>systems</a:t>
            </a:r>
            <a:r>
              <a:rPr lang="fi-FI" sz="1700"/>
              <a:t>, </a:t>
            </a:r>
            <a:r>
              <a:rPr lang="fi-FI" sz="1700" err="1"/>
              <a:t>Boliden</a:t>
            </a:r>
            <a:r>
              <a:rPr lang="fi-FI" sz="1700"/>
              <a:t>, </a:t>
            </a:r>
            <a:r>
              <a:rPr lang="fi-FI" sz="1700" err="1"/>
              <a:t>Gabb</a:t>
            </a:r>
            <a:r>
              <a:rPr lang="fi-FI" sz="1700"/>
              <a:t>) </a:t>
            </a:r>
          </a:p>
          <a:p>
            <a:endParaRPr lang="fi-FI" sz="1700"/>
          </a:p>
        </p:txBody>
      </p:sp>
      <p:pic>
        <p:nvPicPr>
          <p:cNvPr id="6" name="Kuva 5" descr="Kuva, joka sisältää kohteen vaate, henkilö, piha-, jalkineet&#10;&#10;Tekoälyllä luotu sisältö saattaa olla virheellistä.">
            <a:extLst>
              <a:ext uri="{FF2B5EF4-FFF2-40B4-BE49-F238E27FC236}">
                <a16:creationId xmlns:a16="http://schemas.microsoft.com/office/drawing/2014/main" id="{6D73811F-FB76-4C09-7CC3-2A1B75A5D07F}"/>
              </a:ext>
            </a:extLst>
          </p:cNvPr>
          <p:cNvPicPr>
            <a:picLocks noChangeAspect="1"/>
          </p:cNvPicPr>
          <p:nvPr/>
        </p:nvPicPr>
        <p:blipFill>
          <a:blip r:embed="rId2"/>
          <a:stretch>
            <a:fillRect/>
          </a:stretch>
        </p:blipFill>
        <p:spPr>
          <a:xfrm>
            <a:off x="6992393" y="2017466"/>
            <a:ext cx="3937560" cy="2963653"/>
          </a:xfrm>
          <a:prstGeom prst="rect">
            <a:avLst/>
          </a:prstGeom>
        </p:spPr>
      </p:pic>
    </p:spTree>
    <p:extLst>
      <p:ext uri="{BB962C8B-B14F-4D97-AF65-F5344CB8AC3E}">
        <p14:creationId xmlns:p14="http://schemas.microsoft.com/office/powerpoint/2010/main" val="1685562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8760757-F38E-E4EB-F3CE-1F5E487EC20C}"/>
              </a:ext>
            </a:extLst>
          </p:cNvPr>
          <p:cNvPicPr>
            <a:picLocks noChangeAspect="1"/>
          </p:cNvPicPr>
          <p:nvPr/>
        </p:nvPicPr>
        <p:blipFill>
          <a:blip r:embed="rId2"/>
          <a:stretch>
            <a:fillRect/>
          </a:stretch>
        </p:blipFill>
        <p:spPr>
          <a:xfrm>
            <a:off x="418563" y="-3177"/>
            <a:ext cx="4702215" cy="5833872"/>
          </a:xfrm>
          <a:prstGeom prst="rect">
            <a:avLst/>
          </a:prstGeom>
        </p:spPr>
      </p:pic>
      <p:pic>
        <p:nvPicPr>
          <p:cNvPr id="4" name="Kuva 3">
            <a:extLst>
              <a:ext uri="{FF2B5EF4-FFF2-40B4-BE49-F238E27FC236}">
                <a16:creationId xmlns:a16="http://schemas.microsoft.com/office/drawing/2014/main" id="{2D111534-5CBF-7E9D-9427-AE789E62B2AD}"/>
              </a:ext>
            </a:extLst>
          </p:cNvPr>
          <p:cNvPicPr>
            <a:picLocks noChangeAspect="1"/>
          </p:cNvPicPr>
          <p:nvPr/>
        </p:nvPicPr>
        <p:blipFill>
          <a:blip r:embed="rId3"/>
          <a:stretch>
            <a:fillRect/>
          </a:stretch>
        </p:blipFill>
        <p:spPr>
          <a:xfrm>
            <a:off x="7445175" y="18288"/>
            <a:ext cx="4467783" cy="5857064"/>
          </a:xfrm>
          <a:prstGeom prst="rect">
            <a:avLst/>
          </a:prstGeom>
        </p:spPr>
      </p:pic>
    </p:spTree>
    <p:extLst>
      <p:ext uri="{BB962C8B-B14F-4D97-AF65-F5344CB8AC3E}">
        <p14:creationId xmlns:p14="http://schemas.microsoft.com/office/powerpoint/2010/main" val="136037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A02F-A942-8E0A-B081-45DDCDFCE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CAB29-4F8A-99C8-050A-E991F98B180D}"/>
              </a:ext>
            </a:extLst>
          </p:cNvPr>
          <p:cNvSpPr>
            <a:spLocks noGrp="1"/>
          </p:cNvSpPr>
          <p:nvPr>
            <p:ph type="title"/>
          </p:nvPr>
        </p:nvSpPr>
        <p:spPr/>
        <p:txBody>
          <a:bodyPr/>
          <a:lstStyle/>
          <a:p>
            <a:br>
              <a:rPr lang="fi-FI">
                <a:solidFill>
                  <a:srgbClr val="000000"/>
                </a:solidFill>
                <a:latin typeface="Segoe UI" panose="020B0502040204020203" pitchFamily="34" charset="0"/>
              </a:rPr>
            </a:br>
            <a:endParaRPr lang="fi-FI"/>
          </a:p>
        </p:txBody>
      </p:sp>
      <p:sp>
        <p:nvSpPr>
          <p:cNvPr id="3" name="Content Placeholder 2">
            <a:extLst>
              <a:ext uri="{FF2B5EF4-FFF2-40B4-BE49-F238E27FC236}">
                <a16:creationId xmlns:a16="http://schemas.microsoft.com/office/drawing/2014/main" id="{B0D642D2-AD43-8433-D0EF-7D3FC1C2F658}"/>
              </a:ext>
            </a:extLst>
          </p:cNvPr>
          <p:cNvSpPr>
            <a:spLocks noGrp="1"/>
          </p:cNvSpPr>
          <p:nvPr>
            <p:ph idx="1"/>
          </p:nvPr>
        </p:nvSpPr>
        <p:spPr>
          <a:xfrm>
            <a:off x="838200" y="1935142"/>
            <a:ext cx="9360000" cy="3639312"/>
          </a:xfrm>
        </p:spPr>
        <p:txBody>
          <a:bodyPr/>
          <a:lstStyle/>
          <a:p>
            <a:pPr marL="0" indent="0">
              <a:buNone/>
            </a:pPr>
            <a:br>
              <a:rPr lang="fi-FI" sz="1200"/>
            </a:br>
            <a:endParaRPr lang="fi-FI" sz="1200"/>
          </a:p>
        </p:txBody>
      </p:sp>
      <p:sp>
        <p:nvSpPr>
          <p:cNvPr id="5" name="Tekstiruutu 4">
            <a:extLst>
              <a:ext uri="{FF2B5EF4-FFF2-40B4-BE49-F238E27FC236}">
                <a16:creationId xmlns:a16="http://schemas.microsoft.com/office/drawing/2014/main" id="{34CB8341-3A9D-AF9B-DA57-A063323A45C9}"/>
              </a:ext>
            </a:extLst>
          </p:cNvPr>
          <p:cNvSpPr txBox="1"/>
          <p:nvPr/>
        </p:nvSpPr>
        <p:spPr>
          <a:xfrm>
            <a:off x="833913" y="670260"/>
            <a:ext cx="9641175" cy="5146281"/>
          </a:xfrm>
          <a:prstGeom prst="rect">
            <a:avLst/>
          </a:prstGeom>
          <a:noFill/>
        </p:spPr>
        <p:txBody>
          <a:bodyPr wrap="square" lIns="91440" tIns="45720" rIns="91440" bIns="45720" anchor="t">
            <a:spAutoFit/>
          </a:bodyPr>
          <a:lstStyle/>
          <a:p>
            <a:pPr fontAlgn="base">
              <a:lnSpc>
                <a:spcPts val="2267"/>
              </a:lnSpc>
              <a:spcBef>
                <a:spcPts val="750"/>
              </a:spcBef>
              <a:spcAft>
                <a:spcPts val="1500"/>
              </a:spcAft>
              <a:buNone/>
            </a:pPr>
            <a:r>
              <a:rPr lang="fi-FI" sz="2800" b="1">
                <a:solidFill>
                  <a:srgbClr val="333333"/>
                </a:solidFill>
                <a:latin typeface="Arial"/>
                <a:cs typeface="Arial"/>
              </a:rPr>
              <a:t>Ota haltuun –hanke / </a:t>
            </a:r>
            <a:r>
              <a:rPr lang="fi-FI" sz="2800" b="1" err="1">
                <a:solidFill>
                  <a:srgbClr val="333333"/>
                </a:solidFill>
                <a:latin typeface="Arial"/>
                <a:cs typeface="Arial"/>
              </a:rPr>
              <a:t>Maarika</a:t>
            </a:r>
            <a:r>
              <a:rPr lang="fi-FI" sz="2800" b="1">
                <a:solidFill>
                  <a:srgbClr val="333333"/>
                </a:solidFill>
                <a:latin typeface="Arial"/>
                <a:cs typeface="Arial"/>
              </a:rPr>
              <a:t> Piispanen</a:t>
            </a:r>
            <a:r>
              <a:rPr lang="fi-FI" sz="2800" b="1">
                <a:solidFill>
                  <a:srgbClr val="333333"/>
                </a:solidFill>
                <a:latin typeface="WordVisiCarriageReturn_MSFontService"/>
              </a:rPr>
              <a:t> </a:t>
            </a:r>
            <a:r>
              <a:rPr lang="fi-FI" sz="2800" b="1">
                <a:solidFill>
                  <a:srgbClr val="333333"/>
                </a:solidFill>
                <a:latin typeface="Arial"/>
                <a:cs typeface="Arial"/>
              </a:rPr>
              <a:t> </a:t>
            </a:r>
            <a:endParaRPr lang="fi-FI" b="1">
              <a:solidFill>
                <a:srgbClr val="0F4761"/>
              </a:solidFill>
              <a:latin typeface="Arial"/>
              <a:cs typeface="Arial"/>
            </a:endParaRPr>
          </a:p>
          <a:p>
            <a:pPr fontAlgn="base">
              <a:lnSpc>
                <a:spcPts val="1569"/>
              </a:lnSpc>
              <a:spcAft>
                <a:spcPts val="1125"/>
              </a:spcAft>
            </a:pPr>
            <a:r>
              <a:rPr lang="fi-FI" b="1">
                <a:solidFill>
                  <a:srgbClr val="333333"/>
                </a:solidFill>
                <a:latin typeface="Arial"/>
                <a:cs typeface="Arial"/>
              </a:rPr>
              <a:t>Tavoite 1. </a:t>
            </a:r>
            <a:endParaRPr lang="fi-FI">
              <a:solidFill>
                <a:srgbClr val="000000"/>
              </a:solidFill>
              <a:latin typeface="Arial"/>
              <a:cs typeface="Arial"/>
            </a:endParaRPr>
          </a:p>
          <a:p>
            <a:pPr>
              <a:lnSpc>
                <a:spcPts val="1569"/>
              </a:lnSpc>
              <a:spcAft>
                <a:spcPts val="1125"/>
              </a:spcAft>
              <a:buNone/>
            </a:pPr>
            <a:r>
              <a:rPr lang="fi-FI">
                <a:solidFill>
                  <a:srgbClr val="333333"/>
                </a:solidFill>
                <a:latin typeface="Arial"/>
                <a:cs typeface="Arial"/>
              </a:rPr>
              <a:t>Tavoitteena on tehostetusti ja rinnalla kulkien ja vahvasti verkostoja hyödyntäen tukea niitä opiskelijoita, joilla on neuropsykiatrisiin häiriöihin ja mielenterveysongelmiin liittyviä vaikeuksia ja ne vaikeuttavat opintojen suorittamista. </a:t>
            </a:r>
          </a:p>
          <a:p>
            <a:pPr>
              <a:lnSpc>
                <a:spcPts val="1569"/>
              </a:lnSpc>
              <a:spcBef>
                <a:spcPts val="1000"/>
              </a:spcBef>
              <a:spcAft>
                <a:spcPts val="1125"/>
              </a:spcAft>
            </a:pPr>
            <a:r>
              <a:rPr lang="fi-FI">
                <a:solidFill>
                  <a:srgbClr val="333333"/>
                </a:solidFill>
                <a:latin typeface="Arial"/>
                <a:cs typeface="Arial"/>
              </a:rPr>
              <a:t>Tavoite 2. </a:t>
            </a:r>
            <a:endParaRPr lang="en-US">
              <a:solidFill>
                <a:srgbClr val="333333"/>
              </a:solidFill>
              <a:latin typeface="Arial"/>
              <a:cs typeface="Arial"/>
            </a:endParaRPr>
          </a:p>
          <a:p>
            <a:pPr>
              <a:lnSpc>
                <a:spcPts val="1569"/>
              </a:lnSpc>
              <a:spcBef>
                <a:spcPts val="1000"/>
              </a:spcBef>
              <a:spcAft>
                <a:spcPts val="1125"/>
              </a:spcAft>
            </a:pPr>
            <a:r>
              <a:rPr lang="fi-FI">
                <a:solidFill>
                  <a:srgbClr val="333333"/>
                </a:solidFill>
                <a:latin typeface="Arial"/>
                <a:cs typeface="Arial"/>
              </a:rPr>
              <a:t>Nepsy-painotteisen ryhmätoiminnan järjestämistä opintoihin poluttamisen ja opinnoista eteenpäin poluttamisen tukena yhteistyössä toimijoiden kanssa kuntouttavia ja yhteisöllisiä keinoja hyödyntäen.</a:t>
            </a:r>
            <a:endParaRPr lang="en-US">
              <a:solidFill>
                <a:srgbClr val="333333"/>
              </a:solidFill>
              <a:latin typeface="Arial"/>
              <a:cs typeface="Arial"/>
            </a:endParaRPr>
          </a:p>
          <a:p>
            <a:pPr>
              <a:lnSpc>
                <a:spcPts val="1569"/>
              </a:lnSpc>
              <a:spcBef>
                <a:spcPts val="1000"/>
              </a:spcBef>
              <a:spcAft>
                <a:spcPts val="1125"/>
              </a:spcAft>
            </a:pPr>
            <a:r>
              <a:rPr lang="fi-FI">
                <a:solidFill>
                  <a:srgbClr val="333333"/>
                </a:solidFill>
                <a:latin typeface="Arial"/>
                <a:cs typeface="Arial"/>
              </a:rPr>
              <a:t>Tavoite 3. </a:t>
            </a:r>
          </a:p>
          <a:p>
            <a:pPr>
              <a:lnSpc>
                <a:spcPts val="1569"/>
              </a:lnSpc>
              <a:spcBef>
                <a:spcPts val="1000"/>
              </a:spcBef>
              <a:spcAft>
                <a:spcPts val="1125"/>
              </a:spcAft>
            </a:pPr>
            <a:r>
              <a:rPr lang="fi-FI">
                <a:solidFill>
                  <a:srgbClr val="333333"/>
                </a:solidFill>
                <a:latin typeface="Arial"/>
                <a:cs typeface="Arial"/>
              </a:rPr>
              <a:t>Tiedon lisääminen ja avun hakemisen kynnyksen madaltaminen. Tietoa opettajille, ohjaajille ja työpaikkaohjaajille neuropsykiatrisiin häiriöihin ja mielenterveysongelmiin liittyvistä vaikeuksista ja keinoista tukea tukea heitä saavuttamaan tutkinto ja työ. Keinoja tuottaa saavutettavaa, monikanavaista oppimateriaalia, niin että se palvelee kohderyhmää ajasta ja paikasta riippumatta. Tietoa opiskelijoille tukipalveluista.</a:t>
            </a:r>
          </a:p>
          <a:p>
            <a:pPr>
              <a:lnSpc>
                <a:spcPts val="1569"/>
              </a:lnSpc>
              <a:spcBef>
                <a:spcPts val="1000"/>
              </a:spcBef>
              <a:spcAft>
                <a:spcPts val="1125"/>
              </a:spcAft>
            </a:pPr>
            <a:r>
              <a:rPr lang="fi-FI">
                <a:solidFill>
                  <a:srgbClr val="333333"/>
                </a:solidFill>
                <a:latin typeface="Arial"/>
                <a:cs typeface="Arial"/>
              </a:rPr>
              <a:t>Ks. seuraava kuva</a:t>
            </a:r>
          </a:p>
        </p:txBody>
      </p:sp>
    </p:spTree>
    <p:extLst>
      <p:ext uri="{BB962C8B-B14F-4D97-AF65-F5344CB8AC3E}">
        <p14:creationId xmlns:p14="http://schemas.microsoft.com/office/powerpoint/2010/main" val="47787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B7144-5F47-83DB-61AF-2D5F916335E1}"/>
              </a:ext>
            </a:extLst>
          </p:cNvPr>
          <p:cNvPicPr>
            <a:picLocks noChangeAspect="1"/>
          </p:cNvPicPr>
          <p:nvPr/>
        </p:nvPicPr>
        <p:blipFill>
          <a:blip r:embed="rId2"/>
          <a:stretch>
            <a:fillRect/>
          </a:stretch>
        </p:blipFill>
        <p:spPr>
          <a:xfrm>
            <a:off x="-6927" y="1"/>
            <a:ext cx="12580394" cy="7093421"/>
          </a:xfrm>
          <a:prstGeom prst="rect">
            <a:avLst/>
          </a:prstGeom>
          <a:noFill/>
        </p:spPr>
      </p:pic>
    </p:spTree>
    <p:extLst>
      <p:ext uri="{BB962C8B-B14F-4D97-AF65-F5344CB8AC3E}">
        <p14:creationId xmlns:p14="http://schemas.microsoft.com/office/powerpoint/2010/main" val="249524938"/>
      </p:ext>
    </p:extLst>
  </p:cSld>
  <p:clrMapOvr>
    <a:masterClrMapping/>
  </p:clrMapOvr>
</p:sld>
</file>

<file path=ppt/theme/theme1.xml><?xml version="1.0" encoding="utf-8"?>
<a:theme xmlns:a="http://schemas.openxmlformats.org/drawingml/2006/main" name="Office-teema">
  <a:themeElements>
    <a:clrScheme name="TEM 1 cyan 2 vihreä">
      <a:dk1>
        <a:srgbClr val="000000"/>
      </a:dk1>
      <a:lt1>
        <a:srgbClr val="FFFFFF"/>
      </a:lt1>
      <a:dk2>
        <a:srgbClr val="595959"/>
      </a:dk2>
      <a:lt2>
        <a:srgbClr val="E7E6E6"/>
      </a:lt2>
      <a:accent1>
        <a:srgbClr val="31E1E9"/>
      </a:accent1>
      <a:accent2>
        <a:srgbClr val="D1E371"/>
      </a:accent2>
      <a:accent3>
        <a:srgbClr val="767171"/>
      </a:accent3>
      <a:accent4>
        <a:srgbClr val="BFBFBF"/>
      </a:accent4>
      <a:accent5>
        <a:srgbClr val="98F0F4"/>
      </a:accent5>
      <a:accent6>
        <a:srgbClr val="E8F1B8"/>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I_EU-rahastot_TEM_v2" id="{05E16302-CD32-3C42-9A4F-4AAC2D1E4E18}" vid="{99484D1B-D783-9743-BC76-8E3B53A37A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FI_EU-rahastot_TEM_v2</Template>
  <Application>Microsoft Office PowerPoint</Application>
  <PresentationFormat>Widescreen</PresentationFormat>
  <Slides>44</Slides>
  <Notes>3</Notes>
  <HiddenSlides>1</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Office-teema</vt:lpstr>
      <vt:lpstr>OTA HALTUUN HANKE</vt:lpstr>
      <vt:lpstr>Tavoitteet</vt:lpstr>
      <vt:lpstr>Ota haltuun</vt:lpstr>
      <vt:lpstr>PowerPoint Presentation</vt:lpstr>
      <vt:lpstr>Projektipäällikön osuus</vt:lpstr>
      <vt:lpstr>Tiedottaminen hankkeesta Kpedu ja Ny</vt:lpstr>
      <vt:lpstr>PowerPoint Presentation</vt:lpstr>
      <vt:lpstr> </vt:lpstr>
      <vt:lpstr>PowerPoint Presentation</vt:lpstr>
      <vt:lpstr>Toteutettu toistaiseksi KPEDU:  </vt:lpstr>
      <vt:lpstr>Nepsy –tukikortit</vt:lpstr>
      <vt:lpstr>Ryhmätoiminta:</vt:lpstr>
      <vt:lpstr>Toteutettu toistaiseksi henkilökunnalle:</vt:lpstr>
      <vt:lpstr>Nepsy –tukikortit ja –julisteet:</vt:lpstr>
      <vt:lpstr>Webinaarit &amp; Diaesitykset: </vt:lpstr>
      <vt:lpstr>Messuja ja teematempauksia:</vt:lpstr>
      <vt:lpstr> </vt:lpstr>
      <vt:lpstr> </vt:lpstr>
      <vt:lpstr> </vt:lpstr>
      <vt:lpstr> </vt:lpstr>
      <vt:lpstr>Kevät 2026 Kannuksessa </vt:lpstr>
      <vt:lpstr>Kevät 2026 Kannuksessa </vt:lpstr>
      <vt:lpstr>PowerPoint Presentation</vt:lpstr>
      <vt:lpstr>Talous Kpedu</vt:lpstr>
      <vt:lpstr>PowerPoint Presentation</vt:lpstr>
      <vt:lpstr>Yksilövalmennuksen sisältö: </vt:lpstr>
      <vt:lpstr>Nuorten Ystävät ry</vt:lpstr>
      <vt:lpstr>NUORTEN YSTÄVÄT Tavoite 4. Taataan sujuva tuettu, rinnalla kulkeva siirtymä toiselta asteelta töihin tai te-palveluihin niiden opiskelijoiden osalta, joilla on vaikeuksia työllistyä, jotka tarvitsevat moniammatillista tukea siirtymävaiheeseen. </vt:lpstr>
      <vt:lpstr>Nuorten Ystävät ry</vt:lpstr>
      <vt:lpstr>NY: Tavoite 4. Taataan sujuva tuettu, rinnalla kulkeva siirtymä toiselta asteelta töihin tai te-palveluihin niiden opiskelijoiden osalta, joilla on vaikeuksia työllistyä, jotka tarvitsevat moniammatillista tukea siirtymävaiheeseen.</vt:lpstr>
      <vt:lpstr>NUORTEN YSTÄVÄT Tavoite 4. Taataan sujuva tuettu, rinnalla kulkeva siirtymä toiselta asteelta töihin tai te-palveluihin niiden opiskelijoiden osalta, joilla on vaikeuksia työllistyä, jotka tarvitsevat moniammatillista tukea siirtymävaiheeseen. </vt:lpstr>
      <vt:lpstr>NY: Tavoite 5. Kartoitetaan tukea tarvitseville opiskelijoille soveltuvia tuettuja työpaikkoja ja tuetaan yrityksiä palkkaamaan tukea tarvitsevia nuoria.</vt:lpstr>
      <vt:lpstr>NY: Tavoite 5. Kartoitetaan tukea tarvitseville opiskelijoille soveltuvia tuettuja työpaikkoja ja tuetaan yrityksiä palkkaamaan tukea tarvitsevia nuoria.</vt:lpstr>
      <vt:lpstr>  Kirjo kick off-päivä 25.11.2025</vt:lpstr>
      <vt:lpstr>Ravintola- ja Catering alan työkohtaamo  16.2.2026</vt:lpstr>
      <vt:lpstr> Työnantajia tavattu eri tapahtumissa</vt:lpstr>
      <vt:lpstr>Toholammin työelämäpäivä 10.3.2026</vt:lpstr>
      <vt:lpstr>Työmarkkinatori tapahtuma 11.3.2026 Kallentori</vt:lpstr>
      <vt:lpstr>NY: Tavoite 5. Kartoitetaan tukea tarvitseville opiskelijoille soveltuvia tuettuja työpaikkoja ja tuetaan yrityksiä palkkaamaan tukea tarvitsevia nuoria.</vt:lpstr>
      <vt:lpstr>Tavoite 5. Kartoitetaan tukea tarvitseville opiskelijoille soveltuvia tuettuja työpaikkoja ja tuetaan yrityksiä palkkaamaan tukea tarvitsevia nuoria.</vt:lpstr>
      <vt:lpstr>Nepsy-messut 17.4.2026</vt:lpstr>
      <vt:lpstr>    Tavoite 6. Ohjaamo toiminnan ja oppilaitoksen kanssa tehtävän yhteistyön vahvistaminen, nuorten koulutuksesta ja työelämästä putoamisen estämiseksi. </vt:lpstr>
      <vt:lpstr>Nuorten Ystävät ry</vt:lpstr>
      <vt:lpstr>Nuorten Ystävät 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Eteläaho</dc:creator>
  <cp:revision>1</cp:revision>
  <dcterms:created xsi:type="dcterms:W3CDTF">2025-10-20T08:23:10Z</dcterms:created>
  <dcterms:modified xsi:type="dcterms:W3CDTF">2026-05-19T10:36:28Z</dcterms:modified>
</cp:coreProperties>
</file>