
<file path=[Content_Types].xml><?xml version="1.0" encoding="utf-8"?>
<Types xmlns="http://schemas.openxmlformats.org/package/2006/content-types">
  <Default Extension="jpeg" ContentType="image/jpeg"/>
  <Default Extension="jpg" ContentType="image/jpeg"/>
  <Default Extension="pdf" ContentType="application/pdf"/>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5.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9" r:id="rId1"/>
    <p:sldMasterId id="2147483800" r:id="rId2"/>
    <p:sldMasterId id="2147483811" r:id="rId3"/>
    <p:sldMasterId id="2147483823" r:id="rId4"/>
    <p:sldMasterId id="2147483835" r:id="rId5"/>
    <p:sldMasterId id="2147483847" r:id="rId6"/>
  </p:sldMasterIdLst>
  <p:notesMasterIdLst>
    <p:notesMasterId r:id="rId32"/>
  </p:notesMasterIdLst>
  <p:sldIdLst>
    <p:sldId id="411" r:id="rId7"/>
    <p:sldId id="256" r:id="rId8"/>
    <p:sldId id="271" r:id="rId9"/>
    <p:sldId id="257" r:id="rId10"/>
    <p:sldId id="265" r:id="rId11"/>
    <p:sldId id="258" r:id="rId12"/>
    <p:sldId id="260" r:id="rId13"/>
    <p:sldId id="264" r:id="rId14"/>
    <p:sldId id="261" r:id="rId15"/>
    <p:sldId id="266" r:id="rId16"/>
    <p:sldId id="259" r:id="rId17"/>
    <p:sldId id="368" r:id="rId18"/>
    <p:sldId id="369" r:id="rId19"/>
    <p:sldId id="374" r:id="rId20"/>
    <p:sldId id="370" r:id="rId21"/>
    <p:sldId id="327" r:id="rId22"/>
    <p:sldId id="313" r:id="rId23"/>
    <p:sldId id="406" r:id="rId24"/>
    <p:sldId id="282" r:id="rId25"/>
    <p:sldId id="405" r:id="rId26"/>
    <p:sldId id="268" r:id="rId27"/>
    <p:sldId id="410" r:id="rId28"/>
    <p:sldId id="409" r:id="rId29"/>
    <p:sldId id="407" r:id="rId30"/>
    <p:sldId id="310" r:id="rId31"/>
  </p:sldIdLst>
  <p:sldSz cx="12192000" cy="6858000"/>
  <p:notesSz cx="9872663" cy="6669088"/>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B14542D-929F-0BBF-32A5-DA268F588365}" v="229" dt="2025-04-23T11:25:55.31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286" autoAdjust="0"/>
    <p:restoredTop sz="94660"/>
  </p:normalViewPr>
  <p:slideViewPr>
    <p:cSldViewPr snapToGrid="0">
      <p:cViewPr varScale="1">
        <p:scale>
          <a:sx n="105" d="100"/>
          <a:sy n="105" d="100"/>
        </p:scale>
        <p:origin x="642"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notesMaster" Target="notesMasters/notesMaster1.xml"/><Relationship Id="rId37" Type="http://schemas.microsoft.com/office/2015/10/relationships/revisionInfo" Target="revisionInfo.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theme" Target="theme/theme1.xml"/><Relationship Id="rId8" Type="http://schemas.openxmlformats.org/officeDocument/2006/relationships/slide" Target="slides/slide2.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4278154" cy="334613"/>
          </a:xfrm>
          <a:prstGeom prst="rect">
            <a:avLst/>
          </a:prstGeom>
        </p:spPr>
        <p:txBody>
          <a:bodyPr vert="horz" lIns="91440" tIns="45720" rIns="91440" bIns="45720" rtlCol="0"/>
          <a:lstStyle>
            <a:lvl1pPr algn="l">
              <a:defRPr sz="1200"/>
            </a:lvl1pPr>
          </a:lstStyle>
          <a:p>
            <a:endParaRPr lang="fi-FI"/>
          </a:p>
        </p:txBody>
      </p:sp>
      <p:sp>
        <p:nvSpPr>
          <p:cNvPr id="3" name="Päivämäärän paikkamerkki 2"/>
          <p:cNvSpPr>
            <a:spLocks noGrp="1"/>
          </p:cNvSpPr>
          <p:nvPr>
            <p:ph type="dt" idx="1"/>
          </p:nvPr>
        </p:nvSpPr>
        <p:spPr>
          <a:xfrm>
            <a:off x="5592225" y="0"/>
            <a:ext cx="4278154" cy="334613"/>
          </a:xfrm>
          <a:prstGeom prst="rect">
            <a:avLst/>
          </a:prstGeom>
        </p:spPr>
        <p:txBody>
          <a:bodyPr vert="horz" lIns="91440" tIns="45720" rIns="91440" bIns="45720" rtlCol="0"/>
          <a:lstStyle>
            <a:lvl1pPr algn="r">
              <a:defRPr sz="1200"/>
            </a:lvl1pPr>
          </a:lstStyle>
          <a:p>
            <a:fld id="{FC117D01-94D9-448D-8DAC-8B0215B734CD}" type="datetimeFigureOut">
              <a:rPr lang="fi-FI" smtClean="0"/>
              <a:t>24.4.2025</a:t>
            </a:fld>
            <a:endParaRPr lang="fi-FI"/>
          </a:p>
        </p:txBody>
      </p:sp>
      <p:sp>
        <p:nvSpPr>
          <p:cNvPr id="4" name="Dian kuvan paikkamerkki 3"/>
          <p:cNvSpPr>
            <a:spLocks noGrp="1" noRot="1" noChangeAspect="1"/>
          </p:cNvSpPr>
          <p:nvPr>
            <p:ph type="sldImg" idx="2"/>
          </p:nvPr>
        </p:nvSpPr>
        <p:spPr>
          <a:xfrm>
            <a:off x="2935288" y="833438"/>
            <a:ext cx="4002087" cy="2251075"/>
          </a:xfrm>
          <a:prstGeom prst="rect">
            <a:avLst/>
          </a:prstGeom>
          <a:noFill/>
          <a:ln w="12700">
            <a:solidFill>
              <a:prstClr val="black"/>
            </a:solidFill>
          </a:ln>
        </p:spPr>
        <p:txBody>
          <a:bodyPr vert="horz" lIns="91440" tIns="45720" rIns="91440" bIns="45720" rtlCol="0" anchor="ctr"/>
          <a:lstStyle/>
          <a:p>
            <a:endParaRPr lang="fi-FI"/>
          </a:p>
        </p:txBody>
      </p:sp>
      <p:sp>
        <p:nvSpPr>
          <p:cNvPr id="5" name="Huomautusten paikkamerkki 4"/>
          <p:cNvSpPr>
            <a:spLocks noGrp="1"/>
          </p:cNvSpPr>
          <p:nvPr>
            <p:ph type="body" sz="quarter" idx="3"/>
          </p:nvPr>
        </p:nvSpPr>
        <p:spPr>
          <a:xfrm>
            <a:off x="987267" y="3209500"/>
            <a:ext cx="7898130" cy="2625953"/>
          </a:xfrm>
          <a:prstGeom prst="rect">
            <a:avLst/>
          </a:prstGeom>
        </p:spPr>
        <p:txBody>
          <a:bodyPr vert="horz" lIns="91440" tIns="45720" rIns="91440" bIns="45720" rtlCol="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6" name="Alatunnisteen paikkamerkki 5"/>
          <p:cNvSpPr>
            <a:spLocks noGrp="1"/>
          </p:cNvSpPr>
          <p:nvPr>
            <p:ph type="ftr" sz="quarter" idx="4"/>
          </p:nvPr>
        </p:nvSpPr>
        <p:spPr>
          <a:xfrm>
            <a:off x="0" y="6334478"/>
            <a:ext cx="4278154" cy="334612"/>
          </a:xfrm>
          <a:prstGeom prst="rect">
            <a:avLst/>
          </a:prstGeom>
        </p:spPr>
        <p:txBody>
          <a:bodyPr vert="horz" lIns="91440" tIns="45720" rIns="91440" bIns="45720" rtlCol="0" anchor="b"/>
          <a:lstStyle>
            <a:lvl1pPr algn="l">
              <a:defRPr sz="1200"/>
            </a:lvl1pPr>
          </a:lstStyle>
          <a:p>
            <a:endParaRPr lang="fi-FI"/>
          </a:p>
        </p:txBody>
      </p:sp>
      <p:sp>
        <p:nvSpPr>
          <p:cNvPr id="7" name="Dian numeron paikkamerkki 6"/>
          <p:cNvSpPr>
            <a:spLocks noGrp="1"/>
          </p:cNvSpPr>
          <p:nvPr>
            <p:ph type="sldNum" sz="quarter" idx="5"/>
          </p:nvPr>
        </p:nvSpPr>
        <p:spPr>
          <a:xfrm>
            <a:off x="5592225" y="6334478"/>
            <a:ext cx="4278154" cy="334612"/>
          </a:xfrm>
          <a:prstGeom prst="rect">
            <a:avLst/>
          </a:prstGeom>
        </p:spPr>
        <p:txBody>
          <a:bodyPr vert="horz" lIns="91440" tIns="45720" rIns="91440" bIns="45720" rtlCol="0" anchor="b"/>
          <a:lstStyle>
            <a:lvl1pPr algn="r">
              <a:defRPr sz="1200"/>
            </a:lvl1pPr>
          </a:lstStyle>
          <a:p>
            <a:fld id="{97EEF254-50B2-4766-9C8D-01790980A4EB}" type="slidenum">
              <a:rPr lang="fi-FI" smtClean="0"/>
              <a:t>‹#›</a:t>
            </a:fld>
            <a:endParaRPr lang="fi-FI"/>
          </a:p>
        </p:txBody>
      </p:sp>
    </p:spTree>
    <p:extLst>
      <p:ext uri="{BB962C8B-B14F-4D97-AF65-F5344CB8AC3E}">
        <p14:creationId xmlns:p14="http://schemas.microsoft.com/office/powerpoint/2010/main" val="32146680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3.pdf"/></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30.pdf"/></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31.pdf"/></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32.pdf"/></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33.pdf"/></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34.pdf"/></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35.pdf"/></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36.pd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37.pdf"/></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38.pdf"/></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0.png"/><Relationship Id="rId1" Type="http://schemas.openxmlformats.org/officeDocument/2006/relationships/slideMaster" Target="../slideMasters/slideMaster4.xml"/><Relationship Id="rId5" Type="http://schemas.microsoft.com/office/2007/relationships/hdphoto" Target="../media/hdphoto1.wdp"/><Relationship Id="rId4" Type="http://schemas.openxmlformats.org/officeDocument/2006/relationships/image" Target="../media/image9.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0.png"/><Relationship Id="rId1" Type="http://schemas.openxmlformats.org/officeDocument/2006/relationships/slideMaster" Target="../slideMasters/slideMaster4.xml"/><Relationship Id="rId5" Type="http://schemas.microsoft.com/office/2007/relationships/hdphoto" Target="../media/hdphoto1.wdp"/><Relationship Id="rId4" Type="http://schemas.openxmlformats.org/officeDocument/2006/relationships/image" Target="../media/image9.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0.png"/><Relationship Id="rId1" Type="http://schemas.openxmlformats.org/officeDocument/2006/relationships/slideMaster" Target="../slideMasters/slideMaster4.xml"/><Relationship Id="rId5" Type="http://schemas.microsoft.com/office/2007/relationships/hdphoto" Target="../media/hdphoto1.wdp"/><Relationship Id="rId4" Type="http://schemas.openxmlformats.org/officeDocument/2006/relationships/image" Target="../media/image8.png"/></Relationships>
</file>

<file path=ppt/slideLayouts/_rels/slideLayout4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0.png"/><Relationship Id="rId1" Type="http://schemas.openxmlformats.org/officeDocument/2006/relationships/slideMaster" Target="../slideMasters/slideMaster4.xml"/><Relationship Id="rId5" Type="http://schemas.microsoft.com/office/2007/relationships/hdphoto" Target="../media/hdphoto1.wdp"/><Relationship Id="rId4" Type="http://schemas.openxmlformats.org/officeDocument/2006/relationships/image" Target="../media/image8.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8" name="Freeform: Shape 27">
            <a:extLst>
              <a:ext uri="{FF2B5EF4-FFF2-40B4-BE49-F238E27FC236}">
                <a16:creationId xmlns:a16="http://schemas.microsoft.com/office/drawing/2014/main" id="{9B0F7D69-D93C-4C38-A23D-76E000D691CD}"/>
              </a:ext>
            </a:extLst>
          </p:cNvPr>
          <p:cNvSpPr/>
          <p:nvPr/>
        </p:nvSpPr>
        <p:spPr>
          <a:xfrm>
            <a:off x="0" y="0"/>
            <a:ext cx="3496422" cy="6858000"/>
          </a:xfrm>
          <a:custGeom>
            <a:avLst/>
            <a:gdLst>
              <a:gd name="connsiteX0" fmla="*/ 0 w 3496422"/>
              <a:gd name="connsiteY0" fmla="*/ 0 h 6858000"/>
              <a:gd name="connsiteX1" fmla="*/ 1873399 w 3496422"/>
              <a:gd name="connsiteY1" fmla="*/ 0 h 6858000"/>
              <a:gd name="connsiteX2" fmla="*/ 1895523 w 3496422"/>
              <a:gd name="connsiteY2" fmla="*/ 14997 h 6858000"/>
              <a:gd name="connsiteX3" fmla="*/ 3496422 w 3496422"/>
              <a:gd name="connsiteY3" fmla="*/ 3621656 h 6858000"/>
              <a:gd name="connsiteX4" fmla="*/ 1622072 w 3496422"/>
              <a:gd name="connsiteY4" fmla="*/ 6374814 h 6858000"/>
              <a:gd name="connsiteX5" fmla="*/ 1105424 w 3496422"/>
              <a:gd name="connsiteY5" fmla="*/ 6780599 h 6858000"/>
              <a:gd name="connsiteX6" fmla="*/ 993668 w 3496422"/>
              <a:gd name="connsiteY6" fmla="*/ 6858000 h 6858000"/>
              <a:gd name="connsiteX7" fmla="*/ 0 w 3496422"/>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96422" h="6858000">
                <a:moveTo>
                  <a:pt x="0" y="0"/>
                </a:moveTo>
                <a:lnTo>
                  <a:pt x="1873399" y="0"/>
                </a:lnTo>
                <a:lnTo>
                  <a:pt x="1895523" y="14997"/>
                </a:lnTo>
                <a:cubicBezTo>
                  <a:pt x="2922686" y="754641"/>
                  <a:pt x="3496422" y="2093192"/>
                  <a:pt x="3496422" y="3621656"/>
                </a:cubicBezTo>
                <a:cubicBezTo>
                  <a:pt x="3496422" y="4969131"/>
                  <a:pt x="2567697" y="5602839"/>
                  <a:pt x="1622072" y="6374814"/>
                </a:cubicBezTo>
                <a:cubicBezTo>
                  <a:pt x="1449869" y="6515397"/>
                  <a:pt x="1279242" y="6653108"/>
                  <a:pt x="1105424" y="6780599"/>
                </a:cubicBezTo>
                <a:lnTo>
                  <a:pt x="993668"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p:cNvSpPr>
            <a:spLocks noGrp="1"/>
          </p:cNvSpPr>
          <p:nvPr>
            <p:ph type="ctrTitle"/>
          </p:nvPr>
        </p:nvSpPr>
        <p:spPr>
          <a:xfrm>
            <a:off x="4654295" y="1346268"/>
            <a:ext cx="7060135" cy="3285207"/>
          </a:xfrm>
        </p:spPr>
        <p:txBody>
          <a:bodyPr anchor="b">
            <a:noAutofit/>
          </a:bodyPr>
          <a:lstStyle>
            <a:lvl1pPr algn="l">
              <a:lnSpc>
                <a:spcPct val="120000"/>
              </a:lnSpc>
              <a:defRPr sz="540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4662312" y="4631475"/>
            <a:ext cx="7052117" cy="1150200"/>
          </a:xfrm>
        </p:spPr>
        <p:txBody>
          <a:bodyPr lIns="109728" tIns="109728" rIns="109728" bIns="91440" anchor="t">
            <a:normAutofit/>
          </a:bodyPr>
          <a:lstStyle>
            <a:lvl1pPr marL="0" indent="0" algn="l">
              <a:lnSpc>
                <a:spcPct val="130000"/>
              </a:lnSpc>
              <a:buNone/>
              <a:defRPr sz="2400" baseline="0">
                <a:solidFill>
                  <a:schemeClr val="tx1">
                    <a:lumMod val="85000"/>
                    <a:lumOff val="1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0" name="Date Placeholder 9">
            <a:extLst>
              <a:ext uri="{FF2B5EF4-FFF2-40B4-BE49-F238E27FC236}">
                <a16:creationId xmlns:a16="http://schemas.microsoft.com/office/drawing/2014/main" id="{123E5C65-E22A-4865-9449-10140D62B655}"/>
              </a:ext>
            </a:extLst>
          </p:cNvPr>
          <p:cNvSpPr>
            <a:spLocks noGrp="1"/>
          </p:cNvSpPr>
          <p:nvPr>
            <p:ph type="dt" sz="half" idx="10"/>
          </p:nvPr>
        </p:nvSpPr>
        <p:spPr>
          <a:xfrm>
            <a:off x="4654295" y="617415"/>
            <a:ext cx="7123723" cy="457200"/>
          </a:xfrm>
        </p:spPr>
        <p:txBody>
          <a:bodyPr/>
          <a:lstStyle>
            <a:lvl1pPr algn="l">
              <a:defRPr/>
            </a:lvl1pPr>
          </a:lstStyle>
          <a:p>
            <a:fld id="{12241623-A064-4BED-B073-BA4D61433402}" type="datetime1">
              <a:rPr lang="en-US" smtClean="0"/>
              <a:t>4/24/2025</a:t>
            </a:fld>
            <a:endParaRPr lang="en-US" dirty="0"/>
          </a:p>
        </p:txBody>
      </p:sp>
      <p:sp>
        <p:nvSpPr>
          <p:cNvPr id="24" name="Footer Placeholder 23">
            <a:extLst>
              <a:ext uri="{FF2B5EF4-FFF2-40B4-BE49-F238E27FC236}">
                <a16:creationId xmlns:a16="http://schemas.microsoft.com/office/drawing/2014/main" id="{EF9C3DE0-E7F5-4B4D-B5AF-CDE724CE79A3}"/>
              </a:ext>
            </a:extLst>
          </p:cNvPr>
          <p:cNvSpPr>
            <a:spLocks noGrp="1"/>
          </p:cNvSpPr>
          <p:nvPr>
            <p:ph type="ftr" sz="quarter" idx="11"/>
          </p:nvPr>
        </p:nvSpPr>
        <p:spPr>
          <a:xfrm>
            <a:off x="4654295" y="6170490"/>
            <a:ext cx="5588349" cy="457200"/>
          </a:xfrm>
        </p:spPr>
        <p:txBody>
          <a:bodyPr/>
          <a:lstStyle/>
          <a:p>
            <a:endParaRPr lang="en-US" dirty="0"/>
          </a:p>
        </p:txBody>
      </p:sp>
      <p:sp>
        <p:nvSpPr>
          <p:cNvPr id="25" name="Slide Number Placeholder 24">
            <a:extLst>
              <a:ext uri="{FF2B5EF4-FFF2-40B4-BE49-F238E27FC236}">
                <a16:creationId xmlns:a16="http://schemas.microsoft.com/office/drawing/2014/main" id="{48C1E146-840A-4217-B63E-62E5CF8909C2}"/>
              </a:ext>
            </a:extLst>
          </p:cNvPr>
          <p:cNvSpPr>
            <a:spLocks noGrp="1"/>
          </p:cNvSpPr>
          <p:nvPr>
            <p:ph type="sldNum" sz="quarter" idx="12"/>
          </p:nvPr>
        </p:nvSpPr>
        <p:spPr>
          <a:xfrm>
            <a:off x="10515600" y="6170490"/>
            <a:ext cx="1198829" cy="457200"/>
          </a:xfrm>
        </p:spPr>
        <p:txBody>
          <a:bodyPr/>
          <a:lstStyle>
            <a:lvl1pPr algn="r">
              <a:defRPr/>
            </a:lvl1pPr>
          </a:lstStyle>
          <a:p>
            <a:fld id="{FAEF9944-A4F6-4C59-AEBD-678D6480B8EA}" type="slidenum">
              <a:rPr lang="en-US" smtClean="0"/>
              <a:pPr/>
              <a:t>‹#›</a:t>
            </a:fld>
            <a:endParaRPr lang="en-US" dirty="0"/>
          </a:p>
        </p:txBody>
      </p:sp>
      <p:sp>
        <p:nvSpPr>
          <p:cNvPr id="4" name="Freeform: Shape 3">
            <a:extLst>
              <a:ext uri="{FF2B5EF4-FFF2-40B4-BE49-F238E27FC236}">
                <a16:creationId xmlns:a16="http://schemas.microsoft.com/office/drawing/2014/main" id="{8CD419D4-EA9D-42D9-BF62-B07F0B7B672B}"/>
              </a:ext>
            </a:extLst>
          </p:cNvPr>
          <p:cNvSpPr/>
          <p:nvPr/>
        </p:nvSpPr>
        <p:spPr>
          <a:xfrm>
            <a:off x="1375409"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5" name="Freeform: Shape 4">
            <a:extLst>
              <a:ext uri="{FF2B5EF4-FFF2-40B4-BE49-F238E27FC236}">
                <a16:creationId xmlns:a16="http://schemas.microsoft.com/office/drawing/2014/main" id="{1C6FEC9B-9608-4181-A9E5-A1B80E72021C}"/>
              </a:ext>
            </a:extLst>
          </p:cNvPr>
          <p:cNvSpPr/>
          <p:nvPr/>
        </p:nvSpPr>
        <p:spPr>
          <a:xfrm>
            <a:off x="1155402"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6" name="Freeform: Shape 5">
            <a:extLst>
              <a:ext uri="{FF2B5EF4-FFF2-40B4-BE49-F238E27FC236}">
                <a16:creationId xmlns:a16="http://schemas.microsoft.com/office/drawing/2014/main" id="{AB1564ED-F26F-451D-97D6-A6EC3E83FD55}"/>
              </a:ext>
            </a:extLst>
          </p:cNvPr>
          <p:cNvSpPr/>
          <p:nvPr/>
        </p:nvSpPr>
        <p:spPr>
          <a:xfrm>
            <a:off x="924161" y="0"/>
            <a:ext cx="2261351"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Tree>
    <p:extLst>
      <p:ext uri="{BB962C8B-B14F-4D97-AF65-F5344CB8AC3E}">
        <p14:creationId xmlns:p14="http://schemas.microsoft.com/office/powerpoint/2010/main" val="31998858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36397E4A-EB6A-4FA6-AA4F-69EA0C70FDC9}"/>
              </a:ext>
            </a:extLst>
          </p:cNvPr>
          <p:cNvSpPr>
            <a:spLocks noGrp="1"/>
          </p:cNvSpPr>
          <p:nvPr>
            <p:ph type="dt" sz="half" idx="10"/>
          </p:nvPr>
        </p:nvSpPr>
        <p:spPr/>
        <p:txBody>
          <a:bodyPr/>
          <a:lstStyle/>
          <a:p>
            <a:fld id="{6F86ED0C-1DA7-41F0-94CF-6218B1FEDFF1}" type="datetime1">
              <a:rPr lang="en-US" smtClean="0"/>
              <a:t>4/24/2025</a:t>
            </a:fld>
            <a:endParaRPr lang="en-US" dirty="0"/>
          </a:p>
        </p:txBody>
      </p:sp>
      <p:sp>
        <p:nvSpPr>
          <p:cNvPr id="8" name="Footer Placeholder 7">
            <a:extLst>
              <a:ext uri="{FF2B5EF4-FFF2-40B4-BE49-F238E27FC236}">
                <a16:creationId xmlns:a16="http://schemas.microsoft.com/office/drawing/2014/main" id="{051A2F5D-7AC4-4F91-965A-7B6A45D6F414}"/>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D26E8B86-CDB8-482F-9D9F-1BFDA3638B3E}"/>
              </a:ext>
            </a:extLst>
          </p:cNvPr>
          <p:cNvSpPr>
            <a:spLocks noGrp="1"/>
          </p:cNvSpPr>
          <p:nvPr>
            <p:ph type="sldNum" sz="quarter" idx="12"/>
          </p:nvPr>
        </p:nvSpPr>
        <p:spPr/>
        <p:txBody>
          <a:bodyPr/>
          <a:lstStyle/>
          <a:p>
            <a:pPr algn="l"/>
            <a:fld id="{FAEF9944-A4F6-4C59-AEBD-678D6480B8EA}" type="slidenum">
              <a:rPr lang="en-US" smtClean="0"/>
              <a:pPr algn="l"/>
              <a:t>‹#›</a:t>
            </a:fld>
            <a:endParaRPr lang="en-US" dirty="0"/>
          </a:p>
        </p:txBody>
      </p:sp>
    </p:spTree>
    <p:extLst>
      <p:ext uri="{BB962C8B-B14F-4D97-AF65-F5344CB8AC3E}">
        <p14:creationId xmlns:p14="http://schemas.microsoft.com/office/powerpoint/2010/main" val="26353209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77965" y="507037"/>
            <a:ext cx="1571626" cy="533993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933700" y="524373"/>
            <a:ext cx="5959577" cy="532259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9277965" y="6296615"/>
            <a:ext cx="2505996" cy="365125"/>
          </a:xfrm>
        </p:spPr>
        <p:txBody>
          <a:bodyPr/>
          <a:lstStyle/>
          <a:p>
            <a:fld id="{EECF02AB-6034-4B88-BC5A-7C17CB0EF809}" type="datetime1">
              <a:rPr lang="en-US" smtClean="0"/>
              <a:t>4/24/2025</a:t>
            </a:fld>
            <a:endParaRPr lang="en-US" dirty="0"/>
          </a:p>
        </p:txBody>
      </p:sp>
      <p:sp>
        <p:nvSpPr>
          <p:cNvPr id="5" name="Footer Placeholder 4"/>
          <p:cNvSpPr>
            <a:spLocks noGrp="1"/>
          </p:cNvSpPr>
          <p:nvPr>
            <p:ph type="ftr" sz="quarter" idx="11"/>
          </p:nvPr>
        </p:nvSpPr>
        <p:spPr>
          <a:xfrm>
            <a:off x="2933699" y="6296615"/>
            <a:ext cx="5959577" cy="365125"/>
          </a:xfrm>
        </p:spPr>
        <p:txBody>
          <a:bodyPr/>
          <a:lstStyle/>
          <a:p>
            <a:endParaRPr lang="en-US" dirty="0"/>
          </a:p>
        </p:txBody>
      </p:sp>
      <p:sp>
        <p:nvSpPr>
          <p:cNvPr id="6" name="Slide Number Placeholder 5"/>
          <p:cNvSpPr>
            <a:spLocks noGrp="1"/>
          </p:cNvSpPr>
          <p:nvPr>
            <p:ph type="sldNum" sz="quarter" idx="12"/>
          </p:nvPr>
        </p:nvSpPr>
        <p:spPr>
          <a:xfrm rot="5400000">
            <a:off x="8734643" y="2853201"/>
            <a:ext cx="5383267" cy="604269"/>
          </a:xfrm>
        </p:spPr>
        <p:txBody>
          <a:bodyPr/>
          <a:lstStyle>
            <a:lvl1pPr algn="l">
              <a:defRPr/>
            </a:lvl1pPr>
          </a:lstStyle>
          <a:p>
            <a:fld id="{FAEF9944-A4F6-4C59-AEBD-678D6480B8EA}" type="slidenum">
              <a:rPr lang="en-US" smtClean="0"/>
              <a:pPr/>
              <a:t>‹#›</a:t>
            </a:fld>
            <a:endParaRPr lang="en-US" dirty="0"/>
          </a:p>
        </p:txBody>
      </p:sp>
      <p:cxnSp>
        <p:nvCxnSpPr>
          <p:cNvPr id="7" name="Straight Connector 6" title="Rule Line">
            <a:extLst>
              <a:ext uri="{FF2B5EF4-FFF2-40B4-BE49-F238E27FC236}">
                <a16:creationId xmlns:a16="http://schemas.microsoft.com/office/drawing/2014/main" id="{A1005B08-D2D4-455C-AA62-1200E43E7AF9}"/>
              </a:ext>
            </a:extLst>
          </p:cNvPr>
          <p:cNvCxnSpPr/>
          <p:nvPr/>
        </p:nvCxnSpPr>
        <p:spPr>
          <a:xfrm>
            <a:off x="9111582" y="571502"/>
            <a:ext cx="0" cy="5275467"/>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833530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A_Otsikkodia">
    <p:bg>
      <p:bgPr>
        <a:solidFill>
          <a:schemeClr val="accent1"/>
        </a:solidFill>
        <a:effectLst/>
      </p:bgPr>
    </p:bg>
    <p:spTree>
      <p:nvGrpSpPr>
        <p:cNvPr id="1" name=""/>
        <p:cNvGrpSpPr/>
        <p:nvPr/>
      </p:nvGrpSpPr>
      <p:grpSpPr>
        <a:xfrm>
          <a:off x="0" y="0"/>
          <a:ext cx="0" cy="0"/>
          <a:chOff x="0" y="0"/>
          <a:chExt cx="0" cy="0"/>
        </a:xfrm>
      </p:grpSpPr>
      <p:pic>
        <p:nvPicPr>
          <p:cNvPr id="11" name="Kuva 10" descr="TEM_RR_PPT-taustat_RGB_kansi-01.png"/>
          <p:cNvPicPr>
            <a:picLocks noChangeAspect="1"/>
          </p:cNvPicPr>
          <p:nvPr userDrawn="1"/>
        </p:nvPicPr>
        <p:blipFill>
          <a:blip r:embed="rId2" cstate="print"/>
          <a:stretch>
            <a:fillRect/>
          </a:stretch>
        </p:blipFill>
        <p:spPr>
          <a:xfrm>
            <a:off x="0" y="0"/>
            <a:ext cx="12192000" cy="6858000"/>
          </a:xfrm>
          <a:prstGeom prst="rect">
            <a:avLst/>
          </a:prstGeom>
        </p:spPr>
      </p:pic>
      <p:sp>
        <p:nvSpPr>
          <p:cNvPr id="2" name="Otsikko 1"/>
          <p:cNvSpPr>
            <a:spLocks noGrp="1"/>
          </p:cNvSpPr>
          <p:nvPr>
            <p:ph type="ctrTitle"/>
          </p:nvPr>
        </p:nvSpPr>
        <p:spPr>
          <a:xfrm>
            <a:off x="914400" y="1441652"/>
            <a:ext cx="10363200" cy="1470025"/>
          </a:xfrm>
        </p:spPr>
        <p:txBody>
          <a:bodyPr anchor="b" anchorCtr="0"/>
          <a:lstStyle>
            <a:lvl1pPr algn="ctr">
              <a:defRPr>
                <a:solidFill>
                  <a:schemeClr val="tx1"/>
                </a:solidFill>
              </a:defRPr>
            </a:lvl1pPr>
          </a:lstStyle>
          <a:p>
            <a:r>
              <a:rPr lang="fi-FI"/>
              <a:t>Muokkaa </a:t>
            </a:r>
            <a:r>
              <a:rPr lang="fi-FI" err="1"/>
              <a:t>perustyyl</a:t>
            </a:r>
            <a:r>
              <a:rPr lang="fi-FI"/>
              <a:t>. </a:t>
            </a:r>
            <a:r>
              <a:rPr lang="fi-FI" err="1"/>
              <a:t>napsautt</a:t>
            </a:r>
            <a:r>
              <a:rPr lang="fi-FI"/>
              <a:t>.</a:t>
            </a:r>
          </a:p>
        </p:txBody>
      </p:sp>
      <p:sp>
        <p:nvSpPr>
          <p:cNvPr id="3" name="Alaotsikko 2"/>
          <p:cNvSpPr>
            <a:spLocks noGrp="1"/>
          </p:cNvSpPr>
          <p:nvPr>
            <p:ph type="subTitle" idx="1"/>
          </p:nvPr>
        </p:nvSpPr>
        <p:spPr>
          <a:xfrm>
            <a:off x="1769205" y="3060000"/>
            <a:ext cx="8640000" cy="900000"/>
          </a:xfrm>
        </p:spPr>
        <p:txBody>
          <a:bodyPr/>
          <a:lstStyle>
            <a:lvl1pPr marL="0" indent="0" algn="ctr">
              <a:buNone/>
              <a:defRPr sz="2000" b="1">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Muokkaa alaotsikon perustyyliä </a:t>
            </a:r>
            <a:r>
              <a:rPr lang="fi-FI" err="1"/>
              <a:t>napsautt</a:t>
            </a:r>
            <a:r>
              <a:rPr lang="fi-FI"/>
              <a:t>.</a:t>
            </a:r>
          </a:p>
        </p:txBody>
      </p:sp>
      <p:sp>
        <p:nvSpPr>
          <p:cNvPr id="5" name="Alatunnisteen paikkamerkki 4"/>
          <p:cNvSpPr>
            <a:spLocks noGrp="1"/>
          </p:cNvSpPr>
          <p:nvPr>
            <p:ph type="ftr" sz="quarter" idx="11"/>
          </p:nvPr>
        </p:nvSpPr>
        <p:spPr>
          <a:xfrm>
            <a:off x="3696000" y="4138846"/>
            <a:ext cx="4800000" cy="252000"/>
          </a:xfrm>
        </p:spPr>
        <p:txBody>
          <a:bodyPr lIns="0"/>
          <a:lstStyle>
            <a:lvl1pPr algn="ctr">
              <a:defRPr>
                <a:solidFill>
                  <a:schemeClr val="tx1"/>
                </a:solidFill>
              </a:defRPr>
            </a:lvl1pPr>
          </a:lstStyle>
          <a:p>
            <a:r>
              <a:rPr lang="fi-FI"/>
              <a:t>Etunimi Sukunimi</a:t>
            </a:r>
          </a:p>
        </p:txBody>
      </p:sp>
      <p:sp>
        <p:nvSpPr>
          <p:cNvPr id="4" name="Päivämäärän paikkamerkki 3"/>
          <p:cNvSpPr>
            <a:spLocks noGrp="1"/>
          </p:cNvSpPr>
          <p:nvPr>
            <p:ph type="dt" sz="half" idx="10"/>
          </p:nvPr>
        </p:nvSpPr>
        <p:spPr>
          <a:xfrm>
            <a:off x="5136000" y="4426838"/>
            <a:ext cx="1920000" cy="252000"/>
          </a:xfrm>
        </p:spPr>
        <p:txBody>
          <a:bodyPr/>
          <a:lstStyle>
            <a:lvl1pPr algn="ctr">
              <a:defRPr>
                <a:solidFill>
                  <a:schemeClr val="tx1"/>
                </a:solidFill>
              </a:defRPr>
            </a:lvl1pPr>
          </a:lstStyle>
          <a:p>
            <a:fld id="{9F3CA18B-9E35-4533-979C-C6E5EEC99A99}" type="datetime1">
              <a:rPr lang="fi-FI" smtClean="0"/>
              <a:pPr/>
              <a:t>24.4.2025</a:t>
            </a:fld>
            <a:endParaRPr lang="fi-FI"/>
          </a:p>
        </p:txBody>
      </p:sp>
      <p:sp>
        <p:nvSpPr>
          <p:cNvPr id="10" name="Kuvan paikkamerkki 18"/>
          <p:cNvSpPr>
            <a:spLocks noGrp="1"/>
          </p:cNvSpPr>
          <p:nvPr>
            <p:ph type="pic" sz="quarter" idx="12" hasCustomPrompt="1"/>
          </p:nvPr>
        </p:nvSpPr>
        <p:spPr>
          <a:xfrm>
            <a:off x="480000" y="5796001"/>
            <a:ext cx="1920000" cy="719137"/>
          </a:xfrm>
        </p:spPr>
        <p:txBody>
          <a:bodyPr/>
          <a:lstStyle>
            <a:lvl1pPr>
              <a:defRPr sz="1400">
                <a:solidFill>
                  <a:schemeClr val="tx1"/>
                </a:solidFill>
              </a:defRPr>
            </a:lvl1pPr>
          </a:lstStyle>
          <a:p>
            <a:r>
              <a:rPr lang="fi-FI"/>
              <a:t>logo</a:t>
            </a:r>
          </a:p>
        </p:txBody>
      </p:sp>
      <p:sp>
        <p:nvSpPr>
          <p:cNvPr id="12" name="Kuvan paikkamerkki 18"/>
          <p:cNvSpPr>
            <a:spLocks noGrp="1"/>
          </p:cNvSpPr>
          <p:nvPr>
            <p:ph type="pic" sz="quarter" idx="13" hasCustomPrompt="1"/>
          </p:nvPr>
        </p:nvSpPr>
        <p:spPr>
          <a:xfrm>
            <a:off x="2708443" y="5794991"/>
            <a:ext cx="1920000" cy="719137"/>
          </a:xfrm>
        </p:spPr>
        <p:txBody>
          <a:bodyPr/>
          <a:lstStyle>
            <a:lvl1pPr>
              <a:defRPr sz="1400">
                <a:solidFill>
                  <a:schemeClr val="tx1"/>
                </a:solidFill>
              </a:defRPr>
            </a:lvl1pPr>
          </a:lstStyle>
          <a:p>
            <a:r>
              <a:rPr lang="fi-FI"/>
              <a:t>logo</a:t>
            </a:r>
          </a:p>
        </p:txBody>
      </p:sp>
      <p:sp>
        <p:nvSpPr>
          <p:cNvPr id="13" name="Kuvan paikkamerkki 18"/>
          <p:cNvSpPr>
            <a:spLocks noGrp="1"/>
          </p:cNvSpPr>
          <p:nvPr>
            <p:ph type="pic" sz="quarter" idx="14" hasCustomPrompt="1"/>
          </p:nvPr>
        </p:nvSpPr>
        <p:spPr>
          <a:xfrm>
            <a:off x="4930507" y="5794991"/>
            <a:ext cx="1920000" cy="719137"/>
          </a:xfrm>
        </p:spPr>
        <p:txBody>
          <a:bodyPr/>
          <a:lstStyle>
            <a:lvl1pPr>
              <a:defRPr sz="1400">
                <a:solidFill>
                  <a:schemeClr val="tx1"/>
                </a:solidFill>
              </a:defRPr>
            </a:lvl1pPr>
          </a:lstStyle>
          <a:p>
            <a:r>
              <a:rPr lang="fi-FI"/>
              <a:t>logo</a:t>
            </a:r>
          </a:p>
        </p:txBody>
      </p:sp>
      <p:pic>
        <p:nvPicPr>
          <p:cNvPr id="14" name="Kuva 8" descr="VipuvoimaaEU_2014_2020_rgb-01.png"/>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4"/>
              <a:stretch>
                <a:fillRect/>
              </a:stretch>
            </p:blipFill>
          </mc:Choice>
          <mc:Fallback>
            <p:blipFill>
              <a:blip r:embed="rId5"/>
              <a:stretch>
                <a:fillRect/>
              </a:stretch>
            </p:blipFill>
          </mc:Fallback>
        </mc:AlternateContent>
        <p:spPr>
          <a:xfrm>
            <a:off x="8633119" y="5842800"/>
            <a:ext cx="1622149" cy="864096"/>
          </a:xfrm>
          <a:prstGeom prst="rect">
            <a:avLst/>
          </a:prstGeom>
        </p:spPr>
      </p:pic>
      <p:pic>
        <p:nvPicPr>
          <p:cNvPr id="6" name="Picture 5" descr="EU_EAKR_ESR_FI_vertical_20mm_rgb.png"/>
          <p:cNvPicPr>
            <a:picLocks noChangeAspect="1"/>
          </p:cNvPicPr>
          <p:nvPr userDrawn="1"/>
        </p:nvPicPr>
        <p:blipFill>
          <a:blip r:embed="rId6"/>
          <a:stretch>
            <a:fillRect/>
          </a:stretch>
        </p:blipFill>
        <p:spPr>
          <a:xfrm>
            <a:off x="10420158" y="5580000"/>
            <a:ext cx="1411140" cy="1094232"/>
          </a:xfrm>
          <a:prstGeom prst="rect">
            <a:avLst/>
          </a:prstGeom>
        </p:spPr>
      </p:pic>
    </p:spTree>
    <p:extLst>
      <p:ext uri="{BB962C8B-B14F-4D97-AF65-F5344CB8AC3E}">
        <p14:creationId xmlns:p14="http://schemas.microsoft.com/office/powerpoint/2010/main" val="37993844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B_Otsikkodia">
    <p:bg>
      <p:bgPr>
        <a:solidFill>
          <a:schemeClr val="accent1"/>
        </a:solidFill>
        <a:effectLst/>
      </p:bgPr>
    </p:bg>
    <p:spTree>
      <p:nvGrpSpPr>
        <p:cNvPr id="1" name=""/>
        <p:cNvGrpSpPr/>
        <p:nvPr/>
      </p:nvGrpSpPr>
      <p:grpSpPr>
        <a:xfrm>
          <a:off x="0" y="0"/>
          <a:ext cx="0" cy="0"/>
          <a:chOff x="0" y="0"/>
          <a:chExt cx="0" cy="0"/>
        </a:xfrm>
      </p:grpSpPr>
      <p:pic>
        <p:nvPicPr>
          <p:cNvPr id="11" name="Kuva 10" descr="TEM_RR_PPT-taustat_RGB_valk_kehys_ja_teksti-01.png"/>
          <p:cNvPicPr>
            <a:picLocks noChangeAspect="1"/>
          </p:cNvPicPr>
          <p:nvPr userDrawn="1"/>
        </p:nvPicPr>
        <p:blipFill>
          <a:blip r:embed="rId2" cstate="print"/>
          <a:stretch>
            <a:fillRect/>
          </a:stretch>
        </p:blipFill>
        <p:spPr>
          <a:xfrm>
            <a:off x="0" y="0"/>
            <a:ext cx="12192000" cy="6858000"/>
          </a:xfrm>
          <a:prstGeom prst="rect">
            <a:avLst/>
          </a:prstGeom>
        </p:spPr>
      </p:pic>
      <p:sp>
        <p:nvSpPr>
          <p:cNvPr id="2" name="Otsikko 1"/>
          <p:cNvSpPr>
            <a:spLocks noGrp="1"/>
          </p:cNvSpPr>
          <p:nvPr>
            <p:ph type="ctrTitle"/>
          </p:nvPr>
        </p:nvSpPr>
        <p:spPr>
          <a:xfrm>
            <a:off x="914400" y="1441652"/>
            <a:ext cx="10363200" cy="1470025"/>
          </a:xfrm>
        </p:spPr>
        <p:txBody>
          <a:bodyPr anchor="b" anchorCtr="0"/>
          <a:lstStyle>
            <a:lvl1pPr algn="ctr">
              <a:defRPr>
                <a:solidFill>
                  <a:schemeClr val="tx1"/>
                </a:solidFill>
              </a:defRPr>
            </a:lvl1pPr>
          </a:lstStyle>
          <a:p>
            <a:r>
              <a:rPr lang="fi-FI"/>
              <a:t>Muokkaa </a:t>
            </a:r>
            <a:r>
              <a:rPr lang="fi-FI" err="1"/>
              <a:t>perustyyl</a:t>
            </a:r>
            <a:r>
              <a:rPr lang="fi-FI"/>
              <a:t>. </a:t>
            </a:r>
            <a:r>
              <a:rPr lang="fi-FI" err="1"/>
              <a:t>napsautt</a:t>
            </a:r>
            <a:r>
              <a:rPr lang="fi-FI"/>
              <a:t>.</a:t>
            </a:r>
          </a:p>
        </p:txBody>
      </p:sp>
      <p:sp>
        <p:nvSpPr>
          <p:cNvPr id="12" name="Alaotsikko 2"/>
          <p:cNvSpPr>
            <a:spLocks noGrp="1"/>
          </p:cNvSpPr>
          <p:nvPr>
            <p:ph type="subTitle" idx="1"/>
          </p:nvPr>
        </p:nvSpPr>
        <p:spPr>
          <a:xfrm>
            <a:off x="1762781" y="3060000"/>
            <a:ext cx="8640000" cy="900000"/>
          </a:xfrm>
        </p:spPr>
        <p:txBody>
          <a:bodyPr/>
          <a:lstStyle>
            <a:lvl1pPr marL="0" indent="0" algn="ctr">
              <a:buNone/>
              <a:defRPr sz="2000" b="1">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Muokkaa alaotsikon perustyyliä </a:t>
            </a:r>
            <a:r>
              <a:rPr lang="fi-FI" err="1"/>
              <a:t>napsautt</a:t>
            </a:r>
            <a:r>
              <a:rPr lang="fi-FI"/>
              <a:t>.</a:t>
            </a:r>
          </a:p>
        </p:txBody>
      </p:sp>
      <p:sp>
        <p:nvSpPr>
          <p:cNvPr id="5" name="Alatunnisteen paikkamerkki 4"/>
          <p:cNvSpPr>
            <a:spLocks noGrp="1"/>
          </p:cNvSpPr>
          <p:nvPr>
            <p:ph type="ftr" sz="quarter" idx="11"/>
          </p:nvPr>
        </p:nvSpPr>
        <p:spPr>
          <a:xfrm>
            <a:off x="3696000" y="4140000"/>
            <a:ext cx="4800000" cy="252000"/>
          </a:xfrm>
        </p:spPr>
        <p:txBody>
          <a:bodyPr lIns="0"/>
          <a:lstStyle>
            <a:lvl1pPr algn="ctr">
              <a:defRPr>
                <a:solidFill>
                  <a:schemeClr val="tx1"/>
                </a:solidFill>
              </a:defRPr>
            </a:lvl1pPr>
          </a:lstStyle>
          <a:p>
            <a:r>
              <a:rPr lang="fi-FI"/>
              <a:t>Etunimi Sukunimi</a:t>
            </a:r>
          </a:p>
        </p:txBody>
      </p:sp>
      <p:sp>
        <p:nvSpPr>
          <p:cNvPr id="4" name="Päivämäärän paikkamerkki 3"/>
          <p:cNvSpPr>
            <a:spLocks noGrp="1"/>
          </p:cNvSpPr>
          <p:nvPr>
            <p:ph type="dt" sz="half" idx="10"/>
          </p:nvPr>
        </p:nvSpPr>
        <p:spPr>
          <a:xfrm>
            <a:off x="5136000" y="4428000"/>
            <a:ext cx="1920000" cy="252000"/>
          </a:xfrm>
        </p:spPr>
        <p:txBody>
          <a:bodyPr/>
          <a:lstStyle>
            <a:lvl1pPr algn="ctr">
              <a:defRPr>
                <a:solidFill>
                  <a:schemeClr val="tx1"/>
                </a:solidFill>
              </a:defRPr>
            </a:lvl1pPr>
          </a:lstStyle>
          <a:p>
            <a:fld id="{9F3CA18B-9E35-4533-979C-C6E5EEC99A99}" type="datetime1">
              <a:rPr lang="fi-FI" smtClean="0"/>
              <a:pPr/>
              <a:t>24.4.2025</a:t>
            </a:fld>
            <a:endParaRPr lang="fi-FI"/>
          </a:p>
        </p:txBody>
      </p:sp>
      <p:sp>
        <p:nvSpPr>
          <p:cNvPr id="19" name="Kuvan paikkamerkki 18"/>
          <p:cNvSpPr>
            <a:spLocks noGrp="1"/>
          </p:cNvSpPr>
          <p:nvPr>
            <p:ph type="pic" sz="quarter" idx="12" hasCustomPrompt="1"/>
          </p:nvPr>
        </p:nvSpPr>
        <p:spPr>
          <a:xfrm>
            <a:off x="480000" y="5796001"/>
            <a:ext cx="1920000" cy="719137"/>
          </a:xfrm>
        </p:spPr>
        <p:txBody>
          <a:bodyPr/>
          <a:lstStyle>
            <a:lvl1pPr>
              <a:defRPr sz="1400">
                <a:solidFill>
                  <a:schemeClr val="tx1"/>
                </a:solidFill>
              </a:defRPr>
            </a:lvl1pPr>
          </a:lstStyle>
          <a:p>
            <a:r>
              <a:rPr lang="fi-FI"/>
              <a:t>logo</a:t>
            </a:r>
          </a:p>
        </p:txBody>
      </p:sp>
      <p:sp>
        <p:nvSpPr>
          <p:cNvPr id="20" name="Kuvan paikkamerkki 18"/>
          <p:cNvSpPr>
            <a:spLocks noGrp="1"/>
          </p:cNvSpPr>
          <p:nvPr>
            <p:ph type="pic" sz="quarter" idx="13" hasCustomPrompt="1"/>
          </p:nvPr>
        </p:nvSpPr>
        <p:spPr>
          <a:xfrm>
            <a:off x="2708443" y="5794991"/>
            <a:ext cx="1920000" cy="719137"/>
          </a:xfrm>
        </p:spPr>
        <p:txBody>
          <a:bodyPr/>
          <a:lstStyle>
            <a:lvl1pPr>
              <a:defRPr sz="1400">
                <a:solidFill>
                  <a:schemeClr val="tx1"/>
                </a:solidFill>
              </a:defRPr>
            </a:lvl1pPr>
          </a:lstStyle>
          <a:p>
            <a:r>
              <a:rPr lang="fi-FI"/>
              <a:t>logo</a:t>
            </a:r>
          </a:p>
        </p:txBody>
      </p:sp>
      <p:sp>
        <p:nvSpPr>
          <p:cNvPr id="21" name="Kuvan paikkamerkki 18"/>
          <p:cNvSpPr>
            <a:spLocks noGrp="1"/>
          </p:cNvSpPr>
          <p:nvPr>
            <p:ph type="pic" sz="quarter" idx="14" hasCustomPrompt="1"/>
          </p:nvPr>
        </p:nvSpPr>
        <p:spPr>
          <a:xfrm>
            <a:off x="4930507" y="5794991"/>
            <a:ext cx="1920000" cy="719137"/>
          </a:xfrm>
        </p:spPr>
        <p:txBody>
          <a:bodyPr/>
          <a:lstStyle>
            <a:lvl1pPr>
              <a:defRPr sz="1400">
                <a:solidFill>
                  <a:schemeClr val="tx1"/>
                </a:solidFill>
              </a:defRPr>
            </a:lvl1pPr>
          </a:lstStyle>
          <a:p>
            <a:r>
              <a:rPr lang="fi-FI"/>
              <a:t>logo</a:t>
            </a:r>
          </a:p>
        </p:txBody>
      </p:sp>
      <p:pic>
        <p:nvPicPr>
          <p:cNvPr id="13" name="Kuva 8" descr="VipuvoimaaEU_2014_2020_rgb-01.png"/>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4"/>
              <a:stretch>
                <a:fillRect/>
              </a:stretch>
            </p:blipFill>
          </mc:Choice>
          <mc:Fallback>
            <p:blipFill>
              <a:blip r:embed="rId5"/>
              <a:stretch>
                <a:fillRect/>
              </a:stretch>
            </p:blipFill>
          </mc:Fallback>
        </mc:AlternateContent>
        <p:spPr>
          <a:xfrm>
            <a:off x="8633119" y="5842800"/>
            <a:ext cx="1622149" cy="864096"/>
          </a:xfrm>
          <a:prstGeom prst="rect">
            <a:avLst/>
          </a:prstGeom>
        </p:spPr>
      </p:pic>
      <p:pic>
        <p:nvPicPr>
          <p:cNvPr id="15" name="Picture 14" descr="EU_EAKR_ESR_FI_vertical_20mm_rgb.png"/>
          <p:cNvPicPr>
            <a:picLocks noChangeAspect="1"/>
          </p:cNvPicPr>
          <p:nvPr userDrawn="1"/>
        </p:nvPicPr>
        <p:blipFill>
          <a:blip r:embed="rId6"/>
          <a:stretch>
            <a:fillRect/>
          </a:stretch>
        </p:blipFill>
        <p:spPr>
          <a:xfrm>
            <a:off x="10420158" y="5580000"/>
            <a:ext cx="1411140" cy="1094232"/>
          </a:xfrm>
          <a:prstGeom prst="rect">
            <a:avLst/>
          </a:prstGeom>
        </p:spPr>
      </p:pic>
    </p:spTree>
    <p:extLst>
      <p:ext uri="{BB962C8B-B14F-4D97-AF65-F5344CB8AC3E}">
        <p14:creationId xmlns:p14="http://schemas.microsoft.com/office/powerpoint/2010/main" val="21850709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värillinen välidia">
    <p:bg>
      <p:bgPr>
        <a:solidFill>
          <a:schemeClr val="accent1"/>
        </a:solidFill>
        <a:effectLst/>
      </p:bgPr>
    </p:bg>
    <p:spTree>
      <p:nvGrpSpPr>
        <p:cNvPr id="1" name=""/>
        <p:cNvGrpSpPr/>
        <p:nvPr/>
      </p:nvGrpSpPr>
      <p:grpSpPr>
        <a:xfrm>
          <a:off x="0" y="0"/>
          <a:ext cx="0" cy="0"/>
          <a:chOff x="0" y="0"/>
          <a:chExt cx="0" cy="0"/>
        </a:xfrm>
      </p:grpSpPr>
      <p:pic>
        <p:nvPicPr>
          <p:cNvPr id="9" name="Kuva 8" descr="TEM_RR_PPT-taustat_RGB_valk_kehys_ja_teksti-01.png"/>
          <p:cNvPicPr>
            <a:picLocks noChangeAspect="1"/>
          </p:cNvPicPr>
          <p:nvPr userDrawn="1"/>
        </p:nvPicPr>
        <p:blipFill>
          <a:blip r:embed="rId2" cstate="print"/>
          <a:stretch>
            <a:fillRect/>
          </a:stretch>
        </p:blipFill>
        <p:spPr>
          <a:xfrm>
            <a:off x="0" y="0"/>
            <a:ext cx="12192000" cy="6858000"/>
          </a:xfrm>
          <a:prstGeom prst="rect">
            <a:avLst/>
          </a:prstGeom>
        </p:spPr>
      </p:pic>
      <p:sp>
        <p:nvSpPr>
          <p:cNvPr id="2" name="Otsikko 1"/>
          <p:cNvSpPr>
            <a:spLocks noGrp="1"/>
          </p:cNvSpPr>
          <p:nvPr>
            <p:ph type="ctrTitle"/>
          </p:nvPr>
        </p:nvSpPr>
        <p:spPr>
          <a:xfrm>
            <a:off x="7520126" y="616415"/>
            <a:ext cx="3933461" cy="1470025"/>
          </a:xfrm>
        </p:spPr>
        <p:txBody>
          <a:bodyPr wrap="square" anchor="t" anchorCtr="0"/>
          <a:lstStyle>
            <a:lvl1pPr algn="r">
              <a:defRPr>
                <a:solidFill>
                  <a:schemeClr val="bg1"/>
                </a:solidFill>
              </a:defRPr>
            </a:lvl1pPr>
          </a:lstStyle>
          <a:p>
            <a:r>
              <a:rPr lang="fi-FI"/>
              <a:t>Muokkaa </a:t>
            </a:r>
            <a:r>
              <a:rPr lang="fi-FI" err="1"/>
              <a:t>perustyyl</a:t>
            </a:r>
            <a:r>
              <a:rPr lang="fi-FI"/>
              <a:t>. </a:t>
            </a:r>
            <a:r>
              <a:rPr lang="fi-FI" err="1"/>
              <a:t>napsautt</a:t>
            </a:r>
            <a:r>
              <a:rPr lang="fi-FI"/>
              <a:t>.</a:t>
            </a:r>
          </a:p>
        </p:txBody>
      </p:sp>
      <p:sp>
        <p:nvSpPr>
          <p:cNvPr id="6" name="Dian numeron paikkamerkki 5"/>
          <p:cNvSpPr>
            <a:spLocks noGrp="1"/>
          </p:cNvSpPr>
          <p:nvPr>
            <p:ph type="sldNum" sz="quarter" idx="12"/>
          </p:nvPr>
        </p:nvSpPr>
        <p:spPr/>
        <p:txBody>
          <a:bodyPr/>
          <a:lstStyle>
            <a:lvl1pPr>
              <a:defRPr>
                <a:solidFill>
                  <a:schemeClr val="bg1"/>
                </a:solidFill>
              </a:defRPr>
            </a:lvl1pPr>
          </a:lstStyle>
          <a:p>
            <a:fld id="{2A4837A0-F8B5-40DF-B7A3-2778985E9851}" type="slidenum">
              <a:rPr lang="fi-FI" smtClean="0"/>
              <a:pPr/>
              <a:t>‹#›</a:t>
            </a:fld>
            <a:endParaRPr lang="fi-FI"/>
          </a:p>
        </p:txBody>
      </p:sp>
      <p:sp>
        <p:nvSpPr>
          <p:cNvPr id="5" name="Alatunnisteen paikkamerkki 4"/>
          <p:cNvSpPr>
            <a:spLocks noGrp="1"/>
          </p:cNvSpPr>
          <p:nvPr>
            <p:ph type="ftr" sz="quarter" idx="11"/>
          </p:nvPr>
        </p:nvSpPr>
        <p:spPr/>
        <p:txBody>
          <a:bodyPr/>
          <a:lstStyle>
            <a:lvl1pPr>
              <a:defRPr>
                <a:solidFill>
                  <a:schemeClr val="bg1"/>
                </a:solidFill>
              </a:defRPr>
            </a:lvl1pPr>
          </a:lstStyle>
          <a:p>
            <a:r>
              <a:rPr lang="fi-FI"/>
              <a:t>Etunimi Sukunimi</a:t>
            </a:r>
          </a:p>
        </p:txBody>
      </p:sp>
      <p:sp>
        <p:nvSpPr>
          <p:cNvPr id="4" name="Päivämäärän paikkamerkki 3"/>
          <p:cNvSpPr>
            <a:spLocks noGrp="1"/>
          </p:cNvSpPr>
          <p:nvPr>
            <p:ph type="dt" sz="half" idx="10"/>
          </p:nvPr>
        </p:nvSpPr>
        <p:spPr/>
        <p:txBody>
          <a:bodyPr/>
          <a:lstStyle>
            <a:lvl1pPr>
              <a:defRPr>
                <a:solidFill>
                  <a:schemeClr val="bg1"/>
                </a:solidFill>
              </a:defRPr>
            </a:lvl1pPr>
          </a:lstStyle>
          <a:p>
            <a:fld id="{57A8F801-9BF5-46D1-98A5-513B8005DAC3}" type="datetime1">
              <a:rPr lang="fi-FI" smtClean="0"/>
              <a:pPr/>
              <a:t>24.4.2025</a:t>
            </a:fld>
            <a:endParaRPr lang="fi-FI"/>
          </a:p>
        </p:txBody>
      </p:sp>
      <p:pic>
        <p:nvPicPr>
          <p:cNvPr id="11" name="Kuva 8" descr="VipuvoimaaEU_2014_2020_rgb-01.png"/>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4"/>
              <a:stretch>
                <a:fillRect/>
              </a:stretch>
            </p:blipFill>
          </mc:Choice>
          <mc:Fallback>
            <p:blipFill>
              <a:blip r:embed="rId5"/>
              <a:stretch>
                <a:fillRect/>
              </a:stretch>
            </p:blipFill>
          </mc:Fallback>
        </mc:AlternateContent>
        <p:spPr>
          <a:xfrm>
            <a:off x="8633119" y="5842800"/>
            <a:ext cx="1622149" cy="864096"/>
          </a:xfrm>
          <a:prstGeom prst="rect">
            <a:avLst/>
          </a:prstGeom>
        </p:spPr>
      </p:pic>
      <p:pic>
        <p:nvPicPr>
          <p:cNvPr id="10" name="Picture 9" descr="EU_EAKR_ESR_FI_vertical_20mm_rgb.png"/>
          <p:cNvPicPr>
            <a:picLocks noChangeAspect="1"/>
          </p:cNvPicPr>
          <p:nvPr userDrawn="1"/>
        </p:nvPicPr>
        <p:blipFill>
          <a:blip r:embed="rId6"/>
          <a:stretch>
            <a:fillRect/>
          </a:stretch>
        </p:blipFill>
        <p:spPr>
          <a:xfrm>
            <a:off x="10420158" y="5580000"/>
            <a:ext cx="1411140" cy="1094232"/>
          </a:xfrm>
          <a:prstGeom prst="rect">
            <a:avLst/>
          </a:prstGeom>
        </p:spPr>
      </p:pic>
    </p:spTree>
    <p:extLst>
      <p:ext uri="{BB962C8B-B14F-4D97-AF65-F5344CB8AC3E}">
        <p14:creationId xmlns:p14="http://schemas.microsoft.com/office/powerpoint/2010/main" val="3836611693"/>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A_kuvadia: tumma kuva">
    <p:bg>
      <p:bgPr>
        <a:solidFill>
          <a:schemeClr val="tx1"/>
        </a:solidFill>
        <a:effectLst/>
      </p:bgPr>
    </p:bg>
    <p:spTree>
      <p:nvGrpSpPr>
        <p:cNvPr id="1" name=""/>
        <p:cNvGrpSpPr/>
        <p:nvPr/>
      </p:nvGrpSpPr>
      <p:grpSpPr>
        <a:xfrm>
          <a:off x="0" y="0"/>
          <a:ext cx="0" cy="0"/>
          <a:chOff x="0" y="0"/>
          <a:chExt cx="0" cy="0"/>
        </a:xfrm>
      </p:grpSpPr>
      <p:pic>
        <p:nvPicPr>
          <p:cNvPr id="9" name="Kuva 8" descr="TEM_RR_PPT-taustat_RGB_valk_kehys_ja_teksti-01.png"/>
          <p:cNvPicPr>
            <a:picLocks noChangeAspect="1"/>
          </p:cNvPicPr>
          <p:nvPr userDrawn="1"/>
        </p:nvPicPr>
        <p:blipFill>
          <a:blip r:embed="rId2" cstate="print"/>
          <a:stretch>
            <a:fillRect/>
          </a:stretch>
        </p:blipFill>
        <p:spPr>
          <a:xfrm>
            <a:off x="0" y="0"/>
            <a:ext cx="12192000" cy="6858000"/>
          </a:xfrm>
          <a:prstGeom prst="rect">
            <a:avLst/>
          </a:prstGeom>
        </p:spPr>
      </p:pic>
      <p:sp>
        <p:nvSpPr>
          <p:cNvPr id="2" name="Otsikko 1"/>
          <p:cNvSpPr>
            <a:spLocks noGrp="1"/>
          </p:cNvSpPr>
          <p:nvPr>
            <p:ph type="ctrTitle"/>
          </p:nvPr>
        </p:nvSpPr>
        <p:spPr>
          <a:xfrm>
            <a:off x="7520126" y="616415"/>
            <a:ext cx="3933461" cy="1470025"/>
          </a:xfrm>
        </p:spPr>
        <p:txBody>
          <a:bodyPr wrap="square" anchor="t" anchorCtr="0"/>
          <a:lstStyle>
            <a:lvl1pPr algn="r">
              <a:defRPr>
                <a:solidFill>
                  <a:schemeClr val="bg1"/>
                </a:solidFill>
              </a:defRPr>
            </a:lvl1pPr>
          </a:lstStyle>
          <a:p>
            <a:r>
              <a:rPr lang="fi-FI"/>
              <a:t>Muokkaa </a:t>
            </a:r>
            <a:r>
              <a:rPr lang="fi-FI" err="1"/>
              <a:t>perustyyl</a:t>
            </a:r>
            <a:r>
              <a:rPr lang="fi-FI"/>
              <a:t>. </a:t>
            </a:r>
            <a:r>
              <a:rPr lang="fi-FI" err="1"/>
              <a:t>napsautt</a:t>
            </a:r>
            <a:r>
              <a:rPr lang="fi-FI"/>
              <a:t>.</a:t>
            </a:r>
          </a:p>
        </p:txBody>
      </p:sp>
      <p:sp>
        <p:nvSpPr>
          <p:cNvPr id="6" name="Dian numeron paikkamerkki 5"/>
          <p:cNvSpPr>
            <a:spLocks noGrp="1"/>
          </p:cNvSpPr>
          <p:nvPr>
            <p:ph type="sldNum" sz="quarter" idx="12"/>
          </p:nvPr>
        </p:nvSpPr>
        <p:spPr/>
        <p:txBody>
          <a:bodyPr/>
          <a:lstStyle>
            <a:lvl1pPr>
              <a:defRPr>
                <a:solidFill>
                  <a:schemeClr val="bg1"/>
                </a:solidFill>
              </a:defRPr>
            </a:lvl1pPr>
          </a:lstStyle>
          <a:p>
            <a:fld id="{2A4837A0-F8B5-40DF-B7A3-2778985E9851}" type="slidenum">
              <a:rPr lang="fi-FI" smtClean="0"/>
              <a:pPr/>
              <a:t>‹#›</a:t>
            </a:fld>
            <a:endParaRPr lang="fi-FI"/>
          </a:p>
        </p:txBody>
      </p:sp>
      <p:sp>
        <p:nvSpPr>
          <p:cNvPr id="5" name="Alatunnisteen paikkamerkki 4"/>
          <p:cNvSpPr>
            <a:spLocks noGrp="1"/>
          </p:cNvSpPr>
          <p:nvPr>
            <p:ph type="ftr" sz="quarter" idx="11"/>
          </p:nvPr>
        </p:nvSpPr>
        <p:spPr/>
        <p:txBody>
          <a:bodyPr/>
          <a:lstStyle>
            <a:lvl1pPr>
              <a:defRPr>
                <a:solidFill>
                  <a:schemeClr val="bg1"/>
                </a:solidFill>
              </a:defRPr>
            </a:lvl1pPr>
          </a:lstStyle>
          <a:p>
            <a:r>
              <a:rPr lang="fi-FI"/>
              <a:t>Etunimi Sukunimi</a:t>
            </a:r>
          </a:p>
        </p:txBody>
      </p:sp>
      <p:sp>
        <p:nvSpPr>
          <p:cNvPr id="4" name="Päivämäärän paikkamerkki 3"/>
          <p:cNvSpPr>
            <a:spLocks noGrp="1"/>
          </p:cNvSpPr>
          <p:nvPr>
            <p:ph type="dt" sz="half" idx="10"/>
          </p:nvPr>
        </p:nvSpPr>
        <p:spPr/>
        <p:txBody>
          <a:bodyPr/>
          <a:lstStyle>
            <a:lvl1pPr>
              <a:defRPr>
                <a:solidFill>
                  <a:schemeClr val="bg1"/>
                </a:solidFill>
              </a:defRPr>
            </a:lvl1pPr>
          </a:lstStyle>
          <a:p>
            <a:fld id="{57A8F801-9BF5-46D1-98A5-513B8005DAC3}" type="datetime1">
              <a:rPr lang="fi-FI" smtClean="0"/>
              <a:pPr/>
              <a:t>24.4.2025</a:t>
            </a:fld>
            <a:endParaRPr lang="fi-FI"/>
          </a:p>
        </p:txBody>
      </p:sp>
      <p:pic>
        <p:nvPicPr>
          <p:cNvPr id="10" name="Kuva 8"/>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4"/>
              <a:stretch>
                <a:fillRect/>
              </a:stretch>
            </p:blipFill>
          </mc:Choice>
          <mc:Fallback>
            <p:blipFill>
              <a:blip r:embed="rId5"/>
              <a:stretch>
                <a:fillRect/>
              </a:stretch>
            </p:blipFill>
          </mc:Fallback>
        </mc:AlternateContent>
        <p:spPr>
          <a:xfrm>
            <a:off x="8633119" y="5842800"/>
            <a:ext cx="1622149" cy="864096"/>
          </a:xfrm>
          <a:prstGeom prst="rect">
            <a:avLst/>
          </a:prstGeom>
        </p:spPr>
      </p:pic>
      <p:pic>
        <p:nvPicPr>
          <p:cNvPr id="12" name="Picture 11"/>
          <p:cNvPicPr>
            <a:picLocks noChangeAspect="1"/>
          </p:cNvPicPr>
          <p:nvPr userDrawn="1"/>
        </p:nvPicPr>
        <p:blipFill>
          <a:blip r:embed="rId6"/>
          <a:stretch>
            <a:fillRect/>
          </a:stretch>
        </p:blipFill>
        <p:spPr>
          <a:xfrm>
            <a:off x="10420158" y="5580000"/>
            <a:ext cx="1411140" cy="1094232"/>
          </a:xfrm>
          <a:prstGeom prst="rect">
            <a:avLst/>
          </a:prstGeom>
        </p:spPr>
      </p:pic>
    </p:spTree>
    <p:extLst>
      <p:ext uri="{BB962C8B-B14F-4D97-AF65-F5344CB8AC3E}">
        <p14:creationId xmlns:p14="http://schemas.microsoft.com/office/powerpoint/2010/main" val="1326995816"/>
      </p:ext>
    </p:extLst>
  </p:cSld>
  <p:clrMapOvr>
    <a:overrideClrMapping bg1="dk1" tx1="lt1" bg2="dk2" tx2="lt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B_kuvadia: vaalea kuva">
    <p:bg>
      <p:bgPr>
        <a:solidFill>
          <a:schemeClr val="tx1"/>
        </a:solidFill>
        <a:effectLst/>
      </p:bgPr>
    </p:bg>
    <p:spTree>
      <p:nvGrpSpPr>
        <p:cNvPr id="1" name=""/>
        <p:cNvGrpSpPr/>
        <p:nvPr/>
      </p:nvGrpSpPr>
      <p:grpSpPr>
        <a:xfrm>
          <a:off x="0" y="0"/>
          <a:ext cx="0" cy="0"/>
          <a:chOff x="0" y="0"/>
          <a:chExt cx="0" cy="0"/>
        </a:xfrm>
      </p:grpSpPr>
      <p:pic>
        <p:nvPicPr>
          <p:cNvPr id="10" name="Kuva 9" descr="TEM_RR_PPT-taustat_RGB_valk_kehys_tumma_teksti-01.png"/>
          <p:cNvPicPr>
            <a:picLocks noChangeAspect="1"/>
          </p:cNvPicPr>
          <p:nvPr userDrawn="1"/>
        </p:nvPicPr>
        <p:blipFill>
          <a:blip r:embed="rId2" cstate="print"/>
          <a:stretch>
            <a:fillRect/>
          </a:stretch>
        </p:blipFill>
        <p:spPr>
          <a:xfrm>
            <a:off x="0" y="0"/>
            <a:ext cx="12192000" cy="6858000"/>
          </a:xfrm>
          <a:prstGeom prst="rect">
            <a:avLst/>
          </a:prstGeom>
        </p:spPr>
      </p:pic>
      <p:sp>
        <p:nvSpPr>
          <p:cNvPr id="2" name="Otsikko 1"/>
          <p:cNvSpPr>
            <a:spLocks noGrp="1"/>
          </p:cNvSpPr>
          <p:nvPr>
            <p:ph type="ctrTitle"/>
          </p:nvPr>
        </p:nvSpPr>
        <p:spPr>
          <a:xfrm>
            <a:off x="7520126" y="616415"/>
            <a:ext cx="3933461" cy="1470025"/>
          </a:xfrm>
        </p:spPr>
        <p:txBody>
          <a:bodyPr wrap="square" anchor="t" anchorCtr="0"/>
          <a:lstStyle>
            <a:lvl1pPr algn="r">
              <a:defRPr>
                <a:solidFill>
                  <a:schemeClr val="bg1"/>
                </a:solidFill>
              </a:defRPr>
            </a:lvl1pPr>
          </a:lstStyle>
          <a:p>
            <a:r>
              <a:rPr lang="fi-FI"/>
              <a:t>Muokkaa </a:t>
            </a:r>
            <a:r>
              <a:rPr lang="fi-FI" err="1"/>
              <a:t>perustyyl</a:t>
            </a:r>
            <a:r>
              <a:rPr lang="fi-FI"/>
              <a:t>. </a:t>
            </a:r>
            <a:r>
              <a:rPr lang="fi-FI" err="1"/>
              <a:t>napsautt</a:t>
            </a:r>
            <a:r>
              <a:rPr lang="fi-FI"/>
              <a:t>.</a:t>
            </a:r>
          </a:p>
        </p:txBody>
      </p:sp>
      <p:sp>
        <p:nvSpPr>
          <p:cNvPr id="6" name="Dian numeron paikkamerkki 5"/>
          <p:cNvSpPr>
            <a:spLocks noGrp="1"/>
          </p:cNvSpPr>
          <p:nvPr>
            <p:ph type="sldNum" sz="quarter" idx="12"/>
          </p:nvPr>
        </p:nvSpPr>
        <p:spPr/>
        <p:txBody>
          <a:bodyPr/>
          <a:lstStyle>
            <a:lvl1pPr>
              <a:defRPr>
                <a:solidFill>
                  <a:schemeClr val="bg1"/>
                </a:solidFill>
              </a:defRPr>
            </a:lvl1pPr>
          </a:lstStyle>
          <a:p>
            <a:fld id="{2A4837A0-F8B5-40DF-B7A3-2778985E9851}" type="slidenum">
              <a:rPr lang="fi-FI" smtClean="0"/>
              <a:pPr/>
              <a:t>‹#›</a:t>
            </a:fld>
            <a:endParaRPr lang="fi-FI"/>
          </a:p>
        </p:txBody>
      </p:sp>
      <p:sp>
        <p:nvSpPr>
          <p:cNvPr id="5" name="Alatunnisteen paikkamerkki 4"/>
          <p:cNvSpPr>
            <a:spLocks noGrp="1"/>
          </p:cNvSpPr>
          <p:nvPr>
            <p:ph type="ftr" sz="quarter" idx="11"/>
          </p:nvPr>
        </p:nvSpPr>
        <p:spPr/>
        <p:txBody>
          <a:bodyPr/>
          <a:lstStyle>
            <a:lvl1pPr>
              <a:defRPr>
                <a:solidFill>
                  <a:schemeClr val="bg1"/>
                </a:solidFill>
              </a:defRPr>
            </a:lvl1pPr>
          </a:lstStyle>
          <a:p>
            <a:r>
              <a:rPr lang="fi-FI"/>
              <a:t>Etunimi Sukunimi</a:t>
            </a:r>
          </a:p>
        </p:txBody>
      </p:sp>
      <p:sp>
        <p:nvSpPr>
          <p:cNvPr id="4" name="Päivämäärän paikkamerkki 3"/>
          <p:cNvSpPr>
            <a:spLocks noGrp="1"/>
          </p:cNvSpPr>
          <p:nvPr>
            <p:ph type="dt" sz="half" idx="10"/>
          </p:nvPr>
        </p:nvSpPr>
        <p:spPr/>
        <p:txBody>
          <a:bodyPr/>
          <a:lstStyle>
            <a:lvl1pPr>
              <a:defRPr>
                <a:solidFill>
                  <a:schemeClr val="bg1"/>
                </a:solidFill>
              </a:defRPr>
            </a:lvl1pPr>
          </a:lstStyle>
          <a:p>
            <a:fld id="{57A8F801-9BF5-46D1-98A5-513B8005DAC3}" type="datetime1">
              <a:rPr lang="fi-FI" smtClean="0"/>
              <a:pPr/>
              <a:t>24.4.2025</a:t>
            </a:fld>
            <a:endParaRPr lang="fi-FI"/>
          </a:p>
        </p:txBody>
      </p:sp>
      <p:pic>
        <p:nvPicPr>
          <p:cNvPr id="9" name="Kuva 8"/>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4"/>
              <a:stretch>
                <a:fillRect/>
              </a:stretch>
            </p:blipFill>
          </mc:Choice>
          <mc:Fallback>
            <p:blipFill>
              <a:blip r:embed="rId5"/>
              <a:stretch>
                <a:fillRect/>
              </a:stretch>
            </p:blipFill>
          </mc:Fallback>
        </mc:AlternateContent>
        <p:spPr>
          <a:xfrm>
            <a:off x="8633119" y="5842800"/>
            <a:ext cx="1622149" cy="864096"/>
          </a:xfrm>
          <a:prstGeom prst="rect">
            <a:avLst/>
          </a:prstGeom>
        </p:spPr>
      </p:pic>
      <p:pic>
        <p:nvPicPr>
          <p:cNvPr id="12" name="Picture 11"/>
          <p:cNvPicPr>
            <a:picLocks noChangeAspect="1"/>
          </p:cNvPicPr>
          <p:nvPr userDrawn="1"/>
        </p:nvPicPr>
        <p:blipFill>
          <a:blip r:embed="rId6"/>
          <a:stretch>
            <a:fillRect/>
          </a:stretch>
        </p:blipFill>
        <p:spPr>
          <a:xfrm>
            <a:off x="10420158" y="5580000"/>
            <a:ext cx="1411140" cy="1094232"/>
          </a:xfrm>
          <a:prstGeom prst="rect">
            <a:avLst/>
          </a:prstGeom>
        </p:spPr>
      </p:pic>
    </p:spTree>
    <p:extLst>
      <p:ext uri="{BB962C8B-B14F-4D97-AF65-F5344CB8AC3E}">
        <p14:creationId xmlns:p14="http://schemas.microsoft.com/office/powerpoint/2010/main" val="2501900870"/>
      </p:ext>
    </p:extLst>
  </p:cSld>
  <p:clrMapOvr>
    <a:overrideClrMapping bg1="dk1" tx1="lt1" bg2="dk2" tx2="lt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4_tekstidia: yksipalstainen">
    <p:bg>
      <p:bgRef idx="1001">
        <a:schemeClr val="bg1"/>
      </p:bgRef>
    </p:bg>
    <p:spTree>
      <p:nvGrpSpPr>
        <p:cNvPr id="1" name=""/>
        <p:cNvGrpSpPr/>
        <p:nvPr/>
      </p:nvGrpSpPr>
      <p:grpSpPr>
        <a:xfrm>
          <a:off x="0" y="0"/>
          <a:ext cx="0" cy="0"/>
          <a:chOff x="0" y="0"/>
          <a:chExt cx="0" cy="0"/>
        </a:xfrm>
      </p:grpSpPr>
      <p:pic>
        <p:nvPicPr>
          <p:cNvPr id="9" name="Kuva 8" descr="TEM_RR_PPT-taustat_RGB_harmaa_kehys-01.png"/>
          <p:cNvPicPr>
            <a:picLocks noChangeAspect="1"/>
          </p:cNvPicPr>
          <p:nvPr userDrawn="1"/>
        </p:nvPicPr>
        <p:blipFill>
          <a:blip r:embed="rId2" cstate="print"/>
          <a:stretch>
            <a:fillRect/>
          </a:stretch>
        </p:blipFill>
        <p:spPr>
          <a:xfrm>
            <a:off x="0" y="0"/>
            <a:ext cx="12192000" cy="6858000"/>
          </a:xfrm>
          <a:prstGeom prst="rect">
            <a:avLst/>
          </a:prstGeom>
        </p:spPr>
      </p:pic>
      <p:sp>
        <p:nvSpPr>
          <p:cNvPr id="2" name="Otsikko 1"/>
          <p:cNvSpPr>
            <a:spLocks noGrp="1"/>
          </p:cNvSpPr>
          <p:nvPr>
            <p:ph type="title"/>
          </p:nvPr>
        </p:nvSpPr>
        <p:spPr/>
        <p:txBody>
          <a:bodyPr/>
          <a:lstStyle>
            <a:lvl1pPr>
              <a:defRPr>
                <a:solidFill>
                  <a:schemeClr val="tx1"/>
                </a:solidFill>
              </a:defRPr>
            </a:lvl1pPr>
          </a:lstStyle>
          <a:p>
            <a:r>
              <a:rPr lang="fi-FI"/>
              <a:t>Muokkaa </a:t>
            </a:r>
            <a:r>
              <a:rPr lang="fi-FI" err="1"/>
              <a:t>perustyyl</a:t>
            </a:r>
            <a:r>
              <a:rPr lang="fi-FI"/>
              <a:t>. </a:t>
            </a:r>
            <a:r>
              <a:rPr lang="fi-FI" err="1"/>
              <a:t>napsautt</a:t>
            </a:r>
            <a:r>
              <a:rPr lang="fi-FI"/>
              <a:t>.</a:t>
            </a:r>
          </a:p>
        </p:txBody>
      </p:sp>
      <p:sp>
        <p:nvSpPr>
          <p:cNvPr id="3" name="Sisällön paikkamerkki 2"/>
          <p:cNvSpPr>
            <a:spLocks noGrp="1"/>
          </p:cNvSpPr>
          <p:nvPr>
            <p:ph idx="1"/>
          </p:nvPr>
        </p:nvSpPr>
        <p:spPr>
          <a:xfrm>
            <a:off x="720000" y="1584000"/>
            <a:ext cx="10752000" cy="4140000"/>
          </a:xfrm>
        </p:spPr>
        <p:txBody>
          <a:bodyPr/>
          <a:lstStyle>
            <a:lvl2pPr>
              <a:defRPr/>
            </a:lvl2p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6" name="Dian numeron paikkamerkki 5"/>
          <p:cNvSpPr>
            <a:spLocks noGrp="1"/>
          </p:cNvSpPr>
          <p:nvPr>
            <p:ph type="sldNum" sz="quarter" idx="12"/>
          </p:nvPr>
        </p:nvSpPr>
        <p:spPr/>
        <p:txBody>
          <a:bodyPr wrap="none" rIns="0"/>
          <a:lstStyle>
            <a:lvl1pPr algn="l">
              <a:defRPr>
                <a:solidFill>
                  <a:schemeClr val="tx1"/>
                </a:solidFill>
              </a:defRPr>
            </a:lvl1pPr>
          </a:lstStyle>
          <a:p>
            <a:fld id="{2A4837A0-F8B5-40DF-B7A3-2778985E9851}" type="slidenum">
              <a:rPr lang="fi-FI" smtClean="0"/>
              <a:pPr/>
              <a:t>‹#›</a:t>
            </a:fld>
            <a:endParaRPr lang="fi-FI"/>
          </a:p>
        </p:txBody>
      </p:sp>
      <p:sp>
        <p:nvSpPr>
          <p:cNvPr id="5" name="Alatunnisteen paikkamerkki 4"/>
          <p:cNvSpPr>
            <a:spLocks noGrp="1"/>
          </p:cNvSpPr>
          <p:nvPr>
            <p:ph type="ftr" sz="quarter" idx="11"/>
          </p:nvPr>
        </p:nvSpPr>
        <p:spPr/>
        <p:txBody>
          <a:bodyPr wrap="none" rIns="0"/>
          <a:lstStyle>
            <a:lvl1pPr>
              <a:defRPr>
                <a:solidFill>
                  <a:schemeClr val="tx1"/>
                </a:solidFill>
              </a:defRPr>
            </a:lvl1pPr>
          </a:lstStyle>
          <a:p>
            <a:r>
              <a:rPr lang="fi-FI"/>
              <a:t>Etunimi Sukunimi</a:t>
            </a:r>
          </a:p>
        </p:txBody>
      </p:sp>
      <p:sp>
        <p:nvSpPr>
          <p:cNvPr id="4" name="Päivämäärän paikkamerkki 3"/>
          <p:cNvSpPr>
            <a:spLocks noGrp="1"/>
          </p:cNvSpPr>
          <p:nvPr>
            <p:ph type="dt" sz="half" idx="10"/>
          </p:nvPr>
        </p:nvSpPr>
        <p:spPr/>
        <p:txBody>
          <a:bodyPr wrap="none"/>
          <a:lstStyle>
            <a:lvl1pPr>
              <a:defRPr>
                <a:solidFill>
                  <a:schemeClr val="tx1"/>
                </a:solidFill>
              </a:defRPr>
            </a:lvl1pPr>
          </a:lstStyle>
          <a:p>
            <a:fld id="{E926D19E-78B6-4D02-8772-4056A94F9977}" type="datetime1">
              <a:rPr lang="fi-FI" smtClean="0"/>
              <a:pPr/>
              <a:t>24.4.2025</a:t>
            </a:fld>
            <a:endParaRPr lang="fi-FI"/>
          </a:p>
        </p:txBody>
      </p:sp>
      <p:pic>
        <p:nvPicPr>
          <p:cNvPr id="10" name="Kuva 8"/>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4"/>
              <a:stretch>
                <a:fillRect/>
              </a:stretch>
            </p:blipFill>
          </mc:Choice>
          <mc:Fallback>
            <p:blipFill>
              <a:blip r:embed="rId5"/>
              <a:stretch>
                <a:fillRect/>
              </a:stretch>
            </p:blipFill>
          </mc:Fallback>
        </mc:AlternateContent>
        <p:spPr>
          <a:xfrm>
            <a:off x="8633119" y="5842800"/>
            <a:ext cx="1622149" cy="864096"/>
          </a:xfrm>
          <a:prstGeom prst="rect">
            <a:avLst/>
          </a:prstGeom>
        </p:spPr>
      </p:pic>
      <p:pic>
        <p:nvPicPr>
          <p:cNvPr id="12" name="Picture 11"/>
          <p:cNvPicPr>
            <a:picLocks noChangeAspect="1"/>
          </p:cNvPicPr>
          <p:nvPr userDrawn="1"/>
        </p:nvPicPr>
        <p:blipFill>
          <a:blip r:embed="rId6"/>
          <a:stretch>
            <a:fillRect/>
          </a:stretch>
        </p:blipFill>
        <p:spPr>
          <a:xfrm>
            <a:off x="10420158" y="5580000"/>
            <a:ext cx="1411140" cy="1094232"/>
          </a:xfrm>
          <a:prstGeom prst="rect">
            <a:avLst/>
          </a:prstGeom>
        </p:spPr>
      </p:pic>
    </p:spTree>
    <p:extLst>
      <p:ext uri="{BB962C8B-B14F-4D97-AF65-F5344CB8AC3E}">
        <p14:creationId xmlns:p14="http://schemas.microsoft.com/office/powerpoint/2010/main" val="3233385736"/>
      </p:ext>
    </p:extLst>
  </p:cSld>
  <p:clrMapOvr>
    <a:overrideClrMapping bg1="lt1" tx1="dk1" bg2="lt2" tx2="dk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5_Tekstidia: kaksipalstainen">
    <p:bg>
      <p:bgRef idx="1001">
        <a:schemeClr val="bg1"/>
      </p:bgRef>
    </p:bg>
    <p:spTree>
      <p:nvGrpSpPr>
        <p:cNvPr id="1" name=""/>
        <p:cNvGrpSpPr/>
        <p:nvPr/>
      </p:nvGrpSpPr>
      <p:grpSpPr>
        <a:xfrm>
          <a:off x="0" y="0"/>
          <a:ext cx="0" cy="0"/>
          <a:chOff x="0" y="0"/>
          <a:chExt cx="0" cy="0"/>
        </a:xfrm>
      </p:grpSpPr>
      <p:pic>
        <p:nvPicPr>
          <p:cNvPr id="10" name="Kuva 9" descr="TEM_RR_PPT-taustat_RGB_harmaa_kehys-01.png"/>
          <p:cNvPicPr>
            <a:picLocks noChangeAspect="1"/>
          </p:cNvPicPr>
          <p:nvPr userDrawn="1"/>
        </p:nvPicPr>
        <p:blipFill>
          <a:blip r:embed="rId2" cstate="print"/>
          <a:stretch>
            <a:fillRect/>
          </a:stretch>
        </p:blipFill>
        <p:spPr>
          <a:xfrm>
            <a:off x="0" y="0"/>
            <a:ext cx="12192000" cy="6858000"/>
          </a:xfrm>
          <a:prstGeom prst="rect">
            <a:avLst/>
          </a:prstGeom>
        </p:spPr>
      </p:pic>
      <p:sp>
        <p:nvSpPr>
          <p:cNvPr id="2" name="Otsikko 1"/>
          <p:cNvSpPr>
            <a:spLocks noGrp="1"/>
          </p:cNvSpPr>
          <p:nvPr>
            <p:ph type="title"/>
          </p:nvPr>
        </p:nvSpPr>
        <p:spPr/>
        <p:txBody>
          <a:bodyPr/>
          <a:lstStyle>
            <a:lvl1pPr>
              <a:defRPr>
                <a:solidFill>
                  <a:schemeClr val="tx1"/>
                </a:solidFill>
              </a:defRPr>
            </a:lvl1pPr>
          </a:lstStyle>
          <a:p>
            <a:r>
              <a:rPr lang="fi-FI"/>
              <a:t>Muokkaa </a:t>
            </a:r>
            <a:r>
              <a:rPr lang="fi-FI" err="1"/>
              <a:t>perustyyl</a:t>
            </a:r>
            <a:r>
              <a:rPr lang="fi-FI"/>
              <a:t>. </a:t>
            </a:r>
            <a:r>
              <a:rPr lang="fi-FI" err="1"/>
              <a:t>napsautt</a:t>
            </a:r>
            <a:r>
              <a:rPr lang="fi-FI"/>
              <a:t>.</a:t>
            </a:r>
          </a:p>
        </p:txBody>
      </p:sp>
      <p:sp>
        <p:nvSpPr>
          <p:cNvPr id="3" name="Sisällön paikkamerkki 2"/>
          <p:cNvSpPr>
            <a:spLocks noGrp="1"/>
          </p:cNvSpPr>
          <p:nvPr>
            <p:ph sz="half" idx="1"/>
          </p:nvPr>
        </p:nvSpPr>
        <p:spPr>
          <a:xfrm>
            <a:off x="720000" y="1584000"/>
            <a:ext cx="5232000" cy="4500000"/>
          </a:xfrm>
        </p:spPr>
        <p:txBody>
          <a:bodyPr/>
          <a:lstStyle>
            <a:lvl1pPr>
              <a:defRPr sz="24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p:cNvSpPr>
            <a:spLocks noGrp="1"/>
          </p:cNvSpPr>
          <p:nvPr>
            <p:ph sz="half" idx="2"/>
          </p:nvPr>
        </p:nvSpPr>
        <p:spPr>
          <a:xfrm>
            <a:off x="6197600" y="1584000"/>
            <a:ext cx="5280000" cy="4500000"/>
          </a:xfrm>
        </p:spPr>
        <p:txBody>
          <a:bodyPr/>
          <a:lstStyle>
            <a:lvl1pPr>
              <a:defRPr sz="24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7" name="Dian numeron paikkamerkki 6"/>
          <p:cNvSpPr>
            <a:spLocks noGrp="1"/>
          </p:cNvSpPr>
          <p:nvPr>
            <p:ph type="sldNum" sz="quarter" idx="12"/>
          </p:nvPr>
        </p:nvSpPr>
        <p:spPr/>
        <p:txBody>
          <a:bodyPr/>
          <a:lstStyle>
            <a:lvl1pPr>
              <a:defRPr>
                <a:solidFill>
                  <a:schemeClr val="tx1"/>
                </a:solidFill>
              </a:defRPr>
            </a:lvl1pPr>
          </a:lstStyle>
          <a:p>
            <a:fld id="{2A4837A0-F8B5-40DF-B7A3-2778985E9851}" type="slidenum">
              <a:rPr lang="fi-FI" smtClean="0"/>
              <a:pPr/>
              <a:t>‹#›</a:t>
            </a:fld>
            <a:endParaRPr lang="fi-FI"/>
          </a:p>
        </p:txBody>
      </p:sp>
      <p:sp>
        <p:nvSpPr>
          <p:cNvPr id="6" name="Alatunnisteen paikkamerkki 5"/>
          <p:cNvSpPr>
            <a:spLocks noGrp="1"/>
          </p:cNvSpPr>
          <p:nvPr>
            <p:ph type="ftr" sz="quarter" idx="11"/>
          </p:nvPr>
        </p:nvSpPr>
        <p:spPr/>
        <p:txBody>
          <a:bodyPr/>
          <a:lstStyle>
            <a:lvl1pPr>
              <a:defRPr>
                <a:solidFill>
                  <a:schemeClr val="tx1"/>
                </a:solidFill>
              </a:defRPr>
            </a:lvl1pPr>
          </a:lstStyle>
          <a:p>
            <a:r>
              <a:rPr lang="fi-FI"/>
              <a:t>Etunimi Sukunimi</a:t>
            </a:r>
          </a:p>
        </p:txBody>
      </p:sp>
      <p:sp>
        <p:nvSpPr>
          <p:cNvPr id="5" name="Päivämäärän paikkamerkki 4"/>
          <p:cNvSpPr>
            <a:spLocks noGrp="1"/>
          </p:cNvSpPr>
          <p:nvPr>
            <p:ph type="dt" sz="half" idx="10"/>
          </p:nvPr>
        </p:nvSpPr>
        <p:spPr/>
        <p:txBody>
          <a:bodyPr/>
          <a:lstStyle>
            <a:lvl1pPr>
              <a:defRPr>
                <a:solidFill>
                  <a:schemeClr val="tx1"/>
                </a:solidFill>
              </a:defRPr>
            </a:lvl1pPr>
          </a:lstStyle>
          <a:p>
            <a:fld id="{D00111C6-550F-476F-A8E9-87059F984CC5}" type="datetime1">
              <a:rPr lang="fi-FI" smtClean="0"/>
              <a:pPr/>
              <a:t>24.4.2025</a:t>
            </a:fld>
            <a:endParaRPr lang="fi-FI"/>
          </a:p>
        </p:txBody>
      </p:sp>
      <p:pic>
        <p:nvPicPr>
          <p:cNvPr id="11" name="Kuva 8"/>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4"/>
              <a:stretch>
                <a:fillRect/>
              </a:stretch>
            </p:blipFill>
          </mc:Choice>
          <mc:Fallback>
            <p:blipFill>
              <a:blip r:embed="rId5"/>
              <a:stretch>
                <a:fillRect/>
              </a:stretch>
            </p:blipFill>
          </mc:Fallback>
        </mc:AlternateContent>
        <p:spPr>
          <a:xfrm>
            <a:off x="8633119" y="5842800"/>
            <a:ext cx="1622149" cy="864096"/>
          </a:xfrm>
          <a:prstGeom prst="rect">
            <a:avLst/>
          </a:prstGeom>
        </p:spPr>
      </p:pic>
      <p:pic>
        <p:nvPicPr>
          <p:cNvPr id="13" name="Picture 12"/>
          <p:cNvPicPr>
            <a:picLocks noChangeAspect="1"/>
          </p:cNvPicPr>
          <p:nvPr userDrawn="1"/>
        </p:nvPicPr>
        <p:blipFill>
          <a:blip r:embed="rId6"/>
          <a:stretch>
            <a:fillRect/>
          </a:stretch>
        </p:blipFill>
        <p:spPr>
          <a:xfrm>
            <a:off x="10420158" y="5580000"/>
            <a:ext cx="1411140" cy="1094232"/>
          </a:xfrm>
          <a:prstGeom prst="rect">
            <a:avLst/>
          </a:prstGeom>
        </p:spPr>
      </p:pic>
    </p:spTree>
    <p:extLst>
      <p:ext uri="{BB962C8B-B14F-4D97-AF65-F5344CB8AC3E}">
        <p14:creationId xmlns:p14="http://schemas.microsoft.com/office/powerpoint/2010/main" val="1268382886"/>
      </p:ext>
    </p:extLst>
  </p:cSld>
  <p:clrMapOvr>
    <a:overrideClrMapping bg1="lt1" tx1="dk1" bg2="lt2" tx2="dk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6_Tekstidia: yksip. väliotsikolla">
    <p:bg>
      <p:bgRef idx="1001">
        <a:schemeClr val="bg1"/>
      </p:bgRef>
    </p:bg>
    <p:spTree>
      <p:nvGrpSpPr>
        <p:cNvPr id="1" name=""/>
        <p:cNvGrpSpPr/>
        <p:nvPr/>
      </p:nvGrpSpPr>
      <p:grpSpPr>
        <a:xfrm>
          <a:off x="0" y="0"/>
          <a:ext cx="0" cy="0"/>
          <a:chOff x="0" y="0"/>
          <a:chExt cx="0" cy="0"/>
        </a:xfrm>
      </p:grpSpPr>
      <p:pic>
        <p:nvPicPr>
          <p:cNvPr id="12" name="Kuva 11" descr="TEM_RR_PPT-taustat_RGB_harmaa_kehys-01.png"/>
          <p:cNvPicPr>
            <a:picLocks noChangeAspect="1"/>
          </p:cNvPicPr>
          <p:nvPr userDrawn="1"/>
        </p:nvPicPr>
        <p:blipFill>
          <a:blip r:embed="rId2" cstate="print"/>
          <a:stretch>
            <a:fillRect/>
          </a:stretch>
        </p:blipFill>
        <p:spPr>
          <a:xfrm>
            <a:off x="0" y="0"/>
            <a:ext cx="12192000" cy="6858000"/>
          </a:xfrm>
          <a:prstGeom prst="rect">
            <a:avLst/>
          </a:prstGeom>
        </p:spPr>
      </p:pic>
      <p:sp>
        <p:nvSpPr>
          <p:cNvPr id="2" name="Otsikko 1"/>
          <p:cNvSpPr>
            <a:spLocks noGrp="1"/>
          </p:cNvSpPr>
          <p:nvPr>
            <p:ph type="title"/>
          </p:nvPr>
        </p:nvSpPr>
        <p:spPr/>
        <p:txBody>
          <a:bodyPr/>
          <a:lstStyle>
            <a:lvl1pPr>
              <a:defRPr>
                <a:solidFill>
                  <a:schemeClr val="tx1"/>
                </a:solidFill>
              </a:defRPr>
            </a:lvl1pPr>
          </a:lstStyle>
          <a:p>
            <a:r>
              <a:rPr lang="fi-FI"/>
              <a:t>Muokkaa </a:t>
            </a:r>
            <a:r>
              <a:rPr lang="fi-FI" err="1"/>
              <a:t>perustyyl</a:t>
            </a:r>
            <a:r>
              <a:rPr lang="fi-FI"/>
              <a:t>. </a:t>
            </a:r>
            <a:r>
              <a:rPr lang="fi-FI" err="1"/>
              <a:t>napsautt</a:t>
            </a:r>
            <a:r>
              <a:rPr lang="fi-FI"/>
              <a:t>.</a:t>
            </a:r>
          </a:p>
        </p:txBody>
      </p:sp>
      <p:sp>
        <p:nvSpPr>
          <p:cNvPr id="3" name="Tekstin paikkamerkki 2"/>
          <p:cNvSpPr>
            <a:spLocks noGrp="1"/>
          </p:cNvSpPr>
          <p:nvPr>
            <p:ph type="body" idx="1"/>
          </p:nvPr>
        </p:nvSpPr>
        <p:spPr>
          <a:xfrm>
            <a:off x="720000" y="1584000"/>
            <a:ext cx="10752597" cy="360000"/>
          </a:xfrm>
        </p:spPr>
        <p:txBody>
          <a:bodyPr wrap="square" anchor="t" anchorCtr="0"/>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a:t>
            </a:r>
          </a:p>
        </p:txBody>
      </p:sp>
      <p:sp>
        <p:nvSpPr>
          <p:cNvPr id="4" name="Sisällön paikkamerkki 3"/>
          <p:cNvSpPr>
            <a:spLocks noGrp="1"/>
          </p:cNvSpPr>
          <p:nvPr>
            <p:ph sz="half" idx="2"/>
          </p:nvPr>
        </p:nvSpPr>
        <p:spPr>
          <a:xfrm>
            <a:off x="720000" y="1980000"/>
            <a:ext cx="10752597" cy="36000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9" name="Dian numeron paikkamerkki 8"/>
          <p:cNvSpPr>
            <a:spLocks noGrp="1"/>
          </p:cNvSpPr>
          <p:nvPr>
            <p:ph type="sldNum" sz="quarter" idx="12"/>
          </p:nvPr>
        </p:nvSpPr>
        <p:spPr/>
        <p:txBody>
          <a:bodyPr/>
          <a:lstStyle>
            <a:lvl1pPr>
              <a:defRPr>
                <a:solidFill>
                  <a:schemeClr val="tx1"/>
                </a:solidFill>
              </a:defRPr>
            </a:lvl1pPr>
          </a:lstStyle>
          <a:p>
            <a:fld id="{2A4837A0-F8B5-40DF-B7A3-2778985E9851}" type="slidenum">
              <a:rPr lang="fi-FI" smtClean="0"/>
              <a:pPr/>
              <a:t>‹#›</a:t>
            </a:fld>
            <a:endParaRPr lang="fi-FI"/>
          </a:p>
        </p:txBody>
      </p:sp>
      <p:sp>
        <p:nvSpPr>
          <p:cNvPr id="8" name="Alatunnisteen paikkamerkki 7"/>
          <p:cNvSpPr>
            <a:spLocks noGrp="1"/>
          </p:cNvSpPr>
          <p:nvPr>
            <p:ph type="ftr" sz="quarter" idx="11"/>
          </p:nvPr>
        </p:nvSpPr>
        <p:spPr/>
        <p:txBody>
          <a:bodyPr/>
          <a:lstStyle>
            <a:lvl1pPr>
              <a:defRPr>
                <a:solidFill>
                  <a:schemeClr val="tx1"/>
                </a:solidFill>
              </a:defRPr>
            </a:lvl1pPr>
          </a:lstStyle>
          <a:p>
            <a:r>
              <a:rPr lang="fi-FI"/>
              <a:t>Etunimi Sukunimi</a:t>
            </a:r>
          </a:p>
        </p:txBody>
      </p:sp>
      <p:sp>
        <p:nvSpPr>
          <p:cNvPr id="7" name="Päivämäärän paikkamerkki 6"/>
          <p:cNvSpPr>
            <a:spLocks noGrp="1"/>
          </p:cNvSpPr>
          <p:nvPr>
            <p:ph type="dt" sz="half" idx="10"/>
          </p:nvPr>
        </p:nvSpPr>
        <p:spPr/>
        <p:txBody>
          <a:bodyPr/>
          <a:lstStyle>
            <a:lvl1pPr>
              <a:defRPr>
                <a:solidFill>
                  <a:schemeClr val="tx1"/>
                </a:solidFill>
              </a:defRPr>
            </a:lvl1pPr>
          </a:lstStyle>
          <a:p>
            <a:fld id="{3952FA39-4A70-4416-BD6A-317A14324BE2}" type="datetime1">
              <a:rPr lang="fi-FI" smtClean="0"/>
              <a:pPr/>
              <a:t>24.4.2025</a:t>
            </a:fld>
            <a:endParaRPr lang="fi-FI"/>
          </a:p>
        </p:txBody>
      </p:sp>
      <p:pic>
        <p:nvPicPr>
          <p:cNvPr id="13" name="Kuva 8"/>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4"/>
              <a:stretch>
                <a:fillRect/>
              </a:stretch>
            </p:blipFill>
          </mc:Choice>
          <mc:Fallback>
            <p:blipFill>
              <a:blip r:embed="rId5"/>
              <a:stretch>
                <a:fillRect/>
              </a:stretch>
            </p:blipFill>
          </mc:Fallback>
        </mc:AlternateContent>
        <p:spPr>
          <a:xfrm>
            <a:off x="8633119" y="5842800"/>
            <a:ext cx="1622149" cy="864096"/>
          </a:xfrm>
          <a:prstGeom prst="rect">
            <a:avLst/>
          </a:prstGeom>
        </p:spPr>
      </p:pic>
      <p:pic>
        <p:nvPicPr>
          <p:cNvPr id="11" name="Picture 10"/>
          <p:cNvPicPr>
            <a:picLocks noChangeAspect="1"/>
          </p:cNvPicPr>
          <p:nvPr userDrawn="1"/>
        </p:nvPicPr>
        <p:blipFill>
          <a:blip r:embed="rId6"/>
          <a:stretch>
            <a:fillRect/>
          </a:stretch>
        </p:blipFill>
        <p:spPr>
          <a:xfrm>
            <a:off x="10420158" y="5580000"/>
            <a:ext cx="1411140" cy="1094232"/>
          </a:xfrm>
          <a:prstGeom prst="rect">
            <a:avLst/>
          </a:prstGeom>
        </p:spPr>
      </p:pic>
    </p:spTree>
    <p:extLst>
      <p:ext uri="{BB962C8B-B14F-4D97-AF65-F5344CB8AC3E}">
        <p14:creationId xmlns:p14="http://schemas.microsoft.com/office/powerpoint/2010/main" val="2102197167"/>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Date Placeholder 9">
            <a:extLst>
              <a:ext uri="{FF2B5EF4-FFF2-40B4-BE49-F238E27FC236}">
                <a16:creationId xmlns:a16="http://schemas.microsoft.com/office/drawing/2014/main" id="{6923EF53-7767-4C94-BEF6-D452927945DA}"/>
              </a:ext>
            </a:extLst>
          </p:cNvPr>
          <p:cNvSpPr>
            <a:spLocks noGrp="1"/>
          </p:cNvSpPr>
          <p:nvPr>
            <p:ph type="dt" sz="half" idx="10"/>
          </p:nvPr>
        </p:nvSpPr>
        <p:spPr/>
        <p:txBody>
          <a:bodyPr/>
          <a:lstStyle/>
          <a:p>
            <a:fld id="{22F3E5F3-28EE-488F-BD53-B744C06C3DEC}" type="datetime1">
              <a:rPr lang="en-US" smtClean="0"/>
              <a:t>4/24/2025</a:t>
            </a:fld>
            <a:endParaRPr lang="en-US" dirty="0"/>
          </a:p>
        </p:txBody>
      </p:sp>
      <p:sp>
        <p:nvSpPr>
          <p:cNvPr id="11" name="Footer Placeholder 10">
            <a:extLst>
              <a:ext uri="{FF2B5EF4-FFF2-40B4-BE49-F238E27FC236}">
                <a16:creationId xmlns:a16="http://schemas.microsoft.com/office/drawing/2014/main" id="{ACF12700-F905-4CFA-970C-C81E05A64D5B}"/>
              </a:ext>
            </a:extLst>
          </p:cNvPr>
          <p:cNvSpPr>
            <a:spLocks noGrp="1"/>
          </p:cNvSpPr>
          <p:nvPr>
            <p:ph type="ftr" sz="quarter" idx="11"/>
          </p:nvPr>
        </p:nvSpPr>
        <p:spPr/>
        <p:txBody>
          <a:bodyPr/>
          <a:lstStyle/>
          <a:p>
            <a:endParaRPr lang="en-US" dirty="0"/>
          </a:p>
        </p:txBody>
      </p:sp>
      <p:sp>
        <p:nvSpPr>
          <p:cNvPr id="12" name="Slide Number Placeholder 11">
            <a:extLst>
              <a:ext uri="{FF2B5EF4-FFF2-40B4-BE49-F238E27FC236}">
                <a16:creationId xmlns:a16="http://schemas.microsoft.com/office/drawing/2014/main" id="{DA1B1EE2-BCA3-432B-A32D-B04C7F1DD93F}"/>
              </a:ext>
            </a:extLst>
          </p:cNvPr>
          <p:cNvSpPr>
            <a:spLocks noGrp="1"/>
          </p:cNvSpPr>
          <p:nvPr>
            <p:ph type="sldNum" sz="quarter" idx="12"/>
          </p:nvPr>
        </p:nvSpPr>
        <p:spPr/>
        <p:txBody>
          <a:bodyPr/>
          <a:lstStyle/>
          <a:p>
            <a:pPr algn="l"/>
            <a:fld id="{FAEF9944-A4F6-4C59-AEBD-678D6480B8EA}" type="slidenum">
              <a:rPr lang="en-US" smtClean="0"/>
              <a:pPr algn="l"/>
              <a:t>‹#›</a:t>
            </a:fld>
            <a:endParaRPr lang="en-US" dirty="0"/>
          </a:p>
        </p:txBody>
      </p:sp>
    </p:spTree>
    <p:extLst>
      <p:ext uri="{BB962C8B-B14F-4D97-AF65-F5344CB8AC3E}">
        <p14:creationId xmlns:p14="http://schemas.microsoft.com/office/powerpoint/2010/main" val="3954627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7_Tekstidia: vain otsikko">
    <p:bg>
      <p:bgRef idx="1001">
        <a:schemeClr val="bg1"/>
      </p:bgRef>
    </p:bg>
    <p:spTree>
      <p:nvGrpSpPr>
        <p:cNvPr id="1" name=""/>
        <p:cNvGrpSpPr/>
        <p:nvPr/>
      </p:nvGrpSpPr>
      <p:grpSpPr>
        <a:xfrm>
          <a:off x="0" y="0"/>
          <a:ext cx="0" cy="0"/>
          <a:chOff x="0" y="0"/>
          <a:chExt cx="0" cy="0"/>
        </a:xfrm>
      </p:grpSpPr>
      <p:pic>
        <p:nvPicPr>
          <p:cNvPr id="8" name="Kuva 7" descr="TEM_RR_PPT-taustat_RGB_harmaa_kehys-01.png"/>
          <p:cNvPicPr>
            <a:picLocks noChangeAspect="1"/>
          </p:cNvPicPr>
          <p:nvPr userDrawn="1"/>
        </p:nvPicPr>
        <p:blipFill>
          <a:blip r:embed="rId2" cstate="print"/>
          <a:stretch>
            <a:fillRect/>
          </a:stretch>
        </p:blipFill>
        <p:spPr>
          <a:xfrm>
            <a:off x="0" y="0"/>
            <a:ext cx="12192000" cy="6858000"/>
          </a:xfrm>
          <a:prstGeom prst="rect">
            <a:avLst/>
          </a:prstGeom>
        </p:spPr>
      </p:pic>
      <p:sp>
        <p:nvSpPr>
          <p:cNvPr id="2" name="Otsikko 1"/>
          <p:cNvSpPr>
            <a:spLocks noGrp="1"/>
          </p:cNvSpPr>
          <p:nvPr>
            <p:ph type="title"/>
          </p:nvPr>
        </p:nvSpPr>
        <p:spPr/>
        <p:txBody>
          <a:bodyPr/>
          <a:lstStyle>
            <a:lvl1pPr>
              <a:defRPr>
                <a:solidFill>
                  <a:schemeClr val="tx1"/>
                </a:solidFill>
              </a:defRPr>
            </a:lvl1pPr>
          </a:lstStyle>
          <a:p>
            <a:r>
              <a:rPr lang="fi-FI"/>
              <a:t>Muokkaa </a:t>
            </a:r>
            <a:r>
              <a:rPr lang="fi-FI" err="1"/>
              <a:t>perustyyl</a:t>
            </a:r>
            <a:r>
              <a:rPr lang="fi-FI"/>
              <a:t>. </a:t>
            </a:r>
            <a:r>
              <a:rPr lang="fi-FI" err="1"/>
              <a:t>napsautt</a:t>
            </a:r>
            <a:r>
              <a:rPr lang="fi-FI"/>
              <a:t>.</a:t>
            </a:r>
          </a:p>
        </p:txBody>
      </p:sp>
      <p:sp>
        <p:nvSpPr>
          <p:cNvPr id="5" name="Dian numeron paikkamerkki 4"/>
          <p:cNvSpPr>
            <a:spLocks noGrp="1"/>
          </p:cNvSpPr>
          <p:nvPr>
            <p:ph type="sldNum" sz="quarter" idx="12"/>
          </p:nvPr>
        </p:nvSpPr>
        <p:spPr/>
        <p:txBody>
          <a:bodyPr/>
          <a:lstStyle>
            <a:lvl1pPr>
              <a:defRPr>
                <a:solidFill>
                  <a:schemeClr val="tx1"/>
                </a:solidFill>
              </a:defRPr>
            </a:lvl1pPr>
          </a:lstStyle>
          <a:p>
            <a:fld id="{2A4837A0-F8B5-40DF-B7A3-2778985E9851}" type="slidenum">
              <a:rPr lang="fi-FI" smtClean="0"/>
              <a:pPr/>
              <a:t>‹#›</a:t>
            </a:fld>
            <a:endParaRPr lang="fi-FI"/>
          </a:p>
        </p:txBody>
      </p:sp>
      <p:sp>
        <p:nvSpPr>
          <p:cNvPr id="4" name="Alatunnisteen paikkamerkki 3"/>
          <p:cNvSpPr>
            <a:spLocks noGrp="1"/>
          </p:cNvSpPr>
          <p:nvPr>
            <p:ph type="ftr" sz="quarter" idx="11"/>
          </p:nvPr>
        </p:nvSpPr>
        <p:spPr/>
        <p:txBody>
          <a:bodyPr/>
          <a:lstStyle>
            <a:lvl1pPr>
              <a:defRPr>
                <a:solidFill>
                  <a:schemeClr val="tx1"/>
                </a:solidFill>
              </a:defRPr>
            </a:lvl1pPr>
          </a:lstStyle>
          <a:p>
            <a:r>
              <a:rPr lang="fi-FI"/>
              <a:t>Etunimi Sukunimi</a:t>
            </a:r>
          </a:p>
        </p:txBody>
      </p:sp>
      <p:sp>
        <p:nvSpPr>
          <p:cNvPr id="3" name="Päivämäärän paikkamerkki 2"/>
          <p:cNvSpPr>
            <a:spLocks noGrp="1"/>
          </p:cNvSpPr>
          <p:nvPr>
            <p:ph type="dt" sz="half" idx="10"/>
          </p:nvPr>
        </p:nvSpPr>
        <p:spPr/>
        <p:txBody>
          <a:bodyPr/>
          <a:lstStyle>
            <a:lvl1pPr>
              <a:defRPr>
                <a:solidFill>
                  <a:schemeClr val="tx1"/>
                </a:solidFill>
              </a:defRPr>
            </a:lvl1pPr>
          </a:lstStyle>
          <a:p>
            <a:fld id="{CC2D5EEE-C8B3-43A5-8984-4E9E998B8BE3}" type="datetime1">
              <a:rPr lang="fi-FI" smtClean="0"/>
              <a:pPr/>
              <a:t>24.4.2025</a:t>
            </a:fld>
            <a:endParaRPr lang="fi-FI"/>
          </a:p>
        </p:txBody>
      </p:sp>
      <p:pic>
        <p:nvPicPr>
          <p:cNvPr id="9" name="Kuva 8"/>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4"/>
              <a:stretch>
                <a:fillRect/>
              </a:stretch>
            </p:blipFill>
          </mc:Choice>
          <mc:Fallback>
            <p:blipFill>
              <a:blip r:embed="rId5"/>
              <a:stretch>
                <a:fillRect/>
              </a:stretch>
            </p:blipFill>
          </mc:Fallback>
        </mc:AlternateContent>
        <p:spPr>
          <a:xfrm>
            <a:off x="8633119" y="5842800"/>
            <a:ext cx="1622149" cy="864096"/>
          </a:xfrm>
          <a:prstGeom prst="rect">
            <a:avLst/>
          </a:prstGeom>
        </p:spPr>
      </p:pic>
      <p:pic>
        <p:nvPicPr>
          <p:cNvPr id="11" name="Picture 10"/>
          <p:cNvPicPr>
            <a:picLocks noChangeAspect="1"/>
          </p:cNvPicPr>
          <p:nvPr userDrawn="1"/>
        </p:nvPicPr>
        <p:blipFill>
          <a:blip r:embed="rId6"/>
          <a:stretch>
            <a:fillRect/>
          </a:stretch>
        </p:blipFill>
        <p:spPr>
          <a:xfrm>
            <a:off x="10420158" y="5580000"/>
            <a:ext cx="1411140" cy="1094232"/>
          </a:xfrm>
          <a:prstGeom prst="rect">
            <a:avLst/>
          </a:prstGeom>
        </p:spPr>
      </p:pic>
    </p:spTree>
    <p:extLst>
      <p:ext uri="{BB962C8B-B14F-4D97-AF65-F5344CB8AC3E}">
        <p14:creationId xmlns:p14="http://schemas.microsoft.com/office/powerpoint/2010/main" val="4000409173"/>
      </p:ext>
    </p:extLst>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8_Tekstidia: tyhjä">
    <p:bg>
      <p:bgRef idx="1001">
        <a:schemeClr val="bg1"/>
      </p:bgRef>
    </p:bg>
    <p:spTree>
      <p:nvGrpSpPr>
        <p:cNvPr id="1" name=""/>
        <p:cNvGrpSpPr/>
        <p:nvPr/>
      </p:nvGrpSpPr>
      <p:grpSpPr>
        <a:xfrm>
          <a:off x="0" y="0"/>
          <a:ext cx="0" cy="0"/>
          <a:chOff x="0" y="0"/>
          <a:chExt cx="0" cy="0"/>
        </a:xfrm>
      </p:grpSpPr>
      <p:pic>
        <p:nvPicPr>
          <p:cNvPr id="7" name="Kuva 6" descr="TEM_RR_PPT-taustat_RGB_harmaa_kehys-01.png"/>
          <p:cNvPicPr>
            <a:picLocks noChangeAspect="1"/>
          </p:cNvPicPr>
          <p:nvPr userDrawn="1"/>
        </p:nvPicPr>
        <p:blipFill>
          <a:blip r:embed="rId2" cstate="print"/>
          <a:stretch>
            <a:fillRect/>
          </a:stretch>
        </p:blipFill>
        <p:spPr>
          <a:xfrm>
            <a:off x="0" y="0"/>
            <a:ext cx="12192000" cy="6858000"/>
          </a:xfrm>
          <a:prstGeom prst="rect">
            <a:avLst/>
          </a:prstGeom>
        </p:spPr>
      </p:pic>
      <p:sp>
        <p:nvSpPr>
          <p:cNvPr id="4" name="Dian numeron paikkamerkki 3"/>
          <p:cNvSpPr>
            <a:spLocks noGrp="1"/>
          </p:cNvSpPr>
          <p:nvPr>
            <p:ph type="sldNum" sz="quarter" idx="12"/>
          </p:nvPr>
        </p:nvSpPr>
        <p:spPr/>
        <p:txBody>
          <a:bodyPr/>
          <a:lstStyle>
            <a:lvl1pPr>
              <a:defRPr>
                <a:solidFill>
                  <a:schemeClr val="tx1"/>
                </a:solidFill>
              </a:defRPr>
            </a:lvl1pPr>
          </a:lstStyle>
          <a:p>
            <a:fld id="{2A4837A0-F8B5-40DF-B7A3-2778985E9851}" type="slidenum">
              <a:rPr lang="fi-FI" smtClean="0"/>
              <a:pPr/>
              <a:t>‹#›</a:t>
            </a:fld>
            <a:endParaRPr lang="fi-FI"/>
          </a:p>
        </p:txBody>
      </p:sp>
      <p:sp>
        <p:nvSpPr>
          <p:cNvPr id="3" name="Alatunnisteen paikkamerkki 2"/>
          <p:cNvSpPr>
            <a:spLocks noGrp="1"/>
          </p:cNvSpPr>
          <p:nvPr>
            <p:ph type="ftr" sz="quarter" idx="11"/>
          </p:nvPr>
        </p:nvSpPr>
        <p:spPr/>
        <p:txBody>
          <a:bodyPr/>
          <a:lstStyle>
            <a:lvl1pPr>
              <a:defRPr>
                <a:solidFill>
                  <a:schemeClr val="tx1"/>
                </a:solidFill>
              </a:defRPr>
            </a:lvl1pPr>
          </a:lstStyle>
          <a:p>
            <a:r>
              <a:rPr lang="fi-FI"/>
              <a:t>Etunimi Sukunimi</a:t>
            </a:r>
          </a:p>
        </p:txBody>
      </p:sp>
      <p:sp>
        <p:nvSpPr>
          <p:cNvPr id="2" name="Päivämäärän paikkamerkki 1"/>
          <p:cNvSpPr>
            <a:spLocks noGrp="1"/>
          </p:cNvSpPr>
          <p:nvPr>
            <p:ph type="dt" sz="half" idx="10"/>
          </p:nvPr>
        </p:nvSpPr>
        <p:spPr/>
        <p:txBody>
          <a:bodyPr/>
          <a:lstStyle>
            <a:lvl1pPr>
              <a:defRPr>
                <a:solidFill>
                  <a:schemeClr val="tx1"/>
                </a:solidFill>
              </a:defRPr>
            </a:lvl1pPr>
          </a:lstStyle>
          <a:p>
            <a:fld id="{7356B9E0-AE4D-47F9-9DDE-55B177305E0F}" type="datetime1">
              <a:rPr lang="fi-FI" smtClean="0"/>
              <a:pPr/>
              <a:t>24.4.2025</a:t>
            </a:fld>
            <a:endParaRPr lang="fi-FI"/>
          </a:p>
        </p:txBody>
      </p:sp>
      <p:pic>
        <p:nvPicPr>
          <p:cNvPr id="8" name="Kuva 8"/>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4"/>
              <a:stretch>
                <a:fillRect/>
              </a:stretch>
            </p:blipFill>
          </mc:Choice>
          <mc:Fallback>
            <p:blipFill>
              <a:blip r:embed="rId5"/>
              <a:stretch>
                <a:fillRect/>
              </a:stretch>
            </p:blipFill>
          </mc:Fallback>
        </mc:AlternateContent>
        <p:spPr>
          <a:xfrm>
            <a:off x="8633119" y="5842800"/>
            <a:ext cx="1622149" cy="864096"/>
          </a:xfrm>
          <a:prstGeom prst="rect">
            <a:avLst/>
          </a:prstGeom>
        </p:spPr>
      </p:pic>
      <p:pic>
        <p:nvPicPr>
          <p:cNvPr id="10" name="Picture 9"/>
          <p:cNvPicPr>
            <a:picLocks noChangeAspect="1"/>
          </p:cNvPicPr>
          <p:nvPr userDrawn="1"/>
        </p:nvPicPr>
        <p:blipFill>
          <a:blip r:embed="rId6"/>
          <a:stretch>
            <a:fillRect/>
          </a:stretch>
        </p:blipFill>
        <p:spPr>
          <a:xfrm>
            <a:off x="10420158" y="5580000"/>
            <a:ext cx="1411140" cy="1094232"/>
          </a:xfrm>
          <a:prstGeom prst="rect">
            <a:avLst/>
          </a:prstGeom>
        </p:spPr>
      </p:pic>
    </p:spTree>
    <p:extLst>
      <p:ext uri="{BB962C8B-B14F-4D97-AF65-F5344CB8AC3E}">
        <p14:creationId xmlns:p14="http://schemas.microsoft.com/office/powerpoint/2010/main" val="3733998831"/>
      </p:ext>
    </p:extLst>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27BD9EC-F56B-25A9-6D40-AB57727B7A91}"/>
              </a:ext>
            </a:extLst>
          </p:cNvPr>
          <p:cNvSpPr>
            <a:spLocks noGrp="1"/>
          </p:cNvSpPr>
          <p:nvPr>
            <p:ph type="ctrTitle"/>
          </p:nvPr>
        </p:nvSpPr>
        <p:spPr>
          <a:xfrm>
            <a:off x="1524000" y="1122363"/>
            <a:ext cx="9144000" cy="2387600"/>
          </a:xfrm>
        </p:spPr>
        <p:txBody>
          <a:bodyPr anchor="b"/>
          <a:lstStyle>
            <a:lvl1pPr algn="ctr">
              <a:defRPr sz="6000"/>
            </a:lvl1pPr>
          </a:lstStyle>
          <a:p>
            <a:r>
              <a:rPr lang="fi-FI"/>
              <a:t>Muokkaa ots. perustyyl. napsautt.</a:t>
            </a:r>
          </a:p>
        </p:txBody>
      </p:sp>
      <p:sp>
        <p:nvSpPr>
          <p:cNvPr id="3" name="Alaotsikko 2">
            <a:extLst>
              <a:ext uri="{FF2B5EF4-FFF2-40B4-BE49-F238E27FC236}">
                <a16:creationId xmlns:a16="http://schemas.microsoft.com/office/drawing/2014/main" id="{696EF9E0-AB48-A99D-3EC8-4F9802AB0D2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sp>
        <p:nvSpPr>
          <p:cNvPr id="4" name="Päivämäärän paikkamerkki 3">
            <a:extLst>
              <a:ext uri="{FF2B5EF4-FFF2-40B4-BE49-F238E27FC236}">
                <a16:creationId xmlns:a16="http://schemas.microsoft.com/office/drawing/2014/main" id="{A9743AD5-3BDC-DAFC-3CFF-D3E4A59E68CC}"/>
              </a:ext>
            </a:extLst>
          </p:cNvPr>
          <p:cNvSpPr>
            <a:spLocks noGrp="1"/>
          </p:cNvSpPr>
          <p:nvPr>
            <p:ph type="dt" sz="half" idx="10"/>
          </p:nvPr>
        </p:nvSpPr>
        <p:spPr/>
        <p:txBody>
          <a:bodyPr/>
          <a:lstStyle/>
          <a:p>
            <a:fld id="{D9FCA69D-24F7-4A7C-8315-514267E98FDA}" type="datetimeFigureOut">
              <a:rPr lang="fi-FI" smtClean="0"/>
              <a:t>24.4.2025</a:t>
            </a:fld>
            <a:endParaRPr lang="fi-FI"/>
          </a:p>
        </p:txBody>
      </p:sp>
      <p:sp>
        <p:nvSpPr>
          <p:cNvPr id="5" name="Alatunnisteen paikkamerkki 4">
            <a:extLst>
              <a:ext uri="{FF2B5EF4-FFF2-40B4-BE49-F238E27FC236}">
                <a16:creationId xmlns:a16="http://schemas.microsoft.com/office/drawing/2014/main" id="{B52BA276-A783-21BF-FF37-24BB5A0CF35D}"/>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E99B1EC2-6A14-087F-337F-95FBD936A939}"/>
              </a:ext>
            </a:extLst>
          </p:cNvPr>
          <p:cNvSpPr>
            <a:spLocks noGrp="1"/>
          </p:cNvSpPr>
          <p:nvPr>
            <p:ph type="sldNum" sz="quarter" idx="12"/>
          </p:nvPr>
        </p:nvSpPr>
        <p:spPr/>
        <p:txBody>
          <a:bodyPr/>
          <a:lstStyle/>
          <a:p>
            <a:fld id="{8642D2B7-234E-452E-9BFF-CDEE5F9BAE32}" type="slidenum">
              <a:rPr lang="fi-FI" smtClean="0"/>
              <a:t>‹#›</a:t>
            </a:fld>
            <a:endParaRPr lang="fi-FI"/>
          </a:p>
        </p:txBody>
      </p:sp>
    </p:spTree>
    <p:extLst>
      <p:ext uri="{BB962C8B-B14F-4D97-AF65-F5344CB8AC3E}">
        <p14:creationId xmlns:p14="http://schemas.microsoft.com/office/powerpoint/2010/main" val="22596746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2E4DA13-AD6F-A9C9-8320-6818C1EA5ECA}"/>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B898D23D-346A-26A1-6928-A7EE0E83FCD5}"/>
              </a:ext>
            </a:extLst>
          </p:cNvPr>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55329EE1-B308-79C1-387A-498243A0D37D}"/>
              </a:ext>
            </a:extLst>
          </p:cNvPr>
          <p:cNvSpPr>
            <a:spLocks noGrp="1"/>
          </p:cNvSpPr>
          <p:nvPr>
            <p:ph type="dt" sz="half" idx="10"/>
          </p:nvPr>
        </p:nvSpPr>
        <p:spPr/>
        <p:txBody>
          <a:bodyPr/>
          <a:lstStyle/>
          <a:p>
            <a:fld id="{D9FCA69D-24F7-4A7C-8315-514267E98FDA}" type="datetimeFigureOut">
              <a:rPr lang="fi-FI" smtClean="0"/>
              <a:t>24.4.2025</a:t>
            </a:fld>
            <a:endParaRPr lang="fi-FI"/>
          </a:p>
        </p:txBody>
      </p:sp>
      <p:sp>
        <p:nvSpPr>
          <p:cNvPr id="5" name="Alatunnisteen paikkamerkki 4">
            <a:extLst>
              <a:ext uri="{FF2B5EF4-FFF2-40B4-BE49-F238E27FC236}">
                <a16:creationId xmlns:a16="http://schemas.microsoft.com/office/drawing/2014/main" id="{0BFCC189-0440-11A6-429E-8B2BAE80564F}"/>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8F16ADD1-5428-AE4F-2C27-5935EF6553F3}"/>
              </a:ext>
            </a:extLst>
          </p:cNvPr>
          <p:cNvSpPr>
            <a:spLocks noGrp="1"/>
          </p:cNvSpPr>
          <p:nvPr>
            <p:ph type="sldNum" sz="quarter" idx="12"/>
          </p:nvPr>
        </p:nvSpPr>
        <p:spPr/>
        <p:txBody>
          <a:bodyPr/>
          <a:lstStyle/>
          <a:p>
            <a:fld id="{8642D2B7-234E-452E-9BFF-CDEE5F9BAE32}" type="slidenum">
              <a:rPr lang="fi-FI" smtClean="0"/>
              <a:t>‹#›</a:t>
            </a:fld>
            <a:endParaRPr lang="fi-FI"/>
          </a:p>
        </p:txBody>
      </p:sp>
    </p:spTree>
    <p:extLst>
      <p:ext uri="{BB962C8B-B14F-4D97-AF65-F5344CB8AC3E}">
        <p14:creationId xmlns:p14="http://schemas.microsoft.com/office/powerpoint/2010/main" val="3580931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ED6F44E-0185-38DA-E1DE-D49552755EEF}"/>
              </a:ext>
            </a:extLst>
          </p:cNvPr>
          <p:cNvSpPr>
            <a:spLocks noGrp="1"/>
          </p:cNvSpPr>
          <p:nvPr>
            <p:ph type="title"/>
          </p:nvPr>
        </p:nvSpPr>
        <p:spPr>
          <a:xfrm>
            <a:off x="831850" y="1709738"/>
            <a:ext cx="10515600" cy="2852737"/>
          </a:xfrm>
        </p:spPr>
        <p:txBody>
          <a:bodyPr anchor="b"/>
          <a:lstStyle>
            <a:lvl1pPr>
              <a:defRPr sz="6000"/>
            </a:lvl1pPr>
          </a:lstStyle>
          <a:p>
            <a:r>
              <a:rPr lang="fi-FI"/>
              <a:t>Muokkaa ots. perustyyl. napsautt.</a:t>
            </a:r>
          </a:p>
        </p:txBody>
      </p:sp>
      <p:sp>
        <p:nvSpPr>
          <p:cNvPr id="3" name="Tekstin paikkamerkki 2">
            <a:extLst>
              <a:ext uri="{FF2B5EF4-FFF2-40B4-BE49-F238E27FC236}">
                <a16:creationId xmlns:a16="http://schemas.microsoft.com/office/drawing/2014/main" id="{7E2025EC-22C2-2F12-3B3A-2A6FDC3FD67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fi-FI"/>
              <a:t>Muokkaa tekstin perustyylejä napsauttamalla</a:t>
            </a:r>
          </a:p>
        </p:txBody>
      </p:sp>
      <p:sp>
        <p:nvSpPr>
          <p:cNvPr id="4" name="Päivämäärän paikkamerkki 3">
            <a:extLst>
              <a:ext uri="{FF2B5EF4-FFF2-40B4-BE49-F238E27FC236}">
                <a16:creationId xmlns:a16="http://schemas.microsoft.com/office/drawing/2014/main" id="{8927B706-7D7B-D6DF-89F1-5AB20D556D03}"/>
              </a:ext>
            </a:extLst>
          </p:cNvPr>
          <p:cNvSpPr>
            <a:spLocks noGrp="1"/>
          </p:cNvSpPr>
          <p:nvPr>
            <p:ph type="dt" sz="half" idx="10"/>
          </p:nvPr>
        </p:nvSpPr>
        <p:spPr/>
        <p:txBody>
          <a:bodyPr/>
          <a:lstStyle/>
          <a:p>
            <a:fld id="{D9FCA69D-24F7-4A7C-8315-514267E98FDA}" type="datetimeFigureOut">
              <a:rPr lang="fi-FI" smtClean="0"/>
              <a:t>24.4.2025</a:t>
            </a:fld>
            <a:endParaRPr lang="fi-FI"/>
          </a:p>
        </p:txBody>
      </p:sp>
      <p:sp>
        <p:nvSpPr>
          <p:cNvPr id="5" name="Alatunnisteen paikkamerkki 4">
            <a:extLst>
              <a:ext uri="{FF2B5EF4-FFF2-40B4-BE49-F238E27FC236}">
                <a16:creationId xmlns:a16="http://schemas.microsoft.com/office/drawing/2014/main" id="{060ACF85-46C9-7B07-22F8-53641D1F4103}"/>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0D4F744A-FCBF-CE73-389A-E646F63EF633}"/>
              </a:ext>
            </a:extLst>
          </p:cNvPr>
          <p:cNvSpPr>
            <a:spLocks noGrp="1"/>
          </p:cNvSpPr>
          <p:nvPr>
            <p:ph type="sldNum" sz="quarter" idx="12"/>
          </p:nvPr>
        </p:nvSpPr>
        <p:spPr/>
        <p:txBody>
          <a:bodyPr/>
          <a:lstStyle/>
          <a:p>
            <a:fld id="{8642D2B7-234E-452E-9BFF-CDEE5F9BAE32}" type="slidenum">
              <a:rPr lang="fi-FI" smtClean="0"/>
              <a:t>‹#›</a:t>
            </a:fld>
            <a:endParaRPr lang="fi-FI"/>
          </a:p>
        </p:txBody>
      </p:sp>
    </p:spTree>
    <p:extLst>
      <p:ext uri="{BB962C8B-B14F-4D97-AF65-F5344CB8AC3E}">
        <p14:creationId xmlns:p14="http://schemas.microsoft.com/office/powerpoint/2010/main" val="138764146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13BC193-86A8-761C-6EE8-B7AA0FEBA86E}"/>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4CE738FC-A9F6-DD61-9604-C3B35EAF13B1}"/>
              </a:ext>
            </a:extLst>
          </p:cNvPr>
          <p:cNvSpPr>
            <a:spLocks noGrp="1"/>
          </p:cNvSpPr>
          <p:nvPr>
            <p:ph sz="half" idx="1"/>
          </p:nvPr>
        </p:nvSpPr>
        <p:spPr>
          <a:xfrm>
            <a:off x="838200" y="1825625"/>
            <a:ext cx="51816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a:extLst>
              <a:ext uri="{FF2B5EF4-FFF2-40B4-BE49-F238E27FC236}">
                <a16:creationId xmlns:a16="http://schemas.microsoft.com/office/drawing/2014/main" id="{54619CF1-C9C9-B429-DF09-E03E7B30532E}"/>
              </a:ext>
            </a:extLst>
          </p:cNvPr>
          <p:cNvSpPr>
            <a:spLocks noGrp="1"/>
          </p:cNvSpPr>
          <p:nvPr>
            <p:ph sz="half" idx="2"/>
          </p:nvPr>
        </p:nvSpPr>
        <p:spPr>
          <a:xfrm>
            <a:off x="6172200" y="1825625"/>
            <a:ext cx="51816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4">
            <a:extLst>
              <a:ext uri="{FF2B5EF4-FFF2-40B4-BE49-F238E27FC236}">
                <a16:creationId xmlns:a16="http://schemas.microsoft.com/office/drawing/2014/main" id="{71FF2246-2C9C-6B6C-337C-B198BCBC2BCA}"/>
              </a:ext>
            </a:extLst>
          </p:cNvPr>
          <p:cNvSpPr>
            <a:spLocks noGrp="1"/>
          </p:cNvSpPr>
          <p:nvPr>
            <p:ph type="dt" sz="half" idx="10"/>
          </p:nvPr>
        </p:nvSpPr>
        <p:spPr/>
        <p:txBody>
          <a:bodyPr/>
          <a:lstStyle/>
          <a:p>
            <a:fld id="{D9FCA69D-24F7-4A7C-8315-514267E98FDA}" type="datetimeFigureOut">
              <a:rPr lang="fi-FI" smtClean="0"/>
              <a:t>24.4.2025</a:t>
            </a:fld>
            <a:endParaRPr lang="fi-FI"/>
          </a:p>
        </p:txBody>
      </p:sp>
      <p:sp>
        <p:nvSpPr>
          <p:cNvPr id="6" name="Alatunnisteen paikkamerkki 5">
            <a:extLst>
              <a:ext uri="{FF2B5EF4-FFF2-40B4-BE49-F238E27FC236}">
                <a16:creationId xmlns:a16="http://schemas.microsoft.com/office/drawing/2014/main" id="{AC372A7E-794D-CB78-B2A0-8449A1C21589}"/>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ABA54505-2E11-5ED4-3098-AD0462FB5798}"/>
              </a:ext>
            </a:extLst>
          </p:cNvPr>
          <p:cNvSpPr>
            <a:spLocks noGrp="1"/>
          </p:cNvSpPr>
          <p:nvPr>
            <p:ph type="sldNum" sz="quarter" idx="12"/>
          </p:nvPr>
        </p:nvSpPr>
        <p:spPr/>
        <p:txBody>
          <a:bodyPr/>
          <a:lstStyle/>
          <a:p>
            <a:fld id="{8642D2B7-234E-452E-9BFF-CDEE5F9BAE32}" type="slidenum">
              <a:rPr lang="fi-FI" smtClean="0"/>
              <a:t>‹#›</a:t>
            </a:fld>
            <a:endParaRPr lang="fi-FI"/>
          </a:p>
        </p:txBody>
      </p:sp>
    </p:spTree>
    <p:extLst>
      <p:ext uri="{BB962C8B-B14F-4D97-AF65-F5344CB8AC3E}">
        <p14:creationId xmlns:p14="http://schemas.microsoft.com/office/powerpoint/2010/main" val="404137387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AC945BC-48F1-6E81-7D0E-33639CA7B5ED}"/>
              </a:ext>
            </a:extLst>
          </p:cNvPr>
          <p:cNvSpPr>
            <a:spLocks noGrp="1"/>
          </p:cNvSpPr>
          <p:nvPr>
            <p:ph type="title"/>
          </p:nvPr>
        </p:nvSpPr>
        <p:spPr>
          <a:xfrm>
            <a:off x="839788" y="365125"/>
            <a:ext cx="10515600" cy="1325563"/>
          </a:xfrm>
        </p:spPr>
        <p:txBody>
          <a:bodyPr/>
          <a:lstStyle/>
          <a:p>
            <a:r>
              <a:rPr lang="fi-FI"/>
              <a:t>Muokkaa ots. perustyyl. napsautt.</a:t>
            </a:r>
          </a:p>
        </p:txBody>
      </p:sp>
      <p:sp>
        <p:nvSpPr>
          <p:cNvPr id="3" name="Tekstin paikkamerkki 2">
            <a:extLst>
              <a:ext uri="{FF2B5EF4-FFF2-40B4-BE49-F238E27FC236}">
                <a16:creationId xmlns:a16="http://schemas.microsoft.com/office/drawing/2014/main" id="{F2710182-7A4A-19FD-8A21-FD471F06AB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4" name="Sisällön paikkamerkki 3">
            <a:extLst>
              <a:ext uri="{FF2B5EF4-FFF2-40B4-BE49-F238E27FC236}">
                <a16:creationId xmlns:a16="http://schemas.microsoft.com/office/drawing/2014/main" id="{29FC5E65-CD8B-A894-456C-66B2619AE50F}"/>
              </a:ext>
            </a:extLst>
          </p:cNvPr>
          <p:cNvSpPr>
            <a:spLocks noGrp="1"/>
          </p:cNvSpPr>
          <p:nvPr>
            <p:ph sz="half" idx="2"/>
          </p:nvPr>
        </p:nvSpPr>
        <p:spPr>
          <a:xfrm>
            <a:off x="839788" y="2505075"/>
            <a:ext cx="5157787"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Tekstin paikkamerkki 4">
            <a:extLst>
              <a:ext uri="{FF2B5EF4-FFF2-40B4-BE49-F238E27FC236}">
                <a16:creationId xmlns:a16="http://schemas.microsoft.com/office/drawing/2014/main" id="{DA045B4B-4F26-636D-FFD3-B78493E7367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6" name="Sisällön paikkamerkki 5">
            <a:extLst>
              <a:ext uri="{FF2B5EF4-FFF2-40B4-BE49-F238E27FC236}">
                <a16:creationId xmlns:a16="http://schemas.microsoft.com/office/drawing/2014/main" id="{1C5CFA6C-1366-BFBC-D31E-6D1546222EE1}"/>
              </a:ext>
            </a:extLst>
          </p:cNvPr>
          <p:cNvSpPr>
            <a:spLocks noGrp="1"/>
          </p:cNvSpPr>
          <p:nvPr>
            <p:ph sz="quarter" idx="4"/>
          </p:nvPr>
        </p:nvSpPr>
        <p:spPr>
          <a:xfrm>
            <a:off x="6172200" y="2505075"/>
            <a:ext cx="5183188"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Päivämäärän paikkamerkki 6">
            <a:extLst>
              <a:ext uri="{FF2B5EF4-FFF2-40B4-BE49-F238E27FC236}">
                <a16:creationId xmlns:a16="http://schemas.microsoft.com/office/drawing/2014/main" id="{0AEBAA2F-8509-032E-9EDB-2557E0D19A3B}"/>
              </a:ext>
            </a:extLst>
          </p:cNvPr>
          <p:cNvSpPr>
            <a:spLocks noGrp="1"/>
          </p:cNvSpPr>
          <p:nvPr>
            <p:ph type="dt" sz="half" idx="10"/>
          </p:nvPr>
        </p:nvSpPr>
        <p:spPr/>
        <p:txBody>
          <a:bodyPr/>
          <a:lstStyle/>
          <a:p>
            <a:fld id="{D9FCA69D-24F7-4A7C-8315-514267E98FDA}" type="datetimeFigureOut">
              <a:rPr lang="fi-FI" smtClean="0"/>
              <a:t>24.4.2025</a:t>
            </a:fld>
            <a:endParaRPr lang="fi-FI"/>
          </a:p>
        </p:txBody>
      </p:sp>
      <p:sp>
        <p:nvSpPr>
          <p:cNvPr id="8" name="Alatunnisteen paikkamerkki 7">
            <a:extLst>
              <a:ext uri="{FF2B5EF4-FFF2-40B4-BE49-F238E27FC236}">
                <a16:creationId xmlns:a16="http://schemas.microsoft.com/office/drawing/2014/main" id="{C63F0D60-EC5F-1848-262A-4A5BEDBBB37E}"/>
              </a:ext>
            </a:extLst>
          </p:cNvPr>
          <p:cNvSpPr>
            <a:spLocks noGrp="1"/>
          </p:cNvSpPr>
          <p:nvPr>
            <p:ph type="ftr" sz="quarter" idx="11"/>
          </p:nvPr>
        </p:nvSpPr>
        <p:spPr/>
        <p:txBody>
          <a:bodyPr/>
          <a:lstStyle/>
          <a:p>
            <a:endParaRPr lang="fi-FI"/>
          </a:p>
        </p:txBody>
      </p:sp>
      <p:sp>
        <p:nvSpPr>
          <p:cNvPr id="9" name="Dian numeron paikkamerkki 8">
            <a:extLst>
              <a:ext uri="{FF2B5EF4-FFF2-40B4-BE49-F238E27FC236}">
                <a16:creationId xmlns:a16="http://schemas.microsoft.com/office/drawing/2014/main" id="{FA67B5B7-088D-E815-528E-1CEA8AD30261}"/>
              </a:ext>
            </a:extLst>
          </p:cNvPr>
          <p:cNvSpPr>
            <a:spLocks noGrp="1"/>
          </p:cNvSpPr>
          <p:nvPr>
            <p:ph type="sldNum" sz="quarter" idx="12"/>
          </p:nvPr>
        </p:nvSpPr>
        <p:spPr/>
        <p:txBody>
          <a:bodyPr/>
          <a:lstStyle/>
          <a:p>
            <a:fld id="{8642D2B7-234E-452E-9BFF-CDEE5F9BAE32}" type="slidenum">
              <a:rPr lang="fi-FI" smtClean="0"/>
              <a:t>‹#›</a:t>
            </a:fld>
            <a:endParaRPr lang="fi-FI"/>
          </a:p>
        </p:txBody>
      </p:sp>
    </p:spTree>
    <p:extLst>
      <p:ext uri="{BB962C8B-B14F-4D97-AF65-F5344CB8AC3E}">
        <p14:creationId xmlns:p14="http://schemas.microsoft.com/office/powerpoint/2010/main" val="36311433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3455982-9B41-AE07-746E-8AF5350B1168}"/>
              </a:ext>
            </a:extLst>
          </p:cNvPr>
          <p:cNvSpPr>
            <a:spLocks noGrp="1"/>
          </p:cNvSpPr>
          <p:nvPr>
            <p:ph type="title"/>
          </p:nvPr>
        </p:nvSpPr>
        <p:spPr/>
        <p:txBody>
          <a:bodyPr/>
          <a:lstStyle/>
          <a:p>
            <a:r>
              <a:rPr lang="fi-FI"/>
              <a:t>Muokkaa ots. perustyyl. napsautt.</a:t>
            </a:r>
          </a:p>
        </p:txBody>
      </p:sp>
      <p:sp>
        <p:nvSpPr>
          <p:cNvPr id="3" name="Päivämäärän paikkamerkki 2">
            <a:extLst>
              <a:ext uri="{FF2B5EF4-FFF2-40B4-BE49-F238E27FC236}">
                <a16:creationId xmlns:a16="http://schemas.microsoft.com/office/drawing/2014/main" id="{D166C794-BC9F-AE6D-5713-D21DAEBE1ABC}"/>
              </a:ext>
            </a:extLst>
          </p:cNvPr>
          <p:cNvSpPr>
            <a:spLocks noGrp="1"/>
          </p:cNvSpPr>
          <p:nvPr>
            <p:ph type="dt" sz="half" idx="10"/>
          </p:nvPr>
        </p:nvSpPr>
        <p:spPr/>
        <p:txBody>
          <a:bodyPr/>
          <a:lstStyle/>
          <a:p>
            <a:fld id="{D9FCA69D-24F7-4A7C-8315-514267E98FDA}" type="datetimeFigureOut">
              <a:rPr lang="fi-FI" smtClean="0"/>
              <a:t>24.4.2025</a:t>
            </a:fld>
            <a:endParaRPr lang="fi-FI"/>
          </a:p>
        </p:txBody>
      </p:sp>
      <p:sp>
        <p:nvSpPr>
          <p:cNvPr id="4" name="Alatunnisteen paikkamerkki 3">
            <a:extLst>
              <a:ext uri="{FF2B5EF4-FFF2-40B4-BE49-F238E27FC236}">
                <a16:creationId xmlns:a16="http://schemas.microsoft.com/office/drawing/2014/main" id="{2F882CA3-0BAC-CA06-57DD-0E9BAB66FFD3}"/>
              </a:ext>
            </a:extLst>
          </p:cNvPr>
          <p:cNvSpPr>
            <a:spLocks noGrp="1"/>
          </p:cNvSpPr>
          <p:nvPr>
            <p:ph type="ftr" sz="quarter" idx="11"/>
          </p:nvPr>
        </p:nvSpPr>
        <p:spPr/>
        <p:txBody>
          <a:bodyPr/>
          <a:lstStyle/>
          <a:p>
            <a:endParaRPr lang="fi-FI"/>
          </a:p>
        </p:txBody>
      </p:sp>
      <p:sp>
        <p:nvSpPr>
          <p:cNvPr id="5" name="Dian numeron paikkamerkki 4">
            <a:extLst>
              <a:ext uri="{FF2B5EF4-FFF2-40B4-BE49-F238E27FC236}">
                <a16:creationId xmlns:a16="http://schemas.microsoft.com/office/drawing/2014/main" id="{9B9F22BC-2219-442B-05EA-7CF8788D1A98}"/>
              </a:ext>
            </a:extLst>
          </p:cNvPr>
          <p:cNvSpPr>
            <a:spLocks noGrp="1"/>
          </p:cNvSpPr>
          <p:nvPr>
            <p:ph type="sldNum" sz="quarter" idx="12"/>
          </p:nvPr>
        </p:nvSpPr>
        <p:spPr/>
        <p:txBody>
          <a:bodyPr/>
          <a:lstStyle/>
          <a:p>
            <a:fld id="{8642D2B7-234E-452E-9BFF-CDEE5F9BAE32}" type="slidenum">
              <a:rPr lang="fi-FI" smtClean="0"/>
              <a:t>‹#›</a:t>
            </a:fld>
            <a:endParaRPr lang="fi-FI"/>
          </a:p>
        </p:txBody>
      </p:sp>
    </p:spTree>
    <p:extLst>
      <p:ext uri="{BB962C8B-B14F-4D97-AF65-F5344CB8AC3E}">
        <p14:creationId xmlns:p14="http://schemas.microsoft.com/office/powerpoint/2010/main" val="334212582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1">
            <a:extLst>
              <a:ext uri="{FF2B5EF4-FFF2-40B4-BE49-F238E27FC236}">
                <a16:creationId xmlns:a16="http://schemas.microsoft.com/office/drawing/2014/main" id="{253A0164-49B5-9215-E326-98B966509AB5}"/>
              </a:ext>
            </a:extLst>
          </p:cNvPr>
          <p:cNvSpPr>
            <a:spLocks noGrp="1"/>
          </p:cNvSpPr>
          <p:nvPr>
            <p:ph type="dt" sz="half" idx="10"/>
          </p:nvPr>
        </p:nvSpPr>
        <p:spPr/>
        <p:txBody>
          <a:bodyPr/>
          <a:lstStyle/>
          <a:p>
            <a:fld id="{D9FCA69D-24F7-4A7C-8315-514267E98FDA}" type="datetimeFigureOut">
              <a:rPr lang="fi-FI" smtClean="0"/>
              <a:t>24.4.2025</a:t>
            </a:fld>
            <a:endParaRPr lang="fi-FI"/>
          </a:p>
        </p:txBody>
      </p:sp>
      <p:sp>
        <p:nvSpPr>
          <p:cNvPr id="3" name="Alatunnisteen paikkamerkki 2">
            <a:extLst>
              <a:ext uri="{FF2B5EF4-FFF2-40B4-BE49-F238E27FC236}">
                <a16:creationId xmlns:a16="http://schemas.microsoft.com/office/drawing/2014/main" id="{91D1A859-3649-8B00-8E20-B8320D734C81}"/>
              </a:ext>
            </a:extLst>
          </p:cNvPr>
          <p:cNvSpPr>
            <a:spLocks noGrp="1"/>
          </p:cNvSpPr>
          <p:nvPr>
            <p:ph type="ftr" sz="quarter" idx="11"/>
          </p:nvPr>
        </p:nvSpPr>
        <p:spPr/>
        <p:txBody>
          <a:bodyPr/>
          <a:lstStyle/>
          <a:p>
            <a:endParaRPr lang="fi-FI"/>
          </a:p>
        </p:txBody>
      </p:sp>
      <p:sp>
        <p:nvSpPr>
          <p:cNvPr id="4" name="Dian numeron paikkamerkki 3">
            <a:extLst>
              <a:ext uri="{FF2B5EF4-FFF2-40B4-BE49-F238E27FC236}">
                <a16:creationId xmlns:a16="http://schemas.microsoft.com/office/drawing/2014/main" id="{10B94749-47A1-FDD0-36D7-5433E3E2C47E}"/>
              </a:ext>
            </a:extLst>
          </p:cNvPr>
          <p:cNvSpPr>
            <a:spLocks noGrp="1"/>
          </p:cNvSpPr>
          <p:nvPr>
            <p:ph type="sldNum" sz="quarter" idx="12"/>
          </p:nvPr>
        </p:nvSpPr>
        <p:spPr/>
        <p:txBody>
          <a:bodyPr/>
          <a:lstStyle/>
          <a:p>
            <a:fld id="{8642D2B7-234E-452E-9BFF-CDEE5F9BAE32}" type="slidenum">
              <a:rPr lang="fi-FI" smtClean="0"/>
              <a:t>‹#›</a:t>
            </a:fld>
            <a:endParaRPr lang="fi-FI"/>
          </a:p>
        </p:txBody>
      </p:sp>
    </p:spTree>
    <p:extLst>
      <p:ext uri="{BB962C8B-B14F-4D97-AF65-F5344CB8AC3E}">
        <p14:creationId xmlns:p14="http://schemas.microsoft.com/office/powerpoint/2010/main" val="215184807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Kuvatekstillinen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581B1D1-17B9-8FBD-4833-5FA9A4612479}"/>
              </a:ext>
            </a:extLst>
          </p:cNvPr>
          <p:cNvSpPr>
            <a:spLocks noGrp="1"/>
          </p:cNvSpPr>
          <p:nvPr>
            <p:ph type="title"/>
          </p:nvPr>
        </p:nvSpPr>
        <p:spPr>
          <a:xfrm>
            <a:off x="839788" y="457200"/>
            <a:ext cx="3932237" cy="1600200"/>
          </a:xfrm>
        </p:spPr>
        <p:txBody>
          <a:bodyPr anchor="b"/>
          <a:lstStyle>
            <a:lvl1pPr>
              <a:defRPr sz="3200"/>
            </a:lvl1pPr>
          </a:lstStyle>
          <a:p>
            <a:r>
              <a:rPr lang="fi-FI"/>
              <a:t>Muokkaa ots. perustyyl. napsautt.</a:t>
            </a:r>
          </a:p>
        </p:txBody>
      </p:sp>
      <p:sp>
        <p:nvSpPr>
          <p:cNvPr id="3" name="Sisällön paikkamerkki 2">
            <a:extLst>
              <a:ext uri="{FF2B5EF4-FFF2-40B4-BE49-F238E27FC236}">
                <a16:creationId xmlns:a16="http://schemas.microsoft.com/office/drawing/2014/main" id="{7DB56B22-B922-5BE5-4FF8-62F03A3125F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Tekstin paikkamerkki 3">
            <a:extLst>
              <a:ext uri="{FF2B5EF4-FFF2-40B4-BE49-F238E27FC236}">
                <a16:creationId xmlns:a16="http://schemas.microsoft.com/office/drawing/2014/main" id="{78C1F759-FA42-7F04-0F0A-F246115173B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a:extLst>
              <a:ext uri="{FF2B5EF4-FFF2-40B4-BE49-F238E27FC236}">
                <a16:creationId xmlns:a16="http://schemas.microsoft.com/office/drawing/2014/main" id="{EBF2D090-75E7-7EDB-5DE3-D8B71E5B3FAC}"/>
              </a:ext>
            </a:extLst>
          </p:cNvPr>
          <p:cNvSpPr>
            <a:spLocks noGrp="1"/>
          </p:cNvSpPr>
          <p:nvPr>
            <p:ph type="dt" sz="half" idx="10"/>
          </p:nvPr>
        </p:nvSpPr>
        <p:spPr/>
        <p:txBody>
          <a:bodyPr/>
          <a:lstStyle/>
          <a:p>
            <a:fld id="{D9FCA69D-24F7-4A7C-8315-514267E98FDA}" type="datetimeFigureOut">
              <a:rPr lang="fi-FI" smtClean="0"/>
              <a:t>24.4.2025</a:t>
            </a:fld>
            <a:endParaRPr lang="fi-FI"/>
          </a:p>
        </p:txBody>
      </p:sp>
      <p:sp>
        <p:nvSpPr>
          <p:cNvPr id="6" name="Alatunnisteen paikkamerkki 5">
            <a:extLst>
              <a:ext uri="{FF2B5EF4-FFF2-40B4-BE49-F238E27FC236}">
                <a16:creationId xmlns:a16="http://schemas.microsoft.com/office/drawing/2014/main" id="{191078B1-29BB-85B9-A869-5B078F2330ED}"/>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3328B1F3-2346-21CE-45BE-DEB3A03B9F6C}"/>
              </a:ext>
            </a:extLst>
          </p:cNvPr>
          <p:cNvSpPr>
            <a:spLocks noGrp="1"/>
          </p:cNvSpPr>
          <p:nvPr>
            <p:ph type="sldNum" sz="quarter" idx="12"/>
          </p:nvPr>
        </p:nvSpPr>
        <p:spPr/>
        <p:txBody>
          <a:bodyPr/>
          <a:lstStyle/>
          <a:p>
            <a:fld id="{8642D2B7-234E-452E-9BFF-CDEE5F9BAE32}" type="slidenum">
              <a:rPr lang="fi-FI" smtClean="0"/>
              <a:t>‹#›</a:t>
            </a:fld>
            <a:endParaRPr lang="fi-FI"/>
          </a:p>
        </p:txBody>
      </p:sp>
    </p:spTree>
    <p:extLst>
      <p:ext uri="{BB962C8B-B14F-4D97-AF65-F5344CB8AC3E}">
        <p14:creationId xmlns:p14="http://schemas.microsoft.com/office/powerpoint/2010/main" val="11674680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B84A89F5-6982-40AE-8108-88B93E85C8FF}"/>
              </a:ext>
            </a:extLst>
          </p:cNvPr>
          <p:cNvGrpSpPr/>
          <p:nvPr/>
        </p:nvGrpSpPr>
        <p:grpSpPr>
          <a:xfrm>
            <a:off x="3124577" y="0"/>
            <a:ext cx="4389519" cy="2916937"/>
            <a:chOff x="3124577" y="0"/>
            <a:chExt cx="4389519" cy="2916937"/>
          </a:xfrm>
        </p:grpSpPr>
        <p:sp>
          <p:nvSpPr>
            <p:cNvPr id="49" name="Freeform: Shape 48">
              <a:extLst>
                <a:ext uri="{FF2B5EF4-FFF2-40B4-BE49-F238E27FC236}">
                  <a16:creationId xmlns:a16="http://schemas.microsoft.com/office/drawing/2014/main" id="{B80BED93-E30B-4492-A268-84C33CA4F067}"/>
                </a:ext>
              </a:extLst>
            </p:cNvPr>
            <p:cNvSpPr/>
            <p:nvPr/>
          </p:nvSpPr>
          <p:spPr>
            <a:xfrm>
              <a:off x="3320637" y="0"/>
              <a:ext cx="4013331" cy="2742133"/>
            </a:xfrm>
            <a:custGeom>
              <a:avLst/>
              <a:gdLst>
                <a:gd name="connsiteX0" fmla="*/ 294151 w 4013331"/>
                <a:gd name="connsiteY0" fmla="*/ 0 h 2742133"/>
                <a:gd name="connsiteX1" fmla="*/ 3844057 w 4013331"/>
                <a:gd name="connsiteY1" fmla="*/ 0 h 2742133"/>
                <a:gd name="connsiteX2" fmla="*/ 3892490 w 4013331"/>
                <a:gd name="connsiteY2" fmla="*/ 131440 h 2742133"/>
                <a:gd name="connsiteX3" fmla="*/ 4013331 w 4013331"/>
                <a:gd name="connsiteY3" fmla="*/ 941251 h 2742133"/>
                <a:gd name="connsiteX4" fmla="*/ 3804827 w 4013331"/>
                <a:gd name="connsiteY4" fmla="*/ 1540292 h 2742133"/>
                <a:gd name="connsiteX5" fmla="*/ 3187498 w 4013331"/>
                <a:gd name="connsiteY5" fmla="*/ 2098087 h 2742133"/>
                <a:gd name="connsiteX6" fmla="*/ 3051769 w 4013331"/>
                <a:gd name="connsiteY6" fmla="*/ 2204787 h 2742133"/>
                <a:gd name="connsiteX7" fmla="*/ 1936476 w 4013331"/>
                <a:gd name="connsiteY7" fmla="*/ 2742133 h 2742133"/>
                <a:gd name="connsiteX8" fmla="*/ 467303 w 4013331"/>
                <a:gd name="connsiteY8" fmla="*/ 1868695 h 2742133"/>
                <a:gd name="connsiteX9" fmla="*/ 310732 w 4013331"/>
                <a:gd name="connsiteY9" fmla="*/ 1645244 h 2742133"/>
                <a:gd name="connsiteX10" fmla="*/ 0 w 4013331"/>
                <a:gd name="connsiteY10" fmla="*/ 941251 h 2742133"/>
                <a:gd name="connsiteX11" fmla="*/ 187749 w 4013331"/>
                <a:gd name="connsiteY11" fmla="*/ 183076 h 2742133"/>
                <a:gd name="connsiteX12" fmla="*/ 288888 w 4013331"/>
                <a:gd name="connsiteY12" fmla="*/ 7329 h 2742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13331" h="2742133">
                  <a:moveTo>
                    <a:pt x="294151" y="0"/>
                  </a:moveTo>
                  <a:lnTo>
                    <a:pt x="3844057" y="0"/>
                  </a:lnTo>
                  <a:lnTo>
                    <a:pt x="3892490" y="131440"/>
                  </a:lnTo>
                  <a:cubicBezTo>
                    <a:pt x="3971777" y="378867"/>
                    <a:pt x="4013331" y="652783"/>
                    <a:pt x="4013331" y="941251"/>
                  </a:cubicBezTo>
                  <a:cubicBezTo>
                    <a:pt x="4013331" y="1171430"/>
                    <a:pt x="3948997" y="1356167"/>
                    <a:pt x="3804827" y="1540292"/>
                  </a:cubicBezTo>
                  <a:cubicBezTo>
                    <a:pt x="3654026" y="1732895"/>
                    <a:pt x="3427436" y="1910292"/>
                    <a:pt x="3187498" y="2098087"/>
                  </a:cubicBezTo>
                  <a:cubicBezTo>
                    <a:pt x="3143231" y="2132693"/>
                    <a:pt x="3097499" y="2168522"/>
                    <a:pt x="3051769" y="2204787"/>
                  </a:cubicBezTo>
                  <a:cubicBezTo>
                    <a:pt x="2642425" y="2529345"/>
                    <a:pt x="2343664" y="2742133"/>
                    <a:pt x="1936476" y="2742133"/>
                  </a:cubicBezTo>
                  <a:cubicBezTo>
                    <a:pt x="1316045" y="2742133"/>
                    <a:pt x="876647" y="2480932"/>
                    <a:pt x="467303" y="1868695"/>
                  </a:cubicBezTo>
                  <a:cubicBezTo>
                    <a:pt x="413736" y="1788559"/>
                    <a:pt x="361372" y="1715679"/>
                    <a:pt x="310732" y="1645244"/>
                  </a:cubicBezTo>
                  <a:cubicBezTo>
                    <a:pt x="100850" y="1353195"/>
                    <a:pt x="0" y="1201315"/>
                    <a:pt x="0" y="941251"/>
                  </a:cubicBezTo>
                  <a:cubicBezTo>
                    <a:pt x="0" y="683021"/>
                    <a:pt x="63214" y="427935"/>
                    <a:pt x="187749" y="183076"/>
                  </a:cubicBezTo>
                  <a:cubicBezTo>
                    <a:pt x="218215" y="123194"/>
                    <a:pt x="251953" y="64578"/>
                    <a:pt x="288888" y="7329"/>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50" name="Freeform: Shape 49">
              <a:extLst>
                <a:ext uri="{FF2B5EF4-FFF2-40B4-BE49-F238E27FC236}">
                  <a16:creationId xmlns:a16="http://schemas.microsoft.com/office/drawing/2014/main" id="{965F60C1-CD8B-4326-9B24-3D197CF382A6}"/>
                </a:ext>
              </a:extLst>
            </p:cNvPr>
            <p:cNvSpPr/>
            <p:nvPr/>
          </p:nvSpPr>
          <p:spPr>
            <a:xfrm>
              <a:off x="3566319" y="0"/>
              <a:ext cx="3401415" cy="2440484"/>
            </a:xfrm>
            <a:custGeom>
              <a:avLst/>
              <a:gdLst>
                <a:gd name="connsiteX0" fmla="*/ 332917 w 3401415"/>
                <a:gd name="connsiteY0" fmla="*/ 0 h 2440484"/>
                <a:gd name="connsiteX1" fmla="*/ 3207137 w 3401415"/>
                <a:gd name="connsiteY1" fmla="*/ 0 h 2440484"/>
                <a:gd name="connsiteX2" fmla="*/ 3242654 w 3401415"/>
                <a:gd name="connsiteY2" fmla="*/ 74937 h 2440484"/>
                <a:gd name="connsiteX3" fmla="*/ 3401415 w 3401415"/>
                <a:gd name="connsiteY3" fmla="*/ 914184 h 2440484"/>
                <a:gd name="connsiteX4" fmla="*/ 3224702 w 3401415"/>
                <a:gd name="connsiteY4" fmla="*/ 1421888 h 2440484"/>
                <a:gd name="connsiteX5" fmla="*/ 2701498 w 3401415"/>
                <a:gd name="connsiteY5" fmla="*/ 1894635 h 2440484"/>
                <a:gd name="connsiteX6" fmla="*/ 2586463 w 3401415"/>
                <a:gd name="connsiteY6" fmla="*/ 1985068 h 2440484"/>
                <a:gd name="connsiteX7" fmla="*/ 1641219 w 3401415"/>
                <a:gd name="connsiteY7" fmla="*/ 2440484 h 2440484"/>
                <a:gd name="connsiteX8" fmla="*/ 396053 w 3401415"/>
                <a:gd name="connsiteY8" fmla="*/ 1700219 h 2440484"/>
                <a:gd name="connsiteX9" fmla="*/ 263354 w 3401415"/>
                <a:gd name="connsiteY9" fmla="*/ 1510839 h 2440484"/>
                <a:gd name="connsiteX10" fmla="*/ 0 w 3401415"/>
                <a:gd name="connsiteY10" fmla="*/ 914184 h 2440484"/>
                <a:gd name="connsiteX11" fmla="*/ 159122 w 3401415"/>
                <a:gd name="connsiteY11" fmla="*/ 271610 h 2440484"/>
                <a:gd name="connsiteX12" fmla="*/ 244841 w 3401415"/>
                <a:gd name="connsiteY12" fmla="*/ 122658 h 2440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01415" h="2440484">
                  <a:moveTo>
                    <a:pt x="332917" y="0"/>
                  </a:moveTo>
                  <a:lnTo>
                    <a:pt x="3207137" y="0"/>
                  </a:lnTo>
                  <a:lnTo>
                    <a:pt x="3242654" y="74937"/>
                  </a:lnTo>
                  <a:cubicBezTo>
                    <a:pt x="3346386" y="322243"/>
                    <a:pt x="3401415" y="608579"/>
                    <a:pt x="3401415" y="914184"/>
                  </a:cubicBezTo>
                  <a:cubicBezTo>
                    <a:pt x="3401415" y="1109268"/>
                    <a:pt x="3346890" y="1265837"/>
                    <a:pt x="3224702" y="1421888"/>
                  </a:cubicBezTo>
                  <a:cubicBezTo>
                    <a:pt x="3096894" y="1585125"/>
                    <a:pt x="2904852" y="1735475"/>
                    <a:pt x="2701498" y="1894635"/>
                  </a:cubicBezTo>
                  <a:cubicBezTo>
                    <a:pt x="2663980" y="1923966"/>
                    <a:pt x="2625221" y="1954332"/>
                    <a:pt x="2586463" y="1985068"/>
                  </a:cubicBezTo>
                  <a:cubicBezTo>
                    <a:pt x="2239532" y="2260140"/>
                    <a:pt x="1986324" y="2440484"/>
                    <a:pt x="1641219" y="2440484"/>
                  </a:cubicBezTo>
                  <a:cubicBezTo>
                    <a:pt x="1115386" y="2440484"/>
                    <a:pt x="742984" y="2219109"/>
                    <a:pt x="396053" y="1700219"/>
                  </a:cubicBezTo>
                  <a:cubicBezTo>
                    <a:pt x="350653" y="1632303"/>
                    <a:pt x="306273" y="1570535"/>
                    <a:pt x="263354" y="1510839"/>
                  </a:cubicBezTo>
                  <a:cubicBezTo>
                    <a:pt x="85473" y="1263318"/>
                    <a:pt x="0" y="1134597"/>
                    <a:pt x="0" y="914184"/>
                  </a:cubicBezTo>
                  <a:cubicBezTo>
                    <a:pt x="0" y="695327"/>
                    <a:pt x="53576" y="479135"/>
                    <a:pt x="159122" y="271610"/>
                  </a:cubicBezTo>
                  <a:cubicBezTo>
                    <a:pt x="184943" y="220858"/>
                    <a:pt x="213538" y="171179"/>
                    <a:pt x="244841" y="122658"/>
                  </a:cubicBezTo>
                  <a:close/>
                </a:path>
              </a:pathLst>
            </a:custGeom>
            <a:noFill/>
            <a:ln w="158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51" name="Freeform: Shape 50">
              <a:extLst>
                <a:ext uri="{FF2B5EF4-FFF2-40B4-BE49-F238E27FC236}">
                  <a16:creationId xmlns:a16="http://schemas.microsoft.com/office/drawing/2014/main" id="{69511D06-104E-440E-8049-4CDCE4B87E96}"/>
                </a:ext>
              </a:extLst>
            </p:cNvPr>
            <p:cNvSpPr/>
            <p:nvPr/>
          </p:nvSpPr>
          <p:spPr>
            <a:xfrm>
              <a:off x="3232490" y="0"/>
              <a:ext cx="4164597" cy="2817185"/>
            </a:xfrm>
            <a:custGeom>
              <a:avLst/>
              <a:gdLst>
                <a:gd name="connsiteX0" fmla="*/ 237339 w 4130517"/>
                <a:gd name="connsiteY0" fmla="*/ 0 h 2806419"/>
                <a:gd name="connsiteX1" fmla="*/ 3997489 w 4130517"/>
                <a:gd name="connsiteY1" fmla="*/ 0 h 2806419"/>
                <a:gd name="connsiteX2" fmla="*/ 4006148 w 4130517"/>
                <a:gd name="connsiteY2" fmla="*/ 24333 h 2806419"/>
                <a:gd name="connsiteX3" fmla="*/ 4130517 w 4130517"/>
                <a:gd name="connsiteY3" fmla="*/ 887307 h 2806419"/>
                <a:gd name="connsiteX4" fmla="*/ 3915925 w 4130517"/>
                <a:gd name="connsiteY4" fmla="*/ 1525677 h 2806419"/>
                <a:gd name="connsiteX5" fmla="*/ 3280571 w 4130517"/>
                <a:gd name="connsiteY5" fmla="*/ 2120090 h 2806419"/>
                <a:gd name="connsiteX6" fmla="*/ 3140878 w 4130517"/>
                <a:gd name="connsiteY6" fmla="*/ 2233796 h 2806419"/>
                <a:gd name="connsiteX7" fmla="*/ 1993019 w 4130517"/>
                <a:gd name="connsiteY7" fmla="*/ 2806419 h 2806419"/>
                <a:gd name="connsiteX8" fmla="*/ 480948 w 4130517"/>
                <a:gd name="connsiteY8" fmla="*/ 1875638 h 2806419"/>
                <a:gd name="connsiteX9" fmla="*/ 319805 w 4130517"/>
                <a:gd name="connsiteY9" fmla="*/ 1637519 h 2806419"/>
                <a:gd name="connsiteX10" fmla="*/ 0 w 4130517"/>
                <a:gd name="connsiteY10" fmla="*/ 887307 h 2806419"/>
                <a:gd name="connsiteX11" fmla="*/ 193231 w 4130517"/>
                <a:gd name="connsiteY11" fmla="*/ 79360 h 2806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30517" h="2806419">
                  <a:moveTo>
                    <a:pt x="237339" y="0"/>
                  </a:moveTo>
                  <a:lnTo>
                    <a:pt x="3997489" y="0"/>
                  </a:lnTo>
                  <a:lnTo>
                    <a:pt x="4006148" y="24333"/>
                  </a:lnTo>
                  <a:cubicBezTo>
                    <a:pt x="4087750" y="288004"/>
                    <a:pt x="4130517" y="579903"/>
                    <a:pt x="4130517" y="887307"/>
                  </a:cubicBezTo>
                  <a:cubicBezTo>
                    <a:pt x="4130517" y="1132599"/>
                    <a:pt x="4064304" y="1329464"/>
                    <a:pt x="3915925" y="1525677"/>
                  </a:cubicBezTo>
                  <a:cubicBezTo>
                    <a:pt x="3760721" y="1730924"/>
                    <a:pt x="3527514" y="1919967"/>
                    <a:pt x="3280571" y="2120090"/>
                  </a:cubicBezTo>
                  <a:cubicBezTo>
                    <a:pt x="3235011" y="2156968"/>
                    <a:pt x="3187944" y="2195151"/>
                    <a:pt x="3140878" y="2233796"/>
                  </a:cubicBezTo>
                  <a:cubicBezTo>
                    <a:pt x="2719582" y="2579662"/>
                    <a:pt x="2412097" y="2806419"/>
                    <a:pt x="1993019" y="2806419"/>
                  </a:cubicBezTo>
                  <a:cubicBezTo>
                    <a:pt x="1354472" y="2806419"/>
                    <a:pt x="902244" y="2528070"/>
                    <a:pt x="480948" y="1875638"/>
                  </a:cubicBezTo>
                  <a:cubicBezTo>
                    <a:pt x="425816" y="1790244"/>
                    <a:pt x="371924" y="1712578"/>
                    <a:pt x="319805" y="1637519"/>
                  </a:cubicBezTo>
                  <a:cubicBezTo>
                    <a:pt x="103795" y="1326296"/>
                    <a:pt x="0" y="1164446"/>
                    <a:pt x="0" y="887307"/>
                  </a:cubicBezTo>
                  <a:cubicBezTo>
                    <a:pt x="0" y="612125"/>
                    <a:pt x="65060" y="340293"/>
                    <a:pt x="193231" y="79360"/>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52" name="Freeform: Shape 51">
              <a:extLst>
                <a:ext uri="{FF2B5EF4-FFF2-40B4-BE49-F238E27FC236}">
                  <a16:creationId xmlns:a16="http://schemas.microsoft.com/office/drawing/2014/main" id="{164F6B39-7B0A-4839-9F52-1FFA2044F248}"/>
                </a:ext>
              </a:extLst>
            </p:cNvPr>
            <p:cNvSpPr/>
            <p:nvPr/>
          </p:nvSpPr>
          <p:spPr>
            <a:xfrm>
              <a:off x="3124577" y="0"/>
              <a:ext cx="4389519" cy="2916937"/>
            </a:xfrm>
            <a:custGeom>
              <a:avLst/>
              <a:gdLst>
                <a:gd name="connsiteX0" fmla="*/ 208215 w 4389519"/>
                <a:gd name="connsiteY0" fmla="*/ 0 h 2916937"/>
                <a:gd name="connsiteX1" fmla="*/ 4284014 w 4389519"/>
                <a:gd name="connsiteY1" fmla="*/ 0 h 2916937"/>
                <a:gd name="connsiteX2" fmla="*/ 4335794 w 4389519"/>
                <a:gd name="connsiteY2" fmla="*/ 207911 h 2916937"/>
                <a:gd name="connsiteX3" fmla="*/ 4376420 w 4389519"/>
                <a:gd name="connsiteY3" fmla="*/ 1078865 h 2916937"/>
                <a:gd name="connsiteX4" fmla="*/ 4090147 w 4389519"/>
                <a:gd name="connsiteY4" fmla="*/ 1734728 h 2916937"/>
                <a:gd name="connsiteX5" fmla="*/ 3362552 w 4389519"/>
                <a:gd name="connsiteY5" fmla="*/ 2305097 h 2916937"/>
                <a:gd name="connsiteX6" fmla="*/ 3204152 w 4389519"/>
                <a:gd name="connsiteY6" fmla="*/ 2412521 h 2916937"/>
                <a:gd name="connsiteX7" fmla="*/ 1936072 w 4389519"/>
                <a:gd name="connsiteY7" fmla="*/ 2912360 h 2916937"/>
                <a:gd name="connsiteX8" fmla="*/ 421690 w 4389519"/>
                <a:gd name="connsiteY8" fmla="*/ 1787063 h 2916937"/>
                <a:gd name="connsiteX9" fmla="*/ 273167 w 4389519"/>
                <a:gd name="connsiteY9" fmla="*/ 1520080 h 2916937"/>
                <a:gd name="connsiteX10" fmla="*/ 4118 w 4389519"/>
                <a:gd name="connsiteY10" fmla="*/ 696338 h 2916937"/>
                <a:gd name="connsiteX11" fmla="*/ 175984 w 4389519"/>
                <a:gd name="connsiteY11" fmla="*/ 60381 h 2916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89519" h="2916937">
                  <a:moveTo>
                    <a:pt x="208215" y="0"/>
                  </a:moveTo>
                  <a:lnTo>
                    <a:pt x="4284014" y="0"/>
                  </a:lnTo>
                  <a:lnTo>
                    <a:pt x="4335794" y="207911"/>
                  </a:lnTo>
                  <a:cubicBezTo>
                    <a:pt x="4388748" y="479686"/>
                    <a:pt x="4403109" y="773803"/>
                    <a:pt x="4376420" y="1078865"/>
                  </a:cubicBezTo>
                  <a:cubicBezTo>
                    <a:pt x="4353703" y="1338514"/>
                    <a:pt x="4265383" y="1540772"/>
                    <a:pt x="4090147" y="1734728"/>
                  </a:cubicBezTo>
                  <a:cubicBezTo>
                    <a:pt x="3906850" y="1937616"/>
                    <a:pt x="3642485" y="2116128"/>
                    <a:pt x="3362552" y="2305097"/>
                  </a:cubicBezTo>
                  <a:cubicBezTo>
                    <a:pt x="3310910" y="2339914"/>
                    <a:pt x="3257553" y="2375972"/>
                    <a:pt x="3204152" y="2412521"/>
                  </a:cubicBezTo>
                  <a:cubicBezTo>
                    <a:pt x="2726165" y="2739616"/>
                    <a:pt x="2379682" y="2951171"/>
                    <a:pt x="1936072" y="2912360"/>
                  </a:cubicBezTo>
                  <a:cubicBezTo>
                    <a:pt x="1260148" y="2853224"/>
                    <a:pt x="807225" y="2516700"/>
                    <a:pt x="421690" y="1787063"/>
                  </a:cubicBezTo>
                  <a:cubicBezTo>
                    <a:pt x="371240" y="1691563"/>
                    <a:pt x="321385" y="1604361"/>
                    <a:pt x="273167" y="1520080"/>
                  </a:cubicBezTo>
                  <a:cubicBezTo>
                    <a:pt x="73334" y="1170636"/>
                    <a:pt x="-21548" y="989700"/>
                    <a:pt x="4118" y="696338"/>
                  </a:cubicBezTo>
                  <a:cubicBezTo>
                    <a:pt x="23232" y="477870"/>
                    <a:pt x="80908" y="264786"/>
                    <a:pt x="175984" y="60381"/>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grpSp>
      <p:grpSp>
        <p:nvGrpSpPr>
          <p:cNvPr id="8" name="Group 7">
            <a:extLst>
              <a:ext uri="{FF2B5EF4-FFF2-40B4-BE49-F238E27FC236}">
                <a16:creationId xmlns:a16="http://schemas.microsoft.com/office/drawing/2014/main" id="{03099122-D80B-4389-A1CF-52C635217F4B}"/>
              </a:ext>
            </a:extLst>
          </p:cNvPr>
          <p:cNvGrpSpPr/>
          <p:nvPr/>
        </p:nvGrpSpPr>
        <p:grpSpPr>
          <a:xfrm>
            <a:off x="8122942" y="0"/>
            <a:ext cx="4069058" cy="3547008"/>
            <a:chOff x="8122942" y="0"/>
            <a:chExt cx="4069058" cy="3547008"/>
          </a:xfrm>
        </p:grpSpPr>
        <p:sp>
          <p:nvSpPr>
            <p:cNvPr id="54" name="Freeform: Shape 53">
              <a:extLst>
                <a:ext uri="{FF2B5EF4-FFF2-40B4-BE49-F238E27FC236}">
                  <a16:creationId xmlns:a16="http://schemas.microsoft.com/office/drawing/2014/main" id="{CA535D59-CDAA-4AA9-84AC-A6142E857FE2}"/>
                </a:ext>
              </a:extLst>
            </p:cNvPr>
            <p:cNvSpPr/>
            <p:nvPr/>
          </p:nvSpPr>
          <p:spPr>
            <a:xfrm>
              <a:off x="8122942" y="0"/>
              <a:ext cx="4069058" cy="3547008"/>
            </a:xfrm>
            <a:custGeom>
              <a:avLst/>
              <a:gdLst>
                <a:gd name="connsiteX0" fmla="*/ 305212 w 4069058"/>
                <a:gd name="connsiteY0" fmla="*/ 0 h 3547008"/>
                <a:gd name="connsiteX1" fmla="*/ 4069058 w 4069058"/>
                <a:gd name="connsiteY1" fmla="*/ 0 h 3547008"/>
                <a:gd name="connsiteX2" fmla="*/ 4069058 w 4069058"/>
                <a:gd name="connsiteY2" fmla="*/ 2865785 h 3547008"/>
                <a:gd name="connsiteX3" fmla="*/ 3996814 w 4069058"/>
                <a:gd name="connsiteY3" fmla="*/ 2947457 h 3547008"/>
                <a:gd name="connsiteX4" fmla="*/ 2732780 w 4069058"/>
                <a:gd name="connsiteY4" fmla="*/ 3541640 h 3547008"/>
                <a:gd name="connsiteX5" fmla="*/ 1317550 w 4069058"/>
                <a:gd name="connsiteY5" fmla="*/ 3015110 h 3547008"/>
                <a:gd name="connsiteX6" fmla="*/ 1140977 w 4069058"/>
                <a:gd name="connsiteY6" fmla="*/ 2901419 h 3547008"/>
                <a:gd name="connsiteX7" fmla="*/ 330269 w 4069058"/>
                <a:gd name="connsiteY7" fmla="*/ 2297252 h 3547008"/>
                <a:gd name="connsiteX8" fmla="*/ 13299 w 4069058"/>
                <a:gd name="connsiteY8" fmla="*/ 1599966 h 3547008"/>
                <a:gd name="connsiteX9" fmla="*/ 217457 w 4069058"/>
                <a:gd name="connsiteY9" fmla="*/ 178659 h 3547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69058" h="3547008">
                  <a:moveTo>
                    <a:pt x="305212" y="0"/>
                  </a:moveTo>
                  <a:lnTo>
                    <a:pt x="4069058" y="0"/>
                  </a:lnTo>
                  <a:lnTo>
                    <a:pt x="4069058" y="2865785"/>
                  </a:lnTo>
                  <a:lnTo>
                    <a:pt x="3996814" y="2947457"/>
                  </a:lnTo>
                  <a:cubicBezTo>
                    <a:pt x="3654887" y="3311545"/>
                    <a:pt x="3252443" y="3496175"/>
                    <a:pt x="2732780" y="3541640"/>
                  </a:cubicBezTo>
                  <a:cubicBezTo>
                    <a:pt x="2236701" y="3585041"/>
                    <a:pt x="1850359" y="3361306"/>
                    <a:pt x="1317550" y="3015110"/>
                  </a:cubicBezTo>
                  <a:cubicBezTo>
                    <a:pt x="1258026" y="2976425"/>
                    <a:pt x="1198546" y="2938265"/>
                    <a:pt x="1140977" y="2901419"/>
                  </a:cubicBezTo>
                  <a:cubicBezTo>
                    <a:pt x="828927" y="2701433"/>
                    <a:pt x="534230" y="2512513"/>
                    <a:pt x="330269" y="2297252"/>
                  </a:cubicBezTo>
                  <a:cubicBezTo>
                    <a:pt x="135278" y="2091465"/>
                    <a:pt x="37487" y="1876435"/>
                    <a:pt x="13299" y="1599966"/>
                  </a:cubicBezTo>
                  <a:cubicBezTo>
                    <a:pt x="-32170" y="1080250"/>
                    <a:pt x="39709" y="589889"/>
                    <a:pt x="217457" y="178659"/>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55" name="Freeform: Shape 54">
              <a:extLst>
                <a:ext uri="{FF2B5EF4-FFF2-40B4-BE49-F238E27FC236}">
                  <a16:creationId xmlns:a16="http://schemas.microsoft.com/office/drawing/2014/main" id="{CD6948CC-6D51-4092-887C-B0664DC102C7}"/>
                </a:ext>
              </a:extLst>
            </p:cNvPr>
            <p:cNvSpPr/>
            <p:nvPr/>
          </p:nvSpPr>
          <p:spPr>
            <a:xfrm flipH="1">
              <a:off x="8319994" y="0"/>
              <a:ext cx="3872006" cy="3321595"/>
            </a:xfrm>
            <a:custGeom>
              <a:avLst/>
              <a:gdLst>
                <a:gd name="connsiteX0" fmla="*/ 3466434 w 3872006"/>
                <a:gd name="connsiteY0" fmla="*/ 0 h 3321595"/>
                <a:gd name="connsiteX1" fmla="*/ 65800 w 3872006"/>
                <a:gd name="connsiteY1" fmla="*/ 0 h 3321595"/>
                <a:gd name="connsiteX2" fmla="*/ 0 w 3872006"/>
                <a:gd name="connsiteY2" fmla="*/ 59511 h 3321595"/>
                <a:gd name="connsiteX3" fmla="*/ 0 w 3872006"/>
                <a:gd name="connsiteY3" fmla="*/ 2518435 h 3321595"/>
                <a:gd name="connsiteX4" fmla="*/ 80122 w 3872006"/>
                <a:gd name="connsiteY4" fmla="*/ 2618704 h 3321595"/>
                <a:gd name="connsiteX5" fmla="*/ 1549501 w 3872006"/>
                <a:gd name="connsiteY5" fmla="*/ 3321595 h 3321595"/>
                <a:gd name="connsiteX6" fmla="*/ 2796711 w 3872006"/>
                <a:gd name="connsiteY6" fmla="*/ 2749441 h 3321595"/>
                <a:gd name="connsiteX7" fmla="*/ 2948494 w 3872006"/>
                <a:gd name="connsiteY7" fmla="*/ 2635829 h 3321595"/>
                <a:gd name="connsiteX8" fmla="*/ 3638840 w 3872006"/>
                <a:gd name="connsiteY8" fmla="*/ 2041901 h 3321595"/>
                <a:gd name="connsiteX9" fmla="*/ 3872006 w 3872006"/>
                <a:gd name="connsiteY9" fmla="*/ 1404055 h 3321595"/>
                <a:gd name="connsiteX10" fmla="*/ 3467973 w 3872006"/>
                <a:gd name="connsiteY10" fmla="*/ 1974 h 3321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72006" h="3321595">
                  <a:moveTo>
                    <a:pt x="3466434" y="0"/>
                  </a:moveTo>
                  <a:lnTo>
                    <a:pt x="65800" y="0"/>
                  </a:lnTo>
                  <a:lnTo>
                    <a:pt x="0" y="59511"/>
                  </a:lnTo>
                  <a:lnTo>
                    <a:pt x="0" y="2518435"/>
                  </a:lnTo>
                  <a:lnTo>
                    <a:pt x="80122" y="2618704"/>
                  </a:lnTo>
                  <a:cubicBezTo>
                    <a:pt x="490323" y="3108658"/>
                    <a:pt x="942414" y="3321595"/>
                    <a:pt x="1549501" y="3321595"/>
                  </a:cubicBezTo>
                  <a:cubicBezTo>
                    <a:pt x="2004852" y="3321595"/>
                    <a:pt x="2338950" y="3095023"/>
                    <a:pt x="2796711" y="2749441"/>
                  </a:cubicBezTo>
                  <a:cubicBezTo>
                    <a:pt x="2847850" y="2710827"/>
                    <a:pt x="2898991" y="2672676"/>
                    <a:pt x="2948494" y="2635829"/>
                  </a:cubicBezTo>
                  <a:cubicBezTo>
                    <a:pt x="3216812" y="2435869"/>
                    <a:pt x="3470203" y="2246981"/>
                    <a:pt x="3638840" y="2041901"/>
                  </a:cubicBezTo>
                  <a:cubicBezTo>
                    <a:pt x="3800062" y="1845849"/>
                    <a:pt x="3872006" y="1649145"/>
                    <a:pt x="3872006" y="1404055"/>
                  </a:cubicBezTo>
                  <a:cubicBezTo>
                    <a:pt x="3872006" y="866538"/>
                    <a:pt x="3729694" y="376466"/>
                    <a:pt x="3467973" y="1974"/>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6" name="Freeform: Shape 55">
              <a:extLst>
                <a:ext uri="{FF2B5EF4-FFF2-40B4-BE49-F238E27FC236}">
                  <a16:creationId xmlns:a16="http://schemas.microsoft.com/office/drawing/2014/main" id="{F5F9FD94-99CC-42AD-8E66-CF99E8FD5A94}"/>
                </a:ext>
              </a:extLst>
            </p:cNvPr>
            <p:cNvSpPr/>
            <p:nvPr/>
          </p:nvSpPr>
          <p:spPr>
            <a:xfrm flipH="1">
              <a:off x="8729240" y="9274"/>
              <a:ext cx="3462454" cy="3010961"/>
            </a:xfrm>
            <a:custGeom>
              <a:avLst/>
              <a:gdLst>
                <a:gd name="connsiteX0" fmla="*/ 2953507 w 3462454"/>
                <a:gd name="connsiteY0" fmla="*/ 0 h 3010961"/>
                <a:gd name="connsiteX1" fmla="*/ 477652 w 3462454"/>
                <a:gd name="connsiteY1" fmla="*/ 0 h 3010961"/>
                <a:gd name="connsiteX2" fmla="*/ 327396 w 3462454"/>
                <a:gd name="connsiteY2" fmla="*/ 113681 h 3010961"/>
                <a:gd name="connsiteX3" fmla="*/ 46554 w 3462454"/>
                <a:gd name="connsiteY3" fmla="*/ 391785 h 3010961"/>
                <a:gd name="connsiteX4" fmla="*/ 0 w 3462454"/>
                <a:gd name="connsiteY4" fmla="*/ 453516 h 3010961"/>
                <a:gd name="connsiteX5" fmla="*/ 0 w 3462454"/>
                <a:gd name="connsiteY5" fmla="*/ 2083461 h 3010961"/>
                <a:gd name="connsiteX6" fmla="*/ 26382 w 3462454"/>
                <a:gd name="connsiteY6" fmla="*/ 2118637 h 3010961"/>
                <a:gd name="connsiteX7" fmla="*/ 101620 w 3462454"/>
                <a:gd name="connsiteY7" fmla="*/ 2222744 h 3010961"/>
                <a:gd name="connsiteX8" fmla="*/ 1494064 w 3462454"/>
                <a:gd name="connsiteY8" fmla="*/ 3010961 h 3010961"/>
                <a:gd name="connsiteX9" fmla="*/ 2551110 w 3462454"/>
                <a:gd name="connsiteY9" fmla="*/ 2526044 h 3010961"/>
                <a:gd name="connsiteX10" fmla="*/ 2679751 w 3462454"/>
                <a:gd name="connsiteY10" fmla="*/ 2429754 h 3010961"/>
                <a:gd name="connsiteX11" fmla="*/ 3264840 w 3462454"/>
                <a:gd name="connsiteY11" fmla="*/ 1926383 h 3010961"/>
                <a:gd name="connsiteX12" fmla="*/ 3462454 w 3462454"/>
                <a:gd name="connsiteY12" fmla="*/ 1385790 h 3010961"/>
                <a:gd name="connsiteX13" fmla="*/ 3018820 w 3462454"/>
                <a:gd name="connsiteY13" fmla="*/ 67626 h 3010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62454" h="3010961">
                  <a:moveTo>
                    <a:pt x="2953507" y="0"/>
                  </a:moveTo>
                  <a:lnTo>
                    <a:pt x="477652" y="0"/>
                  </a:lnTo>
                  <a:lnTo>
                    <a:pt x="327396" y="113681"/>
                  </a:lnTo>
                  <a:cubicBezTo>
                    <a:pt x="222344" y="200626"/>
                    <a:pt x="128536" y="293564"/>
                    <a:pt x="46554" y="391785"/>
                  </a:cubicBezTo>
                  <a:lnTo>
                    <a:pt x="0" y="453516"/>
                  </a:lnTo>
                  <a:lnTo>
                    <a:pt x="0" y="2083461"/>
                  </a:lnTo>
                  <a:lnTo>
                    <a:pt x="26382" y="2118637"/>
                  </a:lnTo>
                  <a:cubicBezTo>
                    <a:pt x="51135" y="2152065"/>
                    <a:pt x="76235" y="2186586"/>
                    <a:pt x="101620" y="2222744"/>
                  </a:cubicBezTo>
                  <a:cubicBezTo>
                    <a:pt x="489585" y="2775245"/>
                    <a:pt x="906035" y="3010961"/>
                    <a:pt x="1494064" y="3010961"/>
                  </a:cubicBezTo>
                  <a:cubicBezTo>
                    <a:pt x="1879987" y="3010961"/>
                    <a:pt x="2163144" y="2818935"/>
                    <a:pt x="2551110" y="2526044"/>
                  </a:cubicBezTo>
                  <a:cubicBezTo>
                    <a:pt x="2594452" y="2493317"/>
                    <a:pt x="2637795" y="2460984"/>
                    <a:pt x="2679751" y="2429754"/>
                  </a:cubicBezTo>
                  <a:cubicBezTo>
                    <a:pt x="2907158" y="2260282"/>
                    <a:pt x="3121914" y="2100194"/>
                    <a:pt x="3264840" y="1926383"/>
                  </a:cubicBezTo>
                  <a:cubicBezTo>
                    <a:pt x="3401480" y="1760224"/>
                    <a:pt x="3462454" y="1593511"/>
                    <a:pt x="3462454" y="1385790"/>
                  </a:cubicBezTo>
                  <a:cubicBezTo>
                    <a:pt x="3462454" y="865148"/>
                    <a:pt x="3304918" y="397028"/>
                    <a:pt x="3018820" y="67626"/>
                  </a:cubicBezTo>
                  <a:close/>
                </a:path>
              </a:pathLst>
            </a:custGeom>
            <a:noFill/>
            <a:ln w="158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7" name="Freeform: Shape 56">
              <a:extLst>
                <a:ext uri="{FF2B5EF4-FFF2-40B4-BE49-F238E27FC236}">
                  <a16:creationId xmlns:a16="http://schemas.microsoft.com/office/drawing/2014/main" id="{F47D3E70-A759-410D-B5DB-855218E138C3}"/>
                </a:ext>
              </a:extLst>
            </p:cNvPr>
            <p:cNvSpPr/>
            <p:nvPr/>
          </p:nvSpPr>
          <p:spPr>
            <a:xfrm flipH="1">
              <a:off x="8243247" y="9274"/>
              <a:ext cx="3948447" cy="3411460"/>
            </a:xfrm>
            <a:custGeom>
              <a:avLst/>
              <a:gdLst>
                <a:gd name="connsiteX0" fmla="*/ 3564894 w 3904481"/>
                <a:gd name="connsiteY0" fmla="*/ 0 h 3411460"/>
                <a:gd name="connsiteX1" fmla="*/ 0 w 3904481"/>
                <a:gd name="connsiteY1" fmla="*/ 0 h 3411460"/>
                <a:gd name="connsiteX2" fmla="*/ 0 w 3904481"/>
                <a:gd name="connsiteY2" fmla="*/ 2659993 h 3411460"/>
                <a:gd name="connsiteX3" fmla="*/ 1876 w 3904481"/>
                <a:gd name="connsiteY3" fmla="*/ 2662425 h 3411460"/>
                <a:gd name="connsiteX4" fmla="*/ 1514161 w 3904481"/>
                <a:gd name="connsiteY4" fmla="*/ 3411460 h 3411460"/>
                <a:gd name="connsiteX5" fmla="*/ 2797788 w 3904481"/>
                <a:gd name="connsiteY5" fmla="*/ 2801744 h 3411460"/>
                <a:gd name="connsiteX6" fmla="*/ 2954004 w 3904481"/>
                <a:gd name="connsiteY6" fmla="*/ 2680673 h 3411460"/>
                <a:gd name="connsiteX7" fmla="*/ 3664508 w 3904481"/>
                <a:gd name="connsiteY7" fmla="*/ 2047754 h 3411460"/>
                <a:gd name="connsiteX8" fmla="*/ 3904481 w 3904481"/>
                <a:gd name="connsiteY8" fmla="*/ 1368033 h 3411460"/>
                <a:gd name="connsiteX9" fmla="*/ 3596499 w 3904481"/>
                <a:gd name="connsiteY9" fmla="*/ 52268 h 3411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04481" h="3411460">
                  <a:moveTo>
                    <a:pt x="3564894" y="0"/>
                  </a:moveTo>
                  <a:lnTo>
                    <a:pt x="0" y="0"/>
                  </a:lnTo>
                  <a:lnTo>
                    <a:pt x="0" y="2659993"/>
                  </a:lnTo>
                  <a:lnTo>
                    <a:pt x="1876" y="2662425"/>
                  </a:lnTo>
                  <a:cubicBezTo>
                    <a:pt x="424055" y="3184544"/>
                    <a:pt x="889346" y="3411460"/>
                    <a:pt x="1514161" y="3411460"/>
                  </a:cubicBezTo>
                  <a:cubicBezTo>
                    <a:pt x="1982808" y="3411460"/>
                    <a:pt x="2326661" y="3170014"/>
                    <a:pt x="2797788" y="2801744"/>
                  </a:cubicBezTo>
                  <a:cubicBezTo>
                    <a:pt x="2850420" y="2760595"/>
                    <a:pt x="2903054" y="2719940"/>
                    <a:pt x="2954004" y="2680673"/>
                  </a:cubicBezTo>
                  <a:cubicBezTo>
                    <a:pt x="3230156" y="2467586"/>
                    <a:pt x="3490946" y="2266297"/>
                    <a:pt x="3664508" y="2047754"/>
                  </a:cubicBezTo>
                  <a:cubicBezTo>
                    <a:pt x="3830437" y="1838832"/>
                    <a:pt x="3904481" y="1629214"/>
                    <a:pt x="3904481" y="1368033"/>
                  </a:cubicBezTo>
                  <a:cubicBezTo>
                    <a:pt x="3904481" y="877057"/>
                    <a:pt x="3796872" y="423228"/>
                    <a:pt x="3596499" y="52268"/>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grpSp>
        <p:nvGrpSpPr>
          <p:cNvPr id="9" name="Group 8">
            <a:extLst>
              <a:ext uri="{FF2B5EF4-FFF2-40B4-BE49-F238E27FC236}">
                <a16:creationId xmlns:a16="http://schemas.microsoft.com/office/drawing/2014/main" id="{90302A25-2D4F-4AD5-B0E9-C12184C3599E}"/>
              </a:ext>
            </a:extLst>
          </p:cNvPr>
          <p:cNvGrpSpPr/>
          <p:nvPr/>
        </p:nvGrpSpPr>
        <p:grpSpPr>
          <a:xfrm>
            <a:off x="-1" y="1355238"/>
            <a:ext cx="4381339" cy="5510713"/>
            <a:chOff x="0" y="1347287"/>
            <a:chExt cx="4259808" cy="5510713"/>
          </a:xfrm>
        </p:grpSpPr>
        <p:sp>
          <p:nvSpPr>
            <p:cNvPr id="59" name="Freeform: Shape 58">
              <a:extLst>
                <a:ext uri="{FF2B5EF4-FFF2-40B4-BE49-F238E27FC236}">
                  <a16:creationId xmlns:a16="http://schemas.microsoft.com/office/drawing/2014/main" id="{E227AF03-773A-4B1E-8FED-67198038E60D}"/>
                </a:ext>
              </a:extLst>
            </p:cNvPr>
            <p:cNvSpPr/>
            <p:nvPr/>
          </p:nvSpPr>
          <p:spPr>
            <a:xfrm>
              <a:off x="0" y="1676545"/>
              <a:ext cx="4174269" cy="5181455"/>
            </a:xfrm>
            <a:custGeom>
              <a:avLst/>
              <a:gdLst>
                <a:gd name="connsiteX0" fmla="*/ 1155130 w 4174269"/>
                <a:gd name="connsiteY0" fmla="*/ 990 h 5181455"/>
                <a:gd name="connsiteX1" fmla="*/ 2396955 w 4174269"/>
                <a:gd name="connsiteY1" fmla="*/ 367328 h 5181455"/>
                <a:gd name="connsiteX2" fmla="*/ 3827960 w 4174269"/>
                <a:gd name="connsiteY2" fmla="*/ 4749328 h 5181455"/>
                <a:gd name="connsiteX3" fmla="*/ 3561502 w 4174269"/>
                <a:gd name="connsiteY3" fmla="*/ 5090948 h 5181455"/>
                <a:gd name="connsiteX4" fmla="*/ 3452726 w 4174269"/>
                <a:gd name="connsiteY4" fmla="*/ 5181455 h 5181455"/>
                <a:gd name="connsiteX5" fmla="*/ 0 w 4174269"/>
                <a:gd name="connsiteY5" fmla="*/ 5181455 h 5181455"/>
                <a:gd name="connsiteX6" fmla="*/ 0 w 4174269"/>
                <a:gd name="connsiteY6" fmla="*/ 251605 h 5181455"/>
                <a:gd name="connsiteX7" fmla="*/ 157396 w 4174269"/>
                <a:gd name="connsiteY7" fmla="*/ 182600 h 5181455"/>
                <a:gd name="connsiteX8" fmla="*/ 1155130 w 4174269"/>
                <a:gd name="connsiteY8" fmla="*/ 990 h 5181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74269" h="5181455">
                  <a:moveTo>
                    <a:pt x="1155130" y="990"/>
                  </a:moveTo>
                  <a:cubicBezTo>
                    <a:pt x="1564667" y="12730"/>
                    <a:pt x="1984593" y="129250"/>
                    <a:pt x="2396955" y="367328"/>
                  </a:cubicBezTo>
                  <a:cubicBezTo>
                    <a:pt x="3871760" y="1218807"/>
                    <a:pt x="4678347" y="3276416"/>
                    <a:pt x="3827960" y="4749328"/>
                  </a:cubicBezTo>
                  <a:cubicBezTo>
                    <a:pt x="3748235" y="4887417"/>
                    <a:pt x="3658928" y="4998272"/>
                    <a:pt x="3561502" y="5090948"/>
                  </a:cubicBezTo>
                  <a:lnTo>
                    <a:pt x="3452726" y="5181455"/>
                  </a:lnTo>
                  <a:lnTo>
                    <a:pt x="0" y="5181455"/>
                  </a:lnTo>
                  <a:lnTo>
                    <a:pt x="0" y="251605"/>
                  </a:lnTo>
                  <a:lnTo>
                    <a:pt x="157396" y="182600"/>
                  </a:lnTo>
                  <a:cubicBezTo>
                    <a:pt x="475610" y="54980"/>
                    <a:pt x="811718" y="-8854"/>
                    <a:pt x="1155130" y="990"/>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60" name="Freeform: Shape 59">
              <a:extLst>
                <a:ext uri="{FF2B5EF4-FFF2-40B4-BE49-F238E27FC236}">
                  <a16:creationId xmlns:a16="http://schemas.microsoft.com/office/drawing/2014/main" id="{D6FE8FAD-8A4A-49E1-AFAF-A074482295A9}"/>
                </a:ext>
              </a:extLst>
            </p:cNvPr>
            <p:cNvSpPr/>
            <p:nvPr/>
          </p:nvSpPr>
          <p:spPr>
            <a:xfrm>
              <a:off x="0" y="1347287"/>
              <a:ext cx="4259808" cy="5510713"/>
            </a:xfrm>
            <a:custGeom>
              <a:avLst/>
              <a:gdLst>
                <a:gd name="connsiteX0" fmla="*/ 948905 w 4259808"/>
                <a:gd name="connsiteY0" fmla="*/ 1556 h 5510713"/>
                <a:gd name="connsiteX1" fmla="*/ 2304106 w 4259808"/>
                <a:gd name="connsiteY1" fmla="*/ 405867 h 5510713"/>
                <a:gd name="connsiteX2" fmla="*/ 3890982 w 4259808"/>
                <a:gd name="connsiteY2" fmla="*/ 5156588 h 5510713"/>
                <a:gd name="connsiteX3" fmla="*/ 3680329 w 4259808"/>
                <a:gd name="connsiteY3" fmla="*/ 5445948 h 5510713"/>
                <a:gd name="connsiteX4" fmla="*/ 3616504 w 4259808"/>
                <a:gd name="connsiteY4" fmla="*/ 5510713 h 5510713"/>
                <a:gd name="connsiteX5" fmla="*/ 0 w 4259808"/>
                <a:gd name="connsiteY5" fmla="*/ 5510713 h 5510713"/>
                <a:gd name="connsiteX6" fmla="*/ 0 w 4259808"/>
                <a:gd name="connsiteY6" fmla="*/ 144797 h 5510713"/>
                <a:gd name="connsiteX7" fmla="*/ 164164 w 4259808"/>
                <a:gd name="connsiteY7" fmla="*/ 92266 h 5510713"/>
                <a:gd name="connsiteX8" fmla="*/ 948905 w 4259808"/>
                <a:gd name="connsiteY8" fmla="*/ 1556 h 551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59808" h="5510713">
                  <a:moveTo>
                    <a:pt x="948905" y="1556"/>
                  </a:moveTo>
                  <a:cubicBezTo>
                    <a:pt x="1395136" y="16867"/>
                    <a:pt x="1853354" y="145625"/>
                    <a:pt x="2304106" y="405867"/>
                  </a:cubicBezTo>
                  <a:cubicBezTo>
                    <a:pt x="3916211" y="1336616"/>
                    <a:pt x="4808028" y="3568218"/>
                    <a:pt x="3890982" y="5156588"/>
                  </a:cubicBezTo>
                  <a:cubicBezTo>
                    <a:pt x="3826502" y="5268272"/>
                    <a:pt x="3756052" y="5363347"/>
                    <a:pt x="3680329" y="5445948"/>
                  </a:cubicBezTo>
                  <a:lnTo>
                    <a:pt x="3616504" y="5510713"/>
                  </a:lnTo>
                  <a:lnTo>
                    <a:pt x="0" y="5510713"/>
                  </a:lnTo>
                  <a:lnTo>
                    <a:pt x="0" y="144797"/>
                  </a:lnTo>
                  <a:lnTo>
                    <a:pt x="164164" y="92266"/>
                  </a:lnTo>
                  <a:cubicBezTo>
                    <a:pt x="418657" y="23914"/>
                    <a:pt x="681631" y="-7614"/>
                    <a:pt x="948905" y="1556"/>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61" name="Freeform: Shape 60">
              <a:extLst>
                <a:ext uri="{FF2B5EF4-FFF2-40B4-BE49-F238E27FC236}">
                  <a16:creationId xmlns:a16="http://schemas.microsoft.com/office/drawing/2014/main" id="{0A7C4DFB-FDFD-4F28-8B00-287EB75C79EB}"/>
                </a:ext>
              </a:extLst>
            </p:cNvPr>
            <p:cNvSpPr/>
            <p:nvPr/>
          </p:nvSpPr>
          <p:spPr>
            <a:xfrm>
              <a:off x="0" y="1592806"/>
              <a:ext cx="4029221" cy="5265194"/>
            </a:xfrm>
            <a:custGeom>
              <a:avLst/>
              <a:gdLst>
                <a:gd name="connsiteX0" fmla="*/ 812878 w 4029221"/>
                <a:gd name="connsiteY0" fmla="*/ 840 h 5265194"/>
                <a:gd name="connsiteX1" fmla="*/ 960980 w 4029221"/>
                <a:gd name="connsiteY1" fmla="*/ 1442 h 5265194"/>
                <a:gd name="connsiteX2" fmla="*/ 2216856 w 4029221"/>
                <a:gd name="connsiteY2" fmla="*/ 376120 h 5265194"/>
                <a:gd name="connsiteX3" fmla="*/ 3687427 w 4029221"/>
                <a:gd name="connsiteY3" fmla="*/ 4778650 h 5265194"/>
                <a:gd name="connsiteX4" fmla="*/ 3267677 w 4029221"/>
                <a:gd name="connsiteY4" fmla="*/ 5245601 h 5265194"/>
                <a:gd name="connsiteX5" fmla="*/ 3237167 w 4029221"/>
                <a:gd name="connsiteY5" fmla="*/ 5265194 h 5265194"/>
                <a:gd name="connsiteX6" fmla="*/ 0 w 4029221"/>
                <a:gd name="connsiteY6" fmla="*/ 5265194 h 5265194"/>
                <a:gd name="connsiteX7" fmla="*/ 0 w 4029221"/>
                <a:gd name="connsiteY7" fmla="*/ 162790 h 5265194"/>
                <a:gd name="connsiteX8" fmla="*/ 58408 w 4029221"/>
                <a:gd name="connsiteY8" fmla="*/ 139352 h 5265194"/>
                <a:gd name="connsiteX9" fmla="*/ 812878 w 4029221"/>
                <a:gd name="connsiteY9" fmla="*/ 840 h 5265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29221" h="5265194">
                  <a:moveTo>
                    <a:pt x="812878" y="840"/>
                  </a:moveTo>
                  <a:cubicBezTo>
                    <a:pt x="862065" y="-449"/>
                    <a:pt x="911443" y="-258"/>
                    <a:pt x="960980" y="1442"/>
                  </a:cubicBezTo>
                  <a:cubicBezTo>
                    <a:pt x="1374507" y="15631"/>
                    <a:pt x="1799140" y="134952"/>
                    <a:pt x="2216856" y="376120"/>
                  </a:cubicBezTo>
                  <a:cubicBezTo>
                    <a:pt x="3710806" y="1238652"/>
                    <a:pt x="4537261" y="3306696"/>
                    <a:pt x="3687427" y="4778650"/>
                  </a:cubicBezTo>
                  <a:cubicBezTo>
                    <a:pt x="3567917" y="4985647"/>
                    <a:pt x="3426282" y="5131074"/>
                    <a:pt x="3267677" y="5245601"/>
                  </a:cubicBezTo>
                  <a:lnTo>
                    <a:pt x="3237167" y="5265194"/>
                  </a:lnTo>
                  <a:lnTo>
                    <a:pt x="0" y="5265194"/>
                  </a:lnTo>
                  <a:lnTo>
                    <a:pt x="0" y="162790"/>
                  </a:lnTo>
                  <a:lnTo>
                    <a:pt x="58408" y="139352"/>
                  </a:lnTo>
                  <a:cubicBezTo>
                    <a:pt x="301661" y="55163"/>
                    <a:pt x="554646" y="7607"/>
                    <a:pt x="812878" y="840"/>
                  </a:cubicBezTo>
                  <a:close/>
                </a:path>
              </a:pathLst>
            </a:custGeom>
            <a:noFill/>
            <a:ln w="1905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62" name="Freeform: Shape 61">
              <a:extLst>
                <a:ext uri="{FF2B5EF4-FFF2-40B4-BE49-F238E27FC236}">
                  <a16:creationId xmlns:a16="http://schemas.microsoft.com/office/drawing/2014/main" id="{B6E867DF-0B62-429A-A554-CBE585048439}"/>
                </a:ext>
              </a:extLst>
            </p:cNvPr>
            <p:cNvSpPr/>
            <p:nvPr/>
          </p:nvSpPr>
          <p:spPr>
            <a:xfrm>
              <a:off x="0" y="2147333"/>
              <a:ext cx="3702048" cy="4710667"/>
            </a:xfrm>
            <a:custGeom>
              <a:avLst/>
              <a:gdLst>
                <a:gd name="connsiteX0" fmla="*/ 1057511 w 3702048"/>
                <a:gd name="connsiteY0" fmla="*/ 1243 h 4710667"/>
                <a:gd name="connsiteX1" fmla="*/ 2139959 w 3702048"/>
                <a:gd name="connsiteY1" fmla="*/ 324180 h 4710667"/>
                <a:gd name="connsiteX2" fmla="*/ 3407455 w 3702048"/>
                <a:gd name="connsiteY2" fmla="*/ 4118750 h 4710667"/>
                <a:gd name="connsiteX3" fmla="*/ 2754080 w 3702048"/>
                <a:gd name="connsiteY3" fmla="*/ 4690965 h 4710667"/>
                <a:gd name="connsiteX4" fmla="*/ 2711405 w 3702048"/>
                <a:gd name="connsiteY4" fmla="*/ 4710667 h 4710667"/>
                <a:gd name="connsiteX5" fmla="*/ 0 w 3702048"/>
                <a:gd name="connsiteY5" fmla="*/ 4710667 h 4710667"/>
                <a:gd name="connsiteX6" fmla="*/ 0 w 3702048"/>
                <a:gd name="connsiteY6" fmla="*/ 239601 h 4710667"/>
                <a:gd name="connsiteX7" fmla="*/ 72857 w 3702048"/>
                <a:gd name="connsiteY7" fmla="*/ 203063 h 4710667"/>
                <a:gd name="connsiteX8" fmla="*/ 1057511 w 3702048"/>
                <a:gd name="connsiteY8" fmla="*/ 1243 h 4710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02048" h="4710667">
                  <a:moveTo>
                    <a:pt x="1057511" y="1243"/>
                  </a:moveTo>
                  <a:cubicBezTo>
                    <a:pt x="1413932" y="13473"/>
                    <a:pt x="1779927" y="116316"/>
                    <a:pt x="2139959" y="324180"/>
                  </a:cubicBezTo>
                  <a:cubicBezTo>
                    <a:pt x="3427605" y="1067603"/>
                    <a:pt x="4139931" y="2850064"/>
                    <a:pt x="3407455" y="4118750"/>
                  </a:cubicBezTo>
                  <a:cubicBezTo>
                    <a:pt x="3235777" y="4416105"/>
                    <a:pt x="3011128" y="4566048"/>
                    <a:pt x="2754080" y="4690965"/>
                  </a:cubicBezTo>
                  <a:lnTo>
                    <a:pt x="2711405" y="4710667"/>
                  </a:lnTo>
                  <a:lnTo>
                    <a:pt x="0" y="4710667"/>
                  </a:lnTo>
                  <a:lnTo>
                    <a:pt x="0" y="239601"/>
                  </a:lnTo>
                  <a:lnTo>
                    <a:pt x="72857" y="203063"/>
                  </a:lnTo>
                  <a:cubicBezTo>
                    <a:pt x="383165" y="61024"/>
                    <a:pt x="715942" y="-10476"/>
                    <a:pt x="1057511" y="1243"/>
                  </a:cubicBezTo>
                  <a:close/>
                </a:path>
              </a:pathLst>
            </a:custGeom>
            <a:noFill/>
            <a:ln w="158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grpSp>
      <p:sp>
        <p:nvSpPr>
          <p:cNvPr id="2" name="Title 1"/>
          <p:cNvSpPr>
            <a:spLocks noGrp="1"/>
          </p:cNvSpPr>
          <p:nvPr>
            <p:ph type="title"/>
          </p:nvPr>
        </p:nvSpPr>
        <p:spPr>
          <a:xfrm>
            <a:off x="4654296" y="3420734"/>
            <a:ext cx="6665976" cy="2129674"/>
          </a:xfrm>
        </p:spPr>
        <p:txBody>
          <a:bodyPr anchor="b">
            <a:noAutofit/>
          </a:bodyPr>
          <a:lstStyle>
            <a:lvl1pPr algn="l">
              <a:lnSpc>
                <a:spcPct val="110000"/>
              </a:lnSpc>
              <a:defRPr sz="4800" cap="none" baseline="0">
                <a:solidFill>
                  <a:schemeClr val="tx1">
                    <a:lumMod val="75000"/>
                    <a:lumOff val="25000"/>
                  </a:schemeClr>
                </a:solidFill>
              </a:defRPr>
            </a:lvl1pPr>
          </a:lstStyle>
          <a:p>
            <a:r>
              <a:rPr lang="en-US"/>
              <a:t>Click to edit Master title style</a:t>
            </a:r>
            <a:endParaRPr lang="en-US" dirty="0"/>
          </a:p>
        </p:txBody>
      </p:sp>
      <p:sp>
        <p:nvSpPr>
          <p:cNvPr id="23" name="Footer Placeholder 22">
            <a:extLst>
              <a:ext uri="{FF2B5EF4-FFF2-40B4-BE49-F238E27FC236}">
                <a16:creationId xmlns:a16="http://schemas.microsoft.com/office/drawing/2014/main" id="{E197B67B-BA44-4D2A-B31D-35A89323C4B1}"/>
              </a:ext>
            </a:extLst>
          </p:cNvPr>
          <p:cNvSpPr>
            <a:spLocks noGrp="1"/>
          </p:cNvSpPr>
          <p:nvPr>
            <p:ph type="ftr" sz="quarter" idx="11"/>
          </p:nvPr>
        </p:nvSpPr>
        <p:spPr>
          <a:xfrm>
            <a:off x="4654296" y="6170490"/>
            <a:ext cx="5713314" cy="457200"/>
          </a:xfrm>
        </p:spPr>
        <p:txBody>
          <a:bodyPr/>
          <a:lstStyle/>
          <a:p>
            <a:endParaRPr lang="en-US" dirty="0"/>
          </a:p>
        </p:txBody>
      </p:sp>
      <p:sp>
        <p:nvSpPr>
          <p:cNvPr id="27" name="Slide Number Placeholder 26">
            <a:extLst>
              <a:ext uri="{FF2B5EF4-FFF2-40B4-BE49-F238E27FC236}">
                <a16:creationId xmlns:a16="http://schemas.microsoft.com/office/drawing/2014/main" id="{1D718595-24D3-4517-A62E-C1F493407AAE}"/>
              </a:ext>
            </a:extLst>
          </p:cNvPr>
          <p:cNvSpPr>
            <a:spLocks noGrp="1"/>
          </p:cNvSpPr>
          <p:nvPr>
            <p:ph type="sldNum" sz="quarter" idx="12"/>
          </p:nvPr>
        </p:nvSpPr>
        <p:spPr/>
        <p:txBody>
          <a:bodyPr/>
          <a:lstStyle/>
          <a:p>
            <a:pPr algn="l"/>
            <a:fld id="{FAEF9944-A4F6-4C59-AEBD-678D6480B8EA}" type="slidenum">
              <a:rPr lang="en-US" smtClean="0"/>
              <a:pPr algn="l"/>
              <a:t>‹#›</a:t>
            </a:fld>
            <a:endParaRPr lang="en-US" dirty="0"/>
          </a:p>
        </p:txBody>
      </p:sp>
      <p:sp>
        <p:nvSpPr>
          <p:cNvPr id="3" name="Text Placeholder 2"/>
          <p:cNvSpPr>
            <a:spLocks noGrp="1"/>
          </p:cNvSpPr>
          <p:nvPr>
            <p:ph type="body" idx="1"/>
          </p:nvPr>
        </p:nvSpPr>
        <p:spPr>
          <a:xfrm>
            <a:off x="4654295" y="5550408"/>
            <a:ext cx="6665975" cy="512064"/>
          </a:xfrm>
        </p:spPr>
        <p:txBody>
          <a:bodyPr>
            <a:normAutofit/>
          </a:bodyPr>
          <a:lstStyle>
            <a:lvl1pPr marL="0" indent="0" algn="l">
              <a:lnSpc>
                <a:spcPct val="130000"/>
              </a:lnSpc>
              <a:spcBef>
                <a:spcPts val="0"/>
              </a:spcBef>
              <a:buNone/>
              <a:defRPr sz="2000" baseline="0">
                <a:solidFill>
                  <a:schemeClr val="tx1">
                    <a:lumMod val="75000"/>
                    <a:lumOff val="2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8" name="Date Placeholder 17">
            <a:extLst>
              <a:ext uri="{FF2B5EF4-FFF2-40B4-BE49-F238E27FC236}">
                <a16:creationId xmlns:a16="http://schemas.microsoft.com/office/drawing/2014/main" id="{3C6217BB-A228-414D-92D9-E1D1EFEB8BE6}"/>
              </a:ext>
            </a:extLst>
          </p:cNvPr>
          <p:cNvSpPr>
            <a:spLocks noGrp="1"/>
          </p:cNvSpPr>
          <p:nvPr>
            <p:ph type="dt" sz="half" idx="10"/>
          </p:nvPr>
        </p:nvSpPr>
        <p:spPr>
          <a:xfrm>
            <a:off x="640080" y="6170491"/>
            <a:ext cx="2840083" cy="457200"/>
          </a:xfrm>
        </p:spPr>
        <p:txBody>
          <a:bodyPr/>
          <a:lstStyle>
            <a:lvl1pPr algn="l">
              <a:defRPr/>
            </a:lvl1pPr>
          </a:lstStyle>
          <a:p>
            <a:fld id="{E72EB70D-CD01-44DA-83B3-8FEB3383D307}" type="datetime1">
              <a:rPr lang="en-US" smtClean="0"/>
              <a:t>4/24/2025</a:t>
            </a:fld>
            <a:endParaRPr lang="en-US" dirty="0"/>
          </a:p>
        </p:txBody>
      </p:sp>
    </p:spTree>
    <p:extLst>
      <p:ext uri="{BB962C8B-B14F-4D97-AF65-F5344CB8AC3E}">
        <p14:creationId xmlns:p14="http://schemas.microsoft.com/office/powerpoint/2010/main" val="97470906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Kuvatekstillinen kuv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9C2EF1C-58A8-BAB0-0B57-95894E8E5466}"/>
              </a:ext>
            </a:extLst>
          </p:cNvPr>
          <p:cNvSpPr>
            <a:spLocks noGrp="1"/>
          </p:cNvSpPr>
          <p:nvPr>
            <p:ph type="title"/>
          </p:nvPr>
        </p:nvSpPr>
        <p:spPr>
          <a:xfrm>
            <a:off x="839788" y="457200"/>
            <a:ext cx="3932237" cy="1600200"/>
          </a:xfrm>
        </p:spPr>
        <p:txBody>
          <a:bodyPr anchor="b"/>
          <a:lstStyle>
            <a:lvl1pPr>
              <a:defRPr sz="3200"/>
            </a:lvl1pPr>
          </a:lstStyle>
          <a:p>
            <a:r>
              <a:rPr lang="fi-FI"/>
              <a:t>Muokkaa ots. perustyyl. napsautt.</a:t>
            </a:r>
          </a:p>
        </p:txBody>
      </p:sp>
      <p:sp>
        <p:nvSpPr>
          <p:cNvPr id="3" name="Kuvan paikkamerkki 2">
            <a:extLst>
              <a:ext uri="{FF2B5EF4-FFF2-40B4-BE49-F238E27FC236}">
                <a16:creationId xmlns:a16="http://schemas.microsoft.com/office/drawing/2014/main" id="{2AA1ED7A-ADEC-7C5A-A34C-4DA1B270D3B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i-FI"/>
          </a:p>
        </p:txBody>
      </p:sp>
      <p:sp>
        <p:nvSpPr>
          <p:cNvPr id="4" name="Tekstin paikkamerkki 3">
            <a:extLst>
              <a:ext uri="{FF2B5EF4-FFF2-40B4-BE49-F238E27FC236}">
                <a16:creationId xmlns:a16="http://schemas.microsoft.com/office/drawing/2014/main" id="{6A41CFE1-C6C1-4287-8A27-43A2236F577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a:extLst>
              <a:ext uri="{FF2B5EF4-FFF2-40B4-BE49-F238E27FC236}">
                <a16:creationId xmlns:a16="http://schemas.microsoft.com/office/drawing/2014/main" id="{CF619811-86BE-801B-A0C7-AC7E8B6C33D0}"/>
              </a:ext>
            </a:extLst>
          </p:cNvPr>
          <p:cNvSpPr>
            <a:spLocks noGrp="1"/>
          </p:cNvSpPr>
          <p:nvPr>
            <p:ph type="dt" sz="half" idx="10"/>
          </p:nvPr>
        </p:nvSpPr>
        <p:spPr/>
        <p:txBody>
          <a:bodyPr/>
          <a:lstStyle/>
          <a:p>
            <a:fld id="{D9FCA69D-24F7-4A7C-8315-514267E98FDA}" type="datetimeFigureOut">
              <a:rPr lang="fi-FI" smtClean="0"/>
              <a:t>24.4.2025</a:t>
            </a:fld>
            <a:endParaRPr lang="fi-FI"/>
          </a:p>
        </p:txBody>
      </p:sp>
      <p:sp>
        <p:nvSpPr>
          <p:cNvPr id="6" name="Alatunnisteen paikkamerkki 5">
            <a:extLst>
              <a:ext uri="{FF2B5EF4-FFF2-40B4-BE49-F238E27FC236}">
                <a16:creationId xmlns:a16="http://schemas.microsoft.com/office/drawing/2014/main" id="{4EA86E88-95A4-51FB-4B08-02F7568D2A08}"/>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21BF129A-C655-1E70-8CA8-F73480906BA7}"/>
              </a:ext>
            </a:extLst>
          </p:cNvPr>
          <p:cNvSpPr>
            <a:spLocks noGrp="1"/>
          </p:cNvSpPr>
          <p:nvPr>
            <p:ph type="sldNum" sz="quarter" idx="12"/>
          </p:nvPr>
        </p:nvSpPr>
        <p:spPr/>
        <p:txBody>
          <a:bodyPr/>
          <a:lstStyle/>
          <a:p>
            <a:fld id="{8642D2B7-234E-452E-9BFF-CDEE5F9BAE32}" type="slidenum">
              <a:rPr lang="fi-FI" smtClean="0"/>
              <a:t>‹#›</a:t>
            </a:fld>
            <a:endParaRPr lang="fi-FI"/>
          </a:p>
        </p:txBody>
      </p:sp>
    </p:spTree>
    <p:extLst>
      <p:ext uri="{BB962C8B-B14F-4D97-AF65-F5344CB8AC3E}">
        <p14:creationId xmlns:p14="http://schemas.microsoft.com/office/powerpoint/2010/main" val="14949288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5C19B34-7085-74C2-7EE4-19A71557E154}"/>
              </a:ext>
            </a:extLst>
          </p:cNvPr>
          <p:cNvSpPr>
            <a:spLocks noGrp="1"/>
          </p:cNvSpPr>
          <p:nvPr>
            <p:ph type="title"/>
          </p:nvPr>
        </p:nvSpPr>
        <p:spPr/>
        <p:txBody>
          <a:bodyPr/>
          <a:lstStyle/>
          <a:p>
            <a:r>
              <a:rPr lang="fi-FI"/>
              <a:t>Muokkaa ots. perustyyl. napsautt.</a:t>
            </a:r>
          </a:p>
        </p:txBody>
      </p:sp>
      <p:sp>
        <p:nvSpPr>
          <p:cNvPr id="3" name="Pystysuoran tekstin paikkamerkki 2">
            <a:extLst>
              <a:ext uri="{FF2B5EF4-FFF2-40B4-BE49-F238E27FC236}">
                <a16:creationId xmlns:a16="http://schemas.microsoft.com/office/drawing/2014/main" id="{430105E2-C78C-4C6F-0436-6A3CD400BEFC}"/>
              </a:ext>
            </a:extLst>
          </p:cNvPr>
          <p:cNvSpPr>
            <a:spLocks noGrp="1"/>
          </p:cNvSpPr>
          <p:nvPr>
            <p:ph type="body" orient="vert" idx="1"/>
          </p:nvPr>
        </p:nvSpPr>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85E8FD2E-36A9-74B2-37EA-81E7A84D5B9A}"/>
              </a:ext>
            </a:extLst>
          </p:cNvPr>
          <p:cNvSpPr>
            <a:spLocks noGrp="1"/>
          </p:cNvSpPr>
          <p:nvPr>
            <p:ph type="dt" sz="half" idx="10"/>
          </p:nvPr>
        </p:nvSpPr>
        <p:spPr/>
        <p:txBody>
          <a:bodyPr/>
          <a:lstStyle/>
          <a:p>
            <a:fld id="{D9FCA69D-24F7-4A7C-8315-514267E98FDA}" type="datetimeFigureOut">
              <a:rPr lang="fi-FI" smtClean="0"/>
              <a:t>24.4.2025</a:t>
            </a:fld>
            <a:endParaRPr lang="fi-FI"/>
          </a:p>
        </p:txBody>
      </p:sp>
      <p:sp>
        <p:nvSpPr>
          <p:cNvPr id="5" name="Alatunnisteen paikkamerkki 4">
            <a:extLst>
              <a:ext uri="{FF2B5EF4-FFF2-40B4-BE49-F238E27FC236}">
                <a16:creationId xmlns:a16="http://schemas.microsoft.com/office/drawing/2014/main" id="{26235A51-A5F5-C6BD-6B15-72898B7A99B9}"/>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849E0F56-6DE6-EA68-BEA7-D0540672FAF6}"/>
              </a:ext>
            </a:extLst>
          </p:cNvPr>
          <p:cNvSpPr>
            <a:spLocks noGrp="1"/>
          </p:cNvSpPr>
          <p:nvPr>
            <p:ph type="sldNum" sz="quarter" idx="12"/>
          </p:nvPr>
        </p:nvSpPr>
        <p:spPr/>
        <p:txBody>
          <a:bodyPr/>
          <a:lstStyle/>
          <a:p>
            <a:fld id="{8642D2B7-234E-452E-9BFF-CDEE5F9BAE32}" type="slidenum">
              <a:rPr lang="fi-FI" smtClean="0"/>
              <a:t>‹#›</a:t>
            </a:fld>
            <a:endParaRPr lang="fi-FI"/>
          </a:p>
        </p:txBody>
      </p:sp>
    </p:spTree>
    <p:extLst>
      <p:ext uri="{BB962C8B-B14F-4D97-AF65-F5344CB8AC3E}">
        <p14:creationId xmlns:p14="http://schemas.microsoft.com/office/powerpoint/2010/main" val="428451430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Pystysuora otsikko 1">
            <a:extLst>
              <a:ext uri="{FF2B5EF4-FFF2-40B4-BE49-F238E27FC236}">
                <a16:creationId xmlns:a16="http://schemas.microsoft.com/office/drawing/2014/main" id="{44C34802-4B96-32CC-F631-4EC29563ED8C}"/>
              </a:ext>
            </a:extLst>
          </p:cNvPr>
          <p:cNvSpPr>
            <a:spLocks noGrp="1"/>
          </p:cNvSpPr>
          <p:nvPr>
            <p:ph type="title" orient="vert"/>
          </p:nvPr>
        </p:nvSpPr>
        <p:spPr>
          <a:xfrm>
            <a:off x="8724900" y="365125"/>
            <a:ext cx="2628900" cy="5811838"/>
          </a:xfrm>
        </p:spPr>
        <p:txBody>
          <a:bodyPr vert="eaVert"/>
          <a:lstStyle/>
          <a:p>
            <a:r>
              <a:rPr lang="fi-FI"/>
              <a:t>Muokkaa ots. perustyyl. napsautt.</a:t>
            </a:r>
          </a:p>
        </p:txBody>
      </p:sp>
      <p:sp>
        <p:nvSpPr>
          <p:cNvPr id="3" name="Pystysuoran tekstin paikkamerkki 2">
            <a:extLst>
              <a:ext uri="{FF2B5EF4-FFF2-40B4-BE49-F238E27FC236}">
                <a16:creationId xmlns:a16="http://schemas.microsoft.com/office/drawing/2014/main" id="{ADBE60B0-6563-6C3C-D1B2-5C82773D5496}"/>
              </a:ext>
            </a:extLst>
          </p:cNvPr>
          <p:cNvSpPr>
            <a:spLocks noGrp="1"/>
          </p:cNvSpPr>
          <p:nvPr>
            <p:ph type="body" orient="vert" idx="1"/>
          </p:nvPr>
        </p:nvSpPr>
        <p:spPr>
          <a:xfrm>
            <a:off x="838200" y="365125"/>
            <a:ext cx="7734300" cy="5811838"/>
          </a:xfrm>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47B6179C-DA6B-9C99-0728-13A6D371E185}"/>
              </a:ext>
            </a:extLst>
          </p:cNvPr>
          <p:cNvSpPr>
            <a:spLocks noGrp="1"/>
          </p:cNvSpPr>
          <p:nvPr>
            <p:ph type="dt" sz="half" idx="10"/>
          </p:nvPr>
        </p:nvSpPr>
        <p:spPr/>
        <p:txBody>
          <a:bodyPr/>
          <a:lstStyle/>
          <a:p>
            <a:fld id="{D9FCA69D-24F7-4A7C-8315-514267E98FDA}" type="datetimeFigureOut">
              <a:rPr lang="fi-FI" smtClean="0"/>
              <a:t>24.4.2025</a:t>
            </a:fld>
            <a:endParaRPr lang="fi-FI"/>
          </a:p>
        </p:txBody>
      </p:sp>
      <p:sp>
        <p:nvSpPr>
          <p:cNvPr id="5" name="Alatunnisteen paikkamerkki 4">
            <a:extLst>
              <a:ext uri="{FF2B5EF4-FFF2-40B4-BE49-F238E27FC236}">
                <a16:creationId xmlns:a16="http://schemas.microsoft.com/office/drawing/2014/main" id="{0D7BC15A-6065-E745-2A89-1E7E005381C4}"/>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1B2AB6BC-68D1-D122-C810-038C30FAAE5F}"/>
              </a:ext>
            </a:extLst>
          </p:cNvPr>
          <p:cNvSpPr>
            <a:spLocks noGrp="1"/>
          </p:cNvSpPr>
          <p:nvPr>
            <p:ph type="sldNum" sz="quarter" idx="12"/>
          </p:nvPr>
        </p:nvSpPr>
        <p:spPr/>
        <p:txBody>
          <a:bodyPr/>
          <a:lstStyle/>
          <a:p>
            <a:fld id="{8642D2B7-234E-452E-9BFF-CDEE5F9BAE32}" type="slidenum">
              <a:rPr lang="fi-FI" smtClean="0"/>
              <a:t>‹#›</a:t>
            </a:fld>
            <a:endParaRPr lang="fi-FI"/>
          </a:p>
        </p:txBody>
      </p:sp>
    </p:spTree>
    <p:extLst>
      <p:ext uri="{BB962C8B-B14F-4D97-AF65-F5344CB8AC3E}">
        <p14:creationId xmlns:p14="http://schemas.microsoft.com/office/powerpoint/2010/main" val="75730869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0" name="Group 9"/>
          <p:cNvGrpSpPr/>
          <p:nvPr/>
        </p:nvGrpSpPr>
        <p:grpSpPr>
          <a:xfrm>
            <a:off x="9649215" y="4068923"/>
            <a:ext cx="1080904" cy="1080902"/>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2" name="Title 1"/>
          <p:cNvSpPr>
            <a:spLocks noGrp="1"/>
          </p:cNvSpPr>
          <p:nvPr>
            <p:ph type="ctrTitle"/>
          </p:nvPr>
        </p:nvSpPr>
        <p:spPr>
          <a:xfrm>
            <a:off x="1051560" y="1432223"/>
            <a:ext cx="9966960" cy="3035808"/>
          </a:xfrm>
        </p:spPr>
        <p:txBody>
          <a:bodyPr anchor="ctr">
            <a:noAutofit/>
          </a:bodyPr>
          <a:lstStyle>
            <a:lvl1pPr algn="l">
              <a:lnSpc>
                <a:spcPct val="80000"/>
              </a:lnSpc>
              <a:defRPr sz="9600" cap="all" baseline="0">
                <a:blipFill dpi="0" rotWithShape="1">
                  <a:blip r:embed="rId4"/>
                  <a:srcRect/>
                  <a:tile tx="6350" ty="-127000" sx="65000" sy="64000" flip="none" algn="tl"/>
                </a:blipFill>
              </a:defRPr>
            </a:lvl1pPr>
          </a:lstStyle>
          <a:p>
            <a:r>
              <a:rPr lang="en-US" dirty="0"/>
              <a:t>Click to edit Master title style</a:t>
            </a:r>
          </a:p>
        </p:txBody>
      </p:sp>
      <p:sp>
        <p:nvSpPr>
          <p:cNvPr id="3" name="Subtitle 2"/>
          <p:cNvSpPr>
            <a:spLocks noGrp="1"/>
          </p:cNvSpPr>
          <p:nvPr>
            <p:ph type="subTitle" idx="1"/>
          </p:nvPr>
        </p:nvSpPr>
        <p:spPr>
          <a:xfrm>
            <a:off x="1069848" y="4389120"/>
            <a:ext cx="7891272" cy="1069848"/>
          </a:xfrm>
        </p:spPr>
        <p:txBody>
          <a:bodyPr>
            <a:normAutofit/>
          </a:bodyPr>
          <a:lstStyle>
            <a:lvl1pPr marL="0" indent="0" algn="l">
              <a:buNone/>
              <a:defRPr sz="2200">
                <a:solidFill>
                  <a:schemeClr val="tx1"/>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4" name="Date Placeholder 3"/>
          <p:cNvSpPr>
            <a:spLocks noGrp="1"/>
          </p:cNvSpPr>
          <p:nvPr>
            <p:ph type="dt" sz="half" idx="10"/>
          </p:nvPr>
        </p:nvSpPr>
        <p:spPr/>
        <p:txBody>
          <a:bodyPr/>
          <a:lstStyle/>
          <a:p>
            <a:fld id="{83284890-85D2-4D7B-8EF5-15A9C1DB8F42}" type="datetimeFigureOut">
              <a:rPr lang="en-US" dirty="0"/>
              <a:t>4/24/2025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592733" y="4289334"/>
            <a:ext cx="1193868" cy="640080"/>
          </a:xfrm>
        </p:spPr>
        <p:txBody>
          <a:bodyPr/>
          <a:lstStyle>
            <a:lvl1pPr>
              <a:defRPr sz="2800"/>
            </a:lvl1pPr>
          </a:lstStyle>
          <a:p>
            <a:fld id="{4FAB73BC-B049-4115-A692-8D63A059BFB8}" type="slidenum">
              <a:rPr lang="en-US" dirty="0"/>
              <a:pPr/>
              <a:t>‹#›</a:t>
            </a:fld>
            <a:endParaRPr lang="en-US" dirty="0"/>
          </a:p>
        </p:txBody>
      </p:sp>
    </p:spTree>
    <p:extLst>
      <p:ext uri="{BB962C8B-B14F-4D97-AF65-F5344CB8AC3E}">
        <p14:creationId xmlns:p14="http://schemas.microsoft.com/office/powerpoint/2010/main" val="369405089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82F5661D-6934-4B32-B92C-470368BF1EC6}" type="datetimeFigureOut">
              <a:rPr lang="en-US" dirty="0"/>
              <a:t>4/24/2025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252378316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4917989"/>
            <a:ext cx="12192000" cy="194001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167128" y="1225296"/>
            <a:ext cx="9281160" cy="3520440"/>
          </a:xfrm>
        </p:spPr>
        <p:txBody>
          <a:bodyPr anchor="ctr">
            <a:normAutofit/>
          </a:bodyPr>
          <a:lstStyle>
            <a:lvl1pPr>
              <a:lnSpc>
                <a:spcPct val="80000"/>
              </a:lnSpc>
              <a:defRPr sz="8000" b="0"/>
            </a:lvl1pPr>
          </a:lstStyle>
          <a:p>
            <a:r>
              <a:rPr lang="en-US" dirty="0"/>
              <a:t>Click to edit Master title style</a:t>
            </a:r>
          </a:p>
        </p:txBody>
      </p:sp>
      <p:sp>
        <p:nvSpPr>
          <p:cNvPr id="3" name="Text Placeholder 2"/>
          <p:cNvSpPr>
            <a:spLocks noGrp="1"/>
          </p:cNvSpPr>
          <p:nvPr>
            <p:ph type="body" idx="1"/>
          </p:nvPr>
        </p:nvSpPr>
        <p:spPr>
          <a:xfrm>
            <a:off x="2165774" y="5020056"/>
            <a:ext cx="9052560" cy="1066800"/>
          </a:xfrm>
        </p:spPr>
        <p:txBody>
          <a:bodyPr anchor="t">
            <a:normAutofit/>
          </a:bodyPr>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a:xfrm>
            <a:off x="8593667" y="6272784"/>
            <a:ext cx="2644309" cy="365125"/>
          </a:xfrm>
        </p:spPr>
        <p:txBody>
          <a:bodyPr/>
          <a:lstStyle/>
          <a:p>
            <a:fld id="{C6F822A4-8DA6-4447-9B1F-C5DB58435268}" type="datetimeFigureOut">
              <a:rPr lang="en-US" dirty="0"/>
              <a:t>4/24/2025</a:t>
            </a:fld>
            <a:endParaRPr lang="en-US" dirty="0"/>
          </a:p>
        </p:txBody>
      </p:sp>
      <p:sp>
        <p:nvSpPr>
          <p:cNvPr id="5" name="Footer Placeholder 4"/>
          <p:cNvSpPr>
            <a:spLocks noGrp="1"/>
          </p:cNvSpPr>
          <p:nvPr>
            <p:ph type="ftr" sz="quarter" idx="11"/>
          </p:nvPr>
        </p:nvSpPr>
        <p:spPr>
          <a:xfrm>
            <a:off x="2182708" y="6272784"/>
            <a:ext cx="6327648" cy="365125"/>
          </a:xfrm>
        </p:spPr>
        <p:txBody>
          <a:bodyPr/>
          <a:lstStyle/>
          <a:p>
            <a:endParaRPr lang="en-US" dirty="0"/>
          </a:p>
        </p:txBody>
      </p:sp>
      <p:grpSp>
        <p:nvGrpSpPr>
          <p:cNvPr id="8" name="Group 7"/>
          <p:cNvGrpSpPr/>
          <p:nvPr/>
        </p:nvGrpSpPr>
        <p:grpSpPr>
          <a:xfrm>
            <a:off x="897399" y="2325848"/>
            <a:ext cx="1080904" cy="1080902"/>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6" name="Slide Number Placeholder 5"/>
          <p:cNvSpPr>
            <a:spLocks noGrp="1"/>
          </p:cNvSpPr>
          <p:nvPr>
            <p:ph type="sldNum" sz="quarter" idx="12"/>
          </p:nvPr>
        </p:nvSpPr>
        <p:spPr>
          <a:xfrm>
            <a:off x="843702" y="2506133"/>
            <a:ext cx="1188298" cy="720332"/>
          </a:xfrm>
        </p:spPr>
        <p:txBody>
          <a:bodyPr/>
          <a:lstStyle>
            <a:lvl1pPr>
              <a:defRPr sz="2800"/>
            </a:lvl1pPr>
          </a:lstStyle>
          <a:p>
            <a:fld id="{4FAB73BC-B049-4115-A692-8D63A059BFB8}" type="slidenum">
              <a:rPr lang="en-US" dirty="0"/>
              <a:pPr/>
              <a:t>‹#›</a:t>
            </a:fld>
            <a:endParaRPr lang="en-US" dirty="0"/>
          </a:p>
        </p:txBody>
      </p:sp>
    </p:spTree>
    <p:extLst>
      <p:ext uri="{BB962C8B-B14F-4D97-AF65-F5344CB8AC3E}">
        <p14:creationId xmlns:p14="http://schemas.microsoft.com/office/powerpoint/2010/main" val="47956459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1069848"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364224"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E548D31E-DCDA-41A7-9C67-C4B11B94D21D}" type="datetimeFigureOut">
              <a:rPr lang="en-US" dirty="0"/>
              <a:t>4/24/2025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186875742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a:t>Click to edit Master title style</a:t>
            </a:r>
          </a:p>
        </p:txBody>
      </p:sp>
      <p:sp>
        <p:nvSpPr>
          <p:cNvPr id="3" name="Text Placeholder 2"/>
          <p:cNvSpPr>
            <a:spLocks noGrp="1"/>
          </p:cNvSpPr>
          <p:nvPr>
            <p:ph type="body" idx="1"/>
          </p:nvPr>
        </p:nvSpPr>
        <p:spPr>
          <a:xfrm>
            <a:off x="1066800"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069848"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364224"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364224"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9B3762C0-B258-48F1-ADE6-176B4174CCDD}" type="datetimeFigureOut">
              <a:rPr lang="en-US" dirty="0"/>
              <a:t>4/24/2025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99693720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677919A6-33EB-49BD-A62F-1FA56B9F9712}" type="datetimeFigureOut">
              <a:rPr lang="en-US" dirty="0"/>
              <a:t>4/24/2025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198836682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4E7D1B-D673-4CF6-8672-009D42ABD2A0}" type="datetimeFigureOut">
              <a:rPr lang="en-US" dirty="0"/>
              <a:t>4/24/2025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28502426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920240" y="2438399"/>
            <a:ext cx="4160520" cy="36576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30290" y="2438399"/>
            <a:ext cx="4160520" cy="36576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a:extLst>
              <a:ext uri="{FF2B5EF4-FFF2-40B4-BE49-F238E27FC236}">
                <a16:creationId xmlns:a16="http://schemas.microsoft.com/office/drawing/2014/main" id="{7C1D6427-F07F-4D50-B151-455100AF70FF}"/>
              </a:ext>
            </a:extLst>
          </p:cNvPr>
          <p:cNvSpPr>
            <a:spLocks noGrp="1"/>
          </p:cNvSpPr>
          <p:nvPr>
            <p:ph type="dt" sz="half" idx="10"/>
          </p:nvPr>
        </p:nvSpPr>
        <p:spPr/>
        <p:txBody>
          <a:bodyPr/>
          <a:lstStyle/>
          <a:p>
            <a:fld id="{D0158CFD-9357-46BE-A189-D637A67C8730}" type="datetime1">
              <a:rPr lang="en-US" smtClean="0"/>
              <a:t>4/24/2025</a:t>
            </a:fld>
            <a:endParaRPr lang="en-US" dirty="0"/>
          </a:p>
        </p:txBody>
      </p:sp>
      <p:sp>
        <p:nvSpPr>
          <p:cNvPr id="9" name="Footer Placeholder 8">
            <a:extLst>
              <a:ext uri="{FF2B5EF4-FFF2-40B4-BE49-F238E27FC236}">
                <a16:creationId xmlns:a16="http://schemas.microsoft.com/office/drawing/2014/main" id="{479EFBB2-C5E0-4D57-AB1D-3AA907ECFD72}"/>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7AE6B7E1-F60B-4D08-9052-423D6FBFAD64}"/>
              </a:ext>
            </a:extLst>
          </p:cNvPr>
          <p:cNvSpPr>
            <a:spLocks noGrp="1"/>
          </p:cNvSpPr>
          <p:nvPr>
            <p:ph type="sldNum" sz="quarter" idx="12"/>
          </p:nvPr>
        </p:nvSpPr>
        <p:spPr/>
        <p:txBody>
          <a:bodyPr/>
          <a:lstStyle/>
          <a:p>
            <a:pPr algn="l"/>
            <a:fld id="{FAEF9944-A4F6-4C59-AEBD-678D6480B8EA}" type="slidenum">
              <a:rPr lang="en-US" smtClean="0"/>
              <a:pPr algn="l"/>
              <a:t>‹#›</a:t>
            </a:fld>
            <a:endParaRPr lang="en-US" dirty="0"/>
          </a:p>
        </p:txBody>
      </p:sp>
    </p:spTree>
    <p:extLst>
      <p:ext uri="{BB962C8B-B14F-4D97-AF65-F5344CB8AC3E}">
        <p14:creationId xmlns:p14="http://schemas.microsoft.com/office/powerpoint/2010/main" val="348098149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dirty="0"/>
              <a:t>Click to edit Master title style</a:t>
            </a:r>
          </a:p>
        </p:txBody>
      </p:sp>
      <p:sp>
        <p:nvSpPr>
          <p:cNvPr id="3" name="Content Placeholder 2"/>
          <p:cNvSpPr>
            <a:spLocks noGrp="1"/>
          </p:cNvSpPr>
          <p:nvPr>
            <p:ph idx="1"/>
          </p:nvPr>
        </p:nvSpPr>
        <p:spPr>
          <a:xfrm>
            <a:off x="838200" y="685800"/>
            <a:ext cx="6711696" cy="5020056"/>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DA16AA21-1863-4931-97CB-99D0A168701B}" type="datetimeFigureOut">
              <a:rPr lang="en-US" dirty="0"/>
              <a:t>4/24/2025</a:t>
            </a:fld>
            <a:endParaRPr lang="en-US" dirty="0"/>
          </a:p>
        </p:txBody>
      </p:sp>
      <p:sp>
        <p:nvSpPr>
          <p:cNvPr id="6" name="Footer Placeholder 5"/>
          <p:cNvSpPr>
            <a:spLocks noGrp="1"/>
          </p:cNvSpPr>
          <p:nvPr>
            <p:ph type="ftr" sz="quarter" idx="11"/>
          </p:nvPr>
        </p:nvSpPr>
        <p:spPr/>
        <p:txBody>
          <a:bodyPr/>
          <a:lstStyle/>
          <a:p>
            <a:endParaRPr lang="en-US" dirty="0"/>
          </a:p>
        </p:txBody>
      </p:sp>
      <p:grpSp>
        <p:nvGrpSpPr>
          <p:cNvPr id="9" name="Group 8"/>
          <p:cNvGrpSpPr>
            <a:grpSpLocks noChangeAspect="1"/>
          </p:cNvGrpSpPr>
          <p:nvPr/>
        </p:nvGrpSpPr>
        <p:grpSpPr>
          <a:xfrm>
            <a:off x="11401725" y="6229681"/>
            <a:ext cx="457200" cy="457200"/>
            <a:chOff x="11361456" y="6195813"/>
            <a:chExt cx="548640" cy="548640"/>
          </a:xfrm>
        </p:grpSpPr>
        <p:sp>
          <p:nvSpPr>
            <p:cNvPr id="10" name="Oval 9"/>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33446511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dirty="0"/>
              <a:t>Click to edit Master title style</a:t>
            </a:r>
          </a:p>
        </p:txBody>
      </p:sp>
      <p:sp>
        <p:nvSpPr>
          <p:cNvPr id="3" name="Picture Placeholder 2"/>
          <p:cNvSpPr>
            <a:spLocks noGrp="1" noChangeAspect="1"/>
          </p:cNvSpPr>
          <p:nvPr>
            <p:ph type="pic" idx="1"/>
          </p:nvPr>
        </p:nvSpPr>
        <p:spPr>
          <a:xfrm>
            <a:off x="0" y="0"/>
            <a:ext cx="8303740" cy="6858000"/>
          </a:xfrm>
          <a:solidFill>
            <a:schemeClr val="tx2">
              <a:lumMod val="20000"/>
              <a:lumOff val="8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3772C379-9A7C-4C87-A116-CBE9F58B04C5}" type="datetimeFigureOut">
              <a:rPr lang="en-US" dirty="0"/>
              <a:t>4/24/2025</a:t>
            </a:fld>
            <a:endParaRPr lang="en-US" dirty="0"/>
          </a:p>
        </p:txBody>
      </p:sp>
      <p:grpSp>
        <p:nvGrpSpPr>
          <p:cNvPr id="8" name="Group 7"/>
          <p:cNvGrpSpPr>
            <a:grpSpLocks noChangeAspect="1"/>
          </p:cNvGrpSpPr>
          <p:nvPr/>
        </p:nvGrpSpPr>
        <p:grpSpPr>
          <a:xfrm>
            <a:off x="11401725" y="6229681"/>
            <a:ext cx="457200" cy="457200"/>
            <a:chOff x="11361456" y="6195813"/>
            <a:chExt cx="548640" cy="548640"/>
          </a:xfrm>
        </p:grpSpPr>
        <p:sp>
          <p:nvSpPr>
            <p:cNvPr id="9" name="Oval 8"/>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215296216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87157CC2-0FC8-4686-B024-99790E0F5162}" type="datetimeFigureOut">
              <a:rPr lang="en-US" dirty="0"/>
              <a:t>4/24/2025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239975877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533400"/>
            <a:ext cx="2552700" cy="5638800"/>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1066800" y="533400"/>
            <a:ext cx="7505700" cy="5638800"/>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F6764DA5-CD3D-4590-A511-FCD3BC7A793E}" type="datetimeFigureOut">
              <a:rPr lang="en-US" dirty="0"/>
              <a:t>4/24/2025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76989137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261872" y="758952"/>
            <a:ext cx="9418320" cy="4041648"/>
          </a:xfrm>
        </p:spPr>
        <p:txBody>
          <a:bodyPr anchor="b">
            <a:normAutofit/>
          </a:bodyPr>
          <a:lstStyle>
            <a:lvl1pPr algn="l">
              <a:lnSpc>
                <a:spcPct val="85000"/>
              </a:lnSpc>
              <a:defRPr sz="7200" baseline="0">
                <a:solidFill>
                  <a:schemeClr val="tx1"/>
                </a:solidFill>
              </a:defRPr>
            </a:lvl1pPr>
          </a:lstStyle>
          <a:p>
            <a:r>
              <a:rPr lang="en-US"/>
              <a:t>Click to edit Master title style</a:t>
            </a:r>
            <a:endParaRPr lang="en-US" dirty="0"/>
          </a:p>
        </p:txBody>
      </p:sp>
      <p:sp>
        <p:nvSpPr>
          <p:cNvPr id="3" name="Subtitle 2"/>
          <p:cNvSpPr>
            <a:spLocks noGrp="1"/>
          </p:cNvSpPr>
          <p:nvPr>
            <p:ph type="subTitle" idx="1"/>
          </p:nvPr>
        </p:nvSpPr>
        <p:spPr>
          <a:xfrm>
            <a:off x="1261872" y="4800600"/>
            <a:ext cx="9418320" cy="1691640"/>
          </a:xfrm>
        </p:spPr>
        <p:txBody>
          <a:bodyPr>
            <a:normAutofit/>
          </a:bodyPr>
          <a:lstStyle>
            <a:lvl1pPr marL="0" indent="0" algn="l">
              <a:buNone/>
              <a:defRPr sz="2200" baseline="0">
                <a:solidFill>
                  <a:schemeClr val="tx1">
                    <a:lumMod val="75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solidFill>
                  <a:schemeClr val="tx1">
                    <a:lumMod val="50000"/>
                  </a:schemeClr>
                </a:solidFill>
              </a:defRPr>
            </a:lvl1pPr>
          </a:lstStyle>
          <a:p>
            <a:fld id="{D17BE23E-8FC5-4FAA-AB6B-BEE8DDE87E5F}" type="datetimeFigureOut">
              <a:rPr lang="fi-FI" smtClean="0"/>
              <a:t>24.4.2025</a:t>
            </a:fld>
            <a:endParaRPr lang="fi-FI"/>
          </a:p>
        </p:txBody>
      </p:sp>
      <p:sp>
        <p:nvSpPr>
          <p:cNvPr id="5" name="Footer Placeholder 4"/>
          <p:cNvSpPr>
            <a:spLocks noGrp="1"/>
          </p:cNvSpPr>
          <p:nvPr>
            <p:ph type="ftr" sz="quarter" idx="11"/>
          </p:nvPr>
        </p:nvSpPr>
        <p:spPr/>
        <p:txBody>
          <a:bodyPr/>
          <a:lstStyle>
            <a:lvl1pPr>
              <a:defRPr>
                <a:solidFill>
                  <a:schemeClr val="tx1">
                    <a:lumMod val="65000"/>
                  </a:schemeClr>
                </a:solidFill>
              </a:defRPr>
            </a:lvl1pPr>
          </a:lstStyle>
          <a:p>
            <a:endParaRPr lang="fi-FI"/>
          </a:p>
        </p:txBody>
      </p:sp>
      <p:sp>
        <p:nvSpPr>
          <p:cNvPr id="6" name="Slide Number Placeholder 5"/>
          <p:cNvSpPr>
            <a:spLocks noGrp="1"/>
          </p:cNvSpPr>
          <p:nvPr>
            <p:ph type="sldNum" sz="quarter" idx="12"/>
          </p:nvPr>
        </p:nvSpPr>
        <p:spPr/>
        <p:txBody>
          <a:bodyPr/>
          <a:lstStyle>
            <a:lvl1pPr>
              <a:defRPr>
                <a:solidFill>
                  <a:schemeClr val="tx1">
                    <a:lumMod val="65000"/>
                  </a:schemeClr>
                </a:solidFill>
              </a:defRPr>
            </a:lvl1pPr>
          </a:lstStyle>
          <a:p>
            <a:fld id="{39DDFFE8-5697-4D83-9629-55C308475E11}" type="slidenum">
              <a:rPr lang="fi-FI" smtClean="0"/>
              <a:t>‹#›</a:t>
            </a:fld>
            <a:endParaRPr lang="fi-FI"/>
          </a:p>
        </p:txBody>
      </p:sp>
      <p:sp>
        <p:nvSpPr>
          <p:cNvPr id="7" name="Rectangle 6"/>
          <p:cNvSpPr/>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637748319"/>
      </p:ext>
    </p:extLst>
  </p:cSld>
  <p:clrMapOvr>
    <a:overrideClrMapping bg1="dk1" tx1="lt1" bg2="dk2" tx2="lt2" accent1="accent1" accent2="accent2" accent3="accent3" accent4="accent4" accent5="accent5" accent6="accent6" hlink="hlink" folHlink="folHlink"/>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17BE23E-8FC5-4FAA-AB6B-BEE8DDE87E5F}" type="datetimeFigureOut">
              <a:rPr lang="fi-FI" smtClean="0"/>
              <a:t>24.4.2025</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39DDFFE8-5697-4D83-9629-55C308475E11}" type="slidenum">
              <a:rPr lang="fi-FI" smtClean="0"/>
              <a:t>‹#›</a:t>
            </a:fld>
            <a:endParaRPr lang="fi-FI"/>
          </a:p>
        </p:txBody>
      </p:sp>
      <p:pic>
        <p:nvPicPr>
          <p:cNvPr id="7" name="Picture 6">
            <a:extLst>
              <a:ext uri="{FF2B5EF4-FFF2-40B4-BE49-F238E27FC236}">
                <a16:creationId xmlns:a16="http://schemas.microsoft.com/office/drawing/2014/main" id="{3D6050E5-3CD6-4B4A-90FA-5EA3A1AD403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9577"/>
          <a:stretch/>
        </p:blipFill>
        <p:spPr>
          <a:xfrm>
            <a:off x="9708261" y="5225173"/>
            <a:ext cx="1733550" cy="1442710"/>
          </a:xfrm>
          <a:prstGeom prst="rect">
            <a:avLst/>
          </a:prstGeom>
        </p:spPr>
      </p:pic>
    </p:spTree>
    <p:extLst>
      <p:ext uri="{BB962C8B-B14F-4D97-AF65-F5344CB8AC3E}">
        <p14:creationId xmlns:p14="http://schemas.microsoft.com/office/powerpoint/2010/main" val="275428730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61872" y="758952"/>
            <a:ext cx="9418320" cy="4041648"/>
          </a:xfrm>
        </p:spPr>
        <p:txBody>
          <a:bodyPr anchor="b">
            <a:normAutofit/>
          </a:bodyPr>
          <a:lstStyle>
            <a:lvl1pPr>
              <a:lnSpc>
                <a:spcPct val="85000"/>
              </a:lnSpc>
              <a:defRPr sz="7200" b="0"/>
            </a:lvl1pPr>
          </a:lstStyle>
          <a:p>
            <a:r>
              <a:rPr lang="en-US"/>
              <a:t>Click to edit Master title style</a:t>
            </a:r>
            <a:endParaRPr lang="en-US" dirty="0"/>
          </a:p>
        </p:txBody>
      </p:sp>
      <p:sp>
        <p:nvSpPr>
          <p:cNvPr id="3" name="Text Placeholder 2"/>
          <p:cNvSpPr>
            <a:spLocks noGrp="1"/>
          </p:cNvSpPr>
          <p:nvPr>
            <p:ph type="body" idx="1"/>
          </p:nvPr>
        </p:nvSpPr>
        <p:spPr>
          <a:xfrm>
            <a:off x="1261872" y="4800600"/>
            <a:ext cx="9418320" cy="1691640"/>
          </a:xfrm>
        </p:spPr>
        <p:txBody>
          <a:bodyPr anchor="t">
            <a:normAutofit/>
          </a:bodyPr>
          <a:lstStyle>
            <a:lvl1pPr marL="0" indent="0">
              <a:buNone/>
              <a:defRPr sz="22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17BE23E-8FC5-4FAA-AB6B-BEE8DDE87E5F}" type="datetimeFigureOut">
              <a:rPr lang="fi-FI" smtClean="0"/>
              <a:t>24.4.2025</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39DDFFE8-5697-4D83-9629-55C308475E11}" type="slidenum">
              <a:rPr lang="fi-FI" smtClean="0"/>
              <a:t>‹#›</a:t>
            </a:fld>
            <a:endParaRPr lang="fi-FI"/>
          </a:p>
        </p:txBody>
      </p:sp>
      <p:sp>
        <p:nvSpPr>
          <p:cNvPr id="7" name="Rectangle 6"/>
          <p:cNvSpPr/>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66601660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61872" y="1828800"/>
            <a:ext cx="4480560" cy="4351337"/>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26480" y="1828800"/>
            <a:ext cx="4480560" cy="4351337"/>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17BE23E-8FC5-4FAA-AB6B-BEE8DDE87E5F}" type="datetimeFigureOut">
              <a:rPr lang="fi-FI" smtClean="0"/>
              <a:t>24.4.2025</a:t>
            </a:fld>
            <a:endParaRPr lang="fi-FI"/>
          </a:p>
        </p:txBody>
      </p:sp>
      <p:sp>
        <p:nvSpPr>
          <p:cNvPr id="6" name="Footer Placeholder 5"/>
          <p:cNvSpPr>
            <a:spLocks noGrp="1"/>
          </p:cNvSpPr>
          <p:nvPr>
            <p:ph type="ftr" sz="quarter" idx="11"/>
          </p:nvPr>
        </p:nvSpPr>
        <p:spPr/>
        <p:txBody>
          <a:bodyPr/>
          <a:lstStyle/>
          <a:p>
            <a:endParaRPr lang="fi-FI"/>
          </a:p>
        </p:txBody>
      </p:sp>
      <p:sp>
        <p:nvSpPr>
          <p:cNvPr id="7" name="Slide Number Placeholder 6"/>
          <p:cNvSpPr>
            <a:spLocks noGrp="1"/>
          </p:cNvSpPr>
          <p:nvPr>
            <p:ph type="sldNum" sz="quarter" idx="12"/>
          </p:nvPr>
        </p:nvSpPr>
        <p:spPr/>
        <p:txBody>
          <a:bodyPr/>
          <a:lstStyle/>
          <a:p>
            <a:fld id="{39DDFFE8-5697-4D83-9629-55C308475E11}" type="slidenum">
              <a:rPr lang="fi-FI" smtClean="0"/>
              <a:t>‹#›</a:t>
            </a:fld>
            <a:endParaRPr lang="fi-FI"/>
          </a:p>
        </p:txBody>
      </p:sp>
    </p:spTree>
    <p:extLst>
      <p:ext uri="{BB962C8B-B14F-4D97-AF65-F5344CB8AC3E}">
        <p14:creationId xmlns:p14="http://schemas.microsoft.com/office/powerpoint/2010/main" val="43142166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261872" y="1713655"/>
            <a:ext cx="4480560" cy="731520"/>
          </a:xfrm>
        </p:spPr>
        <p:txBody>
          <a:bodyPr anchor="b">
            <a:normAutofit/>
          </a:bodyPr>
          <a:lstStyle>
            <a:lvl1pPr marL="0" indent="0">
              <a:spcBef>
                <a:spcPts val="0"/>
              </a:spcBef>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261872" y="2507550"/>
            <a:ext cx="448056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26480" y="1713655"/>
            <a:ext cx="4480560" cy="731520"/>
          </a:xfrm>
        </p:spPr>
        <p:txBody>
          <a:bodyPr anchor="b">
            <a:normAutofit/>
          </a:bodyPr>
          <a:lstStyle>
            <a:lvl1pPr marL="0" indent="0">
              <a:lnSpc>
                <a:spcPct val="95000"/>
              </a:lnSpc>
              <a:spcBef>
                <a:spcPts val="0"/>
              </a:spcBef>
              <a:buNone/>
              <a:defRPr lang="en-US" sz="2000" b="0" kern="1200" dirty="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2000"/>
              </a:spcBef>
              <a:buFontTx/>
              <a:buNone/>
            </a:pPr>
            <a:r>
              <a:rPr lang="en-US"/>
              <a:t>Edit Master text styles</a:t>
            </a:r>
          </a:p>
        </p:txBody>
      </p:sp>
      <p:sp>
        <p:nvSpPr>
          <p:cNvPr id="6" name="Content Placeholder 5"/>
          <p:cNvSpPr>
            <a:spLocks noGrp="1"/>
          </p:cNvSpPr>
          <p:nvPr>
            <p:ph sz="quarter" idx="4"/>
          </p:nvPr>
        </p:nvSpPr>
        <p:spPr>
          <a:xfrm>
            <a:off x="6126480" y="2507550"/>
            <a:ext cx="448056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17BE23E-8FC5-4FAA-AB6B-BEE8DDE87E5F}" type="datetimeFigureOut">
              <a:rPr lang="fi-FI" smtClean="0"/>
              <a:t>24.4.2025</a:t>
            </a:fld>
            <a:endParaRPr lang="fi-FI"/>
          </a:p>
        </p:txBody>
      </p:sp>
      <p:sp>
        <p:nvSpPr>
          <p:cNvPr id="8" name="Footer Placeholder 7"/>
          <p:cNvSpPr>
            <a:spLocks noGrp="1"/>
          </p:cNvSpPr>
          <p:nvPr>
            <p:ph type="ftr" sz="quarter" idx="11"/>
          </p:nvPr>
        </p:nvSpPr>
        <p:spPr/>
        <p:txBody>
          <a:bodyPr/>
          <a:lstStyle/>
          <a:p>
            <a:endParaRPr lang="fi-FI"/>
          </a:p>
        </p:txBody>
      </p:sp>
      <p:sp>
        <p:nvSpPr>
          <p:cNvPr id="9" name="Slide Number Placeholder 8"/>
          <p:cNvSpPr>
            <a:spLocks noGrp="1"/>
          </p:cNvSpPr>
          <p:nvPr>
            <p:ph type="sldNum" sz="quarter" idx="12"/>
          </p:nvPr>
        </p:nvSpPr>
        <p:spPr/>
        <p:txBody>
          <a:bodyPr/>
          <a:lstStyle/>
          <a:p>
            <a:fld id="{39DDFFE8-5697-4D83-9629-55C308475E11}" type="slidenum">
              <a:rPr lang="fi-FI" smtClean="0"/>
              <a:t>‹#›</a:t>
            </a:fld>
            <a:endParaRPr lang="fi-FI"/>
          </a:p>
        </p:txBody>
      </p:sp>
    </p:spTree>
    <p:extLst>
      <p:ext uri="{BB962C8B-B14F-4D97-AF65-F5344CB8AC3E}">
        <p14:creationId xmlns:p14="http://schemas.microsoft.com/office/powerpoint/2010/main" val="340592010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17BE23E-8FC5-4FAA-AB6B-BEE8DDE87E5F}" type="datetimeFigureOut">
              <a:rPr lang="fi-FI" smtClean="0"/>
              <a:t>24.4.2025</a:t>
            </a:fld>
            <a:endParaRPr lang="fi-FI"/>
          </a:p>
        </p:txBody>
      </p:sp>
      <p:sp>
        <p:nvSpPr>
          <p:cNvPr id="4" name="Footer Placeholder 3"/>
          <p:cNvSpPr>
            <a:spLocks noGrp="1"/>
          </p:cNvSpPr>
          <p:nvPr>
            <p:ph type="ftr" sz="quarter" idx="11"/>
          </p:nvPr>
        </p:nvSpPr>
        <p:spPr/>
        <p:txBody>
          <a:bodyPr/>
          <a:lstStyle/>
          <a:p>
            <a:endParaRPr lang="fi-FI"/>
          </a:p>
        </p:txBody>
      </p:sp>
      <p:sp>
        <p:nvSpPr>
          <p:cNvPr id="5" name="Slide Number Placeholder 4"/>
          <p:cNvSpPr>
            <a:spLocks noGrp="1"/>
          </p:cNvSpPr>
          <p:nvPr>
            <p:ph type="sldNum" sz="quarter" idx="12"/>
          </p:nvPr>
        </p:nvSpPr>
        <p:spPr/>
        <p:txBody>
          <a:bodyPr/>
          <a:lstStyle/>
          <a:p>
            <a:fld id="{39DDFFE8-5697-4D83-9629-55C308475E11}" type="slidenum">
              <a:rPr lang="fi-FI" smtClean="0"/>
              <a:t>‹#›</a:t>
            </a:fld>
            <a:endParaRPr lang="fi-FI"/>
          </a:p>
        </p:txBody>
      </p:sp>
    </p:spTree>
    <p:extLst>
      <p:ext uri="{BB962C8B-B14F-4D97-AF65-F5344CB8AC3E}">
        <p14:creationId xmlns:p14="http://schemas.microsoft.com/office/powerpoint/2010/main" val="11013220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920241" y="2456408"/>
            <a:ext cx="4160520" cy="823912"/>
          </a:xfrm>
        </p:spPr>
        <p:txBody>
          <a:bodyPr anchor="b">
            <a:normAutofit/>
          </a:bodyPr>
          <a:lstStyle>
            <a:lvl1pPr marL="0" indent="0">
              <a:lnSpc>
                <a:spcPct val="130000"/>
              </a:lnSpc>
              <a:buNone/>
              <a:defRPr sz="1800" b="1"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920241" y="3316639"/>
            <a:ext cx="4160520" cy="27793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30290" y="2456408"/>
            <a:ext cx="4160520" cy="823912"/>
          </a:xfrm>
        </p:spPr>
        <p:txBody>
          <a:bodyPr anchor="b">
            <a:normAutofit/>
          </a:bodyPr>
          <a:lstStyle>
            <a:lvl1pPr marL="0" indent="0">
              <a:lnSpc>
                <a:spcPct val="99000"/>
              </a:lnSpc>
              <a:buNone/>
              <a:defRPr lang="en-US" sz="1800" b="1" kern="1200" cap="all" spc="150"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30000"/>
              </a:lnSpc>
              <a:spcBef>
                <a:spcPts val="930"/>
              </a:spcBef>
              <a:buFont typeface="Corbel" panose="020B0503020204020204" pitchFamily="34" charset="0"/>
              <a:buNone/>
            </a:pPr>
            <a:r>
              <a:rPr lang="en-US"/>
              <a:t>Click to edit Master text styles</a:t>
            </a:r>
          </a:p>
        </p:txBody>
      </p:sp>
      <p:sp>
        <p:nvSpPr>
          <p:cNvPr id="6" name="Content Placeholder 5"/>
          <p:cNvSpPr>
            <a:spLocks noGrp="1"/>
          </p:cNvSpPr>
          <p:nvPr>
            <p:ph sz="quarter" idx="4"/>
          </p:nvPr>
        </p:nvSpPr>
        <p:spPr>
          <a:xfrm>
            <a:off x="6530290" y="3316639"/>
            <a:ext cx="4160520" cy="27793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Date Placeholder 9">
            <a:extLst>
              <a:ext uri="{FF2B5EF4-FFF2-40B4-BE49-F238E27FC236}">
                <a16:creationId xmlns:a16="http://schemas.microsoft.com/office/drawing/2014/main" id="{3771BF97-4D2A-43A4-8CDC-2250017EB045}"/>
              </a:ext>
            </a:extLst>
          </p:cNvPr>
          <p:cNvSpPr>
            <a:spLocks noGrp="1"/>
          </p:cNvSpPr>
          <p:nvPr>
            <p:ph type="dt" sz="half" idx="10"/>
          </p:nvPr>
        </p:nvSpPr>
        <p:spPr/>
        <p:txBody>
          <a:bodyPr/>
          <a:lstStyle/>
          <a:p>
            <a:fld id="{7B4742EE-B331-4632-BD10-A82FED6B6FC0}" type="datetime1">
              <a:rPr lang="en-US" smtClean="0"/>
              <a:t>4/24/2025</a:t>
            </a:fld>
            <a:endParaRPr lang="en-US" dirty="0"/>
          </a:p>
        </p:txBody>
      </p:sp>
      <p:sp>
        <p:nvSpPr>
          <p:cNvPr id="11" name="Footer Placeholder 10">
            <a:extLst>
              <a:ext uri="{FF2B5EF4-FFF2-40B4-BE49-F238E27FC236}">
                <a16:creationId xmlns:a16="http://schemas.microsoft.com/office/drawing/2014/main" id="{6020661A-DA07-4679-9226-945B5DD2480C}"/>
              </a:ext>
            </a:extLst>
          </p:cNvPr>
          <p:cNvSpPr>
            <a:spLocks noGrp="1"/>
          </p:cNvSpPr>
          <p:nvPr>
            <p:ph type="ftr" sz="quarter" idx="11"/>
          </p:nvPr>
        </p:nvSpPr>
        <p:spPr/>
        <p:txBody>
          <a:bodyPr/>
          <a:lstStyle/>
          <a:p>
            <a:endParaRPr lang="en-US" dirty="0"/>
          </a:p>
        </p:txBody>
      </p:sp>
      <p:sp>
        <p:nvSpPr>
          <p:cNvPr id="12" name="Slide Number Placeholder 11">
            <a:extLst>
              <a:ext uri="{FF2B5EF4-FFF2-40B4-BE49-F238E27FC236}">
                <a16:creationId xmlns:a16="http://schemas.microsoft.com/office/drawing/2014/main" id="{EEFCE38B-E087-4988-BC3A-FE3B55E70D7E}"/>
              </a:ext>
            </a:extLst>
          </p:cNvPr>
          <p:cNvSpPr>
            <a:spLocks noGrp="1"/>
          </p:cNvSpPr>
          <p:nvPr>
            <p:ph type="sldNum" sz="quarter" idx="12"/>
          </p:nvPr>
        </p:nvSpPr>
        <p:spPr/>
        <p:txBody>
          <a:bodyPr/>
          <a:lstStyle/>
          <a:p>
            <a:pPr algn="l"/>
            <a:fld id="{FAEF9944-A4F6-4C59-AEBD-678D6480B8EA}" type="slidenum">
              <a:rPr lang="en-US" smtClean="0"/>
              <a:pPr algn="l"/>
              <a:t>‹#›</a:t>
            </a:fld>
            <a:endParaRPr lang="en-US" dirty="0"/>
          </a:p>
        </p:txBody>
      </p:sp>
      <p:sp>
        <p:nvSpPr>
          <p:cNvPr id="13" name="Title 12">
            <a:extLst>
              <a:ext uri="{FF2B5EF4-FFF2-40B4-BE49-F238E27FC236}">
                <a16:creationId xmlns:a16="http://schemas.microsoft.com/office/drawing/2014/main" id="{D3BC439C-E995-4E1F-8DE9-75C32785E00F}"/>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9626639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17BE23E-8FC5-4FAA-AB6B-BEE8DDE87E5F}" type="datetimeFigureOut">
              <a:rPr lang="fi-FI" smtClean="0"/>
              <a:t>24.4.2025</a:t>
            </a:fld>
            <a:endParaRPr lang="fi-FI"/>
          </a:p>
        </p:txBody>
      </p:sp>
      <p:sp>
        <p:nvSpPr>
          <p:cNvPr id="3" name="Footer Placeholder 2"/>
          <p:cNvSpPr>
            <a:spLocks noGrp="1"/>
          </p:cNvSpPr>
          <p:nvPr>
            <p:ph type="ftr" sz="quarter" idx="11"/>
          </p:nvPr>
        </p:nvSpPr>
        <p:spPr/>
        <p:txBody>
          <a:bodyPr/>
          <a:lstStyle/>
          <a:p>
            <a:endParaRPr lang="fi-FI"/>
          </a:p>
        </p:txBody>
      </p:sp>
      <p:sp>
        <p:nvSpPr>
          <p:cNvPr id="4" name="Slide Number Placeholder 3"/>
          <p:cNvSpPr>
            <a:spLocks noGrp="1"/>
          </p:cNvSpPr>
          <p:nvPr>
            <p:ph type="sldNum" sz="quarter" idx="12"/>
          </p:nvPr>
        </p:nvSpPr>
        <p:spPr/>
        <p:txBody>
          <a:bodyPr/>
          <a:lstStyle/>
          <a:p>
            <a:fld id="{39DDFFE8-5697-4D83-9629-55C308475E11}" type="slidenum">
              <a:rPr lang="fi-FI" smtClean="0"/>
              <a:t>‹#›</a:t>
            </a:fld>
            <a:endParaRPr lang="fi-FI"/>
          </a:p>
        </p:txBody>
      </p:sp>
    </p:spTree>
    <p:extLst>
      <p:ext uri="{BB962C8B-B14F-4D97-AF65-F5344CB8AC3E}">
        <p14:creationId xmlns:p14="http://schemas.microsoft.com/office/powerpoint/2010/main" val="404737681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200400" cy="1600197"/>
          </a:xfrm>
        </p:spPr>
        <p:txBody>
          <a:bodyPr anchor="b">
            <a:normAutofit/>
          </a:bodyPr>
          <a:lstStyle>
            <a:lvl1pPr>
              <a:defRPr sz="3200" b="0" baseline="0"/>
            </a:lvl1pPr>
          </a:lstStyle>
          <a:p>
            <a:r>
              <a:rPr lang="en-US"/>
              <a:t>Click to edit Master title style</a:t>
            </a:r>
            <a:endParaRPr lang="en-US" dirty="0"/>
          </a:p>
        </p:txBody>
      </p:sp>
      <p:sp>
        <p:nvSpPr>
          <p:cNvPr id="3" name="Content Placeholder 2"/>
          <p:cNvSpPr>
            <a:spLocks noGrp="1"/>
          </p:cNvSpPr>
          <p:nvPr>
            <p:ph idx="1"/>
          </p:nvPr>
        </p:nvSpPr>
        <p:spPr>
          <a:xfrm>
            <a:off x="4504267" y="685800"/>
            <a:ext cx="6079066" cy="548640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1248" y="2099734"/>
            <a:ext cx="3200400" cy="3810001"/>
          </a:xfrm>
        </p:spPr>
        <p:txBody>
          <a:bodyPr>
            <a:normAutofit/>
          </a:bodyPr>
          <a:lstStyle>
            <a:lvl1pPr marL="0" indent="0">
              <a:lnSpc>
                <a:spcPct val="114000"/>
              </a:lnSpc>
              <a:spcBef>
                <a:spcPts val="800"/>
              </a:spcBef>
              <a:buNone/>
              <a:defRPr sz="13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D17BE23E-8FC5-4FAA-AB6B-BEE8DDE87E5F}" type="datetimeFigureOut">
              <a:rPr lang="fi-FI" smtClean="0"/>
              <a:t>24.4.2025</a:t>
            </a:fld>
            <a:endParaRPr lang="fi-FI"/>
          </a:p>
        </p:txBody>
      </p:sp>
      <p:sp>
        <p:nvSpPr>
          <p:cNvPr id="6" name="Footer Placeholder 5"/>
          <p:cNvSpPr>
            <a:spLocks noGrp="1"/>
          </p:cNvSpPr>
          <p:nvPr>
            <p:ph type="ftr" sz="quarter" idx="11"/>
          </p:nvPr>
        </p:nvSpPr>
        <p:spPr/>
        <p:txBody>
          <a:bodyPr/>
          <a:lstStyle/>
          <a:p>
            <a:endParaRPr lang="fi-FI"/>
          </a:p>
        </p:txBody>
      </p:sp>
      <p:sp>
        <p:nvSpPr>
          <p:cNvPr id="7" name="Slide Number Placeholder 6"/>
          <p:cNvSpPr>
            <a:spLocks noGrp="1"/>
          </p:cNvSpPr>
          <p:nvPr>
            <p:ph type="sldNum" sz="quarter" idx="12"/>
          </p:nvPr>
        </p:nvSpPr>
        <p:spPr/>
        <p:txBody>
          <a:bodyPr/>
          <a:lstStyle/>
          <a:p>
            <a:fld id="{39DDFFE8-5697-4D83-9629-55C308475E11}" type="slidenum">
              <a:rPr lang="fi-FI" smtClean="0"/>
              <a:t>‹#›</a:t>
            </a:fld>
            <a:endParaRPr lang="fi-FI"/>
          </a:p>
        </p:txBody>
      </p:sp>
    </p:spTree>
    <p:extLst>
      <p:ext uri="{BB962C8B-B14F-4D97-AF65-F5344CB8AC3E}">
        <p14:creationId xmlns:p14="http://schemas.microsoft.com/office/powerpoint/2010/main" val="295938773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5105400"/>
            <a:ext cx="11292840" cy="17526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14400" y="5257800"/>
            <a:ext cx="9982200" cy="914400"/>
          </a:xfrm>
        </p:spPr>
        <p:txBody>
          <a:bodyPr anchor="b">
            <a:normAutofit/>
          </a:bodyPr>
          <a:lstStyle>
            <a:lvl1pPr>
              <a:defRPr sz="2800" b="0">
                <a:solidFill>
                  <a:schemeClr val="bg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11292840" cy="5128923"/>
          </a:xfrm>
          <a:solidFill>
            <a:schemeClr val="accent1"/>
          </a:solidFill>
        </p:spPr>
        <p:txBody>
          <a:bodyPr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4400" y="6108589"/>
            <a:ext cx="9982200" cy="597011"/>
          </a:xfrm>
        </p:spPr>
        <p:txBody>
          <a:bodyPr>
            <a:normAutofit/>
          </a:bodyPr>
          <a:lstStyle>
            <a:lvl1pPr marL="0" indent="0">
              <a:lnSpc>
                <a:spcPct val="100000"/>
              </a:lnSpc>
              <a:spcBef>
                <a:spcPts val="800"/>
              </a:spcBef>
              <a:buNone/>
              <a:defRPr sz="1300">
                <a:solidFill>
                  <a:schemeClr val="bg1">
                    <a:lumMod val="8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D17BE23E-8FC5-4FAA-AB6B-BEE8DDE87E5F}" type="datetimeFigureOut">
              <a:rPr lang="fi-FI" smtClean="0"/>
              <a:t>24.4.2025</a:t>
            </a:fld>
            <a:endParaRPr lang="fi-FI"/>
          </a:p>
        </p:txBody>
      </p:sp>
      <p:sp>
        <p:nvSpPr>
          <p:cNvPr id="6" name="Footer Placeholder 5"/>
          <p:cNvSpPr>
            <a:spLocks noGrp="1"/>
          </p:cNvSpPr>
          <p:nvPr>
            <p:ph type="ftr" sz="quarter" idx="11"/>
          </p:nvPr>
        </p:nvSpPr>
        <p:spPr/>
        <p:txBody>
          <a:bodyPr/>
          <a:lstStyle/>
          <a:p>
            <a:endParaRPr lang="fi-FI"/>
          </a:p>
        </p:txBody>
      </p:sp>
      <p:sp>
        <p:nvSpPr>
          <p:cNvPr id="7" name="Slide Number Placeholder 6"/>
          <p:cNvSpPr>
            <a:spLocks noGrp="1"/>
          </p:cNvSpPr>
          <p:nvPr>
            <p:ph type="sldNum" sz="quarter" idx="12"/>
          </p:nvPr>
        </p:nvSpPr>
        <p:spPr/>
        <p:txBody>
          <a:bodyPr/>
          <a:lstStyle/>
          <a:p>
            <a:fld id="{39DDFFE8-5697-4D83-9629-55C308475E11}" type="slidenum">
              <a:rPr lang="fi-FI" smtClean="0"/>
              <a:t>‹#›</a:t>
            </a:fld>
            <a:endParaRPr lang="fi-FI"/>
          </a:p>
        </p:txBody>
      </p:sp>
    </p:spTree>
    <p:extLst>
      <p:ext uri="{BB962C8B-B14F-4D97-AF65-F5344CB8AC3E}">
        <p14:creationId xmlns:p14="http://schemas.microsoft.com/office/powerpoint/2010/main" val="313331421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17BE23E-8FC5-4FAA-AB6B-BEE8DDE87E5F}" type="datetimeFigureOut">
              <a:rPr lang="fi-FI" smtClean="0"/>
              <a:t>24.4.2025</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39DDFFE8-5697-4D83-9629-55C308475E11}" type="slidenum">
              <a:rPr lang="fi-FI" smtClean="0"/>
              <a:t>‹#›</a:t>
            </a:fld>
            <a:endParaRPr lang="fi-FI"/>
          </a:p>
        </p:txBody>
      </p:sp>
    </p:spTree>
    <p:extLst>
      <p:ext uri="{BB962C8B-B14F-4D97-AF65-F5344CB8AC3E}">
        <p14:creationId xmlns:p14="http://schemas.microsoft.com/office/powerpoint/2010/main" val="41268828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48700" y="381000"/>
            <a:ext cx="2476500" cy="589756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62000" y="381000"/>
            <a:ext cx="7734300" cy="5897562"/>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17BE23E-8FC5-4FAA-AB6B-BEE8DDE87E5F}" type="datetimeFigureOut">
              <a:rPr lang="fi-FI" smtClean="0"/>
              <a:t>24.4.2025</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39DDFFE8-5697-4D83-9629-55C308475E11}" type="slidenum">
              <a:rPr lang="fi-FI" smtClean="0"/>
              <a:t>‹#›</a:t>
            </a:fld>
            <a:endParaRPr lang="fi-FI"/>
          </a:p>
        </p:txBody>
      </p:sp>
    </p:spTree>
    <p:extLst>
      <p:ext uri="{BB962C8B-B14F-4D97-AF65-F5344CB8AC3E}">
        <p14:creationId xmlns:p14="http://schemas.microsoft.com/office/powerpoint/2010/main" val="360002514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5219781-05D9-50AB-FCBE-565A993C192C}"/>
              </a:ext>
            </a:extLst>
          </p:cNvPr>
          <p:cNvSpPr>
            <a:spLocks noGrp="1"/>
          </p:cNvSpPr>
          <p:nvPr>
            <p:ph type="ctrTitle"/>
          </p:nvPr>
        </p:nvSpPr>
        <p:spPr>
          <a:xfrm>
            <a:off x="1524000" y="1122363"/>
            <a:ext cx="9144000" cy="2387600"/>
          </a:xfrm>
        </p:spPr>
        <p:txBody>
          <a:bodyPr anchor="b"/>
          <a:lstStyle>
            <a:lvl1pPr algn="ctr">
              <a:defRPr sz="6000"/>
            </a:lvl1pPr>
          </a:lstStyle>
          <a:p>
            <a:r>
              <a:rPr lang="fi-FI"/>
              <a:t>Muokkaa ots. perustyyl. napsautt.</a:t>
            </a:r>
          </a:p>
        </p:txBody>
      </p:sp>
      <p:sp>
        <p:nvSpPr>
          <p:cNvPr id="3" name="Alaotsikko 2">
            <a:extLst>
              <a:ext uri="{FF2B5EF4-FFF2-40B4-BE49-F238E27FC236}">
                <a16:creationId xmlns:a16="http://schemas.microsoft.com/office/drawing/2014/main" id="{322BD404-F438-B67D-8608-0135F5AD964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sp>
        <p:nvSpPr>
          <p:cNvPr id="4" name="Päivämäärän paikkamerkki 3">
            <a:extLst>
              <a:ext uri="{FF2B5EF4-FFF2-40B4-BE49-F238E27FC236}">
                <a16:creationId xmlns:a16="http://schemas.microsoft.com/office/drawing/2014/main" id="{93A5E83D-B069-F416-28BD-A1166F5EFD9F}"/>
              </a:ext>
            </a:extLst>
          </p:cNvPr>
          <p:cNvSpPr>
            <a:spLocks noGrp="1"/>
          </p:cNvSpPr>
          <p:nvPr>
            <p:ph type="dt" sz="half" idx="10"/>
          </p:nvPr>
        </p:nvSpPr>
        <p:spPr/>
        <p:txBody>
          <a:bodyPr/>
          <a:lstStyle/>
          <a:p>
            <a:fld id="{626702C5-5EE2-4ECF-9C89-BC39AB31FE77}" type="datetimeFigureOut">
              <a:rPr lang="fi-FI" smtClean="0"/>
              <a:t>24.4.2025</a:t>
            </a:fld>
            <a:endParaRPr lang="fi-FI"/>
          </a:p>
        </p:txBody>
      </p:sp>
      <p:sp>
        <p:nvSpPr>
          <p:cNvPr id="5" name="Alatunnisteen paikkamerkki 4">
            <a:extLst>
              <a:ext uri="{FF2B5EF4-FFF2-40B4-BE49-F238E27FC236}">
                <a16:creationId xmlns:a16="http://schemas.microsoft.com/office/drawing/2014/main" id="{97C7DCA9-53E6-33EC-AB8F-5D568EBCBA1D}"/>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E5C4F553-B075-69B5-AA59-3D841BEFD030}"/>
              </a:ext>
            </a:extLst>
          </p:cNvPr>
          <p:cNvSpPr>
            <a:spLocks noGrp="1"/>
          </p:cNvSpPr>
          <p:nvPr>
            <p:ph type="sldNum" sz="quarter" idx="12"/>
          </p:nvPr>
        </p:nvSpPr>
        <p:spPr/>
        <p:txBody>
          <a:bodyPr/>
          <a:lstStyle/>
          <a:p>
            <a:fld id="{91D9AEC3-FA4B-4A7F-A57C-C8412A2918E2}" type="slidenum">
              <a:rPr lang="fi-FI" smtClean="0"/>
              <a:t>‹#›</a:t>
            </a:fld>
            <a:endParaRPr lang="fi-FI"/>
          </a:p>
        </p:txBody>
      </p:sp>
    </p:spTree>
    <p:extLst>
      <p:ext uri="{BB962C8B-B14F-4D97-AF65-F5344CB8AC3E}">
        <p14:creationId xmlns:p14="http://schemas.microsoft.com/office/powerpoint/2010/main" val="13718559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3D94418-9475-57D7-7FA9-72D8CCF9B79C}"/>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A04F4344-1343-9BE7-57F0-04B7DDDAD640}"/>
              </a:ext>
            </a:extLst>
          </p:cNvPr>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BE822862-01D0-24D2-2F33-00566B5AF35E}"/>
              </a:ext>
            </a:extLst>
          </p:cNvPr>
          <p:cNvSpPr>
            <a:spLocks noGrp="1"/>
          </p:cNvSpPr>
          <p:nvPr>
            <p:ph type="dt" sz="half" idx="10"/>
          </p:nvPr>
        </p:nvSpPr>
        <p:spPr/>
        <p:txBody>
          <a:bodyPr/>
          <a:lstStyle/>
          <a:p>
            <a:fld id="{626702C5-5EE2-4ECF-9C89-BC39AB31FE77}" type="datetimeFigureOut">
              <a:rPr lang="fi-FI" smtClean="0"/>
              <a:t>24.4.2025</a:t>
            </a:fld>
            <a:endParaRPr lang="fi-FI"/>
          </a:p>
        </p:txBody>
      </p:sp>
      <p:sp>
        <p:nvSpPr>
          <p:cNvPr id="5" name="Alatunnisteen paikkamerkki 4">
            <a:extLst>
              <a:ext uri="{FF2B5EF4-FFF2-40B4-BE49-F238E27FC236}">
                <a16:creationId xmlns:a16="http://schemas.microsoft.com/office/drawing/2014/main" id="{A11818AF-4C67-23C2-471E-284386F18EC2}"/>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D592BAD5-DD0F-9416-1D51-3F8E509CCCAE}"/>
              </a:ext>
            </a:extLst>
          </p:cNvPr>
          <p:cNvSpPr>
            <a:spLocks noGrp="1"/>
          </p:cNvSpPr>
          <p:nvPr>
            <p:ph type="sldNum" sz="quarter" idx="12"/>
          </p:nvPr>
        </p:nvSpPr>
        <p:spPr/>
        <p:txBody>
          <a:bodyPr/>
          <a:lstStyle/>
          <a:p>
            <a:fld id="{91D9AEC3-FA4B-4A7F-A57C-C8412A2918E2}" type="slidenum">
              <a:rPr lang="fi-FI" smtClean="0"/>
              <a:t>‹#›</a:t>
            </a:fld>
            <a:endParaRPr lang="fi-FI"/>
          </a:p>
        </p:txBody>
      </p:sp>
    </p:spTree>
    <p:extLst>
      <p:ext uri="{BB962C8B-B14F-4D97-AF65-F5344CB8AC3E}">
        <p14:creationId xmlns:p14="http://schemas.microsoft.com/office/powerpoint/2010/main" val="864692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732C2BD-3AA0-D15A-343E-6F88C11D0A30}"/>
              </a:ext>
            </a:extLst>
          </p:cNvPr>
          <p:cNvSpPr>
            <a:spLocks noGrp="1"/>
          </p:cNvSpPr>
          <p:nvPr>
            <p:ph type="title"/>
          </p:nvPr>
        </p:nvSpPr>
        <p:spPr>
          <a:xfrm>
            <a:off x="831850" y="1709738"/>
            <a:ext cx="10515600" cy="2852737"/>
          </a:xfrm>
        </p:spPr>
        <p:txBody>
          <a:bodyPr anchor="b"/>
          <a:lstStyle>
            <a:lvl1pPr>
              <a:defRPr sz="6000"/>
            </a:lvl1pPr>
          </a:lstStyle>
          <a:p>
            <a:r>
              <a:rPr lang="fi-FI"/>
              <a:t>Muokkaa ots. perustyyl. napsautt.</a:t>
            </a:r>
          </a:p>
        </p:txBody>
      </p:sp>
      <p:sp>
        <p:nvSpPr>
          <p:cNvPr id="3" name="Tekstin paikkamerkki 2">
            <a:extLst>
              <a:ext uri="{FF2B5EF4-FFF2-40B4-BE49-F238E27FC236}">
                <a16:creationId xmlns:a16="http://schemas.microsoft.com/office/drawing/2014/main" id="{CEA89D0C-E23D-23E3-991E-F7A682C264C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a:t>Muokkaa tekstin perustyylejä napsauttamalla</a:t>
            </a:r>
          </a:p>
        </p:txBody>
      </p:sp>
      <p:sp>
        <p:nvSpPr>
          <p:cNvPr id="4" name="Päivämäärän paikkamerkki 3">
            <a:extLst>
              <a:ext uri="{FF2B5EF4-FFF2-40B4-BE49-F238E27FC236}">
                <a16:creationId xmlns:a16="http://schemas.microsoft.com/office/drawing/2014/main" id="{97723F5B-B210-273E-A5B7-B2E27190E1B7}"/>
              </a:ext>
            </a:extLst>
          </p:cNvPr>
          <p:cNvSpPr>
            <a:spLocks noGrp="1"/>
          </p:cNvSpPr>
          <p:nvPr>
            <p:ph type="dt" sz="half" idx="10"/>
          </p:nvPr>
        </p:nvSpPr>
        <p:spPr/>
        <p:txBody>
          <a:bodyPr/>
          <a:lstStyle/>
          <a:p>
            <a:fld id="{626702C5-5EE2-4ECF-9C89-BC39AB31FE77}" type="datetimeFigureOut">
              <a:rPr lang="fi-FI" smtClean="0"/>
              <a:t>24.4.2025</a:t>
            </a:fld>
            <a:endParaRPr lang="fi-FI"/>
          </a:p>
        </p:txBody>
      </p:sp>
      <p:sp>
        <p:nvSpPr>
          <p:cNvPr id="5" name="Alatunnisteen paikkamerkki 4">
            <a:extLst>
              <a:ext uri="{FF2B5EF4-FFF2-40B4-BE49-F238E27FC236}">
                <a16:creationId xmlns:a16="http://schemas.microsoft.com/office/drawing/2014/main" id="{4B629020-B432-1468-7D37-48744B39841A}"/>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7F04E36F-D7DC-49C8-CA53-7D4A7A278589}"/>
              </a:ext>
            </a:extLst>
          </p:cNvPr>
          <p:cNvSpPr>
            <a:spLocks noGrp="1"/>
          </p:cNvSpPr>
          <p:nvPr>
            <p:ph type="sldNum" sz="quarter" idx="12"/>
          </p:nvPr>
        </p:nvSpPr>
        <p:spPr/>
        <p:txBody>
          <a:bodyPr/>
          <a:lstStyle/>
          <a:p>
            <a:fld id="{91D9AEC3-FA4B-4A7F-A57C-C8412A2918E2}" type="slidenum">
              <a:rPr lang="fi-FI" smtClean="0"/>
              <a:t>‹#›</a:t>
            </a:fld>
            <a:endParaRPr lang="fi-FI"/>
          </a:p>
        </p:txBody>
      </p:sp>
    </p:spTree>
    <p:extLst>
      <p:ext uri="{BB962C8B-B14F-4D97-AF65-F5344CB8AC3E}">
        <p14:creationId xmlns:p14="http://schemas.microsoft.com/office/powerpoint/2010/main" val="292095363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E1B10D7-A847-E4A7-9A29-06FFBC48D852}"/>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7C36ACCA-0319-5703-3777-BACCFCCB313E}"/>
              </a:ext>
            </a:extLst>
          </p:cNvPr>
          <p:cNvSpPr>
            <a:spLocks noGrp="1"/>
          </p:cNvSpPr>
          <p:nvPr>
            <p:ph sz="half" idx="1"/>
          </p:nvPr>
        </p:nvSpPr>
        <p:spPr>
          <a:xfrm>
            <a:off x="838200" y="1825625"/>
            <a:ext cx="51816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a:extLst>
              <a:ext uri="{FF2B5EF4-FFF2-40B4-BE49-F238E27FC236}">
                <a16:creationId xmlns:a16="http://schemas.microsoft.com/office/drawing/2014/main" id="{51DC2EDC-B606-EC18-C8C4-4253E44FA0AF}"/>
              </a:ext>
            </a:extLst>
          </p:cNvPr>
          <p:cNvSpPr>
            <a:spLocks noGrp="1"/>
          </p:cNvSpPr>
          <p:nvPr>
            <p:ph sz="half" idx="2"/>
          </p:nvPr>
        </p:nvSpPr>
        <p:spPr>
          <a:xfrm>
            <a:off x="6172200" y="1825625"/>
            <a:ext cx="51816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4">
            <a:extLst>
              <a:ext uri="{FF2B5EF4-FFF2-40B4-BE49-F238E27FC236}">
                <a16:creationId xmlns:a16="http://schemas.microsoft.com/office/drawing/2014/main" id="{73C722F9-4B9D-BBCB-267F-3EB72E19C362}"/>
              </a:ext>
            </a:extLst>
          </p:cNvPr>
          <p:cNvSpPr>
            <a:spLocks noGrp="1"/>
          </p:cNvSpPr>
          <p:nvPr>
            <p:ph type="dt" sz="half" idx="10"/>
          </p:nvPr>
        </p:nvSpPr>
        <p:spPr/>
        <p:txBody>
          <a:bodyPr/>
          <a:lstStyle/>
          <a:p>
            <a:fld id="{626702C5-5EE2-4ECF-9C89-BC39AB31FE77}" type="datetimeFigureOut">
              <a:rPr lang="fi-FI" smtClean="0"/>
              <a:t>24.4.2025</a:t>
            </a:fld>
            <a:endParaRPr lang="fi-FI"/>
          </a:p>
        </p:txBody>
      </p:sp>
      <p:sp>
        <p:nvSpPr>
          <p:cNvPr id="6" name="Alatunnisteen paikkamerkki 5">
            <a:extLst>
              <a:ext uri="{FF2B5EF4-FFF2-40B4-BE49-F238E27FC236}">
                <a16:creationId xmlns:a16="http://schemas.microsoft.com/office/drawing/2014/main" id="{E26B36A6-5703-3C4A-C582-B33C2815AC42}"/>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7B2E538D-B225-6C37-4D2A-B80EB0143E5F}"/>
              </a:ext>
            </a:extLst>
          </p:cNvPr>
          <p:cNvSpPr>
            <a:spLocks noGrp="1"/>
          </p:cNvSpPr>
          <p:nvPr>
            <p:ph type="sldNum" sz="quarter" idx="12"/>
          </p:nvPr>
        </p:nvSpPr>
        <p:spPr/>
        <p:txBody>
          <a:bodyPr/>
          <a:lstStyle/>
          <a:p>
            <a:fld id="{91D9AEC3-FA4B-4A7F-A57C-C8412A2918E2}" type="slidenum">
              <a:rPr lang="fi-FI" smtClean="0"/>
              <a:t>‹#›</a:t>
            </a:fld>
            <a:endParaRPr lang="fi-FI"/>
          </a:p>
        </p:txBody>
      </p:sp>
    </p:spTree>
    <p:extLst>
      <p:ext uri="{BB962C8B-B14F-4D97-AF65-F5344CB8AC3E}">
        <p14:creationId xmlns:p14="http://schemas.microsoft.com/office/powerpoint/2010/main" val="29227728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75C0247-B4EC-15BC-DCA0-5C0E2967B6EF}"/>
              </a:ext>
            </a:extLst>
          </p:cNvPr>
          <p:cNvSpPr>
            <a:spLocks noGrp="1"/>
          </p:cNvSpPr>
          <p:nvPr>
            <p:ph type="title"/>
          </p:nvPr>
        </p:nvSpPr>
        <p:spPr>
          <a:xfrm>
            <a:off x="839788" y="365125"/>
            <a:ext cx="10515600" cy="1325563"/>
          </a:xfrm>
        </p:spPr>
        <p:txBody>
          <a:bodyPr/>
          <a:lstStyle/>
          <a:p>
            <a:r>
              <a:rPr lang="fi-FI"/>
              <a:t>Muokkaa ots. perustyyl. napsautt.</a:t>
            </a:r>
          </a:p>
        </p:txBody>
      </p:sp>
      <p:sp>
        <p:nvSpPr>
          <p:cNvPr id="3" name="Tekstin paikkamerkki 2">
            <a:extLst>
              <a:ext uri="{FF2B5EF4-FFF2-40B4-BE49-F238E27FC236}">
                <a16:creationId xmlns:a16="http://schemas.microsoft.com/office/drawing/2014/main" id="{C81EC6C3-B24D-00B8-6705-971C5345C5B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4" name="Sisällön paikkamerkki 3">
            <a:extLst>
              <a:ext uri="{FF2B5EF4-FFF2-40B4-BE49-F238E27FC236}">
                <a16:creationId xmlns:a16="http://schemas.microsoft.com/office/drawing/2014/main" id="{B4B06031-F8B3-40FD-F193-463C4195386D}"/>
              </a:ext>
            </a:extLst>
          </p:cNvPr>
          <p:cNvSpPr>
            <a:spLocks noGrp="1"/>
          </p:cNvSpPr>
          <p:nvPr>
            <p:ph sz="half" idx="2"/>
          </p:nvPr>
        </p:nvSpPr>
        <p:spPr>
          <a:xfrm>
            <a:off x="839788" y="2505075"/>
            <a:ext cx="5157787"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Tekstin paikkamerkki 4">
            <a:extLst>
              <a:ext uri="{FF2B5EF4-FFF2-40B4-BE49-F238E27FC236}">
                <a16:creationId xmlns:a16="http://schemas.microsoft.com/office/drawing/2014/main" id="{57D04006-463A-836B-833A-7141D7457B0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6" name="Sisällön paikkamerkki 5">
            <a:extLst>
              <a:ext uri="{FF2B5EF4-FFF2-40B4-BE49-F238E27FC236}">
                <a16:creationId xmlns:a16="http://schemas.microsoft.com/office/drawing/2014/main" id="{69B0360C-24FF-7047-9972-E20A7EECB54B}"/>
              </a:ext>
            </a:extLst>
          </p:cNvPr>
          <p:cNvSpPr>
            <a:spLocks noGrp="1"/>
          </p:cNvSpPr>
          <p:nvPr>
            <p:ph sz="quarter" idx="4"/>
          </p:nvPr>
        </p:nvSpPr>
        <p:spPr>
          <a:xfrm>
            <a:off x="6172200" y="2505075"/>
            <a:ext cx="5183188"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Päivämäärän paikkamerkki 6">
            <a:extLst>
              <a:ext uri="{FF2B5EF4-FFF2-40B4-BE49-F238E27FC236}">
                <a16:creationId xmlns:a16="http://schemas.microsoft.com/office/drawing/2014/main" id="{4D0EC009-00E5-DD8E-4173-4E32DBA047F4}"/>
              </a:ext>
            </a:extLst>
          </p:cNvPr>
          <p:cNvSpPr>
            <a:spLocks noGrp="1"/>
          </p:cNvSpPr>
          <p:nvPr>
            <p:ph type="dt" sz="half" idx="10"/>
          </p:nvPr>
        </p:nvSpPr>
        <p:spPr/>
        <p:txBody>
          <a:bodyPr/>
          <a:lstStyle/>
          <a:p>
            <a:fld id="{626702C5-5EE2-4ECF-9C89-BC39AB31FE77}" type="datetimeFigureOut">
              <a:rPr lang="fi-FI" smtClean="0"/>
              <a:t>24.4.2025</a:t>
            </a:fld>
            <a:endParaRPr lang="fi-FI"/>
          </a:p>
        </p:txBody>
      </p:sp>
      <p:sp>
        <p:nvSpPr>
          <p:cNvPr id="8" name="Alatunnisteen paikkamerkki 7">
            <a:extLst>
              <a:ext uri="{FF2B5EF4-FFF2-40B4-BE49-F238E27FC236}">
                <a16:creationId xmlns:a16="http://schemas.microsoft.com/office/drawing/2014/main" id="{11555F74-2218-DB50-9891-6F3D51EE0375}"/>
              </a:ext>
            </a:extLst>
          </p:cNvPr>
          <p:cNvSpPr>
            <a:spLocks noGrp="1"/>
          </p:cNvSpPr>
          <p:nvPr>
            <p:ph type="ftr" sz="quarter" idx="11"/>
          </p:nvPr>
        </p:nvSpPr>
        <p:spPr/>
        <p:txBody>
          <a:bodyPr/>
          <a:lstStyle/>
          <a:p>
            <a:endParaRPr lang="fi-FI"/>
          </a:p>
        </p:txBody>
      </p:sp>
      <p:sp>
        <p:nvSpPr>
          <p:cNvPr id="9" name="Dian numeron paikkamerkki 8">
            <a:extLst>
              <a:ext uri="{FF2B5EF4-FFF2-40B4-BE49-F238E27FC236}">
                <a16:creationId xmlns:a16="http://schemas.microsoft.com/office/drawing/2014/main" id="{ECBC1C32-43D2-E8BE-0E2A-0DBB410C4746}"/>
              </a:ext>
            </a:extLst>
          </p:cNvPr>
          <p:cNvSpPr>
            <a:spLocks noGrp="1"/>
          </p:cNvSpPr>
          <p:nvPr>
            <p:ph type="sldNum" sz="quarter" idx="12"/>
          </p:nvPr>
        </p:nvSpPr>
        <p:spPr/>
        <p:txBody>
          <a:bodyPr/>
          <a:lstStyle/>
          <a:p>
            <a:fld id="{91D9AEC3-FA4B-4A7F-A57C-C8412A2918E2}" type="slidenum">
              <a:rPr lang="fi-FI" smtClean="0"/>
              <a:t>‹#›</a:t>
            </a:fld>
            <a:endParaRPr lang="fi-FI"/>
          </a:p>
        </p:txBody>
      </p:sp>
    </p:spTree>
    <p:extLst>
      <p:ext uri="{BB962C8B-B14F-4D97-AF65-F5344CB8AC3E}">
        <p14:creationId xmlns:p14="http://schemas.microsoft.com/office/powerpoint/2010/main" val="35621866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Date Placeholder 5">
            <a:extLst>
              <a:ext uri="{FF2B5EF4-FFF2-40B4-BE49-F238E27FC236}">
                <a16:creationId xmlns:a16="http://schemas.microsoft.com/office/drawing/2014/main" id="{CF30096C-3491-4EF2-ABB2-D57F3F4B5BD5}"/>
              </a:ext>
            </a:extLst>
          </p:cNvPr>
          <p:cNvSpPr>
            <a:spLocks noGrp="1"/>
          </p:cNvSpPr>
          <p:nvPr>
            <p:ph type="dt" sz="half" idx="10"/>
          </p:nvPr>
        </p:nvSpPr>
        <p:spPr/>
        <p:txBody>
          <a:bodyPr/>
          <a:lstStyle/>
          <a:p>
            <a:fld id="{451BA835-D13F-49F4-8F11-5D576AC65FAD}" type="datetime1">
              <a:rPr lang="en-US" smtClean="0"/>
              <a:t>4/24/2025</a:t>
            </a:fld>
            <a:endParaRPr lang="en-US" dirty="0"/>
          </a:p>
        </p:txBody>
      </p:sp>
      <p:sp>
        <p:nvSpPr>
          <p:cNvPr id="7" name="Footer Placeholder 6">
            <a:extLst>
              <a:ext uri="{FF2B5EF4-FFF2-40B4-BE49-F238E27FC236}">
                <a16:creationId xmlns:a16="http://schemas.microsoft.com/office/drawing/2014/main" id="{79DA3A85-7147-4F32-944A-B079AF5147E2}"/>
              </a:ext>
            </a:extLst>
          </p:cNvPr>
          <p:cNvSpPr>
            <a:spLocks noGrp="1"/>
          </p:cNvSpPr>
          <p:nvPr>
            <p:ph type="ftr" sz="quarter" idx="11"/>
          </p:nvPr>
        </p:nvSpPr>
        <p:spPr/>
        <p:txBody>
          <a:bodyPr/>
          <a:lstStyle/>
          <a:p>
            <a:endParaRPr lang="en-US" dirty="0"/>
          </a:p>
        </p:txBody>
      </p:sp>
      <p:sp>
        <p:nvSpPr>
          <p:cNvPr id="8" name="Slide Number Placeholder 7">
            <a:extLst>
              <a:ext uri="{FF2B5EF4-FFF2-40B4-BE49-F238E27FC236}">
                <a16:creationId xmlns:a16="http://schemas.microsoft.com/office/drawing/2014/main" id="{EEDDF50D-95C0-4DA2-BBC6-41774FAC1404}"/>
              </a:ext>
            </a:extLst>
          </p:cNvPr>
          <p:cNvSpPr>
            <a:spLocks noGrp="1"/>
          </p:cNvSpPr>
          <p:nvPr>
            <p:ph type="sldNum" sz="quarter" idx="12"/>
          </p:nvPr>
        </p:nvSpPr>
        <p:spPr/>
        <p:txBody>
          <a:bodyPr/>
          <a:lstStyle/>
          <a:p>
            <a:pPr algn="l"/>
            <a:fld id="{FAEF9944-A4F6-4C59-AEBD-678D6480B8EA}" type="slidenum">
              <a:rPr lang="en-US" smtClean="0"/>
              <a:pPr algn="l"/>
              <a:t>‹#›</a:t>
            </a:fld>
            <a:endParaRPr lang="en-US" dirty="0"/>
          </a:p>
        </p:txBody>
      </p:sp>
    </p:spTree>
    <p:extLst>
      <p:ext uri="{BB962C8B-B14F-4D97-AF65-F5344CB8AC3E}">
        <p14:creationId xmlns:p14="http://schemas.microsoft.com/office/powerpoint/2010/main" val="340634477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78BBD0A-B87D-FFA6-E443-574DA2269ED0}"/>
              </a:ext>
            </a:extLst>
          </p:cNvPr>
          <p:cNvSpPr>
            <a:spLocks noGrp="1"/>
          </p:cNvSpPr>
          <p:nvPr>
            <p:ph type="title"/>
          </p:nvPr>
        </p:nvSpPr>
        <p:spPr/>
        <p:txBody>
          <a:bodyPr/>
          <a:lstStyle/>
          <a:p>
            <a:r>
              <a:rPr lang="fi-FI"/>
              <a:t>Muokkaa ots. perustyyl. napsautt.</a:t>
            </a:r>
          </a:p>
        </p:txBody>
      </p:sp>
      <p:sp>
        <p:nvSpPr>
          <p:cNvPr id="3" name="Päivämäärän paikkamerkki 2">
            <a:extLst>
              <a:ext uri="{FF2B5EF4-FFF2-40B4-BE49-F238E27FC236}">
                <a16:creationId xmlns:a16="http://schemas.microsoft.com/office/drawing/2014/main" id="{778DAC4C-6980-7DAC-596C-DAE1C47FC114}"/>
              </a:ext>
            </a:extLst>
          </p:cNvPr>
          <p:cNvSpPr>
            <a:spLocks noGrp="1"/>
          </p:cNvSpPr>
          <p:nvPr>
            <p:ph type="dt" sz="half" idx="10"/>
          </p:nvPr>
        </p:nvSpPr>
        <p:spPr/>
        <p:txBody>
          <a:bodyPr/>
          <a:lstStyle/>
          <a:p>
            <a:fld id="{626702C5-5EE2-4ECF-9C89-BC39AB31FE77}" type="datetimeFigureOut">
              <a:rPr lang="fi-FI" smtClean="0"/>
              <a:t>24.4.2025</a:t>
            </a:fld>
            <a:endParaRPr lang="fi-FI"/>
          </a:p>
        </p:txBody>
      </p:sp>
      <p:sp>
        <p:nvSpPr>
          <p:cNvPr id="4" name="Alatunnisteen paikkamerkki 3">
            <a:extLst>
              <a:ext uri="{FF2B5EF4-FFF2-40B4-BE49-F238E27FC236}">
                <a16:creationId xmlns:a16="http://schemas.microsoft.com/office/drawing/2014/main" id="{E0CF2C4A-9BAE-B5F9-B342-537BBB177E33}"/>
              </a:ext>
            </a:extLst>
          </p:cNvPr>
          <p:cNvSpPr>
            <a:spLocks noGrp="1"/>
          </p:cNvSpPr>
          <p:nvPr>
            <p:ph type="ftr" sz="quarter" idx="11"/>
          </p:nvPr>
        </p:nvSpPr>
        <p:spPr/>
        <p:txBody>
          <a:bodyPr/>
          <a:lstStyle/>
          <a:p>
            <a:endParaRPr lang="fi-FI"/>
          </a:p>
        </p:txBody>
      </p:sp>
      <p:sp>
        <p:nvSpPr>
          <p:cNvPr id="5" name="Dian numeron paikkamerkki 4">
            <a:extLst>
              <a:ext uri="{FF2B5EF4-FFF2-40B4-BE49-F238E27FC236}">
                <a16:creationId xmlns:a16="http://schemas.microsoft.com/office/drawing/2014/main" id="{5D8897B8-539D-5DCB-E60D-AE19CF698DE0}"/>
              </a:ext>
            </a:extLst>
          </p:cNvPr>
          <p:cNvSpPr>
            <a:spLocks noGrp="1"/>
          </p:cNvSpPr>
          <p:nvPr>
            <p:ph type="sldNum" sz="quarter" idx="12"/>
          </p:nvPr>
        </p:nvSpPr>
        <p:spPr/>
        <p:txBody>
          <a:bodyPr/>
          <a:lstStyle/>
          <a:p>
            <a:fld id="{91D9AEC3-FA4B-4A7F-A57C-C8412A2918E2}" type="slidenum">
              <a:rPr lang="fi-FI" smtClean="0"/>
              <a:t>‹#›</a:t>
            </a:fld>
            <a:endParaRPr lang="fi-FI"/>
          </a:p>
        </p:txBody>
      </p:sp>
    </p:spTree>
    <p:extLst>
      <p:ext uri="{BB962C8B-B14F-4D97-AF65-F5344CB8AC3E}">
        <p14:creationId xmlns:p14="http://schemas.microsoft.com/office/powerpoint/2010/main" val="261977105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1">
            <a:extLst>
              <a:ext uri="{FF2B5EF4-FFF2-40B4-BE49-F238E27FC236}">
                <a16:creationId xmlns:a16="http://schemas.microsoft.com/office/drawing/2014/main" id="{E4533535-A40E-64E5-68FA-29CE82A57F18}"/>
              </a:ext>
            </a:extLst>
          </p:cNvPr>
          <p:cNvSpPr>
            <a:spLocks noGrp="1"/>
          </p:cNvSpPr>
          <p:nvPr>
            <p:ph type="dt" sz="half" idx="10"/>
          </p:nvPr>
        </p:nvSpPr>
        <p:spPr/>
        <p:txBody>
          <a:bodyPr/>
          <a:lstStyle/>
          <a:p>
            <a:fld id="{626702C5-5EE2-4ECF-9C89-BC39AB31FE77}" type="datetimeFigureOut">
              <a:rPr lang="fi-FI" smtClean="0"/>
              <a:t>24.4.2025</a:t>
            </a:fld>
            <a:endParaRPr lang="fi-FI"/>
          </a:p>
        </p:txBody>
      </p:sp>
      <p:sp>
        <p:nvSpPr>
          <p:cNvPr id="3" name="Alatunnisteen paikkamerkki 2">
            <a:extLst>
              <a:ext uri="{FF2B5EF4-FFF2-40B4-BE49-F238E27FC236}">
                <a16:creationId xmlns:a16="http://schemas.microsoft.com/office/drawing/2014/main" id="{DFB7E737-7338-F824-051D-D83F974A19FA}"/>
              </a:ext>
            </a:extLst>
          </p:cNvPr>
          <p:cNvSpPr>
            <a:spLocks noGrp="1"/>
          </p:cNvSpPr>
          <p:nvPr>
            <p:ph type="ftr" sz="quarter" idx="11"/>
          </p:nvPr>
        </p:nvSpPr>
        <p:spPr/>
        <p:txBody>
          <a:bodyPr/>
          <a:lstStyle/>
          <a:p>
            <a:endParaRPr lang="fi-FI"/>
          </a:p>
        </p:txBody>
      </p:sp>
      <p:sp>
        <p:nvSpPr>
          <p:cNvPr id="4" name="Dian numeron paikkamerkki 3">
            <a:extLst>
              <a:ext uri="{FF2B5EF4-FFF2-40B4-BE49-F238E27FC236}">
                <a16:creationId xmlns:a16="http://schemas.microsoft.com/office/drawing/2014/main" id="{6C835899-DC15-BC8E-CDBE-DBE0CD11B725}"/>
              </a:ext>
            </a:extLst>
          </p:cNvPr>
          <p:cNvSpPr>
            <a:spLocks noGrp="1"/>
          </p:cNvSpPr>
          <p:nvPr>
            <p:ph type="sldNum" sz="quarter" idx="12"/>
          </p:nvPr>
        </p:nvSpPr>
        <p:spPr/>
        <p:txBody>
          <a:bodyPr/>
          <a:lstStyle/>
          <a:p>
            <a:fld id="{91D9AEC3-FA4B-4A7F-A57C-C8412A2918E2}" type="slidenum">
              <a:rPr lang="fi-FI" smtClean="0"/>
              <a:t>‹#›</a:t>
            </a:fld>
            <a:endParaRPr lang="fi-FI"/>
          </a:p>
        </p:txBody>
      </p:sp>
    </p:spTree>
    <p:extLst>
      <p:ext uri="{BB962C8B-B14F-4D97-AF65-F5344CB8AC3E}">
        <p14:creationId xmlns:p14="http://schemas.microsoft.com/office/powerpoint/2010/main" val="261460245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Kuvatekstillinen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23CBBDA-C728-2F39-A1CE-5E3C8FE6FB13}"/>
              </a:ext>
            </a:extLst>
          </p:cNvPr>
          <p:cNvSpPr>
            <a:spLocks noGrp="1"/>
          </p:cNvSpPr>
          <p:nvPr>
            <p:ph type="title"/>
          </p:nvPr>
        </p:nvSpPr>
        <p:spPr>
          <a:xfrm>
            <a:off x="839788" y="457200"/>
            <a:ext cx="3932237" cy="1600200"/>
          </a:xfrm>
        </p:spPr>
        <p:txBody>
          <a:bodyPr anchor="b"/>
          <a:lstStyle>
            <a:lvl1pPr>
              <a:defRPr sz="3200"/>
            </a:lvl1pPr>
          </a:lstStyle>
          <a:p>
            <a:r>
              <a:rPr lang="fi-FI"/>
              <a:t>Muokkaa ots. perustyyl. napsautt.</a:t>
            </a:r>
          </a:p>
        </p:txBody>
      </p:sp>
      <p:sp>
        <p:nvSpPr>
          <p:cNvPr id="3" name="Sisällön paikkamerkki 2">
            <a:extLst>
              <a:ext uri="{FF2B5EF4-FFF2-40B4-BE49-F238E27FC236}">
                <a16:creationId xmlns:a16="http://schemas.microsoft.com/office/drawing/2014/main" id="{DE4795C1-A660-6285-F4F1-644924BEC2B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Tekstin paikkamerkki 3">
            <a:extLst>
              <a:ext uri="{FF2B5EF4-FFF2-40B4-BE49-F238E27FC236}">
                <a16:creationId xmlns:a16="http://schemas.microsoft.com/office/drawing/2014/main" id="{1E981541-199F-440D-AAD9-D8493F91AC7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a:extLst>
              <a:ext uri="{FF2B5EF4-FFF2-40B4-BE49-F238E27FC236}">
                <a16:creationId xmlns:a16="http://schemas.microsoft.com/office/drawing/2014/main" id="{616B5385-6306-89DC-7B5E-BB4F12E21927}"/>
              </a:ext>
            </a:extLst>
          </p:cNvPr>
          <p:cNvSpPr>
            <a:spLocks noGrp="1"/>
          </p:cNvSpPr>
          <p:nvPr>
            <p:ph type="dt" sz="half" idx="10"/>
          </p:nvPr>
        </p:nvSpPr>
        <p:spPr/>
        <p:txBody>
          <a:bodyPr/>
          <a:lstStyle/>
          <a:p>
            <a:fld id="{626702C5-5EE2-4ECF-9C89-BC39AB31FE77}" type="datetimeFigureOut">
              <a:rPr lang="fi-FI" smtClean="0"/>
              <a:t>24.4.2025</a:t>
            </a:fld>
            <a:endParaRPr lang="fi-FI"/>
          </a:p>
        </p:txBody>
      </p:sp>
      <p:sp>
        <p:nvSpPr>
          <p:cNvPr id="6" name="Alatunnisteen paikkamerkki 5">
            <a:extLst>
              <a:ext uri="{FF2B5EF4-FFF2-40B4-BE49-F238E27FC236}">
                <a16:creationId xmlns:a16="http://schemas.microsoft.com/office/drawing/2014/main" id="{DA9883CD-6C2E-EE85-7E5F-EBC4B18E7C53}"/>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E95B1EB8-896E-AFEF-6BB1-142BEF9A7B17}"/>
              </a:ext>
            </a:extLst>
          </p:cNvPr>
          <p:cNvSpPr>
            <a:spLocks noGrp="1"/>
          </p:cNvSpPr>
          <p:nvPr>
            <p:ph type="sldNum" sz="quarter" idx="12"/>
          </p:nvPr>
        </p:nvSpPr>
        <p:spPr/>
        <p:txBody>
          <a:bodyPr/>
          <a:lstStyle/>
          <a:p>
            <a:fld id="{91D9AEC3-FA4B-4A7F-A57C-C8412A2918E2}" type="slidenum">
              <a:rPr lang="fi-FI" smtClean="0"/>
              <a:t>‹#›</a:t>
            </a:fld>
            <a:endParaRPr lang="fi-FI"/>
          </a:p>
        </p:txBody>
      </p:sp>
    </p:spTree>
    <p:extLst>
      <p:ext uri="{BB962C8B-B14F-4D97-AF65-F5344CB8AC3E}">
        <p14:creationId xmlns:p14="http://schemas.microsoft.com/office/powerpoint/2010/main" val="376641213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Kuvatekstillinen kuv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1508B28-333C-4475-2B42-957DC8BE813F}"/>
              </a:ext>
            </a:extLst>
          </p:cNvPr>
          <p:cNvSpPr>
            <a:spLocks noGrp="1"/>
          </p:cNvSpPr>
          <p:nvPr>
            <p:ph type="title"/>
          </p:nvPr>
        </p:nvSpPr>
        <p:spPr>
          <a:xfrm>
            <a:off x="839788" y="457200"/>
            <a:ext cx="3932237" cy="1600200"/>
          </a:xfrm>
        </p:spPr>
        <p:txBody>
          <a:bodyPr anchor="b"/>
          <a:lstStyle>
            <a:lvl1pPr>
              <a:defRPr sz="3200"/>
            </a:lvl1pPr>
          </a:lstStyle>
          <a:p>
            <a:r>
              <a:rPr lang="fi-FI"/>
              <a:t>Muokkaa ots. perustyyl. napsautt.</a:t>
            </a:r>
          </a:p>
        </p:txBody>
      </p:sp>
      <p:sp>
        <p:nvSpPr>
          <p:cNvPr id="3" name="Kuvan paikkamerkki 2">
            <a:extLst>
              <a:ext uri="{FF2B5EF4-FFF2-40B4-BE49-F238E27FC236}">
                <a16:creationId xmlns:a16="http://schemas.microsoft.com/office/drawing/2014/main" id="{441E09A1-38E5-7007-B41C-1BE2976CD89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i-FI"/>
          </a:p>
        </p:txBody>
      </p:sp>
      <p:sp>
        <p:nvSpPr>
          <p:cNvPr id="4" name="Tekstin paikkamerkki 3">
            <a:extLst>
              <a:ext uri="{FF2B5EF4-FFF2-40B4-BE49-F238E27FC236}">
                <a16:creationId xmlns:a16="http://schemas.microsoft.com/office/drawing/2014/main" id="{2C39A657-0364-C073-1E41-2DD9AE9D541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a:extLst>
              <a:ext uri="{FF2B5EF4-FFF2-40B4-BE49-F238E27FC236}">
                <a16:creationId xmlns:a16="http://schemas.microsoft.com/office/drawing/2014/main" id="{B4140AD7-C0AB-81A0-4F2E-65405FEAE23C}"/>
              </a:ext>
            </a:extLst>
          </p:cNvPr>
          <p:cNvSpPr>
            <a:spLocks noGrp="1"/>
          </p:cNvSpPr>
          <p:nvPr>
            <p:ph type="dt" sz="half" idx="10"/>
          </p:nvPr>
        </p:nvSpPr>
        <p:spPr/>
        <p:txBody>
          <a:bodyPr/>
          <a:lstStyle/>
          <a:p>
            <a:fld id="{626702C5-5EE2-4ECF-9C89-BC39AB31FE77}" type="datetimeFigureOut">
              <a:rPr lang="fi-FI" smtClean="0"/>
              <a:t>24.4.2025</a:t>
            </a:fld>
            <a:endParaRPr lang="fi-FI"/>
          </a:p>
        </p:txBody>
      </p:sp>
      <p:sp>
        <p:nvSpPr>
          <p:cNvPr id="6" name="Alatunnisteen paikkamerkki 5">
            <a:extLst>
              <a:ext uri="{FF2B5EF4-FFF2-40B4-BE49-F238E27FC236}">
                <a16:creationId xmlns:a16="http://schemas.microsoft.com/office/drawing/2014/main" id="{52079AF5-0087-5C5F-7060-D6386F943B6A}"/>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B6EBA0FD-FBBF-5E79-E183-00D7CED7EEFE}"/>
              </a:ext>
            </a:extLst>
          </p:cNvPr>
          <p:cNvSpPr>
            <a:spLocks noGrp="1"/>
          </p:cNvSpPr>
          <p:nvPr>
            <p:ph type="sldNum" sz="quarter" idx="12"/>
          </p:nvPr>
        </p:nvSpPr>
        <p:spPr/>
        <p:txBody>
          <a:bodyPr/>
          <a:lstStyle/>
          <a:p>
            <a:fld id="{91D9AEC3-FA4B-4A7F-A57C-C8412A2918E2}" type="slidenum">
              <a:rPr lang="fi-FI" smtClean="0"/>
              <a:t>‹#›</a:t>
            </a:fld>
            <a:endParaRPr lang="fi-FI"/>
          </a:p>
        </p:txBody>
      </p:sp>
    </p:spTree>
    <p:extLst>
      <p:ext uri="{BB962C8B-B14F-4D97-AF65-F5344CB8AC3E}">
        <p14:creationId xmlns:p14="http://schemas.microsoft.com/office/powerpoint/2010/main" val="284996749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D0B1E73-A445-961F-004A-934E8761FE6C}"/>
              </a:ext>
            </a:extLst>
          </p:cNvPr>
          <p:cNvSpPr>
            <a:spLocks noGrp="1"/>
          </p:cNvSpPr>
          <p:nvPr>
            <p:ph type="title"/>
          </p:nvPr>
        </p:nvSpPr>
        <p:spPr/>
        <p:txBody>
          <a:bodyPr/>
          <a:lstStyle/>
          <a:p>
            <a:r>
              <a:rPr lang="fi-FI"/>
              <a:t>Muokkaa ots. perustyyl. napsautt.</a:t>
            </a:r>
          </a:p>
        </p:txBody>
      </p:sp>
      <p:sp>
        <p:nvSpPr>
          <p:cNvPr id="3" name="Pystysuoran tekstin paikkamerkki 2">
            <a:extLst>
              <a:ext uri="{FF2B5EF4-FFF2-40B4-BE49-F238E27FC236}">
                <a16:creationId xmlns:a16="http://schemas.microsoft.com/office/drawing/2014/main" id="{9926FC16-9B5D-88D0-D19E-44F25BC331EE}"/>
              </a:ext>
            </a:extLst>
          </p:cNvPr>
          <p:cNvSpPr>
            <a:spLocks noGrp="1"/>
          </p:cNvSpPr>
          <p:nvPr>
            <p:ph type="body" orient="vert" idx="1"/>
          </p:nvPr>
        </p:nvSpPr>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F385F6BE-BFEF-9836-40E0-1B526A56F94C}"/>
              </a:ext>
            </a:extLst>
          </p:cNvPr>
          <p:cNvSpPr>
            <a:spLocks noGrp="1"/>
          </p:cNvSpPr>
          <p:nvPr>
            <p:ph type="dt" sz="half" idx="10"/>
          </p:nvPr>
        </p:nvSpPr>
        <p:spPr/>
        <p:txBody>
          <a:bodyPr/>
          <a:lstStyle/>
          <a:p>
            <a:fld id="{626702C5-5EE2-4ECF-9C89-BC39AB31FE77}" type="datetimeFigureOut">
              <a:rPr lang="fi-FI" smtClean="0"/>
              <a:t>24.4.2025</a:t>
            </a:fld>
            <a:endParaRPr lang="fi-FI"/>
          </a:p>
        </p:txBody>
      </p:sp>
      <p:sp>
        <p:nvSpPr>
          <p:cNvPr id="5" name="Alatunnisteen paikkamerkki 4">
            <a:extLst>
              <a:ext uri="{FF2B5EF4-FFF2-40B4-BE49-F238E27FC236}">
                <a16:creationId xmlns:a16="http://schemas.microsoft.com/office/drawing/2014/main" id="{D58B5B0D-A7FF-6C2E-1E89-2DE767D8C3B0}"/>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55124717-58E5-8702-8076-BEA81150347D}"/>
              </a:ext>
            </a:extLst>
          </p:cNvPr>
          <p:cNvSpPr>
            <a:spLocks noGrp="1"/>
          </p:cNvSpPr>
          <p:nvPr>
            <p:ph type="sldNum" sz="quarter" idx="12"/>
          </p:nvPr>
        </p:nvSpPr>
        <p:spPr/>
        <p:txBody>
          <a:bodyPr/>
          <a:lstStyle/>
          <a:p>
            <a:fld id="{91D9AEC3-FA4B-4A7F-A57C-C8412A2918E2}" type="slidenum">
              <a:rPr lang="fi-FI" smtClean="0"/>
              <a:t>‹#›</a:t>
            </a:fld>
            <a:endParaRPr lang="fi-FI"/>
          </a:p>
        </p:txBody>
      </p:sp>
    </p:spTree>
    <p:extLst>
      <p:ext uri="{BB962C8B-B14F-4D97-AF65-F5344CB8AC3E}">
        <p14:creationId xmlns:p14="http://schemas.microsoft.com/office/powerpoint/2010/main" val="221538576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Pystysuora otsikko 1">
            <a:extLst>
              <a:ext uri="{FF2B5EF4-FFF2-40B4-BE49-F238E27FC236}">
                <a16:creationId xmlns:a16="http://schemas.microsoft.com/office/drawing/2014/main" id="{F7BF13AA-2E07-67F4-8161-4A3BDE799083}"/>
              </a:ext>
            </a:extLst>
          </p:cNvPr>
          <p:cNvSpPr>
            <a:spLocks noGrp="1"/>
          </p:cNvSpPr>
          <p:nvPr>
            <p:ph type="title" orient="vert"/>
          </p:nvPr>
        </p:nvSpPr>
        <p:spPr>
          <a:xfrm>
            <a:off x="8724900" y="365125"/>
            <a:ext cx="2628900" cy="5811838"/>
          </a:xfrm>
        </p:spPr>
        <p:txBody>
          <a:bodyPr vert="eaVert"/>
          <a:lstStyle/>
          <a:p>
            <a:r>
              <a:rPr lang="fi-FI"/>
              <a:t>Muokkaa ots. perustyyl. napsautt.</a:t>
            </a:r>
          </a:p>
        </p:txBody>
      </p:sp>
      <p:sp>
        <p:nvSpPr>
          <p:cNvPr id="3" name="Pystysuoran tekstin paikkamerkki 2">
            <a:extLst>
              <a:ext uri="{FF2B5EF4-FFF2-40B4-BE49-F238E27FC236}">
                <a16:creationId xmlns:a16="http://schemas.microsoft.com/office/drawing/2014/main" id="{23E4B63A-38D5-2EAF-3046-B410820932C5}"/>
              </a:ext>
            </a:extLst>
          </p:cNvPr>
          <p:cNvSpPr>
            <a:spLocks noGrp="1"/>
          </p:cNvSpPr>
          <p:nvPr>
            <p:ph type="body" orient="vert" idx="1"/>
          </p:nvPr>
        </p:nvSpPr>
        <p:spPr>
          <a:xfrm>
            <a:off x="838200" y="365125"/>
            <a:ext cx="7734300" cy="5811838"/>
          </a:xfrm>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99190400-E570-3B69-E088-45330A6BF0B6}"/>
              </a:ext>
            </a:extLst>
          </p:cNvPr>
          <p:cNvSpPr>
            <a:spLocks noGrp="1"/>
          </p:cNvSpPr>
          <p:nvPr>
            <p:ph type="dt" sz="half" idx="10"/>
          </p:nvPr>
        </p:nvSpPr>
        <p:spPr/>
        <p:txBody>
          <a:bodyPr/>
          <a:lstStyle/>
          <a:p>
            <a:fld id="{626702C5-5EE2-4ECF-9C89-BC39AB31FE77}" type="datetimeFigureOut">
              <a:rPr lang="fi-FI" smtClean="0"/>
              <a:t>24.4.2025</a:t>
            </a:fld>
            <a:endParaRPr lang="fi-FI"/>
          </a:p>
        </p:txBody>
      </p:sp>
      <p:sp>
        <p:nvSpPr>
          <p:cNvPr id="5" name="Alatunnisteen paikkamerkki 4">
            <a:extLst>
              <a:ext uri="{FF2B5EF4-FFF2-40B4-BE49-F238E27FC236}">
                <a16:creationId xmlns:a16="http://schemas.microsoft.com/office/drawing/2014/main" id="{466A2EC6-4259-4286-B868-D87DC94B896E}"/>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0478666A-AE45-632A-3722-0A915D4B3312}"/>
              </a:ext>
            </a:extLst>
          </p:cNvPr>
          <p:cNvSpPr>
            <a:spLocks noGrp="1"/>
          </p:cNvSpPr>
          <p:nvPr>
            <p:ph type="sldNum" sz="quarter" idx="12"/>
          </p:nvPr>
        </p:nvSpPr>
        <p:spPr/>
        <p:txBody>
          <a:bodyPr/>
          <a:lstStyle/>
          <a:p>
            <a:fld id="{91D9AEC3-FA4B-4A7F-A57C-C8412A2918E2}" type="slidenum">
              <a:rPr lang="fi-FI" smtClean="0"/>
              <a:t>‹#›</a:t>
            </a:fld>
            <a:endParaRPr lang="fi-FI"/>
          </a:p>
        </p:txBody>
      </p:sp>
    </p:spTree>
    <p:extLst>
      <p:ext uri="{BB962C8B-B14F-4D97-AF65-F5344CB8AC3E}">
        <p14:creationId xmlns:p14="http://schemas.microsoft.com/office/powerpoint/2010/main" val="38770387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bg>
      <p:bgPr>
        <a:solidFill>
          <a:schemeClr val="bg2"/>
        </a:solidFill>
        <a:effectLst/>
      </p:bgPr>
    </p:bg>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209BEFCA-6D6F-4F26-823F-C86CA694B830}"/>
              </a:ext>
            </a:extLst>
          </p:cNvPr>
          <p:cNvSpPr>
            <a:spLocks noGrp="1"/>
          </p:cNvSpPr>
          <p:nvPr>
            <p:ph type="dt" sz="half" idx="10"/>
          </p:nvPr>
        </p:nvSpPr>
        <p:spPr/>
        <p:txBody>
          <a:bodyPr/>
          <a:lstStyle/>
          <a:p>
            <a:fld id="{ADBD1799-ACB5-4CB2-86A2-5C574F1C8706}" type="datetime1">
              <a:rPr lang="en-US" smtClean="0"/>
              <a:t>4/24/2025</a:t>
            </a:fld>
            <a:endParaRPr lang="en-US" dirty="0"/>
          </a:p>
        </p:txBody>
      </p:sp>
      <p:sp>
        <p:nvSpPr>
          <p:cNvPr id="6" name="Footer Placeholder 5">
            <a:extLst>
              <a:ext uri="{FF2B5EF4-FFF2-40B4-BE49-F238E27FC236}">
                <a16:creationId xmlns:a16="http://schemas.microsoft.com/office/drawing/2014/main" id="{BC2EE2C9-E87D-4495-9EDA-6BC0EDC2709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E5557A9-903F-4B36-8B06-D9EADF230508}"/>
              </a:ext>
            </a:extLst>
          </p:cNvPr>
          <p:cNvSpPr>
            <a:spLocks noGrp="1"/>
          </p:cNvSpPr>
          <p:nvPr>
            <p:ph type="sldNum" sz="quarter" idx="12"/>
          </p:nvPr>
        </p:nvSpPr>
        <p:spPr/>
        <p:txBody>
          <a:bodyPr/>
          <a:lstStyle/>
          <a:p>
            <a:pPr algn="l"/>
            <a:fld id="{FAEF9944-A4F6-4C59-AEBD-678D6480B8EA}" type="slidenum">
              <a:rPr lang="en-US" smtClean="0"/>
              <a:pPr algn="l"/>
              <a:t>‹#›</a:t>
            </a:fld>
            <a:endParaRPr lang="en-US" dirty="0"/>
          </a:p>
        </p:txBody>
      </p:sp>
    </p:spTree>
    <p:extLst>
      <p:ext uri="{BB962C8B-B14F-4D97-AF65-F5344CB8AC3E}">
        <p14:creationId xmlns:p14="http://schemas.microsoft.com/office/powerpoint/2010/main" val="889477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76488" y="640080"/>
            <a:ext cx="3227715" cy="2551751"/>
          </a:xfrm>
        </p:spPr>
        <p:txBody>
          <a:bodyPr anchor="b">
            <a:normAutofit/>
          </a:bodyPr>
          <a:lstStyle>
            <a:lvl1pPr>
              <a:lnSpc>
                <a:spcPct val="104000"/>
              </a:lnSpc>
              <a:defRPr sz="3400"/>
            </a:lvl1pPr>
          </a:lstStyle>
          <a:p>
            <a:r>
              <a:rPr lang="en-US"/>
              <a:t>Click to edit Master title style</a:t>
            </a:r>
            <a:endParaRPr lang="en-US" dirty="0"/>
          </a:p>
        </p:txBody>
      </p:sp>
      <p:sp>
        <p:nvSpPr>
          <p:cNvPr id="3" name="Content Placeholder 2"/>
          <p:cNvSpPr>
            <a:spLocks noGrp="1"/>
          </p:cNvSpPr>
          <p:nvPr>
            <p:ph idx="1"/>
          </p:nvPr>
        </p:nvSpPr>
        <p:spPr>
          <a:xfrm>
            <a:off x="1280160" y="640080"/>
            <a:ext cx="6949440" cy="5455919"/>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76488" y="3223803"/>
            <a:ext cx="3227715" cy="2872197"/>
          </a:xfrm>
        </p:spPr>
        <p:txBody>
          <a:bodyPr/>
          <a:lstStyle>
            <a:lvl1pPr marL="0" indent="0">
              <a:spcBef>
                <a:spcPts val="14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7">
            <a:extLst>
              <a:ext uri="{FF2B5EF4-FFF2-40B4-BE49-F238E27FC236}">
                <a16:creationId xmlns:a16="http://schemas.microsoft.com/office/drawing/2014/main" id="{BB904BE8-2080-4FFA-9239-A8929E28FAD9}"/>
              </a:ext>
            </a:extLst>
          </p:cNvPr>
          <p:cNvSpPr>
            <a:spLocks noGrp="1"/>
          </p:cNvSpPr>
          <p:nvPr>
            <p:ph type="dt" sz="half" idx="10"/>
          </p:nvPr>
        </p:nvSpPr>
        <p:spPr>
          <a:xfrm>
            <a:off x="8476488" y="6170491"/>
            <a:ext cx="2214322" cy="457200"/>
          </a:xfrm>
        </p:spPr>
        <p:txBody>
          <a:bodyPr/>
          <a:lstStyle/>
          <a:p>
            <a:fld id="{ED5DD0D6-7A82-473E-879B-C6ECD6CCCFEC}" type="datetime1">
              <a:rPr lang="en-US" smtClean="0"/>
              <a:t>4/24/2025</a:t>
            </a:fld>
            <a:endParaRPr lang="en-US" dirty="0"/>
          </a:p>
        </p:txBody>
      </p:sp>
      <p:sp>
        <p:nvSpPr>
          <p:cNvPr id="9" name="Footer Placeholder 8">
            <a:extLst>
              <a:ext uri="{FF2B5EF4-FFF2-40B4-BE49-F238E27FC236}">
                <a16:creationId xmlns:a16="http://schemas.microsoft.com/office/drawing/2014/main" id="{ED5580C6-5CD7-4CDD-977D-0533C84F2F45}"/>
              </a:ext>
            </a:extLst>
          </p:cNvPr>
          <p:cNvSpPr>
            <a:spLocks noGrp="1"/>
          </p:cNvSpPr>
          <p:nvPr>
            <p:ph type="ftr" sz="quarter" idx="11"/>
          </p:nvPr>
        </p:nvSpPr>
        <p:spPr>
          <a:xfrm>
            <a:off x="1280160" y="6170490"/>
            <a:ext cx="6949440" cy="457200"/>
          </a:xfrm>
        </p:spPr>
        <p:txBody>
          <a:bodyPr/>
          <a:lstStyle/>
          <a:p>
            <a:endParaRPr lang="en-US" dirty="0"/>
          </a:p>
        </p:txBody>
      </p:sp>
      <p:sp>
        <p:nvSpPr>
          <p:cNvPr id="10" name="Slide Number Placeholder 9">
            <a:extLst>
              <a:ext uri="{FF2B5EF4-FFF2-40B4-BE49-F238E27FC236}">
                <a16:creationId xmlns:a16="http://schemas.microsoft.com/office/drawing/2014/main" id="{518D0320-9B66-443F-8E28-8BCF07E082BD}"/>
              </a:ext>
            </a:extLst>
          </p:cNvPr>
          <p:cNvSpPr>
            <a:spLocks noGrp="1"/>
          </p:cNvSpPr>
          <p:nvPr>
            <p:ph type="sldNum" sz="quarter" idx="12"/>
          </p:nvPr>
        </p:nvSpPr>
        <p:spPr/>
        <p:txBody>
          <a:bodyPr/>
          <a:lstStyle/>
          <a:p>
            <a:pPr algn="l"/>
            <a:fld id="{FAEF9944-A4F6-4C59-AEBD-678D6480B8EA}" type="slidenum">
              <a:rPr lang="en-US" smtClean="0"/>
              <a:pPr algn="l"/>
              <a:t>‹#›</a:t>
            </a:fld>
            <a:endParaRPr lang="en-US" dirty="0"/>
          </a:p>
        </p:txBody>
      </p:sp>
    </p:spTree>
    <p:extLst>
      <p:ext uri="{BB962C8B-B14F-4D97-AF65-F5344CB8AC3E}">
        <p14:creationId xmlns:p14="http://schemas.microsoft.com/office/powerpoint/2010/main" val="18319285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0" y="0"/>
            <a:ext cx="8102651" cy="6857999"/>
          </a:xfrm>
          <a:solidFill>
            <a:schemeClr val="bg2">
              <a:lumMod val="9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 name="Title 1"/>
          <p:cNvSpPr>
            <a:spLocks noGrp="1"/>
          </p:cNvSpPr>
          <p:nvPr>
            <p:ph type="title"/>
          </p:nvPr>
        </p:nvSpPr>
        <p:spPr>
          <a:xfrm>
            <a:off x="8476488" y="1503910"/>
            <a:ext cx="3230625" cy="1687924"/>
          </a:xfrm>
        </p:spPr>
        <p:txBody>
          <a:bodyPr anchor="b">
            <a:noAutofit/>
          </a:bodyPr>
          <a:lstStyle>
            <a:lvl1pPr>
              <a:lnSpc>
                <a:spcPct val="104000"/>
              </a:lnSpc>
              <a:defRPr sz="3400"/>
            </a:lvl1pPr>
          </a:lstStyle>
          <a:p>
            <a:r>
              <a:rPr lang="en-US"/>
              <a:t>Click to edit Master title style</a:t>
            </a:r>
            <a:endParaRPr lang="en-US" dirty="0"/>
          </a:p>
        </p:txBody>
      </p:sp>
      <p:sp>
        <p:nvSpPr>
          <p:cNvPr id="4" name="Text Placeholder 3"/>
          <p:cNvSpPr>
            <a:spLocks noGrp="1"/>
          </p:cNvSpPr>
          <p:nvPr>
            <p:ph type="body" sz="half" idx="2"/>
          </p:nvPr>
        </p:nvSpPr>
        <p:spPr>
          <a:xfrm>
            <a:off x="8476488" y="3223806"/>
            <a:ext cx="3227832" cy="2872194"/>
          </a:xfrm>
        </p:spPr>
        <p:txBody>
          <a:bodyPr/>
          <a:lstStyle>
            <a:lvl1pPr marL="0" indent="0">
              <a:spcBef>
                <a:spcPts val="14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1" name="Date Placeholder 10">
            <a:extLst>
              <a:ext uri="{FF2B5EF4-FFF2-40B4-BE49-F238E27FC236}">
                <a16:creationId xmlns:a16="http://schemas.microsoft.com/office/drawing/2014/main" id="{41C2A9DB-B176-4069-8734-5B4ED352BA2B}"/>
              </a:ext>
            </a:extLst>
          </p:cNvPr>
          <p:cNvSpPr>
            <a:spLocks noGrp="1"/>
          </p:cNvSpPr>
          <p:nvPr>
            <p:ph type="dt" sz="half" idx="10"/>
          </p:nvPr>
        </p:nvSpPr>
        <p:spPr>
          <a:xfrm>
            <a:off x="8476488" y="6170491"/>
            <a:ext cx="2214322" cy="457200"/>
          </a:xfrm>
        </p:spPr>
        <p:txBody>
          <a:bodyPr/>
          <a:lstStyle/>
          <a:p>
            <a:fld id="{D4605E03-BC17-41A7-854C-DFAB672737DC}" type="datetime1">
              <a:rPr lang="en-US" smtClean="0"/>
              <a:t>4/24/2025</a:t>
            </a:fld>
            <a:endParaRPr lang="en-US" dirty="0"/>
          </a:p>
        </p:txBody>
      </p:sp>
      <p:sp>
        <p:nvSpPr>
          <p:cNvPr id="12" name="Footer Placeholder 11">
            <a:extLst>
              <a:ext uri="{FF2B5EF4-FFF2-40B4-BE49-F238E27FC236}">
                <a16:creationId xmlns:a16="http://schemas.microsoft.com/office/drawing/2014/main" id="{430F9A2F-C2C4-4E1C-B4B3-07ED84F28CE8}"/>
              </a:ext>
            </a:extLst>
          </p:cNvPr>
          <p:cNvSpPr>
            <a:spLocks noGrp="1"/>
          </p:cNvSpPr>
          <p:nvPr>
            <p:ph type="ftr" sz="quarter" idx="11"/>
          </p:nvPr>
        </p:nvSpPr>
        <p:spPr>
          <a:xfrm>
            <a:off x="1280160" y="6170490"/>
            <a:ext cx="6464410" cy="457200"/>
          </a:xfrm>
        </p:spPr>
        <p:txBody>
          <a:bodyPr/>
          <a:lstStyle>
            <a:lvl1pPr>
              <a:defRPr b="1">
                <a:solidFill>
                  <a:srgbClr val="FFFFFF"/>
                </a:solidFill>
                <a:effectLst>
                  <a:outerShdw blurRad="50800" dist="38100" dir="2700000" algn="tl" rotWithShape="0">
                    <a:prstClr val="black">
                      <a:alpha val="43000"/>
                    </a:prstClr>
                  </a:outerShdw>
                </a:effectLst>
              </a:defRPr>
            </a:lvl1pPr>
          </a:lstStyle>
          <a:p>
            <a:endParaRPr lang="en-US" dirty="0"/>
          </a:p>
        </p:txBody>
      </p:sp>
      <p:sp>
        <p:nvSpPr>
          <p:cNvPr id="13" name="Slide Number Placeholder 12">
            <a:extLst>
              <a:ext uri="{FF2B5EF4-FFF2-40B4-BE49-F238E27FC236}">
                <a16:creationId xmlns:a16="http://schemas.microsoft.com/office/drawing/2014/main" id="{F9BFA0A0-2117-4A10-9DAA-080C21559CF3}"/>
              </a:ext>
            </a:extLst>
          </p:cNvPr>
          <p:cNvSpPr>
            <a:spLocks noGrp="1"/>
          </p:cNvSpPr>
          <p:nvPr>
            <p:ph type="sldNum" sz="quarter" idx="12"/>
          </p:nvPr>
        </p:nvSpPr>
        <p:spPr/>
        <p:txBody>
          <a:bodyPr/>
          <a:lstStyle/>
          <a:p>
            <a:pPr algn="l"/>
            <a:fld id="{FAEF9944-A4F6-4C59-AEBD-678D6480B8EA}" type="slidenum">
              <a:rPr lang="en-US" smtClean="0"/>
              <a:pPr algn="l"/>
              <a:t>‹#›</a:t>
            </a:fld>
            <a:endParaRPr lang="en-US" dirty="0"/>
          </a:p>
        </p:txBody>
      </p:sp>
    </p:spTree>
    <p:extLst>
      <p:ext uri="{BB962C8B-B14F-4D97-AF65-F5344CB8AC3E}">
        <p14:creationId xmlns:p14="http://schemas.microsoft.com/office/powerpoint/2010/main" val="5160061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image" Target="../media/image8.png"/><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5" Type="http://schemas.openxmlformats.org/officeDocument/2006/relationships/image" Target="../media/image9.png"/><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microsoft.com/office/2007/relationships/hdphoto" Target="../media/hdphoto1.wdp"/></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theme" Target="../theme/theme5.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2.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theme" Target="../theme/theme6.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920240" y="442220"/>
            <a:ext cx="8770571" cy="1345269"/>
          </a:xfrm>
          <a:prstGeom prst="rect">
            <a:avLst/>
          </a:prstGeom>
        </p:spPr>
        <p:txBody>
          <a:bodyPr vert="horz" lIns="109728" tIns="109728" rIns="109728" bIns="9144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920240" y="2312276"/>
            <a:ext cx="8770571" cy="3651504"/>
          </a:xfrm>
          <a:prstGeom prst="rect">
            <a:avLst/>
          </a:prstGeom>
        </p:spPr>
        <p:txBody>
          <a:bodyPr vert="horz" lIns="109728" tIns="109728" rIns="109728" bIns="9144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850727" y="6170491"/>
            <a:ext cx="2840083" cy="457200"/>
          </a:xfrm>
          <a:prstGeom prst="rect">
            <a:avLst/>
          </a:prstGeom>
        </p:spPr>
        <p:txBody>
          <a:bodyPr vert="horz" lIns="109728" tIns="109728" rIns="109728" bIns="91440" rtlCol="0" anchor="ctr"/>
          <a:lstStyle>
            <a:lvl1pPr algn="r">
              <a:defRPr sz="1100" spc="150" baseline="0">
                <a:solidFill>
                  <a:schemeClr val="tx1">
                    <a:lumMod val="75000"/>
                    <a:lumOff val="25000"/>
                  </a:schemeClr>
                </a:solidFill>
                <a:latin typeface="+mj-lt"/>
              </a:defRPr>
            </a:lvl1pPr>
          </a:lstStyle>
          <a:p>
            <a:fld id="{C4408324-A84C-4A45-93B6-78D079CCE772}" type="datetime1">
              <a:rPr lang="en-US" smtClean="0"/>
              <a:t>4/24/2025</a:t>
            </a:fld>
            <a:endParaRPr lang="en-US" dirty="0"/>
          </a:p>
        </p:txBody>
      </p:sp>
      <p:sp>
        <p:nvSpPr>
          <p:cNvPr id="5" name="Footer Placeholder 4"/>
          <p:cNvSpPr>
            <a:spLocks noGrp="1"/>
          </p:cNvSpPr>
          <p:nvPr>
            <p:ph type="ftr" sz="quarter" idx="3"/>
          </p:nvPr>
        </p:nvSpPr>
        <p:spPr>
          <a:xfrm>
            <a:off x="1920240" y="6170490"/>
            <a:ext cx="5667375" cy="457200"/>
          </a:xfrm>
          <a:prstGeom prst="rect">
            <a:avLst/>
          </a:prstGeom>
        </p:spPr>
        <p:txBody>
          <a:bodyPr vert="horz" lIns="109728" tIns="109728" rIns="109728" bIns="91440" rtlCol="0" anchor="ctr"/>
          <a:lstStyle>
            <a:lvl1pPr algn="l">
              <a:defRPr sz="1100" spc="150" baseline="0">
                <a:solidFill>
                  <a:schemeClr val="tx1">
                    <a:lumMod val="75000"/>
                    <a:lumOff val="25000"/>
                  </a:schemeClr>
                </a:solidFill>
                <a:latin typeface="+mj-lt"/>
              </a:defRPr>
            </a:lvl1pPr>
          </a:lstStyle>
          <a:p>
            <a:endParaRPr lang="en-US" dirty="0"/>
          </a:p>
        </p:txBody>
      </p:sp>
      <p:sp>
        <p:nvSpPr>
          <p:cNvPr id="6" name="Slide Number Placeholder 5"/>
          <p:cNvSpPr>
            <a:spLocks noGrp="1"/>
          </p:cNvSpPr>
          <p:nvPr>
            <p:ph type="sldNum" sz="quarter" idx="4"/>
          </p:nvPr>
        </p:nvSpPr>
        <p:spPr>
          <a:xfrm>
            <a:off x="10853744" y="6170490"/>
            <a:ext cx="1188720" cy="457200"/>
          </a:xfrm>
          <a:prstGeom prst="rect">
            <a:avLst/>
          </a:prstGeom>
        </p:spPr>
        <p:txBody>
          <a:bodyPr vert="horz" lIns="109728" tIns="109728" rIns="109728" bIns="91440" rtlCol="0" anchor="b"/>
          <a:lstStyle>
            <a:lvl1pPr algn="r">
              <a:defRPr sz="1600" b="1" baseline="0">
                <a:solidFill>
                  <a:schemeClr val="tx1">
                    <a:lumMod val="75000"/>
                    <a:lumOff val="25000"/>
                  </a:schemeClr>
                </a:solidFill>
                <a:latin typeface="+mj-lt"/>
              </a:defRPr>
            </a:lvl1pPr>
          </a:lstStyle>
          <a:p>
            <a:pPr algn="l"/>
            <a:fld id="{FAEF9944-A4F6-4C59-AEBD-678D6480B8EA}" type="slidenum">
              <a:rPr lang="en-US" smtClean="0"/>
              <a:pPr algn="l"/>
              <a:t>‹#›</a:t>
            </a:fld>
            <a:endParaRPr lang="en-US" dirty="0"/>
          </a:p>
        </p:txBody>
      </p:sp>
      <p:cxnSp>
        <p:nvCxnSpPr>
          <p:cNvPr id="9" name="Straight Connector 8" title="Rule Line">
            <a:extLst>
              <a:ext uri="{FF2B5EF4-FFF2-40B4-BE49-F238E27FC236}">
                <a16:creationId xmlns:a16="http://schemas.microsoft.com/office/drawing/2014/main" id="{430127AE-B29E-4FDF-99D2-A2F1E7003F74}"/>
              </a:ext>
            </a:extLst>
          </p:cNvPr>
          <p:cNvCxnSpPr/>
          <p:nvPr/>
        </p:nvCxnSpPr>
        <p:spPr>
          <a:xfrm>
            <a:off x="1920240" y="2176009"/>
            <a:ext cx="8770571" cy="0"/>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70568774"/>
      </p:ext>
    </p:extLst>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2" r:id="rId6"/>
    <p:sldLayoutId id="2147483788" r:id="rId7"/>
    <p:sldLayoutId id="2147483789" r:id="rId8"/>
    <p:sldLayoutId id="2147483790" r:id="rId9"/>
    <p:sldLayoutId id="2147483791" r:id="rId10"/>
    <p:sldLayoutId id="2147483793" r:id="rId11"/>
  </p:sldLayoutIdLst>
  <p:hf sldNum="0" hdr="0" ftr="0" dt="0"/>
  <p:txStyles>
    <p:titleStyle>
      <a:lvl1pPr algn="l" defTabSz="914400" rtl="0" eaLnBrk="1" latinLnBrk="0" hangingPunct="1">
        <a:lnSpc>
          <a:spcPct val="130000"/>
        </a:lnSpc>
        <a:spcBef>
          <a:spcPct val="0"/>
        </a:spcBef>
        <a:buNone/>
        <a:defRPr sz="3200" b="1" kern="1200" spc="150" baseline="0">
          <a:solidFill>
            <a:schemeClr val="tx1">
              <a:lumMod val="75000"/>
              <a:lumOff val="25000"/>
            </a:schemeClr>
          </a:solidFill>
          <a:latin typeface="+mj-lt"/>
          <a:ea typeface="+mj-ea"/>
          <a:cs typeface="+mj-cs"/>
        </a:defRPr>
      </a:lvl1pPr>
    </p:titleStyle>
    <p:bodyStyle>
      <a:lvl1pPr marL="0" indent="0" algn="l" defTabSz="914400" rtl="0" eaLnBrk="1" latinLnBrk="0" hangingPunct="1">
        <a:lnSpc>
          <a:spcPct val="140000"/>
        </a:lnSpc>
        <a:spcBef>
          <a:spcPts val="930"/>
        </a:spcBef>
        <a:buFont typeface="Corbel" panose="020B0503020204020204" pitchFamily="34" charset="0"/>
        <a:buNone/>
        <a:defRPr sz="1800" b="0" kern="1200" spc="150" baseline="0">
          <a:solidFill>
            <a:schemeClr val="tx1">
              <a:lumMod val="75000"/>
              <a:lumOff val="25000"/>
            </a:schemeClr>
          </a:solidFill>
          <a:latin typeface="+mn-lt"/>
          <a:ea typeface="+mn-ea"/>
          <a:cs typeface="+mn-cs"/>
        </a:defRPr>
      </a:lvl1pPr>
      <a:lvl2pPr marL="0" indent="0" algn="l" defTabSz="914400" rtl="0" eaLnBrk="1" latinLnBrk="0" hangingPunct="1">
        <a:lnSpc>
          <a:spcPct val="140000"/>
        </a:lnSpc>
        <a:spcBef>
          <a:spcPts val="930"/>
        </a:spcBef>
        <a:buFont typeface="Corbel" panose="020B0503020204020204" pitchFamily="34" charset="0"/>
        <a:buNone/>
        <a:defRPr sz="1600" kern="1200" spc="150" baseline="0">
          <a:solidFill>
            <a:schemeClr val="tx1">
              <a:lumMod val="75000"/>
              <a:lumOff val="25000"/>
            </a:schemeClr>
          </a:solidFill>
          <a:latin typeface="+mn-lt"/>
          <a:ea typeface="+mn-ea"/>
          <a:cs typeface="+mn-cs"/>
        </a:defRPr>
      </a:lvl2pPr>
      <a:lvl3pPr marL="0" indent="-320040" algn="l" defTabSz="914400" rtl="0" eaLnBrk="1" latinLnBrk="0" hangingPunct="1">
        <a:lnSpc>
          <a:spcPct val="140000"/>
        </a:lnSpc>
        <a:spcBef>
          <a:spcPts val="930"/>
        </a:spcBef>
        <a:buFont typeface="Corbel" panose="020B0503020204020204" pitchFamily="34" charset="0"/>
        <a:buChar char="–"/>
        <a:defRPr sz="1400" i="1" kern="1200" spc="150" baseline="0">
          <a:solidFill>
            <a:schemeClr val="tx1">
              <a:lumMod val="75000"/>
              <a:lumOff val="25000"/>
            </a:schemeClr>
          </a:solidFill>
          <a:latin typeface="+mn-lt"/>
          <a:ea typeface="+mn-ea"/>
          <a:cs typeface="+mn-cs"/>
        </a:defRPr>
      </a:lvl3pPr>
      <a:lvl4pPr marL="0" indent="-320040" algn="l" defTabSz="914400" rtl="0" eaLnBrk="1" latinLnBrk="0" hangingPunct="1">
        <a:lnSpc>
          <a:spcPct val="140000"/>
        </a:lnSpc>
        <a:spcBef>
          <a:spcPts val="930"/>
        </a:spcBef>
        <a:buFont typeface="Corbel" panose="020B0503020204020204" pitchFamily="34" charset="0"/>
        <a:buChar char="–"/>
        <a:defRPr sz="1400" kern="1200" spc="150" baseline="0">
          <a:solidFill>
            <a:schemeClr val="tx1">
              <a:lumMod val="75000"/>
              <a:lumOff val="25000"/>
            </a:schemeClr>
          </a:solidFill>
          <a:latin typeface="+mn-lt"/>
          <a:ea typeface="+mn-ea"/>
          <a:cs typeface="+mn-cs"/>
        </a:defRPr>
      </a:lvl4pPr>
      <a:lvl5pPr marL="0" indent="-320040" algn="l" defTabSz="914400" rtl="0" eaLnBrk="1" latinLnBrk="0" hangingPunct="1">
        <a:lnSpc>
          <a:spcPct val="140000"/>
        </a:lnSpc>
        <a:spcBef>
          <a:spcPts val="930"/>
        </a:spcBef>
        <a:buFont typeface="Corbel" panose="020B0503020204020204" pitchFamily="34" charset="0"/>
        <a:buChar char="–"/>
        <a:defRPr sz="1400" i="1" kern="1200" spc="150" baseline="0">
          <a:solidFill>
            <a:schemeClr val="tx1">
              <a:lumMod val="75000"/>
              <a:lumOff val="25000"/>
            </a:schemeClr>
          </a:solidFill>
          <a:latin typeface="+mn-lt"/>
          <a:ea typeface="+mn-ea"/>
          <a:cs typeface="+mn-cs"/>
        </a:defRPr>
      </a:lvl5pPr>
      <a:lvl6pPr marL="192024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6pPr>
      <a:lvl7pPr marL="224028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7pPr>
      <a:lvl8pPr marL="256032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8pPr>
      <a:lvl9pPr marL="288036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Otsikon paikkamerkki 1"/>
          <p:cNvSpPr>
            <a:spLocks noGrp="1"/>
          </p:cNvSpPr>
          <p:nvPr>
            <p:ph type="title"/>
          </p:nvPr>
        </p:nvSpPr>
        <p:spPr>
          <a:xfrm>
            <a:off x="720000" y="612000"/>
            <a:ext cx="10752000" cy="900000"/>
          </a:xfrm>
          <a:prstGeom prst="rect">
            <a:avLst/>
          </a:prstGeom>
        </p:spPr>
        <p:txBody>
          <a:bodyPr vert="horz" lIns="0" tIns="0" rIns="0" bIns="0" rtlCol="0" anchor="t" anchorCtr="0">
            <a:noAutofit/>
          </a:bodyPr>
          <a:lstStyle/>
          <a:p>
            <a:r>
              <a:rPr lang="fi-FI"/>
              <a:t>Muokkaa </a:t>
            </a:r>
            <a:r>
              <a:rPr lang="fi-FI" err="1"/>
              <a:t>perustyyl</a:t>
            </a:r>
            <a:r>
              <a:rPr lang="fi-FI"/>
              <a:t>. </a:t>
            </a:r>
            <a:r>
              <a:rPr lang="fi-FI" err="1"/>
              <a:t>napsautt</a:t>
            </a:r>
            <a:r>
              <a:rPr lang="fi-FI"/>
              <a:t>.</a:t>
            </a:r>
          </a:p>
        </p:txBody>
      </p:sp>
      <p:sp>
        <p:nvSpPr>
          <p:cNvPr id="3" name="Tekstin paikkamerkki 2"/>
          <p:cNvSpPr>
            <a:spLocks noGrp="1"/>
          </p:cNvSpPr>
          <p:nvPr>
            <p:ph type="body" idx="1"/>
          </p:nvPr>
        </p:nvSpPr>
        <p:spPr>
          <a:xfrm>
            <a:off x="720000" y="1584000"/>
            <a:ext cx="10752000" cy="4140000"/>
          </a:xfrm>
          <a:prstGeom prst="rect">
            <a:avLst/>
          </a:prstGeom>
        </p:spPr>
        <p:txBody>
          <a:bodyPr vert="horz" lIns="0" tIns="0" rIns="0" bIns="0" rtlCol="0" anchor="t" anchorCtr="0">
            <a:no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6" name="Dian numeron paikkamerkki 5"/>
          <p:cNvSpPr>
            <a:spLocks noGrp="1"/>
          </p:cNvSpPr>
          <p:nvPr>
            <p:ph type="sldNum" sz="quarter" idx="4"/>
          </p:nvPr>
        </p:nvSpPr>
        <p:spPr>
          <a:xfrm>
            <a:off x="252183" y="6309320"/>
            <a:ext cx="576000" cy="360000"/>
          </a:xfrm>
          <a:prstGeom prst="rect">
            <a:avLst/>
          </a:prstGeom>
        </p:spPr>
        <p:txBody>
          <a:bodyPr vert="horz" lIns="91440" tIns="45720" rIns="91440" bIns="45720" rtlCol="0" anchor="ctr"/>
          <a:lstStyle>
            <a:lvl1pPr algn="l">
              <a:defRPr sz="1000">
                <a:solidFill>
                  <a:schemeClr val="tx1"/>
                </a:solidFill>
              </a:defRPr>
            </a:lvl1pPr>
          </a:lstStyle>
          <a:p>
            <a:fld id="{2A4837A0-F8B5-40DF-B7A3-2778985E9851}" type="slidenum">
              <a:rPr lang="fi-FI" smtClean="0"/>
              <a:pPr/>
              <a:t>‹#›</a:t>
            </a:fld>
            <a:endParaRPr lang="fi-FI"/>
          </a:p>
        </p:txBody>
      </p:sp>
      <p:sp>
        <p:nvSpPr>
          <p:cNvPr id="5" name="Alatunnisteen paikkamerkki 4"/>
          <p:cNvSpPr>
            <a:spLocks noGrp="1"/>
          </p:cNvSpPr>
          <p:nvPr>
            <p:ph type="ftr" sz="quarter" idx="3"/>
          </p:nvPr>
        </p:nvSpPr>
        <p:spPr>
          <a:xfrm>
            <a:off x="872040" y="6309320"/>
            <a:ext cx="2640000" cy="360000"/>
          </a:xfrm>
          <a:prstGeom prst="rect">
            <a:avLst/>
          </a:prstGeom>
        </p:spPr>
        <p:txBody>
          <a:bodyPr vert="horz" lIns="91440" tIns="45720" rIns="0" bIns="45720" rtlCol="0" anchor="ctr"/>
          <a:lstStyle>
            <a:lvl1pPr algn="l">
              <a:defRPr sz="1000">
                <a:solidFill>
                  <a:schemeClr val="tx1"/>
                </a:solidFill>
              </a:defRPr>
            </a:lvl1pPr>
          </a:lstStyle>
          <a:p>
            <a:r>
              <a:rPr lang="fi-FI"/>
              <a:t>Etunimi Sukunimi</a:t>
            </a:r>
          </a:p>
        </p:txBody>
      </p:sp>
      <p:sp>
        <p:nvSpPr>
          <p:cNvPr id="4" name="Päivämäärän paikkamerkki 3"/>
          <p:cNvSpPr>
            <a:spLocks noGrp="1"/>
          </p:cNvSpPr>
          <p:nvPr>
            <p:ph type="dt" sz="half" idx="2"/>
          </p:nvPr>
        </p:nvSpPr>
        <p:spPr>
          <a:xfrm>
            <a:off x="3555045" y="6309320"/>
            <a:ext cx="1440000" cy="360000"/>
          </a:xfrm>
          <a:prstGeom prst="rect">
            <a:avLst/>
          </a:prstGeom>
        </p:spPr>
        <p:txBody>
          <a:bodyPr vert="horz" lIns="91440" tIns="45720" rIns="91440" bIns="45720" rtlCol="0" anchor="ctr"/>
          <a:lstStyle>
            <a:lvl1pPr algn="r">
              <a:defRPr sz="1000">
                <a:solidFill>
                  <a:schemeClr val="tx1"/>
                </a:solidFill>
              </a:defRPr>
            </a:lvl1pPr>
          </a:lstStyle>
          <a:p>
            <a:fld id="{B21B48D5-7DCF-4B12-8FC3-76BB2D33A198}" type="datetime1">
              <a:rPr lang="fi-FI" smtClean="0"/>
              <a:pPr/>
              <a:t>24.4.2025</a:t>
            </a:fld>
            <a:endParaRPr lang="fi-FI"/>
          </a:p>
        </p:txBody>
      </p:sp>
    </p:spTree>
    <p:extLst>
      <p:ext uri="{BB962C8B-B14F-4D97-AF65-F5344CB8AC3E}">
        <p14:creationId xmlns:p14="http://schemas.microsoft.com/office/powerpoint/2010/main" val="2999053415"/>
      </p:ext>
    </p:extLst>
  </p:cSld>
  <p:clrMap bg1="lt1" tx1="dk1" bg2="lt2" tx2="dk2" accent1="accent1" accent2="accent2" accent3="accent3" accent4="accent4" accent5="accent5" accent6="accent6" hlink="hlink" folHlink="folHlink"/>
  <p:sldLayoutIdLst>
    <p:sldLayoutId id="2147483801" r:id="rId1"/>
    <p:sldLayoutId id="2147483802" r:id="rId2"/>
    <p:sldLayoutId id="2147483803" r:id="rId3"/>
    <p:sldLayoutId id="2147483804" r:id="rId4"/>
    <p:sldLayoutId id="2147483805" r:id="rId5"/>
    <p:sldLayoutId id="2147483806" r:id="rId6"/>
    <p:sldLayoutId id="2147483807" r:id="rId7"/>
    <p:sldLayoutId id="2147483808" r:id="rId8"/>
    <p:sldLayoutId id="2147483809" r:id="rId9"/>
    <p:sldLayoutId id="2147483810" r:id="rId10"/>
  </p:sldLayoutIdLst>
  <p:hf hdr="0"/>
  <p:txStyles>
    <p:titleStyle>
      <a:lvl1pPr algn="l" defTabSz="914400" rtl="0" eaLnBrk="1" latinLnBrk="0" hangingPunct="1">
        <a:spcBef>
          <a:spcPct val="0"/>
        </a:spcBef>
        <a:buNone/>
        <a:defRPr sz="28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400"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CD0AB6AD-2DC7-FEB0-44DB-B24DD3D642C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i-FI"/>
              <a:t>Muokkaa ots. perustyyl. napsautt.</a:t>
            </a:r>
          </a:p>
        </p:txBody>
      </p:sp>
      <p:sp>
        <p:nvSpPr>
          <p:cNvPr id="3" name="Tekstin paikkamerkki 2">
            <a:extLst>
              <a:ext uri="{FF2B5EF4-FFF2-40B4-BE49-F238E27FC236}">
                <a16:creationId xmlns:a16="http://schemas.microsoft.com/office/drawing/2014/main" id="{E8B03E91-4890-1579-AC4B-7B8D4023DC8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3DD4C7B8-0218-0B86-05DB-FF7F2F08394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9FCA69D-24F7-4A7C-8315-514267E98FDA}" type="datetimeFigureOut">
              <a:rPr lang="fi-FI" smtClean="0"/>
              <a:t>24.4.2025</a:t>
            </a:fld>
            <a:endParaRPr lang="fi-FI"/>
          </a:p>
        </p:txBody>
      </p:sp>
      <p:sp>
        <p:nvSpPr>
          <p:cNvPr id="5" name="Alatunnisteen paikkamerkki 4">
            <a:extLst>
              <a:ext uri="{FF2B5EF4-FFF2-40B4-BE49-F238E27FC236}">
                <a16:creationId xmlns:a16="http://schemas.microsoft.com/office/drawing/2014/main" id="{0C2F5E19-F93C-8483-8434-AB8EE749D93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fi-FI"/>
          </a:p>
        </p:txBody>
      </p:sp>
      <p:sp>
        <p:nvSpPr>
          <p:cNvPr id="6" name="Dian numeron paikkamerkki 5">
            <a:extLst>
              <a:ext uri="{FF2B5EF4-FFF2-40B4-BE49-F238E27FC236}">
                <a16:creationId xmlns:a16="http://schemas.microsoft.com/office/drawing/2014/main" id="{25290375-32C5-BF14-9954-B3A60990137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642D2B7-234E-452E-9BFF-CDEE5F9BAE32}" type="slidenum">
              <a:rPr lang="fi-FI" smtClean="0"/>
              <a:t>‹#›</a:t>
            </a:fld>
            <a:endParaRPr lang="fi-FI"/>
          </a:p>
        </p:txBody>
      </p:sp>
    </p:spTree>
    <p:extLst>
      <p:ext uri="{BB962C8B-B14F-4D97-AF65-F5344CB8AC3E}">
        <p14:creationId xmlns:p14="http://schemas.microsoft.com/office/powerpoint/2010/main" val="3043124731"/>
      </p:ext>
    </p:extLst>
  </p:cSld>
  <p:clrMap bg1="lt1" tx1="dk1" bg2="lt2" tx2="dk2" accent1="accent1" accent2="accent2" accent3="accent3" accent4="accent4" accent5="accent5" accent6="accent6" hlink="hlink" folHlink="folHlink"/>
  <p:sldLayoutIdLst>
    <p:sldLayoutId id="2147483812" r:id="rId1"/>
    <p:sldLayoutId id="2147483813" r:id="rId2"/>
    <p:sldLayoutId id="2147483814" r:id="rId3"/>
    <p:sldLayoutId id="2147483815" r:id="rId4"/>
    <p:sldLayoutId id="2147483816" r:id="rId5"/>
    <p:sldLayoutId id="2147483817" r:id="rId6"/>
    <p:sldLayoutId id="2147483818" r:id="rId7"/>
    <p:sldLayoutId id="2147483819" r:id="rId8"/>
    <p:sldLayoutId id="2147483820" r:id="rId9"/>
    <p:sldLayoutId id="2147483821" r:id="rId10"/>
    <p:sldLayoutId id="214748382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9848" y="484632"/>
            <a:ext cx="10058400" cy="1609344"/>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069848" y="2121408"/>
            <a:ext cx="10058400" cy="405079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964424" y="6272784"/>
            <a:ext cx="3273552" cy="365125"/>
          </a:xfrm>
          <a:prstGeom prst="rect">
            <a:avLst/>
          </a:prstGeom>
        </p:spPr>
        <p:txBody>
          <a:bodyPr vert="horz" lIns="91440" tIns="45720" rIns="91440" bIns="45720" rtlCol="0" anchor="ctr"/>
          <a:lstStyle>
            <a:lvl1pPr algn="r">
              <a:defRPr sz="1100">
                <a:solidFill>
                  <a:schemeClr val="tx2"/>
                </a:solidFill>
              </a:defRPr>
            </a:lvl1pPr>
          </a:lstStyle>
          <a:p>
            <a:fld id="{8664C608-40B1-4030-A28D-5B74BC98ADCE}" type="datetimeFigureOut">
              <a:rPr lang="en-US" dirty="0"/>
              <a:t>4/24/2025</a:t>
            </a:fld>
            <a:endParaRPr lang="en-US" dirty="0"/>
          </a:p>
        </p:txBody>
      </p:sp>
      <p:sp>
        <p:nvSpPr>
          <p:cNvPr id="5" name="Footer Placeholder 4"/>
          <p:cNvSpPr>
            <a:spLocks noGrp="1"/>
          </p:cNvSpPr>
          <p:nvPr>
            <p:ph type="ftr" sz="quarter" idx="3"/>
          </p:nvPr>
        </p:nvSpPr>
        <p:spPr>
          <a:xfrm>
            <a:off x="1088136" y="6272784"/>
            <a:ext cx="6327648" cy="365125"/>
          </a:xfrm>
          <a:prstGeom prst="rect">
            <a:avLst/>
          </a:prstGeom>
        </p:spPr>
        <p:txBody>
          <a:bodyPr vert="horz" lIns="91440" tIns="45720" rIns="91440" bIns="45720" rtlCol="0" anchor="ctr"/>
          <a:lstStyle>
            <a:lvl1pPr algn="l">
              <a:defRPr sz="1100">
                <a:solidFill>
                  <a:schemeClr val="tx2"/>
                </a:solidFill>
              </a:defRPr>
            </a:lvl1pPr>
          </a:lstStyle>
          <a:p>
            <a:endParaRPr lang="en-US" dirty="0"/>
          </a:p>
        </p:txBody>
      </p:sp>
      <p:grpSp>
        <p:nvGrpSpPr>
          <p:cNvPr id="7" name="Group 6"/>
          <p:cNvGrpSpPr>
            <a:grpSpLocks noChangeAspect="1"/>
          </p:cNvGrpSpPr>
          <p:nvPr/>
        </p:nvGrpSpPr>
        <p:grpSpPr>
          <a:xfrm>
            <a:off x="11401725" y="6229681"/>
            <a:ext cx="457200" cy="457200"/>
            <a:chOff x="11361456" y="6195813"/>
            <a:chExt cx="548640" cy="548640"/>
          </a:xfrm>
        </p:grpSpPr>
        <p:sp>
          <p:nvSpPr>
            <p:cNvPr id="8" name="Oval 7"/>
            <p:cNvSpPr/>
            <p:nvPr/>
          </p:nvSpPr>
          <p:spPr>
            <a:xfrm>
              <a:off x="11361456" y="6195813"/>
              <a:ext cx="548640" cy="548640"/>
            </a:xfrm>
            <a:prstGeom prst="ellipse">
              <a:avLst/>
            </a:prstGeom>
            <a:blipFill dpi="0" rotWithShape="1">
              <a:blip r:embed="rId13">
                <a:duotone>
                  <a:schemeClr val="accent1">
                    <a:shade val="45000"/>
                    <a:satMod val="135000"/>
                  </a:schemeClr>
                  <a:prstClr val="white"/>
                </a:duotone>
                <a:extLst>
                  <a:ext uri="{BEBA8EAE-BF5A-486C-A8C5-ECC9F3942E4B}">
                    <a14:imgProps xmlns:a14="http://schemas.microsoft.com/office/drawing/2010/main">
                      <a14:imgLayer r:embed="rId1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sp>
      </p:grpSp>
      <p:sp>
        <p:nvSpPr>
          <p:cNvPr id="6" name="Slide Number Placeholder 5"/>
          <p:cNvSpPr>
            <a:spLocks noGrp="1"/>
          </p:cNvSpPr>
          <p:nvPr>
            <p:ph type="sldNum" sz="quarter" idx="4"/>
          </p:nvPr>
        </p:nvSpPr>
        <p:spPr>
          <a:xfrm>
            <a:off x="11311128" y="6272784"/>
            <a:ext cx="640080" cy="365125"/>
          </a:xfrm>
          <a:prstGeom prst="rect">
            <a:avLst/>
          </a:prstGeom>
        </p:spPr>
        <p:txBody>
          <a:bodyPr vert="horz" lIns="91440" tIns="45720" rIns="91440" bIns="45720" rtlCol="0" anchor="ctr"/>
          <a:lstStyle>
            <a:lvl1pPr algn="ctr">
              <a:defRPr sz="1400" b="1">
                <a:solidFill>
                  <a:srgbClr val="FFFFFF"/>
                </a:solidFill>
                <a:latin typeface="+mj-lt"/>
              </a:defRPr>
            </a:lvl1pPr>
          </a:lstStyle>
          <a:p>
            <a:fld id="{4FAB73BC-B049-4115-A692-8D63A059BFB8}" type="slidenum">
              <a:rPr lang="en-US" dirty="0"/>
              <a:pPr/>
              <a:t>‹#›</a:t>
            </a:fld>
            <a:endParaRPr lang="en-US" dirty="0"/>
          </a:p>
        </p:txBody>
      </p:sp>
    </p:spTree>
    <p:extLst>
      <p:ext uri="{BB962C8B-B14F-4D97-AF65-F5344CB8AC3E}">
        <p14:creationId xmlns:p14="http://schemas.microsoft.com/office/powerpoint/2010/main" val="1383623889"/>
      </p:ext>
    </p:extLst>
  </p:cSld>
  <p:clrMap bg1="lt1" tx1="dk1" bg2="lt2" tx2="dk2" accent1="accent1" accent2="accent2" accent3="accent3" accent4="accent4" accent5="accent5" accent6="accent6" hlink="hlink" folHlink="folHlink"/>
  <p:sldLayoutIdLst>
    <p:sldLayoutId id="2147483824" r:id="rId1"/>
    <p:sldLayoutId id="2147483825" r:id="rId2"/>
    <p:sldLayoutId id="2147483826" r:id="rId3"/>
    <p:sldLayoutId id="2147483827" r:id="rId4"/>
    <p:sldLayoutId id="2147483828" r:id="rId5"/>
    <p:sldLayoutId id="2147483829" r:id="rId6"/>
    <p:sldLayoutId id="2147483830" r:id="rId7"/>
    <p:sldLayoutId id="2147483831" r:id="rId8"/>
    <p:sldLayoutId id="2147483832" r:id="rId9"/>
    <p:sldLayoutId id="2147483833" r:id="rId10"/>
    <p:sldLayoutId id="2147483834" r:id="rId11"/>
  </p:sldLayoutIdLst>
  <p:hf sldNum="0" hdr="0" ftr="0" dt="0"/>
  <p:txStyles>
    <p:titleStyle>
      <a:lvl1pPr algn="l" defTabSz="914400" rtl="0" eaLnBrk="1" latinLnBrk="0" hangingPunct="1">
        <a:lnSpc>
          <a:spcPct val="90000"/>
        </a:lnSpc>
        <a:spcBef>
          <a:spcPct val="0"/>
        </a:spcBef>
        <a:buNone/>
        <a:defRPr sz="5400" kern="1200" cap="all" baseline="0">
          <a:blipFill>
            <a:blip r:embed="rId15">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1292840" y="0"/>
            <a:ext cx="914400" cy="6858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261872" y="365760"/>
            <a:ext cx="9692640" cy="1325562"/>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261872" y="1828800"/>
            <a:ext cx="8595360" cy="435133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16200000">
            <a:off x="10797542" y="998537"/>
            <a:ext cx="1904999" cy="365125"/>
          </a:xfrm>
          <a:prstGeom prst="rect">
            <a:avLst/>
          </a:prstGeom>
        </p:spPr>
        <p:txBody>
          <a:bodyPr vert="horz" lIns="91440" tIns="45720" rIns="91440" bIns="45720" rtlCol="0" anchor="ctr"/>
          <a:lstStyle>
            <a:lvl1pPr algn="r">
              <a:defRPr sz="1050" b="0">
                <a:solidFill>
                  <a:schemeClr val="tx2">
                    <a:lumMod val="20000"/>
                    <a:lumOff val="80000"/>
                  </a:schemeClr>
                </a:solidFill>
              </a:defRPr>
            </a:lvl1pPr>
          </a:lstStyle>
          <a:p>
            <a:fld id="{D17BE23E-8FC5-4FAA-AB6B-BEE8DDE87E5F}" type="datetimeFigureOut">
              <a:rPr lang="fi-FI" smtClean="0"/>
              <a:t>24.4.2025</a:t>
            </a:fld>
            <a:endParaRPr lang="fi-FI"/>
          </a:p>
        </p:txBody>
      </p:sp>
      <p:sp>
        <p:nvSpPr>
          <p:cNvPr id="5" name="Footer Placeholder 4"/>
          <p:cNvSpPr>
            <a:spLocks noGrp="1"/>
          </p:cNvSpPr>
          <p:nvPr>
            <p:ph type="ftr" sz="quarter" idx="3"/>
          </p:nvPr>
        </p:nvSpPr>
        <p:spPr>
          <a:xfrm rot="16200000">
            <a:off x="9959341" y="4046537"/>
            <a:ext cx="3581400" cy="365125"/>
          </a:xfrm>
          <a:prstGeom prst="rect">
            <a:avLst/>
          </a:prstGeom>
        </p:spPr>
        <p:txBody>
          <a:bodyPr vert="horz" lIns="91440" tIns="45720" rIns="91440" bIns="45720" rtlCol="0" anchor="ctr"/>
          <a:lstStyle>
            <a:lvl1pPr algn="l">
              <a:defRPr sz="1050">
                <a:solidFill>
                  <a:schemeClr val="tx2">
                    <a:lumMod val="20000"/>
                    <a:lumOff val="80000"/>
                  </a:schemeClr>
                </a:solidFill>
              </a:defRPr>
            </a:lvl1pPr>
          </a:lstStyle>
          <a:p>
            <a:endParaRPr lang="fi-FI"/>
          </a:p>
        </p:txBody>
      </p:sp>
      <p:sp>
        <p:nvSpPr>
          <p:cNvPr id="6" name="Slide Number Placeholder 5"/>
          <p:cNvSpPr>
            <a:spLocks noGrp="1"/>
          </p:cNvSpPr>
          <p:nvPr>
            <p:ph type="sldNum" sz="quarter" idx="4"/>
          </p:nvPr>
        </p:nvSpPr>
        <p:spPr>
          <a:xfrm>
            <a:off x="11292840" y="6172200"/>
            <a:ext cx="914400" cy="593725"/>
          </a:xfrm>
          <a:prstGeom prst="rect">
            <a:avLst/>
          </a:prstGeom>
        </p:spPr>
        <p:txBody>
          <a:bodyPr vert="horz" lIns="45720" tIns="45720" rIns="45720" bIns="45720" rtlCol="0" anchor="ctr">
            <a:normAutofit/>
          </a:bodyPr>
          <a:lstStyle>
            <a:lvl1pPr algn="ctr">
              <a:defRPr sz="3600">
                <a:solidFill>
                  <a:schemeClr val="tx2">
                    <a:lumMod val="60000"/>
                    <a:lumOff val="40000"/>
                  </a:schemeClr>
                </a:solidFill>
              </a:defRPr>
            </a:lvl1pPr>
          </a:lstStyle>
          <a:p>
            <a:fld id="{39DDFFE8-5697-4D83-9629-55C308475E11}" type="slidenum">
              <a:rPr lang="fi-FI" smtClean="0"/>
              <a:t>‹#›</a:t>
            </a:fld>
            <a:endParaRPr lang="fi-FI"/>
          </a:p>
        </p:txBody>
      </p:sp>
    </p:spTree>
    <p:extLst>
      <p:ext uri="{BB962C8B-B14F-4D97-AF65-F5344CB8AC3E}">
        <p14:creationId xmlns:p14="http://schemas.microsoft.com/office/powerpoint/2010/main" val="4275160360"/>
      </p:ext>
    </p:extLst>
  </p:cSld>
  <p:clrMap bg1="lt1" tx1="dk1" bg2="lt2" tx2="dk2" accent1="accent1" accent2="accent2" accent3="accent3" accent4="accent4" accent5="accent5" accent6="accent6" hlink="hlink" folHlink="folHlink"/>
  <p:sldLayoutIdLst>
    <p:sldLayoutId id="2147483836" r:id="rId1"/>
    <p:sldLayoutId id="2147483837" r:id="rId2"/>
    <p:sldLayoutId id="2147483838" r:id="rId3"/>
    <p:sldLayoutId id="2147483839" r:id="rId4"/>
    <p:sldLayoutId id="2147483840" r:id="rId5"/>
    <p:sldLayoutId id="2147483841" r:id="rId6"/>
    <p:sldLayoutId id="2147483842" r:id="rId7"/>
    <p:sldLayoutId id="2147483843" r:id="rId8"/>
    <p:sldLayoutId id="2147483844" r:id="rId9"/>
    <p:sldLayoutId id="2147483845" r:id="rId10"/>
    <p:sldLayoutId id="2147483846" r:id="rId11"/>
  </p:sldLayoutIdLst>
  <p:txStyles>
    <p:titleStyle>
      <a:lvl1pPr algn="l" defTabSz="914400" rtl="0" eaLnBrk="1" latinLnBrk="0" hangingPunct="1">
        <a:lnSpc>
          <a:spcPct val="90000"/>
        </a:lnSpc>
        <a:spcBef>
          <a:spcPct val="0"/>
        </a:spcBef>
        <a:buNone/>
        <a:defRPr sz="4400" kern="1200" spc="-50" baseline="0">
          <a:solidFill>
            <a:schemeClr val="tx1"/>
          </a:solidFill>
          <a:latin typeface="+mj-lt"/>
          <a:ea typeface="+mj-ea"/>
          <a:cs typeface="+mj-cs"/>
        </a:defRPr>
      </a:lvl1pPr>
    </p:titleStyle>
    <p:bodyStyle>
      <a:lvl1pPr marL="182880" indent="-182880" algn="l" defTabSz="914400" rtl="0" eaLnBrk="1" latinLnBrk="0" hangingPunct="1">
        <a:lnSpc>
          <a:spcPct val="95000"/>
        </a:lnSpc>
        <a:spcBef>
          <a:spcPts val="1400"/>
        </a:spcBef>
        <a:spcAft>
          <a:spcPts val="200"/>
        </a:spcAft>
        <a:buClr>
          <a:schemeClr val="accent1"/>
        </a:buClr>
        <a:buSzPct val="80000"/>
        <a:buFont typeface="Arial" pitchFamily="34" charset="0"/>
        <a:buChar char="•"/>
        <a:defRPr sz="1800" kern="1200" spc="10" baseline="0">
          <a:solidFill>
            <a:schemeClr val="tx1"/>
          </a:solidFill>
          <a:latin typeface="+mn-lt"/>
          <a:ea typeface="+mn-ea"/>
          <a:cs typeface="+mn-cs"/>
        </a:defRPr>
      </a:lvl1pPr>
      <a:lvl2pPr marL="45720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85000"/>
              <a:lumOff val="15000"/>
            </a:schemeClr>
          </a:solidFill>
          <a:latin typeface="+mn-lt"/>
          <a:ea typeface="+mn-ea"/>
          <a:cs typeface="+mn-cs"/>
        </a:defRPr>
      </a:lvl2pPr>
      <a:lvl3pPr marL="73152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3pPr>
      <a:lvl4pPr marL="100584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4pPr>
      <a:lvl5pPr marL="128016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5BA65467-3645-F7FD-0AE7-7F088398045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i-FI"/>
              <a:t>Muokkaa ots. perustyyl. napsautt.</a:t>
            </a:r>
          </a:p>
        </p:txBody>
      </p:sp>
      <p:sp>
        <p:nvSpPr>
          <p:cNvPr id="3" name="Tekstin paikkamerkki 2">
            <a:extLst>
              <a:ext uri="{FF2B5EF4-FFF2-40B4-BE49-F238E27FC236}">
                <a16:creationId xmlns:a16="http://schemas.microsoft.com/office/drawing/2014/main" id="{37646FF1-AD86-DE75-A8BA-2A9948ACBBB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E5C1E05A-A39D-1D9A-1F6F-FD95E07E1CC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6702C5-5EE2-4ECF-9C89-BC39AB31FE77}" type="datetimeFigureOut">
              <a:rPr lang="fi-FI" smtClean="0"/>
              <a:t>24.4.2025</a:t>
            </a:fld>
            <a:endParaRPr lang="fi-FI"/>
          </a:p>
        </p:txBody>
      </p:sp>
      <p:sp>
        <p:nvSpPr>
          <p:cNvPr id="5" name="Alatunnisteen paikkamerkki 4">
            <a:extLst>
              <a:ext uri="{FF2B5EF4-FFF2-40B4-BE49-F238E27FC236}">
                <a16:creationId xmlns:a16="http://schemas.microsoft.com/office/drawing/2014/main" id="{DCC330AD-C6A1-0E5E-378C-AC9E1BCA417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i-FI"/>
          </a:p>
        </p:txBody>
      </p:sp>
      <p:sp>
        <p:nvSpPr>
          <p:cNvPr id="6" name="Dian numeron paikkamerkki 5">
            <a:extLst>
              <a:ext uri="{FF2B5EF4-FFF2-40B4-BE49-F238E27FC236}">
                <a16:creationId xmlns:a16="http://schemas.microsoft.com/office/drawing/2014/main" id="{F88B97E2-08B4-C941-5901-B60F4C8FA38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D9AEC3-FA4B-4A7F-A57C-C8412A2918E2}" type="slidenum">
              <a:rPr lang="fi-FI" smtClean="0"/>
              <a:t>‹#›</a:t>
            </a:fld>
            <a:endParaRPr lang="fi-FI"/>
          </a:p>
        </p:txBody>
      </p:sp>
    </p:spTree>
    <p:extLst>
      <p:ext uri="{BB962C8B-B14F-4D97-AF65-F5344CB8AC3E}">
        <p14:creationId xmlns:p14="http://schemas.microsoft.com/office/powerpoint/2010/main" val="1784399804"/>
      </p:ext>
    </p:extLst>
  </p:cSld>
  <p:clrMap bg1="lt1" tx1="dk1" bg2="lt2" tx2="dk2" accent1="accent1" accent2="accent2" accent3="accent3" accent4="accent4" accent5="accent5" accent6="accent6" hlink="hlink" folHlink="folHlink"/>
  <p:sldLayoutIdLst>
    <p:sldLayoutId id="2147483848" r:id="rId1"/>
    <p:sldLayoutId id="2147483849" r:id="rId2"/>
    <p:sldLayoutId id="2147483850" r:id="rId3"/>
    <p:sldLayoutId id="2147483851" r:id="rId4"/>
    <p:sldLayoutId id="2147483852" r:id="rId5"/>
    <p:sldLayoutId id="2147483853" r:id="rId6"/>
    <p:sldLayoutId id="2147483854" r:id="rId7"/>
    <p:sldLayoutId id="2147483855" r:id="rId8"/>
    <p:sldLayoutId id="2147483856" r:id="rId9"/>
    <p:sldLayoutId id="2147483857" r:id="rId10"/>
    <p:sldLayoutId id="214748385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2.xml"/><Relationship Id="rId4" Type="http://schemas.openxmlformats.org/officeDocument/2006/relationships/hyperlink" Target="https://www.kpedu.fi/AIM" TargetMode="External"/></Relationships>
</file>

<file path=ppt/slides/_rels/slide1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8.xml"/></Relationships>
</file>

<file path=ppt/slides/_rels/slide14.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45.xml"/></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41.xml"/><Relationship Id="rId6" Type="http://schemas.openxmlformats.org/officeDocument/2006/relationships/image" Target="../media/image28.png"/><Relationship Id="rId5" Type="http://schemas.microsoft.com/office/2007/relationships/hdphoto" Target="../media/hdphoto2.wdp"/><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29.png"/><Relationship Id="rId1" Type="http://schemas.openxmlformats.org/officeDocument/2006/relationships/slideLayout" Target="../slideLayouts/slideLayout58.xml"/><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58.xml"/></Relationships>
</file>

<file path=ppt/slides/_rels/slide2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9.xml"/></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hyperlink" Target="http://www.kpedu.fi/ota-haltuun" TargetMode="External"/><Relationship Id="rId1" Type="http://schemas.openxmlformats.org/officeDocument/2006/relationships/slideLayout" Target="../slideLayouts/slideLayout40.xml"/></Relationships>
</file>

<file path=ppt/slides/_rels/slide23.xml.rels><?xml version="1.0" encoding="UTF-8" standalone="yes"?>
<Relationships xmlns="http://schemas.openxmlformats.org/package/2006/relationships"><Relationship Id="rId3" Type="http://schemas.openxmlformats.org/officeDocument/2006/relationships/hyperlink" Target="https://www.kpedu.fi/opiskelijan_%C3%A4%C3%A4nell%C3%A4" TargetMode="External"/><Relationship Id="rId2" Type="http://schemas.openxmlformats.org/officeDocument/2006/relationships/image" Target="../media/image37.jpe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hyperlink" Target="https://view.officeapps.live.com/op/view.aspx?src=https%3A%2F%2Fwww.kpedu.fi%2Fdocs%2Fdefault-source%2Fvarustamo%2Foletko-miettinyt-opintojen-keskeytt%25C3%25A4mist%25C3%25A4-tai-alan-vaihtoa.docx%3Fsfvrsn%3D48bd29b2_0&amp;wdOrigin=BROWSELINK" TargetMode="External"/><Relationship Id="rId7" Type="http://schemas.openxmlformats.org/officeDocument/2006/relationships/image" Target="../media/image38.jpeg"/><Relationship Id="rId2" Type="http://schemas.openxmlformats.org/officeDocument/2006/relationships/hyperlink" Target="https://www.kpedu.fi/Satoa" TargetMode="External"/><Relationship Id="rId1" Type="http://schemas.openxmlformats.org/officeDocument/2006/relationships/slideLayout" Target="../slideLayouts/slideLayout23.xml"/><Relationship Id="rId6" Type="http://schemas.openxmlformats.org/officeDocument/2006/relationships/hyperlink" Target="mailto:Johanna.torppa@kpedu.fi" TargetMode="External"/><Relationship Id="rId5" Type="http://schemas.openxmlformats.org/officeDocument/2006/relationships/hyperlink" Target="https://www.kpedu.fi/docs/default-source/varustamo/satoa-oppimisen-tukea-(1).pdf?sfvrsn=e98c37b2_0" TargetMode="External"/><Relationship Id="rId4" Type="http://schemas.openxmlformats.org/officeDocument/2006/relationships/hyperlink" Target="https://www.kpedu.fi/docs/default-source/varustamo/opva-ty%C3%B6paketti.pptx?sfvrsn=538f37b2_0" TargetMode="External"/></Relationships>
</file>

<file path=ppt/slides/_rels/slide2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8181FC64-B306-4821-98E2-780662EFC4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 name="Otsikko 1">
            <a:extLst>
              <a:ext uri="{FF2B5EF4-FFF2-40B4-BE49-F238E27FC236}">
                <a16:creationId xmlns:a16="http://schemas.microsoft.com/office/drawing/2014/main" id="{656F39A6-5925-B14A-62D6-C7BDA30D0B58}"/>
              </a:ext>
            </a:extLst>
          </p:cNvPr>
          <p:cNvSpPr>
            <a:spLocks noGrp="1"/>
          </p:cNvSpPr>
          <p:nvPr>
            <p:ph type="title"/>
          </p:nvPr>
        </p:nvSpPr>
        <p:spPr>
          <a:xfrm>
            <a:off x="992518" y="442913"/>
            <a:ext cx="5271804" cy="1639888"/>
          </a:xfrm>
        </p:spPr>
        <p:txBody>
          <a:bodyPr anchor="b">
            <a:normAutofit/>
          </a:bodyPr>
          <a:lstStyle/>
          <a:p>
            <a:pPr>
              <a:lnSpc>
                <a:spcPct val="120000"/>
              </a:lnSpc>
            </a:pPr>
            <a:r>
              <a:rPr lang="fi-FI" sz="2200">
                <a:latin typeface="Aptos"/>
              </a:rPr>
              <a:t>ERITYISEN TUEN HANKKEISTA JA TOIMIVISTA OMISTA MALLEISTA</a:t>
            </a:r>
            <a:br>
              <a:rPr lang="fi-FI" sz="2200">
                <a:latin typeface="Aptos"/>
              </a:rPr>
            </a:br>
            <a:r>
              <a:rPr lang="en-US" sz="2200">
                <a:latin typeface="Meiryo"/>
                <a:ea typeface="Meiryo"/>
              </a:rPr>
              <a:t>24.4.2025 </a:t>
            </a:r>
            <a:endParaRPr lang="fi-FI" sz="2200">
              <a:latin typeface="Aptos"/>
            </a:endParaRPr>
          </a:p>
        </p:txBody>
      </p:sp>
      <p:sp>
        <p:nvSpPr>
          <p:cNvPr id="3" name="Sisällön paikkamerkki 2">
            <a:extLst>
              <a:ext uri="{FF2B5EF4-FFF2-40B4-BE49-F238E27FC236}">
                <a16:creationId xmlns:a16="http://schemas.microsoft.com/office/drawing/2014/main" id="{B5E7DCBA-712D-AB17-2ACB-017215F3170B}"/>
              </a:ext>
            </a:extLst>
          </p:cNvPr>
          <p:cNvSpPr>
            <a:spLocks noGrp="1"/>
          </p:cNvSpPr>
          <p:nvPr>
            <p:ph idx="1"/>
          </p:nvPr>
        </p:nvSpPr>
        <p:spPr>
          <a:xfrm>
            <a:off x="992519" y="4358356"/>
            <a:ext cx="5271804" cy="1605882"/>
          </a:xfrm>
        </p:spPr>
        <p:txBody>
          <a:bodyPr vert="horz" lIns="109728" tIns="109728" rIns="109728" bIns="91440" rtlCol="0" anchor="t">
            <a:normAutofit fontScale="85000" lnSpcReduction="10000"/>
          </a:bodyPr>
          <a:lstStyle/>
          <a:p>
            <a:r>
              <a:rPr lang="fi-FI" dirty="0">
                <a:latin typeface="Calibri"/>
                <a:ea typeface="Calibri Light"/>
                <a:cs typeface="Calibri Light"/>
              </a:rPr>
              <a:t>Salla Taskila, voimavaraoppimisympäristöstä,  Janika Kupila </a:t>
            </a:r>
            <a:r>
              <a:rPr lang="fi-FI" dirty="0" err="1">
                <a:latin typeface="Calibri"/>
                <a:ea typeface="Calibri Light"/>
                <a:cs typeface="Calibri Light"/>
              </a:rPr>
              <a:t>AIMLearning</a:t>
            </a:r>
            <a:r>
              <a:rPr lang="fi-FI" dirty="0">
                <a:latin typeface="Calibri"/>
                <a:ea typeface="Calibri Light"/>
                <a:cs typeface="Calibri Light"/>
              </a:rPr>
              <a:t> hankkeesta, Johanna Torppa Satoa hankkeesta ja Anne Eteläaho, Ota-haltuun ja opiskelijan äänellä hankkeesta</a:t>
            </a:r>
          </a:p>
        </p:txBody>
      </p:sp>
      <p:sp>
        <p:nvSpPr>
          <p:cNvPr id="73" name="Freeform: Shape 72">
            <a:extLst>
              <a:ext uri="{FF2B5EF4-FFF2-40B4-BE49-F238E27FC236}">
                <a16:creationId xmlns:a16="http://schemas.microsoft.com/office/drawing/2014/main" id="{5871FC61-DD4E-47D4-81FD-8A7E7D12B3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986049" y="0"/>
            <a:ext cx="5205951" cy="6858000"/>
          </a:xfrm>
          <a:custGeom>
            <a:avLst/>
            <a:gdLst>
              <a:gd name="connsiteX0" fmla="*/ 0 w 5205951"/>
              <a:gd name="connsiteY0" fmla="*/ 0 h 6858000"/>
              <a:gd name="connsiteX1" fmla="*/ 1709529 w 5205951"/>
              <a:gd name="connsiteY1" fmla="*/ 0 h 6858000"/>
              <a:gd name="connsiteX2" fmla="*/ 2489695 w 5205951"/>
              <a:gd name="connsiteY2" fmla="*/ 0 h 6858000"/>
              <a:gd name="connsiteX3" fmla="*/ 3582928 w 5205951"/>
              <a:gd name="connsiteY3" fmla="*/ 0 h 6858000"/>
              <a:gd name="connsiteX4" fmla="*/ 3605052 w 5205951"/>
              <a:gd name="connsiteY4" fmla="*/ 14997 h 6858000"/>
              <a:gd name="connsiteX5" fmla="*/ 5205951 w 5205951"/>
              <a:gd name="connsiteY5" fmla="*/ 3621656 h 6858000"/>
              <a:gd name="connsiteX6" fmla="*/ 3331601 w 5205951"/>
              <a:gd name="connsiteY6" fmla="*/ 6374814 h 6858000"/>
              <a:gd name="connsiteX7" fmla="*/ 2814953 w 5205951"/>
              <a:gd name="connsiteY7" fmla="*/ 6780599 h 6858000"/>
              <a:gd name="connsiteX8" fmla="*/ 2703197 w 5205951"/>
              <a:gd name="connsiteY8" fmla="*/ 6858000 h 6858000"/>
              <a:gd name="connsiteX9" fmla="*/ 2489695 w 5205951"/>
              <a:gd name="connsiteY9" fmla="*/ 6858000 h 6858000"/>
              <a:gd name="connsiteX10" fmla="*/ 1709529 w 5205951"/>
              <a:gd name="connsiteY10" fmla="*/ 6858000 h 6858000"/>
              <a:gd name="connsiteX11" fmla="*/ 0 w 5205951"/>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05951" h="6858000">
                <a:moveTo>
                  <a:pt x="0" y="0"/>
                </a:moveTo>
                <a:lnTo>
                  <a:pt x="1709529" y="0"/>
                </a:lnTo>
                <a:lnTo>
                  <a:pt x="2489695" y="0"/>
                </a:lnTo>
                <a:lnTo>
                  <a:pt x="3582928" y="0"/>
                </a:lnTo>
                <a:lnTo>
                  <a:pt x="3605052" y="14997"/>
                </a:lnTo>
                <a:cubicBezTo>
                  <a:pt x="4632215" y="754641"/>
                  <a:pt x="5205951" y="2093192"/>
                  <a:pt x="5205951" y="3621656"/>
                </a:cubicBezTo>
                <a:cubicBezTo>
                  <a:pt x="5205951" y="4969131"/>
                  <a:pt x="4277226" y="5602839"/>
                  <a:pt x="3331601" y="6374814"/>
                </a:cubicBezTo>
                <a:cubicBezTo>
                  <a:pt x="3159398" y="6515397"/>
                  <a:pt x="2988771" y="6653108"/>
                  <a:pt x="2814953" y="6780599"/>
                </a:cubicBezTo>
                <a:lnTo>
                  <a:pt x="2703197" y="6858000"/>
                </a:lnTo>
                <a:lnTo>
                  <a:pt x="2489695" y="6858000"/>
                </a:lnTo>
                <a:lnTo>
                  <a:pt x="1709529"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75" name="Freeform: Shape 74">
            <a:extLst>
              <a:ext uri="{FF2B5EF4-FFF2-40B4-BE49-F238E27FC236}">
                <a16:creationId xmlns:a16="http://schemas.microsoft.com/office/drawing/2014/main" id="{829A1E2C-5AC8-40FC-99E9-832069D397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77485"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77" name="Freeform: Shape 76">
            <a:extLst>
              <a:ext uri="{FF2B5EF4-FFF2-40B4-BE49-F238E27FC236}">
                <a16:creationId xmlns:a16="http://schemas.microsoft.com/office/drawing/2014/main" id="{55C54A75-E44A-4147-B9D0-FF46CFD316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754925"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8" name="Kuva 7" descr="Kuva, joka sisältää kohteen kasvi, piha-, Helmililja, laventeli&#10;&#10;Tekoälyllä luotu sisältö saattaa olla virheellistä.">
            <a:extLst>
              <a:ext uri="{FF2B5EF4-FFF2-40B4-BE49-F238E27FC236}">
                <a16:creationId xmlns:a16="http://schemas.microsoft.com/office/drawing/2014/main" id="{C410244D-0350-5216-1A7F-53471A3AF6B1}"/>
              </a:ext>
            </a:extLst>
          </p:cNvPr>
          <p:cNvPicPr>
            <a:picLocks noChangeAspect="1"/>
          </p:cNvPicPr>
          <p:nvPr/>
        </p:nvPicPr>
        <p:blipFill>
          <a:blip r:embed="rId2"/>
          <a:srcRect t="5134" r="1" b="1"/>
          <a:stretch/>
        </p:blipFill>
        <p:spPr>
          <a:xfrm>
            <a:off x="7203882" y="10"/>
            <a:ext cx="4988118" cy="6857990"/>
          </a:xfrm>
          <a:custGeom>
            <a:avLst/>
            <a:gdLst/>
            <a:ahLst/>
            <a:cxnLst/>
            <a:rect l="l" t="t" r="r" b="b"/>
            <a:pathLst>
              <a:path w="4901771" h="6858000">
                <a:moveTo>
                  <a:pt x="1623023" y="0"/>
                </a:moveTo>
                <a:lnTo>
                  <a:pt x="2716256" y="0"/>
                </a:lnTo>
                <a:lnTo>
                  <a:pt x="3496422" y="0"/>
                </a:lnTo>
                <a:lnTo>
                  <a:pt x="4544484" y="0"/>
                </a:lnTo>
                <a:lnTo>
                  <a:pt x="4710787" y="0"/>
                </a:lnTo>
                <a:lnTo>
                  <a:pt x="4901771" y="0"/>
                </a:lnTo>
                <a:lnTo>
                  <a:pt x="4901771" y="6858000"/>
                </a:lnTo>
                <a:lnTo>
                  <a:pt x="4710787" y="6858000"/>
                </a:lnTo>
                <a:lnTo>
                  <a:pt x="4544484" y="6858000"/>
                </a:lnTo>
                <a:lnTo>
                  <a:pt x="3496422" y="6858000"/>
                </a:lnTo>
                <a:lnTo>
                  <a:pt x="2716256" y="6858000"/>
                </a:lnTo>
                <a:lnTo>
                  <a:pt x="2502754" y="6858000"/>
                </a:lnTo>
                <a:lnTo>
                  <a:pt x="2390998" y="6780599"/>
                </a:lnTo>
                <a:cubicBezTo>
                  <a:pt x="2217180" y="6653108"/>
                  <a:pt x="2046553" y="6515397"/>
                  <a:pt x="1874350" y="6374814"/>
                </a:cubicBezTo>
                <a:cubicBezTo>
                  <a:pt x="928725" y="5602839"/>
                  <a:pt x="0" y="4969131"/>
                  <a:pt x="0" y="3621656"/>
                </a:cubicBezTo>
                <a:cubicBezTo>
                  <a:pt x="0" y="2093192"/>
                  <a:pt x="573736" y="754641"/>
                  <a:pt x="1600899" y="14997"/>
                </a:cubicBezTo>
                <a:close/>
              </a:path>
            </a:pathLst>
          </a:custGeom>
        </p:spPr>
      </p:pic>
      <p:pic>
        <p:nvPicPr>
          <p:cNvPr id="5" name="Kuva 4" descr="Kuva, joka sisältää kohteen Fontti, Grafiikka, logo, graafinen suunnittelu&#10;&#10;Tekoälyllä luotu sisältö saattaa olla virheellistä.">
            <a:extLst>
              <a:ext uri="{FF2B5EF4-FFF2-40B4-BE49-F238E27FC236}">
                <a16:creationId xmlns:a16="http://schemas.microsoft.com/office/drawing/2014/main" id="{253DF1AA-0E0A-63B8-F280-CE9A72E7415A}"/>
              </a:ext>
            </a:extLst>
          </p:cNvPr>
          <p:cNvPicPr>
            <a:picLocks noChangeAspect="1"/>
          </p:cNvPicPr>
          <p:nvPr/>
        </p:nvPicPr>
        <p:blipFill>
          <a:blip r:embed="rId3" cstate="print">
            <a:extLst>
              <a:ext uri="{28A0092B-C50C-407E-A947-70E740481C1C}">
                <a14:useLocalDpi xmlns:a14="http://schemas.microsoft.com/office/drawing/2010/main" val="0"/>
              </a:ext>
            </a:extLst>
          </a:blip>
          <a:srcRect l="18740" r="4237" b="-2"/>
          <a:stretch/>
        </p:blipFill>
        <p:spPr>
          <a:xfrm>
            <a:off x="9872591" y="5541333"/>
            <a:ext cx="1255295" cy="651469"/>
          </a:xfrm>
          <a:prstGeom prst="rect">
            <a:avLst/>
          </a:prstGeom>
        </p:spPr>
      </p:pic>
    </p:spTree>
    <p:extLst>
      <p:ext uri="{BB962C8B-B14F-4D97-AF65-F5344CB8AC3E}">
        <p14:creationId xmlns:p14="http://schemas.microsoft.com/office/powerpoint/2010/main" val="28663768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3" name="Rectangle 82">
            <a:extLst>
              <a:ext uri="{FF2B5EF4-FFF2-40B4-BE49-F238E27FC236}">
                <a16:creationId xmlns:a16="http://schemas.microsoft.com/office/drawing/2014/main" id="{3D5FBB81-B61B-416A-8F5D-A8DDF62530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22" name="Picture 4" descr="Terttu (kukat)">
            <a:extLst>
              <a:ext uri="{FF2B5EF4-FFF2-40B4-BE49-F238E27FC236}">
                <a16:creationId xmlns:a16="http://schemas.microsoft.com/office/drawing/2014/main" id="{D5623715-86E6-6888-6676-6FE86E19ECAF}"/>
              </a:ext>
            </a:extLst>
          </p:cNvPr>
          <p:cNvPicPr>
            <a:picLocks noChangeAspect="1"/>
          </p:cNvPicPr>
          <p:nvPr/>
        </p:nvPicPr>
        <p:blipFill>
          <a:blip r:embed="rId2"/>
          <a:srcRect l="13496" r="13496" b="-2"/>
          <a:stretch/>
        </p:blipFill>
        <p:spPr>
          <a:xfrm>
            <a:off x="4691118" y="1"/>
            <a:ext cx="7500882" cy="6857999"/>
          </a:xfrm>
          <a:custGeom>
            <a:avLst/>
            <a:gdLst/>
            <a:ahLst/>
            <a:cxnLst/>
            <a:rect l="l" t="t" r="r" b="b"/>
            <a:pathLst>
              <a:path w="7500882" h="6857999">
                <a:moveTo>
                  <a:pt x="898230" y="0"/>
                </a:moveTo>
                <a:lnTo>
                  <a:pt x="7500882" y="0"/>
                </a:lnTo>
                <a:lnTo>
                  <a:pt x="7500882" y="6857999"/>
                </a:lnTo>
                <a:lnTo>
                  <a:pt x="0" y="6857999"/>
                </a:lnTo>
                <a:lnTo>
                  <a:pt x="114106" y="6780598"/>
                </a:lnTo>
                <a:cubicBezTo>
                  <a:pt x="291579" y="6653107"/>
                  <a:pt x="465794" y="6515396"/>
                  <a:pt x="641619" y="6374813"/>
                </a:cubicBezTo>
                <a:cubicBezTo>
                  <a:pt x="1607125" y="5602838"/>
                  <a:pt x="2555378" y="4969130"/>
                  <a:pt x="2555378" y="3621655"/>
                </a:cubicBezTo>
                <a:cubicBezTo>
                  <a:pt x="2555378" y="2093191"/>
                  <a:pt x="1969579" y="754640"/>
                  <a:pt x="920818" y="14996"/>
                </a:cubicBezTo>
                <a:close/>
              </a:path>
            </a:pathLst>
          </a:custGeom>
        </p:spPr>
      </p:pic>
      <p:sp>
        <p:nvSpPr>
          <p:cNvPr id="85" name="Freeform: Shape 84">
            <a:extLst>
              <a:ext uri="{FF2B5EF4-FFF2-40B4-BE49-F238E27FC236}">
                <a16:creationId xmlns:a16="http://schemas.microsoft.com/office/drawing/2014/main" id="{40C0D7D4-D83D-4C58-87D1-955F0A9173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476051" cy="6858000"/>
          </a:xfrm>
          <a:custGeom>
            <a:avLst/>
            <a:gdLst>
              <a:gd name="connsiteX0" fmla="*/ 0 w 7476051"/>
              <a:gd name="connsiteY0" fmla="*/ 0 h 6858000"/>
              <a:gd name="connsiteX1" fmla="*/ 5853028 w 7476051"/>
              <a:gd name="connsiteY1" fmla="*/ 0 h 6858000"/>
              <a:gd name="connsiteX2" fmla="*/ 5875152 w 7476051"/>
              <a:gd name="connsiteY2" fmla="*/ 14997 h 6858000"/>
              <a:gd name="connsiteX3" fmla="*/ 7476051 w 7476051"/>
              <a:gd name="connsiteY3" fmla="*/ 3621656 h 6858000"/>
              <a:gd name="connsiteX4" fmla="*/ 5601702 w 7476051"/>
              <a:gd name="connsiteY4" fmla="*/ 6374814 h 6858000"/>
              <a:gd name="connsiteX5" fmla="*/ 5085053 w 7476051"/>
              <a:gd name="connsiteY5" fmla="*/ 6780599 h 6858000"/>
              <a:gd name="connsiteX6" fmla="*/ 4973297 w 7476051"/>
              <a:gd name="connsiteY6" fmla="*/ 6858000 h 6858000"/>
              <a:gd name="connsiteX7" fmla="*/ 0 w 7476051"/>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76051" h="6858000">
                <a:moveTo>
                  <a:pt x="0" y="0"/>
                </a:moveTo>
                <a:lnTo>
                  <a:pt x="5853028" y="0"/>
                </a:lnTo>
                <a:lnTo>
                  <a:pt x="5875152" y="14997"/>
                </a:lnTo>
                <a:cubicBezTo>
                  <a:pt x="6902315" y="754641"/>
                  <a:pt x="7476051" y="2093192"/>
                  <a:pt x="7476051" y="3621656"/>
                </a:cubicBezTo>
                <a:cubicBezTo>
                  <a:pt x="7476051" y="4969131"/>
                  <a:pt x="6547326" y="5602839"/>
                  <a:pt x="5601702" y="6374814"/>
                </a:cubicBezTo>
                <a:cubicBezTo>
                  <a:pt x="5429499" y="6515397"/>
                  <a:pt x="5258871" y="6653108"/>
                  <a:pt x="5085053" y="6780599"/>
                </a:cubicBezTo>
                <a:lnTo>
                  <a:pt x="4973297"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useBgFill="1">
        <p:nvSpPr>
          <p:cNvPr id="87" name="Freeform: Shape 86">
            <a:extLst>
              <a:ext uri="{FF2B5EF4-FFF2-40B4-BE49-F238E27FC236}">
                <a16:creationId xmlns:a16="http://schemas.microsoft.com/office/drawing/2014/main" id="{0BA56A81-C9DD-4EBA-9E13-32FFB51CFD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 y="0"/>
            <a:ext cx="7307402" cy="6858000"/>
          </a:xfrm>
          <a:custGeom>
            <a:avLst/>
            <a:gdLst>
              <a:gd name="connsiteX0" fmla="*/ 0 w 7097265"/>
              <a:gd name="connsiteY0" fmla="*/ 0 h 6858000"/>
              <a:gd name="connsiteX1" fmla="*/ 5474242 w 7097265"/>
              <a:gd name="connsiteY1" fmla="*/ 0 h 6858000"/>
              <a:gd name="connsiteX2" fmla="*/ 5496366 w 7097265"/>
              <a:gd name="connsiteY2" fmla="*/ 14997 h 6858000"/>
              <a:gd name="connsiteX3" fmla="*/ 7097265 w 7097265"/>
              <a:gd name="connsiteY3" fmla="*/ 3621656 h 6858000"/>
              <a:gd name="connsiteX4" fmla="*/ 5222916 w 7097265"/>
              <a:gd name="connsiteY4" fmla="*/ 6374814 h 6858000"/>
              <a:gd name="connsiteX5" fmla="*/ 4706267 w 7097265"/>
              <a:gd name="connsiteY5" fmla="*/ 6780599 h 6858000"/>
              <a:gd name="connsiteX6" fmla="*/ 4594511 w 7097265"/>
              <a:gd name="connsiteY6" fmla="*/ 6858000 h 6858000"/>
              <a:gd name="connsiteX7" fmla="*/ 0 w 7097265"/>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97265" h="6858000">
                <a:moveTo>
                  <a:pt x="0" y="0"/>
                </a:moveTo>
                <a:lnTo>
                  <a:pt x="5474242" y="0"/>
                </a:lnTo>
                <a:lnTo>
                  <a:pt x="5496366" y="14997"/>
                </a:lnTo>
                <a:cubicBezTo>
                  <a:pt x="6523529" y="754641"/>
                  <a:pt x="7097265" y="2093192"/>
                  <a:pt x="7097265" y="3621656"/>
                </a:cubicBezTo>
                <a:cubicBezTo>
                  <a:pt x="7097265" y="4969131"/>
                  <a:pt x="6168540" y="5602839"/>
                  <a:pt x="5222916" y="6374814"/>
                </a:cubicBezTo>
                <a:cubicBezTo>
                  <a:pt x="5050713" y="6515397"/>
                  <a:pt x="4880085" y="6653108"/>
                  <a:pt x="4706267" y="6780599"/>
                </a:cubicBezTo>
                <a:lnTo>
                  <a:pt x="4594511"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89" name="Freeform: Shape 88">
            <a:extLst>
              <a:ext uri="{FF2B5EF4-FFF2-40B4-BE49-F238E27FC236}">
                <a16:creationId xmlns:a16="http://schemas.microsoft.com/office/drawing/2014/main" id="{15F9A324-404E-4C5D-AFF0-C5D0D84182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9034" y="-1"/>
            <a:ext cx="2535264" cy="6858001"/>
          </a:xfrm>
          <a:custGeom>
            <a:avLst/>
            <a:gdLst>
              <a:gd name="connsiteX0" fmla="*/ 1218585 w 2535264"/>
              <a:gd name="connsiteY0" fmla="*/ 0 h 6858001"/>
              <a:gd name="connsiteX1" fmla="*/ 1236561 w 2535264"/>
              <a:gd name="connsiteY1" fmla="*/ 0 h 6858001"/>
              <a:gd name="connsiteX2" fmla="*/ 1264452 w 2535264"/>
              <a:gd name="connsiteY2" fmla="*/ 24550 h 6858001"/>
              <a:gd name="connsiteX3" fmla="*/ 2528121 w 2535264"/>
              <a:gd name="connsiteY3" fmla="*/ 3710502 h 6858001"/>
              <a:gd name="connsiteX4" fmla="*/ 492890 w 2535264"/>
              <a:gd name="connsiteY4" fmla="*/ 6507511 h 6858001"/>
              <a:gd name="connsiteX5" fmla="*/ 221418 w 2535264"/>
              <a:gd name="connsiteY5" fmla="*/ 6713387 h 6858001"/>
              <a:gd name="connsiteX6" fmla="*/ 20100 w 2535264"/>
              <a:gd name="connsiteY6" fmla="*/ 6858001 h 6858001"/>
              <a:gd name="connsiteX7" fmla="*/ 0 w 2535264"/>
              <a:gd name="connsiteY7" fmla="*/ 6858001 h 6858001"/>
              <a:gd name="connsiteX8" fmla="*/ 202488 w 2535264"/>
              <a:gd name="connsiteY8" fmla="*/ 6712547 h 6858001"/>
              <a:gd name="connsiteX9" fmla="*/ 473961 w 2535264"/>
              <a:gd name="connsiteY9" fmla="*/ 6506670 h 6858001"/>
              <a:gd name="connsiteX10" fmla="*/ 2509192 w 2535264"/>
              <a:gd name="connsiteY10" fmla="*/ 3709662 h 6858001"/>
              <a:gd name="connsiteX11" fmla="*/ 1245521 w 2535264"/>
              <a:gd name="connsiteY11" fmla="*/ 23708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5264" h="6858001">
                <a:moveTo>
                  <a:pt x="1218585" y="0"/>
                </a:moveTo>
                <a:lnTo>
                  <a:pt x="1236561" y="0"/>
                </a:lnTo>
                <a:lnTo>
                  <a:pt x="1264452" y="24550"/>
                </a:lnTo>
                <a:cubicBezTo>
                  <a:pt x="2149109" y="863108"/>
                  <a:pt x="2598329" y="2210814"/>
                  <a:pt x="2528121" y="3710502"/>
                </a:cubicBezTo>
                <a:cubicBezTo>
                  <a:pt x="2462100" y="5120751"/>
                  <a:pt x="1489450" y="5742158"/>
                  <a:pt x="492890" y="6507511"/>
                </a:cubicBezTo>
                <a:cubicBezTo>
                  <a:pt x="402151" y="6577199"/>
                  <a:pt x="311847" y="6646154"/>
                  <a:pt x="221418" y="6713387"/>
                </a:cubicBezTo>
                <a:lnTo>
                  <a:pt x="20100" y="6858001"/>
                </a:lnTo>
                <a:lnTo>
                  <a:pt x="0" y="6858001"/>
                </a:lnTo>
                <a:lnTo>
                  <a:pt x="202488" y="6712547"/>
                </a:lnTo>
                <a:cubicBezTo>
                  <a:pt x="292917" y="6645314"/>
                  <a:pt x="383222" y="6576359"/>
                  <a:pt x="473961" y="6506670"/>
                </a:cubicBezTo>
                <a:cubicBezTo>
                  <a:pt x="1470520" y="5741317"/>
                  <a:pt x="2443170" y="5119911"/>
                  <a:pt x="2509192" y="3709662"/>
                </a:cubicBezTo>
                <a:cubicBezTo>
                  <a:pt x="2579400" y="2209973"/>
                  <a:pt x="2130178" y="862268"/>
                  <a:pt x="1245521" y="23708"/>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 name="Otsikko 1">
            <a:extLst>
              <a:ext uri="{FF2B5EF4-FFF2-40B4-BE49-F238E27FC236}">
                <a16:creationId xmlns:a16="http://schemas.microsoft.com/office/drawing/2014/main" id="{828FF3E2-65DD-21B3-BE0C-CCC51E277C38}"/>
              </a:ext>
            </a:extLst>
          </p:cNvPr>
          <p:cNvSpPr>
            <a:spLocks noGrp="1"/>
          </p:cNvSpPr>
          <p:nvPr>
            <p:ph type="title"/>
          </p:nvPr>
        </p:nvSpPr>
        <p:spPr>
          <a:xfrm>
            <a:off x="1068718" y="1443695"/>
            <a:ext cx="4780129" cy="1639888"/>
          </a:xfrm>
        </p:spPr>
        <p:txBody>
          <a:bodyPr vert="horz" lIns="109728" tIns="109728" rIns="109728" bIns="91440" rtlCol="0" anchor="b">
            <a:normAutofit fontScale="90000"/>
          </a:bodyPr>
          <a:lstStyle/>
          <a:p>
            <a:pPr>
              <a:lnSpc>
                <a:spcPct val="120000"/>
              </a:lnSpc>
            </a:pPr>
            <a:r>
              <a:rPr lang="en-US" dirty="0"/>
              <a:t>KIITOS </a:t>
            </a:r>
            <a:br>
              <a:rPr lang="en-US" dirty="0"/>
            </a:br>
            <a:r>
              <a:rPr lang="en-US" dirty="0"/>
              <a:t>    </a:t>
            </a:r>
            <a:r>
              <a:rPr lang="en-US" dirty="0">
                <a:sym typeface="Wingdings" panose="05000000000000000000" pitchFamily="2" charset="2"/>
              </a:rPr>
              <a:t></a:t>
            </a:r>
            <a:br>
              <a:rPr lang="en-US" sz="2500" dirty="0"/>
            </a:br>
            <a:endParaRPr lang="en-US" sz="2500" dirty="0"/>
          </a:p>
        </p:txBody>
      </p:sp>
      <p:sp>
        <p:nvSpPr>
          <p:cNvPr id="4" name="Tekstiruutu 3">
            <a:extLst>
              <a:ext uri="{FF2B5EF4-FFF2-40B4-BE49-F238E27FC236}">
                <a16:creationId xmlns:a16="http://schemas.microsoft.com/office/drawing/2014/main" id="{D80C62DE-F840-037E-4D10-0D9056CAD653}"/>
              </a:ext>
            </a:extLst>
          </p:cNvPr>
          <p:cNvSpPr txBox="1"/>
          <p:nvPr/>
        </p:nvSpPr>
        <p:spPr>
          <a:xfrm>
            <a:off x="969285" y="4594361"/>
            <a:ext cx="5368525" cy="3641452"/>
          </a:xfrm>
          <a:prstGeom prst="rect">
            <a:avLst/>
          </a:prstGeom>
        </p:spPr>
        <p:txBody>
          <a:bodyPr vert="horz" lIns="109728" tIns="109728" rIns="109728" bIns="91440" rtlCol="0">
            <a:normAutofit/>
          </a:bodyPr>
          <a:lstStyle/>
          <a:p>
            <a:pPr>
              <a:lnSpc>
                <a:spcPct val="140000"/>
              </a:lnSpc>
              <a:spcBef>
                <a:spcPts val="930"/>
              </a:spcBef>
              <a:buFont typeface="Corbel" panose="020B0503020204020204" pitchFamily="34" charset="0"/>
            </a:pPr>
            <a:r>
              <a:rPr lang="en-US" spc="150" dirty="0">
                <a:solidFill>
                  <a:schemeClr val="tx1">
                    <a:lumMod val="75000"/>
                    <a:lumOff val="25000"/>
                  </a:schemeClr>
                </a:solidFill>
              </a:rPr>
              <a:t>KYSYMYKSET JA YHTEYDENOTOT</a:t>
            </a:r>
          </a:p>
          <a:p>
            <a:pPr>
              <a:lnSpc>
                <a:spcPct val="140000"/>
              </a:lnSpc>
              <a:spcBef>
                <a:spcPts val="930"/>
              </a:spcBef>
              <a:buFont typeface="Corbel" panose="020B0503020204020204" pitchFamily="34" charset="0"/>
            </a:pPr>
            <a:endParaRPr lang="en-US" spc="150" dirty="0">
              <a:solidFill>
                <a:schemeClr val="tx1">
                  <a:lumMod val="75000"/>
                  <a:lumOff val="25000"/>
                </a:schemeClr>
              </a:solidFill>
            </a:endParaRPr>
          </a:p>
          <a:p>
            <a:pPr>
              <a:lnSpc>
                <a:spcPct val="140000"/>
              </a:lnSpc>
              <a:spcBef>
                <a:spcPts val="930"/>
              </a:spcBef>
              <a:buFont typeface="Corbel" panose="020B0503020204020204" pitchFamily="34" charset="0"/>
            </a:pPr>
            <a:r>
              <a:rPr lang="en-US" spc="150" dirty="0">
                <a:solidFill>
                  <a:schemeClr val="tx1">
                    <a:lumMod val="75000"/>
                    <a:lumOff val="25000"/>
                  </a:schemeClr>
                </a:solidFill>
              </a:rPr>
              <a:t>0405479925</a:t>
            </a:r>
          </a:p>
          <a:p>
            <a:pPr>
              <a:lnSpc>
                <a:spcPct val="140000"/>
              </a:lnSpc>
              <a:spcBef>
                <a:spcPts val="930"/>
              </a:spcBef>
              <a:buFont typeface="Corbel" panose="020B0503020204020204" pitchFamily="34" charset="0"/>
            </a:pPr>
            <a:r>
              <a:rPr lang="en-US" spc="150" dirty="0">
                <a:solidFill>
                  <a:schemeClr val="tx1">
                    <a:lumMod val="75000"/>
                    <a:lumOff val="25000"/>
                  </a:schemeClr>
                </a:solidFill>
              </a:rPr>
              <a:t>salla.taskila@kpedu.fi</a:t>
            </a:r>
          </a:p>
        </p:txBody>
      </p:sp>
    </p:spTree>
    <p:extLst>
      <p:ext uri="{BB962C8B-B14F-4D97-AF65-F5344CB8AC3E}">
        <p14:creationId xmlns:p14="http://schemas.microsoft.com/office/powerpoint/2010/main" val="4175327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sp>
        <p:nvSpPr>
          <p:cNvPr id="7" name="Otsikko 6"/>
          <p:cNvSpPr>
            <a:spLocks noGrp="1"/>
          </p:cNvSpPr>
          <p:nvPr>
            <p:ph type="ctrTitle"/>
          </p:nvPr>
        </p:nvSpPr>
        <p:spPr>
          <a:xfrm>
            <a:off x="4765040" y="589280"/>
            <a:ext cx="6492240" cy="2687320"/>
          </a:xfrm>
        </p:spPr>
        <p:txBody>
          <a:bodyPr/>
          <a:lstStyle/>
          <a:p>
            <a:br>
              <a:rPr lang="fi-FI" sz="3200" b="1" dirty="0">
                <a:solidFill>
                  <a:schemeClr val="bg1"/>
                </a:solidFill>
              </a:rPr>
            </a:br>
            <a:br>
              <a:rPr lang="fi-FI" sz="3200" b="1" dirty="0">
                <a:solidFill>
                  <a:schemeClr val="bg1"/>
                </a:solidFill>
                <a:latin typeface="Modern Love Caps" panose="04070805081001020A01" pitchFamily="82" charset="0"/>
              </a:rPr>
            </a:br>
            <a:r>
              <a:rPr lang="fi-FI" sz="3200" b="1" dirty="0">
                <a:solidFill>
                  <a:schemeClr val="bg1"/>
                </a:solidFill>
                <a:latin typeface="Modern Love Caps" panose="04070805081001020A01" pitchFamily="82" charset="0"/>
              </a:rPr>
              <a:t>KPEDU:n toimivia tukimalleja opintojen keskeyttämisen ehkäisemiseksi</a:t>
            </a:r>
            <a:br>
              <a:rPr lang="fi-FI" sz="3200" b="1" dirty="0">
                <a:solidFill>
                  <a:schemeClr val="bg1"/>
                </a:solidFill>
                <a:latin typeface="Modern Love Caps" panose="04070805081001020A01" pitchFamily="82" charset="0"/>
              </a:rPr>
            </a:br>
            <a:br>
              <a:rPr lang="fi-FI" sz="3600" b="1" dirty="0">
                <a:solidFill>
                  <a:schemeClr val="bg1"/>
                </a:solidFill>
                <a:latin typeface="Modern Love Caps" panose="04070805081001020A01" pitchFamily="82" charset="0"/>
              </a:rPr>
            </a:br>
            <a:r>
              <a:rPr lang="fi-FI" b="1" dirty="0">
                <a:solidFill>
                  <a:schemeClr val="bg1"/>
                </a:solidFill>
                <a:latin typeface="Modern Love Caps" panose="04070805081001020A01" pitchFamily="82" charset="0"/>
              </a:rPr>
              <a:t>AIM LEARNING- HANKE</a:t>
            </a:r>
            <a:endParaRPr lang="fi-FI" sz="3600" b="1" dirty="0">
              <a:solidFill>
                <a:schemeClr val="bg1"/>
              </a:solidFill>
              <a:latin typeface="Modern Love Caps" panose="04070805081001020A01" pitchFamily="82" charset="0"/>
            </a:endParaRPr>
          </a:p>
        </p:txBody>
      </p:sp>
      <p:sp>
        <p:nvSpPr>
          <p:cNvPr id="5" name="Alatunnisteen paikkamerkki 4"/>
          <p:cNvSpPr>
            <a:spLocks noGrp="1"/>
          </p:cNvSpPr>
          <p:nvPr>
            <p:ph type="ftr" sz="quarter" idx="11"/>
          </p:nvPr>
        </p:nvSpPr>
        <p:spPr>
          <a:xfrm>
            <a:off x="6482979" y="3688080"/>
            <a:ext cx="3345923" cy="1808480"/>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err="1">
                <a:ln>
                  <a:noFill/>
                </a:ln>
                <a:solidFill>
                  <a:srgbClr val="FFFFFF"/>
                </a:solidFill>
                <a:effectLst/>
                <a:uLnTx/>
                <a:uFillTx/>
                <a:latin typeface="OpenDyslexicAlta" panose="00000500000000000000" pitchFamily="50" charset="0"/>
                <a:ea typeface="+mn-ea"/>
                <a:cs typeface="+mn-cs"/>
              </a:rPr>
              <a:t>Ammattikoutsi</a:t>
            </a:r>
            <a:r>
              <a:rPr kumimoji="0" lang="fi-FI" sz="1800" b="1" i="0" u="none" strike="noStrike" kern="1200" cap="none" spc="0" normalizeH="0" baseline="0" noProof="0" dirty="0">
                <a:ln>
                  <a:noFill/>
                </a:ln>
                <a:solidFill>
                  <a:srgbClr val="FFFFFF"/>
                </a:solidFill>
                <a:effectLst/>
                <a:uLnTx/>
                <a:uFillTx/>
                <a:latin typeface="OpenDyslexicAlta" panose="00000500000000000000" pitchFamily="50" charset="0"/>
                <a:ea typeface="+mn-ea"/>
                <a:cs typeface="+mn-cs"/>
              </a:rPr>
              <a:t>/ Nivelvaihekoordinaattori</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1" i="0" u="none" strike="noStrike" kern="1200" cap="none" spc="0" normalizeH="0" baseline="0" noProof="0" dirty="0">
              <a:ln>
                <a:noFill/>
              </a:ln>
              <a:solidFill>
                <a:srgbClr val="FFFFFF"/>
              </a:solidFill>
              <a:effectLst/>
              <a:uLnTx/>
              <a:uFillTx/>
              <a:latin typeface="OpenDyslexicAlta" panose="00000500000000000000" pitchFamily="50"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a:ln>
                  <a:noFill/>
                </a:ln>
                <a:solidFill>
                  <a:srgbClr val="FFFFFF"/>
                </a:solidFill>
                <a:effectLst/>
                <a:uLnTx/>
                <a:uFillTx/>
                <a:latin typeface="OpenDyslexicAlta" panose="00000500000000000000" pitchFamily="50" charset="0"/>
                <a:ea typeface="+mn-ea"/>
                <a:cs typeface="Arial"/>
              </a:rPr>
              <a:t> Janika Kupila</a:t>
            </a:r>
          </a:p>
        </p:txBody>
      </p:sp>
      <p:pic>
        <p:nvPicPr>
          <p:cNvPr id="2" name="Kuvan paikkamerkki 1"/>
          <p:cNvPicPr>
            <a:picLocks noGrp="1" noChangeAspect="1"/>
          </p:cNvPicPr>
          <p:nvPr>
            <p:ph type="pic" sz="quarter" idx="12"/>
          </p:nvPr>
        </p:nvPicPr>
        <p:blipFill>
          <a:blip r:embed="rId2" cstate="print">
            <a:extLst>
              <a:ext uri="{28A0092B-C50C-407E-A947-70E740481C1C}">
                <a14:useLocalDpi xmlns:a14="http://schemas.microsoft.com/office/drawing/2010/main" val="0"/>
              </a:ext>
            </a:extLst>
          </a:blip>
          <a:stretch>
            <a:fillRect/>
          </a:stretch>
        </p:blipFill>
        <p:spPr>
          <a:xfrm>
            <a:off x="5110790" y="5968133"/>
            <a:ext cx="1494170" cy="508458"/>
          </a:xfrm>
        </p:spPr>
      </p:pic>
      <p:sp>
        <p:nvSpPr>
          <p:cNvPr id="3" name="AutoShape 2">
            <a:extLst>
              <a:ext uri="{FF2B5EF4-FFF2-40B4-BE49-F238E27FC236}">
                <a16:creationId xmlns:a16="http://schemas.microsoft.com/office/drawing/2014/main" id="{C011F384-AD7D-56CE-EA08-20208105021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Arial"/>
              <a:ea typeface="+mn-ea"/>
              <a:cs typeface="+mn-cs"/>
            </a:endParaRPr>
          </a:p>
        </p:txBody>
      </p:sp>
      <p:pic>
        <p:nvPicPr>
          <p:cNvPr id="6" name="Kuva 5" descr="Kuva, joka sisältää kohteen sisä-, seinä, koira, lemmikki&#10;&#10;Kuvaus luotu automaattisesti">
            <a:extLst>
              <a:ext uri="{FF2B5EF4-FFF2-40B4-BE49-F238E27FC236}">
                <a16:creationId xmlns:a16="http://schemas.microsoft.com/office/drawing/2014/main" id="{4728584A-888A-990B-E04A-90F930351699}"/>
              </a:ext>
            </a:extLst>
          </p:cNvPr>
          <p:cNvPicPr>
            <a:picLocks noChangeAspect="1"/>
          </p:cNvPicPr>
          <p:nvPr/>
        </p:nvPicPr>
        <p:blipFill>
          <a:blip r:embed="rId3"/>
          <a:stretch>
            <a:fillRect/>
          </a:stretch>
        </p:blipFill>
        <p:spPr>
          <a:xfrm>
            <a:off x="1214069" y="1518106"/>
            <a:ext cx="2866341" cy="3821788"/>
          </a:xfrm>
          <a:prstGeom prst="rect">
            <a:avLst/>
          </a:prstGeom>
        </p:spPr>
      </p:pic>
      <p:sp>
        <p:nvSpPr>
          <p:cNvPr id="8" name="Tekstiruutu 7">
            <a:extLst>
              <a:ext uri="{FF2B5EF4-FFF2-40B4-BE49-F238E27FC236}">
                <a16:creationId xmlns:a16="http://schemas.microsoft.com/office/drawing/2014/main" id="{5420B8FE-5530-6D9A-DD47-3E05D68FB9F0}"/>
              </a:ext>
            </a:extLst>
          </p:cNvPr>
          <p:cNvSpPr txBox="1"/>
          <p:nvPr/>
        </p:nvSpPr>
        <p:spPr>
          <a:xfrm>
            <a:off x="1032410" y="5899388"/>
            <a:ext cx="6096000" cy="369332"/>
          </a:xfrm>
          <a:prstGeom prst="rect">
            <a:avLst/>
          </a:prstGeom>
          <a:noFill/>
        </p:spPr>
        <p:txBody>
          <a:bodyPr wrap="square">
            <a:spAutoFit/>
          </a:bodyPr>
          <a:lstStyle/>
          <a:p>
            <a:r>
              <a:rPr lang="fi-FI" dirty="0">
                <a:hlinkClick r:id="rId4"/>
              </a:rPr>
              <a:t>https://www.kpedu.fi/AIM</a:t>
            </a:r>
            <a:r>
              <a:rPr lang="fi-FI" dirty="0"/>
              <a:t>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5C14B01-6D69-5A00-141A-226E72E73EE0}"/>
              </a:ext>
            </a:extLst>
          </p:cNvPr>
          <p:cNvSpPr>
            <a:spLocks noGrp="1"/>
          </p:cNvSpPr>
          <p:nvPr>
            <p:ph type="title"/>
          </p:nvPr>
        </p:nvSpPr>
        <p:spPr>
          <a:xfrm>
            <a:off x="1698943" y="1036644"/>
            <a:ext cx="4837043" cy="4326132"/>
          </a:xfrm>
        </p:spPr>
        <p:txBody>
          <a:bodyPr>
            <a:noAutofit/>
          </a:bodyPr>
          <a:lstStyle/>
          <a:p>
            <a:r>
              <a:rPr lang="fi-FI" sz="3200" dirty="0"/>
              <a:t> </a:t>
            </a:r>
            <a:r>
              <a:rPr lang="fi-FI" sz="3200" dirty="0">
                <a:latin typeface="OpenDyslexic3" pitchFamily="2" charset="0"/>
              </a:rPr>
              <a:t>Nähdäänkö nuori ongelmana </a:t>
            </a:r>
            <a:br>
              <a:rPr lang="fi-FI" sz="3200" dirty="0">
                <a:latin typeface="OpenDyslexic3" pitchFamily="2" charset="0"/>
              </a:rPr>
            </a:br>
            <a:br>
              <a:rPr lang="fi-FI" sz="3200" dirty="0">
                <a:latin typeface="OpenDyslexic3" pitchFamily="2" charset="0"/>
              </a:rPr>
            </a:br>
            <a:br>
              <a:rPr lang="fi-FI" sz="3200" dirty="0">
                <a:latin typeface="OpenDyslexic3" pitchFamily="2" charset="0"/>
              </a:rPr>
            </a:br>
            <a:r>
              <a:rPr lang="fi-FI" sz="3200" dirty="0">
                <a:latin typeface="OpenDyslexic3" pitchFamily="2" charset="0"/>
              </a:rPr>
              <a:t>Vai nähdäänkö nuori, </a:t>
            </a:r>
            <a:br>
              <a:rPr lang="fi-FI" sz="3200" dirty="0">
                <a:latin typeface="OpenDyslexic3" pitchFamily="2" charset="0"/>
              </a:rPr>
            </a:br>
            <a:r>
              <a:rPr lang="fi-FI" sz="3200" dirty="0">
                <a:latin typeface="OpenDyslexic3" pitchFamily="2" charset="0"/>
              </a:rPr>
              <a:t>jolla on ongelmia</a:t>
            </a:r>
            <a:br>
              <a:rPr lang="fi-FI" sz="3200" dirty="0">
                <a:latin typeface="OpenDyslexic3" pitchFamily="2" charset="0"/>
              </a:rPr>
            </a:br>
            <a:br>
              <a:rPr lang="fi-FI" sz="3200" dirty="0">
                <a:latin typeface="OpenDyslexic3" pitchFamily="2" charset="0"/>
              </a:rPr>
            </a:br>
            <a:br>
              <a:rPr lang="fi-FI" sz="3200" dirty="0">
                <a:latin typeface="OpenDyslexic3" pitchFamily="2" charset="0"/>
              </a:rPr>
            </a:br>
            <a:r>
              <a:rPr lang="fi-FI" sz="3200" dirty="0">
                <a:latin typeface="OpenDyslexic3" pitchFamily="2" charset="0"/>
              </a:rPr>
              <a:t>Näkeekö nuoret meidät ongelmana</a:t>
            </a:r>
          </a:p>
        </p:txBody>
      </p:sp>
      <p:pic>
        <p:nvPicPr>
          <p:cNvPr id="5" name="Sisällön paikkamerkki 4">
            <a:extLst>
              <a:ext uri="{FF2B5EF4-FFF2-40B4-BE49-F238E27FC236}">
                <a16:creationId xmlns:a16="http://schemas.microsoft.com/office/drawing/2014/main" id="{FC7ABE59-5A77-0626-4D4A-5A340370BC9F}"/>
              </a:ext>
            </a:extLst>
          </p:cNvPr>
          <p:cNvPicPr>
            <a:picLocks noGrp="1" noChangeAspect="1"/>
          </p:cNvPicPr>
          <p:nvPr>
            <p:ph sz="half" idx="1"/>
          </p:nvPr>
        </p:nvPicPr>
        <p:blipFill>
          <a:blip r:embed="rId2"/>
          <a:stretch>
            <a:fillRect/>
          </a:stretch>
        </p:blipFill>
        <p:spPr>
          <a:xfrm>
            <a:off x="6861874" y="2550216"/>
            <a:ext cx="4596453" cy="3039698"/>
          </a:xfrm>
          <a:prstGeom prst="rect">
            <a:avLst/>
          </a:prstGeom>
        </p:spPr>
      </p:pic>
      <p:sp>
        <p:nvSpPr>
          <p:cNvPr id="4" name="Sisällön paikkamerkki 3">
            <a:extLst>
              <a:ext uri="{FF2B5EF4-FFF2-40B4-BE49-F238E27FC236}">
                <a16:creationId xmlns:a16="http://schemas.microsoft.com/office/drawing/2014/main" id="{A959C0DD-EF62-1E5C-C876-6570647C6997}"/>
              </a:ext>
            </a:extLst>
          </p:cNvPr>
          <p:cNvSpPr>
            <a:spLocks noGrp="1"/>
          </p:cNvSpPr>
          <p:nvPr>
            <p:ph sz="half" idx="2"/>
          </p:nvPr>
        </p:nvSpPr>
        <p:spPr>
          <a:xfrm>
            <a:off x="7120291" y="1268086"/>
            <a:ext cx="6141812" cy="1068925"/>
          </a:xfrm>
        </p:spPr>
        <p:txBody>
          <a:bodyPr>
            <a:normAutofit/>
          </a:bodyPr>
          <a:lstStyle/>
          <a:p>
            <a:pPr>
              <a:buFont typeface="Wingdings" panose="05000000000000000000" pitchFamily="2" charset="2"/>
              <a:buChar char="è"/>
            </a:pPr>
            <a:r>
              <a:rPr lang="fi-FI" sz="2000" dirty="0">
                <a:latin typeface="OpenDyslexic3" pitchFamily="2" charset="0"/>
              </a:rPr>
              <a:t> </a:t>
            </a:r>
            <a:r>
              <a:rPr lang="fi-FI" sz="2000" u="sng" dirty="0">
                <a:latin typeface="OpenDyslexic3" pitchFamily="2" charset="0"/>
              </a:rPr>
              <a:t>Tärkeää nähdä ja </a:t>
            </a:r>
          </a:p>
          <a:p>
            <a:pPr marL="0" indent="0">
              <a:buNone/>
            </a:pPr>
            <a:r>
              <a:rPr lang="fi-FI" sz="2000" dirty="0">
                <a:latin typeface="OpenDyslexic3" pitchFamily="2" charset="0"/>
              </a:rPr>
              <a:t> </a:t>
            </a:r>
            <a:r>
              <a:rPr lang="fi-FI" sz="2000" u="sng" dirty="0">
                <a:latin typeface="OpenDyslexic3" pitchFamily="2" charset="0"/>
              </a:rPr>
              <a:t>selvittää kokonaistilanne</a:t>
            </a:r>
          </a:p>
        </p:txBody>
      </p:sp>
      <p:sp>
        <p:nvSpPr>
          <p:cNvPr id="7" name="Salama 6">
            <a:extLst>
              <a:ext uri="{FF2B5EF4-FFF2-40B4-BE49-F238E27FC236}">
                <a16:creationId xmlns:a16="http://schemas.microsoft.com/office/drawing/2014/main" id="{79EFB896-B7FB-D73E-67C5-FEAAF9052C91}"/>
              </a:ext>
            </a:extLst>
          </p:cNvPr>
          <p:cNvSpPr/>
          <p:nvPr/>
        </p:nvSpPr>
        <p:spPr>
          <a:xfrm>
            <a:off x="285960" y="629141"/>
            <a:ext cx="1087095" cy="914400"/>
          </a:xfrm>
          <a:prstGeom prst="lightningBol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8" name="Sydän 7">
            <a:extLst>
              <a:ext uri="{FF2B5EF4-FFF2-40B4-BE49-F238E27FC236}">
                <a16:creationId xmlns:a16="http://schemas.microsoft.com/office/drawing/2014/main" id="{9500AE32-E1FB-64FA-FAE1-FFE2C22F0CB4}"/>
              </a:ext>
            </a:extLst>
          </p:cNvPr>
          <p:cNvSpPr/>
          <p:nvPr/>
        </p:nvSpPr>
        <p:spPr>
          <a:xfrm>
            <a:off x="428838" y="2613301"/>
            <a:ext cx="914400" cy="914400"/>
          </a:xfrm>
          <a:prstGeom prst="hear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Iloiset kasvot 2">
            <a:extLst>
              <a:ext uri="{FF2B5EF4-FFF2-40B4-BE49-F238E27FC236}">
                <a16:creationId xmlns:a16="http://schemas.microsoft.com/office/drawing/2014/main" id="{9E177E38-9026-FD9E-D87C-6E6959438045}"/>
              </a:ext>
            </a:extLst>
          </p:cNvPr>
          <p:cNvSpPr/>
          <p:nvPr/>
        </p:nvSpPr>
        <p:spPr>
          <a:xfrm rot="17597218">
            <a:off x="587475" y="4552122"/>
            <a:ext cx="914400" cy="914400"/>
          </a:xfrm>
          <a:prstGeom prst="smileyFace">
            <a:avLst>
              <a:gd name="adj" fmla="val -4653"/>
            </a:avLst>
          </a:prstGeom>
          <a:solidFill>
            <a:srgbClr val="5B5A3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33148878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uva 1" descr="Kuva, joka sisältää kohteen teksti, Fontti, diagrammi, kuvakaappaus&#10;&#10;Kuvaus luotu automaattisesti">
            <a:extLst>
              <a:ext uri="{FF2B5EF4-FFF2-40B4-BE49-F238E27FC236}">
                <a16:creationId xmlns:a16="http://schemas.microsoft.com/office/drawing/2014/main" id="{11A51C46-101F-F7B8-0E54-58FB6A70B541}"/>
              </a:ext>
            </a:extLst>
          </p:cNvPr>
          <p:cNvPicPr>
            <a:picLocks noChangeAspect="1"/>
          </p:cNvPicPr>
          <p:nvPr/>
        </p:nvPicPr>
        <p:blipFill>
          <a:blip r:embed="rId2"/>
          <a:stretch>
            <a:fillRect/>
          </a:stretch>
        </p:blipFill>
        <p:spPr>
          <a:xfrm>
            <a:off x="-2318" y="155251"/>
            <a:ext cx="11834304" cy="6682623"/>
          </a:xfrm>
          <a:prstGeom prst="rect">
            <a:avLst/>
          </a:prstGeom>
          <a:noFill/>
        </p:spPr>
      </p:pic>
    </p:spTree>
    <p:extLst>
      <p:ext uri="{BB962C8B-B14F-4D97-AF65-F5344CB8AC3E}">
        <p14:creationId xmlns:p14="http://schemas.microsoft.com/office/powerpoint/2010/main" val="23324902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B1276D6-A910-7BE2-2E50-D3536B6C079A}"/>
              </a:ext>
            </a:extLst>
          </p:cNvPr>
          <p:cNvSpPr>
            <a:spLocks noGrp="1"/>
          </p:cNvSpPr>
          <p:nvPr>
            <p:ph type="title"/>
          </p:nvPr>
        </p:nvSpPr>
        <p:spPr>
          <a:xfrm>
            <a:off x="1076632" y="-1"/>
            <a:ext cx="5997678" cy="1325562"/>
          </a:xfrm>
        </p:spPr>
        <p:txBody>
          <a:bodyPr>
            <a:normAutofit/>
          </a:bodyPr>
          <a:lstStyle/>
          <a:p>
            <a:pPr algn="ctr"/>
            <a:r>
              <a:rPr lang="fi-FI" sz="3200" b="1" dirty="0"/>
              <a:t>Esimerkki työpäivän ohjelmasta</a:t>
            </a:r>
          </a:p>
        </p:txBody>
      </p:sp>
      <p:sp>
        <p:nvSpPr>
          <p:cNvPr id="14" name="Rectangle 13">
            <a:extLst>
              <a:ext uri="{FF2B5EF4-FFF2-40B4-BE49-F238E27FC236}">
                <a16:creationId xmlns:a16="http://schemas.microsoft.com/office/drawing/2014/main" id="{60C2BF78-EE5B-49C7-ADD9-58CDBD13E3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3" name="Sisällön paikkamerkki 2">
            <a:extLst>
              <a:ext uri="{FF2B5EF4-FFF2-40B4-BE49-F238E27FC236}">
                <a16:creationId xmlns:a16="http://schemas.microsoft.com/office/drawing/2014/main" id="{2699FD05-D995-5226-F149-0D783CA21FC3}"/>
              </a:ext>
            </a:extLst>
          </p:cNvPr>
          <p:cNvSpPr>
            <a:spLocks noGrp="1"/>
          </p:cNvSpPr>
          <p:nvPr>
            <p:ph idx="1"/>
          </p:nvPr>
        </p:nvSpPr>
        <p:spPr>
          <a:xfrm>
            <a:off x="1218758" y="1864224"/>
            <a:ext cx="6015571" cy="4486501"/>
          </a:xfrm>
        </p:spPr>
        <p:txBody>
          <a:bodyPr>
            <a:normAutofit fontScale="92500" lnSpcReduction="20000"/>
          </a:bodyPr>
          <a:lstStyle/>
          <a:p>
            <a:pPr>
              <a:buFont typeface="Wingdings" panose="05000000000000000000" pitchFamily="2" charset="2"/>
              <a:buChar char="Ø"/>
            </a:pPr>
            <a:r>
              <a:rPr lang="fi-FI" sz="1900" b="1" dirty="0">
                <a:latin typeface="+mj-lt"/>
              </a:rPr>
              <a:t> 5 nuorta haettu kouluun, käyty     kotikäynti tai viety kotiin</a:t>
            </a:r>
          </a:p>
          <a:p>
            <a:pPr>
              <a:buFont typeface="Wingdings" panose="05000000000000000000" pitchFamily="2" charset="2"/>
              <a:buChar char="Ø"/>
            </a:pPr>
            <a:r>
              <a:rPr lang="fi-FI" sz="1900" b="1" dirty="0">
                <a:latin typeface="+mj-lt"/>
              </a:rPr>
              <a:t> 6 työntekijän kanssa yhteistyötä</a:t>
            </a:r>
          </a:p>
          <a:p>
            <a:pPr>
              <a:buFont typeface="Wingdings" panose="05000000000000000000" pitchFamily="2" charset="2"/>
              <a:buChar char="Ø"/>
            </a:pPr>
            <a:r>
              <a:rPr lang="fi-FI" sz="1900" b="1" dirty="0">
                <a:latin typeface="+mj-lt"/>
              </a:rPr>
              <a:t> 3 vanhemman kanssa yhteys</a:t>
            </a:r>
          </a:p>
          <a:p>
            <a:pPr>
              <a:buFont typeface="Wingdings" panose="05000000000000000000" pitchFamily="2" charset="2"/>
              <a:buChar char="Ø"/>
            </a:pPr>
            <a:r>
              <a:rPr lang="fi-FI" sz="1900" b="1" dirty="0">
                <a:latin typeface="+mj-lt"/>
              </a:rPr>
              <a:t> 1 terkkari käynti yhdessä</a:t>
            </a:r>
          </a:p>
          <a:p>
            <a:pPr>
              <a:buFont typeface="Wingdings" panose="05000000000000000000" pitchFamily="2" charset="2"/>
              <a:buChar char="Ø"/>
            </a:pPr>
            <a:r>
              <a:rPr lang="fi-FI" sz="1900" b="1" dirty="0">
                <a:latin typeface="+mj-lt"/>
              </a:rPr>
              <a:t> 1 tuettu asuntolaan tutustuminen</a:t>
            </a:r>
          </a:p>
          <a:p>
            <a:pPr>
              <a:buFont typeface="Wingdings" panose="05000000000000000000" pitchFamily="2" charset="2"/>
              <a:buChar char="Ø"/>
            </a:pPr>
            <a:r>
              <a:rPr lang="fi-FI" sz="1900" b="1" dirty="0">
                <a:latin typeface="+mj-lt"/>
              </a:rPr>
              <a:t> 2 koulun aloitusta</a:t>
            </a:r>
          </a:p>
          <a:p>
            <a:pPr>
              <a:buFont typeface="Wingdings" panose="05000000000000000000" pitchFamily="2" charset="2"/>
              <a:buChar char="Ø"/>
            </a:pPr>
            <a:r>
              <a:rPr lang="fi-FI" sz="1900" b="1" dirty="0">
                <a:latin typeface="+mj-lt"/>
              </a:rPr>
              <a:t> 1 nuoren kanssa tuetusti syömässä </a:t>
            </a:r>
          </a:p>
          <a:p>
            <a:pPr>
              <a:buFont typeface="Wingdings" panose="05000000000000000000" pitchFamily="2" charset="2"/>
              <a:buChar char="Ø"/>
            </a:pPr>
            <a:r>
              <a:rPr lang="fi-FI" sz="1900" b="1" dirty="0">
                <a:latin typeface="+mj-lt"/>
              </a:rPr>
              <a:t> 15 nuorelle viestejä ja soittoja lisäksi</a:t>
            </a:r>
          </a:p>
          <a:p>
            <a:pPr>
              <a:buFont typeface="Wingdings" panose="05000000000000000000" pitchFamily="2" charset="2"/>
              <a:buChar char="Ø"/>
            </a:pPr>
            <a:endParaRPr lang="fi-FI" sz="1900" b="1" dirty="0">
              <a:latin typeface="+mj-lt"/>
            </a:endParaRPr>
          </a:p>
          <a:p>
            <a:pPr>
              <a:buFont typeface="Wingdings" panose="05000000000000000000" pitchFamily="2" charset="2"/>
              <a:buChar char="Ø"/>
            </a:pPr>
            <a:r>
              <a:rPr lang="fi-FI" sz="1900" b="1" dirty="0">
                <a:latin typeface="+mj-lt"/>
              </a:rPr>
              <a:t>Lisäksi ohjauskeskusteluita ja  arjenhallinnan tukea            </a:t>
            </a:r>
            <a:endParaRPr lang="fi-FI" sz="1900" dirty="0"/>
          </a:p>
          <a:p>
            <a:pPr>
              <a:buFont typeface="Wingdings" panose="05000000000000000000" pitchFamily="2" charset="2"/>
              <a:buChar char="Ø"/>
            </a:pPr>
            <a:endParaRPr lang="fi-FI" sz="1300" dirty="0"/>
          </a:p>
        </p:txBody>
      </p:sp>
      <p:pic>
        <p:nvPicPr>
          <p:cNvPr id="5" name="Kuvan paikkamerkki 5" descr="Kuva, joka sisältää kohteen metalliastiat, muovi, ketju&#10;&#10;Kuvaus luotu automaattisesti">
            <a:extLst>
              <a:ext uri="{FF2B5EF4-FFF2-40B4-BE49-F238E27FC236}">
                <a16:creationId xmlns:a16="http://schemas.microsoft.com/office/drawing/2014/main" id="{C36626EF-2C40-DC51-FECD-E52C7E8835B7}"/>
              </a:ext>
            </a:extLst>
          </p:cNvPr>
          <p:cNvPicPr>
            <a:picLocks noChangeAspect="1"/>
          </p:cNvPicPr>
          <p:nvPr/>
        </p:nvPicPr>
        <p:blipFill rotWithShape="1">
          <a:blip r:embed="rId2"/>
          <a:srcRect r="17098" b="-2"/>
          <a:stretch/>
        </p:blipFill>
        <p:spPr>
          <a:xfrm rot="5400000">
            <a:off x="6436344" y="1102344"/>
            <a:ext cx="6858000" cy="4653311"/>
          </a:xfrm>
          <a:prstGeom prst="rect">
            <a:avLst/>
          </a:prstGeom>
        </p:spPr>
      </p:pic>
    </p:spTree>
    <p:extLst>
      <p:ext uri="{BB962C8B-B14F-4D97-AF65-F5344CB8AC3E}">
        <p14:creationId xmlns:p14="http://schemas.microsoft.com/office/powerpoint/2010/main" val="160345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EC78E3E1-BBBA-4058-AAEB-714F04B0257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1" name="Oval 10">
              <a:extLst>
                <a:ext uri="{FF2B5EF4-FFF2-40B4-BE49-F238E27FC236}">
                  <a16:creationId xmlns:a16="http://schemas.microsoft.com/office/drawing/2014/main" id="{86860FA5-CE2B-4019-8FD1-031D7D84EF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2" name="Oval 11">
              <a:extLst>
                <a:ext uri="{FF2B5EF4-FFF2-40B4-BE49-F238E27FC236}">
                  <a16:creationId xmlns:a16="http://schemas.microsoft.com/office/drawing/2014/main" id="{392DF474-2C37-4DC7-B889-E88EAADEA6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14" name="Rectangle 13">
            <a:extLst>
              <a:ext uri="{FF2B5EF4-FFF2-40B4-BE49-F238E27FC236}">
                <a16:creationId xmlns:a16="http://schemas.microsoft.com/office/drawing/2014/main" id="{F3AF35CD-DA30-4E34-B0F3-32C27766DA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36310" y="0"/>
            <a:ext cx="4355689" cy="6857999"/>
          </a:xfrm>
          <a:prstGeom prst="rect">
            <a:avLst/>
          </a:prstGeom>
          <a:blipFill dpi="0" rotWithShape="1">
            <a:blip r:embed="rId4">
              <a:alphaModFix amt="60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2" name="Otsikko 1">
            <a:extLst>
              <a:ext uri="{FF2B5EF4-FFF2-40B4-BE49-F238E27FC236}">
                <a16:creationId xmlns:a16="http://schemas.microsoft.com/office/drawing/2014/main" id="{1C567F20-F657-3798-1CC5-F200E1E391FB}"/>
              </a:ext>
            </a:extLst>
          </p:cNvPr>
          <p:cNvSpPr>
            <a:spLocks noGrp="1"/>
          </p:cNvSpPr>
          <p:nvPr>
            <p:ph type="title"/>
          </p:nvPr>
        </p:nvSpPr>
        <p:spPr>
          <a:xfrm>
            <a:off x="9508023" y="946819"/>
            <a:ext cx="2350902" cy="2775402"/>
          </a:xfrm>
          <a:ln>
            <a:noFill/>
          </a:ln>
        </p:spPr>
        <p:txBody>
          <a:bodyPr vert="horz" lIns="91440" tIns="45720" rIns="91440" bIns="45720" rtlCol="0" anchor="ctr">
            <a:normAutofit fontScale="90000"/>
          </a:bodyPr>
          <a:lstStyle/>
          <a:p>
            <a:pPr algn="ctr"/>
            <a:r>
              <a:rPr lang="en-US"/>
              <a:t>Se on myös kykyä kohdata erilaisia tilanteita, tukea ja ohjata  nuorta niissä</a:t>
            </a:r>
            <a:endParaRPr lang="en-US" dirty="0"/>
          </a:p>
        </p:txBody>
      </p:sp>
      <p:pic>
        <p:nvPicPr>
          <p:cNvPr id="5" name="Kuva 4">
            <a:extLst>
              <a:ext uri="{FF2B5EF4-FFF2-40B4-BE49-F238E27FC236}">
                <a16:creationId xmlns:a16="http://schemas.microsoft.com/office/drawing/2014/main" id="{DF4FC6A6-A33C-830D-2870-C7AF33ADFA76}"/>
              </a:ext>
            </a:extLst>
          </p:cNvPr>
          <p:cNvPicPr>
            <a:picLocks noChangeAspect="1"/>
          </p:cNvPicPr>
          <p:nvPr/>
        </p:nvPicPr>
        <p:blipFill>
          <a:blip r:embed="rId6"/>
          <a:stretch>
            <a:fillRect/>
          </a:stretch>
        </p:blipFill>
        <p:spPr>
          <a:xfrm>
            <a:off x="21650" y="30526"/>
            <a:ext cx="9153171" cy="6864878"/>
          </a:xfrm>
          <a:prstGeom prst="rect">
            <a:avLst/>
          </a:prstGeom>
        </p:spPr>
      </p:pic>
      <p:sp>
        <p:nvSpPr>
          <p:cNvPr id="4" name="Tekstin paikkamerkki 3">
            <a:extLst>
              <a:ext uri="{FF2B5EF4-FFF2-40B4-BE49-F238E27FC236}">
                <a16:creationId xmlns:a16="http://schemas.microsoft.com/office/drawing/2014/main" id="{DEC4C0E8-4747-2BC3-1369-5A766A1C2AC4}"/>
              </a:ext>
            </a:extLst>
          </p:cNvPr>
          <p:cNvSpPr>
            <a:spLocks noGrp="1"/>
          </p:cNvSpPr>
          <p:nvPr>
            <p:ph type="body" sz="half" idx="2"/>
          </p:nvPr>
        </p:nvSpPr>
        <p:spPr>
          <a:xfrm>
            <a:off x="9750175" y="4669039"/>
            <a:ext cx="1950210" cy="2226365"/>
          </a:xfrm>
        </p:spPr>
        <p:txBody>
          <a:bodyPr vert="horz" lIns="91440" tIns="45720" rIns="91440" bIns="45720" rtlCol="0">
            <a:normAutofit/>
          </a:bodyPr>
          <a:lstStyle/>
          <a:p>
            <a:pPr indent="-182880">
              <a:lnSpc>
                <a:spcPct val="90000"/>
              </a:lnSpc>
              <a:buFont typeface="Wingdings" pitchFamily="2" charset="2"/>
              <a:buChar char="§"/>
            </a:pPr>
            <a:r>
              <a:rPr lang="en-US" sz="2000">
                <a:solidFill>
                  <a:schemeClr val="tx1"/>
                </a:solidFill>
              </a:rPr>
              <a:t>Arjessa voi tulla eteen mitä vain ja milloin vain </a:t>
            </a:r>
            <a:endParaRPr lang="en-US" sz="2000" dirty="0">
              <a:solidFill>
                <a:schemeClr val="tx1"/>
              </a:solidFill>
            </a:endParaRPr>
          </a:p>
        </p:txBody>
      </p:sp>
      <p:grpSp>
        <p:nvGrpSpPr>
          <p:cNvPr id="16" name="Group 15">
            <a:extLst>
              <a:ext uri="{FF2B5EF4-FFF2-40B4-BE49-F238E27FC236}">
                <a16:creationId xmlns:a16="http://schemas.microsoft.com/office/drawing/2014/main" id="{BCFC42DC-2C46-47C4-BC61-530557385DB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7" name="Oval 16">
              <a:extLst>
                <a:ext uri="{FF2B5EF4-FFF2-40B4-BE49-F238E27FC236}">
                  <a16:creationId xmlns:a16="http://schemas.microsoft.com/office/drawing/2014/main" id="{54B91A37-AA1F-4966-8ACF-93023547DA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2">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8" name="Oval 17">
              <a:extLst>
                <a:ext uri="{FF2B5EF4-FFF2-40B4-BE49-F238E27FC236}">
                  <a16:creationId xmlns:a16="http://schemas.microsoft.com/office/drawing/2014/main" id="{17B17AC5-0931-432F-9A4A-DDCFAA010A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19950843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867FA3-0508-4A80-91B4-B34DBDE64210}"/>
              </a:ext>
            </a:extLst>
          </p:cNvPr>
          <p:cNvSpPr>
            <a:spLocks noGrp="1"/>
          </p:cNvSpPr>
          <p:nvPr>
            <p:ph type="title"/>
          </p:nvPr>
        </p:nvSpPr>
        <p:spPr>
          <a:xfrm>
            <a:off x="4979587" y="30134"/>
            <a:ext cx="8064000" cy="604058"/>
          </a:xfrm>
        </p:spPr>
        <p:txBody>
          <a:bodyPr vert="horz" lIns="0" tIns="0" rIns="0" bIns="0" rtlCol="0" anchor="t" anchorCtr="0">
            <a:normAutofit/>
          </a:bodyPr>
          <a:lstStyle/>
          <a:p>
            <a:r>
              <a:rPr lang="fi-FI" sz="2400" b="1" u="sng" dirty="0">
                <a:solidFill>
                  <a:schemeClr val="bg1"/>
                </a:solidFill>
              </a:rPr>
              <a:t>Yksilövalmennuksessa olevien opiskelijoiden tilanne</a:t>
            </a:r>
            <a:endParaRPr lang="fi-FI" sz="2400" u="sng" dirty="0">
              <a:solidFill>
                <a:schemeClr val="bg1"/>
              </a:solidFill>
            </a:endParaRPr>
          </a:p>
        </p:txBody>
      </p:sp>
      <p:sp>
        <p:nvSpPr>
          <p:cNvPr id="6" name="TextBox 5">
            <a:extLst>
              <a:ext uri="{FF2B5EF4-FFF2-40B4-BE49-F238E27FC236}">
                <a16:creationId xmlns:a16="http://schemas.microsoft.com/office/drawing/2014/main" id="{13395DFD-F230-4D9D-BD75-CFD63CE95542}"/>
              </a:ext>
            </a:extLst>
          </p:cNvPr>
          <p:cNvSpPr txBox="1"/>
          <p:nvPr/>
        </p:nvSpPr>
        <p:spPr>
          <a:xfrm>
            <a:off x="1821137" y="887339"/>
            <a:ext cx="8549726" cy="5495721"/>
          </a:xfrm>
          <a:prstGeom prst="rect">
            <a:avLst/>
          </a:prstGeom>
        </p:spPr>
        <p:txBody>
          <a:bodyPr rot="0" spcFirstLastPara="0" vertOverflow="overflow" horzOverflow="overflow" vert="horz" lIns="0" tIns="0" rIns="0" bIns="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90000"/>
              </a:lnSpc>
              <a:spcBef>
                <a:spcPct val="20000"/>
              </a:spcBef>
              <a:spcAft>
                <a:spcPts val="0"/>
              </a:spcAft>
              <a:buClrTx/>
              <a:buSzTx/>
              <a:buFont typeface="Arial" pitchFamily="34" charset="0"/>
              <a:buNone/>
              <a:tabLst/>
              <a:defRPr/>
            </a:pPr>
            <a:endParaRPr kumimoji="0" lang="fi-FI" sz="20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3" name="Slide Number Placeholder 2">
            <a:extLst>
              <a:ext uri="{FF2B5EF4-FFF2-40B4-BE49-F238E27FC236}">
                <a16:creationId xmlns:a16="http://schemas.microsoft.com/office/drawing/2014/main" id="{16CB1626-F259-4EAA-ABC3-82361F32B3A5}"/>
              </a:ext>
            </a:extLst>
          </p:cNvPr>
          <p:cNvSpPr>
            <a:spLocks noGrp="1"/>
          </p:cNvSpPr>
          <p:nvPr>
            <p:ph type="sldNum" sz="quarter" idx="12"/>
          </p:nvPr>
        </p:nvSpPr>
        <p:spPr>
          <a:xfrm>
            <a:off x="1713137" y="6309320"/>
            <a:ext cx="432000" cy="360000"/>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2A4837A0-F8B5-40DF-B7A3-2778985E9851}" type="slidenum">
              <a:rPr kumimoji="0" lang="fi-FI"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16</a:t>
            </a:fld>
            <a:endParaRPr kumimoji="0" lang="fi-FI"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Tekstiruutu 6">
            <a:extLst>
              <a:ext uri="{FF2B5EF4-FFF2-40B4-BE49-F238E27FC236}">
                <a16:creationId xmlns:a16="http://schemas.microsoft.com/office/drawing/2014/main" id="{DC2D0724-454C-4D64-BE38-2DB326DC3E92}"/>
              </a:ext>
            </a:extLst>
          </p:cNvPr>
          <p:cNvSpPr txBox="1"/>
          <p:nvPr/>
        </p:nvSpPr>
        <p:spPr>
          <a:xfrm>
            <a:off x="4979587" y="474940"/>
            <a:ext cx="8789013" cy="6524863"/>
          </a:xfrm>
          <a:prstGeom prst="rect">
            <a:avLst/>
          </a:prstGeom>
          <a:noFill/>
        </p:spPr>
        <p:txBody>
          <a:bodyPr wrap="square" lIns="91440" tIns="45720" rIns="91440" bIns="45720" rtlCol="0" anchor="t">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fi-FI" sz="2000" b="1" i="0" u="sng" strike="noStrike" kern="1200" cap="none" spc="0" normalizeH="0" baseline="0" noProof="0" dirty="0">
                <a:ln>
                  <a:noFill/>
                </a:ln>
                <a:solidFill>
                  <a:prstClr val="white"/>
                </a:solidFill>
                <a:effectLst/>
                <a:uLnTx/>
                <a:uFillTx/>
                <a:latin typeface="Calibri" panose="020F0502020204030204"/>
                <a:ea typeface="+mn-ea"/>
                <a:cs typeface="+mn-cs"/>
              </a:rPr>
              <a:t>72</a:t>
            </a:r>
            <a:r>
              <a:rPr kumimoji="0" lang="fi-FI" sz="2000" b="1" i="0" u="none" strike="noStrike" kern="1200" cap="none" spc="0" normalizeH="0" baseline="0" noProof="0" dirty="0">
                <a:ln>
                  <a:noFill/>
                </a:ln>
                <a:solidFill>
                  <a:prstClr val="white"/>
                </a:solidFill>
                <a:effectLst/>
                <a:uLnTx/>
                <a:uFillTx/>
                <a:latin typeface="Calibri" panose="020F0502020204030204"/>
                <a:ea typeface="+mn-ea"/>
                <a:cs typeface="+mn-cs"/>
              </a:rPr>
              <a:t>  Yksilövalmennettavia yhteensä + paljon lyhyitä ohjauksia</a:t>
            </a:r>
            <a:endParaRPr kumimoji="0" lang="fi-FI" sz="2000" b="1" i="0" u="none" strike="noStrike" kern="1200" cap="none" spc="0" normalizeH="0" baseline="0" noProof="0" dirty="0">
              <a:ln>
                <a:noFill/>
              </a:ln>
              <a:solidFill>
                <a:prstClr val="white"/>
              </a:solidFill>
              <a:effectLst/>
              <a:uLnTx/>
              <a:uFillTx/>
              <a:latin typeface="Calibri" panose="020F0502020204030204"/>
              <a:ea typeface="+mn-ea"/>
              <a:cs typeface="Calibri"/>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fi-FI" sz="2000" b="1" i="0" u="none" strike="noStrike" kern="1200" cap="none" spc="0" normalizeH="0" baseline="0" noProof="0" dirty="0">
              <a:ln>
                <a:noFill/>
              </a:ln>
              <a:solidFill>
                <a:prstClr val="white"/>
              </a:solidFill>
              <a:effectLst/>
              <a:uLnTx/>
              <a:uFillTx/>
              <a:latin typeface="Calibri" panose="020F0502020204030204"/>
              <a:ea typeface="+mn-ea"/>
              <a:cs typeface="Calibri"/>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fi-FI" sz="2000" b="1" i="0" u="sng" strike="noStrike" kern="1200" cap="none" spc="0" normalizeH="0" baseline="0" noProof="0" dirty="0">
                <a:ln>
                  <a:noFill/>
                </a:ln>
                <a:solidFill>
                  <a:prstClr val="white"/>
                </a:solidFill>
                <a:effectLst/>
                <a:uLnTx/>
                <a:uFillTx/>
                <a:latin typeface="Calibri" panose="020F0502020204030204"/>
                <a:ea typeface="+mn-ea"/>
                <a:cs typeface="+mn-cs"/>
              </a:rPr>
              <a:t>53</a:t>
            </a:r>
            <a:r>
              <a:rPr kumimoji="0" lang="fi-FI" sz="2000" b="1" i="0" u="none" strike="noStrike" kern="1200" cap="none" spc="0" normalizeH="0" baseline="0" noProof="0" dirty="0">
                <a:ln>
                  <a:noFill/>
                </a:ln>
                <a:solidFill>
                  <a:prstClr val="white"/>
                </a:solidFill>
                <a:effectLst/>
                <a:uLnTx/>
                <a:uFillTx/>
                <a:latin typeface="Calibri" panose="020F0502020204030204"/>
                <a:ea typeface="+mn-ea"/>
                <a:cs typeface="+mn-cs"/>
              </a:rPr>
              <a:t>  Oli keskeyttämisvaarassa tai  eroamis- </a:t>
            </a:r>
            <a:endParaRPr kumimoji="0" lang="fi-FI" sz="2000" b="0" i="0" u="none" strike="noStrike" kern="1200" cap="none" spc="0" normalizeH="0" baseline="0" noProof="0" dirty="0">
              <a:ln>
                <a:noFill/>
              </a:ln>
              <a:solidFill>
                <a:prstClr val="white"/>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2000" b="1" i="0" u="none" strike="noStrike" kern="1200" cap="none" spc="0" normalizeH="0" baseline="0" noProof="0" dirty="0">
                <a:ln>
                  <a:noFill/>
                </a:ln>
                <a:solidFill>
                  <a:prstClr val="white"/>
                </a:solidFill>
                <a:effectLst/>
                <a:uLnTx/>
                <a:uFillTx/>
                <a:latin typeface="Calibri" panose="020F0502020204030204"/>
                <a:ea typeface="+mn-ea"/>
                <a:cs typeface="+mn-cs"/>
              </a:rPr>
              <a:t>           tilanteessa, tilanne nyt  aivan toinen</a:t>
            </a:r>
            <a:endParaRPr kumimoji="0" lang="fi-FI" sz="2000" b="1" i="0" u="none" strike="noStrike" kern="1200" cap="none" spc="0" normalizeH="0" baseline="0" noProof="0" dirty="0">
              <a:ln>
                <a:noFill/>
              </a:ln>
              <a:solidFill>
                <a:prstClr val="white"/>
              </a:solidFill>
              <a:effectLst/>
              <a:uLnTx/>
              <a:uFillTx/>
              <a:latin typeface="Calibri" panose="020F0502020204030204"/>
              <a:ea typeface="+mn-ea"/>
              <a:cs typeface="Arial"/>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fi-FI" sz="2000" b="1" i="0" u="none" strike="noStrike" kern="1200" cap="none" spc="0" normalizeH="0" baseline="0" noProof="0" dirty="0">
              <a:ln>
                <a:noFill/>
              </a:ln>
              <a:solidFill>
                <a:prstClr val="white"/>
              </a:solidFill>
              <a:effectLst/>
              <a:uLnTx/>
              <a:uFillTx/>
              <a:latin typeface="Calibri" panose="020F0502020204030204"/>
              <a:ea typeface="+mn-ea"/>
              <a:cs typeface="Calibri"/>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fi-FI" sz="2000" b="1" i="0" u="sng" strike="noStrike" kern="1200" cap="none" spc="0" normalizeH="0" baseline="0" noProof="0" dirty="0">
                <a:ln>
                  <a:noFill/>
                </a:ln>
                <a:solidFill>
                  <a:prstClr val="white"/>
                </a:solidFill>
                <a:effectLst/>
                <a:uLnTx/>
                <a:uFillTx/>
                <a:latin typeface="Calibri" panose="020F0502020204030204"/>
                <a:ea typeface="+mn-ea"/>
                <a:cs typeface="+mn-cs"/>
              </a:rPr>
              <a:t>21 </a:t>
            </a:r>
            <a:r>
              <a:rPr kumimoji="0" lang="fi-FI" sz="2000" b="1" i="0" u="none" strike="noStrike" kern="1200" cap="none" spc="0" normalizeH="0" baseline="0" noProof="0" dirty="0">
                <a:ln>
                  <a:noFill/>
                </a:ln>
                <a:solidFill>
                  <a:prstClr val="white"/>
                </a:solidFill>
                <a:effectLst/>
                <a:uLnTx/>
                <a:uFillTx/>
                <a:latin typeface="Calibri" panose="020F0502020204030204"/>
                <a:ea typeface="+mn-ea"/>
                <a:cs typeface="+mn-cs"/>
              </a:rPr>
              <a:t> Aloittanut ammatilliset opinnot tuetusti + </a:t>
            </a:r>
            <a:endParaRPr kumimoji="0" lang="fi-FI" sz="2000" b="1" i="0" u="none" strike="noStrike" kern="1200" cap="none" spc="0" normalizeH="0" baseline="0" noProof="0" dirty="0">
              <a:ln>
                <a:noFill/>
              </a:ln>
              <a:solidFill>
                <a:prstClr val="white"/>
              </a:solidFill>
              <a:effectLst/>
              <a:uLnTx/>
              <a:uFillTx/>
              <a:latin typeface="Calibri" panose="020F0502020204030204"/>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20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fi-FI" sz="2000" b="1" i="0" u="sng" strike="noStrike" kern="1200" cap="none" spc="0" normalizeH="0" baseline="0" noProof="0" dirty="0">
                <a:ln>
                  <a:noFill/>
                </a:ln>
                <a:solidFill>
                  <a:prstClr val="white"/>
                </a:solidFill>
                <a:effectLst/>
                <a:uLnTx/>
                <a:uFillTx/>
                <a:latin typeface="Calibri" panose="020F0502020204030204"/>
                <a:ea typeface="+mn-ea"/>
                <a:cs typeface="+mn-cs"/>
              </a:rPr>
              <a:t>16</a:t>
            </a:r>
            <a:r>
              <a:rPr kumimoji="0" lang="fi-FI" sz="2000" b="1" i="0" u="none" strike="noStrike" kern="1200" cap="none" spc="0" normalizeH="0" baseline="0" noProof="0" dirty="0">
                <a:ln>
                  <a:noFill/>
                </a:ln>
                <a:solidFill>
                  <a:prstClr val="white"/>
                </a:solidFill>
                <a:effectLst/>
                <a:uLnTx/>
                <a:uFillTx/>
                <a:latin typeface="Calibri" panose="020F0502020204030204"/>
                <a:ea typeface="+mn-ea"/>
                <a:cs typeface="+mn-cs"/>
              </a:rPr>
              <a:t>  Paja nuoren tuki pajan alkaessa</a:t>
            </a:r>
            <a:endParaRPr kumimoji="0" lang="fi-FI" sz="2000" b="1" i="0" u="none" strike="noStrike" kern="1200" cap="none" spc="0" normalizeH="0" baseline="0" noProof="0" dirty="0">
              <a:ln>
                <a:noFill/>
              </a:ln>
              <a:solidFill>
                <a:prstClr val="white"/>
              </a:solidFill>
              <a:effectLst/>
              <a:uLnTx/>
              <a:uFillTx/>
              <a:latin typeface="Calibri" panose="020F0502020204030204"/>
              <a:ea typeface="+mn-ea"/>
              <a:cs typeface="Arial"/>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fi-FI" sz="2000" b="1" i="0" u="none" strike="noStrike" kern="1200" cap="none" spc="0" normalizeH="0" baseline="0" noProof="0" dirty="0">
              <a:ln>
                <a:noFill/>
              </a:ln>
              <a:solidFill>
                <a:prstClr val="white"/>
              </a:solidFill>
              <a:effectLst/>
              <a:uLnTx/>
              <a:uFillTx/>
              <a:latin typeface="Calibri" panose="020F0502020204030204"/>
              <a:ea typeface="+mn-ea"/>
              <a:cs typeface="Calibri"/>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fi-FI" sz="2000" b="1" i="0" u="sng" strike="noStrike" kern="1200" cap="none" spc="0" normalizeH="0" baseline="0" noProof="0" dirty="0">
                <a:ln>
                  <a:noFill/>
                </a:ln>
                <a:solidFill>
                  <a:prstClr val="white"/>
                </a:solidFill>
                <a:effectLst/>
                <a:uLnTx/>
                <a:uFillTx/>
                <a:latin typeface="Calibri" panose="020F0502020204030204"/>
                <a:ea typeface="+mn-ea"/>
                <a:cs typeface="+mn-cs"/>
              </a:rPr>
              <a:t>7</a:t>
            </a:r>
            <a:r>
              <a:rPr kumimoji="0" lang="fi-FI" sz="2000" b="1" i="0" u="none" strike="noStrike" kern="1200" cap="none" spc="0" normalizeH="0" baseline="0" noProof="0" dirty="0">
                <a:ln>
                  <a:noFill/>
                </a:ln>
                <a:solidFill>
                  <a:prstClr val="white"/>
                </a:solidFill>
                <a:effectLst/>
                <a:uLnTx/>
                <a:uFillTx/>
                <a:latin typeface="Calibri" panose="020F0502020204030204"/>
                <a:ea typeface="+mn-ea"/>
                <a:cs typeface="+mn-cs"/>
              </a:rPr>
              <a:t>  Siirtyi Luoviin opiskelemaan + </a:t>
            </a:r>
            <a:endParaRPr kumimoji="0" lang="fi-FI" sz="2000" b="1" i="0" u="none" strike="noStrike" kern="1200" cap="none" spc="0" normalizeH="0" baseline="0" noProof="0" dirty="0">
              <a:ln>
                <a:noFill/>
              </a:ln>
              <a:solidFill>
                <a:prstClr val="white"/>
              </a:solidFill>
              <a:effectLst/>
              <a:uLnTx/>
              <a:uFillTx/>
              <a:latin typeface="Calibri" panose="020F0502020204030204"/>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20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fi-FI" sz="2000" b="1" i="0" u="sng" strike="noStrike" kern="1200" cap="none" spc="0" normalizeH="0" baseline="0" noProof="0" dirty="0">
                <a:ln>
                  <a:noFill/>
                </a:ln>
                <a:solidFill>
                  <a:prstClr val="white"/>
                </a:solidFill>
                <a:effectLst/>
                <a:uLnTx/>
                <a:uFillTx/>
                <a:latin typeface="Calibri" panose="020F0502020204030204"/>
                <a:ea typeface="+mn-ea"/>
                <a:cs typeface="+mn-cs"/>
              </a:rPr>
              <a:t>1 </a:t>
            </a:r>
            <a:r>
              <a:rPr kumimoji="0" lang="fi-FI" sz="2000" b="1" i="0" u="none" strike="noStrike" kern="1200" cap="none" spc="0" normalizeH="0" baseline="0" noProof="0" dirty="0">
                <a:ln>
                  <a:noFill/>
                </a:ln>
                <a:solidFill>
                  <a:prstClr val="white"/>
                </a:solidFill>
                <a:effectLst/>
                <a:uLnTx/>
                <a:uFillTx/>
                <a:latin typeface="Calibri" panose="020F0502020204030204"/>
                <a:ea typeface="+mn-ea"/>
                <a:cs typeface="+mn-cs"/>
              </a:rPr>
              <a:t> kanssa ollaan menossa tutustumaan</a:t>
            </a:r>
            <a:endParaRPr kumimoji="0" lang="fi-FI" sz="2000" b="1" i="0" u="none" strike="noStrike" kern="1200" cap="none" spc="0" normalizeH="0" baseline="0" noProof="0" dirty="0">
              <a:ln>
                <a:noFill/>
              </a:ln>
              <a:solidFill>
                <a:prstClr val="white"/>
              </a:solidFill>
              <a:effectLst/>
              <a:uLnTx/>
              <a:uFillTx/>
              <a:latin typeface="Calibri" panose="020F0502020204030204"/>
              <a:ea typeface="+mn-ea"/>
              <a:cs typeface="Arial"/>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fi-FI" sz="2000" b="1" i="0" u="none" strike="noStrike" kern="1200" cap="none" spc="0" normalizeH="0" baseline="0" noProof="0" dirty="0">
              <a:ln>
                <a:noFill/>
              </a:ln>
              <a:solidFill>
                <a:prstClr val="white"/>
              </a:solidFill>
              <a:effectLst/>
              <a:uLnTx/>
              <a:uFillTx/>
              <a:latin typeface="Calibri" panose="020F0502020204030204"/>
              <a:ea typeface="+mn-ea"/>
              <a:cs typeface="Calibri"/>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fi-FI" sz="2000" b="1" i="0" u="sng" strike="noStrike" kern="1200" cap="none" spc="0" normalizeH="0" baseline="0" noProof="0" dirty="0">
                <a:ln>
                  <a:noFill/>
                </a:ln>
                <a:solidFill>
                  <a:prstClr val="white"/>
                </a:solidFill>
                <a:effectLst/>
                <a:uLnTx/>
                <a:uFillTx/>
                <a:latin typeface="Calibri" panose="020F0502020204030204"/>
                <a:ea typeface="+mn-ea"/>
                <a:cs typeface="+mn-cs"/>
              </a:rPr>
              <a:t>19</a:t>
            </a:r>
            <a:r>
              <a:rPr kumimoji="0" lang="fi-FI" sz="2000" b="1" i="0" u="none" strike="noStrike" kern="1200" cap="none" spc="0" normalizeH="0" baseline="0" noProof="0" dirty="0">
                <a:ln>
                  <a:noFill/>
                </a:ln>
                <a:solidFill>
                  <a:prstClr val="white"/>
                </a:solidFill>
                <a:effectLst/>
                <a:uLnTx/>
                <a:uFillTx/>
                <a:latin typeface="Calibri" panose="020F0502020204030204"/>
                <a:ea typeface="+mn-ea"/>
                <a:cs typeface="+mn-cs"/>
              </a:rPr>
              <a:t>  Palannut sairaslomalta kouluun</a:t>
            </a:r>
            <a:endParaRPr kumimoji="0" lang="fi-FI" sz="2000" b="1" i="0" u="none" strike="noStrike" kern="1200" cap="none" spc="0" normalizeH="0" baseline="0" noProof="0" dirty="0">
              <a:ln>
                <a:noFill/>
              </a:ln>
              <a:solidFill>
                <a:prstClr val="white"/>
              </a:solidFill>
              <a:effectLst/>
              <a:uLnTx/>
              <a:uFillTx/>
              <a:latin typeface="Calibri" panose="020F0502020204030204"/>
              <a:ea typeface="+mn-ea"/>
              <a:cs typeface="Arial"/>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fi-FI" sz="2000" b="1" i="0" u="none" strike="noStrike" kern="1200" cap="none" spc="0" normalizeH="0" baseline="0" noProof="0" dirty="0">
              <a:ln>
                <a:noFill/>
              </a:ln>
              <a:solidFill>
                <a:prstClr val="white"/>
              </a:solidFill>
              <a:effectLst/>
              <a:uLnTx/>
              <a:uFillTx/>
              <a:latin typeface="Calibri" panose="020F0502020204030204"/>
              <a:ea typeface="+mn-ea"/>
              <a:cs typeface="Calibri"/>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fi-FI" sz="2000" b="1" i="0" u="sng" strike="noStrike" kern="1200" cap="none" spc="0" normalizeH="0" baseline="0" noProof="0" dirty="0">
                <a:ln>
                  <a:noFill/>
                </a:ln>
                <a:solidFill>
                  <a:prstClr val="white"/>
                </a:solidFill>
                <a:effectLst/>
                <a:uLnTx/>
                <a:uFillTx/>
                <a:latin typeface="Calibri" panose="020F0502020204030204"/>
                <a:ea typeface="+mn-ea"/>
                <a:cs typeface="+mn-cs"/>
              </a:rPr>
              <a:t>8</a:t>
            </a:r>
            <a:r>
              <a:rPr kumimoji="0" lang="fi-FI" sz="2000" b="1" i="0" u="none" strike="noStrike" kern="1200" cap="none" spc="0" normalizeH="0" baseline="0" noProof="0" dirty="0">
                <a:ln>
                  <a:noFill/>
                </a:ln>
                <a:solidFill>
                  <a:prstClr val="white"/>
                </a:solidFill>
                <a:effectLst/>
                <a:uLnTx/>
                <a:uFillTx/>
                <a:latin typeface="Calibri" panose="020F0502020204030204"/>
                <a:ea typeface="+mn-ea"/>
                <a:cs typeface="+mn-cs"/>
              </a:rPr>
              <a:t>  Vaihtanut alaa </a:t>
            </a:r>
            <a:endParaRPr kumimoji="0" lang="fi-FI" sz="2000" b="1" i="0" u="none" strike="noStrike" kern="1200" cap="none" spc="0" normalizeH="0" baseline="0" noProof="0" dirty="0">
              <a:ln>
                <a:noFill/>
              </a:ln>
              <a:solidFill>
                <a:prstClr val="white"/>
              </a:solidFill>
              <a:effectLst/>
              <a:uLnTx/>
              <a:uFillTx/>
              <a:latin typeface="Calibri" panose="020F0502020204030204"/>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2000" b="1" i="0" u="none" strike="noStrike" kern="1200" cap="none" spc="0" normalizeH="0" baseline="0" noProof="0" dirty="0">
              <a:ln>
                <a:noFill/>
              </a:ln>
              <a:solidFill>
                <a:prstClr val="white"/>
              </a:solidFill>
              <a:effectLst/>
              <a:uLnTx/>
              <a:uFillTx/>
              <a:latin typeface="Calibri" panose="020F0502020204030204"/>
              <a:ea typeface="+mn-ea"/>
              <a:cs typeface="Calibri"/>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fi-FI" sz="2000" b="1" i="0" u="sng" strike="noStrike" kern="1200" cap="none" spc="0" normalizeH="0" baseline="0" noProof="0" dirty="0">
                <a:ln>
                  <a:noFill/>
                </a:ln>
                <a:solidFill>
                  <a:prstClr val="white"/>
                </a:solidFill>
                <a:effectLst/>
                <a:uLnTx/>
                <a:uFillTx/>
                <a:latin typeface="Calibri" panose="020F0502020204030204"/>
                <a:ea typeface="+mn-ea"/>
                <a:cs typeface="+mn-cs"/>
              </a:rPr>
              <a:t>3</a:t>
            </a:r>
            <a:r>
              <a:rPr kumimoji="0" lang="fi-FI" sz="2000" b="1" i="0" u="none" strike="noStrike" kern="1200" cap="none" spc="0" normalizeH="0" baseline="0" noProof="0" dirty="0">
                <a:ln>
                  <a:noFill/>
                </a:ln>
                <a:solidFill>
                  <a:prstClr val="white"/>
                </a:solidFill>
                <a:effectLst/>
                <a:uLnTx/>
                <a:uFillTx/>
                <a:latin typeface="Calibri" panose="020F0502020204030204"/>
                <a:ea typeface="+mn-ea"/>
                <a:cs typeface="+mn-cs"/>
              </a:rPr>
              <a:t>   Siirtynyt kuntouttavaan työtoimintaan</a:t>
            </a:r>
            <a:endParaRPr kumimoji="0" lang="fi-FI" sz="2000" b="1" i="0" u="none" strike="noStrike" kern="1200" cap="none" spc="0" normalizeH="0" baseline="0" noProof="0" dirty="0">
              <a:ln>
                <a:noFill/>
              </a:ln>
              <a:solidFill>
                <a:prstClr val="white"/>
              </a:solidFill>
              <a:effectLst/>
              <a:uLnTx/>
              <a:uFillTx/>
              <a:latin typeface="Calibri" panose="020F0502020204030204"/>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2000" b="1" i="0" u="none" strike="noStrike" kern="1200" cap="none" spc="0" normalizeH="0" baseline="0" noProof="0" dirty="0">
                <a:ln>
                  <a:noFill/>
                </a:ln>
                <a:solidFill>
                  <a:prstClr val="white"/>
                </a:solidFill>
                <a:effectLst/>
                <a:uLnTx/>
                <a:uFillTx/>
                <a:latin typeface="Calibri" panose="020F0502020204030204"/>
                <a:ea typeface="+mn-ea"/>
                <a:cs typeface="+mn-cs"/>
              </a:rPr>
              <a:t>   </a:t>
            </a:r>
            <a:endParaRPr kumimoji="0" lang="fi-FI" sz="2000" b="0" i="0" u="sng" strike="noStrike" kern="1200" cap="none" spc="0" normalizeH="0" baseline="0" noProof="0" dirty="0">
              <a:ln>
                <a:noFill/>
              </a:ln>
              <a:solidFill>
                <a:prstClr val="white"/>
              </a:solidFill>
              <a:effectLst/>
              <a:uLnTx/>
              <a:uFillTx/>
              <a:latin typeface="Calibri" panose="020F0502020204030204"/>
              <a:ea typeface="+mn-ea"/>
              <a:cs typeface="Arial"/>
            </a:endParaRPr>
          </a:p>
          <a:p>
            <a:pPr marL="285750" marR="0" lvl="0" indent="-285750" algn="l" defTabSz="914400" rtl="0" eaLnBrk="1" fontAlgn="auto" latinLnBrk="0" hangingPunct="1">
              <a:lnSpc>
                <a:spcPct val="100000"/>
              </a:lnSpc>
              <a:spcBef>
                <a:spcPts val="0"/>
              </a:spcBef>
              <a:spcAft>
                <a:spcPts val="0"/>
              </a:spcAft>
              <a:buClrTx/>
              <a:buSzTx/>
              <a:buFont typeface="Wingdings"/>
              <a:buChar char="Ø"/>
              <a:tabLst/>
              <a:defRPr/>
            </a:pPr>
            <a:r>
              <a:rPr kumimoji="0" lang="fi-FI" sz="20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fi-FI" sz="2000" b="1" i="0" u="sng" strike="noStrike" kern="1200" cap="none" spc="0" normalizeH="0" baseline="0" noProof="0" dirty="0">
                <a:ln>
                  <a:noFill/>
                </a:ln>
                <a:solidFill>
                  <a:prstClr val="white"/>
                </a:solidFill>
                <a:effectLst/>
                <a:uLnTx/>
                <a:uFillTx/>
                <a:latin typeface="Calibri" panose="020F0502020204030204"/>
                <a:ea typeface="+mn-ea"/>
                <a:cs typeface="+mn-cs"/>
              </a:rPr>
              <a:t>7</a:t>
            </a:r>
            <a:r>
              <a:rPr kumimoji="0" lang="fi-FI" sz="2000" b="1" i="0" u="none" strike="noStrike" kern="1200" cap="none" spc="0" normalizeH="0" baseline="0" noProof="0" dirty="0">
                <a:ln>
                  <a:noFill/>
                </a:ln>
                <a:solidFill>
                  <a:prstClr val="white"/>
                </a:solidFill>
                <a:effectLst/>
                <a:uLnTx/>
                <a:uFillTx/>
                <a:latin typeface="Calibri" panose="020F0502020204030204"/>
                <a:ea typeface="+mn-ea"/>
                <a:cs typeface="+mn-cs"/>
              </a:rPr>
              <a:t> Erosi koulusta</a:t>
            </a:r>
          </a:p>
          <a:p>
            <a:pPr marL="285750" marR="0" lvl="0" indent="-285750" algn="l" defTabSz="914400" rtl="0" eaLnBrk="1" fontAlgn="auto" latinLnBrk="0" hangingPunct="1">
              <a:lnSpc>
                <a:spcPct val="100000"/>
              </a:lnSpc>
              <a:spcBef>
                <a:spcPts val="0"/>
              </a:spcBef>
              <a:spcAft>
                <a:spcPts val="0"/>
              </a:spcAft>
              <a:buClrTx/>
              <a:buSzTx/>
              <a:buFont typeface="Wingdings"/>
              <a:buChar char="Ø"/>
              <a:tabLst/>
              <a:defRPr/>
            </a:pPr>
            <a:endParaRPr kumimoji="0" lang="fi-FI" sz="2000" b="1" i="0" u="none" strike="noStrike" kern="1200" cap="none" spc="0" normalizeH="0" baseline="0" noProof="0" dirty="0">
              <a:ln>
                <a:noFill/>
              </a:ln>
              <a:solidFill>
                <a:prstClr val="white"/>
              </a:solidFill>
              <a:effectLst/>
              <a:uLnTx/>
              <a:uFillTx/>
              <a:latin typeface="Calibri" panose="020F0502020204030204"/>
              <a:ea typeface="+mn-ea"/>
              <a:cs typeface="Arial"/>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fi-FI" sz="2000" b="1" u="sng" dirty="0">
                <a:solidFill>
                  <a:prstClr val="white"/>
                </a:solidFill>
                <a:latin typeface="Calibri" panose="020F0502020204030204"/>
                <a:cs typeface="Arial"/>
              </a:rPr>
              <a:t>35 </a:t>
            </a:r>
            <a:r>
              <a:rPr kumimoji="0" lang="fi-FI" sz="2000" b="1" i="0" u="none" strike="noStrike" kern="1200" cap="none" spc="0" normalizeH="0" baseline="0" noProof="0" dirty="0">
                <a:ln>
                  <a:noFill/>
                </a:ln>
                <a:solidFill>
                  <a:prstClr val="white"/>
                </a:solidFill>
                <a:effectLst/>
                <a:uLnTx/>
                <a:uFillTx/>
                <a:latin typeface="Calibri" panose="020F0502020204030204"/>
                <a:ea typeface="+mn-ea"/>
                <a:cs typeface="Arial"/>
              </a:rPr>
              <a:t>Nyt ohjauksessa</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fi-FI" sz="1800" b="0" i="0" u="none" strike="noStrike" kern="1200" cap="none" spc="0" normalizeH="0" baseline="0" noProof="0" dirty="0">
              <a:ln>
                <a:noFill/>
              </a:ln>
              <a:solidFill>
                <a:prstClr val="white"/>
              </a:solidFill>
              <a:effectLst/>
              <a:uLnTx/>
              <a:uFillTx/>
              <a:latin typeface="Calibri" panose="020F0502020204030204"/>
              <a:ea typeface="+mn-ea"/>
              <a:cs typeface="Arial"/>
            </a:endParaRPr>
          </a:p>
        </p:txBody>
      </p:sp>
      <mc:AlternateContent xmlns:mc="http://schemas.openxmlformats.org/markup-compatibility/2006" xmlns:pslz="http://schemas.microsoft.com/office/powerpoint/2016/slidezoom">
        <mc:Choice Requires="pslz">
          <p:graphicFrame>
            <p:nvGraphicFramePr>
              <p:cNvPr id="9" name="Dian zoomaustoiminto 8">
                <a:extLst>
                  <a:ext uri="{FF2B5EF4-FFF2-40B4-BE49-F238E27FC236}">
                    <a16:creationId xmlns:a16="http://schemas.microsoft.com/office/drawing/2014/main" id="{C80DC9C8-D3A8-0780-28C9-04DE2E0FFEDB}"/>
                  </a:ext>
                </a:extLst>
              </p:cNvPr>
              <p:cNvGraphicFramePr>
                <a:graphicFrameLocks noChangeAspect="1"/>
              </p:cNvGraphicFramePr>
              <p:nvPr/>
            </p:nvGraphicFramePr>
            <p:xfrm>
              <a:off x="-4097215" y="5508885"/>
              <a:ext cx="2286000" cy="1714500"/>
            </p:xfrm>
            <a:graphic>
              <a:graphicData uri="http://schemas.microsoft.com/office/powerpoint/2016/slidezoom">
                <pslz:sldZm>
                  <pslz:sldZmObj sldId="327" cId="701085034">
                    <pslz:zmPr id="{E6A2063B-EAD6-41E3-82C2-CDD76ED62E76}" returnToParent="0" transitionDur="1000">
                      <p166:blipFill xmlns:p166="http://schemas.microsoft.com/office/powerpoint/2016/6/main">
                        <a:blip r:embed="rId2"/>
                        <a:stretch>
                          <a:fillRect/>
                        </a:stretch>
                      </p166:blipFill>
                      <p166:spPr xmlns:p166="http://schemas.microsoft.com/office/powerpoint/2016/6/main">
                        <a:xfrm>
                          <a:off x="0" y="0"/>
                          <a:ext cx="2286000" cy="1714500"/>
                        </a:xfrm>
                        <a:prstGeom prst="rect">
                          <a:avLst/>
                        </a:prstGeom>
                        <a:ln w="3175">
                          <a:solidFill>
                            <a:prstClr val="ltGray"/>
                          </a:solidFill>
                        </a:ln>
                      </p166:spPr>
                    </pslz:zmPr>
                  </pslz:sldZmObj>
                </pslz:sldZm>
              </a:graphicData>
            </a:graphic>
          </p:graphicFrame>
        </mc:Choice>
        <mc:Fallback xmlns="">
          <p:pic>
            <p:nvPicPr>
              <p:cNvPr id="9" name="Dian zoomaustoiminto 8">
                <a:extLst>
                  <a:ext uri="{FF2B5EF4-FFF2-40B4-BE49-F238E27FC236}">
                    <a16:creationId xmlns:a16="http://schemas.microsoft.com/office/drawing/2014/main" id="{C80DC9C8-D3A8-0780-28C9-04DE2E0FFEDB}"/>
                  </a:ext>
                </a:extLst>
              </p:cNvPr>
              <p:cNvPicPr>
                <a:picLocks noGrp="1" noRot="1" noChangeAspect="1" noMove="1" noResize="1" noEditPoints="1" noAdjustHandles="1" noChangeArrowheads="1" noChangeShapeType="1"/>
              </p:cNvPicPr>
              <p:nvPr/>
            </p:nvPicPr>
            <p:blipFill>
              <a:blip r:embed="rId3"/>
              <a:stretch>
                <a:fillRect/>
              </a:stretch>
            </p:blipFill>
            <p:spPr>
              <a:xfrm>
                <a:off x="-4097215" y="5508885"/>
                <a:ext cx="2286000" cy="1714500"/>
              </a:xfrm>
              <a:prstGeom prst="rect">
                <a:avLst/>
              </a:prstGeom>
              <a:ln w="3175">
                <a:solidFill>
                  <a:prstClr val="ltGray"/>
                </a:solidFill>
              </a:ln>
            </p:spPr>
          </p:pic>
        </mc:Fallback>
      </mc:AlternateContent>
      <p:pic>
        <p:nvPicPr>
          <p:cNvPr id="4" name="Kuva 3">
            <a:extLst>
              <a:ext uri="{FF2B5EF4-FFF2-40B4-BE49-F238E27FC236}">
                <a16:creationId xmlns:a16="http://schemas.microsoft.com/office/drawing/2014/main" id="{EC16DD3D-05D3-2A52-6CA1-238EF2489A5C}"/>
              </a:ext>
            </a:extLst>
          </p:cNvPr>
          <p:cNvPicPr>
            <a:picLocks noChangeAspect="1"/>
          </p:cNvPicPr>
          <p:nvPr/>
        </p:nvPicPr>
        <p:blipFill>
          <a:blip r:embed="rId4"/>
          <a:srcRect t="237" r="1" b="1"/>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Tree>
    <p:extLst>
      <p:ext uri="{BB962C8B-B14F-4D97-AF65-F5344CB8AC3E}">
        <p14:creationId xmlns:p14="http://schemas.microsoft.com/office/powerpoint/2010/main" val="39801979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F0DC807-968D-478D-8A62-F4B07A308E50}"/>
            </a:ext>
          </a:extLst>
        </p:cNvPr>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Picture 4" descr="Puu ihmis kuva">
            <a:extLst>
              <a:ext uri="{FF2B5EF4-FFF2-40B4-BE49-F238E27FC236}">
                <a16:creationId xmlns:a16="http://schemas.microsoft.com/office/drawing/2014/main" id="{00271B1D-4880-233E-D22E-76F3384A63E0}"/>
              </a:ext>
            </a:extLst>
          </p:cNvPr>
          <p:cNvPicPr>
            <a:picLocks noChangeAspect="1"/>
          </p:cNvPicPr>
          <p:nvPr/>
        </p:nvPicPr>
        <p:blipFill>
          <a:blip r:embed="rId2"/>
          <a:srcRect r="5882" b="-1"/>
          <a:stretch/>
        </p:blipFill>
        <p:spPr>
          <a:xfrm>
            <a:off x="-477519" y="10"/>
            <a:ext cx="9669642" cy="6857990"/>
          </a:xfrm>
          <a:prstGeom prst="rect">
            <a:avLst/>
          </a:prstGeom>
        </p:spPr>
      </p:pic>
      <p:sp>
        <p:nvSpPr>
          <p:cNvPr id="18" name="Rectangle 17">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 name="Otsikko 1">
            <a:extLst>
              <a:ext uri="{FF2B5EF4-FFF2-40B4-BE49-F238E27FC236}">
                <a16:creationId xmlns:a16="http://schemas.microsoft.com/office/drawing/2014/main" id="{C0E5F51A-A61A-9F59-8241-C66F502AAEC0}"/>
              </a:ext>
            </a:extLst>
          </p:cNvPr>
          <p:cNvSpPr>
            <a:spLocks noGrp="1"/>
          </p:cNvSpPr>
          <p:nvPr>
            <p:ph type="title"/>
          </p:nvPr>
        </p:nvSpPr>
        <p:spPr>
          <a:xfrm>
            <a:off x="7470650" y="365125"/>
            <a:ext cx="3822189" cy="858839"/>
          </a:xfrm>
        </p:spPr>
        <p:txBody>
          <a:bodyPr vert="horz" lIns="91440" tIns="45720" rIns="91440" bIns="45720" rtlCol="0" anchor="ctr">
            <a:normAutofit/>
          </a:bodyPr>
          <a:lstStyle/>
          <a:p>
            <a:r>
              <a:rPr lang="en-US" sz="4000" dirty="0" err="1"/>
              <a:t>Kenen</a:t>
            </a:r>
            <a:r>
              <a:rPr lang="en-US" sz="4000" dirty="0"/>
              <a:t> </a:t>
            </a:r>
            <a:r>
              <a:rPr lang="en-US" sz="4000" dirty="0" err="1"/>
              <a:t>pitää</a:t>
            </a:r>
            <a:r>
              <a:rPr lang="en-US" sz="4000" dirty="0"/>
              <a:t>?</a:t>
            </a:r>
          </a:p>
        </p:txBody>
      </p:sp>
      <p:sp>
        <p:nvSpPr>
          <p:cNvPr id="4" name="Tekstiruutu 3">
            <a:extLst>
              <a:ext uri="{FF2B5EF4-FFF2-40B4-BE49-F238E27FC236}">
                <a16:creationId xmlns:a16="http://schemas.microsoft.com/office/drawing/2014/main" id="{5F370E62-7414-4FFD-44AC-A94CA957023C}"/>
              </a:ext>
            </a:extLst>
          </p:cNvPr>
          <p:cNvSpPr txBox="1"/>
          <p:nvPr/>
        </p:nvSpPr>
        <p:spPr>
          <a:xfrm>
            <a:off x="5913120" y="1589079"/>
            <a:ext cx="6126479" cy="4903796"/>
          </a:xfrm>
          <a:prstGeom prst="rect">
            <a:avLst/>
          </a:prstGeom>
        </p:spPr>
        <p:txBody>
          <a:bodyPr vert="horz" lIns="91440" tIns="45720" rIns="91440" bIns="45720" rtlCol="0">
            <a:normAutofit fontScale="92500" lnSpcReduction="20000"/>
          </a:bodyPr>
          <a:lstStyle/>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800" b="1" i="0" u="none" strike="noStrike" kern="1200" cap="none" spc="0" normalizeH="0" baseline="0" noProof="0" dirty="0" err="1">
                <a:ln>
                  <a:noFill/>
                </a:ln>
                <a:solidFill>
                  <a:prstClr val="black"/>
                </a:solidFill>
                <a:effectLst/>
                <a:uLnTx/>
                <a:uFillTx/>
                <a:latin typeface="Aptos" panose="02110004020202020204"/>
                <a:ea typeface="+mn-ea"/>
                <a:cs typeface="+mn-cs"/>
              </a:rPr>
              <a:t>Nuori</a:t>
            </a: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en-US" sz="1800" b="1" i="0" u="none" strike="noStrike" kern="1200" cap="none" spc="0" normalizeH="0" baseline="0" noProof="0" dirty="0" err="1">
                <a:ln>
                  <a:noFill/>
                </a:ln>
                <a:solidFill>
                  <a:prstClr val="black"/>
                </a:solidFill>
                <a:effectLst/>
                <a:uLnTx/>
                <a:uFillTx/>
                <a:latin typeface="Aptos" panose="02110004020202020204"/>
                <a:ea typeface="+mn-ea"/>
                <a:cs typeface="+mn-cs"/>
              </a:rPr>
              <a:t>kyllä</a:t>
            </a: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en-US" sz="1800" b="1" i="0" u="none" strike="noStrike" kern="1200" cap="none" spc="0" normalizeH="0" baseline="0" noProof="0" dirty="0" err="1">
                <a:ln>
                  <a:noFill/>
                </a:ln>
                <a:solidFill>
                  <a:prstClr val="black"/>
                </a:solidFill>
                <a:effectLst/>
                <a:uLnTx/>
                <a:uFillTx/>
                <a:latin typeface="Aptos" panose="02110004020202020204"/>
                <a:ea typeface="+mn-ea"/>
                <a:cs typeface="+mn-cs"/>
              </a:rPr>
              <a:t>tietää</a:t>
            </a: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en-US" sz="1800" b="1" i="0" u="none" strike="noStrike" kern="1200" cap="none" spc="0" normalizeH="0" baseline="0" noProof="0" dirty="0" err="1">
                <a:ln>
                  <a:noFill/>
                </a:ln>
                <a:solidFill>
                  <a:prstClr val="black"/>
                </a:solidFill>
                <a:effectLst/>
                <a:uLnTx/>
                <a:uFillTx/>
                <a:latin typeface="Aptos" panose="02110004020202020204"/>
                <a:ea typeface="+mn-ea"/>
                <a:cs typeface="+mn-cs"/>
              </a:rPr>
              <a:t>että</a:t>
            </a: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en-US" sz="1800" b="1" i="0" u="none" strike="noStrike" kern="1200" cap="none" spc="0" normalizeH="0" baseline="0" noProof="0" dirty="0" err="1">
                <a:ln>
                  <a:noFill/>
                </a:ln>
                <a:solidFill>
                  <a:prstClr val="black"/>
                </a:solidFill>
                <a:effectLst/>
                <a:uLnTx/>
                <a:uFillTx/>
                <a:latin typeface="Aptos" panose="02110004020202020204"/>
                <a:ea typeface="+mn-ea"/>
                <a:cs typeface="+mn-cs"/>
              </a:rPr>
              <a:t>pitäis</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en-US" sz="1800" b="0" i="0" u="none" strike="noStrike" kern="1200" cap="none" spc="0" normalizeH="0" baseline="0" noProof="0" dirty="0" err="1">
                <a:ln>
                  <a:noFill/>
                </a:ln>
                <a:solidFill>
                  <a:prstClr val="black"/>
                </a:solidFill>
                <a:effectLst/>
                <a:uLnTx/>
                <a:uFillTx/>
                <a:latin typeface="Aptos" panose="02110004020202020204"/>
                <a:ea typeface="+mn-ea"/>
                <a:cs typeface="+mn-cs"/>
              </a:rPr>
              <a:t>mutta</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en-US" sz="1800" b="0" i="0" u="none" strike="noStrike" kern="1200" cap="none" spc="0" normalizeH="0" baseline="0" noProof="0" dirty="0" err="1">
                <a:ln>
                  <a:noFill/>
                </a:ln>
                <a:solidFill>
                  <a:prstClr val="black"/>
                </a:solidFill>
                <a:effectLst/>
                <a:uLnTx/>
                <a:uFillTx/>
                <a:latin typeface="Aptos" panose="02110004020202020204"/>
                <a:ea typeface="+mn-ea"/>
                <a:cs typeface="+mn-cs"/>
              </a:rPr>
              <a:t>hänellä</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en-US" sz="1800" b="0" i="0" u="none" strike="noStrike" kern="1200" cap="none" spc="0" normalizeH="0" baseline="0" noProof="0" dirty="0" err="1">
                <a:ln>
                  <a:noFill/>
                </a:ln>
                <a:solidFill>
                  <a:prstClr val="black"/>
                </a:solidFill>
                <a:effectLst/>
                <a:uLnTx/>
                <a:uFillTx/>
                <a:latin typeface="Aptos" panose="02110004020202020204"/>
                <a:ea typeface="+mn-ea"/>
                <a:cs typeface="+mn-cs"/>
              </a:rPr>
              <a:t>ei</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en-US" sz="1800" b="0" i="0" u="none" strike="noStrike" kern="1200" cap="none" spc="0" normalizeH="0" baseline="0" noProof="0" dirty="0" err="1">
                <a:ln>
                  <a:noFill/>
                </a:ln>
                <a:solidFill>
                  <a:prstClr val="black"/>
                </a:solidFill>
                <a:effectLst/>
                <a:uLnTx/>
                <a:uFillTx/>
                <a:latin typeface="Aptos" panose="02110004020202020204"/>
                <a:ea typeface="+mn-ea"/>
                <a:cs typeface="+mn-cs"/>
              </a:rPr>
              <a:t>aina</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ole </a:t>
            </a:r>
            <a:r>
              <a:rPr kumimoji="0" lang="en-US" sz="1800" b="0" i="0" u="none" strike="noStrike" kern="1200" cap="none" spc="0" normalizeH="0" baseline="0" noProof="0" dirty="0" err="1">
                <a:ln>
                  <a:noFill/>
                </a:ln>
                <a:solidFill>
                  <a:prstClr val="black"/>
                </a:solidFill>
                <a:effectLst/>
                <a:uLnTx/>
                <a:uFillTx/>
                <a:latin typeface="Aptos" panose="02110004020202020204"/>
                <a:ea typeface="+mn-ea"/>
                <a:cs typeface="+mn-cs"/>
              </a:rPr>
              <a:t>keinoja</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800" b="1" i="0" u="none" strike="noStrike" kern="1200" cap="none" spc="0" normalizeH="0" baseline="0" noProof="0" dirty="0" err="1">
                <a:ln>
                  <a:noFill/>
                </a:ln>
                <a:solidFill>
                  <a:prstClr val="black"/>
                </a:solidFill>
                <a:effectLst/>
                <a:uLnTx/>
                <a:uFillTx/>
                <a:latin typeface="Aptos" panose="02110004020202020204"/>
                <a:ea typeface="+mn-ea"/>
                <a:cs typeface="+mn-cs"/>
              </a:rPr>
              <a:t>Hänen</a:t>
            </a: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en-US" sz="1800" b="1" i="0" u="none" strike="noStrike" kern="1200" cap="none" spc="0" normalizeH="0" baseline="0" noProof="0" dirty="0" err="1">
                <a:ln>
                  <a:noFill/>
                </a:ln>
                <a:solidFill>
                  <a:prstClr val="black"/>
                </a:solidFill>
                <a:effectLst/>
                <a:uLnTx/>
                <a:uFillTx/>
                <a:latin typeface="Aptos" panose="02110004020202020204"/>
                <a:ea typeface="+mn-ea"/>
                <a:cs typeface="+mn-cs"/>
              </a:rPr>
              <a:t>tilanteensa</a:t>
            </a: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en-US" sz="1800" b="1" i="0" u="none" strike="noStrike" kern="1200" cap="none" spc="0" normalizeH="0" baseline="0" noProof="0" dirty="0" err="1">
                <a:ln>
                  <a:noFill/>
                </a:ln>
                <a:solidFill>
                  <a:prstClr val="black"/>
                </a:solidFill>
                <a:effectLst/>
                <a:uLnTx/>
                <a:uFillTx/>
                <a:latin typeface="Aptos" panose="02110004020202020204"/>
                <a:ea typeface="+mn-ea"/>
                <a:cs typeface="+mn-cs"/>
              </a:rPr>
              <a:t>voi</a:t>
            </a: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 olla </a:t>
            </a:r>
            <a:r>
              <a:rPr kumimoji="0" lang="en-US" sz="1800" b="1" i="0" u="none" strike="noStrike" kern="1200" cap="none" spc="0" normalizeH="0" baseline="0" noProof="0" dirty="0" err="1">
                <a:ln>
                  <a:noFill/>
                </a:ln>
                <a:solidFill>
                  <a:prstClr val="black"/>
                </a:solidFill>
                <a:effectLst/>
                <a:uLnTx/>
                <a:uFillTx/>
                <a:latin typeface="Aptos" panose="02110004020202020204"/>
                <a:ea typeface="+mn-ea"/>
                <a:cs typeface="+mn-cs"/>
              </a:rPr>
              <a:t>myös</a:t>
            </a: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en-US" sz="1800" b="1" i="0" u="none" strike="noStrike" kern="1200" cap="none" spc="0" normalizeH="0" baseline="0" noProof="0" dirty="0" err="1">
                <a:ln>
                  <a:noFill/>
                </a:ln>
                <a:solidFill>
                  <a:prstClr val="black"/>
                </a:solidFill>
                <a:effectLst/>
                <a:uLnTx/>
                <a:uFillTx/>
                <a:latin typeface="Aptos" panose="02110004020202020204"/>
                <a:ea typeface="+mn-ea"/>
                <a:cs typeface="+mn-cs"/>
              </a:rPr>
              <a:t>niin</a:t>
            </a: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en-US" sz="1800" b="1" i="0" u="none" strike="noStrike" kern="1200" cap="none" spc="0" normalizeH="0" baseline="0" noProof="0" dirty="0" err="1">
                <a:ln>
                  <a:noFill/>
                </a:ln>
                <a:solidFill>
                  <a:prstClr val="black"/>
                </a:solidFill>
                <a:effectLst/>
                <a:uLnTx/>
                <a:uFillTx/>
                <a:latin typeface="Aptos" panose="02110004020202020204"/>
                <a:ea typeface="+mn-ea"/>
                <a:cs typeface="+mn-cs"/>
              </a:rPr>
              <a:t>hankala</a:t>
            </a: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 </a:t>
            </a: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Aptos" panose="02110004020202020204"/>
                <a:ea typeface="+mn-ea"/>
                <a:cs typeface="+mn-cs"/>
              </a:rPr>
              <a:t>ettei</a:t>
            </a: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en-US" sz="1800" b="1" i="0" u="none" strike="noStrike" kern="1200" cap="none" spc="0" normalizeH="0" baseline="0" noProof="0" dirty="0" err="1">
                <a:ln>
                  <a:noFill/>
                </a:ln>
                <a:solidFill>
                  <a:prstClr val="black"/>
                </a:solidFill>
                <a:effectLst/>
                <a:uLnTx/>
                <a:uFillTx/>
                <a:latin typeface="Aptos" panose="02110004020202020204"/>
                <a:ea typeface="+mn-ea"/>
                <a:cs typeface="+mn-cs"/>
              </a:rPr>
              <a:t>hän</a:t>
            </a: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en-US" sz="1800" b="1" i="0" u="none" strike="noStrike" kern="1200" cap="none" spc="0" normalizeH="0" baseline="0" noProof="0" dirty="0" err="1">
                <a:ln>
                  <a:noFill/>
                </a:ln>
                <a:solidFill>
                  <a:prstClr val="black"/>
                </a:solidFill>
                <a:effectLst/>
                <a:uLnTx/>
                <a:uFillTx/>
                <a:latin typeface="Aptos" panose="02110004020202020204"/>
                <a:ea typeface="+mn-ea"/>
                <a:cs typeface="+mn-cs"/>
              </a:rPr>
              <a:t>pysty</a:t>
            </a: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en-US" sz="1800" b="1" i="0" u="none" strike="noStrike" kern="1200" cap="none" spc="0" normalizeH="0" baseline="0" noProof="0" dirty="0" err="1">
                <a:ln>
                  <a:noFill/>
                </a:ln>
                <a:solidFill>
                  <a:prstClr val="black"/>
                </a:solidFill>
                <a:effectLst/>
                <a:uLnTx/>
                <a:uFillTx/>
                <a:latin typeface="Aptos" panose="02110004020202020204"/>
                <a:ea typeface="+mn-ea"/>
                <a:cs typeface="+mn-cs"/>
              </a:rPr>
              <a:t>yksin</a:t>
            </a: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en-US" sz="1800" b="1" i="0" u="none" strike="noStrike" kern="1200" cap="none" spc="0" normalizeH="0" baseline="0" noProof="0" dirty="0" err="1">
                <a:ln>
                  <a:noFill/>
                </a:ln>
                <a:solidFill>
                  <a:prstClr val="black"/>
                </a:solidFill>
                <a:effectLst/>
                <a:uLnTx/>
                <a:uFillTx/>
                <a:latin typeface="Aptos" panose="02110004020202020204"/>
                <a:ea typeface="+mn-ea"/>
                <a:cs typeface="+mn-cs"/>
              </a:rPr>
              <a:t>tilannetta</a:t>
            </a: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en-US" sz="1800" b="1" i="0" u="none" strike="noStrike" kern="1200" cap="none" spc="0" normalizeH="0" baseline="0" noProof="0" dirty="0" err="1">
                <a:ln>
                  <a:noFill/>
                </a:ln>
                <a:solidFill>
                  <a:prstClr val="black"/>
                </a:solidFill>
                <a:effectLst/>
                <a:uLnTx/>
                <a:uFillTx/>
                <a:latin typeface="Aptos" panose="02110004020202020204"/>
                <a:ea typeface="+mn-ea"/>
                <a:cs typeface="+mn-cs"/>
              </a:rPr>
              <a:t>muuttamaan</a:t>
            </a:r>
            <a:endPar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err="1">
                <a:ln>
                  <a:noFill/>
                </a:ln>
                <a:solidFill>
                  <a:prstClr val="black"/>
                </a:solidFill>
                <a:effectLst/>
                <a:uLnTx/>
                <a:uFillTx/>
                <a:latin typeface="Aptos" panose="02110004020202020204"/>
                <a:ea typeface="+mn-ea"/>
                <a:cs typeface="+mn-cs"/>
              </a:rPr>
              <a:t>Silloin</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en-US" sz="1800" b="0" i="0" u="none" strike="noStrike" kern="1200" cap="none" spc="0" normalizeH="0" baseline="0" noProof="0" dirty="0" err="1">
                <a:ln>
                  <a:noFill/>
                </a:ln>
                <a:solidFill>
                  <a:prstClr val="black"/>
                </a:solidFill>
                <a:effectLst/>
                <a:uLnTx/>
                <a:uFillTx/>
                <a:latin typeface="Aptos" panose="02110004020202020204"/>
                <a:ea typeface="+mn-ea"/>
                <a:cs typeface="+mn-cs"/>
              </a:rPr>
              <a:t>tarvitaan</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en-US" sz="1800" b="0" i="0" u="none" strike="noStrike" kern="1200" cap="none" spc="0" normalizeH="0" baseline="0" noProof="0" dirty="0" err="1">
                <a:ln>
                  <a:noFill/>
                </a:ln>
                <a:solidFill>
                  <a:prstClr val="black"/>
                </a:solidFill>
                <a:effectLst/>
                <a:uLnTx/>
                <a:uFillTx/>
                <a:latin typeface="Aptos" panose="02110004020202020204"/>
                <a:ea typeface="+mn-ea"/>
                <a:cs typeface="+mn-cs"/>
              </a:rPr>
              <a:t>rinnalla</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en-US" sz="1800" b="0" i="0" u="none" strike="noStrike" kern="1200" cap="none" spc="0" normalizeH="0" baseline="0" noProof="0" dirty="0" err="1">
                <a:ln>
                  <a:noFill/>
                </a:ln>
                <a:solidFill>
                  <a:prstClr val="black"/>
                </a:solidFill>
                <a:effectLst/>
                <a:uLnTx/>
                <a:uFillTx/>
                <a:latin typeface="Aptos" panose="02110004020202020204"/>
                <a:ea typeface="+mn-ea"/>
                <a:cs typeface="+mn-cs"/>
              </a:rPr>
              <a:t>kulkevaa</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en-US" sz="1800" b="0" i="0" u="none" strike="noStrike" kern="1200" cap="none" spc="0" normalizeH="0" baseline="0" noProof="0" dirty="0" err="1">
                <a:ln>
                  <a:noFill/>
                </a:ln>
                <a:solidFill>
                  <a:prstClr val="black"/>
                </a:solidFill>
                <a:effectLst/>
                <a:uLnTx/>
                <a:uFillTx/>
                <a:latin typeface="Aptos" panose="02110004020202020204"/>
                <a:ea typeface="+mn-ea"/>
                <a:cs typeface="+mn-cs"/>
              </a:rPr>
              <a:t>tukea</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a:t>
            </a: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ptos" panose="02110004020202020204"/>
                <a:ea typeface="+mn-ea"/>
                <a:cs typeface="+mn-cs"/>
              </a:rPr>
              <a:t>joka</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en-US" sz="1800" b="0" i="0" u="none" strike="noStrike" kern="1200" cap="none" spc="0" normalizeH="0" baseline="0" noProof="0" dirty="0" err="1">
                <a:ln>
                  <a:noFill/>
                </a:ln>
                <a:solidFill>
                  <a:prstClr val="black"/>
                </a:solidFill>
                <a:effectLst/>
                <a:uLnTx/>
                <a:uFillTx/>
                <a:latin typeface="Aptos" panose="02110004020202020204"/>
                <a:ea typeface="+mn-ea"/>
                <a:cs typeface="+mn-cs"/>
              </a:rPr>
              <a:t>sanoo</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en-US" sz="1800" b="0" i="0" u="none" strike="noStrike" kern="1200" cap="none" spc="0" normalizeH="0" baseline="0" noProof="0" dirty="0" err="1">
                <a:ln>
                  <a:noFill/>
                </a:ln>
                <a:solidFill>
                  <a:prstClr val="black"/>
                </a:solidFill>
                <a:effectLst/>
                <a:uLnTx/>
                <a:uFillTx/>
                <a:latin typeface="Aptos" panose="02110004020202020204"/>
                <a:ea typeface="+mn-ea"/>
                <a:cs typeface="+mn-cs"/>
              </a:rPr>
              <a:t>että</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en-US" sz="1800" b="0" i="0" u="none" strike="noStrike" kern="1200" cap="none" spc="0" normalizeH="0" baseline="0" noProof="0" dirty="0" err="1">
                <a:ln>
                  <a:noFill/>
                </a:ln>
                <a:solidFill>
                  <a:prstClr val="black"/>
                </a:solidFill>
                <a:effectLst/>
                <a:uLnTx/>
                <a:uFillTx/>
                <a:latin typeface="Aptos" panose="02110004020202020204"/>
                <a:ea typeface="+mn-ea"/>
                <a:cs typeface="+mn-cs"/>
              </a:rPr>
              <a:t>ei</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en-US" sz="1800" b="0" i="0" u="none" strike="noStrike" kern="1200" cap="none" spc="0" normalizeH="0" baseline="0" noProof="0" dirty="0" err="1">
                <a:ln>
                  <a:noFill/>
                </a:ln>
                <a:solidFill>
                  <a:prstClr val="black"/>
                </a:solidFill>
                <a:effectLst/>
                <a:uLnTx/>
                <a:uFillTx/>
                <a:latin typeface="Aptos" panose="02110004020202020204"/>
                <a:ea typeface="+mn-ea"/>
                <a:cs typeface="+mn-cs"/>
              </a:rPr>
              <a:t>hätää</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en-US" sz="1800" b="0" i="0" u="none" strike="noStrike" kern="1200" cap="none" spc="0" normalizeH="0" baseline="0" noProof="0" dirty="0" err="1">
                <a:ln>
                  <a:noFill/>
                </a:ln>
                <a:solidFill>
                  <a:prstClr val="black"/>
                </a:solidFill>
                <a:effectLst/>
                <a:uLnTx/>
                <a:uFillTx/>
                <a:latin typeface="Aptos" panose="02110004020202020204"/>
                <a:ea typeface="+mn-ea"/>
                <a:cs typeface="+mn-cs"/>
              </a:rPr>
              <a:t>tehdään</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en-US" sz="1800" b="0" i="0" u="none" strike="noStrike" kern="1200" cap="none" spc="0" normalizeH="0" baseline="0" noProof="0" dirty="0" err="1">
                <a:ln>
                  <a:noFill/>
                </a:ln>
                <a:solidFill>
                  <a:prstClr val="black"/>
                </a:solidFill>
                <a:effectLst/>
                <a:uLnTx/>
                <a:uFillTx/>
                <a:latin typeface="Aptos" panose="02110004020202020204"/>
                <a:ea typeface="+mn-ea"/>
                <a:cs typeface="+mn-cs"/>
              </a:rPr>
              <a:t>yhdessä</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-&gt;  </a:t>
            </a:r>
            <a:r>
              <a:rPr kumimoji="0" lang="en-US" sz="1800" b="0" i="0" u="none" strike="noStrike" kern="1200" cap="none" spc="0" normalizeH="0" baseline="0" noProof="0" dirty="0" err="1">
                <a:ln>
                  <a:noFill/>
                </a:ln>
                <a:solidFill>
                  <a:prstClr val="black"/>
                </a:solidFill>
                <a:effectLst/>
                <a:uLnTx/>
                <a:uFillTx/>
                <a:latin typeface="Aptos" panose="02110004020202020204"/>
                <a:ea typeface="+mn-ea"/>
                <a:cs typeface="+mn-cs"/>
              </a:rPr>
              <a:t>silloin</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on </a:t>
            </a:r>
            <a:r>
              <a:rPr kumimoji="0" lang="en-US" sz="1800" b="0" i="0" u="none" strike="noStrike" kern="1200" cap="none" spc="0" normalizeH="0" baseline="0" noProof="0" dirty="0" err="1">
                <a:ln>
                  <a:noFill/>
                </a:ln>
                <a:solidFill>
                  <a:prstClr val="black"/>
                </a:solidFill>
                <a:effectLst/>
                <a:uLnTx/>
                <a:uFillTx/>
                <a:latin typeface="Aptos" panose="02110004020202020204"/>
                <a:ea typeface="+mn-ea"/>
                <a:cs typeface="+mn-cs"/>
              </a:rPr>
              <a:t>rauhaa</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en-US" sz="1800" b="0" i="0" u="none" strike="noStrike" kern="1200" cap="none" spc="0" normalizeH="0" baseline="0" noProof="0" dirty="0" err="1">
                <a:ln>
                  <a:noFill/>
                </a:ln>
                <a:solidFill>
                  <a:prstClr val="black"/>
                </a:solidFill>
                <a:effectLst/>
                <a:uLnTx/>
                <a:uFillTx/>
                <a:latin typeface="Aptos" panose="02110004020202020204"/>
                <a:ea typeface="+mn-ea"/>
                <a:cs typeface="+mn-cs"/>
              </a:rPr>
              <a:t>muuttaa</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en-US" sz="1800" b="0" i="0" u="none" strike="noStrike" kern="1200" cap="none" spc="0" normalizeH="0" baseline="0" noProof="0" dirty="0" err="1">
                <a:ln>
                  <a:noFill/>
                </a:ln>
                <a:solidFill>
                  <a:prstClr val="black"/>
                </a:solidFill>
                <a:effectLst/>
                <a:uLnTx/>
                <a:uFillTx/>
                <a:latin typeface="Aptos" panose="02110004020202020204"/>
                <a:ea typeface="+mn-ea"/>
                <a:cs typeface="+mn-cs"/>
              </a:rPr>
              <a:t>tilannetta</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en-US" sz="1800" b="0" i="0" u="none" strike="noStrike" kern="1200" cap="none" spc="0" normalizeH="0" baseline="0" noProof="0" dirty="0" err="1">
                <a:ln>
                  <a:noFill/>
                </a:ln>
                <a:solidFill>
                  <a:prstClr val="black"/>
                </a:solidFill>
                <a:effectLst/>
                <a:uLnTx/>
                <a:uFillTx/>
                <a:latin typeface="Aptos" panose="02110004020202020204"/>
                <a:ea typeface="+mn-ea"/>
                <a:cs typeface="+mn-cs"/>
              </a:rPr>
              <a:t>toiseen</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en-US" sz="1800" b="0" i="0" u="none" strike="noStrike" kern="1200" cap="none" spc="0" normalizeH="0" baseline="0" noProof="0" dirty="0" err="1">
                <a:ln>
                  <a:noFill/>
                </a:ln>
                <a:solidFill>
                  <a:prstClr val="black"/>
                </a:solidFill>
                <a:effectLst/>
                <a:uLnTx/>
                <a:uFillTx/>
                <a:latin typeface="Aptos" panose="02110004020202020204"/>
                <a:ea typeface="+mn-ea"/>
                <a:cs typeface="+mn-cs"/>
              </a:rPr>
              <a:t>suuntaan</a:t>
            </a: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800" b="1" i="0" u="none" strike="noStrike" kern="1200" cap="none" spc="0" normalizeH="0" baseline="0" noProof="0" dirty="0" err="1">
                <a:ln>
                  <a:noFill/>
                </a:ln>
                <a:solidFill>
                  <a:prstClr val="black"/>
                </a:solidFill>
                <a:effectLst/>
                <a:uLnTx/>
                <a:uFillTx/>
                <a:latin typeface="Aptos" panose="02110004020202020204"/>
                <a:ea typeface="+mn-ea"/>
                <a:cs typeface="+mn-cs"/>
              </a:rPr>
              <a:t>Muutos</a:t>
            </a: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en-US" sz="1800" b="1" i="0" u="none" strike="noStrike" kern="1200" cap="none" spc="0" normalizeH="0" baseline="0" noProof="0" dirty="0" err="1">
                <a:ln>
                  <a:noFill/>
                </a:ln>
                <a:solidFill>
                  <a:prstClr val="black"/>
                </a:solidFill>
                <a:effectLst/>
                <a:uLnTx/>
                <a:uFillTx/>
                <a:latin typeface="Aptos" panose="02110004020202020204"/>
                <a:ea typeface="+mn-ea"/>
                <a:cs typeface="+mn-cs"/>
              </a:rPr>
              <a:t>tarvitsee</a:t>
            </a: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en-US" sz="1800" b="1" i="0" u="none" strike="noStrike" kern="1200" cap="none" spc="0" normalizeH="0" baseline="0" noProof="0" dirty="0" err="1">
                <a:ln>
                  <a:noFill/>
                </a:ln>
                <a:solidFill>
                  <a:prstClr val="black"/>
                </a:solidFill>
                <a:effectLst/>
                <a:uLnTx/>
                <a:uFillTx/>
                <a:latin typeface="Aptos" panose="02110004020202020204"/>
                <a:ea typeface="+mn-ea"/>
                <a:cs typeface="+mn-cs"/>
              </a:rPr>
              <a:t>aikaa</a:t>
            </a: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 </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Emme </a:t>
            </a:r>
            <a:r>
              <a:rPr kumimoji="0" lang="en-US" sz="1800" b="0" i="0" u="none" strike="noStrike" kern="1200" cap="none" spc="0" normalizeH="0" baseline="0" noProof="0" dirty="0" err="1">
                <a:ln>
                  <a:noFill/>
                </a:ln>
                <a:solidFill>
                  <a:prstClr val="black"/>
                </a:solidFill>
                <a:effectLst/>
                <a:uLnTx/>
                <a:uFillTx/>
                <a:latin typeface="Aptos" panose="02110004020202020204"/>
                <a:ea typeface="+mn-ea"/>
                <a:cs typeface="+mn-cs"/>
              </a:rPr>
              <a:t>voi</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en-US" sz="1800" b="0" i="0" u="none" strike="noStrike" kern="1200" cap="none" spc="0" normalizeH="0" baseline="0" noProof="0" dirty="0" err="1">
                <a:ln>
                  <a:noFill/>
                </a:ln>
                <a:solidFill>
                  <a:prstClr val="black"/>
                </a:solidFill>
                <a:effectLst/>
                <a:uLnTx/>
                <a:uFillTx/>
                <a:latin typeface="Aptos" panose="02110004020202020204"/>
                <a:ea typeface="+mn-ea"/>
                <a:cs typeface="+mn-cs"/>
              </a:rPr>
              <a:t>vaatia</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en-US" sz="1800" b="0" i="0" u="none" strike="noStrike" kern="1200" cap="none" spc="0" normalizeH="0" baseline="0" noProof="0" dirty="0" err="1">
                <a:ln>
                  <a:noFill/>
                </a:ln>
                <a:solidFill>
                  <a:prstClr val="black"/>
                </a:solidFill>
                <a:effectLst/>
                <a:uLnTx/>
                <a:uFillTx/>
                <a:latin typeface="Aptos" panose="02110004020202020204"/>
                <a:ea typeface="+mn-ea"/>
                <a:cs typeface="+mn-cs"/>
              </a:rPr>
              <a:t>että</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en-US" sz="1800" b="0" i="0" u="none" strike="noStrike" kern="1200" cap="none" spc="0" normalizeH="0" baseline="0" noProof="0" dirty="0" err="1">
                <a:ln>
                  <a:noFill/>
                </a:ln>
                <a:solidFill>
                  <a:prstClr val="black"/>
                </a:solidFill>
                <a:effectLst/>
                <a:uLnTx/>
                <a:uFillTx/>
                <a:latin typeface="Aptos" panose="02110004020202020204"/>
                <a:ea typeface="+mn-ea"/>
                <a:cs typeface="+mn-cs"/>
              </a:rPr>
              <a:t>huomenna</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tai </a:t>
            </a:r>
            <a:r>
              <a:rPr kumimoji="0" lang="en-US" sz="1800" b="0" i="0" u="none" strike="noStrike" kern="1200" cap="none" spc="0" normalizeH="0" baseline="0" noProof="0" dirty="0" err="1">
                <a:ln>
                  <a:noFill/>
                </a:ln>
                <a:solidFill>
                  <a:prstClr val="black"/>
                </a:solidFill>
                <a:effectLst/>
                <a:uLnTx/>
                <a:uFillTx/>
                <a:latin typeface="Aptos" panose="02110004020202020204"/>
                <a:ea typeface="+mn-ea"/>
                <a:cs typeface="+mn-cs"/>
              </a:rPr>
              <a:t>viikossa</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en-US" sz="1800" b="0" i="0" u="none" strike="noStrike" kern="1200" cap="none" spc="0" normalizeH="0" baseline="0" noProof="0" dirty="0" err="1">
                <a:ln>
                  <a:noFill/>
                </a:ln>
                <a:solidFill>
                  <a:prstClr val="black"/>
                </a:solidFill>
                <a:effectLst/>
                <a:uLnTx/>
                <a:uFillTx/>
                <a:latin typeface="Aptos" panose="02110004020202020204"/>
                <a:ea typeface="+mn-ea"/>
                <a:cs typeface="+mn-cs"/>
              </a:rPr>
              <a:t>kaikki</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on </a:t>
            </a:r>
            <a:r>
              <a:rPr kumimoji="0" lang="en-US" sz="1800" b="0" i="0" u="none" strike="noStrike" kern="1200" cap="none" spc="0" normalizeH="0" baseline="0" noProof="0" dirty="0" err="1">
                <a:ln>
                  <a:noFill/>
                </a:ln>
                <a:solidFill>
                  <a:prstClr val="black"/>
                </a:solidFill>
                <a:effectLst/>
                <a:uLnTx/>
                <a:uFillTx/>
                <a:latin typeface="Aptos" panose="02110004020202020204"/>
                <a:ea typeface="+mn-ea"/>
                <a:cs typeface="+mn-cs"/>
              </a:rPr>
              <a:t>toisin</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en-US" sz="1800" b="0" i="0" u="none" strike="noStrike" kern="1200" cap="none" spc="0" normalizeH="0" baseline="0" noProof="0" dirty="0" err="1">
                <a:ln>
                  <a:noFill/>
                </a:ln>
                <a:solidFill>
                  <a:prstClr val="black"/>
                </a:solidFill>
                <a:effectLst/>
                <a:uLnTx/>
                <a:uFillTx/>
                <a:latin typeface="Aptos" panose="02110004020202020204"/>
                <a:ea typeface="+mn-ea"/>
                <a:cs typeface="+mn-cs"/>
              </a:rPr>
              <a:t>Pystyisitkö</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en-US" sz="1800" b="0" i="0" u="none" strike="noStrike" kern="1200" cap="none" spc="0" normalizeH="0" baseline="0" noProof="0" dirty="0" err="1">
                <a:ln>
                  <a:noFill/>
                </a:ln>
                <a:solidFill>
                  <a:prstClr val="black"/>
                </a:solidFill>
                <a:effectLst/>
                <a:uLnTx/>
                <a:uFillTx/>
                <a:latin typeface="Aptos" panose="02110004020202020204"/>
                <a:ea typeface="+mn-ea"/>
                <a:cs typeface="+mn-cs"/>
              </a:rPr>
              <a:t>itse</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en-US" sz="1800" b="0" i="0" u="none" strike="noStrike" kern="1200" cap="none" spc="0" normalizeH="0" baseline="0" noProof="0" dirty="0" err="1">
                <a:ln>
                  <a:noFill/>
                </a:ln>
                <a:solidFill>
                  <a:prstClr val="black"/>
                </a:solidFill>
                <a:effectLst/>
                <a:uLnTx/>
                <a:uFillTx/>
                <a:latin typeface="Aptos" panose="02110004020202020204"/>
                <a:ea typeface="+mn-ea"/>
                <a:cs typeface="+mn-cs"/>
              </a:rPr>
              <a:t>siihen</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en-US" sz="1800" b="0" i="0" u="none" strike="noStrike" kern="1200" cap="none" spc="0" normalizeH="0" baseline="0" noProof="0" dirty="0" err="1">
                <a:ln>
                  <a:noFill/>
                </a:ln>
                <a:solidFill>
                  <a:prstClr val="black"/>
                </a:solidFill>
                <a:effectLst/>
                <a:uLnTx/>
                <a:uFillTx/>
                <a:latin typeface="Aptos" panose="02110004020202020204"/>
                <a:ea typeface="+mn-ea"/>
                <a:cs typeface="+mn-cs"/>
              </a:rPr>
              <a:t>jos</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en-US" sz="1800" b="0" i="0" u="none" strike="noStrike" kern="1200" cap="none" spc="0" normalizeH="0" baseline="0" noProof="0" dirty="0" err="1">
                <a:ln>
                  <a:noFill/>
                </a:ln>
                <a:solidFill>
                  <a:prstClr val="black"/>
                </a:solidFill>
                <a:effectLst/>
                <a:uLnTx/>
                <a:uFillTx/>
                <a:latin typeface="Aptos" panose="02110004020202020204"/>
                <a:ea typeface="+mn-ea"/>
                <a:cs typeface="+mn-cs"/>
              </a:rPr>
              <a:t>olisit</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en-US" sz="1800" b="0" i="0" u="none" strike="noStrike" kern="1200" cap="none" spc="0" normalizeH="0" baseline="0" noProof="0" dirty="0" err="1">
                <a:ln>
                  <a:noFill/>
                </a:ln>
                <a:solidFill>
                  <a:prstClr val="black"/>
                </a:solidFill>
                <a:effectLst/>
                <a:uLnTx/>
                <a:uFillTx/>
                <a:latin typeface="Aptos" panose="02110004020202020204"/>
                <a:ea typeface="+mn-ea"/>
                <a:cs typeface="+mn-cs"/>
              </a:rPr>
              <a:t>masentunut</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en-US" sz="1800" b="0" i="0" u="none" strike="noStrike" kern="1200" cap="none" spc="0" normalizeH="0" baseline="0" noProof="0" dirty="0" err="1">
                <a:ln>
                  <a:noFill/>
                </a:ln>
                <a:solidFill>
                  <a:prstClr val="black"/>
                </a:solidFill>
                <a:effectLst/>
                <a:uLnTx/>
                <a:uFillTx/>
                <a:latin typeface="Aptos" panose="02110004020202020204"/>
                <a:ea typeface="+mn-ea"/>
                <a:cs typeface="+mn-cs"/>
              </a:rPr>
              <a:t>ahdistunut</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en-US" sz="1800" b="0" i="0" u="none" strike="noStrike" kern="1200" cap="none" spc="0" normalizeH="0" baseline="0" noProof="0" dirty="0" err="1">
                <a:ln>
                  <a:noFill/>
                </a:ln>
                <a:solidFill>
                  <a:prstClr val="black"/>
                </a:solidFill>
                <a:effectLst/>
                <a:uLnTx/>
                <a:uFillTx/>
                <a:latin typeface="Aptos" panose="02110004020202020204"/>
                <a:ea typeface="+mn-ea"/>
                <a:cs typeface="+mn-cs"/>
              </a:rPr>
              <a:t>ym</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Meidän</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en-US" sz="1800" b="0" i="0" u="none" strike="noStrike" kern="1200" cap="none" spc="0" normalizeH="0" baseline="0" noProof="0" dirty="0" err="1">
                <a:ln>
                  <a:noFill/>
                </a:ln>
                <a:solidFill>
                  <a:prstClr val="black"/>
                </a:solidFill>
                <a:effectLst/>
                <a:uLnTx/>
                <a:uFillTx/>
                <a:latin typeface="Aptos" panose="02110004020202020204"/>
                <a:ea typeface="+mn-ea"/>
                <a:cs typeface="+mn-cs"/>
              </a:rPr>
              <a:t>täytyy</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en-US" sz="1800" b="0" i="0" u="none" strike="noStrike" kern="1200" cap="none" spc="0" normalizeH="0" baseline="0" noProof="0" dirty="0" err="1">
                <a:ln>
                  <a:noFill/>
                </a:ln>
                <a:solidFill>
                  <a:prstClr val="black"/>
                </a:solidFill>
                <a:effectLst/>
                <a:uLnTx/>
                <a:uFillTx/>
                <a:latin typeface="Aptos" panose="02110004020202020204"/>
                <a:ea typeface="+mn-ea"/>
                <a:cs typeface="+mn-cs"/>
              </a:rPr>
              <a:t>neuvoa</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en-US" sz="1800" b="0" i="0" u="none" strike="noStrike" kern="1200" cap="none" spc="0" normalizeH="0" baseline="0" noProof="0" dirty="0" err="1">
                <a:ln>
                  <a:noFill/>
                </a:ln>
                <a:solidFill>
                  <a:prstClr val="black"/>
                </a:solidFill>
                <a:effectLst/>
                <a:uLnTx/>
                <a:uFillTx/>
                <a:latin typeface="Aptos" panose="02110004020202020204"/>
                <a:ea typeface="+mn-ea"/>
                <a:cs typeface="+mn-cs"/>
              </a:rPr>
              <a:t>ohjata</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en-US" sz="1800" b="0" i="0" u="none" strike="noStrike" kern="1200" cap="none" spc="0" normalizeH="0" baseline="0" noProof="0" dirty="0" err="1">
                <a:ln>
                  <a:noFill/>
                </a:ln>
                <a:solidFill>
                  <a:prstClr val="black"/>
                </a:solidFill>
                <a:effectLst/>
                <a:uLnTx/>
                <a:uFillTx/>
                <a:latin typeface="Aptos" panose="02110004020202020204"/>
                <a:ea typeface="+mn-ea"/>
                <a:cs typeface="+mn-cs"/>
              </a:rPr>
              <a:t>kannustaa</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en-US" sz="1800" b="0" i="0" u="none" strike="noStrike" kern="1200" cap="none" spc="0" normalizeH="0" baseline="0" noProof="0" dirty="0" err="1">
                <a:ln>
                  <a:noFill/>
                </a:ln>
                <a:solidFill>
                  <a:prstClr val="black"/>
                </a:solidFill>
                <a:effectLst/>
                <a:uLnTx/>
                <a:uFillTx/>
                <a:latin typeface="Aptos" panose="02110004020202020204"/>
                <a:ea typeface="+mn-ea"/>
                <a:cs typeface="+mn-cs"/>
              </a:rPr>
              <a:t>tsempata</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ja </a:t>
            </a:r>
            <a:r>
              <a:rPr kumimoji="0" lang="en-US" sz="1800" b="0" i="0" u="none" strike="noStrike" kern="1200" cap="none" spc="0" normalizeH="0" baseline="0" noProof="0" dirty="0" err="1">
                <a:ln>
                  <a:noFill/>
                </a:ln>
                <a:solidFill>
                  <a:prstClr val="black"/>
                </a:solidFill>
                <a:effectLst/>
                <a:uLnTx/>
                <a:uFillTx/>
                <a:latin typeface="Aptos" panose="02110004020202020204"/>
                <a:ea typeface="+mn-ea"/>
                <a:cs typeface="+mn-cs"/>
              </a:rPr>
              <a:t>luoda</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en-US" sz="1800" b="0" i="0" u="none" strike="noStrike" kern="1200" cap="none" spc="0" normalizeH="0" baseline="0" noProof="0" dirty="0" err="1">
                <a:ln>
                  <a:noFill/>
                </a:ln>
                <a:solidFill>
                  <a:prstClr val="black"/>
                </a:solidFill>
                <a:effectLst/>
                <a:uLnTx/>
                <a:uFillTx/>
                <a:latin typeface="Aptos" panose="02110004020202020204"/>
                <a:ea typeface="+mn-ea"/>
                <a:cs typeface="+mn-cs"/>
              </a:rPr>
              <a:t>toiveikkuutta</a:t>
            </a: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800" b="1" i="0" u="none" strike="noStrike" kern="1200" cap="none" spc="0" normalizeH="0" baseline="0" noProof="0" dirty="0" err="1">
                <a:ln>
                  <a:noFill/>
                </a:ln>
                <a:solidFill>
                  <a:prstClr val="black"/>
                </a:solidFill>
                <a:effectLst/>
                <a:uLnTx/>
                <a:uFillTx/>
                <a:latin typeface="Aptos" panose="02110004020202020204"/>
                <a:ea typeface="+mn-ea"/>
                <a:cs typeface="+mn-cs"/>
              </a:rPr>
              <a:t>Nuori</a:t>
            </a: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en-US" sz="1800" b="1" i="0" u="none" strike="noStrike" kern="1200" cap="none" spc="0" normalizeH="0" baseline="0" noProof="0" dirty="0" err="1">
                <a:ln>
                  <a:noFill/>
                </a:ln>
                <a:solidFill>
                  <a:prstClr val="black"/>
                </a:solidFill>
                <a:effectLst/>
                <a:uLnTx/>
                <a:uFillTx/>
                <a:latin typeface="Aptos" panose="02110004020202020204"/>
                <a:ea typeface="+mn-ea"/>
                <a:cs typeface="+mn-cs"/>
              </a:rPr>
              <a:t>ei</a:t>
            </a: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en-US" sz="1800" b="1" i="0" u="none" strike="noStrike" kern="1200" cap="none" spc="0" normalizeH="0" baseline="0" noProof="0" dirty="0" err="1">
                <a:ln>
                  <a:noFill/>
                </a:ln>
                <a:solidFill>
                  <a:prstClr val="black"/>
                </a:solidFill>
                <a:effectLst/>
                <a:uLnTx/>
                <a:uFillTx/>
                <a:latin typeface="Aptos" panose="02110004020202020204"/>
                <a:ea typeface="+mn-ea"/>
                <a:cs typeface="+mn-cs"/>
              </a:rPr>
              <a:t>voi</a:t>
            </a: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en-US" sz="1800" b="1" i="0" u="none" strike="noStrike" kern="1200" cap="none" spc="0" normalizeH="0" baseline="0" noProof="0" dirty="0" err="1">
                <a:ln>
                  <a:noFill/>
                </a:ln>
                <a:solidFill>
                  <a:prstClr val="black"/>
                </a:solidFill>
                <a:effectLst/>
                <a:uLnTx/>
                <a:uFillTx/>
                <a:latin typeface="Aptos" panose="02110004020202020204"/>
                <a:ea typeface="+mn-ea"/>
                <a:cs typeface="+mn-cs"/>
              </a:rPr>
              <a:t>itse</a:t>
            </a: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en-US" sz="1800" b="1" i="0" u="none" strike="noStrike" kern="1200" cap="none" spc="0" normalizeH="0" baseline="0" noProof="0" dirty="0" err="1">
                <a:ln>
                  <a:noFill/>
                </a:ln>
                <a:solidFill>
                  <a:prstClr val="black"/>
                </a:solidFill>
                <a:effectLst/>
                <a:uLnTx/>
                <a:uFillTx/>
                <a:latin typeface="Aptos" panose="02110004020202020204"/>
                <a:ea typeface="+mn-ea"/>
                <a:cs typeface="+mn-cs"/>
              </a:rPr>
              <a:t>tehdä</a:t>
            </a: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en-US" sz="1800" b="1" i="0" u="none" strike="noStrike" kern="1200" cap="none" spc="0" normalizeH="0" baseline="0" noProof="0" dirty="0" err="1">
                <a:ln>
                  <a:noFill/>
                </a:ln>
                <a:solidFill>
                  <a:prstClr val="black"/>
                </a:solidFill>
                <a:effectLst/>
                <a:uLnTx/>
                <a:uFillTx/>
                <a:latin typeface="Aptos" panose="02110004020202020204"/>
                <a:ea typeface="+mn-ea"/>
                <a:cs typeface="+mn-cs"/>
              </a:rPr>
              <a:t>kaikkea</a:t>
            </a: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en-US" sz="1800" b="1" i="0" u="none" strike="noStrike" kern="1200" cap="none" spc="0" normalizeH="0" baseline="0" noProof="0" dirty="0" err="1">
                <a:ln>
                  <a:noFill/>
                </a:ln>
                <a:solidFill>
                  <a:prstClr val="black"/>
                </a:solidFill>
                <a:effectLst/>
                <a:uLnTx/>
                <a:uFillTx/>
                <a:latin typeface="Aptos" panose="02110004020202020204"/>
                <a:ea typeface="+mn-ea"/>
                <a:cs typeface="+mn-cs"/>
              </a:rPr>
              <a:t>työtä</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en-US" sz="1800" b="0" i="0" u="none" strike="noStrike" kern="1200" cap="none" spc="0" normalizeH="0" baseline="0" noProof="0" dirty="0" err="1">
                <a:ln>
                  <a:noFill/>
                </a:ln>
                <a:solidFill>
                  <a:prstClr val="black"/>
                </a:solidFill>
                <a:effectLst/>
                <a:uLnTx/>
                <a:uFillTx/>
                <a:latin typeface="Aptos" panose="02110004020202020204"/>
                <a:ea typeface="+mn-ea"/>
                <a:cs typeface="+mn-cs"/>
              </a:rPr>
              <a:t>siihen</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en-US" sz="1800" b="0" i="0" u="none" strike="noStrike" kern="1200" cap="none" spc="0" normalizeH="0" baseline="0" noProof="0" dirty="0" err="1">
                <a:ln>
                  <a:noFill/>
                </a:ln>
                <a:solidFill>
                  <a:prstClr val="black"/>
                </a:solidFill>
                <a:effectLst/>
                <a:uLnTx/>
                <a:uFillTx/>
                <a:latin typeface="Aptos" panose="02110004020202020204"/>
                <a:ea typeface="+mn-ea"/>
                <a:cs typeface="+mn-cs"/>
              </a:rPr>
              <a:t>tarvitaan</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en-US" sz="1800" b="0" i="0" u="none" strike="noStrike" kern="1200" cap="none" spc="0" normalizeH="0" baseline="0" noProof="0" dirty="0" err="1">
                <a:ln>
                  <a:noFill/>
                </a:ln>
                <a:solidFill>
                  <a:prstClr val="black"/>
                </a:solidFill>
                <a:effectLst/>
                <a:uLnTx/>
                <a:uFillTx/>
                <a:latin typeface="Aptos" panose="02110004020202020204"/>
                <a:ea typeface="+mn-ea"/>
                <a:cs typeface="+mn-cs"/>
              </a:rPr>
              <a:t>myös</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en-US" sz="1800" b="0" i="0" u="none" strike="noStrike" kern="1200" cap="none" spc="0" normalizeH="0" baseline="0" noProof="0" dirty="0" err="1">
                <a:ln>
                  <a:noFill/>
                </a:ln>
                <a:solidFill>
                  <a:prstClr val="black"/>
                </a:solidFill>
                <a:effectLst/>
                <a:uLnTx/>
                <a:uFillTx/>
                <a:latin typeface="Aptos" panose="02110004020202020204"/>
                <a:ea typeface="+mn-ea"/>
                <a:cs typeface="+mn-cs"/>
              </a:rPr>
              <a:t>aikuisia</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en-US" sz="1800" b="0" i="0" u="none" strike="noStrike" kern="1200" cap="none" spc="0" normalizeH="0" baseline="0" noProof="0" dirty="0" err="1">
                <a:ln>
                  <a:noFill/>
                </a:ln>
                <a:solidFill>
                  <a:prstClr val="black"/>
                </a:solidFill>
                <a:effectLst/>
                <a:uLnTx/>
                <a:uFillTx/>
                <a:latin typeface="Aptos" panose="02110004020202020204"/>
                <a:ea typeface="+mn-ea"/>
                <a:cs typeface="+mn-cs"/>
              </a:rPr>
              <a:t>näyttämään</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en-US" sz="1800" b="0" i="0" u="none" strike="noStrike" kern="1200" cap="none" spc="0" normalizeH="0" baseline="0" noProof="0" dirty="0" err="1">
                <a:ln>
                  <a:noFill/>
                </a:ln>
                <a:solidFill>
                  <a:prstClr val="black"/>
                </a:solidFill>
                <a:effectLst/>
                <a:uLnTx/>
                <a:uFillTx/>
                <a:latin typeface="Aptos" panose="02110004020202020204"/>
                <a:ea typeface="+mn-ea"/>
                <a:cs typeface="+mn-cs"/>
              </a:rPr>
              <a:t>esimerkkiä</a:t>
            </a: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9981757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 name="Rectangle 33">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Otsikko 1">
            <a:extLst>
              <a:ext uri="{FF2B5EF4-FFF2-40B4-BE49-F238E27FC236}">
                <a16:creationId xmlns:a16="http://schemas.microsoft.com/office/drawing/2014/main" id="{358BE2A3-A3F9-0F51-7151-B5DE62CAE0A1}"/>
              </a:ext>
            </a:extLst>
          </p:cNvPr>
          <p:cNvSpPr>
            <a:spLocks noGrp="1"/>
          </p:cNvSpPr>
          <p:nvPr>
            <p:ph type="title"/>
          </p:nvPr>
        </p:nvSpPr>
        <p:spPr>
          <a:xfrm>
            <a:off x="838201" y="365125"/>
            <a:ext cx="5251316" cy="462189"/>
          </a:xfrm>
        </p:spPr>
        <p:txBody>
          <a:bodyPr>
            <a:normAutofit fontScale="90000"/>
          </a:bodyPr>
          <a:lstStyle/>
          <a:p>
            <a:r>
              <a:rPr lang="fi-FI" dirty="0"/>
              <a:t>Ratkaisukeskeisyys</a:t>
            </a:r>
          </a:p>
        </p:txBody>
      </p:sp>
      <p:sp>
        <p:nvSpPr>
          <p:cNvPr id="3" name="Sisällön paikkamerkki 2">
            <a:extLst>
              <a:ext uri="{FF2B5EF4-FFF2-40B4-BE49-F238E27FC236}">
                <a16:creationId xmlns:a16="http://schemas.microsoft.com/office/drawing/2014/main" id="{DDAA7C6E-C3A3-9461-0FA1-BB1A06D9A993}"/>
              </a:ext>
            </a:extLst>
          </p:cNvPr>
          <p:cNvSpPr>
            <a:spLocks noGrp="1"/>
          </p:cNvSpPr>
          <p:nvPr>
            <p:ph idx="1"/>
          </p:nvPr>
        </p:nvSpPr>
        <p:spPr>
          <a:xfrm>
            <a:off x="326571" y="1251858"/>
            <a:ext cx="6041571" cy="5442856"/>
          </a:xfrm>
        </p:spPr>
        <p:txBody>
          <a:bodyPr>
            <a:normAutofit fontScale="77500" lnSpcReduction="20000"/>
          </a:bodyPr>
          <a:lstStyle/>
          <a:p>
            <a:r>
              <a:rPr lang="fi-FI" sz="2000" dirty="0"/>
              <a:t>Kaikkea ei voida tehdä, mutta paljon voidaan.                          Tärkeää </a:t>
            </a:r>
            <a:r>
              <a:rPr lang="fi-FI" sz="2000"/>
              <a:t>on aina mennä </a:t>
            </a:r>
            <a:r>
              <a:rPr lang="fi-FI" sz="2000" dirty="0"/>
              <a:t>eteenpäin.</a:t>
            </a:r>
          </a:p>
          <a:p>
            <a:endParaRPr lang="fi-FI" sz="2000" dirty="0"/>
          </a:p>
          <a:p>
            <a:pPr>
              <a:buFontTx/>
              <a:buChar char="-"/>
            </a:pPr>
            <a:r>
              <a:rPr lang="fi-FI" sz="2000" b="1" dirty="0"/>
              <a:t>Nuori toimii ja tekee sen hetkisen parhaansa mukaan</a:t>
            </a:r>
          </a:p>
          <a:p>
            <a:pPr>
              <a:buFontTx/>
              <a:buChar char="-"/>
            </a:pPr>
            <a:endParaRPr lang="fi-FI" sz="2000" b="1" dirty="0"/>
          </a:p>
          <a:p>
            <a:pPr>
              <a:buFontTx/>
              <a:buChar char="-"/>
            </a:pPr>
            <a:r>
              <a:rPr lang="fi-FI" sz="2000" b="1" dirty="0"/>
              <a:t>Oire -&gt; Tämän hetkinen keino selviytyä</a:t>
            </a:r>
          </a:p>
          <a:p>
            <a:pPr>
              <a:buFontTx/>
              <a:buChar char="-"/>
            </a:pPr>
            <a:endParaRPr lang="fi-FI" sz="2000" b="1" dirty="0"/>
          </a:p>
          <a:p>
            <a:pPr>
              <a:buFontTx/>
              <a:buChar char="-"/>
            </a:pPr>
            <a:r>
              <a:rPr lang="fi-FI" sz="2000" dirty="0"/>
              <a:t>Tärkeä </a:t>
            </a:r>
            <a:r>
              <a:rPr lang="fi-FI" sz="2000" b="1" dirty="0"/>
              <a:t>opettaa toimimaan toisin</a:t>
            </a:r>
            <a:r>
              <a:rPr lang="fi-FI" sz="2000" dirty="0"/>
              <a:t>, luottamaan itseensä ja ponnistelemaan ja haastamaan itseään hieman</a:t>
            </a:r>
          </a:p>
          <a:p>
            <a:pPr>
              <a:buFontTx/>
              <a:buChar char="-"/>
            </a:pPr>
            <a:endParaRPr lang="fi-FI" sz="2000" dirty="0"/>
          </a:p>
          <a:p>
            <a:r>
              <a:rPr lang="fi-FI" sz="2000" b="1" dirty="0"/>
              <a:t>Nuori ei ole mahdoton -&gt; Siltä puuttuu vain taitoja toimia eri tavalla. -&gt; </a:t>
            </a:r>
            <a:r>
              <a:rPr lang="fi-FI" sz="2000" dirty="0"/>
              <a:t>Taidot tavoitteeksi</a:t>
            </a:r>
          </a:p>
          <a:p>
            <a:pPr marL="0" indent="0">
              <a:buNone/>
            </a:pPr>
            <a:endParaRPr lang="fi-FI" sz="2000" dirty="0"/>
          </a:p>
          <a:p>
            <a:r>
              <a:rPr lang="fi-FI" sz="2000" dirty="0"/>
              <a:t>Ongelmat johtuvat mistä johtuvat</a:t>
            </a:r>
          </a:p>
          <a:p>
            <a:pPr marL="0" indent="0">
              <a:buNone/>
            </a:pPr>
            <a:r>
              <a:rPr lang="fi-FI" sz="2000" b="1" dirty="0"/>
              <a:t>      Tärkeämpää on tietää mikä ongelmia ylläpitää</a:t>
            </a:r>
          </a:p>
          <a:p>
            <a:endParaRPr lang="fi-FI" sz="2000" dirty="0"/>
          </a:p>
          <a:p>
            <a:pPr>
              <a:buFontTx/>
              <a:buChar char="-"/>
            </a:pPr>
            <a:r>
              <a:rPr lang="fi-FI" sz="2000" dirty="0"/>
              <a:t>Kukaan ei halua kuulla pelkkää negatiivista, älä siis riko palautteella!</a:t>
            </a:r>
          </a:p>
          <a:p>
            <a:pPr marL="0" indent="0">
              <a:buNone/>
            </a:pPr>
            <a:r>
              <a:rPr lang="fi-FI" sz="2000" dirty="0"/>
              <a:t>      Tapa puhua ja tapa toimia ongelmien ympärillä voi ylläpitää niitä</a:t>
            </a:r>
          </a:p>
          <a:p>
            <a:pPr>
              <a:buFontTx/>
              <a:buChar char="-"/>
            </a:pPr>
            <a:endParaRPr lang="fi-FI" sz="2000" dirty="0"/>
          </a:p>
        </p:txBody>
      </p:sp>
      <p:pic>
        <p:nvPicPr>
          <p:cNvPr id="19" name="Kuva 18" descr="Kuva, joka sisältää kohteen henkilö, seinä, vaate, sisä-&#10;&#10;Tekoälyn generoima sisältö voi olla virheellistä.">
            <a:extLst>
              <a:ext uri="{FF2B5EF4-FFF2-40B4-BE49-F238E27FC236}">
                <a16:creationId xmlns:a16="http://schemas.microsoft.com/office/drawing/2014/main" id="{0DFE9AF6-9554-72D8-FAD2-FFC8236A322F}"/>
              </a:ext>
            </a:extLst>
          </p:cNvPr>
          <p:cNvPicPr>
            <a:picLocks noChangeAspect="1"/>
          </p:cNvPicPr>
          <p:nvPr/>
        </p:nvPicPr>
        <p:blipFill>
          <a:blip r:embed="rId2">
            <a:extLst>
              <a:ext uri="{28A0092B-C50C-407E-A947-70E740481C1C}">
                <a14:useLocalDpi xmlns:a14="http://schemas.microsoft.com/office/drawing/2010/main" val="0"/>
              </a:ext>
            </a:extLst>
          </a:blip>
          <a:srcRect r="13054"/>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39050582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Picture 4" descr="Käsi – aurinko">
            <a:extLst>
              <a:ext uri="{FF2B5EF4-FFF2-40B4-BE49-F238E27FC236}">
                <a16:creationId xmlns:a16="http://schemas.microsoft.com/office/drawing/2014/main" id="{5BF9D334-256D-CB3B-96BD-56884A972DC4}"/>
              </a:ext>
            </a:extLst>
          </p:cNvPr>
          <p:cNvPicPr>
            <a:picLocks noChangeAspect="1"/>
          </p:cNvPicPr>
          <p:nvPr/>
        </p:nvPicPr>
        <p:blipFill>
          <a:blip r:embed="rId2"/>
          <a:srcRect l="5531" r="2" b="2"/>
          <a:stretch/>
        </p:blipFill>
        <p:spPr>
          <a:xfrm>
            <a:off x="1" y="10"/>
            <a:ext cx="9669642" cy="6857990"/>
          </a:xfrm>
          <a:prstGeom prst="rect">
            <a:avLst/>
          </a:prstGeom>
        </p:spPr>
      </p:pic>
      <p:sp>
        <p:nvSpPr>
          <p:cNvPr id="21" name="Rectangle 2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 name="Otsikko 1">
            <a:extLst>
              <a:ext uri="{FF2B5EF4-FFF2-40B4-BE49-F238E27FC236}">
                <a16:creationId xmlns:a16="http://schemas.microsoft.com/office/drawing/2014/main" id="{BA4E6958-DFAD-0E22-2E6E-C06ABAAF8A2B}"/>
              </a:ext>
            </a:extLst>
          </p:cNvPr>
          <p:cNvSpPr>
            <a:spLocks noGrp="1"/>
          </p:cNvSpPr>
          <p:nvPr>
            <p:ph type="title"/>
          </p:nvPr>
        </p:nvSpPr>
        <p:spPr>
          <a:xfrm>
            <a:off x="1186543" y="778782"/>
            <a:ext cx="5431971" cy="1648732"/>
          </a:xfrm>
        </p:spPr>
        <p:txBody>
          <a:bodyPr>
            <a:normAutofit/>
          </a:bodyPr>
          <a:lstStyle/>
          <a:p>
            <a:pPr algn="ctr"/>
            <a:r>
              <a:rPr lang="fi-FI" sz="3600" b="1" dirty="0"/>
              <a:t>Tärkeää että sanoitetaan toiveikkuutta!</a:t>
            </a:r>
          </a:p>
        </p:txBody>
      </p:sp>
      <p:sp>
        <p:nvSpPr>
          <p:cNvPr id="3" name="Sisällön paikkamerkki 2">
            <a:extLst>
              <a:ext uri="{FF2B5EF4-FFF2-40B4-BE49-F238E27FC236}">
                <a16:creationId xmlns:a16="http://schemas.microsoft.com/office/drawing/2014/main" id="{281AEE7D-1972-3DA0-90CB-5317B9905423}"/>
              </a:ext>
            </a:extLst>
          </p:cNvPr>
          <p:cNvSpPr>
            <a:spLocks noGrp="1"/>
          </p:cNvSpPr>
          <p:nvPr>
            <p:ph idx="1"/>
          </p:nvPr>
        </p:nvSpPr>
        <p:spPr>
          <a:xfrm>
            <a:off x="7326086" y="1001486"/>
            <a:ext cx="4397828" cy="5491389"/>
          </a:xfrm>
        </p:spPr>
        <p:txBody>
          <a:bodyPr>
            <a:normAutofit lnSpcReduction="10000"/>
          </a:bodyPr>
          <a:lstStyle/>
          <a:p>
            <a:pPr marL="0" indent="0">
              <a:buNone/>
            </a:pPr>
            <a:r>
              <a:rPr lang="fi-FI" sz="1800" b="1" dirty="0"/>
              <a:t>”</a:t>
            </a:r>
            <a:r>
              <a:rPr lang="fi-FI" sz="1800" b="1" dirty="0" err="1"/>
              <a:t>Tää</a:t>
            </a:r>
            <a:r>
              <a:rPr lang="fi-FI" sz="1800" b="1" dirty="0"/>
              <a:t> tulee onnistumaan!”  Alkaa tarttua nuoreen ja nuori alkaa uskoa itsekin muutokseen, kun luottaa aikuisen toiveikkuuteen</a:t>
            </a:r>
          </a:p>
          <a:p>
            <a:pPr marL="0" indent="0">
              <a:buNone/>
            </a:pPr>
            <a:endParaRPr lang="fi-FI" sz="1800" b="1" dirty="0"/>
          </a:p>
          <a:p>
            <a:pPr marL="0" indent="0">
              <a:buNone/>
            </a:pPr>
            <a:r>
              <a:rPr lang="fi-FI" sz="1800" b="1" dirty="0"/>
              <a:t>”Yhdessä päästään eteenpäin!”</a:t>
            </a:r>
          </a:p>
          <a:p>
            <a:pPr marL="0" indent="0">
              <a:buNone/>
            </a:pPr>
            <a:endParaRPr lang="fi-FI" sz="1800" b="1" dirty="0"/>
          </a:p>
          <a:p>
            <a:pPr marL="0" indent="0">
              <a:buNone/>
            </a:pPr>
            <a:r>
              <a:rPr lang="fi-FI" sz="1800" b="1" dirty="0"/>
              <a:t>”Huomaan että sinun on vaikeaa puhua..”</a:t>
            </a:r>
          </a:p>
          <a:p>
            <a:pPr marL="0" indent="0">
              <a:buNone/>
            </a:pPr>
            <a:endParaRPr lang="fi-FI" sz="1800" b="1" dirty="0"/>
          </a:p>
          <a:p>
            <a:pPr marL="0" indent="0">
              <a:buNone/>
            </a:pPr>
            <a:r>
              <a:rPr lang="fi-FI" sz="1800" b="1" dirty="0"/>
              <a:t>”Tulkitsenko oikein, jos toteat..?”</a:t>
            </a:r>
          </a:p>
          <a:p>
            <a:r>
              <a:rPr lang="fi-FI" sz="1800" b="1" dirty="0"/>
              <a:t>Houkutella käyttäytymisen muutokseen. </a:t>
            </a:r>
          </a:p>
          <a:p>
            <a:r>
              <a:rPr lang="fi-FI" sz="1800" b="1" dirty="0"/>
              <a:t>”Mitä voisit tehdä toisin?”</a:t>
            </a:r>
          </a:p>
          <a:p>
            <a:endParaRPr lang="fi-FI" sz="1800" b="1" dirty="0"/>
          </a:p>
          <a:p>
            <a:pPr marL="0" indent="0">
              <a:buNone/>
            </a:pPr>
            <a:r>
              <a:rPr lang="fi-FI" sz="1800" b="1" dirty="0"/>
              <a:t>” Tavoite, antaa tulla kuulluksi ja ymmärretyksi”</a:t>
            </a:r>
          </a:p>
        </p:txBody>
      </p:sp>
    </p:spTree>
    <p:extLst>
      <p:ext uri="{BB962C8B-B14F-4D97-AF65-F5344CB8AC3E}">
        <p14:creationId xmlns:p14="http://schemas.microsoft.com/office/powerpoint/2010/main" val="17456552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cxnSp>
        <p:nvCxnSpPr>
          <p:cNvPr id="55" name="Straight Connector 54">
            <a:extLst>
              <a:ext uri="{FF2B5EF4-FFF2-40B4-BE49-F238E27FC236}">
                <a16:creationId xmlns:a16="http://schemas.microsoft.com/office/drawing/2014/main" id="{430127AE-B29E-4FDF-99D2-A2F1E7003F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20240" y="2176009"/>
            <a:ext cx="8770571" cy="0"/>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57" name="Rectangle 56">
            <a:extLst>
              <a:ext uri="{FF2B5EF4-FFF2-40B4-BE49-F238E27FC236}">
                <a16:creationId xmlns:a16="http://schemas.microsoft.com/office/drawing/2014/main" id="{10CE40DC-5723-449B-A365-A61D8C262E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24" name="Picture 3">
            <a:extLst>
              <a:ext uri="{FF2B5EF4-FFF2-40B4-BE49-F238E27FC236}">
                <a16:creationId xmlns:a16="http://schemas.microsoft.com/office/drawing/2014/main" id="{F3287A2C-343F-4EE1-6C91-52D58D83372F}"/>
              </a:ext>
            </a:extLst>
          </p:cNvPr>
          <p:cNvPicPr>
            <a:picLocks noChangeAspect="1"/>
          </p:cNvPicPr>
          <p:nvPr/>
        </p:nvPicPr>
        <p:blipFill rotWithShape="1">
          <a:blip r:embed="rId2"/>
          <a:srcRect t="20193" r="-1" b="-1"/>
          <a:stretch/>
        </p:blipFill>
        <p:spPr>
          <a:xfrm>
            <a:off x="3048" y="10"/>
            <a:ext cx="12188952" cy="6857990"/>
          </a:xfrm>
          <a:prstGeom prst="rect">
            <a:avLst/>
          </a:prstGeom>
        </p:spPr>
      </p:pic>
      <p:sp>
        <p:nvSpPr>
          <p:cNvPr id="59" name="Freeform: Shape 58">
            <a:extLst>
              <a:ext uri="{FF2B5EF4-FFF2-40B4-BE49-F238E27FC236}">
                <a16:creationId xmlns:a16="http://schemas.microsoft.com/office/drawing/2014/main" id="{28207E96-6DFF-4119-B2EA-3299067D2F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42598" y="0"/>
            <a:ext cx="10189600" cy="6858000"/>
          </a:xfrm>
          <a:custGeom>
            <a:avLst/>
            <a:gdLst>
              <a:gd name="connsiteX0" fmla="*/ 8513625 w 10189600"/>
              <a:gd name="connsiteY0" fmla="*/ 0 h 6858000"/>
              <a:gd name="connsiteX1" fmla="*/ 1434689 w 10189600"/>
              <a:gd name="connsiteY1" fmla="*/ 0 h 6858000"/>
              <a:gd name="connsiteX2" fmla="*/ 1271976 w 10189600"/>
              <a:gd name="connsiteY2" fmla="*/ 160651 h 6858000"/>
              <a:gd name="connsiteX3" fmla="*/ 0 w 10189600"/>
              <a:gd name="connsiteY3" fmla="*/ 3879329 h 6858000"/>
              <a:gd name="connsiteX4" fmla="*/ 1565101 w 10189600"/>
              <a:gd name="connsiteY4" fmla="*/ 6659296 h 6858000"/>
              <a:gd name="connsiteX5" fmla="*/ 1789426 w 10189600"/>
              <a:gd name="connsiteY5" fmla="*/ 6858000 h 6858000"/>
              <a:gd name="connsiteX6" fmla="*/ 8868328 w 10189600"/>
              <a:gd name="connsiteY6" fmla="*/ 6858000 h 6858000"/>
              <a:gd name="connsiteX7" fmla="*/ 8925683 w 10189600"/>
              <a:gd name="connsiteY7" fmla="*/ 6804604 h 6858000"/>
              <a:gd name="connsiteX8" fmla="*/ 10189600 w 10189600"/>
              <a:gd name="connsiteY8" fmla="*/ 4217082 h 6858000"/>
              <a:gd name="connsiteX9" fmla="*/ 8536469 w 10189600"/>
              <a:gd name="connsiteY9" fmla="*/ 1746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189600" h="6858000">
                <a:moveTo>
                  <a:pt x="8513625" y="0"/>
                </a:moveTo>
                <a:lnTo>
                  <a:pt x="1434689" y="0"/>
                </a:lnTo>
                <a:lnTo>
                  <a:pt x="1271976" y="160651"/>
                </a:lnTo>
                <a:cubicBezTo>
                  <a:pt x="451613" y="1030749"/>
                  <a:pt x="0" y="2373165"/>
                  <a:pt x="0" y="3879329"/>
                </a:cubicBezTo>
                <a:cubicBezTo>
                  <a:pt x="0" y="5207145"/>
                  <a:pt x="731040" y="5919527"/>
                  <a:pt x="1565101" y="6659296"/>
                </a:cubicBezTo>
                <a:lnTo>
                  <a:pt x="1789426" y="6858000"/>
                </a:lnTo>
                <a:lnTo>
                  <a:pt x="8868328" y="6858000"/>
                </a:lnTo>
                <a:lnTo>
                  <a:pt x="8925683" y="6804604"/>
                </a:lnTo>
                <a:cubicBezTo>
                  <a:pt x="9627437" y="6132444"/>
                  <a:pt x="10189600" y="5418356"/>
                  <a:pt x="10189600" y="4217082"/>
                </a:cubicBezTo>
                <a:cubicBezTo>
                  <a:pt x="10189600" y="2437327"/>
                  <a:pt x="9597144" y="878708"/>
                  <a:pt x="8536469" y="17461"/>
                </a:cubicBezTo>
                <a:close/>
              </a:path>
            </a:pathLst>
          </a:cu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61" name="Freeform: Shape 60">
            <a:extLst>
              <a:ext uri="{FF2B5EF4-FFF2-40B4-BE49-F238E27FC236}">
                <a16:creationId xmlns:a16="http://schemas.microsoft.com/office/drawing/2014/main" id="{9E223C86-12C5-4A60-A21A-D7FC75EFC6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57813" y="0"/>
            <a:ext cx="1323453" cy="6858000"/>
          </a:xfrm>
          <a:custGeom>
            <a:avLst/>
            <a:gdLst>
              <a:gd name="connsiteX0" fmla="*/ 28443 w 1323453"/>
              <a:gd name="connsiteY0" fmla="*/ 0 h 6858000"/>
              <a:gd name="connsiteX1" fmla="*/ 10519 w 1323453"/>
              <a:gd name="connsiteY1" fmla="*/ 0 h 6858000"/>
              <a:gd name="connsiteX2" fmla="*/ 37377 w 1323453"/>
              <a:gd name="connsiteY2" fmla="*/ 27367 h 6858000"/>
              <a:gd name="connsiteX3" fmla="*/ 1297455 w 1323453"/>
              <a:gd name="connsiteY3" fmla="*/ 4282319 h 6858000"/>
              <a:gd name="connsiteX4" fmla="*/ 248584 w 1323453"/>
              <a:gd name="connsiteY4" fmla="*/ 6615157 h 6858000"/>
              <a:gd name="connsiteX5" fmla="*/ 0 w 1323453"/>
              <a:gd name="connsiteY5" fmla="*/ 6858000 h 6858000"/>
              <a:gd name="connsiteX6" fmla="*/ 19869 w 1323453"/>
              <a:gd name="connsiteY6" fmla="*/ 6858000 h 6858000"/>
              <a:gd name="connsiteX7" fmla="*/ 267461 w 1323453"/>
              <a:gd name="connsiteY7" fmla="*/ 6616128 h 6858000"/>
              <a:gd name="connsiteX8" fmla="*/ 1316330 w 1323453"/>
              <a:gd name="connsiteY8" fmla="*/ 4283289 h 6858000"/>
              <a:gd name="connsiteX9" fmla="*/ 56253 w 1323453"/>
              <a:gd name="connsiteY9" fmla="*/ 2833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23453" h="6858000">
                <a:moveTo>
                  <a:pt x="28443" y="0"/>
                </a:moveTo>
                <a:lnTo>
                  <a:pt x="10519" y="0"/>
                </a:lnTo>
                <a:lnTo>
                  <a:pt x="37377" y="27367"/>
                </a:lnTo>
                <a:cubicBezTo>
                  <a:pt x="919519" y="995374"/>
                  <a:pt x="1367465" y="2551123"/>
                  <a:pt x="1297455" y="4282319"/>
                </a:cubicBezTo>
                <a:cubicBezTo>
                  <a:pt x="1254252" y="5350659"/>
                  <a:pt x="821705" y="6026831"/>
                  <a:pt x="248584" y="6615157"/>
                </a:cubicBezTo>
                <a:lnTo>
                  <a:pt x="0" y="6858000"/>
                </a:lnTo>
                <a:lnTo>
                  <a:pt x="19869" y="6858000"/>
                </a:lnTo>
                <a:lnTo>
                  <a:pt x="267461" y="6616128"/>
                </a:lnTo>
                <a:cubicBezTo>
                  <a:pt x="840581" y="6027802"/>
                  <a:pt x="1273128" y="5351630"/>
                  <a:pt x="1316330" y="4283289"/>
                </a:cubicBezTo>
                <a:cubicBezTo>
                  <a:pt x="1386340" y="2552094"/>
                  <a:pt x="938396" y="996343"/>
                  <a:pt x="56253" y="28337"/>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63" name="Freeform: Shape 62">
            <a:extLst>
              <a:ext uri="{FF2B5EF4-FFF2-40B4-BE49-F238E27FC236}">
                <a16:creationId xmlns:a16="http://schemas.microsoft.com/office/drawing/2014/main" id="{FA573AF0-3C0B-4895-A7A6-F41B032115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8645" y="0"/>
            <a:ext cx="1561993" cy="6858000"/>
          </a:xfrm>
          <a:custGeom>
            <a:avLst/>
            <a:gdLst>
              <a:gd name="connsiteX0" fmla="*/ 1544228 w 1561993"/>
              <a:gd name="connsiteY0" fmla="*/ 0 h 6858000"/>
              <a:gd name="connsiteX1" fmla="*/ 1561993 w 1561993"/>
              <a:gd name="connsiteY1" fmla="*/ 0 h 6858000"/>
              <a:gd name="connsiteX2" fmla="*/ 1540943 w 1561993"/>
              <a:gd name="connsiteY2" fmla="*/ 17040 h 6858000"/>
              <a:gd name="connsiteX3" fmla="*/ 17765 w 1561993"/>
              <a:gd name="connsiteY3" fmla="*/ 4115040 h 6858000"/>
              <a:gd name="connsiteX4" fmla="*/ 1142901 w 1561993"/>
              <a:gd name="connsiteY4" fmla="*/ 6599739 h 6858000"/>
              <a:gd name="connsiteX5" fmla="*/ 1403744 w 1561993"/>
              <a:gd name="connsiteY5" fmla="*/ 6858000 h 6858000"/>
              <a:gd name="connsiteX6" fmla="*/ 1385980 w 1561993"/>
              <a:gd name="connsiteY6" fmla="*/ 6858000 h 6858000"/>
              <a:gd name="connsiteX7" fmla="*/ 1125137 w 1561993"/>
              <a:gd name="connsiteY7" fmla="*/ 6599739 h 6858000"/>
              <a:gd name="connsiteX8" fmla="*/ 0 w 1561993"/>
              <a:gd name="connsiteY8" fmla="*/ 4115040 h 6858000"/>
              <a:gd name="connsiteX9" fmla="*/ 1523178 w 1561993"/>
              <a:gd name="connsiteY9" fmla="*/ 1704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61993" h="6858000">
                <a:moveTo>
                  <a:pt x="1544228" y="0"/>
                </a:moveTo>
                <a:lnTo>
                  <a:pt x="1561993" y="0"/>
                </a:lnTo>
                <a:lnTo>
                  <a:pt x="1540943" y="17040"/>
                </a:lnTo>
                <a:cubicBezTo>
                  <a:pt x="563647" y="857447"/>
                  <a:pt x="17765" y="2378351"/>
                  <a:pt x="17765" y="4115040"/>
                </a:cubicBezTo>
                <a:cubicBezTo>
                  <a:pt x="17765" y="5263323"/>
                  <a:pt x="514810" y="5955416"/>
                  <a:pt x="1142901" y="6599739"/>
                </a:cubicBezTo>
                <a:lnTo>
                  <a:pt x="1403744" y="6858000"/>
                </a:lnTo>
                <a:lnTo>
                  <a:pt x="1385980" y="6858000"/>
                </a:lnTo>
                <a:lnTo>
                  <a:pt x="1125137" y="6599739"/>
                </a:lnTo>
                <a:cubicBezTo>
                  <a:pt x="497046" y="5955416"/>
                  <a:pt x="0" y="5263323"/>
                  <a:pt x="0" y="4115040"/>
                </a:cubicBezTo>
                <a:cubicBezTo>
                  <a:pt x="0" y="2378351"/>
                  <a:pt x="545882" y="857447"/>
                  <a:pt x="1523178" y="1704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5" name="Freeform: Shape 64">
            <a:extLst>
              <a:ext uri="{FF2B5EF4-FFF2-40B4-BE49-F238E27FC236}">
                <a16:creationId xmlns:a16="http://schemas.microsoft.com/office/drawing/2014/main" id="{62442AC3-A9B0-4865-8A8A-1504FFC6E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434283" y="0"/>
            <a:ext cx="1904278" cy="6858000"/>
          </a:xfrm>
          <a:custGeom>
            <a:avLst/>
            <a:gdLst>
              <a:gd name="connsiteX0" fmla="*/ 624262 w 1775065"/>
              <a:gd name="connsiteY0" fmla="*/ 0 h 6858000"/>
              <a:gd name="connsiteX1" fmla="*/ 642233 w 1775065"/>
              <a:gd name="connsiteY1" fmla="*/ 0 h 6858000"/>
              <a:gd name="connsiteX2" fmla="*/ 673003 w 1775065"/>
              <a:gd name="connsiteY2" fmla="*/ 35111 h 6858000"/>
              <a:gd name="connsiteX3" fmla="*/ 1767974 w 1775065"/>
              <a:gd name="connsiteY3" fmla="*/ 3968278 h 6858000"/>
              <a:gd name="connsiteX4" fmla="*/ 115603 w 1775065"/>
              <a:gd name="connsiteY4" fmla="*/ 6776131 h 6858000"/>
              <a:gd name="connsiteX5" fmla="*/ 19890 w 1775065"/>
              <a:gd name="connsiteY5" fmla="*/ 6858000 h 6858000"/>
              <a:gd name="connsiteX6" fmla="*/ 0 w 1775065"/>
              <a:gd name="connsiteY6" fmla="*/ 6858000 h 6858000"/>
              <a:gd name="connsiteX7" fmla="*/ 96809 w 1775065"/>
              <a:gd name="connsiteY7" fmla="*/ 6775193 h 6858000"/>
              <a:gd name="connsiteX8" fmla="*/ 1749182 w 1775065"/>
              <a:gd name="connsiteY8" fmla="*/ 3967340 h 6858000"/>
              <a:gd name="connsiteX9" fmla="*/ 654209 w 1775065"/>
              <a:gd name="connsiteY9" fmla="*/ 3417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75065" h="6858000">
                <a:moveTo>
                  <a:pt x="624262" y="0"/>
                </a:moveTo>
                <a:lnTo>
                  <a:pt x="642233" y="0"/>
                </a:lnTo>
                <a:lnTo>
                  <a:pt x="673003" y="35111"/>
                </a:lnTo>
                <a:cubicBezTo>
                  <a:pt x="1445427" y="977982"/>
                  <a:pt x="1833320" y="2398562"/>
                  <a:pt x="1767974" y="3968278"/>
                </a:cubicBezTo>
                <a:cubicBezTo>
                  <a:pt x="1710622" y="5345972"/>
                  <a:pt x="964135" y="6049363"/>
                  <a:pt x="115603" y="6776131"/>
                </a:cubicBezTo>
                <a:lnTo>
                  <a:pt x="19890" y="6858000"/>
                </a:lnTo>
                <a:lnTo>
                  <a:pt x="0" y="6858000"/>
                </a:lnTo>
                <a:lnTo>
                  <a:pt x="96809" y="6775193"/>
                </a:lnTo>
                <a:cubicBezTo>
                  <a:pt x="945341" y="6048424"/>
                  <a:pt x="1691828" y="5345034"/>
                  <a:pt x="1749182" y="3967340"/>
                </a:cubicBezTo>
                <a:cubicBezTo>
                  <a:pt x="1814528" y="2397623"/>
                  <a:pt x="1426634" y="977044"/>
                  <a:pt x="654209" y="34172"/>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67" name="Freeform: Shape 66">
            <a:extLst>
              <a:ext uri="{FF2B5EF4-FFF2-40B4-BE49-F238E27FC236}">
                <a16:creationId xmlns:a16="http://schemas.microsoft.com/office/drawing/2014/main" id="{68451DCE-129E-43B6-BA50-3C8339E461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89577" y="0"/>
            <a:ext cx="1825312" cy="6858000"/>
          </a:xfrm>
          <a:custGeom>
            <a:avLst/>
            <a:gdLst>
              <a:gd name="connsiteX0" fmla="*/ 516683 w 1825312"/>
              <a:gd name="connsiteY0" fmla="*/ 0 h 6858000"/>
              <a:gd name="connsiteX1" fmla="*/ 541088 w 1825312"/>
              <a:gd name="connsiteY1" fmla="*/ 0 h 6858000"/>
              <a:gd name="connsiteX2" fmla="*/ 626170 w 1825312"/>
              <a:gd name="connsiteY2" fmla="*/ 99144 h 6858000"/>
              <a:gd name="connsiteX3" fmla="*/ 1825312 w 1825312"/>
              <a:gd name="connsiteY3" fmla="*/ 3859833 h 6858000"/>
              <a:gd name="connsiteX4" fmla="*/ 279633 w 1825312"/>
              <a:gd name="connsiteY4" fmla="*/ 6651338 h 6858000"/>
              <a:gd name="connsiteX5" fmla="*/ 24403 w 1825312"/>
              <a:gd name="connsiteY5" fmla="*/ 6858000 h 6858000"/>
              <a:gd name="connsiteX6" fmla="*/ 0 w 1825312"/>
              <a:gd name="connsiteY6" fmla="*/ 6858000 h 6858000"/>
              <a:gd name="connsiteX7" fmla="*/ 255230 w 1825312"/>
              <a:gd name="connsiteY7" fmla="*/ 6651338 h 6858000"/>
              <a:gd name="connsiteX8" fmla="*/ 1800907 w 1825312"/>
              <a:gd name="connsiteY8" fmla="*/ 3859833 h 6858000"/>
              <a:gd name="connsiteX9" fmla="*/ 601765 w 1825312"/>
              <a:gd name="connsiteY9" fmla="*/ 9914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25312" h="6858000">
                <a:moveTo>
                  <a:pt x="516683" y="0"/>
                </a:moveTo>
                <a:lnTo>
                  <a:pt x="541088" y="0"/>
                </a:lnTo>
                <a:lnTo>
                  <a:pt x="626170" y="99144"/>
                </a:lnTo>
                <a:cubicBezTo>
                  <a:pt x="1403484" y="1069501"/>
                  <a:pt x="1825312" y="2396484"/>
                  <a:pt x="1825312" y="3859833"/>
                </a:cubicBezTo>
                <a:cubicBezTo>
                  <a:pt x="1825312" y="5149904"/>
                  <a:pt x="1142485" y="5927455"/>
                  <a:pt x="279633" y="6651338"/>
                </a:cubicBezTo>
                <a:lnTo>
                  <a:pt x="24403" y="6858000"/>
                </a:lnTo>
                <a:lnTo>
                  <a:pt x="0" y="6858000"/>
                </a:lnTo>
                <a:lnTo>
                  <a:pt x="255230" y="6651338"/>
                </a:lnTo>
                <a:cubicBezTo>
                  <a:pt x="1118082" y="5927455"/>
                  <a:pt x="1800907" y="5149904"/>
                  <a:pt x="1800907" y="3859833"/>
                </a:cubicBezTo>
                <a:cubicBezTo>
                  <a:pt x="1800907" y="2396484"/>
                  <a:pt x="1379079" y="1069501"/>
                  <a:pt x="601765" y="9914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Otsikko 1">
            <a:extLst>
              <a:ext uri="{FF2B5EF4-FFF2-40B4-BE49-F238E27FC236}">
                <a16:creationId xmlns:a16="http://schemas.microsoft.com/office/drawing/2014/main" id="{454772EE-CB3C-8B8A-2DB8-3C1F779F1771}"/>
              </a:ext>
            </a:extLst>
          </p:cNvPr>
          <p:cNvSpPr>
            <a:spLocks noGrp="1"/>
          </p:cNvSpPr>
          <p:nvPr>
            <p:ph type="ctrTitle"/>
          </p:nvPr>
        </p:nvSpPr>
        <p:spPr>
          <a:xfrm>
            <a:off x="2167374" y="2045708"/>
            <a:ext cx="7340048" cy="3003804"/>
          </a:xfrm>
        </p:spPr>
        <p:txBody>
          <a:bodyPr vert="horz" lIns="109728" tIns="109728" rIns="109728" bIns="91440" rtlCol="0" anchor="b">
            <a:normAutofit fontScale="90000"/>
          </a:bodyPr>
          <a:lstStyle/>
          <a:p>
            <a:pPr algn="ctr">
              <a:lnSpc>
                <a:spcPct val="130000"/>
              </a:lnSpc>
            </a:pPr>
            <a:br>
              <a:rPr lang="en-US" sz="3200" dirty="0">
                <a:solidFill>
                  <a:schemeClr val="tx1">
                    <a:lumMod val="75000"/>
                    <a:lumOff val="25000"/>
                  </a:schemeClr>
                </a:solidFill>
              </a:rPr>
            </a:br>
            <a:br>
              <a:rPr lang="en-US" sz="3200" dirty="0">
                <a:solidFill>
                  <a:schemeClr val="tx1">
                    <a:lumMod val="75000"/>
                    <a:lumOff val="25000"/>
                  </a:schemeClr>
                </a:solidFill>
              </a:rPr>
            </a:br>
            <a:br>
              <a:rPr lang="en-US" sz="3200" dirty="0">
                <a:solidFill>
                  <a:schemeClr val="tx1"/>
                </a:solidFill>
              </a:rPr>
            </a:br>
            <a:br>
              <a:rPr lang="fi-FI" sz="3100" spc="0" dirty="0">
                <a:solidFill>
                  <a:schemeClr val="tx1"/>
                </a:solidFill>
                <a:latin typeface="Modern Love Caps" panose="04070805081001020A01" pitchFamily="82" charset="0"/>
              </a:rPr>
            </a:br>
            <a:r>
              <a:rPr lang="en-US" sz="2200" dirty="0">
                <a:solidFill>
                  <a:schemeClr val="tx1">
                    <a:lumMod val="75000"/>
                    <a:lumOff val="25000"/>
                  </a:schemeClr>
                </a:solidFill>
                <a:latin typeface="OpenDyslexicAlta" panose="00000500000000000000" pitchFamily="50" charset="0"/>
              </a:rPr>
              <a:t>KPEDUN:N TOIMIVIA TUKIMALLEJA OPINTOJEN KESKEYTTÄMISEN EHKÄISEMISEKSI</a:t>
            </a:r>
            <a:br>
              <a:rPr lang="en-US" sz="2200" dirty="0">
                <a:solidFill>
                  <a:schemeClr val="tx1">
                    <a:lumMod val="75000"/>
                    <a:lumOff val="25000"/>
                  </a:schemeClr>
                </a:solidFill>
                <a:latin typeface="OpenDyslexicAlta" panose="00000500000000000000" pitchFamily="50" charset="0"/>
              </a:rPr>
            </a:br>
            <a:br>
              <a:rPr lang="en-US" sz="2200" dirty="0">
                <a:solidFill>
                  <a:schemeClr val="tx1">
                    <a:lumMod val="75000"/>
                    <a:lumOff val="25000"/>
                  </a:schemeClr>
                </a:solidFill>
                <a:latin typeface="OpenDyslexicAlta" panose="00000500000000000000" pitchFamily="50" charset="0"/>
              </a:rPr>
            </a:br>
            <a:br>
              <a:rPr lang="en-US" sz="2200" dirty="0">
                <a:solidFill>
                  <a:schemeClr val="tx1">
                    <a:lumMod val="75000"/>
                    <a:lumOff val="25000"/>
                  </a:schemeClr>
                </a:solidFill>
                <a:latin typeface="OpenDyslexicAlta" panose="00000500000000000000" pitchFamily="50" charset="0"/>
              </a:rPr>
            </a:br>
            <a:r>
              <a:rPr lang="en-US" sz="2200" dirty="0">
                <a:solidFill>
                  <a:schemeClr val="tx1">
                    <a:lumMod val="75000"/>
                    <a:lumOff val="25000"/>
                  </a:schemeClr>
                </a:solidFill>
                <a:latin typeface="OpenDyslexicAlta" panose="00000500000000000000" pitchFamily="50" charset="0"/>
              </a:rPr>
              <a:t>VOIMAVARA OPPIMISYMPÄRISTÖ </a:t>
            </a:r>
            <a:br>
              <a:rPr lang="en-US" sz="2200" dirty="0">
                <a:solidFill>
                  <a:schemeClr val="tx1">
                    <a:lumMod val="75000"/>
                    <a:lumOff val="25000"/>
                  </a:schemeClr>
                </a:solidFill>
                <a:latin typeface="OpenDyslexicAlta" panose="00000500000000000000" pitchFamily="50" charset="0"/>
              </a:rPr>
            </a:br>
            <a:r>
              <a:rPr lang="en-US" sz="2200" dirty="0">
                <a:solidFill>
                  <a:schemeClr val="tx1">
                    <a:lumMod val="75000"/>
                    <a:lumOff val="25000"/>
                  </a:schemeClr>
                </a:solidFill>
                <a:latin typeface="OpenDyslexicAlta" panose="00000500000000000000" pitchFamily="50" charset="0"/>
              </a:rPr>
              <a:t>KPEDU OMANA TOIMINTANA</a:t>
            </a:r>
            <a:br>
              <a:rPr lang="fi-FI" sz="3200" spc="0" dirty="0">
                <a:solidFill>
                  <a:schemeClr val="tx1"/>
                </a:solidFill>
                <a:latin typeface="Modern Love Caps" panose="04070805081001020A01" pitchFamily="82" charset="0"/>
              </a:rPr>
            </a:br>
            <a:endParaRPr lang="en-US" sz="3200" dirty="0">
              <a:solidFill>
                <a:schemeClr val="tx1">
                  <a:lumMod val="75000"/>
                  <a:lumOff val="25000"/>
                </a:schemeClr>
              </a:solidFill>
            </a:endParaRPr>
          </a:p>
        </p:txBody>
      </p:sp>
      <p:sp>
        <p:nvSpPr>
          <p:cNvPr id="3" name="Alaotsikko 2">
            <a:extLst>
              <a:ext uri="{FF2B5EF4-FFF2-40B4-BE49-F238E27FC236}">
                <a16:creationId xmlns:a16="http://schemas.microsoft.com/office/drawing/2014/main" id="{D83BC422-4185-99C1-E85C-A22783C649E7}"/>
              </a:ext>
            </a:extLst>
          </p:cNvPr>
          <p:cNvSpPr>
            <a:spLocks noGrp="1"/>
          </p:cNvSpPr>
          <p:nvPr>
            <p:ph type="subTitle" idx="1"/>
          </p:nvPr>
        </p:nvSpPr>
        <p:spPr>
          <a:xfrm>
            <a:off x="1681266" y="4441372"/>
            <a:ext cx="7904714" cy="1800177"/>
          </a:xfrm>
        </p:spPr>
        <p:txBody>
          <a:bodyPr vert="horz" lIns="109728" tIns="109728" rIns="109728" bIns="91440" rtlCol="0">
            <a:normAutofit fontScale="40000" lnSpcReduction="20000"/>
          </a:bodyPr>
          <a:lstStyle/>
          <a:p>
            <a:pPr>
              <a:lnSpc>
                <a:spcPct val="140000"/>
              </a:lnSpc>
            </a:pPr>
            <a:r>
              <a:rPr lang="en-US" dirty="0">
                <a:solidFill>
                  <a:schemeClr val="tx1">
                    <a:lumMod val="75000"/>
                    <a:lumOff val="25000"/>
                  </a:schemeClr>
                </a:solidFill>
              </a:rPr>
              <a:t>		</a:t>
            </a:r>
          </a:p>
          <a:p>
            <a:pPr>
              <a:lnSpc>
                <a:spcPct val="140000"/>
              </a:lnSpc>
            </a:pPr>
            <a:endParaRPr lang="en-US" dirty="0">
              <a:solidFill>
                <a:schemeClr val="tx1">
                  <a:lumMod val="75000"/>
                  <a:lumOff val="25000"/>
                </a:schemeClr>
              </a:solidFill>
            </a:endParaRPr>
          </a:p>
          <a:p>
            <a:pPr algn="ctr">
              <a:lnSpc>
                <a:spcPct val="140000"/>
              </a:lnSpc>
            </a:pPr>
            <a:endParaRPr lang="en-US" sz="3100" dirty="0">
              <a:solidFill>
                <a:schemeClr val="tx1">
                  <a:lumMod val="75000"/>
                  <a:lumOff val="25000"/>
                </a:schemeClr>
              </a:solidFill>
            </a:endParaRPr>
          </a:p>
          <a:p>
            <a:pPr algn="ctr">
              <a:lnSpc>
                <a:spcPct val="140000"/>
              </a:lnSpc>
            </a:pPr>
            <a:r>
              <a:rPr lang="en-US" sz="3700" b="1" dirty="0">
                <a:solidFill>
                  <a:schemeClr val="tx1">
                    <a:lumMod val="75000"/>
                    <a:lumOff val="25000"/>
                  </a:schemeClr>
                </a:solidFill>
              </a:rPr>
              <a:t>Salla </a:t>
            </a:r>
            <a:r>
              <a:rPr lang="en-US" sz="3700" b="1" dirty="0" err="1">
                <a:solidFill>
                  <a:schemeClr val="tx1">
                    <a:lumMod val="75000"/>
                    <a:lumOff val="25000"/>
                  </a:schemeClr>
                </a:solidFill>
              </a:rPr>
              <a:t>Taskila</a:t>
            </a:r>
            <a:r>
              <a:rPr lang="en-US" sz="3700" b="1" dirty="0">
                <a:solidFill>
                  <a:schemeClr val="tx1">
                    <a:lumMod val="75000"/>
                    <a:lumOff val="25000"/>
                  </a:schemeClr>
                </a:solidFill>
              </a:rPr>
              <a:t> 24.4.2025 </a:t>
            </a:r>
            <a:endParaRPr lang="en-US" sz="3700" b="1" dirty="0">
              <a:solidFill>
                <a:schemeClr val="tx1">
                  <a:lumMod val="75000"/>
                  <a:lumOff val="25000"/>
                </a:schemeClr>
              </a:solidFill>
              <a:ea typeface="Meiryo"/>
            </a:endParaRPr>
          </a:p>
          <a:p>
            <a:pPr algn="ctr">
              <a:lnSpc>
                <a:spcPct val="140000"/>
              </a:lnSpc>
            </a:pPr>
            <a:r>
              <a:rPr lang="en-US" sz="3700" b="1" dirty="0" err="1">
                <a:solidFill>
                  <a:schemeClr val="tx1">
                    <a:lumMod val="75000"/>
                    <a:lumOff val="25000"/>
                  </a:schemeClr>
                </a:solidFill>
              </a:rPr>
              <a:t>Keski-Pohjanmaan</a:t>
            </a:r>
            <a:r>
              <a:rPr lang="en-US" sz="3700" b="1" dirty="0">
                <a:solidFill>
                  <a:schemeClr val="tx1">
                    <a:lumMod val="75000"/>
                    <a:lumOff val="25000"/>
                  </a:schemeClr>
                </a:solidFill>
              </a:rPr>
              <a:t> </a:t>
            </a:r>
            <a:r>
              <a:rPr lang="en-US" sz="3700" b="1" dirty="0" err="1">
                <a:solidFill>
                  <a:schemeClr val="tx1">
                    <a:lumMod val="75000"/>
                    <a:lumOff val="25000"/>
                  </a:schemeClr>
                </a:solidFill>
              </a:rPr>
              <a:t>ammattiopisto</a:t>
            </a:r>
            <a:endParaRPr lang="en-US" sz="3700" b="1" dirty="0">
              <a:solidFill>
                <a:schemeClr val="tx1">
                  <a:lumMod val="75000"/>
                  <a:lumOff val="25000"/>
                </a:schemeClr>
              </a:solidFill>
            </a:endParaRPr>
          </a:p>
        </p:txBody>
      </p:sp>
      <p:pic>
        <p:nvPicPr>
          <p:cNvPr id="8" name="Kuva 7">
            <a:extLst>
              <a:ext uri="{FF2B5EF4-FFF2-40B4-BE49-F238E27FC236}">
                <a16:creationId xmlns:a16="http://schemas.microsoft.com/office/drawing/2014/main" id="{B22B0FB3-0665-E252-8ECC-72618B4ABFF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37241" y="52153"/>
            <a:ext cx="2331513" cy="931815"/>
          </a:xfrm>
          <a:prstGeom prst="rect">
            <a:avLst/>
          </a:prstGeom>
        </p:spPr>
      </p:pic>
    </p:spTree>
    <p:extLst>
      <p:ext uri="{BB962C8B-B14F-4D97-AF65-F5344CB8AC3E}">
        <p14:creationId xmlns:p14="http://schemas.microsoft.com/office/powerpoint/2010/main" val="3493051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par>
                                <p:cTn id="8" presetID="10" presetClass="entr" presetSubtype="0" fill="hold" grpId="0" nodeType="withEffect">
                                  <p:stCondLst>
                                    <p:cond delay="1500"/>
                                  </p:stCondLst>
                                  <p:iterate>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7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1500"/>
                                  </p:stCondLst>
                                  <p:iterate>
                                    <p:tmPct val="10000"/>
                                  </p:iterate>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700"/>
                                        <p:tgtEl>
                                          <p:spTgt spid="3">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1500"/>
                                  </p:stCondLst>
                                  <p:iterate>
                                    <p:tmPct val="10000"/>
                                  </p:iterate>
                                  <p:childTnLst>
                                    <p:set>
                                      <p:cBhvr>
                                        <p:cTn id="19" dur="1" fill="hold">
                                          <p:stCondLst>
                                            <p:cond delay="0"/>
                                          </p:stCondLst>
                                        </p:cTn>
                                        <p:tgtEl>
                                          <p:spTgt spid="3">
                                            <p:txEl>
                                              <p:pRg st="4" end="4"/>
                                            </p:txEl>
                                          </p:spTgt>
                                        </p:tgtEl>
                                        <p:attrNameLst>
                                          <p:attrName>style.visibility</p:attrName>
                                        </p:attrNameLst>
                                      </p:cBhvr>
                                      <p:to>
                                        <p:strVal val="visible"/>
                                      </p:to>
                                    </p:set>
                                    <p:animEffect transition="in" filter="fade">
                                      <p:cBhvr>
                                        <p:cTn id="20" dur="7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Kuva 4" descr="Kuva, joka sisältää kohteen teksti, kuvakaappaus, diagrammi, muotoilu&#10;&#10;Kuvaus luotu automaattisesti">
            <a:extLst>
              <a:ext uri="{FF2B5EF4-FFF2-40B4-BE49-F238E27FC236}">
                <a16:creationId xmlns:a16="http://schemas.microsoft.com/office/drawing/2014/main" id="{7C821D7B-5FA7-C089-17CF-707D597671A8}"/>
              </a:ext>
            </a:extLst>
          </p:cNvPr>
          <p:cNvPicPr>
            <a:picLocks noChangeAspect="1"/>
          </p:cNvPicPr>
          <p:nvPr/>
        </p:nvPicPr>
        <p:blipFill>
          <a:blip r:embed="rId2"/>
          <a:stretch>
            <a:fillRect/>
          </a:stretch>
        </p:blipFill>
        <p:spPr>
          <a:xfrm>
            <a:off x="990601" y="-4234"/>
            <a:ext cx="10265228" cy="6866467"/>
          </a:xfrm>
          <a:prstGeom prst="rect">
            <a:avLst/>
          </a:prstGeom>
        </p:spPr>
      </p:pic>
    </p:spTree>
    <p:extLst>
      <p:ext uri="{BB962C8B-B14F-4D97-AF65-F5344CB8AC3E}">
        <p14:creationId xmlns:p14="http://schemas.microsoft.com/office/powerpoint/2010/main" val="7312952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uva 1">
            <a:extLst>
              <a:ext uri="{FF2B5EF4-FFF2-40B4-BE49-F238E27FC236}">
                <a16:creationId xmlns:a16="http://schemas.microsoft.com/office/drawing/2014/main" id="{72565C13-FC6B-FCDB-DEF0-DC8A7E0872E2}"/>
              </a:ext>
            </a:extLst>
          </p:cNvPr>
          <p:cNvPicPr>
            <a:picLocks noChangeAspect="1"/>
          </p:cNvPicPr>
          <p:nvPr/>
        </p:nvPicPr>
        <p:blipFill>
          <a:blip r:embed="rId2"/>
          <a:stretch>
            <a:fillRect/>
          </a:stretch>
        </p:blipFill>
        <p:spPr>
          <a:xfrm>
            <a:off x="467360" y="-27843"/>
            <a:ext cx="10139680" cy="6946134"/>
          </a:xfrm>
          <a:prstGeom prst="rect">
            <a:avLst/>
          </a:prstGeom>
        </p:spPr>
      </p:pic>
    </p:spTree>
    <p:extLst>
      <p:ext uri="{BB962C8B-B14F-4D97-AF65-F5344CB8AC3E}">
        <p14:creationId xmlns:p14="http://schemas.microsoft.com/office/powerpoint/2010/main" val="32930640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14445C9-6E33-D3D8-AFB0-05E97ACADB08}"/>
              </a:ext>
            </a:extLst>
          </p:cNvPr>
          <p:cNvSpPr>
            <a:spLocks noGrp="1"/>
          </p:cNvSpPr>
          <p:nvPr>
            <p:ph type="title"/>
          </p:nvPr>
        </p:nvSpPr>
        <p:spPr/>
        <p:txBody>
          <a:bodyPr/>
          <a:lstStyle/>
          <a:p>
            <a:r>
              <a:rPr lang="fi-FI" sz="1800" b="0" dirty="0">
                <a:latin typeface="Aptos"/>
                <a:hlinkClick r:id="rId2"/>
              </a:rPr>
              <a:t>www.kpedu.fi/ota-haltuun</a:t>
            </a:r>
            <a:r>
              <a:rPr lang="fi-FI" sz="1800" b="0" dirty="0">
                <a:solidFill>
                  <a:srgbClr val="000000"/>
                </a:solidFill>
                <a:latin typeface="Aptos"/>
              </a:rPr>
              <a:t> </a:t>
            </a:r>
            <a:endParaRPr lang="fi-FI" dirty="0"/>
          </a:p>
        </p:txBody>
      </p:sp>
      <p:sp>
        <p:nvSpPr>
          <p:cNvPr id="3" name="Sisällön paikkamerkki 2">
            <a:extLst>
              <a:ext uri="{FF2B5EF4-FFF2-40B4-BE49-F238E27FC236}">
                <a16:creationId xmlns:a16="http://schemas.microsoft.com/office/drawing/2014/main" id="{D057C8B4-BDE4-A0CB-4F26-8D4ABD573595}"/>
              </a:ext>
            </a:extLst>
          </p:cNvPr>
          <p:cNvSpPr>
            <a:spLocks noGrp="1"/>
          </p:cNvSpPr>
          <p:nvPr>
            <p:ph idx="1"/>
          </p:nvPr>
        </p:nvSpPr>
        <p:spPr>
          <a:xfrm>
            <a:off x="117022" y="685800"/>
            <a:ext cx="7432874" cy="6176663"/>
          </a:xfrm>
        </p:spPr>
        <p:txBody>
          <a:bodyPr/>
          <a:lstStyle/>
          <a:p>
            <a:endParaRPr lang="fi-FI"/>
          </a:p>
        </p:txBody>
      </p:sp>
      <p:sp>
        <p:nvSpPr>
          <p:cNvPr id="4" name="Tekstin paikkamerkki 3">
            <a:extLst>
              <a:ext uri="{FF2B5EF4-FFF2-40B4-BE49-F238E27FC236}">
                <a16:creationId xmlns:a16="http://schemas.microsoft.com/office/drawing/2014/main" id="{2EDFEC97-F624-8746-ECFE-5AF1E53D517C}"/>
              </a:ext>
            </a:extLst>
          </p:cNvPr>
          <p:cNvSpPr>
            <a:spLocks noGrp="1"/>
          </p:cNvSpPr>
          <p:nvPr>
            <p:ph type="body" sz="half" idx="2"/>
          </p:nvPr>
        </p:nvSpPr>
        <p:spPr/>
        <p:txBody>
          <a:bodyPr vert="horz" lIns="91440" tIns="45720" rIns="91440" bIns="45720" rtlCol="0" anchor="t">
            <a:normAutofit/>
          </a:bodyPr>
          <a:lstStyle/>
          <a:p>
            <a:r>
              <a:rPr lang="fi-FI" sz="1100" dirty="0">
                <a:solidFill>
                  <a:srgbClr val="000000"/>
                </a:solidFill>
                <a:ea typeface="+mn-lt"/>
                <a:cs typeface="+mn-lt"/>
              </a:rPr>
              <a:t>Euroopan Unionin osarahoittama hanke, rahoitusmuotona ESR+ ,  rahoituksen myöntänyt Keski-Suomen ELY-keskus.</a:t>
            </a:r>
            <a:endParaRPr lang="fi-FI" dirty="0"/>
          </a:p>
          <a:p>
            <a:r>
              <a:rPr lang="fi-FI" sz="1800" dirty="0">
                <a:solidFill>
                  <a:srgbClr val="000000"/>
                </a:solidFill>
                <a:latin typeface="Aptos"/>
              </a:rPr>
              <a:t>Yhteistyössä Nuorten ystävien kanssa.</a:t>
            </a:r>
          </a:p>
        </p:txBody>
      </p:sp>
      <p:pic>
        <p:nvPicPr>
          <p:cNvPr id="6" name="Kuva 5" descr="Kuva, joka sisältää kohteen teksti, kuvakaappaus, kirje, muotoilu&#10;&#10;Tekoälyn luoma sisältö voi olla virheellistä.">
            <a:extLst>
              <a:ext uri="{FF2B5EF4-FFF2-40B4-BE49-F238E27FC236}">
                <a16:creationId xmlns:a16="http://schemas.microsoft.com/office/drawing/2014/main" id="{CE8435EE-3180-4BA6-CD9C-C99BAA3F19DD}"/>
              </a:ext>
            </a:extLst>
          </p:cNvPr>
          <p:cNvPicPr>
            <a:picLocks noChangeAspect="1"/>
          </p:cNvPicPr>
          <p:nvPr/>
        </p:nvPicPr>
        <p:blipFill>
          <a:blip r:embed="rId3"/>
          <a:stretch>
            <a:fillRect/>
          </a:stretch>
        </p:blipFill>
        <p:spPr>
          <a:xfrm>
            <a:off x="-3729" y="134223"/>
            <a:ext cx="7558631" cy="6566913"/>
          </a:xfrm>
          <a:prstGeom prst="rect">
            <a:avLst/>
          </a:prstGeom>
        </p:spPr>
      </p:pic>
    </p:spTree>
    <p:extLst>
      <p:ext uri="{BB962C8B-B14F-4D97-AF65-F5344CB8AC3E}">
        <p14:creationId xmlns:p14="http://schemas.microsoft.com/office/powerpoint/2010/main" val="15332220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3D032BA-20D8-6847-48F5-8160FB7B470B}"/>
              </a:ext>
            </a:extLst>
          </p:cNvPr>
          <p:cNvSpPr>
            <a:spLocks noGrp="1"/>
          </p:cNvSpPr>
          <p:nvPr>
            <p:ph type="title"/>
          </p:nvPr>
        </p:nvSpPr>
        <p:spPr/>
        <p:txBody>
          <a:bodyPr>
            <a:normAutofit/>
          </a:bodyPr>
          <a:lstStyle/>
          <a:p>
            <a:r>
              <a:rPr lang="fi-FI" sz="1200" dirty="0">
                <a:latin typeface="Calibri Light"/>
                <a:ea typeface="Meiryo"/>
                <a:cs typeface="Calibri Light"/>
              </a:rPr>
              <a:t>Maarika.piispanen@kpedu.fi</a:t>
            </a:r>
            <a:endParaRPr lang="fi-FI" sz="1200">
              <a:latin typeface="Calibri Light"/>
              <a:ea typeface="Calibri Light"/>
              <a:cs typeface="Calibri Light"/>
            </a:endParaRPr>
          </a:p>
        </p:txBody>
      </p:sp>
      <p:pic>
        <p:nvPicPr>
          <p:cNvPr id="5" name="Sisällön paikkamerkki 4" descr="Kuva, joka sisältää kohteen teksti, kuvakaappaus&#10;&#10;Tekoälyn luoma sisältö voi olla virheellistä.">
            <a:extLst>
              <a:ext uri="{FF2B5EF4-FFF2-40B4-BE49-F238E27FC236}">
                <a16:creationId xmlns:a16="http://schemas.microsoft.com/office/drawing/2014/main" id="{FA4F07A4-FF6A-B4CD-9B7B-D4216F3158D9}"/>
              </a:ext>
            </a:extLst>
          </p:cNvPr>
          <p:cNvPicPr>
            <a:picLocks noGrp="1" noChangeAspect="1"/>
          </p:cNvPicPr>
          <p:nvPr>
            <p:ph idx="1"/>
          </p:nvPr>
        </p:nvPicPr>
        <p:blipFill>
          <a:blip r:embed="rId2"/>
          <a:stretch>
            <a:fillRect/>
          </a:stretch>
        </p:blipFill>
        <p:spPr>
          <a:xfrm>
            <a:off x="576" y="1940"/>
            <a:ext cx="8229024" cy="6861594"/>
          </a:xfrm>
        </p:spPr>
      </p:pic>
      <p:sp>
        <p:nvSpPr>
          <p:cNvPr id="4" name="Tekstin paikkamerkki 3">
            <a:extLst>
              <a:ext uri="{FF2B5EF4-FFF2-40B4-BE49-F238E27FC236}">
                <a16:creationId xmlns:a16="http://schemas.microsoft.com/office/drawing/2014/main" id="{C7844337-C1D2-C8E1-5FAB-6798076FBD13}"/>
              </a:ext>
            </a:extLst>
          </p:cNvPr>
          <p:cNvSpPr>
            <a:spLocks noGrp="1"/>
          </p:cNvSpPr>
          <p:nvPr>
            <p:ph type="body" sz="half" idx="2"/>
          </p:nvPr>
        </p:nvSpPr>
        <p:spPr/>
        <p:txBody>
          <a:bodyPr vert="horz" lIns="109728" tIns="109728" rIns="109728" bIns="91440" rtlCol="0" anchor="t">
            <a:normAutofit/>
          </a:bodyPr>
          <a:lstStyle/>
          <a:p>
            <a:pPr algn="ctr"/>
            <a:r>
              <a:rPr lang="fi-FI" sz="1800" dirty="0">
                <a:latin typeface="Aptos"/>
                <a:hlinkClick r:id="rId3"/>
              </a:rPr>
              <a:t>https://www.kpedu.fi/opiskelijan_%C3%A4%C3%A4nell%C3%A4</a:t>
            </a:r>
            <a:endParaRPr lang="fi-FI" sz="1800">
              <a:solidFill>
                <a:srgbClr val="000000"/>
              </a:solidFill>
              <a:latin typeface="Aptos"/>
            </a:endParaRPr>
          </a:p>
          <a:p>
            <a:endParaRPr lang="fi-FI" dirty="0">
              <a:ea typeface="Meiryo"/>
            </a:endParaRPr>
          </a:p>
        </p:txBody>
      </p:sp>
    </p:spTree>
    <p:extLst>
      <p:ext uri="{BB962C8B-B14F-4D97-AF65-F5344CB8AC3E}">
        <p14:creationId xmlns:p14="http://schemas.microsoft.com/office/powerpoint/2010/main" val="24335705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9">
            <a:extLst>
              <a:ext uri="{FF2B5EF4-FFF2-40B4-BE49-F238E27FC236}">
                <a16:creationId xmlns:a16="http://schemas.microsoft.com/office/drawing/2014/main" id="{66E48AFA-8884-4F68-A44F-D2C1E8609C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Otsikko 1">
            <a:extLst>
              <a:ext uri="{FF2B5EF4-FFF2-40B4-BE49-F238E27FC236}">
                <a16:creationId xmlns:a16="http://schemas.microsoft.com/office/drawing/2014/main" id="{5B524E39-0178-DE04-868E-E46D20DD6E1A}"/>
              </a:ext>
            </a:extLst>
          </p:cNvPr>
          <p:cNvSpPr>
            <a:spLocks noGrp="1"/>
          </p:cNvSpPr>
          <p:nvPr>
            <p:ph type="title"/>
          </p:nvPr>
        </p:nvSpPr>
        <p:spPr>
          <a:xfrm>
            <a:off x="838201" y="1448782"/>
            <a:ext cx="10711468" cy="4765749"/>
          </a:xfrm>
        </p:spPr>
        <p:txBody>
          <a:bodyPr>
            <a:normAutofit/>
          </a:bodyPr>
          <a:lstStyle/>
          <a:p>
            <a:pPr>
              <a:lnSpc>
                <a:spcPct val="140000"/>
              </a:lnSpc>
              <a:spcBef>
                <a:spcPts val="930"/>
              </a:spcBef>
            </a:pPr>
            <a:r>
              <a:rPr lang="fi-FI" sz="1400" dirty="0">
                <a:solidFill>
                  <a:srgbClr val="404040"/>
                </a:solidFill>
                <a:latin typeface="Arial"/>
                <a:cs typeface="Arial"/>
              </a:rPr>
              <a:t>•</a:t>
            </a:r>
            <a:r>
              <a:rPr lang="fi-FI" sz="1200" dirty="0">
                <a:latin typeface="Calibri Light"/>
                <a:ea typeface="Calibri Light"/>
                <a:cs typeface="Calibri Light"/>
              </a:rPr>
              <a:t>Tuotokset: </a:t>
            </a:r>
            <a:r>
              <a:rPr lang="fi-FI" sz="1200" dirty="0">
                <a:latin typeface="Calibri Light"/>
                <a:ea typeface="Calibri Light"/>
                <a:cs typeface="Calibri Light"/>
                <a:hlinkClick r:id="rId2"/>
              </a:rPr>
              <a:t>https://www.kpedu.fi/Satoa</a:t>
            </a:r>
            <a:endParaRPr lang="fi-FI" sz="1200">
              <a:latin typeface="Calibri Light"/>
              <a:ea typeface="Calibri Light"/>
              <a:cs typeface="Calibri Light"/>
            </a:endParaRPr>
          </a:p>
          <a:p>
            <a:pPr>
              <a:lnSpc>
                <a:spcPct val="140000"/>
              </a:lnSpc>
              <a:spcBef>
                <a:spcPts val="930"/>
              </a:spcBef>
            </a:pPr>
            <a:r>
              <a:rPr lang="fi-FI" sz="1200" dirty="0">
                <a:solidFill>
                  <a:srgbClr val="404040"/>
                </a:solidFill>
                <a:latin typeface="Calibri Light"/>
                <a:ea typeface="Calibri Light"/>
                <a:cs typeface="Calibri Light"/>
              </a:rPr>
              <a:t>•</a:t>
            </a:r>
            <a:r>
              <a:rPr lang="fi-FI" sz="1200" dirty="0">
                <a:latin typeface="Calibri Light"/>
                <a:ea typeface="Calibri Light"/>
                <a:cs typeface="Calibri Light"/>
              </a:rPr>
              <a:t>Kolmeosainen </a:t>
            </a:r>
            <a:r>
              <a:rPr lang="fi-FI" sz="1200" dirty="0" err="1">
                <a:latin typeface="Calibri Light"/>
                <a:ea typeface="Calibri Light"/>
                <a:cs typeface="Calibri Light"/>
              </a:rPr>
              <a:t>Hoks</a:t>
            </a:r>
            <a:endParaRPr lang="fi-FI" sz="1200" dirty="0">
              <a:latin typeface="Calibri Light"/>
              <a:ea typeface="Calibri Light"/>
              <a:cs typeface="Calibri Light"/>
            </a:endParaRPr>
          </a:p>
          <a:p>
            <a:pPr>
              <a:lnSpc>
                <a:spcPct val="140000"/>
              </a:lnSpc>
              <a:spcBef>
                <a:spcPts val="930"/>
              </a:spcBef>
            </a:pPr>
            <a:r>
              <a:rPr lang="fi-FI" sz="1200" dirty="0">
                <a:solidFill>
                  <a:srgbClr val="404040"/>
                </a:solidFill>
                <a:latin typeface="Calibri Light"/>
                <a:ea typeface="Calibri Light"/>
                <a:cs typeface="Calibri Light"/>
              </a:rPr>
              <a:t>•</a:t>
            </a:r>
            <a:r>
              <a:rPr lang="fi-FI" sz="1200" dirty="0">
                <a:latin typeface="Calibri Light"/>
                <a:ea typeface="Calibri Light"/>
                <a:cs typeface="Calibri Light"/>
              </a:rPr>
              <a:t>Vastuuohjaajan , opinto-ohjaajan ja erityisopettajan työpöytä</a:t>
            </a:r>
            <a:endParaRPr lang="en-US" sz="1200" dirty="0">
              <a:latin typeface="Calibri Light"/>
              <a:ea typeface="Calibri Light"/>
              <a:cs typeface="Calibri Light"/>
            </a:endParaRPr>
          </a:p>
          <a:p>
            <a:pPr>
              <a:lnSpc>
                <a:spcPct val="140000"/>
              </a:lnSpc>
              <a:spcBef>
                <a:spcPts val="930"/>
              </a:spcBef>
            </a:pPr>
            <a:r>
              <a:rPr lang="fi-FI" sz="1200" dirty="0">
                <a:solidFill>
                  <a:srgbClr val="404040"/>
                </a:solidFill>
                <a:latin typeface="Calibri Light"/>
                <a:ea typeface="Calibri Light"/>
                <a:cs typeface="Calibri Light"/>
              </a:rPr>
              <a:t>•</a:t>
            </a:r>
            <a:r>
              <a:rPr lang="fi-FI" sz="1200" dirty="0">
                <a:latin typeface="Calibri Light"/>
                <a:ea typeface="Calibri Light"/>
                <a:cs typeface="Calibri Light"/>
              </a:rPr>
              <a:t>Erityisen tuen tilanteen selvittäminen toimialoittain</a:t>
            </a:r>
            <a:endParaRPr lang="en-US" sz="1200" dirty="0">
              <a:latin typeface="Calibri Light"/>
              <a:ea typeface="Calibri Light"/>
              <a:cs typeface="Calibri Light"/>
            </a:endParaRPr>
          </a:p>
          <a:p>
            <a:pPr>
              <a:lnSpc>
                <a:spcPct val="140000"/>
              </a:lnSpc>
              <a:spcBef>
                <a:spcPts val="930"/>
              </a:spcBef>
            </a:pPr>
            <a:r>
              <a:rPr lang="fi-FI" sz="1200" dirty="0" err="1">
                <a:latin typeface="Calibri Light"/>
                <a:ea typeface="Calibri Light"/>
                <a:cs typeface="Calibri Light"/>
              </a:rPr>
              <a:t>Yto</a:t>
            </a:r>
            <a:r>
              <a:rPr lang="fi-FI" sz="1200" dirty="0">
                <a:latin typeface="Calibri Light"/>
                <a:ea typeface="Calibri Light"/>
                <a:cs typeface="Calibri Light"/>
              </a:rPr>
              <a:t>-erityisopettaja, </a:t>
            </a:r>
            <a:r>
              <a:rPr lang="fi-FI" sz="1200" dirty="0" err="1">
                <a:solidFill>
                  <a:srgbClr val="000000"/>
                </a:solidFill>
                <a:latin typeface="Calibri Light"/>
                <a:ea typeface="Calibri Light"/>
                <a:cs typeface="Calibri Light"/>
              </a:rPr>
              <a:t>y</a:t>
            </a:r>
            <a:r>
              <a:rPr lang="fi-FI" sz="1200" dirty="0" err="1">
                <a:solidFill>
                  <a:srgbClr val="333333"/>
                </a:solidFill>
                <a:latin typeface="Calibri Light"/>
                <a:ea typeface="Calibri Light"/>
                <a:cs typeface="Calibri Light"/>
              </a:rPr>
              <a:t>to</a:t>
            </a:r>
            <a:r>
              <a:rPr lang="fi-FI" sz="1200" dirty="0">
                <a:solidFill>
                  <a:srgbClr val="333333"/>
                </a:solidFill>
                <a:latin typeface="Calibri Light"/>
                <a:ea typeface="Calibri Light"/>
                <a:cs typeface="Calibri Light"/>
              </a:rPr>
              <a:t>-toimialalla erityisopettaja on järjestänyt opettajille vertaisoppimisen työpajoja kielitietoisen opetuksen ja selkokielisyyden aiheista. Myös erityisopettajien konsultoivaa työotetta on pyritty kehittämään arjen opetustyössä. Oppimisen tuen ja erityisen tuen menetelmiä ja apuvälineitä on tuotu opettajille näkyväksi.</a:t>
            </a:r>
            <a:endParaRPr lang="en-US" sz="1200" dirty="0">
              <a:latin typeface="Calibri Light"/>
              <a:ea typeface="Calibri Light"/>
              <a:cs typeface="Calibri Light"/>
            </a:endParaRPr>
          </a:p>
          <a:p>
            <a:pPr>
              <a:spcBef>
                <a:spcPts val="1000"/>
              </a:spcBef>
            </a:pPr>
            <a:r>
              <a:rPr lang="fi-FI" sz="1200" dirty="0">
                <a:solidFill>
                  <a:srgbClr val="333333"/>
                </a:solidFill>
                <a:latin typeface="Calibri Light"/>
                <a:ea typeface="Calibri Light"/>
                <a:cs typeface="Calibri Light"/>
              </a:rPr>
              <a:t>Tuen eri portaiden hahmottaminen odottaa lakiuudistusta. Aloitettu erityisopettajien ja </a:t>
            </a:r>
            <a:r>
              <a:rPr lang="fi-FI" sz="1200" dirty="0" err="1">
                <a:solidFill>
                  <a:srgbClr val="333333"/>
                </a:solidFill>
                <a:latin typeface="Calibri Light"/>
                <a:ea typeface="Calibri Light"/>
                <a:cs typeface="Calibri Light"/>
              </a:rPr>
              <a:t>yto</a:t>
            </a:r>
            <a:r>
              <a:rPr lang="fi-FI" sz="1200" dirty="0">
                <a:solidFill>
                  <a:srgbClr val="333333"/>
                </a:solidFill>
                <a:latin typeface="Calibri Light"/>
                <a:ea typeface="Calibri Light"/>
                <a:cs typeface="Calibri Light"/>
              </a:rPr>
              <a:t>-opettajien yhteistyötä ja viedään sitä systemaattisesti eteenpäin. </a:t>
            </a:r>
            <a:endParaRPr lang="fi-FI" sz="1200" dirty="0">
              <a:latin typeface="Calibri Light"/>
              <a:ea typeface="Calibri Light"/>
              <a:cs typeface="Calibri Light"/>
            </a:endParaRPr>
          </a:p>
          <a:p>
            <a:pPr>
              <a:spcBef>
                <a:spcPts val="1000"/>
              </a:spcBef>
            </a:pPr>
            <a:r>
              <a:rPr lang="fi-FI" sz="1200" dirty="0">
                <a:solidFill>
                  <a:srgbClr val="333333"/>
                </a:solidFill>
                <a:latin typeface="Calibri Light"/>
                <a:ea typeface="Calibri Light"/>
                <a:cs typeface="Calibri Light"/>
              </a:rPr>
              <a:t>Tehty lomake negatiivisesti eroamassa oleville opiskelijoille, jotta voidaan varmistaa, että kaikkia kohdehenkilölle sopivia tukipalveluita on tarjottu tai hyödynnetty. </a:t>
            </a:r>
            <a:r>
              <a:rPr lang="fi-FI" sz="1200" dirty="0">
                <a:latin typeface="Calibri Light"/>
                <a:ea typeface="Calibri Light"/>
                <a:cs typeface="Calibri Light"/>
                <a:hlinkClick r:id="rId3"/>
              </a:rPr>
              <a:t>sähköistä lomaketta,</a:t>
            </a:r>
            <a:r>
              <a:rPr lang="fi-FI" sz="1200" dirty="0">
                <a:solidFill>
                  <a:srgbClr val="333333"/>
                </a:solidFill>
                <a:latin typeface="Calibri Light"/>
                <a:ea typeface="Calibri Light"/>
                <a:cs typeface="Calibri Light"/>
              </a:rPr>
              <a:t>  </a:t>
            </a:r>
            <a:endParaRPr lang="fi-FI" sz="1200" dirty="0">
              <a:latin typeface="Calibri Light"/>
              <a:ea typeface="Calibri Light"/>
              <a:cs typeface="Calibri Light"/>
            </a:endParaRPr>
          </a:p>
          <a:p>
            <a:pPr>
              <a:spcBef>
                <a:spcPts val="1000"/>
              </a:spcBef>
            </a:pPr>
            <a:r>
              <a:rPr lang="fi-FI" sz="1200" dirty="0">
                <a:solidFill>
                  <a:srgbClr val="333333"/>
                </a:solidFill>
                <a:latin typeface="Calibri Light"/>
                <a:ea typeface="Calibri Light"/>
                <a:cs typeface="Calibri Light"/>
              </a:rPr>
              <a:t>•Tehty kysely </a:t>
            </a:r>
            <a:r>
              <a:rPr lang="fi-FI" sz="1200" dirty="0" err="1">
                <a:solidFill>
                  <a:srgbClr val="333333"/>
                </a:solidFill>
                <a:latin typeface="Calibri Light"/>
                <a:ea typeface="Calibri Light"/>
                <a:cs typeface="Calibri Light"/>
              </a:rPr>
              <a:t>yto</a:t>
            </a:r>
            <a:r>
              <a:rPr lang="fi-FI" sz="1200" dirty="0">
                <a:solidFill>
                  <a:srgbClr val="333333"/>
                </a:solidFill>
                <a:latin typeface="Calibri Light"/>
                <a:ea typeface="Calibri Light"/>
                <a:cs typeface="Calibri Light"/>
              </a:rPr>
              <a:t>-opettajille erityisen tuen opiskelijoiden tukemisesta. Vastattu Sedun tekemään kyselyyn, joka pohjautui Karvin erityisen tuen arviointiin.  </a:t>
            </a:r>
            <a:endParaRPr lang="fi-FI" sz="1200" dirty="0">
              <a:latin typeface="Calibri Light"/>
              <a:ea typeface="Calibri Light"/>
              <a:cs typeface="Calibri Light"/>
            </a:endParaRPr>
          </a:p>
          <a:p>
            <a:pPr>
              <a:spcBef>
                <a:spcPts val="1000"/>
              </a:spcBef>
            </a:pPr>
            <a:r>
              <a:rPr lang="fi-FI" sz="1200" dirty="0">
                <a:solidFill>
                  <a:srgbClr val="333333"/>
                </a:solidFill>
                <a:latin typeface="Calibri Light"/>
                <a:ea typeface="Calibri Light"/>
                <a:cs typeface="Calibri Light"/>
              </a:rPr>
              <a:t>•</a:t>
            </a:r>
            <a:r>
              <a:rPr lang="fi-FI" sz="1200" dirty="0">
                <a:latin typeface="Calibri Light"/>
                <a:ea typeface="Calibri Light"/>
                <a:cs typeface="Calibri Light"/>
                <a:hlinkClick r:id="rId4"/>
              </a:rPr>
              <a:t>Opva työpaketti</a:t>
            </a:r>
            <a:endParaRPr lang="fi-FI" sz="1200">
              <a:latin typeface="Calibri Light"/>
              <a:ea typeface="Calibri Light"/>
              <a:cs typeface="Calibri Light"/>
            </a:endParaRPr>
          </a:p>
          <a:p>
            <a:pPr>
              <a:spcBef>
                <a:spcPts val="1000"/>
              </a:spcBef>
            </a:pPr>
            <a:r>
              <a:rPr lang="fi-FI" sz="1200" dirty="0">
                <a:solidFill>
                  <a:srgbClr val="333333"/>
                </a:solidFill>
                <a:latin typeface="Calibri Light"/>
                <a:ea typeface="Calibri Light"/>
                <a:cs typeface="Calibri Light"/>
              </a:rPr>
              <a:t>•</a:t>
            </a:r>
            <a:r>
              <a:rPr lang="fi-FI" sz="1200" dirty="0">
                <a:latin typeface="Calibri Light"/>
                <a:ea typeface="Calibri Light"/>
                <a:cs typeface="Calibri Light"/>
                <a:hlinkClick r:id="rId5"/>
              </a:rPr>
              <a:t>Satoa oppimisen tukea (1)</a:t>
            </a:r>
            <a:r>
              <a:rPr lang="fi-FI" sz="1200" dirty="0">
                <a:latin typeface="Calibri Light"/>
                <a:ea typeface="Calibri Light"/>
                <a:cs typeface="Calibri Light"/>
              </a:rPr>
              <a:t> (pdf)</a:t>
            </a:r>
            <a:br>
              <a:rPr lang="fi-FI" sz="1200" dirty="0">
                <a:latin typeface="Calibri Light"/>
                <a:ea typeface="Calibri Light"/>
                <a:cs typeface="Calibri Light"/>
              </a:rPr>
            </a:br>
            <a:br>
              <a:rPr lang="fi-FI" sz="1200" dirty="0">
                <a:latin typeface="Calibri Light"/>
                <a:ea typeface="Calibri Light"/>
                <a:cs typeface="Calibri Light"/>
              </a:rPr>
            </a:br>
            <a:br>
              <a:rPr lang="fi-FI" sz="1200" dirty="0">
                <a:latin typeface="Calibri Light"/>
                <a:ea typeface="Calibri Light"/>
                <a:cs typeface="Calibri Light"/>
              </a:rPr>
            </a:br>
            <a:r>
              <a:rPr lang="fi-FI" sz="1200" dirty="0">
                <a:latin typeface="Calibri Light"/>
                <a:ea typeface="Calibri Light"/>
                <a:cs typeface="Calibri Light"/>
                <a:hlinkClick r:id="rId6"/>
              </a:rPr>
              <a:t>Johanna.torppa@kpedu.fi</a:t>
            </a:r>
            <a:br>
              <a:rPr lang="fi-FI" sz="1200" dirty="0">
                <a:latin typeface="Calibri Light"/>
                <a:ea typeface="Calibri Light"/>
                <a:cs typeface="Calibri Light"/>
              </a:rPr>
            </a:br>
            <a:endParaRPr lang="fi-FI" sz="1200" dirty="0">
              <a:latin typeface="Calibri Light"/>
              <a:ea typeface="Calibri Light"/>
              <a:cs typeface="Calibri Light"/>
            </a:endParaRPr>
          </a:p>
          <a:p>
            <a:pPr marL="285750" indent="-285750">
              <a:lnSpc>
                <a:spcPct val="140000"/>
              </a:lnSpc>
              <a:spcBef>
                <a:spcPts val="930"/>
              </a:spcBef>
              <a:buFont typeface="Arial"/>
              <a:buChar char="•"/>
            </a:pPr>
            <a:endParaRPr lang="fi-FI" sz="1400" dirty="0">
              <a:latin typeface="Meiryo"/>
              <a:ea typeface="Meiryo"/>
            </a:endParaRPr>
          </a:p>
          <a:p>
            <a:endParaRPr lang="fi-FI" dirty="0"/>
          </a:p>
        </p:txBody>
      </p:sp>
      <p:sp>
        <p:nvSpPr>
          <p:cNvPr id="18" name="Arc 11">
            <a:extLst>
              <a:ext uri="{FF2B5EF4-FFF2-40B4-BE49-F238E27FC236}">
                <a16:creationId xmlns:a16="http://schemas.microsoft.com/office/drawing/2014/main" id="{969D19A6-08CB-498C-93EC-3FFB021FC6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269068">
            <a:off x="8717845" y="3339275"/>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5" name="Kuva 4" descr="Kuva, joka sisältää kohteen teksti, Fontti, kuvakaappaus, Grafiikka&#10;&#10;Tekoälyn luoma sisältö voi olla virheellistä.">
            <a:extLst>
              <a:ext uri="{FF2B5EF4-FFF2-40B4-BE49-F238E27FC236}">
                <a16:creationId xmlns:a16="http://schemas.microsoft.com/office/drawing/2014/main" id="{55FF9F8D-0E2C-6020-AC4D-B1F9BD113339}"/>
              </a:ext>
            </a:extLst>
          </p:cNvPr>
          <p:cNvPicPr>
            <a:picLocks noChangeAspect="1"/>
          </p:cNvPicPr>
          <p:nvPr/>
        </p:nvPicPr>
        <p:blipFill>
          <a:blip r:embed="rId7"/>
          <a:stretch>
            <a:fillRect/>
          </a:stretch>
        </p:blipFill>
        <p:spPr>
          <a:xfrm>
            <a:off x="840023" y="-3592"/>
            <a:ext cx="10872172" cy="966782"/>
          </a:xfrm>
          <a:custGeom>
            <a:avLst/>
            <a:gdLst/>
            <a:ahLst/>
            <a:cxnLst/>
            <a:rect l="l" t="t" r="r" b="b"/>
            <a:pathLst>
              <a:path w="10580201" h="2957472">
                <a:moveTo>
                  <a:pt x="88961" y="0"/>
                </a:moveTo>
                <a:lnTo>
                  <a:pt x="10491240" y="0"/>
                </a:lnTo>
                <a:cubicBezTo>
                  <a:pt x="10540372" y="0"/>
                  <a:pt x="10580201" y="39829"/>
                  <a:pt x="10580201" y="88961"/>
                </a:cubicBezTo>
                <a:lnTo>
                  <a:pt x="10580201" y="2868511"/>
                </a:lnTo>
                <a:cubicBezTo>
                  <a:pt x="10580201" y="2917643"/>
                  <a:pt x="10540372" y="2957472"/>
                  <a:pt x="10491240" y="2957472"/>
                </a:cubicBezTo>
                <a:lnTo>
                  <a:pt x="88961" y="2957472"/>
                </a:lnTo>
                <a:cubicBezTo>
                  <a:pt x="39829" y="2957472"/>
                  <a:pt x="0" y="2917643"/>
                  <a:pt x="0" y="2868511"/>
                </a:cubicBezTo>
                <a:lnTo>
                  <a:pt x="0" y="88961"/>
                </a:lnTo>
                <a:cubicBezTo>
                  <a:pt x="0" y="39829"/>
                  <a:pt x="39829" y="0"/>
                  <a:pt x="88961" y="0"/>
                </a:cubicBezTo>
                <a:close/>
              </a:path>
            </a:pathLst>
          </a:custGeom>
        </p:spPr>
      </p:pic>
      <p:sp>
        <p:nvSpPr>
          <p:cNvPr id="3" name="Sisällön paikkamerkki 2">
            <a:extLst>
              <a:ext uri="{FF2B5EF4-FFF2-40B4-BE49-F238E27FC236}">
                <a16:creationId xmlns:a16="http://schemas.microsoft.com/office/drawing/2014/main" id="{6144A1D0-E5C2-6DBF-A660-4075F04FA6E4}"/>
              </a:ext>
            </a:extLst>
          </p:cNvPr>
          <p:cNvSpPr>
            <a:spLocks noGrp="1"/>
          </p:cNvSpPr>
          <p:nvPr>
            <p:ph idx="1"/>
          </p:nvPr>
        </p:nvSpPr>
        <p:spPr>
          <a:xfrm>
            <a:off x="4970835" y="3998019"/>
            <a:ext cx="6382966" cy="2216512"/>
          </a:xfrm>
        </p:spPr>
        <p:txBody>
          <a:bodyPr vert="horz" lIns="91440" tIns="45720" rIns="91440" bIns="45720" rtlCol="0">
            <a:normAutofit/>
          </a:bodyPr>
          <a:lstStyle/>
          <a:p>
            <a:endParaRPr lang="fi-FI" dirty="0"/>
          </a:p>
          <a:p>
            <a:endParaRPr lang="fi-FI" dirty="0"/>
          </a:p>
        </p:txBody>
      </p:sp>
    </p:spTree>
    <p:extLst>
      <p:ext uri="{BB962C8B-B14F-4D97-AF65-F5344CB8AC3E}">
        <p14:creationId xmlns:p14="http://schemas.microsoft.com/office/powerpoint/2010/main" val="29547205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5">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Picture 4" descr="Valkoinen kukat osuma valo">
            <a:extLst>
              <a:ext uri="{FF2B5EF4-FFF2-40B4-BE49-F238E27FC236}">
                <a16:creationId xmlns:a16="http://schemas.microsoft.com/office/drawing/2014/main" id="{E15215CD-34C8-85E6-E0FC-9D6C0377BF04}"/>
              </a:ext>
            </a:extLst>
          </p:cNvPr>
          <p:cNvPicPr>
            <a:picLocks noChangeAspect="1"/>
          </p:cNvPicPr>
          <p:nvPr/>
        </p:nvPicPr>
        <p:blipFill>
          <a:blip r:embed="rId2"/>
          <a:srcRect t="15730"/>
          <a:stretch/>
        </p:blipFill>
        <p:spPr>
          <a:xfrm>
            <a:off x="-3047" y="10"/>
            <a:ext cx="12191999" cy="6857990"/>
          </a:xfrm>
          <a:prstGeom prst="rect">
            <a:avLst/>
          </a:prstGeom>
        </p:spPr>
      </p:pic>
      <p:sp>
        <p:nvSpPr>
          <p:cNvPr id="31" name="Rectangle 27">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Otsikko 1">
            <a:extLst>
              <a:ext uri="{FF2B5EF4-FFF2-40B4-BE49-F238E27FC236}">
                <a16:creationId xmlns:a16="http://schemas.microsoft.com/office/drawing/2014/main" id="{1CA12CE2-64A5-A476-0FDE-C3C2A335F6ED}"/>
              </a:ext>
            </a:extLst>
          </p:cNvPr>
          <p:cNvSpPr>
            <a:spLocks noGrp="1"/>
          </p:cNvSpPr>
          <p:nvPr>
            <p:ph type="title"/>
          </p:nvPr>
        </p:nvSpPr>
        <p:spPr>
          <a:xfrm>
            <a:off x="1097280" y="325550"/>
            <a:ext cx="10058400" cy="3574778"/>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r>
              <a:rPr lang="en-US" sz="5200">
                <a:solidFill>
                  <a:srgbClr val="FFFFFF"/>
                </a:solidFill>
              </a:rPr>
              <a:t>Kiitos </a:t>
            </a:r>
            <a:r>
              <a:rPr lang="en-US" sz="5200">
                <a:solidFill>
                  <a:srgbClr val="FFFFFF"/>
                </a:solidFill>
                <a:sym typeface="Wingdings" panose="05000000000000000000" pitchFamily="2" charset="2"/>
              </a:rPr>
              <a:t> </a:t>
            </a:r>
            <a:br>
              <a:rPr lang="en-US" sz="5200">
                <a:solidFill>
                  <a:srgbClr val="FFFFFF"/>
                </a:solidFill>
              </a:rPr>
            </a:br>
            <a:endParaRPr lang="en-US" sz="5200" dirty="0">
              <a:solidFill>
                <a:srgbClr val="FFFFFF"/>
              </a:solidFill>
            </a:endParaRPr>
          </a:p>
        </p:txBody>
      </p:sp>
    </p:spTree>
    <p:extLst>
      <p:ext uri="{BB962C8B-B14F-4D97-AF65-F5344CB8AC3E}">
        <p14:creationId xmlns:p14="http://schemas.microsoft.com/office/powerpoint/2010/main" val="1863416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uva 2">
            <a:extLst>
              <a:ext uri="{FF2B5EF4-FFF2-40B4-BE49-F238E27FC236}">
                <a16:creationId xmlns:a16="http://schemas.microsoft.com/office/drawing/2014/main" id="{941975F3-A102-9F16-A1F4-E1ADB340AD2E}"/>
              </a:ext>
            </a:extLst>
          </p:cNvPr>
          <p:cNvPicPr>
            <a:picLocks noChangeAspect="1"/>
          </p:cNvPicPr>
          <p:nvPr/>
        </p:nvPicPr>
        <p:blipFill>
          <a:blip r:embed="rId2"/>
          <a:stretch>
            <a:fillRect/>
          </a:stretch>
        </p:blipFill>
        <p:spPr>
          <a:xfrm>
            <a:off x="0" y="25596"/>
            <a:ext cx="12192000" cy="6806807"/>
          </a:xfrm>
          <a:prstGeom prst="rect">
            <a:avLst/>
          </a:prstGeom>
        </p:spPr>
      </p:pic>
    </p:spTree>
    <p:extLst>
      <p:ext uri="{BB962C8B-B14F-4D97-AF65-F5344CB8AC3E}">
        <p14:creationId xmlns:p14="http://schemas.microsoft.com/office/powerpoint/2010/main" val="13991942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47" name="Rectangle 46">
            <a:extLst>
              <a:ext uri="{FF2B5EF4-FFF2-40B4-BE49-F238E27FC236}">
                <a16:creationId xmlns:a16="http://schemas.microsoft.com/office/drawing/2014/main" id="{8181FC64-B306-4821-98E2-780662EFC4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 name="Otsikko 1">
            <a:extLst>
              <a:ext uri="{FF2B5EF4-FFF2-40B4-BE49-F238E27FC236}">
                <a16:creationId xmlns:a16="http://schemas.microsoft.com/office/drawing/2014/main" id="{9892EA84-753A-D565-F7EE-D3BF0ABFB405}"/>
              </a:ext>
            </a:extLst>
          </p:cNvPr>
          <p:cNvSpPr>
            <a:spLocks noGrp="1"/>
          </p:cNvSpPr>
          <p:nvPr>
            <p:ph type="title"/>
          </p:nvPr>
        </p:nvSpPr>
        <p:spPr>
          <a:xfrm>
            <a:off x="992518" y="442913"/>
            <a:ext cx="5271804" cy="1196106"/>
          </a:xfrm>
        </p:spPr>
        <p:txBody>
          <a:bodyPr vert="horz" lIns="109728" tIns="109728" rIns="109728" bIns="91440" rtlCol="0" anchor="b">
            <a:normAutofit/>
          </a:bodyPr>
          <a:lstStyle/>
          <a:p>
            <a:r>
              <a:rPr lang="en-US" dirty="0"/>
              <a:t>KOHDERYHMÄ</a:t>
            </a:r>
          </a:p>
        </p:txBody>
      </p:sp>
      <p:sp>
        <p:nvSpPr>
          <p:cNvPr id="4" name="Tekstiruutu 3">
            <a:extLst>
              <a:ext uri="{FF2B5EF4-FFF2-40B4-BE49-F238E27FC236}">
                <a16:creationId xmlns:a16="http://schemas.microsoft.com/office/drawing/2014/main" id="{10DC4A55-3EB8-1574-DA20-B5544335E6F3}"/>
              </a:ext>
            </a:extLst>
          </p:cNvPr>
          <p:cNvSpPr txBox="1"/>
          <p:nvPr/>
        </p:nvSpPr>
        <p:spPr>
          <a:xfrm>
            <a:off x="370936" y="2312987"/>
            <a:ext cx="5893387" cy="4102099"/>
          </a:xfrm>
          <a:prstGeom prst="rect">
            <a:avLst/>
          </a:prstGeom>
        </p:spPr>
        <p:txBody>
          <a:bodyPr vert="horz" lIns="109728" tIns="109728" rIns="109728" bIns="91440" rtlCol="0">
            <a:normAutofit fontScale="55000" lnSpcReduction="20000"/>
          </a:bodyPr>
          <a:lstStyle/>
          <a:p>
            <a:pPr>
              <a:lnSpc>
                <a:spcPct val="130000"/>
              </a:lnSpc>
              <a:spcBef>
                <a:spcPts val="930"/>
              </a:spcBef>
              <a:buFont typeface="Corbel" panose="020B0503020204020204" pitchFamily="34" charset="0"/>
            </a:pPr>
            <a:r>
              <a:rPr lang="en-US" b="1" spc="150" dirty="0">
                <a:solidFill>
                  <a:schemeClr val="tx1">
                    <a:lumMod val="75000"/>
                    <a:lumOff val="25000"/>
                  </a:schemeClr>
                </a:solidFill>
              </a:rPr>
              <a:t>OPISKELIJAT, JOILLA VOIMAVARAT VÄHISSÄ, EIVÄTKÄ RIITÄ TÄYSIPÄIVÄISEEN OPISKELUUN</a:t>
            </a:r>
          </a:p>
          <a:p>
            <a:pPr>
              <a:lnSpc>
                <a:spcPct val="130000"/>
              </a:lnSpc>
              <a:spcBef>
                <a:spcPts val="930"/>
              </a:spcBef>
              <a:buFont typeface="Corbel" panose="020B0503020204020204" pitchFamily="34" charset="0"/>
            </a:pPr>
            <a:endParaRPr lang="en-US" b="1" spc="150" dirty="0">
              <a:solidFill>
                <a:schemeClr val="tx1">
                  <a:lumMod val="75000"/>
                  <a:lumOff val="25000"/>
                </a:schemeClr>
              </a:solidFill>
            </a:endParaRPr>
          </a:p>
          <a:p>
            <a:pPr>
              <a:lnSpc>
                <a:spcPct val="130000"/>
              </a:lnSpc>
              <a:spcBef>
                <a:spcPts val="930"/>
              </a:spcBef>
              <a:buFont typeface="Corbel" panose="020B0503020204020204" pitchFamily="34" charset="0"/>
            </a:pPr>
            <a:r>
              <a:rPr lang="en-US" b="1" spc="150" dirty="0">
                <a:solidFill>
                  <a:schemeClr val="tx1">
                    <a:lumMod val="75000"/>
                    <a:lumOff val="25000"/>
                  </a:schemeClr>
                </a:solidFill>
              </a:rPr>
              <a:t>PIDEMPI SAIRASLOMA MENOSSA JA HALUAA SISÄLTÖÄ PÄIVIIN SEKÄ KIINNITTYÄ PIENIN ASKELIN TAKAISIN KOULUUN</a:t>
            </a:r>
          </a:p>
          <a:p>
            <a:pPr>
              <a:lnSpc>
                <a:spcPct val="130000"/>
              </a:lnSpc>
              <a:spcBef>
                <a:spcPts val="930"/>
              </a:spcBef>
              <a:buFont typeface="Corbel" panose="020B0503020204020204" pitchFamily="34" charset="0"/>
            </a:pPr>
            <a:endParaRPr lang="en-US" b="1" spc="150" dirty="0">
              <a:solidFill>
                <a:schemeClr val="tx1">
                  <a:lumMod val="75000"/>
                  <a:lumOff val="25000"/>
                </a:schemeClr>
              </a:solidFill>
            </a:endParaRPr>
          </a:p>
          <a:p>
            <a:pPr>
              <a:lnSpc>
                <a:spcPct val="130000"/>
              </a:lnSpc>
              <a:spcBef>
                <a:spcPts val="930"/>
              </a:spcBef>
              <a:buFont typeface="Corbel" panose="020B0503020204020204" pitchFamily="34" charset="0"/>
            </a:pPr>
            <a:r>
              <a:rPr lang="en-US" b="1" spc="150" dirty="0">
                <a:solidFill>
                  <a:schemeClr val="tx1">
                    <a:lumMod val="75000"/>
                    <a:lumOff val="25000"/>
                  </a:schemeClr>
                </a:solidFill>
              </a:rPr>
              <a:t>ARJENHALLINNAN MONIMUOTOISET HAASTEET</a:t>
            </a:r>
          </a:p>
          <a:p>
            <a:pPr>
              <a:lnSpc>
                <a:spcPct val="130000"/>
              </a:lnSpc>
              <a:spcBef>
                <a:spcPts val="930"/>
              </a:spcBef>
              <a:buFont typeface="Corbel" panose="020B0503020204020204" pitchFamily="34" charset="0"/>
            </a:pPr>
            <a:endParaRPr lang="en-US" b="1" spc="150" dirty="0">
              <a:solidFill>
                <a:schemeClr val="tx1">
                  <a:lumMod val="75000"/>
                  <a:lumOff val="25000"/>
                </a:schemeClr>
              </a:solidFill>
            </a:endParaRPr>
          </a:p>
          <a:p>
            <a:pPr>
              <a:lnSpc>
                <a:spcPct val="130000"/>
              </a:lnSpc>
              <a:spcBef>
                <a:spcPts val="930"/>
              </a:spcBef>
              <a:buFont typeface="Corbel" panose="020B0503020204020204" pitchFamily="34" charset="0"/>
            </a:pPr>
            <a:r>
              <a:rPr lang="en-US" b="1" spc="150" dirty="0">
                <a:solidFill>
                  <a:schemeClr val="tx1">
                    <a:lumMod val="75000"/>
                    <a:lumOff val="25000"/>
                  </a:schemeClr>
                </a:solidFill>
              </a:rPr>
              <a:t>SOSIAALISTENTILANTEIDEN PELKO, VAIKEA SOSIAALINEN AHDISTUS – EI PYSTY MENNÄ OMAAN RYHMÄÄN </a:t>
            </a:r>
          </a:p>
          <a:p>
            <a:pPr>
              <a:lnSpc>
                <a:spcPct val="130000"/>
              </a:lnSpc>
              <a:spcBef>
                <a:spcPts val="930"/>
              </a:spcBef>
              <a:buFont typeface="Corbel" panose="020B0503020204020204" pitchFamily="34" charset="0"/>
            </a:pPr>
            <a:endParaRPr lang="en-US" b="1" spc="150" dirty="0">
              <a:solidFill>
                <a:schemeClr val="tx1">
                  <a:lumMod val="75000"/>
                  <a:lumOff val="25000"/>
                </a:schemeClr>
              </a:solidFill>
            </a:endParaRPr>
          </a:p>
          <a:p>
            <a:pPr>
              <a:lnSpc>
                <a:spcPct val="130000"/>
              </a:lnSpc>
              <a:spcBef>
                <a:spcPts val="930"/>
              </a:spcBef>
              <a:buFont typeface="Corbel" panose="020B0503020204020204" pitchFamily="34" charset="0"/>
            </a:pPr>
            <a:r>
              <a:rPr lang="en-US" b="1" spc="150" dirty="0">
                <a:solidFill>
                  <a:schemeClr val="tx1">
                    <a:lumMod val="75000"/>
                    <a:lumOff val="25000"/>
                  </a:schemeClr>
                </a:solidFill>
              </a:rPr>
              <a:t>NEUROPSYKIATRISET HAASTEET TAI NIIDEN MONIMUOTOISET OIREET (</a:t>
            </a:r>
            <a:r>
              <a:rPr lang="en-US" b="1" spc="150" dirty="0" err="1">
                <a:solidFill>
                  <a:schemeClr val="tx1">
                    <a:lumMod val="75000"/>
                    <a:lumOff val="25000"/>
                  </a:schemeClr>
                </a:solidFill>
              </a:rPr>
              <a:t>adhd</a:t>
            </a:r>
            <a:r>
              <a:rPr lang="en-US" b="1" spc="150" dirty="0">
                <a:solidFill>
                  <a:schemeClr val="tx1">
                    <a:lumMod val="75000"/>
                    <a:lumOff val="25000"/>
                  </a:schemeClr>
                </a:solidFill>
              </a:rPr>
              <a:t>, add, </a:t>
            </a:r>
            <a:r>
              <a:rPr lang="en-US" b="1" spc="150" dirty="0" err="1">
                <a:solidFill>
                  <a:schemeClr val="tx1">
                    <a:lumMod val="75000"/>
                    <a:lumOff val="25000"/>
                  </a:schemeClr>
                </a:solidFill>
              </a:rPr>
              <a:t>autisminkirjo</a:t>
            </a:r>
            <a:r>
              <a:rPr lang="en-US" b="1" spc="150" dirty="0">
                <a:solidFill>
                  <a:schemeClr val="tx1">
                    <a:lumMod val="75000"/>
                    <a:lumOff val="25000"/>
                  </a:schemeClr>
                </a:solidFill>
              </a:rPr>
              <a:t>) </a:t>
            </a:r>
          </a:p>
          <a:p>
            <a:pPr>
              <a:lnSpc>
                <a:spcPct val="130000"/>
              </a:lnSpc>
              <a:spcBef>
                <a:spcPts val="930"/>
              </a:spcBef>
              <a:buFont typeface="Corbel" panose="020B0503020204020204" pitchFamily="34" charset="0"/>
            </a:pPr>
            <a:endParaRPr lang="en-US" b="1" spc="150" dirty="0">
              <a:solidFill>
                <a:schemeClr val="tx1">
                  <a:lumMod val="75000"/>
                  <a:lumOff val="25000"/>
                </a:schemeClr>
              </a:solidFill>
            </a:endParaRPr>
          </a:p>
          <a:p>
            <a:pPr>
              <a:lnSpc>
                <a:spcPct val="130000"/>
              </a:lnSpc>
              <a:spcBef>
                <a:spcPts val="930"/>
              </a:spcBef>
              <a:buFont typeface="Corbel" panose="020B0503020204020204" pitchFamily="34" charset="0"/>
            </a:pPr>
            <a:r>
              <a:rPr lang="en-US" b="1" spc="150" dirty="0">
                <a:solidFill>
                  <a:schemeClr val="tx1">
                    <a:lumMod val="75000"/>
                    <a:lumOff val="25000"/>
                  </a:schemeClr>
                </a:solidFill>
              </a:rPr>
              <a:t>SEKAMUOTOINEN MASENNUS- JA/ TAI AHDISTUS</a:t>
            </a:r>
          </a:p>
          <a:p>
            <a:pPr>
              <a:lnSpc>
                <a:spcPct val="130000"/>
              </a:lnSpc>
              <a:spcBef>
                <a:spcPts val="930"/>
              </a:spcBef>
              <a:buFont typeface="Corbel" panose="020B0503020204020204" pitchFamily="34" charset="0"/>
            </a:pPr>
            <a:endParaRPr lang="en-US" sz="1400" spc="150" dirty="0">
              <a:solidFill>
                <a:schemeClr val="tx1">
                  <a:lumMod val="75000"/>
                  <a:lumOff val="25000"/>
                </a:schemeClr>
              </a:solidFill>
            </a:endParaRPr>
          </a:p>
          <a:p>
            <a:pPr>
              <a:lnSpc>
                <a:spcPct val="130000"/>
              </a:lnSpc>
              <a:spcBef>
                <a:spcPts val="930"/>
              </a:spcBef>
              <a:buFont typeface="Corbel" panose="020B0503020204020204" pitchFamily="34" charset="0"/>
            </a:pPr>
            <a:endParaRPr lang="en-US" sz="1000" spc="150" dirty="0">
              <a:solidFill>
                <a:schemeClr val="tx1">
                  <a:lumMod val="75000"/>
                  <a:lumOff val="25000"/>
                </a:schemeClr>
              </a:solidFill>
            </a:endParaRPr>
          </a:p>
          <a:p>
            <a:pPr>
              <a:lnSpc>
                <a:spcPct val="130000"/>
              </a:lnSpc>
              <a:spcBef>
                <a:spcPts val="930"/>
              </a:spcBef>
              <a:buFont typeface="Corbel" panose="020B0503020204020204" pitchFamily="34" charset="0"/>
            </a:pPr>
            <a:endParaRPr lang="en-US" sz="1000" spc="150" dirty="0">
              <a:solidFill>
                <a:schemeClr val="tx1">
                  <a:lumMod val="75000"/>
                  <a:lumOff val="25000"/>
                </a:schemeClr>
              </a:solidFill>
            </a:endParaRPr>
          </a:p>
          <a:p>
            <a:pPr>
              <a:lnSpc>
                <a:spcPct val="130000"/>
              </a:lnSpc>
              <a:spcBef>
                <a:spcPts val="930"/>
              </a:spcBef>
              <a:buFont typeface="Corbel" panose="020B0503020204020204" pitchFamily="34" charset="0"/>
            </a:pPr>
            <a:endParaRPr lang="en-US" sz="1000" spc="150" dirty="0">
              <a:solidFill>
                <a:schemeClr val="tx1">
                  <a:lumMod val="75000"/>
                  <a:lumOff val="25000"/>
                </a:schemeClr>
              </a:solidFill>
            </a:endParaRPr>
          </a:p>
          <a:p>
            <a:pPr>
              <a:lnSpc>
                <a:spcPct val="130000"/>
              </a:lnSpc>
              <a:spcBef>
                <a:spcPts val="930"/>
              </a:spcBef>
              <a:buFont typeface="Corbel" panose="020B0503020204020204" pitchFamily="34" charset="0"/>
            </a:pPr>
            <a:endParaRPr lang="en-US" sz="1000" spc="150" dirty="0">
              <a:solidFill>
                <a:schemeClr val="tx1">
                  <a:lumMod val="75000"/>
                  <a:lumOff val="25000"/>
                </a:schemeClr>
              </a:solidFill>
            </a:endParaRPr>
          </a:p>
          <a:p>
            <a:pPr>
              <a:lnSpc>
                <a:spcPct val="130000"/>
              </a:lnSpc>
              <a:spcBef>
                <a:spcPts val="930"/>
              </a:spcBef>
              <a:buFont typeface="Corbel" panose="020B0503020204020204" pitchFamily="34" charset="0"/>
            </a:pPr>
            <a:endParaRPr lang="en-US" sz="1000" spc="150" dirty="0">
              <a:solidFill>
                <a:schemeClr val="tx1">
                  <a:lumMod val="75000"/>
                  <a:lumOff val="25000"/>
                </a:schemeClr>
              </a:solidFill>
            </a:endParaRPr>
          </a:p>
        </p:txBody>
      </p:sp>
      <p:sp>
        <p:nvSpPr>
          <p:cNvPr id="49" name="Freeform: Shape 48">
            <a:extLst>
              <a:ext uri="{FF2B5EF4-FFF2-40B4-BE49-F238E27FC236}">
                <a16:creationId xmlns:a16="http://schemas.microsoft.com/office/drawing/2014/main" id="{5871FC61-DD4E-47D4-81FD-8A7E7D12B3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986049" y="0"/>
            <a:ext cx="5205951" cy="6858000"/>
          </a:xfrm>
          <a:custGeom>
            <a:avLst/>
            <a:gdLst>
              <a:gd name="connsiteX0" fmla="*/ 0 w 5205951"/>
              <a:gd name="connsiteY0" fmla="*/ 0 h 6858000"/>
              <a:gd name="connsiteX1" fmla="*/ 1709529 w 5205951"/>
              <a:gd name="connsiteY1" fmla="*/ 0 h 6858000"/>
              <a:gd name="connsiteX2" fmla="*/ 2489695 w 5205951"/>
              <a:gd name="connsiteY2" fmla="*/ 0 h 6858000"/>
              <a:gd name="connsiteX3" fmla="*/ 3582928 w 5205951"/>
              <a:gd name="connsiteY3" fmla="*/ 0 h 6858000"/>
              <a:gd name="connsiteX4" fmla="*/ 3605052 w 5205951"/>
              <a:gd name="connsiteY4" fmla="*/ 14997 h 6858000"/>
              <a:gd name="connsiteX5" fmla="*/ 5205951 w 5205951"/>
              <a:gd name="connsiteY5" fmla="*/ 3621656 h 6858000"/>
              <a:gd name="connsiteX6" fmla="*/ 3331601 w 5205951"/>
              <a:gd name="connsiteY6" fmla="*/ 6374814 h 6858000"/>
              <a:gd name="connsiteX7" fmla="*/ 2814953 w 5205951"/>
              <a:gd name="connsiteY7" fmla="*/ 6780599 h 6858000"/>
              <a:gd name="connsiteX8" fmla="*/ 2703197 w 5205951"/>
              <a:gd name="connsiteY8" fmla="*/ 6858000 h 6858000"/>
              <a:gd name="connsiteX9" fmla="*/ 2489695 w 5205951"/>
              <a:gd name="connsiteY9" fmla="*/ 6858000 h 6858000"/>
              <a:gd name="connsiteX10" fmla="*/ 1709529 w 5205951"/>
              <a:gd name="connsiteY10" fmla="*/ 6858000 h 6858000"/>
              <a:gd name="connsiteX11" fmla="*/ 0 w 5205951"/>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05951" h="6858000">
                <a:moveTo>
                  <a:pt x="0" y="0"/>
                </a:moveTo>
                <a:lnTo>
                  <a:pt x="1709529" y="0"/>
                </a:lnTo>
                <a:lnTo>
                  <a:pt x="2489695" y="0"/>
                </a:lnTo>
                <a:lnTo>
                  <a:pt x="3582928" y="0"/>
                </a:lnTo>
                <a:lnTo>
                  <a:pt x="3605052" y="14997"/>
                </a:lnTo>
                <a:cubicBezTo>
                  <a:pt x="4632215" y="754641"/>
                  <a:pt x="5205951" y="2093192"/>
                  <a:pt x="5205951" y="3621656"/>
                </a:cubicBezTo>
                <a:cubicBezTo>
                  <a:pt x="5205951" y="4969131"/>
                  <a:pt x="4277226" y="5602839"/>
                  <a:pt x="3331601" y="6374814"/>
                </a:cubicBezTo>
                <a:cubicBezTo>
                  <a:pt x="3159398" y="6515397"/>
                  <a:pt x="2988771" y="6653108"/>
                  <a:pt x="2814953" y="6780599"/>
                </a:cubicBezTo>
                <a:lnTo>
                  <a:pt x="2703197" y="6858000"/>
                </a:lnTo>
                <a:lnTo>
                  <a:pt x="2489695" y="6858000"/>
                </a:lnTo>
                <a:lnTo>
                  <a:pt x="1709529"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1" name="Freeform: Shape 50">
            <a:extLst>
              <a:ext uri="{FF2B5EF4-FFF2-40B4-BE49-F238E27FC236}">
                <a16:creationId xmlns:a16="http://schemas.microsoft.com/office/drawing/2014/main" id="{829A1E2C-5AC8-40FC-99E9-832069D397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77485"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53" name="Freeform: Shape 52">
            <a:extLst>
              <a:ext uri="{FF2B5EF4-FFF2-40B4-BE49-F238E27FC236}">
                <a16:creationId xmlns:a16="http://schemas.microsoft.com/office/drawing/2014/main" id="{55C54A75-E44A-4147-B9D0-FF46CFD316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754925"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5" name="Picture 4" descr="Rearview niiden rivien määrä, jotka ovat elokuvan teatteri">
            <a:extLst>
              <a:ext uri="{FF2B5EF4-FFF2-40B4-BE49-F238E27FC236}">
                <a16:creationId xmlns:a16="http://schemas.microsoft.com/office/drawing/2014/main" id="{1160185A-0163-1318-260C-5077668E8361}"/>
              </a:ext>
            </a:extLst>
          </p:cNvPr>
          <p:cNvPicPr>
            <a:picLocks noChangeAspect="1"/>
          </p:cNvPicPr>
          <p:nvPr/>
        </p:nvPicPr>
        <p:blipFill rotWithShape="1">
          <a:blip r:embed="rId2"/>
          <a:srcRect l="22632" r="28817" b="-1"/>
          <a:stretch/>
        </p:blipFill>
        <p:spPr>
          <a:xfrm>
            <a:off x="7203882" y="10"/>
            <a:ext cx="4988118" cy="6857990"/>
          </a:xfrm>
          <a:custGeom>
            <a:avLst/>
            <a:gdLst/>
            <a:ahLst/>
            <a:cxnLst/>
            <a:rect l="l" t="t" r="r" b="b"/>
            <a:pathLst>
              <a:path w="4901771" h="6858000">
                <a:moveTo>
                  <a:pt x="1623023" y="0"/>
                </a:moveTo>
                <a:lnTo>
                  <a:pt x="2716256" y="0"/>
                </a:lnTo>
                <a:lnTo>
                  <a:pt x="3496422" y="0"/>
                </a:lnTo>
                <a:lnTo>
                  <a:pt x="4544484" y="0"/>
                </a:lnTo>
                <a:lnTo>
                  <a:pt x="4710787" y="0"/>
                </a:lnTo>
                <a:lnTo>
                  <a:pt x="4901771" y="0"/>
                </a:lnTo>
                <a:lnTo>
                  <a:pt x="4901771" y="6858000"/>
                </a:lnTo>
                <a:lnTo>
                  <a:pt x="4710787" y="6858000"/>
                </a:lnTo>
                <a:lnTo>
                  <a:pt x="4544484" y="6858000"/>
                </a:lnTo>
                <a:lnTo>
                  <a:pt x="3496422" y="6858000"/>
                </a:lnTo>
                <a:lnTo>
                  <a:pt x="2716256" y="6858000"/>
                </a:lnTo>
                <a:lnTo>
                  <a:pt x="2502754" y="6858000"/>
                </a:lnTo>
                <a:lnTo>
                  <a:pt x="2390998" y="6780599"/>
                </a:lnTo>
                <a:cubicBezTo>
                  <a:pt x="2217180" y="6653108"/>
                  <a:pt x="2046553" y="6515397"/>
                  <a:pt x="1874350" y="6374814"/>
                </a:cubicBezTo>
                <a:cubicBezTo>
                  <a:pt x="928725" y="5602839"/>
                  <a:pt x="0" y="4969131"/>
                  <a:pt x="0" y="3621656"/>
                </a:cubicBezTo>
                <a:cubicBezTo>
                  <a:pt x="0" y="2093192"/>
                  <a:pt x="573736" y="754641"/>
                  <a:pt x="1600899" y="14997"/>
                </a:cubicBezTo>
                <a:close/>
              </a:path>
            </a:pathLst>
          </a:custGeom>
        </p:spPr>
      </p:pic>
    </p:spTree>
    <p:extLst>
      <p:ext uri="{BB962C8B-B14F-4D97-AF65-F5344CB8AC3E}">
        <p14:creationId xmlns:p14="http://schemas.microsoft.com/office/powerpoint/2010/main" val="5032335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74" name="Rectangle 65">
            <a:extLst>
              <a:ext uri="{FF2B5EF4-FFF2-40B4-BE49-F238E27FC236}">
                <a16:creationId xmlns:a16="http://schemas.microsoft.com/office/drawing/2014/main" id="{8181FC64-B306-4821-98E2-780662EFC4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 name="Otsikko 1">
            <a:extLst>
              <a:ext uri="{FF2B5EF4-FFF2-40B4-BE49-F238E27FC236}">
                <a16:creationId xmlns:a16="http://schemas.microsoft.com/office/drawing/2014/main" id="{4B341AA0-CCBB-0916-6306-558BBCFCFC92}"/>
              </a:ext>
            </a:extLst>
          </p:cNvPr>
          <p:cNvSpPr>
            <a:spLocks noGrp="1"/>
          </p:cNvSpPr>
          <p:nvPr>
            <p:ph type="title"/>
          </p:nvPr>
        </p:nvSpPr>
        <p:spPr>
          <a:xfrm>
            <a:off x="992519" y="732079"/>
            <a:ext cx="5271804" cy="687147"/>
          </a:xfrm>
        </p:spPr>
        <p:txBody>
          <a:bodyPr anchor="b">
            <a:normAutofit fontScale="90000"/>
          </a:bodyPr>
          <a:lstStyle/>
          <a:p>
            <a:r>
              <a:rPr lang="fi-FI" sz="2800" dirty="0"/>
              <a:t>HENKILÖKOHTAINEN OPPIMISPOLKU</a:t>
            </a:r>
          </a:p>
        </p:txBody>
      </p:sp>
      <p:sp>
        <p:nvSpPr>
          <p:cNvPr id="34" name="Sisällön paikkamerkki 2">
            <a:extLst>
              <a:ext uri="{FF2B5EF4-FFF2-40B4-BE49-F238E27FC236}">
                <a16:creationId xmlns:a16="http://schemas.microsoft.com/office/drawing/2014/main" id="{D6FABF72-CB2A-474A-78C5-3B5E06C490B6}"/>
              </a:ext>
            </a:extLst>
          </p:cNvPr>
          <p:cNvSpPr>
            <a:spLocks noGrp="1"/>
          </p:cNvSpPr>
          <p:nvPr>
            <p:ph idx="1"/>
          </p:nvPr>
        </p:nvSpPr>
        <p:spPr>
          <a:xfrm>
            <a:off x="493776" y="1419226"/>
            <a:ext cx="5770547" cy="5237606"/>
          </a:xfrm>
        </p:spPr>
        <p:txBody>
          <a:bodyPr>
            <a:normAutofit fontScale="25000" lnSpcReduction="20000"/>
          </a:bodyPr>
          <a:lstStyle/>
          <a:p>
            <a:pPr>
              <a:lnSpc>
                <a:spcPct val="160000"/>
              </a:lnSpc>
            </a:pPr>
            <a:r>
              <a:rPr lang="fi-FI" sz="4400" b="1" dirty="0"/>
              <a:t>JOKAINEN TULEE VAIKEASTA TILANTEESTA, KUN ON KOKENUT JO PETTYMYKSEN OPINTOJEN SUHTEEN SIINÄ HETKESSÄ</a:t>
            </a:r>
          </a:p>
          <a:p>
            <a:pPr>
              <a:lnSpc>
                <a:spcPct val="160000"/>
              </a:lnSpc>
            </a:pPr>
            <a:endParaRPr lang="fi-FI" sz="4400" b="1" dirty="0"/>
          </a:p>
          <a:p>
            <a:pPr>
              <a:lnSpc>
                <a:spcPct val="160000"/>
              </a:lnSpc>
            </a:pPr>
            <a:r>
              <a:rPr lang="fi-FI" sz="4400" b="1" dirty="0"/>
              <a:t>TAKANA VOI OLLA PITKÄ KUNTOUTUMINEN TAI TRAUMAATTINEN KOKEMUS ELÄMÄSSÄ</a:t>
            </a:r>
          </a:p>
          <a:p>
            <a:pPr>
              <a:lnSpc>
                <a:spcPct val="160000"/>
              </a:lnSpc>
            </a:pPr>
            <a:endParaRPr lang="fi-FI" sz="4400" b="1" dirty="0"/>
          </a:p>
          <a:p>
            <a:pPr>
              <a:lnSpc>
                <a:spcPct val="160000"/>
              </a:lnSpc>
            </a:pPr>
            <a:r>
              <a:rPr lang="fi-FI" sz="4400" b="1" dirty="0"/>
              <a:t>VOINTI JA KOULUKUNTOISUUS VOI VAIHDELLA PÄIVITTÄIN</a:t>
            </a:r>
          </a:p>
          <a:p>
            <a:pPr>
              <a:lnSpc>
                <a:spcPct val="160000"/>
              </a:lnSpc>
            </a:pPr>
            <a:endParaRPr lang="fi-FI" sz="4400" b="1" dirty="0"/>
          </a:p>
          <a:p>
            <a:pPr>
              <a:lnSpc>
                <a:spcPct val="160000"/>
              </a:lnSpc>
            </a:pPr>
            <a:r>
              <a:rPr lang="fi-FI" sz="4400" b="1" dirty="0"/>
              <a:t>JOKAISELLA ON OMA HENKILÖKOHTAINEN TAVOITE OPINTOJEN JA TULEVAISUUDEN SUHTEEN</a:t>
            </a:r>
          </a:p>
          <a:p>
            <a:pPr>
              <a:lnSpc>
                <a:spcPct val="160000"/>
              </a:lnSpc>
            </a:pPr>
            <a:endParaRPr lang="fi-FI" sz="4400" b="1" dirty="0"/>
          </a:p>
          <a:p>
            <a:pPr>
              <a:lnSpc>
                <a:spcPct val="160000"/>
              </a:lnSpc>
            </a:pPr>
            <a:r>
              <a:rPr lang="fi-FI" sz="4400" b="1" dirty="0"/>
              <a:t>TOISEN TAVOITE ON SAAPUA PAIKALLE, TOISEN TAVOITE KERTOA PAHASTA OLOSTA</a:t>
            </a:r>
          </a:p>
          <a:p>
            <a:pPr>
              <a:lnSpc>
                <a:spcPct val="160000"/>
              </a:lnSpc>
            </a:pPr>
            <a:endParaRPr lang="fi-FI" sz="4400" b="1" dirty="0"/>
          </a:p>
          <a:p>
            <a:pPr>
              <a:lnSpc>
                <a:spcPct val="160000"/>
              </a:lnSpc>
            </a:pPr>
            <a:r>
              <a:rPr lang="fi-FI" sz="4400" b="1" dirty="0"/>
              <a:t>LÄHES KAIKKI OVAT SIIRTYNEET TAKAISIN OPINTOJEN PARIIN VOIMAVARAJAKSON JÄLKEEN</a:t>
            </a:r>
          </a:p>
          <a:p>
            <a:endParaRPr lang="fi-FI" sz="3100" dirty="0"/>
          </a:p>
          <a:p>
            <a:endParaRPr lang="fi-FI" dirty="0"/>
          </a:p>
        </p:txBody>
      </p:sp>
      <p:sp>
        <p:nvSpPr>
          <p:cNvPr id="75" name="Freeform: Shape 67">
            <a:extLst>
              <a:ext uri="{FF2B5EF4-FFF2-40B4-BE49-F238E27FC236}">
                <a16:creationId xmlns:a16="http://schemas.microsoft.com/office/drawing/2014/main" id="{5871FC61-DD4E-47D4-81FD-8A7E7D12B3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986049" y="0"/>
            <a:ext cx="5205951" cy="6858000"/>
          </a:xfrm>
          <a:custGeom>
            <a:avLst/>
            <a:gdLst>
              <a:gd name="connsiteX0" fmla="*/ 0 w 5205951"/>
              <a:gd name="connsiteY0" fmla="*/ 0 h 6858000"/>
              <a:gd name="connsiteX1" fmla="*/ 1709529 w 5205951"/>
              <a:gd name="connsiteY1" fmla="*/ 0 h 6858000"/>
              <a:gd name="connsiteX2" fmla="*/ 2489695 w 5205951"/>
              <a:gd name="connsiteY2" fmla="*/ 0 h 6858000"/>
              <a:gd name="connsiteX3" fmla="*/ 3582928 w 5205951"/>
              <a:gd name="connsiteY3" fmla="*/ 0 h 6858000"/>
              <a:gd name="connsiteX4" fmla="*/ 3605052 w 5205951"/>
              <a:gd name="connsiteY4" fmla="*/ 14997 h 6858000"/>
              <a:gd name="connsiteX5" fmla="*/ 5205951 w 5205951"/>
              <a:gd name="connsiteY5" fmla="*/ 3621656 h 6858000"/>
              <a:gd name="connsiteX6" fmla="*/ 3331601 w 5205951"/>
              <a:gd name="connsiteY6" fmla="*/ 6374814 h 6858000"/>
              <a:gd name="connsiteX7" fmla="*/ 2814953 w 5205951"/>
              <a:gd name="connsiteY7" fmla="*/ 6780599 h 6858000"/>
              <a:gd name="connsiteX8" fmla="*/ 2703197 w 5205951"/>
              <a:gd name="connsiteY8" fmla="*/ 6858000 h 6858000"/>
              <a:gd name="connsiteX9" fmla="*/ 2489695 w 5205951"/>
              <a:gd name="connsiteY9" fmla="*/ 6858000 h 6858000"/>
              <a:gd name="connsiteX10" fmla="*/ 1709529 w 5205951"/>
              <a:gd name="connsiteY10" fmla="*/ 6858000 h 6858000"/>
              <a:gd name="connsiteX11" fmla="*/ 0 w 5205951"/>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05951" h="6858000">
                <a:moveTo>
                  <a:pt x="0" y="0"/>
                </a:moveTo>
                <a:lnTo>
                  <a:pt x="1709529" y="0"/>
                </a:lnTo>
                <a:lnTo>
                  <a:pt x="2489695" y="0"/>
                </a:lnTo>
                <a:lnTo>
                  <a:pt x="3582928" y="0"/>
                </a:lnTo>
                <a:lnTo>
                  <a:pt x="3605052" y="14997"/>
                </a:lnTo>
                <a:cubicBezTo>
                  <a:pt x="4632215" y="754641"/>
                  <a:pt x="5205951" y="2093192"/>
                  <a:pt x="5205951" y="3621656"/>
                </a:cubicBezTo>
                <a:cubicBezTo>
                  <a:pt x="5205951" y="4969131"/>
                  <a:pt x="4277226" y="5602839"/>
                  <a:pt x="3331601" y="6374814"/>
                </a:cubicBezTo>
                <a:cubicBezTo>
                  <a:pt x="3159398" y="6515397"/>
                  <a:pt x="2988771" y="6653108"/>
                  <a:pt x="2814953" y="6780599"/>
                </a:cubicBezTo>
                <a:lnTo>
                  <a:pt x="2703197" y="6858000"/>
                </a:lnTo>
                <a:lnTo>
                  <a:pt x="2489695" y="6858000"/>
                </a:lnTo>
                <a:lnTo>
                  <a:pt x="1709529"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76" name="Freeform: Shape 69">
            <a:extLst>
              <a:ext uri="{FF2B5EF4-FFF2-40B4-BE49-F238E27FC236}">
                <a16:creationId xmlns:a16="http://schemas.microsoft.com/office/drawing/2014/main" id="{829A1E2C-5AC8-40FC-99E9-832069D397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77485"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77" name="Freeform: Shape 71">
            <a:extLst>
              <a:ext uri="{FF2B5EF4-FFF2-40B4-BE49-F238E27FC236}">
                <a16:creationId xmlns:a16="http://schemas.microsoft.com/office/drawing/2014/main" id="{55C54A75-E44A-4147-B9D0-FF46CFD316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754925"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30" name="Picture 4" descr="Ruohikon läpi mutkitteleva polku">
            <a:extLst>
              <a:ext uri="{FF2B5EF4-FFF2-40B4-BE49-F238E27FC236}">
                <a16:creationId xmlns:a16="http://schemas.microsoft.com/office/drawing/2014/main" id="{25039808-D9B3-6F68-C38D-355D1EB49DE4}"/>
              </a:ext>
            </a:extLst>
          </p:cNvPr>
          <p:cNvPicPr>
            <a:picLocks noChangeAspect="1"/>
          </p:cNvPicPr>
          <p:nvPr/>
        </p:nvPicPr>
        <p:blipFill rotWithShape="1">
          <a:blip r:embed="rId2"/>
          <a:srcRect l="32719" r="18730" b="-1"/>
          <a:stretch/>
        </p:blipFill>
        <p:spPr>
          <a:xfrm>
            <a:off x="7203882" y="10"/>
            <a:ext cx="4988118" cy="6857990"/>
          </a:xfrm>
          <a:custGeom>
            <a:avLst/>
            <a:gdLst/>
            <a:ahLst/>
            <a:cxnLst/>
            <a:rect l="l" t="t" r="r" b="b"/>
            <a:pathLst>
              <a:path w="4901771" h="6858000">
                <a:moveTo>
                  <a:pt x="1623023" y="0"/>
                </a:moveTo>
                <a:lnTo>
                  <a:pt x="2716256" y="0"/>
                </a:lnTo>
                <a:lnTo>
                  <a:pt x="3496422" y="0"/>
                </a:lnTo>
                <a:lnTo>
                  <a:pt x="4544484" y="0"/>
                </a:lnTo>
                <a:lnTo>
                  <a:pt x="4710787" y="0"/>
                </a:lnTo>
                <a:lnTo>
                  <a:pt x="4901771" y="0"/>
                </a:lnTo>
                <a:lnTo>
                  <a:pt x="4901771" y="6858000"/>
                </a:lnTo>
                <a:lnTo>
                  <a:pt x="4710787" y="6858000"/>
                </a:lnTo>
                <a:lnTo>
                  <a:pt x="4544484" y="6858000"/>
                </a:lnTo>
                <a:lnTo>
                  <a:pt x="3496422" y="6858000"/>
                </a:lnTo>
                <a:lnTo>
                  <a:pt x="2716256" y="6858000"/>
                </a:lnTo>
                <a:lnTo>
                  <a:pt x="2502754" y="6858000"/>
                </a:lnTo>
                <a:lnTo>
                  <a:pt x="2390998" y="6780599"/>
                </a:lnTo>
                <a:cubicBezTo>
                  <a:pt x="2217180" y="6653108"/>
                  <a:pt x="2046553" y="6515397"/>
                  <a:pt x="1874350" y="6374814"/>
                </a:cubicBezTo>
                <a:cubicBezTo>
                  <a:pt x="928725" y="5602839"/>
                  <a:pt x="0" y="4969131"/>
                  <a:pt x="0" y="3621656"/>
                </a:cubicBezTo>
                <a:cubicBezTo>
                  <a:pt x="0" y="2093192"/>
                  <a:pt x="573736" y="754641"/>
                  <a:pt x="1600899" y="14997"/>
                </a:cubicBezTo>
                <a:close/>
              </a:path>
            </a:pathLst>
          </a:custGeom>
        </p:spPr>
      </p:pic>
    </p:spTree>
    <p:extLst>
      <p:ext uri="{BB962C8B-B14F-4D97-AF65-F5344CB8AC3E}">
        <p14:creationId xmlns:p14="http://schemas.microsoft.com/office/powerpoint/2010/main" val="1896694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44" name="Rectangle 35">
            <a:extLst>
              <a:ext uri="{FF2B5EF4-FFF2-40B4-BE49-F238E27FC236}">
                <a16:creationId xmlns:a16="http://schemas.microsoft.com/office/drawing/2014/main" id="{3D5FBB81-B61B-416A-8F5D-A8DDF62530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5" name="Picture 4" descr="Kolme tikkaa häränsilmässä">
            <a:extLst>
              <a:ext uri="{FF2B5EF4-FFF2-40B4-BE49-F238E27FC236}">
                <a16:creationId xmlns:a16="http://schemas.microsoft.com/office/drawing/2014/main" id="{F3A763F2-32B2-0746-A5F6-C3C54B0288B5}"/>
              </a:ext>
            </a:extLst>
          </p:cNvPr>
          <p:cNvPicPr>
            <a:picLocks noChangeAspect="1"/>
          </p:cNvPicPr>
          <p:nvPr/>
        </p:nvPicPr>
        <p:blipFill rotWithShape="1">
          <a:blip r:embed="rId2"/>
          <a:srcRect l="26386" r="881"/>
          <a:stretch/>
        </p:blipFill>
        <p:spPr>
          <a:xfrm>
            <a:off x="4691118" y="1"/>
            <a:ext cx="7500882" cy="6857999"/>
          </a:xfrm>
          <a:custGeom>
            <a:avLst/>
            <a:gdLst/>
            <a:ahLst/>
            <a:cxnLst/>
            <a:rect l="l" t="t" r="r" b="b"/>
            <a:pathLst>
              <a:path w="7500882" h="6857999">
                <a:moveTo>
                  <a:pt x="898230" y="0"/>
                </a:moveTo>
                <a:lnTo>
                  <a:pt x="7500882" y="0"/>
                </a:lnTo>
                <a:lnTo>
                  <a:pt x="7500882" y="6857999"/>
                </a:lnTo>
                <a:lnTo>
                  <a:pt x="0" y="6857999"/>
                </a:lnTo>
                <a:lnTo>
                  <a:pt x="114106" y="6780598"/>
                </a:lnTo>
                <a:cubicBezTo>
                  <a:pt x="291579" y="6653107"/>
                  <a:pt x="465794" y="6515396"/>
                  <a:pt x="641619" y="6374813"/>
                </a:cubicBezTo>
                <a:cubicBezTo>
                  <a:pt x="1607125" y="5602838"/>
                  <a:pt x="2555378" y="4969130"/>
                  <a:pt x="2555378" y="3621655"/>
                </a:cubicBezTo>
                <a:cubicBezTo>
                  <a:pt x="2555378" y="2093191"/>
                  <a:pt x="1969579" y="754640"/>
                  <a:pt x="920818" y="14996"/>
                </a:cubicBezTo>
                <a:close/>
              </a:path>
            </a:pathLst>
          </a:custGeom>
        </p:spPr>
      </p:pic>
      <p:sp>
        <p:nvSpPr>
          <p:cNvPr id="45" name="Freeform: Shape 37">
            <a:extLst>
              <a:ext uri="{FF2B5EF4-FFF2-40B4-BE49-F238E27FC236}">
                <a16:creationId xmlns:a16="http://schemas.microsoft.com/office/drawing/2014/main" id="{40C0D7D4-D83D-4C58-87D1-955F0A9173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476051" cy="6858000"/>
          </a:xfrm>
          <a:custGeom>
            <a:avLst/>
            <a:gdLst>
              <a:gd name="connsiteX0" fmla="*/ 0 w 7476051"/>
              <a:gd name="connsiteY0" fmla="*/ 0 h 6858000"/>
              <a:gd name="connsiteX1" fmla="*/ 5853028 w 7476051"/>
              <a:gd name="connsiteY1" fmla="*/ 0 h 6858000"/>
              <a:gd name="connsiteX2" fmla="*/ 5875152 w 7476051"/>
              <a:gd name="connsiteY2" fmla="*/ 14997 h 6858000"/>
              <a:gd name="connsiteX3" fmla="*/ 7476051 w 7476051"/>
              <a:gd name="connsiteY3" fmla="*/ 3621656 h 6858000"/>
              <a:gd name="connsiteX4" fmla="*/ 5601702 w 7476051"/>
              <a:gd name="connsiteY4" fmla="*/ 6374814 h 6858000"/>
              <a:gd name="connsiteX5" fmla="*/ 5085053 w 7476051"/>
              <a:gd name="connsiteY5" fmla="*/ 6780599 h 6858000"/>
              <a:gd name="connsiteX6" fmla="*/ 4973297 w 7476051"/>
              <a:gd name="connsiteY6" fmla="*/ 6858000 h 6858000"/>
              <a:gd name="connsiteX7" fmla="*/ 0 w 7476051"/>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76051" h="6858000">
                <a:moveTo>
                  <a:pt x="0" y="0"/>
                </a:moveTo>
                <a:lnTo>
                  <a:pt x="5853028" y="0"/>
                </a:lnTo>
                <a:lnTo>
                  <a:pt x="5875152" y="14997"/>
                </a:lnTo>
                <a:cubicBezTo>
                  <a:pt x="6902315" y="754641"/>
                  <a:pt x="7476051" y="2093192"/>
                  <a:pt x="7476051" y="3621656"/>
                </a:cubicBezTo>
                <a:cubicBezTo>
                  <a:pt x="7476051" y="4969131"/>
                  <a:pt x="6547326" y="5602839"/>
                  <a:pt x="5601702" y="6374814"/>
                </a:cubicBezTo>
                <a:cubicBezTo>
                  <a:pt x="5429499" y="6515397"/>
                  <a:pt x="5258871" y="6653108"/>
                  <a:pt x="5085053" y="6780599"/>
                </a:cubicBezTo>
                <a:lnTo>
                  <a:pt x="4973297"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useBgFill="1">
        <p:nvSpPr>
          <p:cNvPr id="46" name="Freeform: Shape 39">
            <a:extLst>
              <a:ext uri="{FF2B5EF4-FFF2-40B4-BE49-F238E27FC236}">
                <a16:creationId xmlns:a16="http://schemas.microsoft.com/office/drawing/2014/main" id="{0BA56A81-C9DD-4EBA-9E13-32FFB51CFD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 y="0"/>
            <a:ext cx="7307402" cy="6858000"/>
          </a:xfrm>
          <a:custGeom>
            <a:avLst/>
            <a:gdLst>
              <a:gd name="connsiteX0" fmla="*/ 0 w 7097265"/>
              <a:gd name="connsiteY0" fmla="*/ 0 h 6858000"/>
              <a:gd name="connsiteX1" fmla="*/ 5474242 w 7097265"/>
              <a:gd name="connsiteY1" fmla="*/ 0 h 6858000"/>
              <a:gd name="connsiteX2" fmla="*/ 5496366 w 7097265"/>
              <a:gd name="connsiteY2" fmla="*/ 14997 h 6858000"/>
              <a:gd name="connsiteX3" fmla="*/ 7097265 w 7097265"/>
              <a:gd name="connsiteY3" fmla="*/ 3621656 h 6858000"/>
              <a:gd name="connsiteX4" fmla="*/ 5222916 w 7097265"/>
              <a:gd name="connsiteY4" fmla="*/ 6374814 h 6858000"/>
              <a:gd name="connsiteX5" fmla="*/ 4706267 w 7097265"/>
              <a:gd name="connsiteY5" fmla="*/ 6780599 h 6858000"/>
              <a:gd name="connsiteX6" fmla="*/ 4594511 w 7097265"/>
              <a:gd name="connsiteY6" fmla="*/ 6858000 h 6858000"/>
              <a:gd name="connsiteX7" fmla="*/ 0 w 7097265"/>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97265" h="6858000">
                <a:moveTo>
                  <a:pt x="0" y="0"/>
                </a:moveTo>
                <a:lnTo>
                  <a:pt x="5474242" y="0"/>
                </a:lnTo>
                <a:lnTo>
                  <a:pt x="5496366" y="14997"/>
                </a:lnTo>
                <a:cubicBezTo>
                  <a:pt x="6523529" y="754641"/>
                  <a:pt x="7097265" y="2093192"/>
                  <a:pt x="7097265" y="3621656"/>
                </a:cubicBezTo>
                <a:cubicBezTo>
                  <a:pt x="7097265" y="4969131"/>
                  <a:pt x="6168540" y="5602839"/>
                  <a:pt x="5222916" y="6374814"/>
                </a:cubicBezTo>
                <a:cubicBezTo>
                  <a:pt x="5050713" y="6515397"/>
                  <a:pt x="4880085" y="6653108"/>
                  <a:pt x="4706267" y="6780599"/>
                </a:cubicBezTo>
                <a:lnTo>
                  <a:pt x="4594511"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47" name="Freeform: Shape 41">
            <a:extLst>
              <a:ext uri="{FF2B5EF4-FFF2-40B4-BE49-F238E27FC236}">
                <a16:creationId xmlns:a16="http://schemas.microsoft.com/office/drawing/2014/main" id="{15F9A324-404E-4C5D-AFF0-C5D0D84182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9034" y="-1"/>
            <a:ext cx="2535264" cy="6858001"/>
          </a:xfrm>
          <a:custGeom>
            <a:avLst/>
            <a:gdLst>
              <a:gd name="connsiteX0" fmla="*/ 1218585 w 2535264"/>
              <a:gd name="connsiteY0" fmla="*/ 0 h 6858001"/>
              <a:gd name="connsiteX1" fmla="*/ 1236561 w 2535264"/>
              <a:gd name="connsiteY1" fmla="*/ 0 h 6858001"/>
              <a:gd name="connsiteX2" fmla="*/ 1264452 w 2535264"/>
              <a:gd name="connsiteY2" fmla="*/ 24550 h 6858001"/>
              <a:gd name="connsiteX3" fmla="*/ 2528121 w 2535264"/>
              <a:gd name="connsiteY3" fmla="*/ 3710502 h 6858001"/>
              <a:gd name="connsiteX4" fmla="*/ 492890 w 2535264"/>
              <a:gd name="connsiteY4" fmla="*/ 6507511 h 6858001"/>
              <a:gd name="connsiteX5" fmla="*/ 221418 w 2535264"/>
              <a:gd name="connsiteY5" fmla="*/ 6713387 h 6858001"/>
              <a:gd name="connsiteX6" fmla="*/ 20100 w 2535264"/>
              <a:gd name="connsiteY6" fmla="*/ 6858001 h 6858001"/>
              <a:gd name="connsiteX7" fmla="*/ 0 w 2535264"/>
              <a:gd name="connsiteY7" fmla="*/ 6858001 h 6858001"/>
              <a:gd name="connsiteX8" fmla="*/ 202488 w 2535264"/>
              <a:gd name="connsiteY8" fmla="*/ 6712547 h 6858001"/>
              <a:gd name="connsiteX9" fmla="*/ 473961 w 2535264"/>
              <a:gd name="connsiteY9" fmla="*/ 6506670 h 6858001"/>
              <a:gd name="connsiteX10" fmla="*/ 2509192 w 2535264"/>
              <a:gd name="connsiteY10" fmla="*/ 3709662 h 6858001"/>
              <a:gd name="connsiteX11" fmla="*/ 1245521 w 2535264"/>
              <a:gd name="connsiteY11" fmla="*/ 23708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5264" h="6858001">
                <a:moveTo>
                  <a:pt x="1218585" y="0"/>
                </a:moveTo>
                <a:lnTo>
                  <a:pt x="1236561" y="0"/>
                </a:lnTo>
                <a:lnTo>
                  <a:pt x="1264452" y="24550"/>
                </a:lnTo>
                <a:cubicBezTo>
                  <a:pt x="2149109" y="863108"/>
                  <a:pt x="2598329" y="2210814"/>
                  <a:pt x="2528121" y="3710502"/>
                </a:cubicBezTo>
                <a:cubicBezTo>
                  <a:pt x="2462100" y="5120751"/>
                  <a:pt x="1489450" y="5742158"/>
                  <a:pt x="492890" y="6507511"/>
                </a:cubicBezTo>
                <a:cubicBezTo>
                  <a:pt x="402151" y="6577199"/>
                  <a:pt x="311847" y="6646154"/>
                  <a:pt x="221418" y="6713387"/>
                </a:cubicBezTo>
                <a:lnTo>
                  <a:pt x="20100" y="6858001"/>
                </a:lnTo>
                <a:lnTo>
                  <a:pt x="0" y="6858001"/>
                </a:lnTo>
                <a:lnTo>
                  <a:pt x="202488" y="6712547"/>
                </a:lnTo>
                <a:cubicBezTo>
                  <a:pt x="292917" y="6645314"/>
                  <a:pt x="383222" y="6576359"/>
                  <a:pt x="473961" y="6506670"/>
                </a:cubicBezTo>
                <a:cubicBezTo>
                  <a:pt x="1470520" y="5741317"/>
                  <a:pt x="2443170" y="5119911"/>
                  <a:pt x="2509192" y="3709662"/>
                </a:cubicBezTo>
                <a:cubicBezTo>
                  <a:pt x="2579400" y="2209973"/>
                  <a:pt x="2130178" y="862268"/>
                  <a:pt x="1245521" y="23708"/>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 name="Otsikko 1">
            <a:extLst>
              <a:ext uri="{FF2B5EF4-FFF2-40B4-BE49-F238E27FC236}">
                <a16:creationId xmlns:a16="http://schemas.microsoft.com/office/drawing/2014/main" id="{FF49746E-718F-A832-FB60-F47C6F8664A9}"/>
              </a:ext>
            </a:extLst>
          </p:cNvPr>
          <p:cNvSpPr>
            <a:spLocks noGrp="1"/>
          </p:cNvSpPr>
          <p:nvPr>
            <p:ph type="title"/>
          </p:nvPr>
        </p:nvSpPr>
        <p:spPr>
          <a:xfrm>
            <a:off x="992518" y="442913"/>
            <a:ext cx="4780129" cy="1336675"/>
          </a:xfrm>
        </p:spPr>
        <p:txBody>
          <a:bodyPr vert="horz" lIns="109728" tIns="109728" rIns="109728" bIns="91440" rtlCol="0" anchor="b">
            <a:normAutofit fontScale="90000"/>
          </a:bodyPr>
          <a:lstStyle/>
          <a:p>
            <a:r>
              <a:rPr lang="en-US" dirty="0"/>
              <a:t>YHTEISET TAVOITTEET</a:t>
            </a:r>
          </a:p>
        </p:txBody>
      </p:sp>
      <p:sp>
        <p:nvSpPr>
          <p:cNvPr id="6" name="Tekstiruutu 5">
            <a:extLst>
              <a:ext uri="{FF2B5EF4-FFF2-40B4-BE49-F238E27FC236}">
                <a16:creationId xmlns:a16="http://schemas.microsoft.com/office/drawing/2014/main" id="{3241B80E-A9DB-3206-7A7A-98A84417F727}"/>
              </a:ext>
            </a:extLst>
          </p:cNvPr>
          <p:cNvSpPr txBox="1"/>
          <p:nvPr/>
        </p:nvSpPr>
        <p:spPr>
          <a:xfrm>
            <a:off x="992518" y="2312988"/>
            <a:ext cx="5368525" cy="4011612"/>
          </a:xfrm>
          <a:prstGeom prst="rect">
            <a:avLst/>
          </a:prstGeom>
        </p:spPr>
        <p:txBody>
          <a:bodyPr vert="horz" lIns="109728" tIns="109728" rIns="109728" bIns="91440" rtlCol="0">
            <a:normAutofit fontScale="85000" lnSpcReduction="20000"/>
          </a:bodyPr>
          <a:lstStyle/>
          <a:p>
            <a:pPr>
              <a:lnSpc>
                <a:spcPct val="120000"/>
              </a:lnSpc>
              <a:spcBef>
                <a:spcPts val="930"/>
              </a:spcBef>
              <a:buFont typeface="Corbel" panose="020B0503020204020204" pitchFamily="34" charset="0"/>
            </a:pPr>
            <a:r>
              <a:rPr lang="en-US" sz="1200" b="1" spc="150" dirty="0">
                <a:solidFill>
                  <a:schemeClr val="tx1">
                    <a:lumMod val="75000"/>
                    <a:lumOff val="25000"/>
                  </a:schemeClr>
                </a:solidFill>
              </a:rPr>
              <a:t>PERUSASIAT KUNTOON OPINTOJA VARTEN</a:t>
            </a:r>
          </a:p>
          <a:p>
            <a:pPr>
              <a:lnSpc>
                <a:spcPct val="120000"/>
              </a:lnSpc>
              <a:spcBef>
                <a:spcPts val="930"/>
              </a:spcBef>
              <a:buFont typeface="Corbel" panose="020B0503020204020204" pitchFamily="34" charset="0"/>
            </a:pPr>
            <a:endParaRPr lang="en-US" sz="1200" b="1" spc="150" dirty="0">
              <a:solidFill>
                <a:schemeClr val="tx1">
                  <a:lumMod val="75000"/>
                  <a:lumOff val="25000"/>
                </a:schemeClr>
              </a:solidFill>
            </a:endParaRPr>
          </a:p>
          <a:p>
            <a:pPr>
              <a:lnSpc>
                <a:spcPct val="120000"/>
              </a:lnSpc>
              <a:spcBef>
                <a:spcPts val="930"/>
              </a:spcBef>
              <a:buFont typeface="Corbel" panose="020B0503020204020204" pitchFamily="34" charset="0"/>
            </a:pPr>
            <a:r>
              <a:rPr lang="en-US" sz="1200" b="1" spc="150" dirty="0">
                <a:solidFill>
                  <a:schemeClr val="tx1">
                    <a:lumMod val="75000"/>
                    <a:lumOff val="25000"/>
                  </a:schemeClr>
                </a:solidFill>
              </a:rPr>
              <a:t>ARJENHALLINTA (</a:t>
            </a:r>
            <a:r>
              <a:rPr lang="en-US" sz="1200" b="1" spc="150" dirty="0" err="1">
                <a:solidFill>
                  <a:schemeClr val="tx1">
                    <a:lumMod val="75000"/>
                    <a:lumOff val="25000"/>
                  </a:schemeClr>
                </a:solidFill>
              </a:rPr>
              <a:t>uni</a:t>
            </a:r>
            <a:r>
              <a:rPr lang="en-US" sz="1200" b="1" spc="150" dirty="0">
                <a:solidFill>
                  <a:schemeClr val="tx1">
                    <a:lumMod val="75000"/>
                    <a:lumOff val="25000"/>
                  </a:schemeClr>
                </a:solidFill>
              </a:rPr>
              <a:t>, </a:t>
            </a:r>
            <a:r>
              <a:rPr lang="en-US" sz="1200" b="1" spc="150" dirty="0" err="1">
                <a:solidFill>
                  <a:schemeClr val="tx1">
                    <a:lumMod val="75000"/>
                    <a:lumOff val="25000"/>
                  </a:schemeClr>
                </a:solidFill>
              </a:rPr>
              <a:t>lepo</a:t>
            </a:r>
            <a:r>
              <a:rPr lang="en-US" sz="1200" b="1" spc="150" dirty="0">
                <a:solidFill>
                  <a:schemeClr val="tx1">
                    <a:lumMod val="75000"/>
                    <a:lumOff val="25000"/>
                  </a:schemeClr>
                </a:solidFill>
              </a:rPr>
              <a:t>, </a:t>
            </a:r>
            <a:r>
              <a:rPr lang="en-US" sz="1200" b="1" spc="150" dirty="0" err="1">
                <a:solidFill>
                  <a:schemeClr val="tx1">
                    <a:lumMod val="75000"/>
                    <a:lumOff val="25000"/>
                  </a:schemeClr>
                </a:solidFill>
              </a:rPr>
              <a:t>ruokailu</a:t>
            </a:r>
            <a:r>
              <a:rPr lang="en-US" sz="1200" b="1" spc="150" dirty="0">
                <a:solidFill>
                  <a:schemeClr val="tx1">
                    <a:lumMod val="75000"/>
                    <a:lumOff val="25000"/>
                  </a:schemeClr>
                </a:solidFill>
              </a:rPr>
              <a:t>, </a:t>
            </a:r>
            <a:r>
              <a:rPr lang="en-US" sz="1200" b="1" spc="150" dirty="0" err="1">
                <a:solidFill>
                  <a:schemeClr val="tx1">
                    <a:lumMod val="75000"/>
                    <a:lumOff val="25000"/>
                  </a:schemeClr>
                </a:solidFill>
              </a:rPr>
              <a:t>liikkuminen</a:t>
            </a:r>
            <a:r>
              <a:rPr lang="en-US" sz="1200" b="1" spc="150" dirty="0">
                <a:solidFill>
                  <a:schemeClr val="tx1">
                    <a:lumMod val="75000"/>
                    <a:lumOff val="25000"/>
                  </a:schemeClr>
                </a:solidFill>
              </a:rPr>
              <a:t>)</a:t>
            </a:r>
          </a:p>
          <a:p>
            <a:pPr>
              <a:lnSpc>
                <a:spcPct val="120000"/>
              </a:lnSpc>
              <a:spcBef>
                <a:spcPts val="930"/>
              </a:spcBef>
              <a:buFont typeface="Corbel" panose="020B0503020204020204" pitchFamily="34" charset="0"/>
            </a:pPr>
            <a:endParaRPr lang="en-US" sz="1200" b="1" spc="150" dirty="0">
              <a:solidFill>
                <a:schemeClr val="tx1">
                  <a:lumMod val="75000"/>
                  <a:lumOff val="25000"/>
                </a:schemeClr>
              </a:solidFill>
            </a:endParaRPr>
          </a:p>
          <a:p>
            <a:pPr>
              <a:lnSpc>
                <a:spcPct val="120000"/>
              </a:lnSpc>
              <a:spcBef>
                <a:spcPts val="930"/>
              </a:spcBef>
              <a:buFont typeface="Corbel" panose="020B0503020204020204" pitchFamily="34" charset="0"/>
            </a:pPr>
            <a:r>
              <a:rPr lang="en-US" sz="1200" b="1" spc="150" dirty="0">
                <a:solidFill>
                  <a:schemeClr val="tx1">
                    <a:lumMod val="75000"/>
                    <a:lumOff val="25000"/>
                  </a:schemeClr>
                </a:solidFill>
              </a:rPr>
              <a:t>OPISKELUTAIDOT</a:t>
            </a:r>
          </a:p>
          <a:p>
            <a:pPr>
              <a:lnSpc>
                <a:spcPct val="120000"/>
              </a:lnSpc>
              <a:spcBef>
                <a:spcPts val="930"/>
              </a:spcBef>
              <a:buFont typeface="Corbel" panose="020B0503020204020204" pitchFamily="34" charset="0"/>
            </a:pPr>
            <a:endParaRPr lang="en-US" sz="1200" b="1" spc="150" dirty="0">
              <a:solidFill>
                <a:schemeClr val="tx1">
                  <a:lumMod val="75000"/>
                  <a:lumOff val="25000"/>
                </a:schemeClr>
              </a:solidFill>
            </a:endParaRPr>
          </a:p>
          <a:p>
            <a:pPr>
              <a:lnSpc>
                <a:spcPct val="120000"/>
              </a:lnSpc>
              <a:spcBef>
                <a:spcPts val="930"/>
              </a:spcBef>
              <a:buFont typeface="Corbel" panose="020B0503020204020204" pitchFamily="34" charset="0"/>
            </a:pPr>
            <a:r>
              <a:rPr lang="en-US" sz="1200" b="1" spc="150" dirty="0">
                <a:solidFill>
                  <a:schemeClr val="tx1">
                    <a:lumMod val="75000"/>
                    <a:lumOff val="25000"/>
                  </a:schemeClr>
                </a:solidFill>
              </a:rPr>
              <a:t>SOSIAALINEN VAHVISTUMINEN</a:t>
            </a:r>
          </a:p>
          <a:p>
            <a:pPr>
              <a:lnSpc>
                <a:spcPct val="120000"/>
              </a:lnSpc>
              <a:spcBef>
                <a:spcPts val="930"/>
              </a:spcBef>
              <a:buFont typeface="Corbel" panose="020B0503020204020204" pitchFamily="34" charset="0"/>
            </a:pPr>
            <a:endParaRPr lang="en-US" sz="1200" b="1" spc="150" dirty="0">
              <a:solidFill>
                <a:schemeClr val="tx1">
                  <a:lumMod val="75000"/>
                  <a:lumOff val="25000"/>
                </a:schemeClr>
              </a:solidFill>
            </a:endParaRPr>
          </a:p>
          <a:p>
            <a:pPr>
              <a:lnSpc>
                <a:spcPct val="120000"/>
              </a:lnSpc>
              <a:spcBef>
                <a:spcPts val="930"/>
              </a:spcBef>
              <a:buFont typeface="Corbel" panose="020B0503020204020204" pitchFamily="34" charset="0"/>
            </a:pPr>
            <a:r>
              <a:rPr lang="en-US" sz="1200" b="1" spc="150" dirty="0">
                <a:solidFill>
                  <a:schemeClr val="tx1">
                    <a:lumMod val="75000"/>
                    <a:lumOff val="25000"/>
                  </a:schemeClr>
                </a:solidFill>
              </a:rPr>
              <a:t>TARVITTAVIEN KONTAKTIEN AKTIVOINTI</a:t>
            </a:r>
          </a:p>
          <a:p>
            <a:pPr>
              <a:lnSpc>
                <a:spcPct val="120000"/>
              </a:lnSpc>
              <a:spcBef>
                <a:spcPts val="930"/>
              </a:spcBef>
              <a:buFont typeface="Corbel" panose="020B0503020204020204" pitchFamily="34" charset="0"/>
            </a:pPr>
            <a:r>
              <a:rPr lang="en-US" sz="1200" b="1" spc="150" dirty="0">
                <a:solidFill>
                  <a:schemeClr val="tx1">
                    <a:lumMod val="75000"/>
                    <a:lumOff val="25000"/>
                  </a:schemeClr>
                </a:solidFill>
              </a:rPr>
              <a:t>(</a:t>
            </a:r>
            <a:r>
              <a:rPr lang="en-US" sz="1200" b="1" spc="150" dirty="0" err="1">
                <a:solidFill>
                  <a:schemeClr val="tx1">
                    <a:lumMod val="75000"/>
                    <a:lumOff val="25000"/>
                  </a:schemeClr>
                </a:solidFill>
              </a:rPr>
              <a:t>kuraattori</a:t>
            </a:r>
            <a:r>
              <a:rPr lang="en-US" sz="1200" b="1" spc="150" dirty="0">
                <a:solidFill>
                  <a:schemeClr val="tx1">
                    <a:lumMod val="75000"/>
                    <a:lumOff val="25000"/>
                  </a:schemeClr>
                </a:solidFill>
              </a:rPr>
              <a:t>, </a:t>
            </a:r>
            <a:r>
              <a:rPr lang="en-US" sz="1200" b="1" spc="150" dirty="0" err="1">
                <a:solidFill>
                  <a:schemeClr val="tx1">
                    <a:lumMod val="75000"/>
                    <a:lumOff val="25000"/>
                  </a:schemeClr>
                </a:solidFill>
              </a:rPr>
              <a:t>terkkari</a:t>
            </a:r>
            <a:r>
              <a:rPr lang="en-US" sz="1200" b="1" spc="150" dirty="0">
                <a:solidFill>
                  <a:schemeClr val="tx1">
                    <a:lumMod val="75000"/>
                    <a:lumOff val="25000"/>
                  </a:schemeClr>
                </a:solidFill>
              </a:rPr>
              <a:t>, </a:t>
            </a:r>
            <a:r>
              <a:rPr lang="en-US" sz="1200" b="1" spc="150" dirty="0" err="1">
                <a:solidFill>
                  <a:schemeClr val="tx1">
                    <a:lumMod val="75000"/>
                    <a:lumOff val="25000"/>
                  </a:schemeClr>
                </a:solidFill>
              </a:rPr>
              <a:t>psyykkari</a:t>
            </a:r>
            <a:r>
              <a:rPr lang="en-US" sz="1200" b="1" spc="150" dirty="0">
                <a:solidFill>
                  <a:schemeClr val="tx1">
                    <a:lumMod val="75000"/>
                    <a:lumOff val="25000"/>
                  </a:schemeClr>
                </a:solidFill>
              </a:rPr>
              <a:t>, </a:t>
            </a:r>
            <a:r>
              <a:rPr lang="en-US" sz="1200" b="1" spc="150" dirty="0" err="1">
                <a:solidFill>
                  <a:schemeClr val="tx1">
                    <a:lumMod val="75000"/>
                    <a:lumOff val="25000"/>
                  </a:schemeClr>
                </a:solidFill>
              </a:rPr>
              <a:t>nupo</a:t>
            </a:r>
            <a:r>
              <a:rPr lang="en-US" sz="1200" b="1" spc="150" dirty="0">
                <a:solidFill>
                  <a:schemeClr val="tx1">
                    <a:lumMod val="75000"/>
                    <a:lumOff val="25000"/>
                  </a:schemeClr>
                </a:solidFill>
              </a:rPr>
              <a:t>, </a:t>
            </a:r>
            <a:r>
              <a:rPr lang="en-US" sz="1200" b="1" spc="150" dirty="0" err="1">
                <a:solidFill>
                  <a:schemeClr val="tx1">
                    <a:lumMod val="75000"/>
                    <a:lumOff val="25000"/>
                  </a:schemeClr>
                </a:solidFill>
              </a:rPr>
              <a:t>portti</a:t>
            </a:r>
            <a:r>
              <a:rPr lang="en-US" sz="1200" b="1" spc="150" dirty="0">
                <a:solidFill>
                  <a:schemeClr val="tx1">
                    <a:lumMod val="75000"/>
                    <a:lumOff val="25000"/>
                  </a:schemeClr>
                </a:solidFill>
              </a:rPr>
              <a:t> </a:t>
            </a:r>
            <a:r>
              <a:rPr lang="en-US" sz="1200" b="1" spc="150" dirty="0" err="1">
                <a:solidFill>
                  <a:schemeClr val="tx1">
                    <a:lumMod val="75000"/>
                    <a:lumOff val="25000"/>
                  </a:schemeClr>
                </a:solidFill>
              </a:rPr>
              <a:t>yms</a:t>
            </a:r>
            <a:r>
              <a:rPr lang="en-US" sz="1200" b="1" spc="150" dirty="0">
                <a:solidFill>
                  <a:schemeClr val="tx1">
                    <a:lumMod val="75000"/>
                    <a:lumOff val="25000"/>
                  </a:schemeClr>
                </a:solidFill>
              </a:rPr>
              <a:t>..)</a:t>
            </a:r>
          </a:p>
          <a:p>
            <a:pPr>
              <a:lnSpc>
                <a:spcPct val="120000"/>
              </a:lnSpc>
              <a:spcBef>
                <a:spcPts val="930"/>
              </a:spcBef>
              <a:buFont typeface="Corbel" panose="020B0503020204020204" pitchFamily="34" charset="0"/>
            </a:pPr>
            <a:endParaRPr lang="en-US" sz="1200" b="1" spc="150" dirty="0">
              <a:solidFill>
                <a:schemeClr val="tx1">
                  <a:lumMod val="75000"/>
                  <a:lumOff val="25000"/>
                </a:schemeClr>
              </a:solidFill>
            </a:endParaRPr>
          </a:p>
          <a:p>
            <a:pPr>
              <a:lnSpc>
                <a:spcPct val="120000"/>
              </a:lnSpc>
              <a:spcBef>
                <a:spcPts val="930"/>
              </a:spcBef>
              <a:buFont typeface="Corbel" panose="020B0503020204020204" pitchFamily="34" charset="0"/>
            </a:pPr>
            <a:r>
              <a:rPr lang="en-US" sz="1200" b="1" spc="150" dirty="0">
                <a:solidFill>
                  <a:schemeClr val="tx1">
                    <a:lumMod val="75000"/>
                    <a:lumOff val="25000"/>
                  </a:schemeClr>
                </a:solidFill>
              </a:rPr>
              <a:t>OMIEN VAHVUUKSIEN LÖYTYMINEN</a:t>
            </a:r>
          </a:p>
          <a:p>
            <a:pPr>
              <a:lnSpc>
                <a:spcPct val="120000"/>
              </a:lnSpc>
              <a:spcBef>
                <a:spcPts val="930"/>
              </a:spcBef>
              <a:buFont typeface="Corbel" panose="020B0503020204020204" pitchFamily="34" charset="0"/>
            </a:pPr>
            <a:endParaRPr lang="en-US" sz="1200" b="1" spc="150" dirty="0">
              <a:solidFill>
                <a:schemeClr val="tx1">
                  <a:lumMod val="75000"/>
                  <a:lumOff val="25000"/>
                </a:schemeClr>
              </a:solidFill>
            </a:endParaRPr>
          </a:p>
          <a:p>
            <a:pPr>
              <a:lnSpc>
                <a:spcPct val="120000"/>
              </a:lnSpc>
              <a:spcBef>
                <a:spcPts val="930"/>
              </a:spcBef>
              <a:buFont typeface="Corbel" panose="020B0503020204020204" pitchFamily="34" charset="0"/>
            </a:pPr>
            <a:r>
              <a:rPr lang="en-US" sz="1200" b="1" spc="150" dirty="0">
                <a:solidFill>
                  <a:schemeClr val="tx1">
                    <a:lumMod val="75000"/>
                    <a:lumOff val="25000"/>
                  </a:schemeClr>
                </a:solidFill>
              </a:rPr>
              <a:t>OMAN OPISKELUPOLUN LÖYTYMINEN</a:t>
            </a:r>
            <a:endParaRPr lang="en-US" sz="1200" spc="150" dirty="0">
              <a:solidFill>
                <a:schemeClr val="tx1">
                  <a:lumMod val="75000"/>
                  <a:lumOff val="25000"/>
                </a:schemeClr>
              </a:solidFill>
            </a:endParaRPr>
          </a:p>
          <a:p>
            <a:pPr>
              <a:lnSpc>
                <a:spcPct val="130000"/>
              </a:lnSpc>
              <a:spcBef>
                <a:spcPts val="930"/>
              </a:spcBef>
              <a:buFont typeface="Corbel" panose="020B0503020204020204" pitchFamily="34" charset="0"/>
            </a:pPr>
            <a:endParaRPr lang="en-US" sz="1100" spc="150" dirty="0">
              <a:solidFill>
                <a:schemeClr val="tx1">
                  <a:lumMod val="75000"/>
                  <a:lumOff val="25000"/>
                </a:schemeClr>
              </a:solidFill>
            </a:endParaRPr>
          </a:p>
        </p:txBody>
      </p:sp>
    </p:spTree>
    <p:extLst>
      <p:ext uri="{BB962C8B-B14F-4D97-AF65-F5344CB8AC3E}">
        <p14:creationId xmlns:p14="http://schemas.microsoft.com/office/powerpoint/2010/main" val="29676130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3D5FBB81-B61B-416A-8F5D-A8DDF62530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5" name="Picture 4" descr="Valkoisen kalenterin sivu näkymä">
            <a:extLst>
              <a:ext uri="{FF2B5EF4-FFF2-40B4-BE49-F238E27FC236}">
                <a16:creationId xmlns:a16="http://schemas.microsoft.com/office/drawing/2014/main" id="{2DE35C4F-F808-69F3-B0D8-777B2789421F}"/>
              </a:ext>
            </a:extLst>
          </p:cNvPr>
          <p:cNvPicPr>
            <a:picLocks noChangeAspect="1"/>
          </p:cNvPicPr>
          <p:nvPr/>
        </p:nvPicPr>
        <p:blipFill rotWithShape="1">
          <a:blip r:embed="rId2"/>
          <a:srcRect l="26109" r="882" b="-2"/>
          <a:stretch/>
        </p:blipFill>
        <p:spPr>
          <a:xfrm>
            <a:off x="4691118" y="1"/>
            <a:ext cx="7500882" cy="6857999"/>
          </a:xfrm>
          <a:custGeom>
            <a:avLst/>
            <a:gdLst/>
            <a:ahLst/>
            <a:cxnLst/>
            <a:rect l="l" t="t" r="r" b="b"/>
            <a:pathLst>
              <a:path w="7500882" h="6857999">
                <a:moveTo>
                  <a:pt x="898230" y="0"/>
                </a:moveTo>
                <a:lnTo>
                  <a:pt x="7500882" y="0"/>
                </a:lnTo>
                <a:lnTo>
                  <a:pt x="7500882" y="6857999"/>
                </a:lnTo>
                <a:lnTo>
                  <a:pt x="0" y="6857999"/>
                </a:lnTo>
                <a:lnTo>
                  <a:pt x="114106" y="6780598"/>
                </a:lnTo>
                <a:cubicBezTo>
                  <a:pt x="291579" y="6653107"/>
                  <a:pt x="465794" y="6515396"/>
                  <a:pt x="641619" y="6374813"/>
                </a:cubicBezTo>
                <a:cubicBezTo>
                  <a:pt x="1607125" y="5602838"/>
                  <a:pt x="2555378" y="4969130"/>
                  <a:pt x="2555378" y="3621655"/>
                </a:cubicBezTo>
                <a:cubicBezTo>
                  <a:pt x="2555378" y="2093191"/>
                  <a:pt x="1969579" y="754640"/>
                  <a:pt x="920818" y="14996"/>
                </a:cubicBezTo>
                <a:close/>
              </a:path>
            </a:pathLst>
          </a:custGeom>
        </p:spPr>
      </p:pic>
      <p:sp>
        <p:nvSpPr>
          <p:cNvPr id="38" name="Freeform: Shape 37">
            <a:extLst>
              <a:ext uri="{FF2B5EF4-FFF2-40B4-BE49-F238E27FC236}">
                <a16:creationId xmlns:a16="http://schemas.microsoft.com/office/drawing/2014/main" id="{40C0D7D4-D83D-4C58-87D1-955F0A9173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476051" cy="6858000"/>
          </a:xfrm>
          <a:custGeom>
            <a:avLst/>
            <a:gdLst>
              <a:gd name="connsiteX0" fmla="*/ 0 w 7476051"/>
              <a:gd name="connsiteY0" fmla="*/ 0 h 6858000"/>
              <a:gd name="connsiteX1" fmla="*/ 5853028 w 7476051"/>
              <a:gd name="connsiteY1" fmla="*/ 0 h 6858000"/>
              <a:gd name="connsiteX2" fmla="*/ 5875152 w 7476051"/>
              <a:gd name="connsiteY2" fmla="*/ 14997 h 6858000"/>
              <a:gd name="connsiteX3" fmla="*/ 7476051 w 7476051"/>
              <a:gd name="connsiteY3" fmla="*/ 3621656 h 6858000"/>
              <a:gd name="connsiteX4" fmla="*/ 5601702 w 7476051"/>
              <a:gd name="connsiteY4" fmla="*/ 6374814 h 6858000"/>
              <a:gd name="connsiteX5" fmla="*/ 5085053 w 7476051"/>
              <a:gd name="connsiteY5" fmla="*/ 6780599 h 6858000"/>
              <a:gd name="connsiteX6" fmla="*/ 4973297 w 7476051"/>
              <a:gd name="connsiteY6" fmla="*/ 6858000 h 6858000"/>
              <a:gd name="connsiteX7" fmla="*/ 0 w 7476051"/>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76051" h="6858000">
                <a:moveTo>
                  <a:pt x="0" y="0"/>
                </a:moveTo>
                <a:lnTo>
                  <a:pt x="5853028" y="0"/>
                </a:lnTo>
                <a:lnTo>
                  <a:pt x="5875152" y="14997"/>
                </a:lnTo>
                <a:cubicBezTo>
                  <a:pt x="6902315" y="754641"/>
                  <a:pt x="7476051" y="2093192"/>
                  <a:pt x="7476051" y="3621656"/>
                </a:cubicBezTo>
                <a:cubicBezTo>
                  <a:pt x="7476051" y="4969131"/>
                  <a:pt x="6547326" y="5602839"/>
                  <a:pt x="5601702" y="6374814"/>
                </a:cubicBezTo>
                <a:cubicBezTo>
                  <a:pt x="5429499" y="6515397"/>
                  <a:pt x="5258871" y="6653108"/>
                  <a:pt x="5085053" y="6780599"/>
                </a:cubicBezTo>
                <a:lnTo>
                  <a:pt x="4973297"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useBgFill="1">
        <p:nvSpPr>
          <p:cNvPr id="40" name="Freeform: Shape 39">
            <a:extLst>
              <a:ext uri="{FF2B5EF4-FFF2-40B4-BE49-F238E27FC236}">
                <a16:creationId xmlns:a16="http://schemas.microsoft.com/office/drawing/2014/main" id="{0BA56A81-C9DD-4EBA-9E13-32FFB51CFD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 y="0"/>
            <a:ext cx="7307402" cy="6858000"/>
          </a:xfrm>
          <a:custGeom>
            <a:avLst/>
            <a:gdLst>
              <a:gd name="connsiteX0" fmla="*/ 0 w 7097265"/>
              <a:gd name="connsiteY0" fmla="*/ 0 h 6858000"/>
              <a:gd name="connsiteX1" fmla="*/ 5474242 w 7097265"/>
              <a:gd name="connsiteY1" fmla="*/ 0 h 6858000"/>
              <a:gd name="connsiteX2" fmla="*/ 5496366 w 7097265"/>
              <a:gd name="connsiteY2" fmla="*/ 14997 h 6858000"/>
              <a:gd name="connsiteX3" fmla="*/ 7097265 w 7097265"/>
              <a:gd name="connsiteY3" fmla="*/ 3621656 h 6858000"/>
              <a:gd name="connsiteX4" fmla="*/ 5222916 w 7097265"/>
              <a:gd name="connsiteY4" fmla="*/ 6374814 h 6858000"/>
              <a:gd name="connsiteX5" fmla="*/ 4706267 w 7097265"/>
              <a:gd name="connsiteY5" fmla="*/ 6780599 h 6858000"/>
              <a:gd name="connsiteX6" fmla="*/ 4594511 w 7097265"/>
              <a:gd name="connsiteY6" fmla="*/ 6858000 h 6858000"/>
              <a:gd name="connsiteX7" fmla="*/ 0 w 7097265"/>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97265" h="6858000">
                <a:moveTo>
                  <a:pt x="0" y="0"/>
                </a:moveTo>
                <a:lnTo>
                  <a:pt x="5474242" y="0"/>
                </a:lnTo>
                <a:lnTo>
                  <a:pt x="5496366" y="14997"/>
                </a:lnTo>
                <a:cubicBezTo>
                  <a:pt x="6523529" y="754641"/>
                  <a:pt x="7097265" y="2093192"/>
                  <a:pt x="7097265" y="3621656"/>
                </a:cubicBezTo>
                <a:cubicBezTo>
                  <a:pt x="7097265" y="4969131"/>
                  <a:pt x="6168540" y="5602839"/>
                  <a:pt x="5222916" y="6374814"/>
                </a:cubicBezTo>
                <a:cubicBezTo>
                  <a:pt x="5050713" y="6515397"/>
                  <a:pt x="4880085" y="6653108"/>
                  <a:pt x="4706267" y="6780599"/>
                </a:cubicBezTo>
                <a:lnTo>
                  <a:pt x="4594511"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42" name="Freeform: Shape 41">
            <a:extLst>
              <a:ext uri="{FF2B5EF4-FFF2-40B4-BE49-F238E27FC236}">
                <a16:creationId xmlns:a16="http://schemas.microsoft.com/office/drawing/2014/main" id="{15F9A324-404E-4C5D-AFF0-C5D0D84182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9034" y="-1"/>
            <a:ext cx="2535264" cy="6858001"/>
          </a:xfrm>
          <a:custGeom>
            <a:avLst/>
            <a:gdLst>
              <a:gd name="connsiteX0" fmla="*/ 1218585 w 2535264"/>
              <a:gd name="connsiteY0" fmla="*/ 0 h 6858001"/>
              <a:gd name="connsiteX1" fmla="*/ 1236561 w 2535264"/>
              <a:gd name="connsiteY1" fmla="*/ 0 h 6858001"/>
              <a:gd name="connsiteX2" fmla="*/ 1264452 w 2535264"/>
              <a:gd name="connsiteY2" fmla="*/ 24550 h 6858001"/>
              <a:gd name="connsiteX3" fmla="*/ 2528121 w 2535264"/>
              <a:gd name="connsiteY3" fmla="*/ 3710502 h 6858001"/>
              <a:gd name="connsiteX4" fmla="*/ 492890 w 2535264"/>
              <a:gd name="connsiteY4" fmla="*/ 6507511 h 6858001"/>
              <a:gd name="connsiteX5" fmla="*/ 221418 w 2535264"/>
              <a:gd name="connsiteY5" fmla="*/ 6713387 h 6858001"/>
              <a:gd name="connsiteX6" fmla="*/ 20100 w 2535264"/>
              <a:gd name="connsiteY6" fmla="*/ 6858001 h 6858001"/>
              <a:gd name="connsiteX7" fmla="*/ 0 w 2535264"/>
              <a:gd name="connsiteY7" fmla="*/ 6858001 h 6858001"/>
              <a:gd name="connsiteX8" fmla="*/ 202488 w 2535264"/>
              <a:gd name="connsiteY8" fmla="*/ 6712547 h 6858001"/>
              <a:gd name="connsiteX9" fmla="*/ 473961 w 2535264"/>
              <a:gd name="connsiteY9" fmla="*/ 6506670 h 6858001"/>
              <a:gd name="connsiteX10" fmla="*/ 2509192 w 2535264"/>
              <a:gd name="connsiteY10" fmla="*/ 3709662 h 6858001"/>
              <a:gd name="connsiteX11" fmla="*/ 1245521 w 2535264"/>
              <a:gd name="connsiteY11" fmla="*/ 23708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5264" h="6858001">
                <a:moveTo>
                  <a:pt x="1218585" y="0"/>
                </a:moveTo>
                <a:lnTo>
                  <a:pt x="1236561" y="0"/>
                </a:lnTo>
                <a:lnTo>
                  <a:pt x="1264452" y="24550"/>
                </a:lnTo>
                <a:cubicBezTo>
                  <a:pt x="2149109" y="863108"/>
                  <a:pt x="2598329" y="2210814"/>
                  <a:pt x="2528121" y="3710502"/>
                </a:cubicBezTo>
                <a:cubicBezTo>
                  <a:pt x="2462100" y="5120751"/>
                  <a:pt x="1489450" y="5742158"/>
                  <a:pt x="492890" y="6507511"/>
                </a:cubicBezTo>
                <a:cubicBezTo>
                  <a:pt x="402151" y="6577199"/>
                  <a:pt x="311847" y="6646154"/>
                  <a:pt x="221418" y="6713387"/>
                </a:cubicBezTo>
                <a:lnTo>
                  <a:pt x="20100" y="6858001"/>
                </a:lnTo>
                <a:lnTo>
                  <a:pt x="0" y="6858001"/>
                </a:lnTo>
                <a:lnTo>
                  <a:pt x="202488" y="6712547"/>
                </a:lnTo>
                <a:cubicBezTo>
                  <a:pt x="292917" y="6645314"/>
                  <a:pt x="383222" y="6576359"/>
                  <a:pt x="473961" y="6506670"/>
                </a:cubicBezTo>
                <a:cubicBezTo>
                  <a:pt x="1470520" y="5741317"/>
                  <a:pt x="2443170" y="5119911"/>
                  <a:pt x="2509192" y="3709662"/>
                </a:cubicBezTo>
                <a:cubicBezTo>
                  <a:pt x="2579400" y="2209973"/>
                  <a:pt x="2130178" y="862268"/>
                  <a:pt x="1245521" y="23708"/>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 name="Otsikko 1">
            <a:extLst>
              <a:ext uri="{FF2B5EF4-FFF2-40B4-BE49-F238E27FC236}">
                <a16:creationId xmlns:a16="http://schemas.microsoft.com/office/drawing/2014/main" id="{25638835-E3E1-767D-9D10-2F5179473088}"/>
              </a:ext>
            </a:extLst>
          </p:cNvPr>
          <p:cNvSpPr>
            <a:spLocks noGrp="1"/>
          </p:cNvSpPr>
          <p:nvPr>
            <p:ph type="title"/>
          </p:nvPr>
        </p:nvSpPr>
        <p:spPr>
          <a:xfrm>
            <a:off x="752570" y="407479"/>
            <a:ext cx="4780129" cy="773412"/>
          </a:xfrm>
        </p:spPr>
        <p:txBody>
          <a:bodyPr vert="horz" lIns="109728" tIns="109728" rIns="109728" bIns="91440" rtlCol="0" anchor="b">
            <a:normAutofit fontScale="90000"/>
          </a:bodyPr>
          <a:lstStyle/>
          <a:p>
            <a:r>
              <a:rPr lang="en-US" dirty="0"/>
              <a:t>TOIMINTA</a:t>
            </a:r>
          </a:p>
        </p:txBody>
      </p:sp>
      <p:sp>
        <p:nvSpPr>
          <p:cNvPr id="6" name="Tekstiruutu 5">
            <a:extLst>
              <a:ext uri="{FF2B5EF4-FFF2-40B4-BE49-F238E27FC236}">
                <a16:creationId xmlns:a16="http://schemas.microsoft.com/office/drawing/2014/main" id="{0B6AE41D-C45C-16B0-ED35-9E78FCC26B9F}"/>
              </a:ext>
            </a:extLst>
          </p:cNvPr>
          <p:cNvSpPr txBox="1"/>
          <p:nvPr/>
        </p:nvSpPr>
        <p:spPr>
          <a:xfrm>
            <a:off x="698319" y="1588369"/>
            <a:ext cx="5368525" cy="4545012"/>
          </a:xfrm>
          <a:prstGeom prst="rect">
            <a:avLst/>
          </a:prstGeom>
        </p:spPr>
        <p:txBody>
          <a:bodyPr vert="horz" lIns="109728" tIns="109728" rIns="109728" bIns="91440" rtlCol="0">
            <a:noAutofit/>
          </a:bodyPr>
          <a:lstStyle/>
          <a:p>
            <a:pPr>
              <a:lnSpc>
                <a:spcPct val="130000"/>
              </a:lnSpc>
              <a:spcBef>
                <a:spcPts val="930"/>
              </a:spcBef>
              <a:buFont typeface="Corbel" panose="020B0503020204020204" pitchFamily="34" charset="0"/>
            </a:pPr>
            <a:r>
              <a:rPr lang="en-US" sz="1000" b="1" spc="150" dirty="0">
                <a:solidFill>
                  <a:schemeClr val="tx1">
                    <a:lumMod val="75000"/>
                    <a:lumOff val="25000"/>
                  </a:schemeClr>
                </a:solidFill>
              </a:rPr>
              <a:t>AVOINNA RYHMÄLLE MAANANTAI-TORSTAI</a:t>
            </a:r>
          </a:p>
          <a:p>
            <a:pPr>
              <a:lnSpc>
                <a:spcPct val="130000"/>
              </a:lnSpc>
              <a:spcBef>
                <a:spcPts val="930"/>
              </a:spcBef>
              <a:buFont typeface="Corbel" panose="020B0503020204020204" pitchFamily="34" charset="0"/>
            </a:pPr>
            <a:r>
              <a:rPr lang="en-US" sz="1000" b="1" spc="150" dirty="0">
                <a:solidFill>
                  <a:schemeClr val="tx1">
                    <a:lumMod val="75000"/>
                    <a:lumOff val="25000"/>
                  </a:schemeClr>
                </a:solidFill>
              </a:rPr>
              <a:t>JOKAISELLA OMA TUNTIMÄÄRÄ OMAN VOINNIN MUKAAN,</a:t>
            </a:r>
          </a:p>
          <a:p>
            <a:pPr>
              <a:lnSpc>
                <a:spcPct val="130000"/>
              </a:lnSpc>
              <a:spcBef>
                <a:spcPts val="930"/>
              </a:spcBef>
              <a:buFont typeface="Corbel" panose="020B0503020204020204" pitchFamily="34" charset="0"/>
            </a:pPr>
            <a:r>
              <a:rPr lang="en-US" sz="1000" b="1" spc="150" dirty="0">
                <a:solidFill>
                  <a:schemeClr val="tx1">
                    <a:lumMod val="75000"/>
                    <a:lumOff val="25000"/>
                  </a:schemeClr>
                </a:solidFill>
              </a:rPr>
              <a:t>YKSILÖTAPAAMISET PERJANTAISIN</a:t>
            </a:r>
          </a:p>
          <a:p>
            <a:pPr>
              <a:lnSpc>
                <a:spcPct val="130000"/>
              </a:lnSpc>
              <a:spcBef>
                <a:spcPts val="930"/>
              </a:spcBef>
              <a:buFont typeface="Corbel" panose="020B0503020204020204" pitchFamily="34" charset="0"/>
            </a:pPr>
            <a:endParaRPr lang="en-US" sz="1000" b="1" spc="150" dirty="0">
              <a:solidFill>
                <a:schemeClr val="tx1">
                  <a:lumMod val="75000"/>
                  <a:lumOff val="25000"/>
                </a:schemeClr>
              </a:solidFill>
            </a:endParaRPr>
          </a:p>
          <a:p>
            <a:pPr>
              <a:lnSpc>
                <a:spcPct val="130000"/>
              </a:lnSpc>
              <a:spcBef>
                <a:spcPts val="930"/>
              </a:spcBef>
              <a:buFont typeface="Corbel" panose="020B0503020204020204" pitchFamily="34" charset="0"/>
            </a:pPr>
            <a:r>
              <a:rPr lang="en-US" sz="1000" b="1" spc="150" dirty="0">
                <a:solidFill>
                  <a:schemeClr val="tx1">
                    <a:lumMod val="75000"/>
                    <a:lumOff val="25000"/>
                  </a:schemeClr>
                </a:solidFill>
              </a:rPr>
              <a:t>AAMUPALA TARJOLLA AAMUISIN (</a:t>
            </a:r>
            <a:r>
              <a:rPr lang="en-US" sz="1000" b="1" spc="150" dirty="0" err="1">
                <a:solidFill>
                  <a:schemeClr val="tx1">
                    <a:lumMod val="75000"/>
                    <a:lumOff val="25000"/>
                  </a:schemeClr>
                </a:solidFill>
              </a:rPr>
              <a:t>leipää</a:t>
            </a:r>
            <a:r>
              <a:rPr lang="en-US" sz="1000" b="1" spc="150" dirty="0">
                <a:solidFill>
                  <a:schemeClr val="tx1">
                    <a:lumMod val="75000"/>
                    <a:lumOff val="25000"/>
                  </a:schemeClr>
                </a:solidFill>
              </a:rPr>
              <a:t>, </a:t>
            </a:r>
            <a:r>
              <a:rPr lang="en-US" sz="1000" b="1" spc="150" dirty="0" err="1">
                <a:solidFill>
                  <a:schemeClr val="tx1">
                    <a:lumMod val="75000"/>
                    <a:lumOff val="25000"/>
                  </a:schemeClr>
                </a:solidFill>
              </a:rPr>
              <a:t>puuroa</a:t>
            </a:r>
            <a:r>
              <a:rPr lang="en-US" sz="1000" b="1" spc="150" dirty="0">
                <a:solidFill>
                  <a:schemeClr val="tx1">
                    <a:lumMod val="75000"/>
                    <a:lumOff val="25000"/>
                  </a:schemeClr>
                </a:solidFill>
              </a:rPr>
              <a:t>, </a:t>
            </a:r>
            <a:r>
              <a:rPr lang="en-US" sz="1000" b="1" spc="150" dirty="0" err="1">
                <a:solidFill>
                  <a:schemeClr val="tx1">
                    <a:lumMod val="75000"/>
                    <a:lumOff val="25000"/>
                  </a:schemeClr>
                </a:solidFill>
              </a:rPr>
              <a:t>kahvia</a:t>
            </a:r>
            <a:r>
              <a:rPr lang="en-US" sz="1000" b="1" spc="150" dirty="0">
                <a:solidFill>
                  <a:schemeClr val="tx1">
                    <a:lumMod val="75000"/>
                    <a:lumOff val="25000"/>
                  </a:schemeClr>
                </a:solidFill>
              </a:rPr>
              <a:t>)</a:t>
            </a:r>
          </a:p>
          <a:p>
            <a:pPr>
              <a:lnSpc>
                <a:spcPct val="130000"/>
              </a:lnSpc>
              <a:spcBef>
                <a:spcPts val="930"/>
              </a:spcBef>
              <a:buFont typeface="Corbel" panose="020B0503020204020204" pitchFamily="34" charset="0"/>
            </a:pPr>
            <a:r>
              <a:rPr lang="en-US" sz="1000" b="1" spc="150" dirty="0">
                <a:solidFill>
                  <a:schemeClr val="tx1">
                    <a:lumMod val="75000"/>
                    <a:lumOff val="25000"/>
                  </a:schemeClr>
                </a:solidFill>
              </a:rPr>
              <a:t>RUOKAILU TALONPOJANKADUN RUOKALASSA </a:t>
            </a:r>
          </a:p>
          <a:p>
            <a:pPr>
              <a:lnSpc>
                <a:spcPct val="130000"/>
              </a:lnSpc>
              <a:spcBef>
                <a:spcPts val="930"/>
              </a:spcBef>
              <a:buFont typeface="Corbel" panose="020B0503020204020204" pitchFamily="34" charset="0"/>
            </a:pPr>
            <a:r>
              <a:rPr lang="en-US" sz="1000" b="1" spc="150" dirty="0">
                <a:solidFill>
                  <a:schemeClr val="tx1">
                    <a:lumMod val="75000"/>
                    <a:lumOff val="25000"/>
                  </a:schemeClr>
                </a:solidFill>
              </a:rPr>
              <a:t>OPPIMISYMPÄRISTÖSSÄ PIENTÄ VÄLIPALAA</a:t>
            </a:r>
          </a:p>
          <a:p>
            <a:pPr>
              <a:lnSpc>
                <a:spcPct val="130000"/>
              </a:lnSpc>
              <a:spcBef>
                <a:spcPts val="930"/>
              </a:spcBef>
              <a:buFont typeface="Corbel" panose="020B0503020204020204" pitchFamily="34" charset="0"/>
            </a:pPr>
            <a:endParaRPr lang="en-US" sz="1000" b="1" spc="150" dirty="0">
              <a:solidFill>
                <a:schemeClr val="tx1">
                  <a:lumMod val="75000"/>
                  <a:lumOff val="25000"/>
                </a:schemeClr>
              </a:solidFill>
            </a:endParaRPr>
          </a:p>
          <a:p>
            <a:pPr>
              <a:lnSpc>
                <a:spcPct val="130000"/>
              </a:lnSpc>
              <a:spcBef>
                <a:spcPts val="930"/>
              </a:spcBef>
              <a:buFont typeface="Corbel" panose="020B0503020204020204" pitchFamily="34" charset="0"/>
            </a:pPr>
            <a:r>
              <a:rPr lang="en-US" sz="1000" b="1" spc="150" dirty="0">
                <a:solidFill>
                  <a:schemeClr val="tx1">
                    <a:lumMod val="75000"/>
                    <a:lumOff val="25000"/>
                  </a:schemeClr>
                </a:solidFill>
              </a:rPr>
              <a:t>OPPIMISYMPÄRISTÖ SIIVOTAAN YHDESSÄ OPISKELIJOIDEN KANSSA</a:t>
            </a:r>
          </a:p>
          <a:p>
            <a:pPr>
              <a:lnSpc>
                <a:spcPct val="130000"/>
              </a:lnSpc>
              <a:spcBef>
                <a:spcPts val="930"/>
              </a:spcBef>
              <a:buFont typeface="Corbel" panose="020B0503020204020204" pitchFamily="34" charset="0"/>
            </a:pPr>
            <a:r>
              <a:rPr lang="en-US" sz="1000" b="1" spc="150" dirty="0">
                <a:solidFill>
                  <a:schemeClr val="tx1">
                    <a:lumMod val="75000"/>
                    <a:lumOff val="25000"/>
                  </a:schemeClr>
                </a:solidFill>
              </a:rPr>
              <a:t>TIETOKONEET LÖYTYVÄT OPPIMISYMPÄRISTÖSTÄ YTO- AINEIDEN OPISKELUUN. OSA KURSSEISTA VOI SUORITTAA PAPERISENA</a:t>
            </a:r>
          </a:p>
          <a:p>
            <a:pPr>
              <a:lnSpc>
                <a:spcPct val="130000"/>
              </a:lnSpc>
              <a:spcBef>
                <a:spcPts val="930"/>
              </a:spcBef>
              <a:buFont typeface="Corbel" panose="020B0503020204020204" pitchFamily="34" charset="0"/>
            </a:pPr>
            <a:endParaRPr lang="en-US" sz="1000" b="1" spc="150" dirty="0">
              <a:solidFill>
                <a:schemeClr val="tx1">
                  <a:lumMod val="75000"/>
                  <a:lumOff val="25000"/>
                </a:schemeClr>
              </a:solidFill>
            </a:endParaRPr>
          </a:p>
          <a:p>
            <a:pPr>
              <a:lnSpc>
                <a:spcPct val="130000"/>
              </a:lnSpc>
              <a:spcBef>
                <a:spcPts val="930"/>
              </a:spcBef>
              <a:buFont typeface="Corbel" panose="020B0503020204020204" pitchFamily="34" charset="0"/>
            </a:pPr>
            <a:r>
              <a:rPr lang="en-US" sz="1000" b="1" spc="150" dirty="0">
                <a:solidFill>
                  <a:schemeClr val="tx1">
                    <a:lumMod val="75000"/>
                    <a:lumOff val="25000"/>
                  </a:schemeClr>
                </a:solidFill>
              </a:rPr>
              <a:t>OPPIMISYMPÄRISTÖ SIJAITSEE HAKAKADULLA. TALONPOJANKADUN JA NÄRVILÄNKADUN VÄLISSÄ LUHTITALOSSA</a:t>
            </a:r>
          </a:p>
        </p:txBody>
      </p:sp>
    </p:spTree>
    <p:extLst>
      <p:ext uri="{BB962C8B-B14F-4D97-AF65-F5344CB8AC3E}">
        <p14:creationId xmlns:p14="http://schemas.microsoft.com/office/powerpoint/2010/main" val="28347466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47" name="Rectangle 46">
            <a:extLst>
              <a:ext uri="{FF2B5EF4-FFF2-40B4-BE49-F238E27FC236}">
                <a16:creationId xmlns:a16="http://schemas.microsoft.com/office/drawing/2014/main" id="{3D5FBB81-B61B-416A-8F5D-A8DDF62530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5" name="Picture 4" descr="Värikäs ruoka">
            <a:extLst>
              <a:ext uri="{FF2B5EF4-FFF2-40B4-BE49-F238E27FC236}">
                <a16:creationId xmlns:a16="http://schemas.microsoft.com/office/drawing/2014/main" id="{113C353D-BA1E-F842-3CDA-D6A63296FE24}"/>
              </a:ext>
            </a:extLst>
          </p:cNvPr>
          <p:cNvPicPr>
            <a:picLocks noChangeAspect="1"/>
          </p:cNvPicPr>
          <p:nvPr/>
        </p:nvPicPr>
        <p:blipFill rotWithShape="1">
          <a:blip r:embed="rId2"/>
          <a:srcRect l="13283" r="4686"/>
          <a:stretch/>
        </p:blipFill>
        <p:spPr>
          <a:xfrm>
            <a:off x="4691118" y="1"/>
            <a:ext cx="7500882" cy="6857999"/>
          </a:xfrm>
          <a:custGeom>
            <a:avLst/>
            <a:gdLst/>
            <a:ahLst/>
            <a:cxnLst/>
            <a:rect l="l" t="t" r="r" b="b"/>
            <a:pathLst>
              <a:path w="7500882" h="6857999">
                <a:moveTo>
                  <a:pt x="898230" y="0"/>
                </a:moveTo>
                <a:lnTo>
                  <a:pt x="7500882" y="0"/>
                </a:lnTo>
                <a:lnTo>
                  <a:pt x="7500882" y="6857999"/>
                </a:lnTo>
                <a:lnTo>
                  <a:pt x="0" y="6857999"/>
                </a:lnTo>
                <a:lnTo>
                  <a:pt x="114106" y="6780598"/>
                </a:lnTo>
                <a:cubicBezTo>
                  <a:pt x="291579" y="6653107"/>
                  <a:pt x="465794" y="6515396"/>
                  <a:pt x="641619" y="6374813"/>
                </a:cubicBezTo>
                <a:cubicBezTo>
                  <a:pt x="1607125" y="5602838"/>
                  <a:pt x="2555378" y="4969130"/>
                  <a:pt x="2555378" y="3621655"/>
                </a:cubicBezTo>
                <a:cubicBezTo>
                  <a:pt x="2555378" y="2093191"/>
                  <a:pt x="1969579" y="754640"/>
                  <a:pt x="920818" y="14996"/>
                </a:cubicBezTo>
                <a:close/>
              </a:path>
            </a:pathLst>
          </a:custGeom>
        </p:spPr>
      </p:pic>
      <p:sp>
        <p:nvSpPr>
          <p:cNvPr id="49" name="Freeform: Shape 48">
            <a:extLst>
              <a:ext uri="{FF2B5EF4-FFF2-40B4-BE49-F238E27FC236}">
                <a16:creationId xmlns:a16="http://schemas.microsoft.com/office/drawing/2014/main" id="{40C0D7D4-D83D-4C58-87D1-955F0A9173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476051" cy="6858000"/>
          </a:xfrm>
          <a:custGeom>
            <a:avLst/>
            <a:gdLst>
              <a:gd name="connsiteX0" fmla="*/ 0 w 7476051"/>
              <a:gd name="connsiteY0" fmla="*/ 0 h 6858000"/>
              <a:gd name="connsiteX1" fmla="*/ 5853028 w 7476051"/>
              <a:gd name="connsiteY1" fmla="*/ 0 h 6858000"/>
              <a:gd name="connsiteX2" fmla="*/ 5875152 w 7476051"/>
              <a:gd name="connsiteY2" fmla="*/ 14997 h 6858000"/>
              <a:gd name="connsiteX3" fmla="*/ 7476051 w 7476051"/>
              <a:gd name="connsiteY3" fmla="*/ 3621656 h 6858000"/>
              <a:gd name="connsiteX4" fmla="*/ 5601702 w 7476051"/>
              <a:gd name="connsiteY4" fmla="*/ 6374814 h 6858000"/>
              <a:gd name="connsiteX5" fmla="*/ 5085053 w 7476051"/>
              <a:gd name="connsiteY5" fmla="*/ 6780599 h 6858000"/>
              <a:gd name="connsiteX6" fmla="*/ 4973297 w 7476051"/>
              <a:gd name="connsiteY6" fmla="*/ 6858000 h 6858000"/>
              <a:gd name="connsiteX7" fmla="*/ 0 w 7476051"/>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76051" h="6858000">
                <a:moveTo>
                  <a:pt x="0" y="0"/>
                </a:moveTo>
                <a:lnTo>
                  <a:pt x="5853028" y="0"/>
                </a:lnTo>
                <a:lnTo>
                  <a:pt x="5875152" y="14997"/>
                </a:lnTo>
                <a:cubicBezTo>
                  <a:pt x="6902315" y="754641"/>
                  <a:pt x="7476051" y="2093192"/>
                  <a:pt x="7476051" y="3621656"/>
                </a:cubicBezTo>
                <a:cubicBezTo>
                  <a:pt x="7476051" y="4969131"/>
                  <a:pt x="6547326" y="5602839"/>
                  <a:pt x="5601702" y="6374814"/>
                </a:cubicBezTo>
                <a:cubicBezTo>
                  <a:pt x="5429499" y="6515397"/>
                  <a:pt x="5258871" y="6653108"/>
                  <a:pt x="5085053" y="6780599"/>
                </a:cubicBezTo>
                <a:lnTo>
                  <a:pt x="4973297"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useBgFill="1">
        <p:nvSpPr>
          <p:cNvPr id="51" name="Freeform: Shape 50">
            <a:extLst>
              <a:ext uri="{FF2B5EF4-FFF2-40B4-BE49-F238E27FC236}">
                <a16:creationId xmlns:a16="http://schemas.microsoft.com/office/drawing/2014/main" id="{0BA56A81-C9DD-4EBA-9E13-32FFB51CFD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 y="0"/>
            <a:ext cx="7307402" cy="6858000"/>
          </a:xfrm>
          <a:custGeom>
            <a:avLst/>
            <a:gdLst>
              <a:gd name="connsiteX0" fmla="*/ 0 w 7097265"/>
              <a:gd name="connsiteY0" fmla="*/ 0 h 6858000"/>
              <a:gd name="connsiteX1" fmla="*/ 5474242 w 7097265"/>
              <a:gd name="connsiteY1" fmla="*/ 0 h 6858000"/>
              <a:gd name="connsiteX2" fmla="*/ 5496366 w 7097265"/>
              <a:gd name="connsiteY2" fmla="*/ 14997 h 6858000"/>
              <a:gd name="connsiteX3" fmla="*/ 7097265 w 7097265"/>
              <a:gd name="connsiteY3" fmla="*/ 3621656 h 6858000"/>
              <a:gd name="connsiteX4" fmla="*/ 5222916 w 7097265"/>
              <a:gd name="connsiteY4" fmla="*/ 6374814 h 6858000"/>
              <a:gd name="connsiteX5" fmla="*/ 4706267 w 7097265"/>
              <a:gd name="connsiteY5" fmla="*/ 6780599 h 6858000"/>
              <a:gd name="connsiteX6" fmla="*/ 4594511 w 7097265"/>
              <a:gd name="connsiteY6" fmla="*/ 6858000 h 6858000"/>
              <a:gd name="connsiteX7" fmla="*/ 0 w 7097265"/>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97265" h="6858000">
                <a:moveTo>
                  <a:pt x="0" y="0"/>
                </a:moveTo>
                <a:lnTo>
                  <a:pt x="5474242" y="0"/>
                </a:lnTo>
                <a:lnTo>
                  <a:pt x="5496366" y="14997"/>
                </a:lnTo>
                <a:cubicBezTo>
                  <a:pt x="6523529" y="754641"/>
                  <a:pt x="7097265" y="2093192"/>
                  <a:pt x="7097265" y="3621656"/>
                </a:cubicBezTo>
                <a:cubicBezTo>
                  <a:pt x="7097265" y="4969131"/>
                  <a:pt x="6168540" y="5602839"/>
                  <a:pt x="5222916" y="6374814"/>
                </a:cubicBezTo>
                <a:cubicBezTo>
                  <a:pt x="5050713" y="6515397"/>
                  <a:pt x="4880085" y="6653108"/>
                  <a:pt x="4706267" y="6780599"/>
                </a:cubicBezTo>
                <a:lnTo>
                  <a:pt x="4594511"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53" name="Freeform: Shape 52">
            <a:extLst>
              <a:ext uri="{FF2B5EF4-FFF2-40B4-BE49-F238E27FC236}">
                <a16:creationId xmlns:a16="http://schemas.microsoft.com/office/drawing/2014/main" id="{15F9A324-404E-4C5D-AFF0-C5D0D84182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9034" y="-1"/>
            <a:ext cx="2535264" cy="6858001"/>
          </a:xfrm>
          <a:custGeom>
            <a:avLst/>
            <a:gdLst>
              <a:gd name="connsiteX0" fmla="*/ 1218585 w 2535264"/>
              <a:gd name="connsiteY0" fmla="*/ 0 h 6858001"/>
              <a:gd name="connsiteX1" fmla="*/ 1236561 w 2535264"/>
              <a:gd name="connsiteY1" fmla="*/ 0 h 6858001"/>
              <a:gd name="connsiteX2" fmla="*/ 1264452 w 2535264"/>
              <a:gd name="connsiteY2" fmla="*/ 24550 h 6858001"/>
              <a:gd name="connsiteX3" fmla="*/ 2528121 w 2535264"/>
              <a:gd name="connsiteY3" fmla="*/ 3710502 h 6858001"/>
              <a:gd name="connsiteX4" fmla="*/ 492890 w 2535264"/>
              <a:gd name="connsiteY4" fmla="*/ 6507511 h 6858001"/>
              <a:gd name="connsiteX5" fmla="*/ 221418 w 2535264"/>
              <a:gd name="connsiteY5" fmla="*/ 6713387 h 6858001"/>
              <a:gd name="connsiteX6" fmla="*/ 20100 w 2535264"/>
              <a:gd name="connsiteY6" fmla="*/ 6858001 h 6858001"/>
              <a:gd name="connsiteX7" fmla="*/ 0 w 2535264"/>
              <a:gd name="connsiteY7" fmla="*/ 6858001 h 6858001"/>
              <a:gd name="connsiteX8" fmla="*/ 202488 w 2535264"/>
              <a:gd name="connsiteY8" fmla="*/ 6712547 h 6858001"/>
              <a:gd name="connsiteX9" fmla="*/ 473961 w 2535264"/>
              <a:gd name="connsiteY9" fmla="*/ 6506670 h 6858001"/>
              <a:gd name="connsiteX10" fmla="*/ 2509192 w 2535264"/>
              <a:gd name="connsiteY10" fmla="*/ 3709662 h 6858001"/>
              <a:gd name="connsiteX11" fmla="*/ 1245521 w 2535264"/>
              <a:gd name="connsiteY11" fmla="*/ 23708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5264" h="6858001">
                <a:moveTo>
                  <a:pt x="1218585" y="0"/>
                </a:moveTo>
                <a:lnTo>
                  <a:pt x="1236561" y="0"/>
                </a:lnTo>
                <a:lnTo>
                  <a:pt x="1264452" y="24550"/>
                </a:lnTo>
                <a:cubicBezTo>
                  <a:pt x="2149109" y="863108"/>
                  <a:pt x="2598329" y="2210814"/>
                  <a:pt x="2528121" y="3710502"/>
                </a:cubicBezTo>
                <a:cubicBezTo>
                  <a:pt x="2462100" y="5120751"/>
                  <a:pt x="1489450" y="5742158"/>
                  <a:pt x="492890" y="6507511"/>
                </a:cubicBezTo>
                <a:cubicBezTo>
                  <a:pt x="402151" y="6577199"/>
                  <a:pt x="311847" y="6646154"/>
                  <a:pt x="221418" y="6713387"/>
                </a:cubicBezTo>
                <a:lnTo>
                  <a:pt x="20100" y="6858001"/>
                </a:lnTo>
                <a:lnTo>
                  <a:pt x="0" y="6858001"/>
                </a:lnTo>
                <a:lnTo>
                  <a:pt x="202488" y="6712547"/>
                </a:lnTo>
                <a:cubicBezTo>
                  <a:pt x="292917" y="6645314"/>
                  <a:pt x="383222" y="6576359"/>
                  <a:pt x="473961" y="6506670"/>
                </a:cubicBezTo>
                <a:cubicBezTo>
                  <a:pt x="1470520" y="5741317"/>
                  <a:pt x="2443170" y="5119911"/>
                  <a:pt x="2509192" y="3709662"/>
                </a:cubicBezTo>
                <a:cubicBezTo>
                  <a:pt x="2579400" y="2209973"/>
                  <a:pt x="2130178" y="862268"/>
                  <a:pt x="1245521" y="23708"/>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 name="Otsikko 1">
            <a:extLst>
              <a:ext uri="{FF2B5EF4-FFF2-40B4-BE49-F238E27FC236}">
                <a16:creationId xmlns:a16="http://schemas.microsoft.com/office/drawing/2014/main" id="{7C3B02AC-BFCC-6BCD-7A56-D231D6AC0B85}"/>
              </a:ext>
            </a:extLst>
          </p:cNvPr>
          <p:cNvSpPr>
            <a:spLocks noGrp="1"/>
          </p:cNvSpPr>
          <p:nvPr>
            <p:ph type="title"/>
          </p:nvPr>
        </p:nvSpPr>
        <p:spPr>
          <a:xfrm>
            <a:off x="802737" y="442913"/>
            <a:ext cx="4780129" cy="1639888"/>
          </a:xfrm>
        </p:spPr>
        <p:txBody>
          <a:bodyPr vert="horz" lIns="109728" tIns="109728" rIns="109728" bIns="91440" rtlCol="0" anchor="b">
            <a:normAutofit fontScale="90000"/>
          </a:bodyPr>
          <a:lstStyle/>
          <a:p>
            <a:pPr>
              <a:lnSpc>
                <a:spcPct val="120000"/>
              </a:lnSpc>
            </a:pPr>
            <a:r>
              <a:rPr lang="en-US" sz="2500" dirty="0"/>
              <a:t>YTO-OPINNOT INTEGROITUNA KÄYTÄNNÖN TEKEMISEEN</a:t>
            </a:r>
          </a:p>
        </p:txBody>
      </p:sp>
      <p:sp>
        <p:nvSpPr>
          <p:cNvPr id="7" name="Tekstiruutu 6">
            <a:extLst>
              <a:ext uri="{FF2B5EF4-FFF2-40B4-BE49-F238E27FC236}">
                <a16:creationId xmlns:a16="http://schemas.microsoft.com/office/drawing/2014/main" id="{BB1CE3F3-1927-0C64-B7DE-78C7B9597BFC}"/>
              </a:ext>
            </a:extLst>
          </p:cNvPr>
          <p:cNvSpPr txBox="1"/>
          <p:nvPr/>
        </p:nvSpPr>
        <p:spPr>
          <a:xfrm>
            <a:off x="802737" y="2525713"/>
            <a:ext cx="5368525" cy="3651250"/>
          </a:xfrm>
          <a:prstGeom prst="rect">
            <a:avLst/>
          </a:prstGeom>
        </p:spPr>
        <p:txBody>
          <a:bodyPr vert="horz" lIns="109728" tIns="109728" rIns="109728" bIns="91440" rtlCol="0">
            <a:normAutofit lnSpcReduction="10000"/>
          </a:bodyPr>
          <a:lstStyle/>
          <a:p>
            <a:pPr>
              <a:lnSpc>
                <a:spcPct val="130000"/>
              </a:lnSpc>
              <a:spcBef>
                <a:spcPts val="930"/>
              </a:spcBef>
              <a:buFont typeface="Corbel" panose="020B0503020204020204" pitchFamily="34" charset="0"/>
            </a:pPr>
            <a:r>
              <a:rPr lang="en-US" sz="1100" b="1" spc="150" dirty="0">
                <a:solidFill>
                  <a:schemeClr val="tx1">
                    <a:lumMod val="75000"/>
                    <a:lumOff val="25000"/>
                  </a:schemeClr>
                </a:solidFill>
              </a:rPr>
              <a:t>ARJENHALLINTA, KOTITYÖT </a:t>
            </a:r>
          </a:p>
          <a:p>
            <a:pPr>
              <a:lnSpc>
                <a:spcPct val="130000"/>
              </a:lnSpc>
              <a:spcBef>
                <a:spcPts val="930"/>
              </a:spcBef>
              <a:buFont typeface="Corbel" panose="020B0503020204020204" pitchFamily="34" charset="0"/>
            </a:pPr>
            <a:r>
              <a:rPr lang="en-US" sz="1100" b="1" spc="150" dirty="0" err="1">
                <a:solidFill>
                  <a:schemeClr val="tx1">
                    <a:lumMod val="75000"/>
                    <a:lumOff val="25000"/>
                  </a:schemeClr>
                </a:solidFill>
              </a:rPr>
              <a:t>Itsenäistyvä</a:t>
            </a:r>
            <a:r>
              <a:rPr lang="en-US" sz="1100" b="1" spc="150" dirty="0">
                <a:solidFill>
                  <a:schemeClr val="tx1">
                    <a:lumMod val="75000"/>
                    <a:lumOff val="25000"/>
                  </a:schemeClr>
                </a:solidFill>
              </a:rPr>
              <a:t> </a:t>
            </a:r>
            <a:r>
              <a:rPr lang="en-US" sz="1100" b="1" spc="150" dirty="0" err="1">
                <a:solidFill>
                  <a:schemeClr val="tx1">
                    <a:lumMod val="75000"/>
                    <a:lumOff val="25000"/>
                  </a:schemeClr>
                </a:solidFill>
              </a:rPr>
              <a:t>nuori</a:t>
            </a:r>
            <a:r>
              <a:rPr lang="en-US" sz="1100" b="1" spc="150" dirty="0">
                <a:solidFill>
                  <a:schemeClr val="tx1">
                    <a:lumMod val="75000"/>
                    <a:lumOff val="25000"/>
                  </a:schemeClr>
                </a:solidFill>
              </a:rPr>
              <a:t> </a:t>
            </a:r>
            <a:r>
              <a:rPr lang="en-US" sz="1100" b="1" spc="150" dirty="0" err="1">
                <a:solidFill>
                  <a:schemeClr val="tx1">
                    <a:lumMod val="75000"/>
                    <a:lumOff val="25000"/>
                  </a:schemeClr>
                </a:solidFill>
              </a:rPr>
              <a:t>asuntolaympäristössä</a:t>
            </a:r>
            <a:endParaRPr lang="en-US" sz="1100" b="1" spc="150" dirty="0">
              <a:solidFill>
                <a:schemeClr val="tx1">
                  <a:lumMod val="75000"/>
                  <a:lumOff val="25000"/>
                </a:schemeClr>
              </a:solidFill>
            </a:endParaRPr>
          </a:p>
          <a:p>
            <a:pPr>
              <a:lnSpc>
                <a:spcPct val="130000"/>
              </a:lnSpc>
              <a:spcBef>
                <a:spcPts val="930"/>
              </a:spcBef>
              <a:buFont typeface="Corbel" panose="020B0503020204020204" pitchFamily="34" charset="0"/>
            </a:pPr>
            <a:endParaRPr lang="en-US" sz="1100" b="1" spc="150" dirty="0">
              <a:solidFill>
                <a:schemeClr val="tx1">
                  <a:lumMod val="75000"/>
                  <a:lumOff val="25000"/>
                </a:schemeClr>
              </a:solidFill>
            </a:endParaRPr>
          </a:p>
          <a:p>
            <a:pPr>
              <a:lnSpc>
                <a:spcPct val="130000"/>
              </a:lnSpc>
              <a:spcBef>
                <a:spcPts val="930"/>
              </a:spcBef>
              <a:buFont typeface="Corbel" panose="020B0503020204020204" pitchFamily="34" charset="0"/>
            </a:pPr>
            <a:r>
              <a:rPr lang="en-US" sz="1100" b="1" spc="150" dirty="0">
                <a:solidFill>
                  <a:schemeClr val="tx1">
                    <a:lumMod val="75000"/>
                    <a:lumOff val="25000"/>
                  </a:schemeClr>
                </a:solidFill>
              </a:rPr>
              <a:t>OMA ELÄMÄ</a:t>
            </a:r>
          </a:p>
          <a:p>
            <a:pPr>
              <a:lnSpc>
                <a:spcPct val="130000"/>
              </a:lnSpc>
              <a:spcBef>
                <a:spcPts val="930"/>
              </a:spcBef>
              <a:buFont typeface="Corbel" panose="020B0503020204020204" pitchFamily="34" charset="0"/>
            </a:pPr>
            <a:r>
              <a:rPr lang="en-US" sz="1100" b="1" spc="150" dirty="0" err="1">
                <a:solidFill>
                  <a:schemeClr val="tx1">
                    <a:lumMod val="75000"/>
                    <a:lumOff val="25000"/>
                  </a:schemeClr>
                </a:solidFill>
              </a:rPr>
              <a:t>Työhyvinvointipsykologia</a:t>
            </a:r>
            <a:r>
              <a:rPr lang="en-US" sz="1100" b="1" spc="150" dirty="0">
                <a:solidFill>
                  <a:schemeClr val="tx1">
                    <a:lumMod val="75000"/>
                    <a:lumOff val="25000"/>
                  </a:schemeClr>
                </a:solidFill>
              </a:rPr>
              <a:t>, </a:t>
            </a:r>
            <a:r>
              <a:rPr lang="en-US" sz="1100" b="1" spc="150" dirty="0" err="1">
                <a:solidFill>
                  <a:schemeClr val="tx1">
                    <a:lumMod val="75000"/>
                    <a:lumOff val="25000"/>
                  </a:schemeClr>
                </a:solidFill>
              </a:rPr>
              <a:t>etiikka</a:t>
            </a:r>
            <a:r>
              <a:rPr lang="en-US" sz="1100" b="1" spc="150" dirty="0">
                <a:solidFill>
                  <a:schemeClr val="tx1">
                    <a:lumMod val="75000"/>
                    <a:lumOff val="25000"/>
                  </a:schemeClr>
                </a:solidFill>
              </a:rPr>
              <a:t>, </a:t>
            </a:r>
            <a:r>
              <a:rPr lang="en-US" sz="1100" b="1" spc="150" dirty="0" err="1">
                <a:solidFill>
                  <a:schemeClr val="tx1">
                    <a:lumMod val="75000"/>
                    <a:lumOff val="25000"/>
                  </a:schemeClr>
                </a:solidFill>
              </a:rPr>
              <a:t>psykologia</a:t>
            </a:r>
            <a:r>
              <a:rPr lang="en-US" sz="1100" b="1" spc="150" dirty="0">
                <a:solidFill>
                  <a:schemeClr val="tx1">
                    <a:lumMod val="75000"/>
                    <a:lumOff val="25000"/>
                  </a:schemeClr>
                </a:solidFill>
              </a:rPr>
              <a:t>, </a:t>
            </a:r>
            <a:r>
              <a:rPr lang="en-US" sz="1100" b="1" spc="150" dirty="0" err="1">
                <a:solidFill>
                  <a:schemeClr val="tx1">
                    <a:lumMod val="75000"/>
                    <a:lumOff val="25000"/>
                  </a:schemeClr>
                </a:solidFill>
              </a:rPr>
              <a:t>liikunta</a:t>
            </a:r>
            <a:endParaRPr lang="en-US" sz="1100" b="1" spc="150" dirty="0">
              <a:solidFill>
                <a:schemeClr val="tx1">
                  <a:lumMod val="75000"/>
                  <a:lumOff val="25000"/>
                </a:schemeClr>
              </a:solidFill>
            </a:endParaRPr>
          </a:p>
          <a:p>
            <a:pPr>
              <a:lnSpc>
                <a:spcPct val="130000"/>
              </a:lnSpc>
              <a:spcBef>
                <a:spcPts val="930"/>
              </a:spcBef>
              <a:buFont typeface="Corbel" panose="020B0503020204020204" pitchFamily="34" charset="0"/>
            </a:pPr>
            <a:endParaRPr lang="en-US" sz="1100" b="1" spc="150" dirty="0">
              <a:solidFill>
                <a:schemeClr val="tx1">
                  <a:lumMod val="75000"/>
                  <a:lumOff val="25000"/>
                </a:schemeClr>
              </a:solidFill>
            </a:endParaRPr>
          </a:p>
          <a:p>
            <a:pPr>
              <a:lnSpc>
                <a:spcPct val="130000"/>
              </a:lnSpc>
              <a:spcBef>
                <a:spcPts val="930"/>
              </a:spcBef>
              <a:buFont typeface="Corbel" panose="020B0503020204020204" pitchFamily="34" charset="0"/>
            </a:pPr>
            <a:r>
              <a:rPr lang="en-US" sz="1100" b="1" spc="150" dirty="0">
                <a:solidFill>
                  <a:schemeClr val="tx1">
                    <a:lumMod val="75000"/>
                    <a:lumOff val="25000"/>
                  </a:schemeClr>
                </a:solidFill>
              </a:rPr>
              <a:t>KÄDENTAIDOT, KULTTUURI</a:t>
            </a:r>
          </a:p>
          <a:p>
            <a:pPr>
              <a:lnSpc>
                <a:spcPct val="130000"/>
              </a:lnSpc>
              <a:spcBef>
                <a:spcPts val="930"/>
              </a:spcBef>
              <a:buFont typeface="Corbel" panose="020B0503020204020204" pitchFamily="34" charset="0"/>
            </a:pPr>
            <a:r>
              <a:rPr lang="en-US" sz="1100" b="1" spc="150" dirty="0" err="1">
                <a:solidFill>
                  <a:schemeClr val="tx1">
                    <a:lumMod val="75000"/>
                    <a:lumOff val="25000"/>
                  </a:schemeClr>
                </a:solidFill>
              </a:rPr>
              <a:t>Taide</a:t>
            </a:r>
            <a:r>
              <a:rPr lang="en-US" sz="1100" b="1" spc="150" dirty="0">
                <a:solidFill>
                  <a:schemeClr val="tx1">
                    <a:lumMod val="75000"/>
                    <a:lumOff val="25000"/>
                  </a:schemeClr>
                </a:solidFill>
              </a:rPr>
              <a:t>- ja </a:t>
            </a:r>
            <a:r>
              <a:rPr lang="en-US" sz="1100" b="1" spc="150" dirty="0" err="1">
                <a:solidFill>
                  <a:schemeClr val="tx1">
                    <a:lumMod val="75000"/>
                    <a:lumOff val="25000"/>
                  </a:schemeClr>
                </a:solidFill>
              </a:rPr>
              <a:t>luovailmaisu</a:t>
            </a:r>
            <a:endParaRPr lang="en-US" sz="1100" b="1" spc="150" dirty="0">
              <a:solidFill>
                <a:schemeClr val="tx1">
                  <a:lumMod val="75000"/>
                  <a:lumOff val="25000"/>
                </a:schemeClr>
              </a:solidFill>
            </a:endParaRPr>
          </a:p>
          <a:p>
            <a:pPr>
              <a:lnSpc>
                <a:spcPct val="130000"/>
              </a:lnSpc>
              <a:spcBef>
                <a:spcPts val="930"/>
              </a:spcBef>
              <a:buFont typeface="Corbel" panose="020B0503020204020204" pitchFamily="34" charset="0"/>
            </a:pPr>
            <a:endParaRPr lang="en-US" sz="1100" b="1" spc="150" dirty="0">
              <a:solidFill>
                <a:schemeClr val="tx1">
                  <a:lumMod val="75000"/>
                  <a:lumOff val="25000"/>
                </a:schemeClr>
              </a:solidFill>
            </a:endParaRPr>
          </a:p>
          <a:p>
            <a:pPr>
              <a:lnSpc>
                <a:spcPct val="130000"/>
              </a:lnSpc>
              <a:spcBef>
                <a:spcPts val="930"/>
              </a:spcBef>
              <a:buFont typeface="Corbel" panose="020B0503020204020204" pitchFamily="34" charset="0"/>
            </a:pPr>
            <a:r>
              <a:rPr lang="en-US" sz="1100" b="1" spc="150" dirty="0">
                <a:solidFill>
                  <a:schemeClr val="tx1">
                    <a:lumMod val="75000"/>
                    <a:lumOff val="25000"/>
                  </a:schemeClr>
                </a:solidFill>
              </a:rPr>
              <a:t>KIRJOITTAMINEN, LUKEMINEN</a:t>
            </a:r>
          </a:p>
          <a:p>
            <a:pPr>
              <a:lnSpc>
                <a:spcPct val="130000"/>
              </a:lnSpc>
              <a:spcBef>
                <a:spcPts val="930"/>
              </a:spcBef>
              <a:buFont typeface="Corbel" panose="020B0503020204020204" pitchFamily="34" charset="0"/>
            </a:pPr>
            <a:r>
              <a:rPr lang="en-US" sz="1100" b="1" spc="150" dirty="0" err="1">
                <a:solidFill>
                  <a:schemeClr val="tx1">
                    <a:lumMod val="75000"/>
                    <a:lumOff val="25000"/>
                  </a:schemeClr>
                </a:solidFill>
              </a:rPr>
              <a:t>Äidinkieli</a:t>
            </a:r>
            <a:r>
              <a:rPr lang="en-US" sz="1100" b="1" spc="150" dirty="0">
                <a:solidFill>
                  <a:schemeClr val="tx1">
                    <a:lumMod val="75000"/>
                    <a:lumOff val="25000"/>
                  </a:schemeClr>
                </a:solidFill>
              </a:rPr>
              <a:t>, </a:t>
            </a:r>
            <a:r>
              <a:rPr lang="en-US" sz="1100" b="1" spc="150" dirty="0" err="1">
                <a:solidFill>
                  <a:schemeClr val="tx1">
                    <a:lumMod val="75000"/>
                    <a:lumOff val="25000"/>
                  </a:schemeClr>
                </a:solidFill>
              </a:rPr>
              <a:t>lukunurkka</a:t>
            </a:r>
            <a:r>
              <a:rPr lang="en-US" sz="1100" b="1" spc="150" dirty="0">
                <a:solidFill>
                  <a:schemeClr val="tx1">
                    <a:lumMod val="75000"/>
                    <a:lumOff val="25000"/>
                  </a:schemeClr>
                </a:solidFill>
              </a:rPr>
              <a:t>, </a:t>
            </a:r>
            <a:r>
              <a:rPr lang="en-US" sz="1100" b="1" spc="150" dirty="0" err="1">
                <a:solidFill>
                  <a:schemeClr val="tx1">
                    <a:lumMod val="75000"/>
                    <a:lumOff val="25000"/>
                  </a:schemeClr>
                </a:solidFill>
              </a:rPr>
              <a:t>kevyttä</a:t>
            </a:r>
            <a:r>
              <a:rPr lang="en-US" sz="1100" b="1" spc="150" dirty="0">
                <a:solidFill>
                  <a:schemeClr val="tx1">
                    <a:lumMod val="75000"/>
                    <a:lumOff val="25000"/>
                  </a:schemeClr>
                </a:solidFill>
              </a:rPr>
              <a:t> </a:t>
            </a:r>
            <a:r>
              <a:rPr lang="en-US" sz="1100" b="1" spc="150" dirty="0" err="1">
                <a:solidFill>
                  <a:schemeClr val="tx1">
                    <a:lumMod val="75000"/>
                    <a:lumOff val="25000"/>
                  </a:schemeClr>
                </a:solidFill>
              </a:rPr>
              <a:t>lukemista</a:t>
            </a:r>
            <a:endParaRPr lang="en-US" sz="1100" b="1" spc="150" dirty="0">
              <a:solidFill>
                <a:schemeClr val="tx1">
                  <a:lumMod val="75000"/>
                  <a:lumOff val="25000"/>
                </a:schemeClr>
              </a:solidFill>
            </a:endParaRPr>
          </a:p>
          <a:p>
            <a:pPr>
              <a:lnSpc>
                <a:spcPct val="130000"/>
              </a:lnSpc>
              <a:spcBef>
                <a:spcPts val="930"/>
              </a:spcBef>
              <a:buFont typeface="Corbel" panose="020B0503020204020204" pitchFamily="34" charset="0"/>
            </a:pPr>
            <a:endParaRPr lang="en-US" sz="1100" b="1" spc="150" dirty="0">
              <a:solidFill>
                <a:schemeClr val="tx1">
                  <a:lumMod val="75000"/>
                  <a:lumOff val="25000"/>
                </a:schemeClr>
              </a:solidFill>
            </a:endParaRPr>
          </a:p>
          <a:p>
            <a:pPr>
              <a:lnSpc>
                <a:spcPct val="130000"/>
              </a:lnSpc>
              <a:spcBef>
                <a:spcPts val="930"/>
              </a:spcBef>
              <a:buFont typeface="Corbel" panose="020B0503020204020204" pitchFamily="34" charset="0"/>
            </a:pPr>
            <a:endParaRPr lang="en-US" sz="1100" b="1" spc="150" dirty="0">
              <a:solidFill>
                <a:schemeClr val="tx1">
                  <a:lumMod val="75000"/>
                  <a:lumOff val="25000"/>
                </a:schemeClr>
              </a:solidFill>
            </a:endParaRPr>
          </a:p>
          <a:p>
            <a:pPr>
              <a:lnSpc>
                <a:spcPct val="130000"/>
              </a:lnSpc>
              <a:spcBef>
                <a:spcPts val="930"/>
              </a:spcBef>
              <a:buFont typeface="Corbel" panose="020B0503020204020204" pitchFamily="34" charset="0"/>
            </a:pPr>
            <a:endParaRPr lang="en-US" sz="1100" b="1" spc="150" dirty="0">
              <a:solidFill>
                <a:schemeClr val="tx1">
                  <a:lumMod val="75000"/>
                  <a:lumOff val="25000"/>
                </a:schemeClr>
              </a:solidFill>
            </a:endParaRPr>
          </a:p>
          <a:p>
            <a:pPr>
              <a:lnSpc>
                <a:spcPct val="130000"/>
              </a:lnSpc>
              <a:spcBef>
                <a:spcPts val="930"/>
              </a:spcBef>
              <a:buFont typeface="Corbel" panose="020B0503020204020204" pitchFamily="34" charset="0"/>
            </a:pPr>
            <a:endParaRPr lang="en-US" sz="1100" b="1" spc="150" dirty="0">
              <a:solidFill>
                <a:schemeClr val="tx1">
                  <a:lumMod val="75000"/>
                  <a:lumOff val="25000"/>
                </a:schemeClr>
              </a:solidFill>
            </a:endParaRPr>
          </a:p>
          <a:p>
            <a:pPr>
              <a:lnSpc>
                <a:spcPct val="130000"/>
              </a:lnSpc>
              <a:spcBef>
                <a:spcPts val="930"/>
              </a:spcBef>
              <a:buFont typeface="Corbel" panose="020B0503020204020204" pitchFamily="34" charset="0"/>
            </a:pPr>
            <a:endParaRPr lang="en-US" sz="1100" spc="150" dirty="0">
              <a:solidFill>
                <a:schemeClr val="tx1">
                  <a:lumMod val="75000"/>
                  <a:lumOff val="25000"/>
                </a:schemeClr>
              </a:solidFill>
            </a:endParaRPr>
          </a:p>
          <a:p>
            <a:pPr>
              <a:lnSpc>
                <a:spcPct val="130000"/>
              </a:lnSpc>
              <a:spcBef>
                <a:spcPts val="930"/>
              </a:spcBef>
              <a:buFont typeface="Corbel" panose="020B0503020204020204" pitchFamily="34" charset="0"/>
            </a:pPr>
            <a:endParaRPr lang="en-US" sz="1100" spc="150" dirty="0">
              <a:solidFill>
                <a:schemeClr val="tx1">
                  <a:lumMod val="75000"/>
                  <a:lumOff val="25000"/>
                </a:schemeClr>
              </a:solidFill>
            </a:endParaRPr>
          </a:p>
          <a:p>
            <a:pPr>
              <a:lnSpc>
                <a:spcPct val="130000"/>
              </a:lnSpc>
              <a:spcBef>
                <a:spcPts val="930"/>
              </a:spcBef>
              <a:buFont typeface="Corbel" panose="020B0503020204020204" pitchFamily="34" charset="0"/>
            </a:pPr>
            <a:endParaRPr lang="en-US" sz="1100" spc="150" dirty="0">
              <a:solidFill>
                <a:schemeClr val="tx1">
                  <a:lumMod val="75000"/>
                  <a:lumOff val="25000"/>
                </a:schemeClr>
              </a:solidFill>
            </a:endParaRPr>
          </a:p>
          <a:p>
            <a:pPr>
              <a:lnSpc>
                <a:spcPct val="130000"/>
              </a:lnSpc>
              <a:spcBef>
                <a:spcPts val="930"/>
              </a:spcBef>
              <a:buFont typeface="Corbel" panose="020B0503020204020204" pitchFamily="34" charset="0"/>
            </a:pPr>
            <a:endParaRPr lang="en-US" sz="1100" spc="150" dirty="0">
              <a:solidFill>
                <a:schemeClr val="tx1">
                  <a:lumMod val="75000"/>
                  <a:lumOff val="25000"/>
                </a:schemeClr>
              </a:solidFill>
            </a:endParaRPr>
          </a:p>
          <a:p>
            <a:pPr>
              <a:lnSpc>
                <a:spcPct val="130000"/>
              </a:lnSpc>
              <a:spcBef>
                <a:spcPts val="930"/>
              </a:spcBef>
              <a:buFont typeface="Corbel" panose="020B0503020204020204" pitchFamily="34" charset="0"/>
            </a:pPr>
            <a:endParaRPr lang="en-US" sz="1100" spc="150" dirty="0">
              <a:solidFill>
                <a:schemeClr val="tx1">
                  <a:lumMod val="75000"/>
                  <a:lumOff val="25000"/>
                </a:schemeClr>
              </a:solidFill>
            </a:endParaRPr>
          </a:p>
        </p:txBody>
      </p:sp>
    </p:spTree>
    <p:extLst>
      <p:ext uri="{BB962C8B-B14F-4D97-AF65-F5344CB8AC3E}">
        <p14:creationId xmlns:p14="http://schemas.microsoft.com/office/powerpoint/2010/main" val="4708409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3D5FBB81-B61B-416A-8F5D-A8DDF62530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5" name="Picture 4" descr="Handsfree-wrists ja interlinked voit piirtää ympyrän">
            <a:extLst>
              <a:ext uri="{FF2B5EF4-FFF2-40B4-BE49-F238E27FC236}">
                <a16:creationId xmlns:a16="http://schemas.microsoft.com/office/drawing/2014/main" id="{1AE44936-A915-096F-C309-5906320382A7}"/>
              </a:ext>
            </a:extLst>
          </p:cNvPr>
          <p:cNvPicPr>
            <a:picLocks noChangeAspect="1"/>
          </p:cNvPicPr>
          <p:nvPr/>
        </p:nvPicPr>
        <p:blipFill rotWithShape="1">
          <a:blip r:embed="rId2"/>
          <a:srcRect l="15314" r="11678" b="-2"/>
          <a:stretch/>
        </p:blipFill>
        <p:spPr>
          <a:xfrm>
            <a:off x="4691118" y="1"/>
            <a:ext cx="7500882" cy="6857999"/>
          </a:xfrm>
          <a:custGeom>
            <a:avLst/>
            <a:gdLst/>
            <a:ahLst/>
            <a:cxnLst/>
            <a:rect l="l" t="t" r="r" b="b"/>
            <a:pathLst>
              <a:path w="7500882" h="6857999">
                <a:moveTo>
                  <a:pt x="898230" y="0"/>
                </a:moveTo>
                <a:lnTo>
                  <a:pt x="7500882" y="0"/>
                </a:lnTo>
                <a:lnTo>
                  <a:pt x="7500882" y="6857999"/>
                </a:lnTo>
                <a:lnTo>
                  <a:pt x="0" y="6857999"/>
                </a:lnTo>
                <a:lnTo>
                  <a:pt x="114106" y="6780598"/>
                </a:lnTo>
                <a:cubicBezTo>
                  <a:pt x="291579" y="6653107"/>
                  <a:pt x="465794" y="6515396"/>
                  <a:pt x="641619" y="6374813"/>
                </a:cubicBezTo>
                <a:cubicBezTo>
                  <a:pt x="1607125" y="5602838"/>
                  <a:pt x="2555378" y="4969130"/>
                  <a:pt x="2555378" y="3621655"/>
                </a:cubicBezTo>
                <a:cubicBezTo>
                  <a:pt x="2555378" y="2093191"/>
                  <a:pt x="1969579" y="754640"/>
                  <a:pt x="920818" y="14996"/>
                </a:cubicBezTo>
                <a:close/>
              </a:path>
            </a:pathLst>
          </a:custGeom>
        </p:spPr>
      </p:pic>
      <p:sp>
        <p:nvSpPr>
          <p:cNvPr id="38" name="Freeform: Shape 37">
            <a:extLst>
              <a:ext uri="{FF2B5EF4-FFF2-40B4-BE49-F238E27FC236}">
                <a16:creationId xmlns:a16="http://schemas.microsoft.com/office/drawing/2014/main" id="{40C0D7D4-D83D-4C58-87D1-955F0A9173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476051" cy="6858000"/>
          </a:xfrm>
          <a:custGeom>
            <a:avLst/>
            <a:gdLst>
              <a:gd name="connsiteX0" fmla="*/ 0 w 7476051"/>
              <a:gd name="connsiteY0" fmla="*/ 0 h 6858000"/>
              <a:gd name="connsiteX1" fmla="*/ 5853028 w 7476051"/>
              <a:gd name="connsiteY1" fmla="*/ 0 h 6858000"/>
              <a:gd name="connsiteX2" fmla="*/ 5875152 w 7476051"/>
              <a:gd name="connsiteY2" fmla="*/ 14997 h 6858000"/>
              <a:gd name="connsiteX3" fmla="*/ 7476051 w 7476051"/>
              <a:gd name="connsiteY3" fmla="*/ 3621656 h 6858000"/>
              <a:gd name="connsiteX4" fmla="*/ 5601702 w 7476051"/>
              <a:gd name="connsiteY4" fmla="*/ 6374814 h 6858000"/>
              <a:gd name="connsiteX5" fmla="*/ 5085053 w 7476051"/>
              <a:gd name="connsiteY5" fmla="*/ 6780599 h 6858000"/>
              <a:gd name="connsiteX6" fmla="*/ 4973297 w 7476051"/>
              <a:gd name="connsiteY6" fmla="*/ 6858000 h 6858000"/>
              <a:gd name="connsiteX7" fmla="*/ 0 w 7476051"/>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76051" h="6858000">
                <a:moveTo>
                  <a:pt x="0" y="0"/>
                </a:moveTo>
                <a:lnTo>
                  <a:pt x="5853028" y="0"/>
                </a:lnTo>
                <a:lnTo>
                  <a:pt x="5875152" y="14997"/>
                </a:lnTo>
                <a:cubicBezTo>
                  <a:pt x="6902315" y="754641"/>
                  <a:pt x="7476051" y="2093192"/>
                  <a:pt x="7476051" y="3621656"/>
                </a:cubicBezTo>
                <a:cubicBezTo>
                  <a:pt x="7476051" y="4969131"/>
                  <a:pt x="6547326" y="5602839"/>
                  <a:pt x="5601702" y="6374814"/>
                </a:cubicBezTo>
                <a:cubicBezTo>
                  <a:pt x="5429499" y="6515397"/>
                  <a:pt x="5258871" y="6653108"/>
                  <a:pt x="5085053" y="6780599"/>
                </a:cubicBezTo>
                <a:lnTo>
                  <a:pt x="4973297"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useBgFill="1">
        <p:nvSpPr>
          <p:cNvPr id="40" name="Freeform: Shape 39">
            <a:extLst>
              <a:ext uri="{FF2B5EF4-FFF2-40B4-BE49-F238E27FC236}">
                <a16:creationId xmlns:a16="http://schemas.microsoft.com/office/drawing/2014/main" id="{0BA56A81-C9DD-4EBA-9E13-32FFB51CFD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 y="0"/>
            <a:ext cx="7307402" cy="6858000"/>
          </a:xfrm>
          <a:custGeom>
            <a:avLst/>
            <a:gdLst>
              <a:gd name="connsiteX0" fmla="*/ 0 w 7097265"/>
              <a:gd name="connsiteY0" fmla="*/ 0 h 6858000"/>
              <a:gd name="connsiteX1" fmla="*/ 5474242 w 7097265"/>
              <a:gd name="connsiteY1" fmla="*/ 0 h 6858000"/>
              <a:gd name="connsiteX2" fmla="*/ 5496366 w 7097265"/>
              <a:gd name="connsiteY2" fmla="*/ 14997 h 6858000"/>
              <a:gd name="connsiteX3" fmla="*/ 7097265 w 7097265"/>
              <a:gd name="connsiteY3" fmla="*/ 3621656 h 6858000"/>
              <a:gd name="connsiteX4" fmla="*/ 5222916 w 7097265"/>
              <a:gd name="connsiteY4" fmla="*/ 6374814 h 6858000"/>
              <a:gd name="connsiteX5" fmla="*/ 4706267 w 7097265"/>
              <a:gd name="connsiteY5" fmla="*/ 6780599 h 6858000"/>
              <a:gd name="connsiteX6" fmla="*/ 4594511 w 7097265"/>
              <a:gd name="connsiteY6" fmla="*/ 6858000 h 6858000"/>
              <a:gd name="connsiteX7" fmla="*/ 0 w 7097265"/>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97265" h="6858000">
                <a:moveTo>
                  <a:pt x="0" y="0"/>
                </a:moveTo>
                <a:lnTo>
                  <a:pt x="5474242" y="0"/>
                </a:lnTo>
                <a:lnTo>
                  <a:pt x="5496366" y="14997"/>
                </a:lnTo>
                <a:cubicBezTo>
                  <a:pt x="6523529" y="754641"/>
                  <a:pt x="7097265" y="2093192"/>
                  <a:pt x="7097265" y="3621656"/>
                </a:cubicBezTo>
                <a:cubicBezTo>
                  <a:pt x="7097265" y="4969131"/>
                  <a:pt x="6168540" y="5602839"/>
                  <a:pt x="5222916" y="6374814"/>
                </a:cubicBezTo>
                <a:cubicBezTo>
                  <a:pt x="5050713" y="6515397"/>
                  <a:pt x="4880085" y="6653108"/>
                  <a:pt x="4706267" y="6780599"/>
                </a:cubicBezTo>
                <a:lnTo>
                  <a:pt x="4594511"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42" name="Freeform: Shape 41">
            <a:extLst>
              <a:ext uri="{FF2B5EF4-FFF2-40B4-BE49-F238E27FC236}">
                <a16:creationId xmlns:a16="http://schemas.microsoft.com/office/drawing/2014/main" id="{15F9A324-404E-4C5D-AFF0-C5D0D84182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9034" y="-1"/>
            <a:ext cx="2535264" cy="6858001"/>
          </a:xfrm>
          <a:custGeom>
            <a:avLst/>
            <a:gdLst>
              <a:gd name="connsiteX0" fmla="*/ 1218585 w 2535264"/>
              <a:gd name="connsiteY0" fmla="*/ 0 h 6858001"/>
              <a:gd name="connsiteX1" fmla="*/ 1236561 w 2535264"/>
              <a:gd name="connsiteY1" fmla="*/ 0 h 6858001"/>
              <a:gd name="connsiteX2" fmla="*/ 1264452 w 2535264"/>
              <a:gd name="connsiteY2" fmla="*/ 24550 h 6858001"/>
              <a:gd name="connsiteX3" fmla="*/ 2528121 w 2535264"/>
              <a:gd name="connsiteY3" fmla="*/ 3710502 h 6858001"/>
              <a:gd name="connsiteX4" fmla="*/ 492890 w 2535264"/>
              <a:gd name="connsiteY4" fmla="*/ 6507511 h 6858001"/>
              <a:gd name="connsiteX5" fmla="*/ 221418 w 2535264"/>
              <a:gd name="connsiteY5" fmla="*/ 6713387 h 6858001"/>
              <a:gd name="connsiteX6" fmla="*/ 20100 w 2535264"/>
              <a:gd name="connsiteY6" fmla="*/ 6858001 h 6858001"/>
              <a:gd name="connsiteX7" fmla="*/ 0 w 2535264"/>
              <a:gd name="connsiteY7" fmla="*/ 6858001 h 6858001"/>
              <a:gd name="connsiteX8" fmla="*/ 202488 w 2535264"/>
              <a:gd name="connsiteY8" fmla="*/ 6712547 h 6858001"/>
              <a:gd name="connsiteX9" fmla="*/ 473961 w 2535264"/>
              <a:gd name="connsiteY9" fmla="*/ 6506670 h 6858001"/>
              <a:gd name="connsiteX10" fmla="*/ 2509192 w 2535264"/>
              <a:gd name="connsiteY10" fmla="*/ 3709662 h 6858001"/>
              <a:gd name="connsiteX11" fmla="*/ 1245521 w 2535264"/>
              <a:gd name="connsiteY11" fmla="*/ 23708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5264" h="6858001">
                <a:moveTo>
                  <a:pt x="1218585" y="0"/>
                </a:moveTo>
                <a:lnTo>
                  <a:pt x="1236561" y="0"/>
                </a:lnTo>
                <a:lnTo>
                  <a:pt x="1264452" y="24550"/>
                </a:lnTo>
                <a:cubicBezTo>
                  <a:pt x="2149109" y="863108"/>
                  <a:pt x="2598329" y="2210814"/>
                  <a:pt x="2528121" y="3710502"/>
                </a:cubicBezTo>
                <a:cubicBezTo>
                  <a:pt x="2462100" y="5120751"/>
                  <a:pt x="1489450" y="5742158"/>
                  <a:pt x="492890" y="6507511"/>
                </a:cubicBezTo>
                <a:cubicBezTo>
                  <a:pt x="402151" y="6577199"/>
                  <a:pt x="311847" y="6646154"/>
                  <a:pt x="221418" y="6713387"/>
                </a:cubicBezTo>
                <a:lnTo>
                  <a:pt x="20100" y="6858001"/>
                </a:lnTo>
                <a:lnTo>
                  <a:pt x="0" y="6858001"/>
                </a:lnTo>
                <a:lnTo>
                  <a:pt x="202488" y="6712547"/>
                </a:lnTo>
                <a:cubicBezTo>
                  <a:pt x="292917" y="6645314"/>
                  <a:pt x="383222" y="6576359"/>
                  <a:pt x="473961" y="6506670"/>
                </a:cubicBezTo>
                <a:cubicBezTo>
                  <a:pt x="1470520" y="5741317"/>
                  <a:pt x="2443170" y="5119911"/>
                  <a:pt x="2509192" y="3709662"/>
                </a:cubicBezTo>
                <a:cubicBezTo>
                  <a:pt x="2579400" y="2209973"/>
                  <a:pt x="2130178" y="862268"/>
                  <a:pt x="1245521" y="23708"/>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 name="Otsikko 1">
            <a:extLst>
              <a:ext uri="{FF2B5EF4-FFF2-40B4-BE49-F238E27FC236}">
                <a16:creationId xmlns:a16="http://schemas.microsoft.com/office/drawing/2014/main" id="{F7BCB911-C5B9-4F7E-8D6A-737CA448AD96}"/>
              </a:ext>
            </a:extLst>
          </p:cNvPr>
          <p:cNvSpPr>
            <a:spLocks noGrp="1"/>
          </p:cNvSpPr>
          <p:nvPr>
            <p:ph type="title"/>
          </p:nvPr>
        </p:nvSpPr>
        <p:spPr>
          <a:xfrm>
            <a:off x="992518" y="442913"/>
            <a:ext cx="4780129" cy="1639888"/>
          </a:xfrm>
        </p:spPr>
        <p:txBody>
          <a:bodyPr vert="horz" lIns="109728" tIns="109728" rIns="109728" bIns="91440" rtlCol="0" anchor="b">
            <a:normAutofit/>
          </a:bodyPr>
          <a:lstStyle/>
          <a:p>
            <a:pPr>
              <a:lnSpc>
                <a:spcPct val="120000"/>
              </a:lnSpc>
            </a:pPr>
            <a:r>
              <a:rPr lang="en-US" sz="2500" dirty="0"/>
              <a:t>	YHTEISTYÖ</a:t>
            </a:r>
            <a:br>
              <a:rPr lang="en-US" sz="2500" dirty="0"/>
            </a:br>
            <a:r>
              <a:rPr lang="en-US" sz="2500" dirty="0"/>
              <a:t>	</a:t>
            </a:r>
            <a:r>
              <a:rPr lang="en-US" sz="1400" b="0" i="1" dirty="0"/>
              <a:t>“</a:t>
            </a:r>
            <a:r>
              <a:rPr lang="en-US" sz="1400" b="0" i="1" dirty="0" err="1"/>
              <a:t>Vahvemmat</a:t>
            </a:r>
            <a:r>
              <a:rPr lang="en-US" sz="1400" b="0" i="1" dirty="0"/>
              <a:t> </a:t>
            </a:r>
            <a:r>
              <a:rPr lang="en-US" sz="1400" b="0" i="1" dirty="0" err="1"/>
              <a:t>yhdessä</a:t>
            </a:r>
            <a:r>
              <a:rPr lang="en-US" sz="1400" b="0" i="1" dirty="0"/>
              <a:t>” </a:t>
            </a:r>
            <a:r>
              <a:rPr lang="en-US" sz="2500" dirty="0"/>
              <a:t>			</a:t>
            </a:r>
          </a:p>
        </p:txBody>
      </p:sp>
      <p:sp>
        <p:nvSpPr>
          <p:cNvPr id="7" name="Tekstiruutu 6">
            <a:extLst>
              <a:ext uri="{FF2B5EF4-FFF2-40B4-BE49-F238E27FC236}">
                <a16:creationId xmlns:a16="http://schemas.microsoft.com/office/drawing/2014/main" id="{7E7C411F-D769-1383-A4C1-04C3371A2F30}"/>
              </a:ext>
            </a:extLst>
          </p:cNvPr>
          <p:cNvSpPr txBox="1"/>
          <p:nvPr/>
        </p:nvSpPr>
        <p:spPr>
          <a:xfrm>
            <a:off x="431322" y="1975449"/>
            <a:ext cx="5929722" cy="4502989"/>
          </a:xfrm>
          <a:prstGeom prst="rect">
            <a:avLst/>
          </a:prstGeom>
        </p:spPr>
        <p:txBody>
          <a:bodyPr vert="horz" lIns="109728" tIns="109728" rIns="109728" bIns="91440" rtlCol="0">
            <a:normAutofit/>
          </a:bodyPr>
          <a:lstStyle/>
          <a:p>
            <a:pPr>
              <a:lnSpc>
                <a:spcPct val="130000"/>
              </a:lnSpc>
              <a:spcBef>
                <a:spcPts val="930"/>
              </a:spcBef>
              <a:buFont typeface="Corbel" panose="020B0503020204020204" pitchFamily="34" charset="0"/>
            </a:pPr>
            <a:r>
              <a:rPr lang="en-US" sz="1100" b="1" spc="150" dirty="0">
                <a:solidFill>
                  <a:schemeClr val="tx1">
                    <a:lumMod val="75000"/>
                    <a:lumOff val="25000"/>
                  </a:schemeClr>
                </a:solidFill>
              </a:rPr>
              <a:t>VANHEMPIEN KANSSA MATALANKYNNYKSEN YHTEISTYÖ  (</a:t>
            </a:r>
            <a:r>
              <a:rPr lang="en-US" sz="1100" b="1" spc="150" dirty="0" err="1">
                <a:solidFill>
                  <a:schemeClr val="tx1">
                    <a:lumMod val="75000"/>
                    <a:lumOff val="25000"/>
                  </a:schemeClr>
                </a:solidFill>
              </a:rPr>
              <a:t>whatssapp</a:t>
            </a:r>
            <a:r>
              <a:rPr lang="en-US" sz="1100" b="1" spc="150" dirty="0">
                <a:solidFill>
                  <a:schemeClr val="tx1">
                    <a:lumMod val="75000"/>
                    <a:lumOff val="25000"/>
                  </a:schemeClr>
                </a:solidFill>
              </a:rPr>
              <a:t>, </a:t>
            </a:r>
            <a:r>
              <a:rPr lang="en-US" sz="1100" b="1" spc="150" dirty="0" err="1">
                <a:solidFill>
                  <a:schemeClr val="tx1">
                    <a:lumMod val="75000"/>
                    <a:lumOff val="25000"/>
                  </a:schemeClr>
                </a:solidFill>
              </a:rPr>
              <a:t>puhelut</a:t>
            </a:r>
            <a:r>
              <a:rPr lang="en-US" sz="1100" b="1" spc="150" dirty="0">
                <a:solidFill>
                  <a:schemeClr val="tx1">
                    <a:lumMod val="75000"/>
                    <a:lumOff val="25000"/>
                  </a:schemeClr>
                </a:solidFill>
              </a:rPr>
              <a:t>, </a:t>
            </a:r>
            <a:r>
              <a:rPr lang="en-US" sz="1100" b="1" spc="150" dirty="0" err="1">
                <a:solidFill>
                  <a:schemeClr val="tx1">
                    <a:lumMod val="75000"/>
                    <a:lumOff val="25000"/>
                  </a:schemeClr>
                </a:solidFill>
              </a:rPr>
              <a:t>pajan</a:t>
            </a:r>
            <a:r>
              <a:rPr lang="en-US" sz="1100" b="1" spc="150" dirty="0">
                <a:solidFill>
                  <a:schemeClr val="tx1">
                    <a:lumMod val="75000"/>
                    <a:lumOff val="25000"/>
                  </a:schemeClr>
                </a:solidFill>
              </a:rPr>
              <a:t> </a:t>
            </a:r>
            <a:r>
              <a:rPr lang="en-US" sz="1100" b="1" spc="150" dirty="0" err="1">
                <a:solidFill>
                  <a:schemeClr val="tx1">
                    <a:lumMod val="75000"/>
                    <a:lumOff val="25000"/>
                  </a:schemeClr>
                </a:solidFill>
              </a:rPr>
              <a:t>kahvit</a:t>
            </a:r>
            <a:r>
              <a:rPr lang="en-US" sz="1100" b="1" spc="150" dirty="0">
                <a:solidFill>
                  <a:schemeClr val="tx1">
                    <a:lumMod val="75000"/>
                    <a:lumOff val="25000"/>
                  </a:schemeClr>
                </a:solidFill>
              </a:rPr>
              <a:t>)</a:t>
            </a:r>
          </a:p>
          <a:p>
            <a:pPr>
              <a:lnSpc>
                <a:spcPct val="130000"/>
              </a:lnSpc>
              <a:spcBef>
                <a:spcPts val="930"/>
              </a:spcBef>
              <a:buFont typeface="Corbel" panose="020B0503020204020204" pitchFamily="34" charset="0"/>
            </a:pPr>
            <a:endParaRPr lang="en-US" sz="1100" b="1" spc="150" dirty="0">
              <a:solidFill>
                <a:schemeClr val="tx1">
                  <a:lumMod val="75000"/>
                  <a:lumOff val="25000"/>
                </a:schemeClr>
              </a:solidFill>
            </a:endParaRPr>
          </a:p>
          <a:p>
            <a:pPr>
              <a:lnSpc>
                <a:spcPct val="130000"/>
              </a:lnSpc>
              <a:spcBef>
                <a:spcPts val="930"/>
              </a:spcBef>
              <a:buFont typeface="Corbel" panose="020B0503020204020204" pitchFamily="34" charset="0"/>
            </a:pPr>
            <a:r>
              <a:rPr lang="en-US" sz="1100" b="1" spc="150" dirty="0">
                <a:solidFill>
                  <a:schemeClr val="tx1">
                    <a:lumMod val="75000"/>
                    <a:lumOff val="25000"/>
                  </a:schemeClr>
                </a:solidFill>
              </a:rPr>
              <a:t>KOULUSSA OPINTO-OHJAAJAN JA VASTUUOHJAAJAN  SÄÄNNÖLLINEN VIERAILU, TSEKKAUS OPINTOIHIN SEKÄ TULEVAISUUTEEN</a:t>
            </a:r>
          </a:p>
          <a:p>
            <a:pPr>
              <a:lnSpc>
                <a:spcPct val="130000"/>
              </a:lnSpc>
              <a:spcBef>
                <a:spcPts val="930"/>
              </a:spcBef>
              <a:buFont typeface="Corbel" panose="020B0503020204020204" pitchFamily="34" charset="0"/>
            </a:pPr>
            <a:endParaRPr lang="en-US" sz="1100" b="1" spc="150" dirty="0">
              <a:solidFill>
                <a:schemeClr val="tx1">
                  <a:lumMod val="75000"/>
                  <a:lumOff val="25000"/>
                </a:schemeClr>
              </a:solidFill>
            </a:endParaRPr>
          </a:p>
          <a:p>
            <a:pPr>
              <a:lnSpc>
                <a:spcPct val="130000"/>
              </a:lnSpc>
              <a:spcBef>
                <a:spcPts val="930"/>
              </a:spcBef>
              <a:buFont typeface="Corbel" panose="020B0503020204020204" pitchFamily="34" charset="0"/>
            </a:pPr>
            <a:r>
              <a:rPr lang="en-US" sz="1100" b="1" spc="150" dirty="0">
                <a:solidFill>
                  <a:schemeClr val="tx1">
                    <a:lumMod val="75000"/>
                    <a:lumOff val="25000"/>
                  </a:schemeClr>
                </a:solidFill>
              </a:rPr>
              <a:t>KURAATTORI, TERVEYDENHOITAJA, PSYYKKARI, PSYKOLOGI, AMMATTIKOUTSI, ERITYISOPETTAJA, VASTUUOHJAAJA, NUORISOTYÖNTEKIJÄ, ETSIVÄ</a:t>
            </a:r>
          </a:p>
          <a:p>
            <a:pPr>
              <a:lnSpc>
                <a:spcPct val="130000"/>
              </a:lnSpc>
              <a:spcBef>
                <a:spcPts val="930"/>
              </a:spcBef>
              <a:buFont typeface="Corbel" panose="020B0503020204020204" pitchFamily="34" charset="0"/>
            </a:pPr>
            <a:endParaRPr lang="en-US" sz="1100" b="1" spc="150" dirty="0">
              <a:solidFill>
                <a:schemeClr val="tx1">
                  <a:lumMod val="75000"/>
                  <a:lumOff val="25000"/>
                </a:schemeClr>
              </a:solidFill>
            </a:endParaRPr>
          </a:p>
          <a:p>
            <a:pPr>
              <a:lnSpc>
                <a:spcPct val="130000"/>
              </a:lnSpc>
              <a:spcBef>
                <a:spcPts val="930"/>
              </a:spcBef>
              <a:buFont typeface="Corbel" panose="020B0503020204020204" pitchFamily="34" charset="0"/>
            </a:pPr>
            <a:r>
              <a:rPr lang="en-US" sz="1100" b="1" spc="150" dirty="0">
                <a:solidFill>
                  <a:schemeClr val="tx1">
                    <a:lumMod val="75000"/>
                    <a:lumOff val="25000"/>
                  </a:schemeClr>
                </a:solidFill>
              </a:rPr>
              <a:t>LASTENSUOJELU, PERHETYÖ,  NUORISOPSYKIATRIA, PORTTI, VERSO</a:t>
            </a:r>
            <a:r>
              <a:rPr lang="en-US" sz="1100" spc="150" dirty="0">
                <a:solidFill>
                  <a:schemeClr val="tx1">
                    <a:lumMod val="75000"/>
                    <a:lumOff val="25000"/>
                  </a:schemeClr>
                </a:solidFill>
              </a:rPr>
              <a:t> </a:t>
            </a:r>
          </a:p>
          <a:p>
            <a:pPr>
              <a:lnSpc>
                <a:spcPct val="130000"/>
              </a:lnSpc>
              <a:spcBef>
                <a:spcPts val="930"/>
              </a:spcBef>
              <a:buFont typeface="Corbel" panose="020B0503020204020204" pitchFamily="34" charset="0"/>
            </a:pPr>
            <a:endParaRPr lang="en-US" sz="1100" b="1" spc="150" dirty="0">
              <a:solidFill>
                <a:schemeClr val="tx1">
                  <a:lumMod val="75000"/>
                  <a:lumOff val="25000"/>
                </a:schemeClr>
              </a:solidFill>
            </a:endParaRPr>
          </a:p>
          <a:p>
            <a:pPr>
              <a:lnSpc>
                <a:spcPct val="130000"/>
              </a:lnSpc>
              <a:spcBef>
                <a:spcPts val="930"/>
              </a:spcBef>
              <a:buFont typeface="Corbel" panose="020B0503020204020204" pitchFamily="34" charset="0"/>
            </a:pPr>
            <a:r>
              <a:rPr lang="en-US" sz="1100" b="1" spc="150" dirty="0">
                <a:solidFill>
                  <a:schemeClr val="tx1">
                    <a:lumMod val="75000"/>
                    <a:lumOff val="25000"/>
                  </a:schemeClr>
                </a:solidFill>
              </a:rPr>
              <a:t>VILLA ELBA, TAITO KESKI- POHJANMAA, MARTAT</a:t>
            </a:r>
          </a:p>
        </p:txBody>
      </p:sp>
    </p:spTree>
    <p:extLst>
      <p:ext uri="{BB962C8B-B14F-4D97-AF65-F5344CB8AC3E}">
        <p14:creationId xmlns:p14="http://schemas.microsoft.com/office/powerpoint/2010/main" val="1776051233"/>
      </p:ext>
    </p:extLst>
  </p:cSld>
  <p:clrMapOvr>
    <a:masterClrMapping/>
  </p:clrMapOvr>
</p:sld>
</file>

<file path=ppt/theme/_rels/theme4.xml.rels><?xml version="1.0" encoding="UTF-8" standalone="yes"?>
<Relationships xmlns="http://schemas.openxmlformats.org/package/2006/relationships"><Relationship Id="rId1" Type="http://schemas.openxmlformats.org/officeDocument/2006/relationships/image" Target="../media/image7.jpeg"/></Relationships>
</file>

<file path=ppt/theme/theme1.xml><?xml version="1.0" encoding="utf-8"?>
<a:theme xmlns:a="http://schemas.openxmlformats.org/drawingml/2006/main" name="SketchLinesVTI">
  <a:themeElements>
    <a:clrScheme name="SketchLines">
      <a:dk1>
        <a:sysClr val="windowText" lastClr="000000"/>
      </a:dk1>
      <a:lt1>
        <a:sysClr val="window" lastClr="FFFFFF"/>
      </a:lt1>
      <a:dk2>
        <a:srgbClr val="564E4E"/>
      </a:dk2>
      <a:lt2>
        <a:srgbClr val="EEEBE2"/>
      </a:lt2>
      <a:accent1>
        <a:srgbClr val="E54837"/>
      </a:accent1>
      <a:accent2>
        <a:srgbClr val="947F53"/>
      </a:accent2>
      <a:accent3>
        <a:srgbClr val="BE8D64"/>
      </a:accent3>
      <a:accent4>
        <a:srgbClr val="E0C171"/>
      </a:accent4>
      <a:accent5>
        <a:srgbClr val="968572"/>
      </a:accent5>
      <a:accent6>
        <a:srgbClr val="855D5D"/>
      </a:accent6>
      <a:hlink>
        <a:srgbClr val="CC9900"/>
      </a:hlink>
      <a:folHlink>
        <a:srgbClr val="96A9A9"/>
      </a:folHlink>
    </a:clrScheme>
    <a:fontScheme name="Custom 7">
      <a:majorFont>
        <a:latin typeface="Meiryo"/>
        <a:ea typeface=""/>
        <a:cs typeface=""/>
      </a:majorFont>
      <a:minorFont>
        <a:latin typeface="Meiryo"/>
        <a:ea typeface=""/>
        <a:cs typeface=""/>
      </a:minorFont>
    </a:fontScheme>
    <a:fmtScheme name="Feathered">
      <a:fillStyleLst>
        <a:solidFill>
          <a:schemeClr val="phClr"/>
        </a:solidFill>
        <a:solidFill>
          <a:schemeClr val="phClr">
            <a:tint val="67000"/>
            <a:satMod val="105000"/>
          </a:schemeClr>
        </a:solidFill>
        <a:gradFill rotWithShape="1">
          <a:gsLst>
            <a:gs pos="0">
              <a:schemeClr val="phClr">
                <a:tint val="94000"/>
                <a:satMod val="103000"/>
                <a:lumMod val="102000"/>
              </a:schemeClr>
            </a:gs>
            <a:gs pos="50000">
              <a:schemeClr val="phClr">
                <a:shade val="100000"/>
                <a:satMod val="110000"/>
                <a:lumMod val="100000"/>
              </a:schemeClr>
            </a:gs>
            <a:gs pos="100000">
              <a:schemeClr val="phClr">
                <a:shade val="70000"/>
                <a:satMod val="120000"/>
                <a:lumMod val="99000"/>
              </a:schemeClr>
            </a:gs>
          </a:gsLst>
          <a:path path="circle">
            <a:fillToRect l="100000" t="100000" r="100000" b="100000"/>
          </a:path>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tint val="50000"/>
              <a:shade val="83000"/>
            </a:schemeClr>
          </a:solidFill>
          <a:prstDash val="solid"/>
        </a:ln>
      </a:lnStyleLst>
      <a:effectStyleLst>
        <a:effectStyle>
          <a:effectLst/>
        </a:effectStyle>
        <a:effectStyle>
          <a:effectLst/>
        </a:effectStyle>
        <a:effectStyle>
          <a:effectLst>
            <a:outerShdw blurRad="57150" dist="25400" dir="5400000" algn="ctr" rotWithShape="0">
              <a:srgbClr val="000000">
                <a:alpha val="20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etchLinesVTI" id="{8C0B0F05-C8D0-4078-9615-83E590287484}" vid="{43A7BC57-C1E3-4EE6-BDBC-5422DD574AF2}"/>
    </a:ext>
  </a:extLst>
</a:theme>
</file>

<file path=ppt/theme/theme2.xml><?xml version="1.0" encoding="utf-8"?>
<a:theme xmlns:a="http://schemas.openxmlformats.org/drawingml/2006/main" name="TEM_Rakennerahastot_2014-2020_mallipohja_EAKR_ESR_FI_7.14">
  <a:themeElements>
    <a:clrScheme name="TEM_Rakennerahastot">
      <a:dk1>
        <a:sysClr val="windowText" lastClr="000000"/>
      </a:dk1>
      <a:lt1>
        <a:srgbClr val="FFFFFF"/>
      </a:lt1>
      <a:dk2>
        <a:srgbClr val="646464"/>
      </a:dk2>
      <a:lt2>
        <a:srgbClr val="FFFFFF"/>
      </a:lt2>
      <a:accent1>
        <a:srgbClr val="8CBE41"/>
      </a:accent1>
      <a:accent2>
        <a:srgbClr val="5BC6E8"/>
      </a:accent2>
      <a:accent3>
        <a:srgbClr val="009FDA"/>
      </a:accent3>
      <a:accent4>
        <a:srgbClr val="5F378C"/>
      </a:accent4>
      <a:accent5>
        <a:srgbClr val="E2007A"/>
      </a:accent5>
      <a:accent6>
        <a:srgbClr val="F6921E"/>
      </a:accent6>
      <a:hlink>
        <a:srgbClr val="00549F"/>
      </a:hlink>
      <a:folHlink>
        <a:srgbClr val="00B299"/>
      </a:folHlink>
    </a:clrScheme>
    <a:fontScheme name="TEM_Rakennerahasto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te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Wood Type">
  <a:themeElements>
    <a:clrScheme name="Wood Type">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Wood Type">
      <a:majorFont>
        <a:latin typeface="Rockwell Condensed" panose="02060603050405020104"/>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panose="02060603020205020403"/>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142A1326-48AB-42A9-8428-CB14AA30176D}"/>
    </a:ext>
  </a:extLst>
</a:theme>
</file>

<file path=ppt/theme/theme5.xml><?xml version="1.0" encoding="utf-8"?>
<a:theme xmlns:a="http://schemas.openxmlformats.org/drawingml/2006/main" name="View">
  <a:themeElements>
    <a:clrScheme name="View">
      <a:dk1>
        <a:srgbClr val="000000"/>
      </a:dk1>
      <a:lt1>
        <a:srgbClr val="FFFFFF"/>
      </a:lt1>
      <a:dk2>
        <a:srgbClr val="46464A"/>
      </a:dk2>
      <a:lt2>
        <a:srgbClr val="D6D3CC"/>
      </a:lt2>
      <a:accent1>
        <a:srgbClr val="6F6F74"/>
      </a:accent1>
      <a:accent2>
        <a:srgbClr val="92A9B9"/>
      </a:accent2>
      <a:accent3>
        <a:srgbClr val="A7B789"/>
      </a:accent3>
      <a:accent4>
        <a:srgbClr val="B9A489"/>
      </a:accent4>
      <a:accent5>
        <a:srgbClr val="8D6374"/>
      </a:accent5>
      <a:accent6>
        <a:srgbClr val="9B7362"/>
      </a:accent6>
      <a:hlink>
        <a:srgbClr val="67AABF"/>
      </a:hlink>
      <a:folHlink>
        <a:srgbClr val="ABAFA5"/>
      </a:folHlink>
    </a:clrScheme>
    <a:fontScheme name="View">
      <a:maj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View">
      <a:fillStyleLst>
        <a:solidFill>
          <a:schemeClr val="phClr"/>
        </a:solidFill>
        <a:solidFill>
          <a:schemeClr val="phClr">
            <a:tint val="60000"/>
            <a:satMod val="120000"/>
          </a:schemeClr>
        </a:solidFill>
        <a:solidFill>
          <a:schemeClr val="phClr">
            <a:shade val="75000"/>
            <a:satMod val="160000"/>
          </a:schemeClr>
        </a:solidFill>
      </a:fillStyleLst>
      <a:lnStyleLst>
        <a:ln w="9525" cap="flat" cmpd="sng" algn="ctr">
          <a:solidFill>
            <a:schemeClr val="phClr"/>
          </a:solidFill>
          <a:prstDash val="solid"/>
        </a:ln>
        <a:ln w="13970" cap="flat" cmpd="sng" algn="ctr">
          <a:solidFill>
            <a:schemeClr val="phClr"/>
          </a:solidFill>
          <a:prstDash val="solid"/>
        </a:ln>
        <a:ln w="17145" cap="flat" cmpd="sng" algn="ctr">
          <a:solidFill>
            <a:schemeClr val="phClr">
              <a:shade val="95000"/>
              <a:alpha val="95000"/>
              <a:satMod val="150000"/>
            </a:schemeClr>
          </a:solidFill>
          <a:prstDash val="solid"/>
        </a:ln>
      </a:lnStyleLst>
      <a:effectStyleLst>
        <a:effectStyle>
          <a:effectLst/>
        </a:effectStyle>
        <a:effectStyle>
          <a:effectLst>
            <a:outerShdw blurRad="50800" dist="15240" dir="5400000" algn="tl" rotWithShape="0">
              <a:srgbClr val="000000">
                <a:alpha val="75000"/>
              </a:srgbClr>
            </a:outerShdw>
          </a:effectLst>
          <a:scene3d>
            <a:camera prst="orthographicFront">
              <a:rot lat="0" lon="0" rev="0"/>
            </a:camera>
            <a:lightRig rig="brightRoom" dir="tl"/>
          </a:scene3d>
          <a:sp3d contourW="9525" prstMaterial="flat">
            <a:bevelT w="0" h="0" prst="coolSlant"/>
            <a:contourClr>
              <a:schemeClr val="phClr">
                <a:shade val="35000"/>
                <a:satMod val="130000"/>
              </a:schemeClr>
            </a:contourClr>
          </a:sp3d>
        </a:effectStyle>
        <a:effectStyle>
          <a:effectLst>
            <a:outerShdw blurRad="76200" dist="25400" dir="5400000" algn="tl" rotWithShape="0">
              <a:srgbClr val="000000">
                <a:alpha val="55000"/>
              </a:srgbClr>
            </a:outerShdw>
          </a:effectLst>
          <a:scene3d>
            <a:camera prst="orthographicFront">
              <a:rot lat="0" lon="0" rev="0"/>
            </a:camera>
            <a:lightRig rig="brightRoom" dir="tl"/>
          </a:scene3d>
          <a:sp3d contourW="19050" prstMaterial="flat">
            <a:bevelT w="0" h="0" prst="coolSlant"/>
            <a:contourClr>
              <a:schemeClr val="phClr">
                <a:shade val="25000"/>
                <a:satMod val="140000"/>
              </a:schemeClr>
            </a:contourClr>
          </a:sp3d>
        </a:effectStyle>
      </a:effectStyleLst>
      <a:bgFillStyleLst>
        <a:solidFill>
          <a:schemeClr val="phClr"/>
        </a:solidFill>
        <a:solidFill>
          <a:schemeClr val="phClr">
            <a:tint val="95000"/>
            <a:satMod val="170000"/>
          </a:schemeClr>
        </a:solidFill>
        <a:gradFill rotWithShape="1">
          <a:gsLst>
            <a:gs pos="0">
              <a:schemeClr val="phClr">
                <a:tint val="94000"/>
                <a:shade val="98000"/>
                <a:satMod val="130000"/>
                <a:lumMod val="102000"/>
              </a:schemeClr>
            </a:gs>
            <a:gs pos="100000">
              <a:schemeClr val="phClr">
                <a:tint val="98000"/>
                <a:shade val="78000"/>
                <a:satMod val="140000"/>
              </a:schemeClr>
            </a:gs>
          </a:gsLst>
          <a:path path="circle">
            <a:fillToRect l="100000" t="100000" r="100000" b="100000"/>
          </a:path>
        </a:gradFill>
      </a:bgFillStyleLst>
    </a:fmtScheme>
  </a:themeElements>
  <a:objectDefaults/>
  <a:extraClrSchemeLst/>
  <a:extLst>
    <a:ext uri="{05A4C25C-085E-4340-85A3-A5531E510DB2}">
      <thm15:themeFamily xmlns:thm15="http://schemas.microsoft.com/office/thememl/2012/main" name="View" id="{BA0EB5A6-F2D4-4F82-977B-64ADEE4A2A69}" vid="{3969A8A2-35DB-4E3B-8885-16FD20568674}"/>
    </a:ext>
  </a:extLst>
</a:theme>
</file>

<file path=ppt/theme/theme6.xml><?xml version="1.0" encoding="utf-8"?>
<a:theme xmlns:a="http://schemas.openxmlformats.org/drawingml/2006/main" name="1_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te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10137</TotalTime>
  <Words>1068</Words>
  <Application>Microsoft Office PowerPoint</Application>
  <PresentationFormat>Laajakuva</PresentationFormat>
  <Paragraphs>201</Paragraphs>
  <Slides>25</Slides>
  <Notes>0</Notes>
  <HiddenSlides>0</HiddenSlides>
  <MMClips>0</MMClips>
  <ScaleCrop>false</ScaleCrop>
  <HeadingPairs>
    <vt:vector size="6" baseType="variant">
      <vt:variant>
        <vt:lpstr>Käytetyt fontit</vt:lpstr>
      </vt:variant>
      <vt:variant>
        <vt:i4>16</vt:i4>
      </vt:variant>
      <vt:variant>
        <vt:lpstr>Teema</vt:lpstr>
      </vt:variant>
      <vt:variant>
        <vt:i4>6</vt:i4>
      </vt:variant>
      <vt:variant>
        <vt:lpstr>Dian otsikot</vt:lpstr>
      </vt:variant>
      <vt:variant>
        <vt:i4>25</vt:i4>
      </vt:variant>
    </vt:vector>
  </HeadingPairs>
  <TitlesOfParts>
    <vt:vector size="47" baseType="lpstr">
      <vt:lpstr>Meiryo</vt:lpstr>
      <vt:lpstr>Aptos</vt:lpstr>
      <vt:lpstr>Aptos Display</vt:lpstr>
      <vt:lpstr>Arial</vt:lpstr>
      <vt:lpstr>Calibri</vt:lpstr>
      <vt:lpstr>Calibri Light</vt:lpstr>
      <vt:lpstr>Century Schoolbook</vt:lpstr>
      <vt:lpstr>Corbel</vt:lpstr>
      <vt:lpstr>Modern Love Caps</vt:lpstr>
      <vt:lpstr>OpenDyslexic3</vt:lpstr>
      <vt:lpstr>OpenDyslexicAlta</vt:lpstr>
      <vt:lpstr>Rockwell</vt:lpstr>
      <vt:lpstr>Rockwell Condensed</vt:lpstr>
      <vt:lpstr>Rockwell Extra Bold</vt:lpstr>
      <vt:lpstr>Wingdings</vt:lpstr>
      <vt:lpstr>Wingdings 2</vt:lpstr>
      <vt:lpstr>SketchLinesVTI</vt:lpstr>
      <vt:lpstr>TEM_Rakennerahastot_2014-2020_mallipohja_EAKR_ESR_FI_7.14</vt:lpstr>
      <vt:lpstr>Office-teema</vt:lpstr>
      <vt:lpstr>Wood Type</vt:lpstr>
      <vt:lpstr>View</vt:lpstr>
      <vt:lpstr>1_Office-teema</vt:lpstr>
      <vt:lpstr>ERITYISEN TUEN HANKKEISTA JA TOIMIVISTA OMISTA MALLEISTA 24.4.2025 </vt:lpstr>
      <vt:lpstr>    KPEDUN:N TOIMIVIA TUKIMALLEJA OPINTOJEN KESKEYTTÄMISEN EHKÄISEMISEKSI   VOIMAVARA OPPIMISYMPÄRISTÖ  KPEDU OMANA TOIMINTANA </vt:lpstr>
      <vt:lpstr>PowerPoint-esitys</vt:lpstr>
      <vt:lpstr>KOHDERYHMÄ</vt:lpstr>
      <vt:lpstr>HENKILÖKOHTAINEN OPPIMISPOLKU</vt:lpstr>
      <vt:lpstr>YHTEISET TAVOITTEET</vt:lpstr>
      <vt:lpstr>TOIMINTA</vt:lpstr>
      <vt:lpstr>YTO-OPINNOT INTEGROITUNA KÄYTÄNNÖN TEKEMISEEN</vt:lpstr>
      <vt:lpstr> YHTEISTYÖ  “Vahvemmat yhdessä”    </vt:lpstr>
      <vt:lpstr>KIITOS       </vt:lpstr>
      <vt:lpstr>  KPEDU:n toimivia tukimalleja opintojen keskeyttämisen ehkäisemiseksi  AIM LEARNING- HANKE</vt:lpstr>
      <vt:lpstr> Nähdäänkö nuori ongelmana    Vai nähdäänkö nuori,  jolla on ongelmia   Näkeekö nuoret meidät ongelmana</vt:lpstr>
      <vt:lpstr>PowerPoint-esitys</vt:lpstr>
      <vt:lpstr>Esimerkki työpäivän ohjelmasta</vt:lpstr>
      <vt:lpstr>Se on myös kykyä kohdata erilaisia tilanteita, tukea ja ohjata  nuorta niissä</vt:lpstr>
      <vt:lpstr>Yksilövalmennuksessa olevien opiskelijoiden tilanne</vt:lpstr>
      <vt:lpstr>Kenen pitää?</vt:lpstr>
      <vt:lpstr>Ratkaisukeskeisyys</vt:lpstr>
      <vt:lpstr>Tärkeää että sanoitetaan toiveikkuutta!</vt:lpstr>
      <vt:lpstr>PowerPoint-esitys</vt:lpstr>
      <vt:lpstr>PowerPoint-esitys</vt:lpstr>
      <vt:lpstr>www.kpedu.fi/ota-haltuun </vt:lpstr>
      <vt:lpstr>Maarika.piispanen@kpedu.fi</vt:lpstr>
      <vt:lpstr>•Tuotokset: https://www.kpedu.fi/Satoa •Kolmeosainen Hoks •Vastuuohjaajan , opinto-ohjaajan ja erityisopettajan työpöytä •Erityisen tuen tilanteen selvittäminen toimialoittain Yto-erityisopettaja, yto-toimialalla erityisopettaja on järjestänyt opettajille vertaisoppimisen työpajoja kielitietoisen opetuksen ja selkokielisyyden aiheista. Myös erityisopettajien konsultoivaa työotetta on pyritty kehittämään arjen opetustyössä. Oppimisen tuen ja erityisen tuen menetelmiä ja apuvälineitä on tuotu opettajille näkyväksi. Tuen eri portaiden hahmottaminen odottaa lakiuudistusta. Aloitettu erityisopettajien ja yto-opettajien yhteistyötä ja viedään sitä systemaattisesti eteenpäin.  Tehty lomake negatiivisesti eroamassa oleville opiskelijoille, jotta voidaan varmistaa, että kaikkia kohdehenkilölle sopivia tukipalveluita on tarjottu tai hyödynnetty. sähköistä lomaketta,   •Tehty kysely yto-opettajille erityisen tuen opiskelijoiden tukemisesta. Vastattu Sedun tekemään kyselyyn, joka pohjautui Karvin erityisen tuen arviointiin.   •Opva työpaketti •Satoa oppimisen tukea (1) (pdf)   Johanna.torppa@kpedu.fi   </vt:lpstr>
      <vt:lpstr>Kiitos 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Salla Taskila</dc:creator>
  <cp:lastModifiedBy>Anne Eteläaho</cp:lastModifiedBy>
  <cp:revision>161</cp:revision>
  <cp:lastPrinted>2024-10-01T10:06:15Z</cp:lastPrinted>
  <dcterms:created xsi:type="dcterms:W3CDTF">2024-06-07T11:21:04Z</dcterms:created>
  <dcterms:modified xsi:type="dcterms:W3CDTF">2025-04-24T04:48:47Z</dcterms:modified>
</cp:coreProperties>
</file>