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5" r:id="rId6"/>
    <p:sldId id="266" r:id="rId7"/>
    <p:sldId id="267" r:id="rId8"/>
    <p:sldId id="268" r:id="rId9"/>
    <p:sldId id="269" r:id="rId10"/>
    <p:sldId id="264" r:id="rId11"/>
    <p:sldId id="270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C3235-8A59-45B8-8B9A-3C3EE17BFF34}" v="114" dt="2025-01-22T08:41:16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AD4AD-3A35-41F2-B8E8-CCBD296AA89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C868C94-ACA3-4BA9-B1E7-73F6895932C1}">
      <dgm:prSet/>
      <dgm:spPr/>
      <dgm:t>
        <a:bodyPr/>
        <a:lstStyle/>
        <a:p>
          <a:r>
            <a:rPr lang="fi-FI" b="0" i="0" dirty="0"/>
            <a:t>Tavoitteena oli kehittää opiskelijoiden kuulemis- ja vaikutusmahdollisuuksia.</a:t>
          </a:r>
          <a:endParaRPr lang="en-US" dirty="0"/>
        </a:p>
      </dgm:t>
    </dgm:pt>
    <dgm:pt modelId="{EB74C0FE-F635-492E-90B8-A0B825DB6484}" type="parTrans" cxnId="{7896EA03-598D-434B-85E6-B8322FBE0724}">
      <dgm:prSet/>
      <dgm:spPr/>
      <dgm:t>
        <a:bodyPr/>
        <a:lstStyle/>
        <a:p>
          <a:endParaRPr lang="en-US"/>
        </a:p>
      </dgm:t>
    </dgm:pt>
    <dgm:pt modelId="{EFF1E568-D3A3-46CD-8885-E2C993DC828E}" type="sibTrans" cxnId="{7896EA03-598D-434B-85E6-B8322FBE0724}">
      <dgm:prSet/>
      <dgm:spPr/>
      <dgm:t>
        <a:bodyPr/>
        <a:lstStyle/>
        <a:p>
          <a:endParaRPr lang="en-US"/>
        </a:p>
      </dgm:t>
    </dgm:pt>
    <dgm:pt modelId="{43EC227C-6508-4EE7-9ED2-BBFD03A10A3D}">
      <dgm:prSet/>
      <dgm:spPr/>
      <dgm:t>
        <a:bodyPr/>
        <a:lstStyle/>
        <a:p>
          <a:r>
            <a:rPr lang="fi-FI" b="0" i="0" dirty="0"/>
            <a:t>Tavoitteena oli lisätä tutor- ja opiskelijakunnan toiminnan näkyvyyttä ja vaikuttavuutta.</a:t>
          </a:r>
          <a:endParaRPr lang="en-US" dirty="0"/>
        </a:p>
      </dgm:t>
    </dgm:pt>
    <dgm:pt modelId="{4C61FA52-884D-4407-AFC6-4E0D560F2BF4}" type="parTrans" cxnId="{58813561-D86A-4CA2-8FC3-39AA57C77A46}">
      <dgm:prSet/>
      <dgm:spPr/>
      <dgm:t>
        <a:bodyPr/>
        <a:lstStyle/>
        <a:p>
          <a:endParaRPr lang="en-US"/>
        </a:p>
      </dgm:t>
    </dgm:pt>
    <dgm:pt modelId="{92FF4C97-9981-49CA-AD24-C3FAE67BAEB0}" type="sibTrans" cxnId="{58813561-D86A-4CA2-8FC3-39AA57C77A46}">
      <dgm:prSet/>
      <dgm:spPr/>
      <dgm:t>
        <a:bodyPr/>
        <a:lstStyle/>
        <a:p>
          <a:endParaRPr lang="en-US"/>
        </a:p>
      </dgm:t>
    </dgm:pt>
    <dgm:pt modelId="{097F4A88-AC97-4233-869F-D9E2A5B86E20}">
      <dgm:prSet/>
      <dgm:spPr/>
      <dgm:t>
        <a:bodyPr/>
        <a:lstStyle/>
        <a:p>
          <a:r>
            <a:rPr lang="fi-FI" b="0" i="0" dirty="0"/>
            <a:t>Tavoitteena oli kehittää toimintaa yhdessä opiskelijoiden kanssa.</a:t>
          </a:r>
          <a:endParaRPr lang="en-US" dirty="0"/>
        </a:p>
      </dgm:t>
    </dgm:pt>
    <dgm:pt modelId="{EB7E986C-FC4A-458C-9E05-789334CC36F7}" type="parTrans" cxnId="{13E06AF7-EF4B-4CB2-A310-5584D93D2CF8}">
      <dgm:prSet/>
      <dgm:spPr/>
      <dgm:t>
        <a:bodyPr/>
        <a:lstStyle/>
        <a:p>
          <a:endParaRPr lang="en-US"/>
        </a:p>
      </dgm:t>
    </dgm:pt>
    <dgm:pt modelId="{4F30587B-83D4-43D7-A314-2C1508433323}" type="sibTrans" cxnId="{13E06AF7-EF4B-4CB2-A310-5584D93D2CF8}">
      <dgm:prSet/>
      <dgm:spPr/>
      <dgm:t>
        <a:bodyPr/>
        <a:lstStyle/>
        <a:p>
          <a:endParaRPr lang="en-US"/>
        </a:p>
      </dgm:t>
    </dgm:pt>
    <dgm:pt modelId="{14C925C0-8F09-43F4-A794-EF7479C38CE2}">
      <dgm:prSet/>
      <dgm:spPr/>
      <dgm:t>
        <a:bodyPr/>
        <a:lstStyle/>
        <a:p>
          <a:r>
            <a:rPr lang="fi-FI" b="0" i="0" dirty="0"/>
            <a:t>Tavoitteena oli aktivoida ja </a:t>
          </a:r>
          <a:r>
            <a:rPr lang="fi-FI" b="0" i="0" dirty="0" err="1"/>
            <a:t>osallistaa</a:t>
          </a:r>
          <a:r>
            <a:rPr lang="fi-FI" b="0" i="0" dirty="0"/>
            <a:t> opiskelijoita tapahtumien järjestämiseen.</a:t>
          </a:r>
          <a:endParaRPr lang="en-US" dirty="0"/>
        </a:p>
      </dgm:t>
    </dgm:pt>
    <dgm:pt modelId="{3CB47856-5F4C-4C51-84C2-5AB733206224}" type="parTrans" cxnId="{DBF453A9-4757-4178-96FF-69494C96634D}">
      <dgm:prSet/>
      <dgm:spPr/>
      <dgm:t>
        <a:bodyPr/>
        <a:lstStyle/>
        <a:p>
          <a:endParaRPr lang="en-US"/>
        </a:p>
      </dgm:t>
    </dgm:pt>
    <dgm:pt modelId="{530A473B-C661-41EB-9337-BD6BA599790A}" type="sibTrans" cxnId="{DBF453A9-4757-4178-96FF-69494C96634D}">
      <dgm:prSet/>
      <dgm:spPr/>
      <dgm:t>
        <a:bodyPr/>
        <a:lstStyle/>
        <a:p>
          <a:endParaRPr lang="en-US"/>
        </a:p>
      </dgm:t>
    </dgm:pt>
    <dgm:pt modelId="{943F169A-B796-4240-A24D-3B649994D57F}">
      <dgm:prSet/>
      <dgm:spPr/>
      <dgm:t>
        <a:bodyPr/>
        <a:lstStyle/>
        <a:p>
          <a:r>
            <a:rPr lang="fi-FI" b="0" i="0" dirty="0"/>
            <a:t>Tavoitteena oli asuntolan yhteisöllisyyden ja ohjaajien osaamisen lisääminen</a:t>
          </a:r>
          <a:endParaRPr lang="en-US" dirty="0"/>
        </a:p>
      </dgm:t>
    </dgm:pt>
    <dgm:pt modelId="{C01143B3-9AED-40C7-875E-E975FA3725D9}" type="parTrans" cxnId="{4222E766-03AD-48B8-A650-ED4F144135B8}">
      <dgm:prSet/>
      <dgm:spPr/>
      <dgm:t>
        <a:bodyPr/>
        <a:lstStyle/>
        <a:p>
          <a:endParaRPr lang="en-US"/>
        </a:p>
      </dgm:t>
    </dgm:pt>
    <dgm:pt modelId="{D51E2551-C5BE-479B-9BBC-8BD1599B4F62}" type="sibTrans" cxnId="{4222E766-03AD-48B8-A650-ED4F144135B8}">
      <dgm:prSet/>
      <dgm:spPr/>
      <dgm:t>
        <a:bodyPr/>
        <a:lstStyle/>
        <a:p>
          <a:endParaRPr lang="en-US"/>
        </a:p>
      </dgm:t>
    </dgm:pt>
    <dgm:pt modelId="{1FDE5350-02B5-4855-804C-445CA350656E}" type="pres">
      <dgm:prSet presAssocID="{530AD4AD-3A35-41F2-B8E8-CCBD296AA89B}" presName="root" presStyleCnt="0">
        <dgm:presLayoutVars>
          <dgm:dir/>
          <dgm:resizeHandles val="exact"/>
        </dgm:presLayoutVars>
      </dgm:prSet>
      <dgm:spPr/>
    </dgm:pt>
    <dgm:pt modelId="{21B7C243-C112-4950-A22D-A1A3F4B33099}" type="pres">
      <dgm:prSet presAssocID="{8C868C94-ACA3-4BA9-B1E7-73F6895932C1}" presName="compNode" presStyleCnt="0"/>
      <dgm:spPr/>
    </dgm:pt>
    <dgm:pt modelId="{83BEC558-150E-4AC4-A7B0-40DD9E9B38DF}" type="pres">
      <dgm:prSet presAssocID="{8C868C94-ACA3-4BA9-B1E7-73F6895932C1}" presName="bgRect" presStyleLbl="bgShp" presStyleIdx="0" presStyleCnt="5"/>
      <dgm:spPr/>
    </dgm:pt>
    <dgm:pt modelId="{A488E5DC-ACEF-4D19-9509-04DE506AE421}" type="pres">
      <dgm:prSet presAssocID="{8C868C94-ACA3-4BA9-B1E7-73F6895932C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alitaulu"/>
        </a:ext>
      </dgm:extLst>
    </dgm:pt>
    <dgm:pt modelId="{B862520E-C65A-40C6-A04C-7BD7CB88D4E0}" type="pres">
      <dgm:prSet presAssocID="{8C868C94-ACA3-4BA9-B1E7-73F6895932C1}" presName="spaceRect" presStyleCnt="0"/>
      <dgm:spPr/>
    </dgm:pt>
    <dgm:pt modelId="{D016DA66-0A14-4CA6-9D1E-A5CFE49D1B6F}" type="pres">
      <dgm:prSet presAssocID="{8C868C94-ACA3-4BA9-B1E7-73F6895932C1}" presName="parTx" presStyleLbl="revTx" presStyleIdx="0" presStyleCnt="5">
        <dgm:presLayoutVars>
          <dgm:chMax val="0"/>
          <dgm:chPref val="0"/>
        </dgm:presLayoutVars>
      </dgm:prSet>
      <dgm:spPr/>
    </dgm:pt>
    <dgm:pt modelId="{E0C6F1FB-AC62-4ED8-8D7D-4F22C3BF84B2}" type="pres">
      <dgm:prSet presAssocID="{EFF1E568-D3A3-46CD-8885-E2C993DC828E}" presName="sibTrans" presStyleCnt="0"/>
      <dgm:spPr/>
    </dgm:pt>
    <dgm:pt modelId="{6664ED06-EFAE-4FE6-867A-189758EE3B82}" type="pres">
      <dgm:prSet presAssocID="{43EC227C-6508-4EE7-9ED2-BBFD03A10A3D}" presName="compNode" presStyleCnt="0"/>
      <dgm:spPr/>
    </dgm:pt>
    <dgm:pt modelId="{61243B38-F841-4064-9F74-BB7FCE69EFEC}" type="pres">
      <dgm:prSet presAssocID="{43EC227C-6508-4EE7-9ED2-BBFD03A10A3D}" presName="bgRect" presStyleLbl="bgShp" presStyleIdx="1" presStyleCnt="5"/>
      <dgm:spPr/>
    </dgm:pt>
    <dgm:pt modelId="{17965785-5DE3-4D64-AB6D-04C52FA059A6}" type="pres">
      <dgm:prSet presAssocID="{43EC227C-6508-4EE7-9ED2-BBFD03A10A3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alitaulu"/>
        </a:ext>
      </dgm:extLst>
    </dgm:pt>
    <dgm:pt modelId="{ABD17283-B05F-4231-8EBC-78EA5028F033}" type="pres">
      <dgm:prSet presAssocID="{43EC227C-6508-4EE7-9ED2-BBFD03A10A3D}" presName="spaceRect" presStyleCnt="0"/>
      <dgm:spPr/>
    </dgm:pt>
    <dgm:pt modelId="{249FCCF5-C2F7-4AC5-A187-632E2BBF3BFE}" type="pres">
      <dgm:prSet presAssocID="{43EC227C-6508-4EE7-9ED2-BBFD03A10A3D}" presName="parTx" presStyleLbl="revTx" presStyleIdx="1" presStyleCnt="5">
        <dgm:presLayoutVars>
          <dgm:chMax val="0"/>
          <dgm:chPref val="0"/>
        </dgm:presLayoutVars>
      </dgm:prSet>
      <dgm:spPr/>
    </dgm:pt>
    <dgm:pt modelId="{356987DC-F49D-418F-8A82-DFD36CAC89FB}" type="pres">
      <dgm:prSet presAssocID="{92FF4C97-9981-49CA-AD24-C3FAE67BAEB0}" presName="sibTrans" presStyleCnt="0"/>
      <dgm:spPr/>
    </dgm:pt>
    <dgm:pt modelId="{3A619D83-4C6F-481A-90F1-7DC673B57828}" type="pres">
      <dgm:prSet presAssocID="{097F4A88-AC97-4233-869F-D9E2A5B86E20}" presName="compNode" presStyleCnt="0"/>
      <dgm:spPr/>
    </dgm:pt>
    <dgm:pt modelId="{A4D09123-BB81-4772-A22E-73769A908AB4}" type="pres">
      <dgm:prSet presAssocID="{097F4A88-AC97-4233-869F-D9E2A5B86E20}" presName="bgRect" presStyleLbl="bgShp" presStyleIdx="2" presStyleCnt="5"/>
      <dgm:spPr/>
    </dgm:pt>
    <dgm:pt modelId="{3E01E7E8-3F7D-4C93-902D-9F9D05172BD0}" type="pres">
      <dgm:prSet presAssocID="{097F4A88-AC97-4233-869F-D9E2A5B86E2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ssi"/>
        </a:ext>
      </dgm:extLst>
    </dgm:pt>
    <dgm:pt modelId="{F1644C5F-0E60-4BA9-9DB7-A04A8E85E13B}" type="pres">
      <dgm:prSet presAssocID="{097F4A88-AC97-4233-869F-D9E2A5B86E20}" presName="spaceRect" presStyleCnt="0"/>
      <dgm:spPr/>
    </dgm:pt>
    <dgm:pt modelId="{62D3221A-3F8A-4253-A55B-960AE770C3F5}" type="pres">
      <dgm:prSet presAssocID="{097F4A88-AC97-4233-869F-D9E2A5B86E20}" presName="parTx" presStyleLbl="revTx" presStyleIdx="2" presStyleCnt="5">
        <dgm:presLayoutVars>
          <dgm:chMax val="0"/>
          <dgm:chPref val="0"/>
        </dgm:presLayoutVars>
      </dgm:prSet>
      <dgm:spPr/>
    </dgm:pt>
    <dgm:pt modelId="{939C72FA-76D1-4F6B-A311-91BF64AB34A4}" type="pres">
      <dgm:prSet presAssocID="{4F30587B-83D4-43D7-A314-2C1508433323}" presName="sibTrans" presStyleCnt="0"/>
      <dgm:spPr/>
    </dgm:pt>
    <dgm:pt modelId="{DC916178-3424-43EC-BB8B-47FC014D7AEC}" type="pres">
      <dgm:prSet presAssocID="{14C925C0-8F09-43F4-A794-EF7479C38CE2}" presName="compNode" presStyleCnt="0"/>
      <dgm:spPr/>
    </dgm:pt>
    <dgm:pt modelId="{37B97FD5-48E1-4568-8098-34768B1F1723}" type="pres">
      <dgm:prSet presAssocID="{14C925C0-8F09-43F4-A794-EF7479C38CE2}" presName="bgRect" presStyleLbl="bgShp" presStyleIdx="3" presStyleCnt="5"/>
      <dgm:spPr/>
    </dgm:pt>
    <dgm:pt modelId="{B599B05E-56C3-441F-8A77-46A9437E2B9E}" type="pres">
      <dgm:prSet presAssocID="{14C925C0-8F09-43F4-A794-EF7479C38CE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A9B34728-5AD4-4D0F-9914-490759135261}" type="pres">
      <dgm:prSet presAssocID="{14C925C0-8F09-43F4-A794-EF7479C38CE2}" presName="spaceRect" presStyleCnt="0"/>
      <dgm:spPr/>
    </dgm:pt>
    <dgm:pt modelId="{6A536D4B-0B3C-4D81-BADE-97448AA6254F}" type="pres">
      <dgm:prSet presAssocID="{14C925C0-8F09-43F4-A794-EF7479C38CE2}" presName="parTx" presStyleLbl="revTx" presStyleIdx="3" presStyleCnt="5">
        <dgm:presLayoutVars>
          <dgm:chMax val="0"/>
          <dgm:chPref val="0"/>
        </dgm:presLayoutVars>
      </dgm:prSet>
      <dgm:spPr/>
    </dgm:pt>
    <dgm:pt modelId="{E6DC2344-A2DD-4623-940A-4B5AB0258540}" type="pres">
      <dgm:prSet presAssocID="{530A473B-C661-41EB-9337-BD6BA599790A}" presName="sibTrans" presStyleCnt="0"/>
      <dgm:spPr/>
    </dgm:pt>
    <dgm:pt modelId="{D342C0D0-3929-421B-8722-37B56C7FC622}" type="pres">
      <dgm:prSet presAssocID="{943F169A-B796-4240-A24D-3B649994D57F}" presName="compNode" presStyleCnt="0"/>
      <dgm:spPr/>
    </dgm:pt>
    <dgm:pt modelId="{8903FDA6-F6B3-4FC8-B3D7-4DCE3E8B2BBB}" type="pres">
      <dgm:prSet presAssocID="{943F169A-B796-4240-A24D-3B649994D57F}" presName="bgRect" presStyleLbl="bgShp" presStyleIdx="4" presStyleCnt="5"/>
      <dgm:spPr/>
    </dgm:pt>
    <dgm:pt modelId="{EA03DA50-2B56-4C8F-95F9-0761852F7F5B}" type="pres">
      <dgm:prSet presAssocID="{943F169A-B796-4240-A24D-3B649994D57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25E2DD01-B8C9-40EA-9C35-2FA7CB0DF70E}" type="pres">
      <dgm:prSet presAssocID="{943F169A-B796-4240-A24D-3B649994D57F}" presName="spaceRect" presStyleCnt="0"/>
      <dgm:spPr/>
    </dgm:pt>
    <dgm:pt modelId="{446CCAC7-CDC1-4647-B271-91F503A75F51}" type="pres">
      <dgm:prSet presAssocID="{943F169A-B796-4240-A24D-3B649994D57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896EA03-598D-434B-85E6-B8322FBE0724}" srcId="{530AD4AD-3A35-41F2-B8E8-CCBD296AA89B}" destId="{8C868C94-ACA3-4BA9-B1E7-73F6895932C1}" srcOrd="0" destOrd="0" parTransId="{EB74C0FE-F635-492E-90B8-A0B825DB6484}" sibTransId="{EFF1E568-D3A3-46CD-8885-E2C993DC828E}"/>
    <dgm:cxn modelId="{FB173013-1087-4DD8-9DDD-6B8246E3A0DA}" type="presOf" srcId="{530AD4AD-3A35-41F2-B8E8-CCBD296AA89B}" destId="{1FDE5350-02B5-4855-804C-445CA350656E}" srcOrd="0" destOrd="0" presId="urn:microsoft.com/office/officeart/2018/2/layout/IconVerticalSolidList"/>
    <dgm:cxn modelId="{3B53AB2B-715B-4BEC-B847-DC4B37B6C7C3}" type="presOf" srcId="{097F4A88-AC97-4233-869F-D9E2A5B86E20}" destId="{62D3221A-3F8A-4253-A55B-960AE770C3F5}" srcOrd="0" destOrd="0" presId="urn:microsoft.com/office/officeart/2018/2/layout/IconVerticalSolidList"/>
    <dgm:cxn modelId="{58813561-D86A-4CA2-8FC3-39AA57C77A46}" srcId="{530AD4AD-3A35-41F2-B8E8-CCBD296AA89B}" destId="{43EC227C-6508-4EE7-9ED2-BBFD03A10A3D}" srcOrd="1" destOrd="0" parTransId="{4C61FA52-884D-4407-AFC6-4E0D560F2BF4}" sibTransId="{92FF4C97-9981-49CA-AD24-C3FAE67BAEB0}"/>
    <dgm:cxn modelId="{BE2E8444-1D55-40CE-970B-CFEAE6F4E6ED}" type="presOf" srcId="{14C925C0-8F09-43F4-A794-EF7479C38CE2}" destId="{6A536D4B-0B3C-4D81-BADE-97448AA6254F}" srcOrd="0" destOrd="0" presId="urn:microsoft.com/office/officeart/2018/2/layout/IconVerticalSolidList"/>
    <dgm:cxn modelId="{4222E766-03AD-48B8-A650-ED4F144135B8}" srcId="{530AD4AD-3A35-41F2-B8E8-CCBD296AA89B}" destId="{943F169A-B796-4240-A24D-3B649994D57F}" srcOrd="4" destOrd="0" parTransId="{C01143B3-9AED-40C7-875E-E975FA3725D9}" sibTransId="{D51E2551-C5BE-479B-9BBC-8BD1599B4F62}"/>
    <dgm:cxn modelId="{38E6C78C-4BE1-4305-8168-FF4F94987A27}" type="presOf" srcId="{943F169A-B796-4240-A24D-3B649994D57F}" destId="{446CCAC7-CDC1-4647-B271-91F503A75F51}" srcOrd="0" destOrd="0" presId="urn:microsoft.com/office/officeart/2018/2/layout/IconVerticalSolidList"/>
    <dgm:cxn modelId="{DBF453A9-4757-4178-96FF-69494C96634D}" srcId="{530AD4AD-3A35-41F2-B8E8-CCBD296AA89B}" destId="{14C925C0-8F09-43F4-A794-EF7479C38CE2}" srcOrd="3" destOrd="0" parTransId="{3CB47856-5F4C-4C51-84C2-5AB733206224}" sibTransId="{530A473B-C661-41EB-9337-BD6BA599790A}"/>
    <dgm:cxn modelId="{B8A662C8-3F2C-432E-A793-8298C64F93A7}" type="presOf" srcId="{8C868C94-ACA3-4BA9-B1E7-73F6895932C1}" destId="{D016DA66-0A14-4CA6-9D1E-A5CFE49D1B6F}" srcOrd="0" destOrd="0" presId="urn:microsoft.com/office/officeart/2018/2/layout/IconVerticalSolidList"/>
    <dgm:cxn modelId="{62BD0BD1-F01B-42CF-BED1-7A75B70794CE}" type="presOf" srcId="{43EC227C-6508-4EE7-9ED2-BBFD03A10A3D}" destId="{249FCCF5-C2F7-4AC5-A187-632E2BBF3BFE}" srcOrd="0" destOrd="0" presId="urn:microsoft.com/office/officeart/2018/2/layout/IconVerticalSolidList"/>
    <dgm:cxn modelId="{13E06AF7-EF4B-4CB2-A310-5584D93D2CF8}" srcId="{530AD4AD-3A35-41F2-B8E8-CCBD296AA89B}" destId="{097F4A88-AC97-4233-869F-D9E2A5B86E20}" srcOrd="2" destOrd="0" parTransId="{EB7E986C-FC4A-458C-9E05-789334CC36F7}" sibTransId="{4F30587B-83D4-43D7-A314-2C1508433323}"/>
    <dgm:cxn modelId="{C4D5FC14-7F7A-48B6-A15E-B589B0A0231E}" type="presParOf" srcId="{1FDE5350-02B5-4855-804C-445CA350656E}" destId="{21B7C243-C112-4950-A22D-A1A3F4B33099}" srcOrd="0" destOrd="0" presId="urn:microsoft.com/office/officeart/2018/2/layout/IconVerticalSolidList"/>
    <dgm:cxn modelId="{1D10986C-6930-4241-8DA0-F1C479E9419E}" type="presParOf" srcId="{21B7C243-C112-4950-A22D-A1A3F4B33099}" destId="{83BEC558-150E-4AC4-A7B0-40DD9E9B38DF}" srcOrd="0" destOrd="0" presId="urn:microsoft.com/office/officeart/2018/2/layout/IconVerticalSolidList"/>
    <dgm:cxn modelId="{7954255A-5BFB-451A-B3D4-C3775ABA6FC3}" type="presParOf" srcId="{21B7C243-C112-4950-A22D-A1A3F4B33099}" destId="{A488E5DC-ACEF-4D19-9509-04DE506AE421}" srcOrd="1" destOrd="0" presId="urn:microsoft.com/office/officeart/2018/2/layout/IconVerticalSolidList"/>
    <dgm:cxn modelId="{35E7A1D0-9B01-4506-ACD1-2DCD250C6886}" type="presParOf" srcId="{21B7C243-C112-4950-A22D-A1A3F4B33099}" destId="{B862520E-C65A-40C6-A04C-7BD7CB88D4E0}" srcOrd="2" destOrd="0" presId="urn:microsoft.com/office/officeart/2018/2/layout/IconVerticalSolidList"/>
    <dgm:cxn modelId="{961C451C-0AB0-40B3-A0BD-3E1F1E9B7489}" type="presParOf" srcId="{21B7C243-C112-4950-A22D-A1A3F4B33099}" destId="{D016DA66-0A14-4CA6-9D1E-A5CFE49D1B6F}" srcOrd="3" destOrd="0" presId="urn:microsoft.com/office/officeart/2018/2/layout/IconVerticalSolidList"/>
    <dgm:cxn modelId="{5C80A64F-827B-4211-80DC-658F7CD8BA7E}" type="presParOf" srcId="{1FDE5350-02B5-4855-804C-445CA350656E}" destId="{E0C6F1FB-AC62-4ED8-8D7D-4F22C3BF84B2}" srcOrd="1" destOrd="0" presId="urn:microsoft.com/office/officeart/2018/2/layout/IconVerticalSolidList"/>
    <dgm:cxn modelId="{EAA0660B-DBDE-47DD-800F-A3ABC5A6A2A8}" type="presParOf" srcId="{1FDE5350-02B5-4855-804C-445CA350656E}" destId="{6664ED06-EFAE-4FE6-867A-189758EE3B82}" srcOrd="2" destOrd="0" presId="urn:microsoft.com/office/officeart/2018/2/layout/IconVerticalSolidList"/>
    <dgm:cxn modelId="{45AD4D15-A941-45DF-866F-6490D6B38FEE}" type="presParOf" srcId="{6664ED06-EFAE-4FE6-867A-189758EE3B82}" destId="{61243B38-F841-4064-9F74-BB7FCE69EFEC}" srcOrd="0" destOrd="0" presId="urn:microsoft.com/office/officeart/2018/2/layout/IconVerticalSolidList"/>
    <dgm:cxn modelId="{5627B8F0-88FE-4317-A525-1B02E53202DA}" type="presParOf" srcId="{6664ED06-EFAE-4FE6-867A-189758EE3B82}" destId="{17965785-5DE3-4D64-AB6D-04C52FA059A6}" srcOrd="1" destOrd="0" presId="urn:microsoft.com/office/officeart/2018/2/layout/IconVerticalSolidList"/>
    <dgm:cxn modelId="{98C99C44-0262-4314-BE9D-C8ADE1FC7841}" type="presParOf" srcId="{6664ED06-EFAE-4FE6-867A-189758EE3B82}" destId="{ABD17283-B05F-4231-8EBC-78EA5028F033}" srcOrd="2" destOrd="0" presId="urn:microsoft.com/office/officeart/2018/2/layout/IconVerticalSolidList"/>
    <dgm:cxn modelId="{91CC7B07-1634-4D05-8BE7-D6C9E39D3AD0}" type="presParOf" srcId="{6664ED06-EFAE-4FE6-867A-189758EE3B82}" destId="{249FCCF5-C2F7-4AC5-A187-632E2BBF3BFE}" srcOrd="3" destOrd="0" presId="urn:microsoft.com/office/officeart/2018/2/layout/IconVerticalSolidList"/>
    <dgm:cxn modelId="{DD0C65C3-3A4A-43BA-936C-457A57814235}" type="presParOf" srcId="{1FDE5350-02B5-4855-804C-445CA350656E}" destId="{356987DC-F49D-418F-8A82-DFD36CAC89FB}" srcOrd="3" destOrd="0" presId="urn:microsoft.com/office/officeart/2018/2/layout/IconVerticalSolidList"/>
    <dgm:cxn modelId="{13D57D64-937B-43FF-8044-FB9F13B01B20}" type="presParOf" srcId="{1FDE5350-02B5-4855-804C-445CA350656E}" destId="{3A619D83-4C6F-481A-90F1-7DC673B57828}" srcOrd="4" destOrd="0" presId="urn:microsoft.com/office/officeart/2018/2/layout/IconVerticalSolidList"/>
    <dgm:cxn modelId="{20053A76-328A-404C-ACD8-C2D0870498F7}" type="presParOf" srcId="{3A619D83-4C6F-481A-90F1-7DC673B57828}" destId="{A4D09123-BB81-4772-A22E-73769A908AB4}" srcOrd="0" destOrd="0" presId="urn:microsoft.com/office/officeart/2018/2/layout/IconVerticalSolidList"/>
    <dgm:cxn modelId="{902E5C4C-975D-4CCB-8744-1D692450235E}" type="presParOf" srcId="{3A619D83-4C6F-481A-90F1-7DC673B57828}" destId="{3E01E7E8-3F7D-4C93-902D-9F9D05172BD0}" srcOrd="1" destOrd="0" presId="urn:microsoft.com/office/officeart/2018/2/layout/IconVerticalSolidList"/>
    <dgm:cxn modelId="{ED944A7A-66D1-45E3-9282-67830691CFA4}" type="presParOf" srcId="{3A619D83-4C6F-481A-90F1-7DC673B57828}" destId="{F1644C5F-0E60-4BA9-9DB7-A04A8E85E13B}" srcOrd="2" destOrd="0" presId="urn:microsoft.com/office/officeart/2018/2/layout/IconVerticalSolidList"/>
    <dgm:cxn modelId="{533B954F-62B5-4AAD-8E1C-CCE9275AC47B}" type="presParOf" srcId="{3A619D83-4C6F-481A-90F1-7DC673B57828}" destId="{62D3221A-3F8A-4253-A55B-960AE770C3F5}" srcOrd="3" destOrd="0" presId="urn:microsoft.com/office/officeart/2018/2/layout/IconVerticalSolidList"/>
    <dgm:cxn modelId="{EEB963DA-312E-42A7-893F-2C0AD8121461}" type="presParOf" srcId="{1FDE5350-02B5-4855-804C-445CA350656E}" destId="{939C72FA-76D1-4F6B-A311-91BF64AB34A4}" srcOrd="5" destOrd="0" presId="urn:microsoft.com/office/officeart/2018/2/layout/IconVerticalSolidList"/>
    <dgm:cxn modelId="{C9EEAC2D-1D21-40A4-BE54-A0097DC25739}" type="presParOf" srcId="{1FDE5350-02B5-4855-804C-445CA350656E}" destId="{DC916178-3424-43EC-BB8B-47FC014D7AEC}" srcOrd="6" destOrd="0" presId="urn:microsoft.com/office/officeart/2018/2/layout/IconVerticalSolidList"/>
    <dgm:cxn modelId="{53733BCC-2655-4699-8272-73F269932631}" type="presParOf" srcId="{DC916178-3424-43EC-BB8B-47FC014D7AEC}" destId="{37B97FD5-48E1-4568-8098-34768B1F1723}" srcOrd="0" destOrd="0" presId="urn:microsoft.com/office/officeart/2018/2/layout/IconVerticalSolidList"/>
    <dgm:cxn modelId="{3651859B-C75E-4BB5-9550-A45A1DD6724A}" type="presParOf" srcId="{DC916178-3424-43EC-BB8B-47FC014D7AEC}" destId="{B599B05E-56C3-441F-8A77-46A9437E2B9E}" srcOrd="1" destOrd="0" presId="urn:microsoft.com/office/officeart/2018/2/layout/IconVerticalSolidList"/>
    <dgm:cxn modelId="{494B6737-323D-4DF2-B46B-05B0355FF083}" type="presParOf" srcId="{DC916178-3424-43EC-BB8B-47FC014D7AEC}" destId="{A9B34728-5AD4-4D0F-9914-490759135261}" srcOrd="2" destOrd="0" presId="urn:microsoft.com/office/officeart/2018/2/layout/IconVerticalSolidList"/>
    <dgm:cxn modelId="{94858ED6-76E7-4F28-B900-B04E2081BD4C}" type="presParOf" srcId="{DC916178-3424-43EC-BB8B-47FC014D7AEC}" destId="{6A536D4B-0B3C-4D81-BADE-97448AA6254F}" srcOrd="3" destOrd="0" presId="urn:microsoft.com/office/officeart/2018/2/layout/IconVerticalSolidList"/>
    <dgm:cxn modelId="{3AB0FBC7-22FE-4BA2-AA03-0B731B06B8DD}" type="presParOf" srcId="{1FDE5350-02B5-4855-804C-445CA350656E}" destId="{E6DC2344-A2DD-4623-940A-4B5AB0258540}" srcOrd="7" destOrd="0" presId="urn:microsoft.com/office/officeart/2018/2/layout/IconVerticalSolidList"/>
    <dgm:cxn modelId="{B2738580-E975-484F-AF8B-F91ADB5F2BE2}" type="presParOf" srcId="{1FDE5350-02B5-4855-804C-445CA350656E}" destId="{D342C0D0-3929-421B-8722-37B56C7FC622}" srcOrd="8" destOrd="0" presId="urn:microsoft.com/office/officeart/2018/2/layout/IconVerticalSolidList"/>
    <dgm:cxn modelId="{F8C0B570-8AE3-473C-B621-ED5373105ED6}" type="presParOf" srcId="{D342C0D0-3929-421B-8722-37B56C7FC622}" destId="{8903FDA6-F6B3-4FC8-B3D7-4DCE3E8B2BBB}" srcOrd="0" destOrd="0" presId="urn:microsoft.com/office/officeart/2018/2/layout/IconVerticalSolidList"/>
    <dgm:cxn modelId="{A8B63590-0B9F-4B53-B548-C5131B9BE96C}" type="presParOf" srcId="{D342C0D0-3929-421B-8722-37B56C7FC622}" destId="{EA03DA50-2B56-4C8F-95F9-0761852F7F5B}" srcOrd="1" destOrd="0" presId="urn:microsoft.com/office/officeart/2018/2/layout/IconVerticalSolidList"/>
    <dgm:cxn modelId="{8B50654C-418C-403E-A905-6367896DE5AB}" type="presParOf" srcId="{D342C0D0-3929-421B-8722-37B56C7FC622}" destId="{25E2DD01-B8C9-40EA-9C35-2FA7CB0DF70E}" srcOrd="2" destOrd="0" presId="urn:microsoft.com/office/officeart/2018/2/layout/IconVerticalSolidList"/>
    <dgm:cxn modelId="{949ED3BA-757A-4403-A3DA-934CDB0A8CA2}" type="presParOf" srcId="{D342C0D0-3929-421B-8722-37B56C7FC622}" destId="{446CCAC7-CDC1-4647-B271-91F503A75F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F593F1-CD71-45F9-B2FE-5A6AFF431E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C04D61-BAFD-42FE-B0FE-4319B84A55FD}">
      <dgm:prSet/>
      <dgm:spPr/>
      <dgm:t>
        <a:bodyPr/>
        <a:lstStyle/>
        <a:p>
          <a:r>
            <a:rPr lang="fi-FI" b="0" i="0" dirty="0"/>
            <a:t>Toimialoittain/vastuualueittain muodostettu opiskelufoorumeita</a:t>
          </a:r>
          <a:endParaRPr lang="en-US" dirty="0"/>
        </a:p>
      </dgm:t>
    </dgm:pt>
    <dgm:pt modelId="{F54DFDE1-1222-4BDB-91B8-9A908FFDCF28}" type="parTrans" cxnId="{E8BEE5E8-021A-4FE1-812E-7BCFD8CC9491}">
      <dgm:prSet/>
      <dgm:spPr/>
      <dgm:t>
        <a:bodyPr/>
        <a:lstStyle/>
        <a:p>
          <a:endParaRPr lang="en-US"/>
        </a:p>
      </dgm:t>
    </dgm:pt>
    <dgm:pt modelId="{0E4E5A33-2EB2-4730-B0A0-630E390BB2C0}" type="sibTrans" cxnId="{E8BEE5E8-021A-4FE1-812E-7BCFD8CC9491}">
      <dgm:prSet/>
      <dgm:spPr/>
      <dgm:t>
        <a:bodyPr/>
        <a:lstStyle/>
        <a:p>
          <a:endParaRPr lang="en-US"/>
        </a:p>
      </dgm:t>
    </dgm:pt>
    <dgm:pt modelId="{A5492767-A6C1-4A92-BD56-395E2B0EF32B}">
      <dgm:prSet/>
      <dgm:spPr/>
      <dgm:t>
        <a:bodyPr/>
        <a:lstStyle/>
        <a:p>
          <a:r>
            <a:rPr lang="fi-FI" b="0" i="0" dirty="0"/>
            <a:t>Opiskelijafoorumeista saatu edustajia opiskelijakuntatoimintaan.</a:t>
          </a:r>
          <a:endParaRPr lang="en-US" dirty="0"/>
        </a:p>
      </dgm:t>
    </dgm:pt>
    <dgm:pt modelId="{71AA94A1-E36D-4372-8CC8-500070845A1B}" type="parTrans" cxnId="{595FA7EB-1FA3-48D9-B747-FFE42AC140B7}">
      <dgm:prSet/>
      <dgm:spPr/>
      <dgm:t>
        <a:bodyPr/>
        <a:lstStyle/>
        <a:p>
          <a:endParaRPr lang="en-US"/>
        </a:p>
      </dgm:t>
    </dgm:pt>
    <dgm:pt modelId="{09E6B6FA-9302-4C63-BE51-A2C25628921A}" type="sibTrans" cxnId="{595FA7EB-1FA3-48D9-B747-FFE42AC140B7}">
      <dgm:prSet/>
      <dgm:spPr/>
      <dgm:t>
        <a:bodyPr/>
        <a:lstStyle/>
        <a:p>
          <a:endParaRPr lang="en-US"/>
        </a:p>
      </dgm:t>
    </dgm:pt>
    <dgm:pt modelId="{2ECD1BD0-2ED5-4BB4-AB91-6A82FF718FD3}">
      <dgm:prSet/>
      <dgm:spPr/>
      <dgm:t>
        <a:bodyPr/>
        <a:lstStyle/>
        <a:p>
          <a:r>
            <a:rPr lang="fi-FI" b="0" i="0" dirty="0"/>
            <a:t>Yhteisiä kokouksia ja kehittämispäiviä suunniteltu opiskelijakunnan ja tutoreiden edustajille sekä heidän ohjaajillensa kanssa</a:t>
          </a:r>
          <a:endParaRPr lang="en-US" dirty="0"/>
        </a:p>
      </dgm:t>
    </dgm:pt>
    <dgm:pt modelId="{46F7CE70-047C-40DE-83BB-5ACB3C27A253}" type="parTrans" cxnId="{46EE6842-5029-432C-AD36-F77E57EB4ECD}">
      <dgm:prSet/>
      <dgm:spPr/>
      <dgm:t>
        <a:bodyPr/>
        <a:lstStyle/>
        <a:p>
          <a:endParaRPr lang="en-US"/>
        </a:p>
      </dgm:t>
    </dgm:pt>
    <dgm:pt modelId="{3FF97AED-A41D-4283-86E7-00D3165BC823}" type="sibTrans" cxnId="{46EE6842-5029-432C-AD36-F77E57EB4ECD}">
      <dgm:prSet/>
      <dgm:spPr/>
      <dgm:t>
        <a:bodyPr/>
        <a:lstStyle/>
        <a:p>
          <a:endParaRPr lang="en-US"/>
        </a:p>
      </dgm:t>
    </dgm:pt>
    <dgm:pt modelId="{48D540FE-60F6-4BA5-880D-DFF3B7267D55}">
      <dgm:prSet/>
      <dgm:spPr/>
      <dgm:t>
        <a:bodyPr/>
        <a:lstStyle/>
        <a:p>
          <a:r>
            <a:rPr lang="fi-FI" b="0" i="0" dirty="0"/>
            <a:t>Kehitetty uusia vaikuttamisen mahdollisuuksia opiskelijoiden kanssa.</a:t>
          </a:r>
          <a:endParaRPr lang="en-US" dirty="0"/>
        </a:p>
      </dgm:t>
    </dgm:pt>
    <dgm:pt modelId="{46494025-D957-4E36-B8C0-B8B79C43177C}" type="parTrans" cxnId="{834799B7-D43D-402B-9222-53F567DAF678}">
      <dgm:prSet/>
      <dgm:spPr/>
      <dgm:t>
        <a:bodyPr/>
        <a:lstStyle/>
        <a:p>
          <a:endParaRPr lang="en-US"/>
        </a:p>
      </dgm:t>
    </dgm:pt>
    <dgm:pt modelId="{1C782CA7-4067-4B2E-84CB-636A8CB52DB7}" type="sibTrans" cxnId="{834799B7-D43D-402B-9222-53F567DAF678}">
      <dgm:prSet/>
      <dgm:spPr/>
      <dgm:t>
        <a:bodyPr/>
        <a:lstStyle/>
        <a:p>
          <a:endParaRPr lang="en-US"/>
        </a:p>
      </dgm:t>
    </dgm:pt>
    <dgm:pt modelId="{7D877B68-88C2-4360-9095-13F776160209}">
      <dgm:prSet/>
      <dgm:spPr/>
      <dgm:t>
        <a:bodyPr/>
        <a:lstStyle/>
        <a:p>
          <a:r>
            <a:rPr lang="fi-FI" b="0" i="0" dirty="0"/>
            <a:t>Tutustuttu Saku ry:n ja muiden koulutuksen järjestäjien vaikuttamisen malleihin.</a:t>
          </a:r>
          <a:endParaRPr lang="en-US" dirty="0"/>
        </a:p>
      </dgm:t>
    </dgm:pt>
    <dgm:pt modelId="{5109EF4E-715C-4B58-8D05-B794897C3E75}" type="parTrans" cxnId="{BFA86829-08BA-4F63-915B-B50E3958AACD}">
      <dgm:prSet/>
      <dgm:spPr/>
      <dgm:t>
        <a:bodyPr/>
        <a:lstStyle/>
        <a:p>
          <a:endParaRPr lang="en-US"/>
        </a:p>
      </dgm:t>
    </dgm:pt>
    <dgm:pt modelId="{078B503C-016B-41B7-B460-689C402BB04F}" type="sibTrans" cxnId="{BFA86829-08BA-4F63-915B-B50E3958AACD}">
      <dgm:prSet/>
      <dgm:spPr/>
      <dgm:t>
        <a:bodyPr/>
        <a:lstStyle/>
        <a:p>
          <a:endParaRPr lang="en-US"/>
        </a:p>
      </dgm:t>
    </dgm:pt>
    <dgm:pt modelId="{E24ACEF8-93D5-4E77-B83B-95E72E10CA0F}">
      <dgm:prSet/>
      <dgm:spPr/>
      <dgm:t>
        <a:bodyPr/>
        <a:lstStyle/>
        <a:p>
          <a:r>
            <a:rPr lang="fi-FI" b="0" i="0" dirty="0"/>
            <a:t>Järjestetty tapahtumia yhdessä opiskelijoiden kanssa.</a:t>
          </a:r>
          <a:endParaRPr lang="en-US" dirty="0"/>
        </a:p>
      </dgm:t>
    </dgm:pt>
    <dgm:pt modelId="{3C5A4A65-4908-4B33-B224-54BEB77922E7}" type="parTrans" cxnId="{1E5D5113-B5E9-4F8F-A9D2-D0984C94BBBF}">
      <dgm:prSet/>
      <dgm:spPr/>
      <dgm:t>
        <a:bodyPr/>
        <a:lstStyle/>
        <a:p>
          <a:endParaRPr lang="en-US"/>
        </a:p>
      </dgm:t>
    </dgm:pt>
    <dgm:pt modelId="{708A0F62-40B4-47D2-BE8A-D00124487108}" type="sibTrans" cxnId="{1E5D5113-B5E9-4F8F-A9D2-D0984C94BBBF}">
      <dgm:prSet/>
      <dgm:spPr/>
      <dgm:t>
        <a:bodyPr/>
        <a:lstStyle/>
        <a:p>
          <a:endParaRPr lang="en-US"/>
        </a:p>
      </dgm:t>
    </dgm:pt>
    <dgm:pt modelId="{E2278F02-EFDA-4C52-90CE-69DB3FBB8B6E}">
      <dgm:prSet/>
      <dgm:spPr/>
      <dgm:t>
        <a:bodyPr/>
        <a:lstStyle/>
        <a:p>
          <a:r>
            <a:rPr lang="fi-FI" b="0" i="0" dirty="0"/>
            <a:t>Yhteistyössä Saku ry:n, verkoston kanssa kehitetty toimia asuntolan yhteisöllisyyden lisäämiseksi.</a:t>
          </a:r>
          <a:br>
            <a:rPr lang="fi-FI" b="0" i="0" dirty="0"/>
          </a:br>
          <a:endParaRPr lang="en-US" dirty="0"/>
        </a:p>
      </dgm:t>
    </dgm:pt>
    <dgm:pt modelId="{9F3A8488-3320-4298-98F6-56218440C46B}" type="parTrans" cxnId="{D2174BED-33EE-4896-BB59-AB97CC5CCB4E}">
      <dgm:prSet/>
      <dgm:spPr/>
      <dgm:t>
        <a:bodyPr/>
        <a:lstStyle/>
        <a:p>
          <a:endParaRPr lang="en-US"/>
        </a:p>
      </dgm:t>
    </dgm:pt>
    <dgm:pt modelId="{232B6DBE-F3A0-4252-8131-BD70E25368ED}" type="sibTrans" cxnId="{D2174BED-33EE-4896-BB59-AB97CC5CCB4E}">
      <dgm:prSet/>
      <dgm:spPr/>
      <dgm:t>
        <a:bodyPr/>
        <a:lstStyle/>
        <a:p>
          <a:endParaRPr lang="en-US"/>
        </a:p>
      </dgm:t>
    </dgm:pt>
    <dgm:pt modelId="{FC0E429C-FDB8-4AF8-8974-F7F14C06FEF7}" type="pres">
      <dgm:prSet presAssocID="{CBF593F1-CD71-45F9-B2FE-5A6AFF431E18}" presName="diagram" presStyleCnt="0">
        <dgm:presLayoutVars>
          <dgm:dir/>
          <dgm:resizeHandles val="exact"/>
        </dgm:presLayoutVars>
      </dgm:prSet>
      <dgm:spPr/>
    </dgm:pt>
    <dgm:pt modelId="{986449DB-093B-4503-AB45-6A1B6BEB715B}" type="pres">
      <dgm:prSet presAssocID="{72C04D61-BAFD-42FE-B0FE-4319B84A55FD}" presName="node" presStyleLbl="node1" presStyleIdx="0" presStyleCnt="7">
        <dgm:presLayoutVars>
          <dgm:bulletEnabled val="1"/>
        </dgm:presLayoutVars>
      </dgm:prSet>
      <dgm:spPr/>
    </dgm:pt>
    <dgm:pt modelId="{86495A80-589C-473E-9F13-72588FCF517B}" type="pres">
      <dgm:prSet presAssocID="{0E4E5A33-2EB2-4730-B0A0-630E390BB2C0}" presName="sibTrans" presStyleCnt="0"/>
      <dgm:spPr/>
    </dgm:pt>
    <dgm:pt modelId="{3EA85EE4-3A42-43A0-A348-81EDB76E2B63}" type="pres">
      <dgm:prSet presAssocID="{A5492767-A6C1-4A92-BD56-395E2B0EF32B}" presName="node" presStyleLbl="node1" presStyleIdx="1" presStyleCnt="7" custLinFactNeighborX="-2987" custLinFactNeighborY="-1660">
        <dgm:presLayoutVars>
          <dgm:bulletEnabled val="1"/>
        </dgm:presLayoutVars>
      </dgm:prSet>
      <dgm:spPr/>
    </dgm:pt>
    <dgm:pt modelId="{4E912A3C-1EBE-4725-B046-1F2C5B6F387B}" type="pres">
      <dgm:prSet presAssocID="{09E6B6FA-9302-4C63-BE51-A2C25628921A}" presName="sibTrans" presStyleCnt="0"/>
      <dgm:spPr/>
    </dgm:pt>
    <dgm:pt modelId="{137D0FCC-C015-4A2B-96D5-7BA8087AE928}" type="pres">
      <dgm:prSet presAssocID="{2ECD1BD0-2ED5-4BB4-AB91-6A82FF718FD3}" presName="node" presStyleLbl="node1" presStyleIdx="2" presStyleCnt="7">
        <dgm:presLayoutVars>
          <dgm:bulletEnabled val="1"/>
        </dgm:presLayoutVars>
      </dgm:prSet>
      <dgm:spPr/>
    </dgm:pt>
    <dgm:pt modelId="{7414C503-5575-4C5A-8D34-2968D542F6C5}" type="pres">
      <dgm:prSet presAssocID="{3FF97AED-A41D-4283-86E7-00D3165BC823}" presName="sibTrans" presStyleCnt="0"/>
      <dgm:spPr/>
    </dgm:pt>
    <dgm:pt modelId="{3191DD48-46E3-4E39-810F-2DCC436D67FC}" type="pres">
      <dgm:prSet presAssocID="{48D540FE-60F6-4BA5-880D-DFF3B7267D55}" presName="node" presStyleLbl="node1" presStyleIdx="3" presStyleCnt="7">
        <dgm:presLayoutVars>
          <dgm:bulletEnabled val="1"/>
        </dgm:presLayoutVars>
      </dgm:prSet>
      <dgm:spPr/>
    </dgm:pt>
    <dgm:pt modelId="{14CA8FC3-E76F-4702-A6B3-22BC1E34B3A6}" type="pres">
      <dgm:prSet presAssocID="{1C782CA7-4067-4B2E-84CB-636A8CB52DB7}" presName="sibTrans" presStyleCnt="0"/>
      <dgm:spPr/>
    </dgm:pt>
    <dgm:pt modelId="{224E688A-6097-476C-9AF2-A70703FE7A4C}" type="pres">
      <dgm:prSet presAssocID="{7D877B68-88C2-4360-9095-13F776160209}" presName="node" presStyleLbl="node1" presStyleIdx="4" presStyleCnt="7">
        <dgm:presLayoutVars>
          <dgm:bulletEnabled val="1"/>
        </dgm:presLayoutVars>
      </dgm:prSet>
      <dgm:spPr/>
    </dgm:pt>
    <dgm:pt modelId="{0BDF3C41-B8CC-45D8-85CD-F921C8200E75}" type="pres">
      <dgm:prSet presAssocID="{078B503C-016B-41B7-B460-689C402BB04F}" presName="sibTrans" presStyleCnt="0"/>
      <dgm:spPr/>
    </dgm:pt>
    <dgm:pt modelId="{FA3EDFC1-C3A8-4A3D-8993-D19A2999A345}" type="pres">
      <dgm:prSet presAssocID="{E24ACEF8-93D5-4E77-B83B-95E72E10CA0F}" presName="node" presStyleLbl="node1" presStyleIdx="5" presStyleCnt="7">
        <dgm:presLayoutVars>
          <dgm:bulletEnabled val="1"/>
        </dgm:presLayoutVars>
      </dgm:prSet>
      <dgm:spPr/>
    </dgm:pt>
    <dgm:pt modelId="{8603A03F-9F99-4087-80CF-C872F96EB1C3}" type="pres">
      <dgm:prSet presAssocID="{708A0F62-40B4-47D2-BE8A-D00124487108}" presName="sibTrans" presStyleCnt="0"/>
      <dgm:spPr/>
    </dgm:pt>
    <dgm:pt modelId="{4A890440-C92F-4F6B-8CBB-D2BE4C7CD16E}" type="pres">
      <dgm:prSet presAssocID="{E2278F02-EFDA-4C52-90CE-69DB3FBB8B6E}" presName="node" presStyleLbl="node1" presStyleIdx="6" presStyleCnt="7">
        <dgm:presLayoutVars>
          <dgm:bulletEnabled val="1"/>
        </dgm:presLayoutVars>
      </dgm:prSet>
      <dgm:spPr/>
    </dgm:pt>
  </dgm:ptLst>
  <dgm:cxnLst>
    <dgm:cxn modelId="{9334CE08-8E88-498F-997A-37704201E78B}" type="presOf" srcId="{E24ACEF8-93D5-4E77-B83B-95E72E10CA0F}" destId="{FA3EDFC1-C3A8-4A3D-8993-D19A2999A345}" srcOrd="0" destOrd="0" presId="urn:microsoft.com/office/officeart/2005/8/layout/default"/>
    <dgm:cxn modelId="{1E5D5113-B5E9-4F8F-A9D2-D0984C94BBBF}" srcId="{CBF593F1-CD71-45F9-B2FE-5A6AFF431E18}" destId="{E24ACEF8-93D5-4E77-B83B-95E72E10CA0F}" srcOrd="5" destOrd="0" parTransId="{3C5A4A65-4908-4B33-B224-54BEB77922E7}" sibTransId="{708A0F62-40B4-47D2-BE8A-D00124487108}"/>
    <dgm:cxn modelId="{BFA86829-08BA-4F63-915B-B50E3958AACD}" srcId="{CBF593F1-CD71-45F9-B2FE-5A6AFF431E18}" destId="{7D877B68-88C2-4360-9095-13F776160209}" srcOrd="4" destOrd="0" parTransId="{5109EF4E-715C-4B58-8D05-B794897C3E75}" sibTransId="{078B503C-016B-41B7-B460-689C402BB04F}"/>
    <dgm:cxn modelId="{DA84CC3E-A4DF-4E0C-979C-1039C1B3DC23}" type="presOf" srcId="{E2278F02-EFDA-4C52-90CE-69DB3FBB8B6E}" destId="{4A890440-C92F-4F6B-8CBB-D2BE4C7CD16E}" srcOrd="0" destOrd="0" presId="urn:microsoft.com/office/officeart/2005/8/layout/default"/>
    <dgm:cxn modelId="{46EE6842-5029-432C-AD36-F77E57EB4ECD}" srcId="{CBF593F1-CD71-45F9-B2FE-5A6AFF431E18}" destId="{2ECD1BD0-2ED5-4BB4-AB91-6A82FF718FD3}" srcOrd="2" destOrd="0" parTransId="{46F7CE70-047C-40DE-83BB-5ACB3C27A253}" sibTransId="{3FF97AED-A41D-4283-86E7-00D3165BC823}"/>
    <dgm:cxn modelId="{CB372A4C-542D-405F-929E-A9D5C3991482}" type="presOf" srcId="{7D877B68-88C2-4360-9095-13F776160209}" destId="{224E688A-6097-476C-9AF2-A70703FE7A4C}" srcOrd="0" destOrd="0" presId="urn:microsoft.com/office/officeart/2005/8/layout/default"/>
    <dgm:cxn modelId="{8A07337B-6836-4D10-B925-E887F45A4B1D}" type="presOf" srcId="{CBF593F1-CD71-45F9-B2FE-5A6AFF431E18}" destId="{FC0E429C-FDB8-4AF8-8974-F7F14C06FEF7}" srcOrd="0" destOrd="0" presId="urn:microsoft.com/office/officeart/2005/8/layout/default"/>
    <dgm:cxn modelId="{6C280287-4C71-4441-BF8E-BB790E53E57A}" type="presOf" srcId="{2ECD1BD0-2ED5-4BB4-AB91-6A82FF718FD3}" destId="{137D0FCC-C015-4A2B-96D5-7BA8087AE928}" srcOrd="0" destOrd="0" presId="urn:microsoft.com/office/officeart/2005/8/layout/default"/>
    <dgm:cxn modelId="{85AB6F88-A2ED-4A17-9873-46DE1993B612}" type="presOf" srcId="{48D540FE-60F6-4BA5-880D-DFF3B7267D55}" destId="{3191DD48-46E3-4E39-810F-2DCC436D67FC}" srcOrd="0" destOrd="0" presId="urn:microsoft.com/office/officeart/2005/8/layout/default"/>
    <dgm:cxn modelId="{834799B7-D43D-402B-9222-53F567DAF678}" srcId="{CBF593F1-CD71-45F9-B2FE-5A6AFF431E18}" destId="{48D540FE-60F6-4BA5-880D-DFF3B7267D55}" srcOrd="3" destOrd="0" parTransId="{46494025-D957-4E36-B8C0-B8B79C43177C}" sibTransId="{1C782CA7-4067-4B2E-84CB-636A8CB52DB7}"/>
    <dgm:cxn modelId="{453986C2-BF23-4551-9359-D989EA1409C4}" type="presOf" srcId="{72C04D61-BAFD-42FE-B0FE-4319B84A55FD}" destId="{986449DB-093B-4503-AB45-6A1B6BEB715B}" srcOrd="0" destOrd="0" presId="urn:microsoft.com/office/officeart/2005/8/layout/default"/>
    <dgm:cxn modelId="{C885C0CF-92CD-44DA-AB11-2999EB2195C7}" type="presOf" srcId="{A5492767-A6C1-4A92-BD56-395E2B0EF32B}" destId="{3EA85EE4-3A42-43A0-A348-81EDB76E2B63}" srcOrd="0" destOrd="0" presId="urn:microsoft.com/office/officeart/2005/8/layout/default"/>
    <dgm:cxn modelId="{E8BEE5E8-021A-4FE1-812E-7BCFD8CC9491}" srcId="{CBF593F1-CD71-45F9-B2FE-5A6AFF431E18}" destId="{72C04D61-BAFD-42FE-B0FE-4319B84A55FD}" srcOrd="0" destOrd="0" parTransId="{F54DFDE1-1222-4BDB-91B8-9A908FFDCF28}" sibTransId="{0E4E5A33-2EB2-4730-B0A0-630E390BB2C0}"/>
    <dgm:cxn modelId="{595FA7EB-1FA3-48D9-B747-FFE42AC140B7}" srcId="{CBF593F1-CD71-45F9-B2FE-5A6AFF431E18}" destId="{A5492767-A6C1-4A92-BD56-395E2B0EF32B}" srcOrd="1" destOrd="0" parTransId="{71AA94A1-E36D-4372-8CC8-500070845A1B}" sibTransId="{09E6B6FA-9302-4C63-BE51-A2C25628921A}"/>
    <dgm:cxn modelId="{D2174BED-33EE-4896-BB59-AB97CC5CCB4E}" srcId="{CBF593F1-CD71-45F9-B2FE-5A6AFF431E18}" destId="{E2278F02-EFDA-4C52-90CE-69DB3FBB8B6E}" srcOrd="6" destOrd="0" parTransId="{9F3A8488-3320-4298-98F6-56218440C46B}" sibTransId="{232B6DBE-F3A0-4252-8131-BD70E25368ED}"/>
    <dgm:cxn modelId="{31FF4C05-2B99-435F-A878-5A92911E49FD}" type="presParOf" srcId="{FC0E429C-FDB8-4AF8-8974-F7F14C06FEF7}" destId="{986449DB-093B-4503-AB45-6A1B6BEB715B}" srcOrd="0" destOrd="0" presId="urn:microsoft.com/office/officeart/2005/8/layout/default"/>
    <dgm:cxn modelId="{571E696E-9A8C-4C31-8B28-B8EF6B7C6F03}" type="presParOf" srcId="{FC0E429C-FDB8-4AF8-8974-F7F14C06FEF7}" destId="{86495A80-589C-473E-9F13-72588FCF517B}" srcOrd="1" destOrd="0" presId="urn:microsoft.com/office/officeart/2005/8/layout/default"/>
    <dgm:cxn modelId="{A0B8C41F-39AF-4D63-A6C3-99E0262A6E66}" type="presParOf" srcId="{FC0E429C-FDB8-4AF8-8974-F7F14C06FEF7}" destId="{3EA85EE4-3A42-43A0-A348-81EDB76E2B63}" srcOrd="2" destOrd="0" presId="urn:microsoft.com/office/officeart/2005/8/layout/default"/>
    <dgm:cxn modelId="{8D668F28-1424-4BE7-877A-A0465B935531}" type="presParOf" srcId="{FC0E429C-FDB8-4AF8-8974-F7F14C06FEF7}" destId="{4E912A3C-1EBE-4725-B046-1F2C5B6F387B}" srcOrd="3" destOrd="0" presId="urn:microsoft.com/office/officeart/2005/8/layout/default"/>
    <dgm:cxn modelId="{966C65C2-215E-439A-A7FB-39D6CB1DA50D}" type="presParOf" srcId="{FC0E429C-FDB8-4AF8-8974-F7F14C06FEF7}" destId="{137D0FCC-C015-4A2B-96D5-7BA8087AE928}" srcOrd="4" destOrd="0" presId="urn:microsoft.com/office/officeart/2005/8/layout/default"/>
    <dgm:cxn modelId="{3E0FF3D4-CE4E-43A6-B0F9-47A47DD03252}" type="presParOf" srcId="{FC0E429C-FDB8-4AF8-8974-F7F14C06FEF7}" destId="{7414C503-5575-4C5A-8D34-2968D542F6C5}" srcOrd="5" destOrd="0" presId="urn:microsoft.com/office/officeart/2005/8/layout/default"/>
    <dgm:cxn modelId="{DC3F6CFC-4B57-42C3-946A-7EAB7A8A9990}" type="presParOf" srcId="{FC0E429C-FDB8-4AF8-8974-F7F14C06FEF7}" destId="{3191DD48-46E3-4E39-810F-2DCC436D67FC}" srcOrd="6" destOrd="0" presId="urn:microsoft.com/office/officeart/2005/8/layout/default"/>
    <dgm:cxn modelId="{BF90FF47-B7C6-41CD-9A56-07343E953147}" type="presParOf" srcId="{FC0E429C-FDB8-4AF8-8974-F7F14C06FEF7}" destId="{14CA8FC3-E76F-4702-A6B3-22BC1E34B3A6}" srcOrd="7" destOrd="0" presId="urn:microsoft.com/office/officeart/2005/8/layout/default"/>
    <dgm:cxn modelId="{9D322D9B-0930-45CD-834D-1DE625BD34CC}" type="presParOf" srcId="{FC0E429C-FDB8-4AF8-8974-F7F14C06FEF7}" destId="{224E688A-6097-476C-9AF2-A70703FE7A4C}" srcOrd="8" destOrd="0" presId="urn:microsoft.com/office/officeart/2005/8/layout/default"/>
    <dgm:cxn modelId="{5B542C3C-2491-4407-AA36-98AEA0845FF7}" type="presParOf" srcId="{FC0E429C-FDB8-4AF8-8974-F7F14C06FEF7}" destId="{0BDF3C41-B8CC-45D8-85CD-F921C8200E75}" srcOrd="9" destOrd="0" presId="urn:microsoft.com/office/officeart/2005/8/layout/default"/>
    <dgm:cxn modelId="{9E5A9CD1-F564-437A-B7EF-B45537182A40}" type="presParOf" srcId="{FC0E429C-FDB8-4AF8-8974-F7F14C06FEF7}" destId="{FA3EDFC1-C3A8-4A3D-8993-D19A2999A345}" srcOrd="10" destOrd="0" presId="urn:microsoft.com/office/officeart/2005/8/layout/default"/>
    <dgm:cxn modelId="{BD7EDE9C-A716-4CB3-BB13-B1E6CC404B0E}" type="presParOf" srcId="{FC0E429C-FDB8-4AF8-8974-F7F14C06FEF7}" destId="{8603A03F-9F99-4087-80CF-C872F96EB1C3}" srcOrd="11" destOrd="0" presId="urn:microsoft.com/office/officeart/2005/8/layout/default"/>
    <dgm:cxn modelId="{07450B7E-3746-4E7D-AAC2-F722CB5EA397}" type="presParOf" srcId="{FC0E429C-FDB8-4AF8-8974-F7F14C06FEF7}" destId="{4A890440-C92F-4F6B-8CBB-D2BE4C7CD16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EC558-150E-4AC4-A7B0-40DD9E9B38DF}">
      <dsp:nvSpPr>
        <dsp:cNvPr id="0" name=""/>
        <dsp:cNvSpPr/>
      </dsp:nvSpPr>
      <dsp:spPr>
        <a:xfrm>
          <a:off x="0" y="4363"/>
          <a:ext cx="6833175" cy="9293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8E5DC-ACEF-4D19-9509-04DE506AE421}">
      <dsp:nvSpPr>
        <dsp:cNvPr id="0" name=""/>
        <dsp:cNvSpPr/>
      </dsp:nvSpPr>
      <dsp:spPr>
        <a:xfrm>
          <a:off x="281134" y="213471"/>
          <a:ext cx="511153" cy="5111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6DA66-0A14-4CA6-9D1E-A5CFE49D1B6F}">
      <dsp:nvSpPr>
        <dsp:cNvPr id="0" name=""/>
        <dsp:cNvSpPr/>
      </dsp:nvSpPr>
      <dsp:spPr>
        <a:xfrm>
          <a:off x="1073422" y="4363"/>
          <a:ext cx="5759752" cy="92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58" tIns="98358" rIns="98358" bIns="983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dirty="0"/>
            <a:t>Tavoitteena oli kehittää opiskelijoiden kuulemis- ja vaikutusmahdollisuuksia.</a:t>
          </a:r>
          <a:endParaRPr lang="en-US" sz="1900" kern="1200" dirty="0"/>
        </a:p>
      </dsp:txBody>
      <dsp:txXfrm>
        <a:off x="1073422" y="4363"/>
        <a:ext cx="5759752" cy="929369"/>
      </dsp:txXfrm>
    </dsp:sp>
    <dsp:sp modelId="{61243B38-F841-4064-9F74-BB7FCE69EFEC}">
      <dsp:nvSpPr>
        <dsp:cNvPr id="0" name=""/>
        <dsp:cNvSpPr/>
      </dsp:nvSpPr>
      <dsp:spPr>
        <a:xfrm>
          <a:off x="0" y="1166075"/>
          <a:ext cx="6833175" cy="9293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65785-5DE3-4D64-AB6D-04C52FA059A6}">
      <dsp:nvSpPr>
        <dsp:cNvPr id="0" name=""/>
        <dsp:cNvSpPr/>
      </dsp:nvSpPr>
      <dsp:spPr>
        <a:xfrm>
          <a:off x="281134" y="1375183"/>
          <a:ext cx="511153" cy="5111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FCCF5-C2F7-4AC5-A187-632E2BBF3BFE}">
      <dsp:nvSpPr>
        <dsp:cNvPr id="0" name=""/>
        <dsp:cNvSpPr/>
      </dsp:nvSpPr>
      <dsp:spPr>
        <a:xfrm>
          <a:off x="1073422" y="1166075"/>
          <a:ext cx="5759752" cy="92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58" tIns="98358" rIns="98358" bIns="983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dirty="0"/>
            <a:t>Tavoitteena oli lisätä tutor- ja opiskelijakunnan toiminnan näkyvyyttä ja vaikuttavuutta.</a:t>
          </a:r>
          <a:endParaRPr lang="en-US" sz="1900" kern="1200" dirty="0"/>
        </a:p>
      </dsp:txBody>
      <dsp:txXfrm>
        <a:off x="1073422" y="1166075"/>
        <a:ext cx="5759752" cy="929369"/>
      </dsp:txXfrm>
    </dsp:sp>
    <dsp:sp modelId="{A4D09123-BB81-4772-A22E-73769A908AB4}">
      <dsp:nvSpPr>
        <dsp:cNvPr id="0" name=""/>
        <dsp:cNvSpPr/>
      </dsp:nvSpPr>
      <dsp:spPr>
        <a:xfrm>
          <a:off x="0" y="2327788"/>
          <a:ext cx="6833175" cy="9293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1E7E8-3F7D-4C93-902D-9F9D05172BD0}">
      <dsp:nvSpPr>
        <dsp:cNvPr id="0" name=""/>
        <dsp:cNvSpPr/>
      </dsp:nvSpPr>
      <dsp:spPr>
        <a:xfrm>
          <a:off x="281134" y="2536896"/>
          <a:ext cx="511153" cy="5111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3221A-3F8A-4253-A55B-960AE770C3F5}">
      <dsp:nvSpPr>
        <dsp:cNvPr id="0" name=""/>
        <dsp:cNvSpPr/>
      </dsp:nvSpPr>
      <dsp:spPr>
        <a:xfrm>
          <a:off x="1073422" y="2327788"/>
          <a:ext cx="5759752" cy="92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58" tIns="98358" rIns="98358" bIns="983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dirty="0"/>
            <a:t>Tavoitteena oli kehittää toimintaa yhdessä opiskelijoiden kanssa.</a:t>
          </a:r>
          <a:endParaRPr lang="en-US" sz="1900" kern="1200" dirty="0"/>
        </a:p>
      </dsp:txBody>
      <dsp:txXfrm>
        <a:off x="1073422" y="2327788"/>
        <a:ext cx="5759752" cy="929369"/>
      </dsp:txXfrm>
    </dsp:sp>
    <dsp:sp modelId="{37B97FD5-48E1-4568-8098-34768B1F1723}">
      <dsp:nvSpPr>
        <dsp:cNvPr id="0" name=""/>
        <dsp:cNvSpPr/>
      </dsp:nvSpPr>
      <dsp:spPr>
        <a:xfrm>
          <a:off x="0" y="3489500"/>
          <a:ext cx="6833175" cy="9293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9B05E-56C3-441F-8A77-46A9437E2B9E}">
      <dsp:nvSpPr>
        <dsp:cNvPr id="0" name=""/>
        <dsp:cNvSpPr/>
      </dsp:nvSpPr>
      <dsp:spPr>
        <a:xfrm>
          <a:off x="281134" y="3698608"/>
          <a:ext cx="511153" cy="5111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36D4B-0B3C-4D81-BADE-97448AA6254F}">
      <dsp:nvSpPr>
        <dsp:cNvPr id="0" name=""/>
        <dsp:cNvSpPr/>
      </dsp:nvSpPr>
      <dsp:spPr>
        <a:xfrm>
          <a:off x="1073422" y="3489500"/>
          <a:ext cx="5759752" cy="92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58" tIns="98358" rIns="98358" bIns="983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dirty="0"/>
            <a:t>Tavoitteena oli aktivoida ja </a:t>
          </a:r>
          <a:r>
            <a:rPr lang="fi-FI" sz="1900" b="0" i="0" kern="1200" dirty="0" err="1"/>
            <a:t>osallistaa</a:t>
          </a:r>
          <a:r>
            <a:rPr lang="fi-FI" sz="1900" b="0" i="0" kern="1200" dirty="0"/>
            <a:t> opiskelijoita tapahtumien järjestämiseen.</a:t>
          </a:r>
          <a:endParaRPr lang="en-US" sz="1900" kern="1200" dirty="0"/>
        </a:p>
      </dsp:txBody>
      <dsp:txXfrm>
        <a:off x="1073422" y="3489500"/>
        <a:ext cx="5759752" cy="929369"/>
      </dsp:txXfrm>
    </dsp:sp>
    <dsp:sp modelId="{8903FDA6-F6B3-4FC8-B3D7-4DCE3E8B2BBB}">
      <dsp:nvSpPr>
        <dsp:cNvPr id="0" name=""/>
        <dsp:cNvSpPr/>
      </dsp:nvSpPr>
      <dsp:spPr>
        <a:xfrm>
          <a:off x="0" y="4651212"/>
          <a:ext cx="6833175" cy="9293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3DA50-2B56-4C8F-95F9-0761852F7F5B}">
      <dsp:nvSpPr>
        <dsp:cNvPr id="0" name=""/>
        <dsp:cNvSpPr/>
      </dsp:nvSpPr>
      <dsp:spPr>
        <a:xfrm>
          <a:off x="281134" y="4860321"/>
          <a:ext cx="511153" cy="5111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CCAC7-CDC1-4647-B271-91F503A75F51}">
      <dsp:nvSpPr>
        <dsp:cNvPr id="0" name=""/>
        <dsp:cNvSpPr/>
      </dsp:nvSpPr>
      <dsp:spPr>
        <a:xfrm>
          <a:off x="1073422" y="4651212"/>
          <a:ext cx="5759752" cy="929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358" tIns="98358" rIns="98358" bIns="983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dirty="0"/>
            <a:t>Tavoitteena oli asuntolan yhteisöllisyyden ja ohjaajien osaamisen lisääminen</a:t>
          </a:r>
          <a:endParaRPr lang="en-US" sz="1900" kern="1200" dirty="0"/>
        </a:p>
      </dsp:txBody>
      <dsp:txXfrm>
        <a:off x="1073422" y="4651212"/>
        <a:ext cx="5759752" cy="929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449DB-093B-4503-AB45-6A1B6BEB715B}">
      <dsp:nvSpPr>
        <dsp:cNvPr id="0" name=""/>
        <dsp:cNvSpPr/>
      </dsp:nvSpPr>
      <dsp:spPr>
        <a:xfrm>
          <a:off x="980123" y="1631"/>
          <a:ext cx="2135730" cy="1281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i="0" kern="1200" dirty="0"/>
            <a:t>Toimialoittain/vastuualueittain muodostettu opiskelufoorumeita</a:t>
          </a:r>
          <a:endParaRPr lang="en-US" sz="1200" kern="1200" dirty="0"/>
        </a:p>
      </dsp:txBody>
      <dsp:txXfrm>
        <a:off x="980123" y="1631"/>
        <a:ext cx="2135730" cy="1281438"/>
      </dsp:txXfrm>
    </dsp:sp>
    <dsp:sp modelId="{3EA85EE4-3A42-43A0-A348-81EDB76E2B63}">
      <dsp:nvSpPr>
        <dsp:cNvPr id="0" name=""/>
        <dsp:cNvSpPr/>
      </dsp:nvSpPr>
      <dsp:spPr>
        <a:xfrm>
          <a:off x="3265632" y="0"/>
          <a:ext cx="2135730" cy="1281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i="0" kern="1200" dirty="0"/>
            <a:t>Opiskelijafoorumeista saatu edustajia opiskelijakuntatoimintaan.</a:t>
          </a:r>
          <a:endParaRPr lang="en-US" sz="1200" kern="1200" dirty="0"/>
        </a:p>
      </dsp:txBody>
      <dsp:txXfrm>
        <a:off x="3265632" y="0"/>
        <a:ext cx="2135730" cy="1281438"/>
      </dsp:txXfrm>
    </dsp:sp>
    <dsp:sp modelId="{137D0FCC-C015-4A2B-96D5-7BA8087AE928}">
      <dsp:nvSpPr>
        <dsp:cNvPr id="0" name=""/>
        <dsp:cNvSpPr/>
      </dsp:nvSpPr>
      <dsp:spPr>
        <a:xfrm>
          <a:off x="5678730" y="1631"/>
          <a:ext cx="2135730" cy="1281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i="0" kern="1200" dirty="0"/>
            <a:t>Yhteisiä kokouksia ja kehittämispäiviä suunniteltu opiskelijakunnan ja tutoreiden edustajille sekä heidän ohjaajillensa kanssa</a:t>
          </a:r>
          <a:endParaRPr lang="en-US" sz="1200" kern="1200" dirty="0"/>
        </a:p>
      </dsp:txBody>
      <dsp:txXfrm>
        <a:off x="5678730" y="1631"/>
        <a:ext cx="2135730" cy="1281438"/>
      </dsp:txXfrm>
    </dsp:sp>
    <dsp:sp modelId="{3191DD48-46E3-4E39-810F-2DCC436D67FC}">
      <dsp:nvSpPr>
        <dsp:cNvPr id="0" name=""/>
        <dsp:cNvSpPr/>
      </dsp:nvSpPr>
      <dsp:spPr>
        <a:xfrm>
          <a:off x="8028033" y="1631"/>
          <a:ext cx="2135730" cy="1281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i="0" kern="1200" dirty="0"/>
            <a:t>Kehitetty uusia vaikuttamisen mahdollisuuksia opiskelijoiden kanssa.</a:t>
          </a:r>
          <a:endParaRPr lang="en-US" sz="1200" kern="1200" dirty="0"/>
        </a:p>
      </dsp:txBody>
      <dsp:txXfrm>
        <a:off x="8028033" y="1631"/>
        <a:ext cx="2135730" cy="1281438"/>
      </dsp:txXfrm>
    </dsp:sp>
    <dsp:sp modelId="{224E688A-6097-476C-9AF2-A70703FE7A4C}">
      <dsp:nvSpPr>
        <dsp:cNvPr id="0" name=""/>
        <dsp:cNvSpPr/>
      </dsp:nvSpPr>
      <dsp:spPr>
        <a:xfrm>
          <a:off x="2154775" y="1496643"/>
          <a:ext cx="2135730" cy="1281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i="0" kern="1200" dirty="0"/>
            <a:t>Tutustuttu Saku ry:n ja muiden koulutuksen järjestäjien vaikuttamisen malleihin.</a:t>
          </a:r>
          <a:endParaRPr lang="en-US" sz="1200" kern="1200" dirty="0"/>
        </a:p>
      </dsp:txBody>
      <dsp:txXfrm>
        <a:off x="2154775" y="1496643"/>
        <a:ext cx="2135730" cy="1281438"/>
      </dsp:txXfrm>
    </dsp:sp>
    <dsp:sp modelId="{FA3EDFC1-C3A8-4A3D-8993-D19A2999A345}">
      <dsp:nvSpPr>
        <dsp:cNvPr id="0" name=""/>
        <dsp:cNvSpPr/>
      </dsp:nvSpPr>
      <dsp:spPr>
        <a:xfrm>
          <a:off x="4504078" y="1496643"/>
          <a:ext cx="2135730" cy="1281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i="0" kern="1200" dirty="0"/>
            <a:t>Järjestetty tapahtumia yhdessä opiskelijoiden kanssa.</a:t>
          </a:r>
          <a:endParaRPr lang="en-US" sz="1200" kern="1200" dirty="0"/>
        </a:p>
      </dsp:txBody>
      <dsp:txXfrm>
        <a:off x="4504078" y="1496643"/>
        <a:ext cx="2135730" cy="1281438"/>
      </dsp:txXfrm>
    </dsp:sp>
    <dsp:sp modelId="{4A890440-C92F-4F6B-8CBB-D2BE4C7CD16E}">
      <dsp:nvSpPr>
        <dsp:cNvPr id="0" name=""/>
        <dsp:cNvSpPr/>
      </dsp:nvSpPr>
      <dsp:spPr>
        <a:xfrm>
          <a:off x="6853381" y="1496643"/>
          <a:ext cx="2135730" cy="1281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i="0" kern="1200" dirty="0"/>
            <a:t>Yhteistyössä Saku ry:n, verkoston kanssa kehitetty toimia asuntolan yhteisöllisyyden lisäämiseksi.</a:t>
          </a:r>
          <a:br>
            <a:rPr lang="fi-FI" sz="1200" b="0" i="0" kern="1200" dirty="0"/>
          </a:br>
          <a:endParaRPr lang="en-US" sz="1200" kern="1200" dirty="0"/>
        </a:p>
      </dsp:txBody>
      <dsp:txXfrm>
        <a:off x="6853381" y="1496643"/>
        <a:ext cx="2135730" cy="1281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93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7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2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3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41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25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56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6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4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02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kpedu.fi/hymy-hank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edu.fi/opiskelijalle/opiskelijan-vaikutusmahdollisuudet" TargetMode="External"/><Relationship Id="rId2" Type="http://schemas.openxmlformats.org/officeDocument/2006/relationships/hyperlink" Target="https://www.kpedu.fi/docs/default-source/projektisivustot/tukipolku/opiskelijakunnan-opas-2022-v.pdf?sfvrsn=d75e7fb2_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kpedu.fi/docs/default-source/varustamo/opiskelijan-kokkola.pdf?sfvrsn=6aba6eb2_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asuntolaohjaajat.net/2024/06/asuntolaohjauksen-paivat-13-14-6-2024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kpedu.fi/docs/default-source/3k/amisgaala-kpedussa.pdf?sfvrsn=c4a124b2_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27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7DAB31-3CB1-BAB8-342E-45C2FA820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07" y="702870"/>
            <a:ext cx="5614993" cy="3181350"/>
          </a:xfrm>
        </p:spPr>
        <p:txBody>
          <a:bodyPr anchor="b">
            <a:normAutofit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3250D8E-6378-0B94-EABF-3F175ABE3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06" y="5263237"/>
            <a:ext cx="5614993" cy="1104901"/>
          </a:xfrm>
        </p:spPr>
        <p:txBody>
          <a:bodyPr anchor="t">
            <a:normAutofit/>
          </a:bodyPr>
          <a:lstStyle/>
          <a:p>
            <a:endParaRPr lang="fi-FI" dirty="0"/>
          </a:p>
        </p:txBody>
      </p:sp>
      <p:cxnSp>
        <p:nvCxnSpPr>
          <p:cNvPr id="43" name="Straight Connector 29">
            <a:extLst>
              <a:ext uri="{FF2B5EF4-FFF2-40B4-BE49-F238E27FC236}">
                <a16:creationId xmlns:a16="http://schemas.microsoft.com/office/drawing/2014/main" id="{82A1AB15-495E-4EE0-98F0-89DD89CD1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31">
            <a:extLst>
              <a:ext uri="{FF2B5EF4-FFF2-40B4-BE49-F238E27FC236}">
                <a16:creationId xmlns:a16="http://schemas.microsoft.com/office/drawing/2014/main" id="{74EEBF2A-B7AF-4EC9-B6F7-BF425E70A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FF00C3DF-187A-6531-AF49-91574229C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4917425"/>
            <a:ext cx="5819775" cy="11049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CB79963-2494-7219-954E-91CCAF77D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4" y="489854"/>
            <a:ext cx="11353447" cy="3394366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3CF6E7A5-07BC-9631-FD5D-533DFB309808}"/>
              </a:ext>
            </a:extLst>
          </p:cNvPr>
          <p:cNvSpPr txBox="1"/>
          <p:nvPr/>
        </p:nvSpPr>
        <p:spPr>
          <a:xfrm>
            <a:off x="6791546" y="5285209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4"/>
              </a:rPr>
              <a:t>https://www.kpedu.fi/hymy-hanke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160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5A1411-0C46-4437-890D-A6FADAA9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07" y="489855"/>
            <a:ext cx="11147071" cy="1503659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48BEF0-CA9C-2F36-9432-7F8FE7311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07" y="738102"/>
            <a:ext cx="10760586" cy="1117458"/>
          </a:xfrm>
        </p:spPr>
        <p:txBody>
          <a:bodyPr anchor="ctr">
            <a:normAutofit/>
          </a:bodyPr>
          <a:lstStyle/>
          <a:p>
            <a:r>
              <a:rPr lang="fi-FI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Toiminta jatkuu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F8EA504-09A1-8389-170F-9252C733D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9120" y="2236525"/>
            <a:ext cx="4862473" cy="3894645"/>
          </a:xfrm>
        </p:spPr>
        <p:txBody>
          <a:bodyPr anchor="ctr">
            <a:normAutofit/>
          </a:bodyPr>
          <a:lstStyle/>
          <a:p>
            <a:r>
              <a:rPr lang="fi-FI" dirty="0"/>
              <a:t>Tutor- ja opiskelijakuntatoiminta jatkuu ja niitä kehitetään edelleen.</a:t>
            </a:r>
          </a:p>
          <a:p>
            <a:r>
              <a:rPr lang="fi-FI" dirty="0"/>
              <a:t>Amisgaala toiminta jatkuu omana toimintana edelleen samoin hyvinvointi- ja harrastemessut. </a:t>
            </a:r>
          </a:p>
          <a:p>
            <a:r>
              <a:rPr lang="fi-FI" dirty="0"/>
              <a:t>Asuntolanohjaajat kehittävät toimintaansa edelleen omissa asuntolaohjaajien kokouksissa.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0D858-9844-4B2A-9D38-77BD00EC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C76D6DF2-B4BC-6FCF-3C64-F175B790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8319" r="19929" b="2"/>
          <a:stretch/>
        </p:blipFill>
        <p:spPr>
          <a:xfrm>
            <a:off x="479414" y="1993515"/>
            <a:ext cx="5513221" cy="437462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199351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18025D-200B-4542-8AF9-7D9B2FFE6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9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45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2EE356-A629-4F1A-9BAD-E21B3B10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B7ED41-F3D7-4286-AD0B-B4A216D7E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10" y="489853"/>
            <a:ext cx="3990149" cy="585810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91E3A2-96A0-AD7F-38B0-CC098E78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55" y="976152"/>
            <a:ext cx="3555211" cy="5024920"/>
          </a:xfrm>
        </p:spPr>
        <p:txBody>
          <a:bodyPr anchor="ctr">
            <a:normAutofit/>
          </a:bodyPr>
          <a:lstStyle/>
          <a:p>
            <a:r>
              <a:rPr lang="fi-FI" sz="4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TAVOITTEET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17483B-E60B-4F41-9448-D757B9FCD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B44B66-1945-4638-8E9A-4F49493D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814A82B5-EF29-407A-3F49-F0AECF16A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223700"/>
              </p:ext>
            </p:extLst>
          </p:nvPr>
        </p:nvGraphicFramePr>
        <p:xfrm>
          <a:off x="4796496" y="636527"/>
          <a:ext cx="6833175" cy="5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0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18D5F1-911E-4BCF-9AF0-F3A54D7C0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84EE41-863A-4DE9-9A51-4F014D68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416" y="485369"/>
            <a:ext cx="11147071" cy="246083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FD5E35-5135-4333-F3B0-AA5C7FEC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0"/>
            <a:ext cx="10361960" cy="1493871"/>
          </a:xfrm>
        </p:spPr>
        <p:txBody>
          <a:bodyPr>
            <a:normAutofit/>
          </a:bodyPr>
          <a:lstStyle/>
          <a:p>
            <a:r>
              <a:rPr lang="fi-FI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TOIMENPITEET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850E05-3320-4817-99CE-D56547FCA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990BBA-8A0B-4EF5-A122-0815DEC19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A9946C-C93A-4350-AC54-937723F6B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9944083-A6A1-B097-12BB-AA483BBB6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407310"/>
              </p:ext>
            </p:extLst>
          </p:nvPr>
        </p:nvGraphicFramePr>
        <p:xfrm>
          <a:off x="482600" y="3098800"/>
          <a:ext cx="11143887" cy="277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898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59501-9E04-69E9-63AE-6AEFF181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720996"/>
          </a:xfrm>
        </p:spPr>
        <p:txBody>
          <a:bodyPr/>
          <a:lstStyle/>
          <a:p>
            <a:r>
              <a:rPr lang="fi-FI" sz="3200" b="1" dirty="0"/>
              <a:t>Tutor- ja verso-toiminta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839E3B-9E88-4C36-03EE-B8A307DF2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897812"/>
            <a:ext cx="10506991" cy="3981780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dirty="0"/>
              <a:t>Tutor- ja </a:t>
            </a:r>
            <a:r>
              <a:rPr lang="fi-FI" sz="2400" dirty="0" err="1"/>
              <a:t>opiskelijakunta</a:t>
            </a:r>
            <a:r>
              <a:rPr lang="fi-FI" sz="2400" dirty="0"/>
              <a:t> toimii ja osallistuminen niihin on </a:t>
            </a:r>
            <a:r>
              <a:rPr lang="fi-FI" sz="2400" dirty="0" err="1"/>
              <a:t>opinnollistettu</a:t>
            </a:r>
            <a:r>
              <a:rPr lang="fi-FI" sz="24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dirty="0"/>
              <a:t>Tutor-toiminta jakaantuu tutorina toimimiseen ja asiantuntijatutorina toimiseen.</a:t>
            </a:r>
          </a:p>
          <a:p>
            <a:r>
              <a:rPr lang="fi-FI" dirty="0"/>
              <a:t>Tutor-toiminta on ollut säännöllistä ja uusia tutoreita on koulutettu myös asiantuntijatutoreita mm. kansainvälisyystutoreita.</a:t>
            </a:r>
          </a:p>
          <a:p>
            <a:r>
              <a:rPr lang="fi-FI" dirty="0"/>
              <a:t>On myös pilotoitu vertaissovittelua ja suunniteltu sen vakiinnuttamista.</a:t>
            </a:r>
          </a:p>
          <a:p>
            <a:r>
              <a:rPr lang="fi-FI" sz="2400" b="0" i="0" dirty="0"/>
              <a:t>Järjestetty Verso-koulutusta ja Verso-ohjausta.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792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28CB0D-54F2-CD2E-6F0C-A8B1EE72F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1915064"/>
            <a:ext cx="10506991" cy="60385"/>
          </a:xfrm>
        </p:spPr>
        <p:txBody>
          <a:bodyPr/>
          <a:lstStyle/>
          <a:p>
            <a:r>
              <a:rPr lang="fi-FI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Opiskelijakuntatoimintaa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DEA419A-8B46-D9DA-0A4A-6DF31F05E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30" y="2078967"/>
            <a:ext cx="10653161" cy="3800626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dirty="0"/>
              <a:t>Opiskelijakunnat ovat kussakin toimipaikassa ja niiden yhteinen opiskelijakunnan hallitus toimii.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dirty="0"/>
              <a:t>Opiskelijakuntatoiminnan opas on tehty.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b="0" i="0" dirty="0">
                <a:hlinkClick r:id="rId2"/>
              </a:rPr>
              <a:t>Opiskelijakuntatoiminnan opas</a:t>
            </a:r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/>
              <a:t>Opiskelijakunnan</a:t>
            </a:r>
            <a:r>
              <a:rPr lang="en-US" sz="2400" dirty="0"/>
              <a:t> </a:t>
            </a:r>
            <a:r>
              <a:rPr lang="en-US" sz="2400" dirty="0" err="1"/>
              <a:t>markkinointia</a:t>
            </a:r>
            <a:r>
              <a:rPr lang="en-US" sz="2400" dirty="0"/>
              <a:t> on </a:t>
            </a:r>
            <a:r>
              <a:rPr lang="en-US" sz="2400" dirty="0" err="1"/>
              <a:t>tehostettu</a:t>
            </a:r>
            <a:r>
              <a:rPr lang="en-US" sz="2400" dirty="0"/>
              <a:t> ja </a:t>
            </a:r>
            <a:r>
              <a:rPr lang="en-US" sz="2400" dirty="0" err="1"/>
              <a:t>tehty</a:t>
            </a:r>
            <a:r>
              <a:rPr lang="en-US" sz="2400" dirty="0"/>
              <a:t> video. </a:t>
            </a:r>
            <a:r>
              <a:rPr lang="en-US" sz="2400" dirty="0">
                <a:hlinkClick r:id="rId3"/>
              </a:rPr>
              <a:t>https://www.kpedu.fi/opiskelijalle/opiskelijan-vaikutusmahdollisuudet</a:t>
            </a:r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b="0" i="0" dirty="0">
                <a:hlinkClick r:id="rId4"/>
              </a:rPr>
              <a:t>Opiskelijan Kokkola</a:t>
            </a:r>
            <a:r>
              <a:rPr lang="fi-FI" sz="2400" b="0" i="0" dirty="0"/>
              <a:t> </a:t>
            </a:r>
            <a:endParaRPr lang="en-US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393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29A2677B-B587-7B52-8D1E-B2AA4AF33805}"/>
              </a:ext>
            </a:extLst>
          </p:cNvPr>
          <p:cNvSpPr txBox="1"/>
          <p:nvPr/>
        </p:nvSpPr>
        <p:spPr>
          <a:xfrm>
            <a:off x="992038" y="751344"/>
            <a:ext cx="814980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Opiskelijoiden hyvinvointia ja opintoihin sitoutumista on edistetty luomalla edellytyksiä opiskelijoiden osallisuuteen perustuvaan toimintaan. Toimipaikkojen opiskelijakuntien ja Keko ry:n välinen yhteistyö on ollut jatkuvaa. Keko ry:n jäsenet ovat muun muassa esitelleet yhdistyksen toimintaa opiskelijoille, osallistuneet yhteisöllisiin tapahtumiin; kuten esim. </a:t>
            </a:r>
            <a:r>
              <a:rPr lang="fi-FI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Kpedun</a:t>
            </a:r>
            <a: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Hyvinvointimessuille, ottaneet kantaa opiskelijoiden hyvinvointiin liittyviin asioihin ja nimenneet jäsenet Kokkolan kaupungin nuorisovaltuustoon.  </a:t>
            </a:r>
          </a:p>
          <a:p>
            <a:r>
              <a:rPr lang="fi-FI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 </a:t>
            </a:r>
            <a: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endParaRPr lang="fi-FI" sz="1800" dirty="0"/>
          </a:p>
          <a:p>
            <a: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Opiskelijakunnassa on useamman vuoden ajan edistetty sellaisia toimia, joilla eri alojen opiskelijoiden näkemykset ja kannanotot tulisivat kuulluksi nykyistäkin paremmin ja laajemman joukon voimin. Teollisuuden ja logistiikan, liiketalouden, kone- ja tuotantotekniikan, auto- ja logistiikan, hyvinvointialojen sekä </a:t>
            </a:r>
            <a:r>
              <a:rPr lang="fi-FI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medialalla</a:t>
            </a:r>
            <a: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toimialoilla järjestettiin opiskelijoiden toiveita kokoavia </a:t>
            </a:r>
            <a:r>
              <a:rPr lang="fi-FI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OpiskelijaFoorumi</a:t>
            </a:r>
            <a:r>
              <a:rPr lang="fi-FI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 </a:t>
            </a:r>
          </a:p>
          <a:p>
            <a:endParaRPr lang="fi-FI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i-FI" sz="1800" dirty="0"/>
              <a:t>Opiskelijafoorumeita on pilotoitu. Näissä opiskelijat Ilmoittivat mitä voisi alalla kehittää post.it lapuilla yhteisissä kokouksissa henkilökunnan ja hanketoimijoiden kanssa. Hankittu sohva, mikro, jääkaappi ja pelejä opiskelijoiden toiveide</a:t>
            </a:r>
            <a:r>
              <a:rPr lang="fi-FI" dirty="0"/>
              <a:t>n mukaisesti.</a:t>
            </a:r>
          </a:p>
          <a:p>
            <a:endParaRPr lang="fi-FI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2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1300641-90AC-5F24-564A-90F86641D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07" y="702870"/>
            <a:ext cx="5614993" cy="13070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Opittu toisilta ja tehty yhdessä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69D6038-BCF9-49BA-B765-CD489D0BB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596" y="2191003"/>
            <a:ext cx="5509403" cy="4040161"/>
          </a:xfrm>
        </p:spPr>
        <p:txBody>
          <a:bodyPr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b="0" i="0" dirty="0"/>
              <a:t>Tutustuttu Saku ry:n ja muiden koulutuksen järjestäjien vaikuttamisen malleihin.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b="0" i="0" dirty="0"/>
              <a:t>Osallistuttu hankkeen </a:t>
            </a:r>
            <a:r>
              <a:rPr lang="fi-FI" sz="2000" b="0" i="0" dirty="0" err="1"/>
              <a:t>teams</a:t>
            </a:r>
            <a:r>
              <a:rPr lang="fi-FI" sz="2000" b="0" i="0" dirty="0"/>
              <a:t>-kokouksiin sekä Äänekosken tapahtumaan ja </a:t>
            </a:r>
            <a:r>
              <a:rPr lang="fi-FI" sz="2000" b="0" i="0" dirty="0" err="1"/>
              <a:t>Amistamo</a:t>
            </a:r>
            <a:r>
              <a:rPr lang="fi-FI" sz="2000" b="0" i="0" dirty="0"/>
              <a:t>-tapahtumaan.</a:t>
            </a:r>
            <a:endParaRPr lang="en-US" sz="2000" dirty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000" b="0" i="0" dirty="0"/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b="0" i="0" dirty="0"/>
              <a:t>Järjestetty tapahtumia yhdessä opiskelijoiden kanssa. Mm. hyvinvointimessut, liikuntapäiviä ja harrastepäiviä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000" dirty="0"/>
          </a:p>
          <a:p>
            <a:pPr>
              <a:lnSpc>
                <a:spcPct val="90000"/>
              </a:lnSpc>
            </a:pPr>
            <a:endParaRPr lang="fi-FI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A1AB15-495E-4EE0-98F0-89DD89CD1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019233BC-1EC2-29D0-4126-30EB152858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85829" y="670904"/>
            <a:ext cx="4716338" cy="551618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EEBF2A-B7AF-4EC9-B6F7-BF425E70A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84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61898CEF-A8A2-63CF-0E40-C39A8E713C59}"/>
              </a:ext>
            </a:extLst>
          </p:cNvPr>
          <p:cNvSpPr txBox="1"/>
          <p:nvPr/>
        </p:nvSpPr>
        <p:spPr>
          <a:xfrm>
            <a:off x="345057" y="517586"/>
            <a:ext cx="696151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b="1" i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Asuntolatoiminnan kehittäminen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000" b="1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b="0" i="0" dirty="0"/>
              <a:t>Kehitetty asuntoloiden yhteisöllisyyttä erilaisten tapahtumien ja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b="0" i="0" dirty="0"/>
              <a:t>koulutusten ja työnohjauksen avulla.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b="0" i="0" dirty="0"/>
              <a:t>Mm. Kokkolassa järjestettiin valtakunnalliset asuntolanohjaajapäivät kesäkuussa 2024 </a:t>
            </a:r>
            <a:r>
              <a:rPr lang="fi-FI" sz="1400" b="0" i="0" dirty="0">
                <a:hlinkClick r:id="rId2"/>
              </a:rPr>
              <a:t>https://www.asuntolaohjaajat.net/2024/06/asuntolaohjauksen-paivat-13-14-6-2024/</a:t>
            </a:r>
            <a:endParaRPr lang="fi-FI" sz="1400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800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800" b="0" i="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F82724A-68D1-8618-447A-5582D9662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43" y="3359793"/>
            <a:ext cx="5829600" cy="29148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EF9B52C-93F6-4564-3049-A959F258FB0A}"/>
              </a:ext>
            </a:extLst>
          </p:cNvPr>
          <p:cNvSpPr txBox="1"/>
          <p:nvPr/>
        </p:nvSpPr>
        <p:spPr>
          <a:xfrm>
            <a:off x="7496354" y="1630392"/>
            <a:ext cx="3985403" cy="353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500"/>
              </a:spcAft>
            </a:pPr>
            <a: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9.30-10.15 Tervetuloa</a:t>
            </a:r>
            <a:b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Rehtori Nina Sundström </a:t>
            </a:r>
            <a:b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SAKU ry terveiset, Elisa Brusila ja Maria Käkelä</a:t>
            </a:r>
            <a:b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Aluehallintovirastojen ja Opetushallituksen terveiset </a:t>
            </a:r>
            <a:b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Hanke-esittelyjä, Anne Eteläaho </a:t>
            </a:r>
            <a:b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Asumisen ABC, </a:t>
            </a:r>
            <a:r>
              <a:rPr lang="fi-FI" sz="12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Triin</a:t>
            </a:r>
            <a: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Vares</a:t>
            </a:r>
          </a:p>
          <a:p>
            <a:pPr algn="l">
              <a:spcAft>
                <a:spcPts val="1500"/>
              </a:spcAft>
            </a:pPr>
            <a: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10.15-11.30 Laadukas Asuntolatyö: Paneelikeskustelu </a:t>
            </a:r>
          </a:p>
          <a:p>
            <a:pPr algn="l">
              <a:spcAft>
                <a:spcPts val="1500"/>
              </a:spcAft>
            </a:pPr>
            <a: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11.30-13.00 Lounas, Ravintola Pikku Menuetti </a:t>
            </a:r>
          </a:p>
          <a:p>
            <a:pPr algn="l">
              <a:spcAft>
                <a:spcPts val="1500"/>
              </a:spcAft>
            </a:pPr>
            <a: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13.00-15.00 Työpajat (Työpajojen välissä kahvit)</a:t>
            </a:r>
            <a:b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Verkostoituminen ja hyvät käytänteet, Tommi Lapinjoki, Kpedu</a:t>
            </a:r>
            <a:b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Johdon paja</a:t>
            </a:r>
            <a:b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Lukion  ja yleissivistävän opetuksen paja </a:t>
            </a:r>
            <a:b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i-FI" sz="12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Ryhmäyttämisen</a:t>
            </a:r>
            <a:r>
              <a:rPr lang="fi-FI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taidot, Matti Kuusela ja Satu Mäkinen, Kpedu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B002577-146F-4CD5-FEB6-D31737E69E9F}"/>
              </a:ext>
            </a:extLst>
          </p:cNvPr>
          <p:cNvSpPr txBox="1"/>
          <p:nvPr/>
        </p:nvSpPr>
        <p:spPr>
          <a:xfrm>
            <a:off x="7075817" y="87207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A</a:t>
            </a:r>
            <a:r>
              <a:rPr lang="fi-FI" sz="1800" b="0" i="0" dirty="0"/>
              <a:t>suntolanohjaajapäivät kesäkuussa 2024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4312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B2B2C4-6CE7-EAEE-8B7C-5B3AA70B1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07" y="702871"/>
            <a:ext cx="5614993" cy="597064"/>
          </a:xfrm>
        </p:spPr>
        <p:txBody>
          <a:bodyPr anchor="b">
            <a:normAutofit fontScale="90000"/>
          </a:bodyPr>
          <a:lstStyle/>
          <a:p>
            <a:r>
              <a:rPr lang="fi-FI" dirty="0" err="1"/>
              <a:t>AmisGaala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12FFF7B-D056-61C5-C2BF-3FAB4067D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06" y="2296886"/>
            <a:ext cx="5614993" cy="3707097"/>
          </a:xfrm>
        </p:spPr>
        <p:txBody>
          <a:bodyPr anchor="t">
            <a:normAutofit/>
          </a:bodyPr>
          <a:lstStyle/>
          <a:p>
            <a:endParaRPr lang="fi-FI" dirty="0">
              <a:hlinkClick r:id="rId2"/>
            </a:endParaRPr>
          </a:p>
          <a:p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A1AB15-495E-4EE0-98F0-89DD89CD1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EF16CA87-F388-EABB-D3C5-A48AD7ACF6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5067" y="670904"/>
            <a:ext cx="3957862" cy="551618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EEBF2A-B7AF-4EC9-B6F7-BF425E70A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40517054-2A6A-763B-2D92-7BD51E0AD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43" y="1299935"/>
            <a:ext cx="5230534" cy="48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52138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AnalogousFromLightSeedLeftStep">
      <a:dk1>
        <a:srgbClr val="000000"/>
      </a:dk1>
      <a:lt1>
        <a:srgbClr val="FFFFFF"/>
      </a:lt1>
      <a:dk2>
        <a:srgbClr val="41242E"/>
      </a:dk2>
      <a:lt2>
        <a:srgbClr val="E2E4E8"/>
      </a:lt2>
      <a:accent1>
        <a:srgbClr val="B49F77"/>
      </a:accent1>
      <a:accent2>
        <a:srgbClr val="BF8A7A"/>
      </a:accent2>
      <a:accent3>
        <a:srgbClr val="CA929C"/>
      </a:accent3>
      <a:accent4>
        <a:srgbClr val="BF7AA3"/>
      </a:accent4>
      <a:accent5>
        <a:srgbClr val="C78DC8"/>
      </a:accent5>
      <a:accent6>
        <a:srgbClr val="A17ABF"/>
      </a:accent6>
      <a:hlink>
        <a:srgbClr val="6981AE"/>
      </a:hlink>
      <a:folHlink>
        <a:srgbClr val="7F7F7F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551</Words>
  <Application>Microsoft Office PowerPoint</Application>
  <PresentationFormat>Laajakuva</PresentationFormat>
  <Paragraphs>60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Ebrima</vt:lpstr>
      <vt:lpstr>Seaford</vt:lpstr>
      <vt:lpstr>LevelVTI</vt:lpstr>
      <vt:lpstr>PowerPoint-esitys</vt:lpstr>
      <vt:lpstr>TAVOITTEET</vt:lpstr>
      <vt:lpstr>TOIMENPITEET</vt:lpstr>
      <vt:lpstr>Tutor- ja verso-toiminta</vt:lpstr>
      <vt:lpstr>Opiskelijakuntatoimintaa</vt:lpstr>
      <vt:lpstr>PowerPoint-esitys</vt:lpstr>
      <vt:lpstr>Opittu toisilta ja tehty yhdessä</vt:lpstr>
      <vt:lpstr>PowerPoint-esitys</vt:lpstr>
      <vt:lpstr>AmisGaala</vt:lpstr>
      <vt:lpstr>Toiminta jatkuu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Anne Eteläaho</dc:creator>
  <cp:lastModifiedBy>Anne Eteläaho</cp:lastModifiedBy>
  <cp:revision>3</cp:revision>
  <dcterms:created xsi:type="dcterms:W3CDTF">2023-03-20T09:30:15Z</dcterms:created>
  <dcterms:modified xsi:type="dcterms:W3CDTF">2025-01-22T08:42:09Z</dcterms:modified>
</cp:coreProperties>
</file>