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5"/>
  </p:notesMasterIdLst>
  <p:handoutMasterIdLst>
    <p:handoutMasterId r:id="rId16"/>
  </p:handoutMasterIdLst>
  <p:sldIdLst>
    <p:sldId id="372" r:id="rId5"/>
    <p:sldId id="2165" r:id="rId6"/>
    <p:sldId id="2167" r:id="rId7"/>
    <p:sldId id="2173" r:id="rId8"/>
    <p:sldId id="2168" r:id="rId9"/>
    <p:sldId id="2169" r:id="rId10"/>
    <p:sldId id="2170" r:id="rId11"/>
    <p:sldId id="2171" r:id="rId12"/>
    <p:sldId id="2166" r:id="rId13"/>
    <p:sldId id="2172" r:id="rId14"/>
  </p:sldIdLst>
  <p:sldSz cx="12192000" cy="6858000"/>
  <p:notesSz cx="6742113" cy="9872663"/>
  <p:embeddedFontLst>
    <p:embeddedFont>
      <p:font typeface="Abadi" panose="020B0604020104020204" pitchFamily="34" charset="0"/>
      <p:regular r:id="rId17"/>
    </p:embeddedFont>
    <p:embeddedFont>
      <p:font typeface="Bebas Neue" panose="020B0000000000000000" pitchFamily="34" charset="0"/>
      <p:regular r:id="rId18"/>
      <p:bold r:id="rId19"/>
    </p:embeddedFont>
    <p:embeddedFont>
      <p:font typeface="Bebas Neue Book" panose="00000500000000000000" pitchFamily="50" charset="0"/>
      <p:regular r:id="rId20"/>
    </p:embeddedFont>
    <p:embeddedFont>
      <p:font typeface="Humanst521 BT" panose="020B0602020204020204" pitchFamily="34" charset="0"/>
      <p:regular r:id="rId21"/>
      <p:bold r:id="rId22"/>
      <p:italic r:id="rId23"/>
      <p:boldItalic r:id="rId24"/>
    </p:embeddedFont>
    <p:embeddedFont>
      <p:font typeface="MS PGothic" panose="020B0600070205080204" pitchFamily="34" charset="-128"/>
      <p:regular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3D83"/>
    <a:srgbClr val="B34188"/>
    <a:srgbClr val="000000"/>
    <a:srgbClr val="3F4D6D"/>
    <a:srgbClr val="F960CE"/>
    <a:srgbClr val="FFFFFF"/>
    <a:srgbClr val="00A4E4"/>
    <a:srgbClr val="008BEF"/>
    <a:srgbClr val="009DDE"/>
    <a:srgbClr val="53B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9F03D1-A091-4957-95FC-3EEA995B03B9}" v="20" dt="2025-04-29T09:50:55.035"/>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1" autoAdjust="0"/>
    <p:restoredTop sz="92714" autoAdjust="0"/>
  </p:normalViewPr>
  <p:slideViewPr>
    <p:cSldViewPr snapToGrid="0">
      <p:cViewPr varScale="1">
        <p:scale>
          <a:sx n="102" d="100"/>
          <a:sy n="102" d="100"/>
        </p:scale>
        <p:origin x="966" y="114"/>
      </p:cViewPr>
      <p:guideLst/>
    </p:cSldViewPr>
  </p:slideViewPr>
  <p:outlineViewPr>
    <p:cViewPr>
      <p:scale>
        <a:sx n="33" d="100"/>
        <a:sy n="33" d="100"/>
      </p:scale>
      <p:origin x="0" y="-636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2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7D4030C0-F383-4046-9890-AEE59605FA86}"/>
              </a:ext>
            </a:extLst>
          </p:cNvPr>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C54EEEF8-EDA3-445E-92DC-DAFD3F248288}"/>
              </a:ext>
            </a:extLst>
          </p:cNvPr>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30686958-94E3-4BF8-A026-18B9910AB045}" type="datetimeFigureOut">
              <a:rPr lang="fi-FI" smtClean="0"/>
              <a:t>19.5.2025</a:t>
            </a:fld>
            <a:endParaRPr lang="fi-FI"/>
          </a:p>
        </p:txBody>
      </p:sp>
      <p:sp>
        <p:nvSpPr>
          <p:cNvPr id="4" name="Alatunnisteen paikkamerkki 3">
            <a:extLst>
              <a:ext uri="{FF2B5EF4-FFF2-40B4-BE49-F238E27FC236}">
                <a16:creationId xmlns:a16="http://schemas.microsoft.com/office/drawing/2014/main" id="{85BF5238-7159-4D5F-93D3-DADA67935F6E}"/>
              </a:ext>
            </a:extLst>
          </p:cNvPr>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C78CF0A5-3476-4532-8B3F-450B91743EE4}"/>
              </a:ext>
            </a:extLst>
          </p:cNvPr>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91988436-372E-4464-BDA3-03FFC19F1BC4}" type="slidenum">
              <a:rPr lang="fi-FI" smtClean="0"/>
              <a:t>‹#›</a:t>
            </a:fld>
            <a:endParaRPr lang="fi-FI"/>
          </a:p>
        </p:txBody>
      </p:sp>
    </p:spTree>
    <p:extLst>
      <p:ext uri="{BB962C8B-B14F-4D97-AF65-F5344CB8AC3E}">
        <p14:creationId xmlns:p14="http://schemas.microsoft.com/office/powerpoint/2010/main" val="1991936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90907214-7F1F-44E0-B564-10EA84C00176}" type="datetimeFigureOut">
              <a:rPr lang="fi-FI" smtClean="0"/>
              <a:t>19.5.2025</a:t>
            </a:fld>
            <a:endParaRPr lang="fi-FI"/>
          </a:p>
        </p:txBody>
      </p:sp>
      <p:sp>
        <p:nvSpPr>
          <p:cNvPr id="4" name="Dian kuvan paikkamerkki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5E870D84-013C-479D-BEBE-BAB6C027A051}" type="slidenum">
              <a:rPr lang="fi-FI" smtClean="0"/>
              <a:t>‹#›</a:t>
            </a:fld>
            <a:endParaRPr lang="fi-FI"/>
          </a:p>
        </p:txBody>
      </p:sp>
    </p:spTree>
    <p:extLst>
      <p:ext uri="{BB962C8B-B14F-4D97-AF65-F5344CB8AC3E}">
        <p14:creationId xmlns:p14="http://schemas.microsoft.com/office/powerpoint/2010/main" val="76363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7.jp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 teksti">
    <p:bg>
      <p:bgPr>
        <a:solidFill>
          <a:schemeClr val="bg1"/>
        </a:solid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32001" y="1145250"/>
            <a:ext cx="10143235" cy="503862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4" name="Otsikko 1">
            <a:extLst>
              <a:ext uri="{FF2B5EF4-FFF2-40B4-BE49-F238E27FC236}">
                <a16:creationId xmlns:a16="http://schemas.microsoft.com/office/drawing/2014/main" id="{5DAD7BC7-AD88-0D2C-2640-60F5D03786C1}"/>
              </a:ext>
            </a:extLst>
          </p:cNvPr>
          <p:cNvSpPr>
            <a:spLocks noGrp="1"/>
          </p:cNvSpPr>
          <p:nvPr>
            <p:ph type="title" hasCustomPrompt="1"/>
          </p:nvPr>
        </p:nvSpPr>
        <p:spPr>
          <a:xfrm>
            <a:off x="432001" y="420914"/>
            <a:ext cx="7625323" cy="443086"/>
          </a:xfrm>
          <a:prstGeom prst="rect">
            <a:avLst/>
          </a:prstGeom>
        </p:spPr>
        <p:txBody>
          <a:bodyPr/>
          <a:lstStyle>
            <a:lvl1pPr>
              <a:defRPr/>
            </a:lvl1pPr>
          </a:lstStyle>
          <a:p>
            <a:r>
              <a:rPr lang="fi-FI" noProof="0" dirty="0"/>
              <a:t>Muokkaa otsikkoa napsauttamalla</a:t>
            </a:r>
            <a:endParaRPr lang="fi-FI" dirty="0"/>
          </a:p>
        </p:txBody>
      </p:sp>
    </p:spTree>
    <p:extLst>
      <p:ext uri="{BB962C8B-B14F-4D97-AF65-F5344CB8AC3E}">
        <p14:creationId xmlns:p14="http://schemas.microsoft.com/office/powerpoint/2010/main" val="1917538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nsainvälinen Kpedu 2023">
    <p:spTree>
      <p:nvGrpSpPr>
        <p:cNvPr id="1" name=""/>
        <p:cNvGrpSpPr/>
        <p:nvPr/>
      </p:nvGrpSpPr>
      <p:grpSpPr>
        <a:xfrm>
          <a:off x="0" y="0"/>
          <a:ext cx="0" cy="0"/>
          <a:chOff x="0" y="0"/>
          <a:chExt cx="0" cy="0"/>
        </a:xfrm>
      </p:grpSpPr>
      <p:pic>
        <p:nvPicPr>
          <p:cNvPr id="4" name="Kuva 3" descr="Meiltä maailmalle (opiskelijoita) 96;&#10;Maailmalta meille (opiskelijoita) 75; Henkilöstön ulkomaan jaksoa: 84; Vierailijoita ulkomailta: 36; Opiskelijoita, joiden äidinkieli muu kuin suomi: 559; Kansainvälistä projektia: 12; Kansainvälistä kumppanimaata: 35.">
            <a:extLst>
              <a:ext uri="{FF2B5EF4-FFF2-40B4-BE49-F238E27FC236}">
                <a16:creationId xmlns:a16="http://schemas.microsoft.com/office/drawing/2014/main" id="{882FDD4B-CD27-9748-646D-69ADFB02B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480"/>
            <a:ext cx="12252960" cy="6918960"/>
          </a:xfrm>
          <a:prstGeom prst="rect">
            <a:avLst/>
          </a:prstGeom>
        </p:spPr>
      </p:pic>
    </p:spTree>
    <p:extLst>
      <p:ext uri="{BB962C8B-B14F-4D97-AF65-F5344CB8AC3E}">
        <p14:creationId xmlns:p14="http://schemas.microsoft.com/office/powerpoint/2010/main" val="75513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ysyttävää?">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E3C42B0-916C-F155-E935-4149C08AD758}"/>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a:stretch/>
        </p:blipFill>
        <p:spPr>
          <a:xfrm>
            <a:off x="157431" y="136524"/>
            <a:ext cx="11862850" cy="6584951"/>
          </a:xfrm>
          <a:prstGeom prst="rect">
            <a:avLst/>
          </a:prstGeom>
        </p:spPr>
      </p:pic>
      <p:grpSp>
        <p:nvGrpSpPr>
          <p:cNvPr id="10" name="Ryhmä 9">
            <a:extLst>
              <a:ext uri="{FF2B5EF4-FFF2-40B4-BE49-F238E27FC236}">
                <a16:creationId xmlns:a16="http://schemas.microsoft.com/office/drawing/2014/main" id="{8860B93F-3E02-4B30-890F-5C26B557A851}"/>
              </a:ext>
            </a:extLst>
          </p:cNvPr>
          <p:cNvGrpSpPr/>
          <p:nvPr userDrawn="1"/>
        </p:nvGrpSpPr>
        <p:grpSpPr>
          <a:xfrm>
            <a:off x="5277677" y="0"/>
            <a:ext cx="6742604" cy="6858000"/>
            <a:chOff x="0" y="0"/>
            <a:chExt cx="12192000" cy="6858000"/>
          </a:xfrm>
          <a:solidFill>
            <a:schemeClr val="accent1"/>
          </a:solidFill>
        </p:grpSpPr>
        <p:sp>
          <p:nvSpPr>
            <p:cNvPr id="12" name="Suorakulmio 11">
              <a:extLst>
                <a:ext uri="{FF2B5EF4-FFF2-40B4-BE49-F238E27FC236}">
                  <a16:creationId xmlns:a16="http://schemas.microsoft.com/office/drawing/2014/main" id="{BE780594-8CEF-439D-8BF1-95403A84B11C}"/>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A68EB883-D25E-40B6-BA8D-F79063A644E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5" name="Kuva 4">
            <a:extLst>
              <a:ext uri="{FF2B5EF4-FFF2-40B4-BE49-F238E27FC236}">
                <a16:creationId xmlns:a16="http://schemas.microsoft.com/office/drawing/2014/main" id="{A83E4C43-5DA2-40B2-FCC6-2DAFCD6C6DB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0" y="266131"/>
            <a:ext cx="2324039" cy="518616"/>
          </a:xfrm>
          <a:prstGeom prst="rect">
            <a:avLst/>
          </a:prstGeom>
        </p:spPr>
      </p:pic>
      <p:sp>
        <p:nvSpPr>
          <p:cNvPr id="6" name="Otsikko 1">
            <a:extLst>
              <a:ext uri="{FF2B5EF4-FFF2-40B4-BE49-F238E27FC236}">
                <a16:creationId xmlns:a16="http://schemas.microsoft.com/office/drawing/2014/main" id="{5B3496D7-F913-24AE-D29C-0ABB4FF2D79A}"/>
              </a:ext>
            </a:extLst>
          </p:cNvPr>
          <p:cNvSpPr txBox="1">
            <a:spLocks/>
          </p:cNvSpPr>
          <p:nvPr userDrawn="1"/>
        </p:nvSpPr>
        <p:spPr>
          <a:xfrm>
            <a:off x="683107" y="2220888"/>
            <a:ext cx="4594570" cy="1870007"/>
          </a:xfrm>
          <a:prstGeom prst="rect">
            <a:avLst/>
          </a:prstGeom>
        </p:spPr>
        <p:txBody>
          <a:bodyPr vert="horz" lIns="0" tIns="0" rIns="0" bIns="0" rtlCol="0" anchor="b">
            <a:noAutofit/>
          </a:bodyPr>
          <a:lstStyle>
            <a:lvl1pPr algn="r" defTabSz="685800" rtl="0" eaLnBrk="1" latinLnBrk="0" hangingPunct="1">
              <a:lnSpc>
                <a:spcPct val="90000"/>
              </a:lnSpc>
              <a:spcBef>
                <a:spcPct val="0"/>
              </a:spcBef>
              <a:buNone/>
              <a:defRPr sz="3375" kern="1200" spc="0" baseline="0">
                <a:solidFill>
                  <a:schemeClr val="accent1"/>
                </a:solidFill>
                <a:latin typeface="+mj-lt"/>
                <a:ea typeface="+mj-ea"/>
                <a:cs typeface="+mj-cs"/>
              </a:defRPr>
            </a:lvl1pPr>
          </a:lstStyle>
          <a:p>
            <a:pPr algn="l"/>
            <a:r>
              <a:rPr lang="fi-FI" sz="6600" dirty="0"/>
              <a:t>Kysymyksiä?</a:t>
            </a:r>
          </a:p>
        </p:txBody>
      </p:sp>
    </p:spTree>
    <p:extLst>
      <p:ext uri="{BB962C8B-B14F-4D97-AF65-F5344CB8AC3E}">
        <p14:creationId xmlns:p14="http://schemas.microsoft.com/office/powerpoint/2010/main" val="2110181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uko">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61270165-9E69-4149-8F6E-5E4E90C0EE79}"/>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4177" y="136525"/>
            <a:ext cx="11886104" cy="6584950"/>
          </a:xfrm>
          <a:prstGeom prst="rect">
            <a:avLst/>
          </a:prstGeom>
        </p:spPr>
      </p:pic>
      <p:grpSp>
        <p:nvGrpSpPr>
          <p:cNvPr id="12" name="Ryhmä 11">
            <a:extLst>
              <a:ext uri="{FF2B5EF4-FFF2-40B4-BE49-F238E27FC236}">
                <a16:creationId xmlns:a16="http://schemas.microsoft.com/office/drawing/2014/main" id="{2178DF7F-76FA-43CE-B12A-598FBBE4E055}"/>
              </a:ext>
            </a:extLst>
          </p:cNvPr>
          <p:cNvGrpSpPr/>
          <p:nvPr userDrawn="1"/>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9412E173-914A-413F-B393-1107B8AB409D}"/>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A4626079-944A-4278-9E9F-D824BECAFC7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2" name="Kuva 1">
            <a:extLst>
              <a:ext uri="{FF2B5EF4-FFF2-40B4-BE49-F238E27FC236}">
                <a16:creationId xmlns:a16="http://schemas.microsoft.com/office/drawing/2014/main" id="{23CBAD48-CCFC-9022-824C-08073086282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0" y="266131"/>
            <a:ext cx="2324039" cy="518616"/>
          </a:xfrm>
          <a:prstGeom prst="rect">
            <a:avLst/>
          </a:prstGeom>
        </p:spPr>
      </p:pic>
      <p:sp>
        <p:nvSpPr>
          <p:cNvPr id="3" name="Otsikko 2">
            <a:extLst>
              <a:ext uri="{FF2B5EF4-FFF2-40B4-BE49-F238E27FC236}">
                <a16:creationId xmlns:a16="http://schemas.microsoft.com/office/drawing/2014/main" id="{F05DB2D6-B843-73A7-7173-F2CEFCDB0806}"/>
              </a:ext>
            </a:extLst>
          </p:cNvPr>
          <p:cNvSpPr>
            <a:spLocks noGrp="1"/>
          </p:cNvSpPr>
          <p:nvPr>
            <p:ph type="title" hasCustomPrompt="1"/>
          </p:nvPr>
        </p:nvSpPr>
        <p:spPr>
          <a:xfrm>
            <a:off x="6997501" y="3289639"/>
            <a:ext cx="4089600" cy="719091"/>
          </a:xfrm>
        </p:spPr>
        <p:txBody>
          <a:bodyPr/>
          <a:lstStyle>
            <a:lvl1pPr algn="ctr">
              <a:defRPr sz="7200" b="1">
                <a:solidFill>
                  <a:schemeClr val="bg1"/>
                </a:solidFill>
              </a:defRPr>
            </a:lvl1pPr>
          </a:lstStyle>
          <a:p>
            <a:r>
              <a:rPr lang="fi-FI" dirty="0"/>
              <a:t>KAHVITAUKO</a:t>
            </a:r>
          </a:p>
        </p:txBody>
      </p:sp>
    </p:spTree>
    <p:extLst>
      <p:ext uri="{BB962C8B-B14F-4D97-AF65-F5344CB8AC3E}">
        <p14:creationId xmlns:p14="http://schemas.microsoft.com/office/powerpoint/2010/main" val="605252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äliotsikko">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61270165-9E69-4149-8F6E-5E4E90C0EE7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4177" y="136525"/>
            <a:ext cx="11886104" cy="6584950"/>
          </a:xfrm>
          <a:prstGeom prst="rect">
            <a:avLst/>
          </a:prstGeom>
        </p:spPr>
      </p:pic>
      <p:grpSp>
        <p:nvGrpSpPr>
          <p:cNvPr id="12" name="Ryhmä 11">
            <a:extLst>
              <a:ext uri="{FF2B5EF4-FFF2-40B4-BE49-F238E27FC236}">
                <a16:creationId xmlns:a16="http://schemas.microsoft.com/office/drawing/2014/main" id="{2178DF7F-76FA-43CE-B12A-598FBBE4E055}"/>
              </a:ext>
            </a:extLst>
          </p:cNvPr>
          <p:cNvGrpSpPr/>
          <p:nvPr userDrawn="1"/>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9412E173-914A-413F-B393-1107B8AB409D}"/>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A4626079-944A-4278-9E9F-D824BECAFC7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2" name="Kuva 1">
            <a:extLst>
              <a:ext uri="{FF2B5EF4-FFF2-40B4-BE49-F238E27FC236}">
                <a16:creationId xmlns:a16="http://schemas.microsoft.com/office/drawing/2014/main" id="{23CBAD48-CCFC-9022-824C-08073086282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0" y="266131"/>
            <a:ext cx="2324039" cy="518616"/>
          </a:xfrm>
          <a:prstGeom prst="rect">
            <a:avLst/>
          </a:prstGeom>
        </p:spPr>
      </p:pic>
      <p:sp>
        <p:nvSpPr>
          <p:cNvPr id="3" name="Otsikko 2">
            <a:extLst>
              <a:ext uri="{FF2B5EF4-FFF2-40B4-BE49-F238E27FC236}">
                <a16:creationId xmlns:a16="http://schemas.microsoft.com/office/drawing/2014/main" id="{4877AA63-0C27-2004-06DF-5FE2E1842EA4}"/>
              </a:ext>
            </a:extLst>
          </p:cNvPr>
          <p:cNvSpPr>
            <a:spLocks noGrp="1"/>
          </p:cNvSpPr>
          <p:nvPr>
            <p:ph type="title" hasCustomPrompt="1"/>
          </p:nvPr>
        </p:nvSpPr>
        <p:spPr>
          <a:xfrm>
            <a:off x="1128910" y="2177648"/>
            <a:ext cx="6742604" cy="787716"/>
          </a:xfrm>
        </p:spPr>
        <p:txBody>
          <a:bodyPr/>
          <a:lstStyle>
            <a:lvl1pPr>
              <a:defRPr sz="7200" b="1">
                <a:solidFill>
                  <a:schemeClr val="bg1"/>
                </a:solidFill>
              </a:defRPr>
            </a:lvl1pPr>
          </a:lstStyle>
          <a:p>
            <a:r>
              <a:rPr lang="fi-FI" noProof="0" dirty="0"/>
              <a:t>otsikko</a:t>
            </a:r>
            <a:endParaRPr lang="fi-FI" dirty="0"/>
          </a:p>
        </p:txBody>
      </p:sp>
    </p:spTree>
    <p:extLst>
      <p:ext uri="{BB962C8B-B14F-4D97-AF65-F5344CB8AC3E}">
        <p14:creationId xmlns:p14="http://schemas.microsoft.com/office/powerpoint/2010/main" val="427319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väliotsikko">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61270165-9E69-4149-8F6E-5E4E90C0EE7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4177" y="106297"/>
            <a:ext cx="11886104" cy="6584950"/>
          </a:xfrm>
          <a:prstGeom prst="rect">
            <a:avLst/>
          </a:prstGeom>
        </p:spPr>
      </p:pic>
      <p:grpSp>
        <p:nvGrpSpPr>
          <p:cNvPr id="12" name="Ryhmä 11">
            <a:extLst>
              <a:ext uri="{FF2B5EF4-FFF2-40B4-BE49-F238E27FC236}">
                <a16:creationId xmlns:a16="http://schemas.microsoft.com/office/drawing/2014/main" id="{2178DF7F-76FA-43CE-B12A-598FBBE4E055}"/>
              </a:ext>
            </a:extLst>
          </p:cNvPr>
          <p:cNvGrpSpPr/>
          <p:nvPr userDrawn="1"/>
        </p:nvGrpSpPr>
        <p:grpSpPr>
          <a:xfrm>
            <a:off x="5277677" y="-30228"/>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9412E173-914A-413F-B393-1107B8AB409D}"/>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A4626079-944A-4278-9E9F-D824BECAFC7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2" name="Kuva 1">
            <a:extLst>
              <a:ext uri="{FF2B5EF4-FFF2-40B4-BE49-F238E27FC236}">
                <a16:creationId xmlns:a16="http://schemas.microsoft.com/office/drawing/2014/main" id="{23CBAD48-CCFC-9022-824C-08073086282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0" y="266131"/>
            <a:ext cx="2324039" cy="518616"/>
          </a:xfrm>
          <a:prstGeom prst="rect">
            <a:avLst/>
          </a:prstGeom>
        </p:spPr>
      </p:pic>
      <p:sp>
        <p:nvSpPr>
          <p:cNvPr id="6" name="Otsikko 2">
            <a:extLst>
              <a:ext uri="{FF2B5EF4-FFF2-40B4-BE49-F238E27FC236}">
                <a16:creationId xmlns:a16="http://schemas.microsoft.com/office/drawing/2014/main" id="{8D4901C1-D59C-1D24-4CC8-D09C70EA8C3F}"/>
              </a:ext>
            </a:extLst>
          </p:cNvPr>
          <p:cNvSpPr>
            <a:spLocks noGrp="1"/>
          </p:cNvSpPr>
          <p:nvPr>
            <p:ph type="title" hasCustomPrompt="1"/>
          </p:nvPr>
        </p:nvSpPr>
        <p:spPr>
          <a:xfrm>
            <a:off x="1527659" y="944581"/>
            <a:ext cx="8374681" cy="827811"/>
          </a:xfrm>
        </p:spPr>
        <p:txBody>
          <a:bodyPr/>
          <a:lstStyle>
            <a:lvl1pPr algn="l">
              <a:defRPr sz="7200" b="1">
                <a:solidFill>
                  <a:schemeClr val="bg1"/>
                </a:solidFill>
              </a:defRPr>
            </a:lvl1pPr>
          </a:lstStyle>
          <a:p>
            <a:r>
              <a:rPr lang="fi-FI" noProof="0" dirty="0"/>
              <a:t>OTSIKKO</a:t>
            </a:r>
            <a:endParaRPr lang="fi-FI" dirty="0"/>
          </a:p>
        </p:txBody>
      </p:sp>
    </p:spTree>
    <p:extLst>
      <p:ext uri="{BB962C8B-B14F-4D97-AF65-F5344CB8AC3E}">
        <p14:creationId xmlns:p14="http://schemas.microsoft.com/office/powerpoint/2010/main" val="494816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väliotsikko">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FE5C4CD-E1C4-9BE3-598C-2F0459496D4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1719" y="136525"/>
            <a:ext cx="11848562" cy="6584950"/>
          </a:xfrm>
          <a:prstGeom prst="rect">
            <a:avLst/>
          </a:prstGeom>
        </p:spPr>
      </p:pic>
      <p:grpSp>
        <p:nvGrpSpPr>
          <p:cNvPr id="12" name="Ryhmä 11">
            <a:extLst>
              <a:ext uri="{FF2B5EF4-FFF2-40B4-BE49-F238E27FC236}">
                <a16:creationId xmlns:a16="http://schemas.microsoft.com/office/drawing/2014/main" id="{2178DF7F-76FA-43CE-B12A-598FBBE4E055}"/>
              </a:ext>
            </a:extLst>
          </p:cNvPr>
          <p:cNvGrpSpPr/>
          <p:nvPr userDrawn="1"/>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9412E173-914A-413F-B393-1107B8AB409D}"/>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A4626079-944A-4278-9E9F-D824BECAFC7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2" name="Kuva 1">
            <a:extLst>
              <a:ext uri="{FF2B5EF4-FFF2-40B4-BE49-F238E27FC236}">
                <a16:creationId xmlns:a16="http://schemas.microsoft.com/office/drawing/2014/main" id="{23CBAD48-CCFC-9022-824C-08073086282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0" y="266131"/>
            <a:ext cx="2324039" cy="518616"/>
          </a:xfrm>
          <a:prstGeom prst="rect">
            <a:avLst/>
          </a:prstGeom>
        </p:spPr>
      </p:pic>
      <p:sp>
        <p:nvSpPr>
          <p:cNvPr id="6" name="Otsikko 5">
            <a:extLst>
              <a:ext uri="{FF2B5EF4-FFF2-40B4-BE49-F238E27FC236}">
                <a16:creationId xmlns:a16="http://schemas.microsoft.com/office/drawing/2014/main" id="{CB5BBCBB-205D-BB52-86CB-1A0833C826C3}"/>
              </a:ext>
            </a:extLst>
          </p:cNvPr>
          <p:cNvSpPr>
            <a:spLocks noGrp="1"/>
          </p:cNvSpPr>
          <p:nvPr>
            <p:ph type="title" hasCustomPrompt="1"/>
          </p:nvPr>
        </p:nvSpPr>
        <p:spPr>
          <a:xfrm>
            <a:off x="1031214" y="1114426"/>
            <a:ext cx="4864762" cy="781050"/>
          </a:xfrm>
        </p:spPr>
        <p:txBody>
          <a:bodyPr/>
          <a:lstStyle>
            <a:lvl1pPr>
              <a:defRPr sz="7200" b="1">
                <a:solidFill>
                  <a:schemeClr val="bg1"/>
                </a:solidFill>
              </a:defRPr>
            </a:lvl1pPr>
          </a:lstStyle>
          <a:p>
            <a:r>
              <a:rPr lang="fi-FI" dirty="0"/>
              <a:t>otsikko</a:t>
            </a:r>
          </a:p>
        </p:txBody>
      </p:sp>
    </p:spTree>
    <p:extLst>
      <p:ext uri="{BB962C8B-B14F-4D97-AF65-F5344CB8AC3E}">
        <p14:creationId xmlns:p14="http://schemas.microsoft.com/office/powerpoint/2010/main" val="1001726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väliotsikko">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61270165-9E69-4149-8F6E-5E4E90C0EE7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4177" y="136525"/>
            <a:ext cx="11886104" cy="6584950"/>
          </a:xfrm>
          <a:prstGeom prst="rect">
            <a:avLst/>
          </a:prstGeom>
        </p:spPr>
      </p:pic>
      <p:grpSp>
        <p:nvGrpSpPr>
          <p:cNvPr id="12" name="Ryhmä 11">
            <a:extLst>
              <a:ext uri="{FF2B5EF4-FFF2-40B4-BE49-F238E27FC236}">
                <a16:creationId xmlns:a16="http://schemas.microsoft.com/office/drawing/2014/main" id="{2178DF7F-76FA-43CE-B12A-598FBBE4E055}"/>
              </a:ext>
            </a:extLst>
          </p:cNvPr>
          <p:cNvGrpSpPr/>
          <p:nvPr userDrawn="1"/>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9412E173-914A-413F-B393-1107B8AB409D}"/>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A4626079-944A-4278-9E9F-D824BECAFC7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2" name="Kuva 1">
            <a:extLst>
              <a:ext uri="{FF2B5EF4-FFF2-40B4-BE49-F238E27FC236}">
                <a16:creationId xmlns:a16="http://schemas.microsoft.com/office/drawing/2014/main" id="{23CBAD48-CCFC-9022-824C-08073086282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0" y="266131"/>
            <a:ext cx="2324039" cy="518616"/>
          </a:xfrm>
          <a:prstGeom prst="rect">
            <a:avLst/>
          </a:prstGeom>
        </p:spPr>
      </p:pic>
      <p:sp>
        <p:nvSpPr>
          <p:cNvPr id="3" name="Otsikko 2">
            <a:extLst>
              <a:ext uri="{FF2B5EF4-FFF2-40B4-BE49-F238E27FC236}">
                <a16:creationId xmlns:a16="http://schemas.microsoft.com/office/drawing/2014/main" id="{7E2FC3DF-F406-463F-F10B-2EB3C369DDA6}"/>
              </a:ext>
            </a:extLst>
          </p:cNvPr>
          <p:cNvSpPr>
            <a:spLocks noGrp="1"/>
          </p:cNvSpPr>
          <p:nvPr>
            <p:ph type="title" hasCustomPrompt="1"/>
          </p:nvPr>
        </p:nvSpPr>
        <p:spPr>
          <a:xfrm>
            <a:off x="864569" y="5060915"/>
            <a:ext cx="3932804" cy="827811"/>
          </a:xfrm>
        </p:spPr>
        <p:txBody>
          <a:bodyPr/>
          <a:lstStyle>
            <a:lvl1pPr>
              <a:defRPr sz="7200" b="1">
                <a:solidFill>
                  <a:schemeClr val="bg1"/>
                </a:solidFill>
              </a:defRPr>
            </a:lvl1pPr>
          </a:lstStyle>
          <a:p>
            <a:r>
              <a:rPr lang="fi-FI" noProof="0" dirty="0"/>
              <a:t>OTSIKKO</a:t>
            </a:r>
            <a:endParaRPr lang="fi-FI" dirty="0"/>
          </a:p>
        </p:txBody>
      </p:sp>
    </p:spTree>
    <p:extLst>
      <p:ext uri="{BB962C8B-B14F-4D97-AF65-F5344CB8AC3E}">
        <p14:creationId xmlns:p14="http://schemas.microsoft.com/office/powerpoint/2010/main" val="292035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väliotsikko">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FE5C4CD-E1C4-9BE3-598C-2F0459496D4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1719" y="136526"/>
            <a:ext cx="11848562" cy="6584950"/>
          </a:xfrm>
          <a:prstGeom prst="rect">
            <a:avLst/>
          </a:prstGeom>
        </p:spPr>
      </p:pic>
      <p:grpSp>
        <p:nvGrpSpPr>
          <p:cNvPr id="12" name="Ryhmä 11">
            <a:extLst>
              <a:ext uri="{FF2B5EF4-FFF2-40B4-BE49-F238E27FC236}">
                <a16:creationId xmlns:a16="http://schemas.microsoft.com/office/drawing/2014/main" id="{2178DF7F-76FA-43CE-B12A-598FBBE4E055}"/>
              </a:ext>
            </a:extLst>
          </p:cNvPr>
          <p:cNvGrpSpPr/>
          <p:nvPr userDrawn="1"/>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9412E173-914A-413F-B393-1107B8AB409D}"/>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A4626079-944A-4278-9E9F-D824BECAFC7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2" name="Kuva 1">
            <a:extLst>
              <a:ext uri="{FF2B5EF4-FFF2-40B4-BE49-F238E27FC236}">
                <a16:creationId xmlns:a16="http://schemas.microsoft.com/office/drawing/2014/main" id="{23CBAD48-CCFC-9022-824C-08073086282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0" y="266131"/>
            <a:ext cx="2324039" cy="518616"/>
          </a:xfrm>
          <a:prstGeom prst="rect">
            <a:avLst/>
          </a:prstGeom>
        </p:spPr>
      </p:pic>
      <p:sp>
        <p:nvSpPr>
          <p:cNvPr id="8" name="Otsikko 7">
            <a:extLst>
              <a:ext uri="{FF2B5EF4-FFF2-40B4-BE49-F238E27FC236}">
                <a16:creationId xmlns:a16="http://schemas.microsoft.com/office/drawing/2014/main" id="{59FEF8E6-321B-D74E-654A-A4DF6EA8DB11}"/>
              </a:ext>
            </a:extLst>
          </p:cNvPr>
          <p:cNvSpPr>
            <a:spLocks noGrp="1"/>
          </p:cNvSpPr>
          <p:nvPr>
            <p:ph type="title" hasCustomPrompt="1"/>
          </p:nvPr>
        </p:nvSpPr>
        <p:spPr>
          <a:xfrm>
            <a:off x="736958" y="906439"/>
            <a:ext cx="3263541" cy="855127"/>
          </a:xfrm>
        </p:spPr>
        <p:txBody>
          <a:bodyPr/>
          <a:lstStyle>
            <a:lvl1pPr>
              <a:defRPr sz="7200" b="1">
                <a:solidFill>
                  <a:schemeClr val="bg1"/>
                </a:solidFill>
              </a:defRPr>
            </a:lvl1pPr>
          </a:lstStyle>
          <a:p>
            <a:r>
              <a:rPr lang="fi-FI" dirty="0"/>
              <a:t>OTSIKKO</a:t>
            </a:r>
          </a:p>
        </p:txBody>
      </p:sp>
    </p:spTree>
    <p:extLst>
      <p:ext uri="{BB962C8B-B14F-4D97-AF65-F5344CB8AC3E}">
        <p14:creationId xmlns:p14="http://schemas.microsoft.com/office/powerpoint/2010/main" val="403826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väliotsikko">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FE5C4CD-E1C4-9BE3-598C-2F0459496D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71719" y="136526"/>
            <a:ext cx="11848562" cy="6584950"/>
          </a:xfrm>
          <a:prstGeom prst="rect">
            <a:avLst/>
          </a:prstGeom>
        </p:spPr>
      </p:pic>
      <p:grpSp>
        <p:nvGrpSpPr>
          <p:cNvPr id="12" name="Ryhmä 11">
            <a:extLst>
              <a:ext uri="{FF2B5EF4-FFF2-40B4-BE49-F238E27FC236}">
                <a16:creationId xmlns:a16="http://schemas.microsoft.com/office/drawing/2014/main" id="{2178DF7F-76FA-43CE-B12A-598FBBE4E055}"/>
              </a:ext>
            </a:extLst>
          </p:cNvPr>
          <p:cNvGrpSpPr/>
          <p:nvPr userDrawn="1"/>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9412E173-914A-413F-B393-1107B8AB409D}"/>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A4626079-944A-4278-9E9F-D824BECAFC7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3" name="Otsikko 2">
            <a:extLst>
              <a:ext uri="{FF2B5EF4-FFF2-40B4-BE49-F238E27FC236}">
                <a16:creationId xmlns:a16="http://schemas.microsoft.com/office/drawing/2014/main" id="{F1924121-4F85-55F9-0A31-15372F8B170A}"/>
              </a:ext>
            </a:extLst>
          </p:cNvPr>
          <p:cNvSpPr>
            <a:spLocks noGrp="1"/>
          </p:cNvSpPr>
          <p:nvPr>
            <p:ph type="title" hasCustomPrompt="1"/>
          </p:nvPr>
        </p:nvSpPr>
        <p:spPr>
          <a:xfrm>
            <a:off x="8139857" y="4261899"/>
            <a:ext cx="2805668" cy="443086"/>
          </a:xfrm>
        </p:spPr>
        <p:txBody>
          <a:bodyPr/>
          <a:lstStyle>
            <a:lvl1pPr>
              <a:defRPr sz="7200" b="1">
                <a:solidFill>
                  <a:schemeClr val="bg1"/>
                </a:solidFill>
              </a:defRPr>
            </a:lvl1pPr>
          </a:lstStyle>
          <a:p>
            <a:r>
              <a:rPr lang="fi-FI" dirty="0"/>
              <a:t>OTSIKKO</a:t>
            </a:r>
          </a:p>
        </p:txBody>
      </p:sp>
      <p:pic>
        <p:nvPicPr>
          <p:cNvPr id="7" name="Kuva 6">
            <a:extLst>
              <a:ext uri="{FF2B5EF4-FFF2-40B4-BE49-F238E27FC236}">
                <a16:creationId xmlns:a16="http://schemas.microsoft.com/office/drawing/2014/main" id="{AF5952F5-A4B2-3407-016C-5CC21F5048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1" y="207848"/>
            <a:ext cx="2324039" cy="518616"/>
          </a:xfrm>
          <a:prstGeom prst="rect">
            <a:avLst/>
          </a:prstGeom>
        </p:spPr>
      </p:pic>
    </p:spTree>
    <p:extLst>
      <p:ext uri="{BB962C8B-B14F-4D97-AF65-F5344CB8AC3E}">
        <p14:creationId xmlns:p14="http://schemas.microsoft.com/office/powerpoint/2010/main" val="386057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unastau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A8CB22CD-23B1-4284-BBD7-E0CCD2B789D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150919" y="136526"/>
            <a:ext cx="11869362" cy="6584951"/>
          </a:xfrm>
          <a:prstGeom prst="rect">
            <a:avLst/>
          </a:prstGeom>
        </p:spPr>
      </p:pic>
      <p:sp>
        <p:nvSpPr>
          <p:cNvPr id="2" name="Otsikk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547564" y="3705020"/>
            <a:ext cx="5085651" cy="1870007"/>
          </a:xfrm>
          <a:prstGeom prst="rect">
            <a:avLst/>
          </a:prstGeom>
        </p:spPr>
        <p:txBody>
          <a:bodyPr rtlCol="0" anchor="b"/>
          <a:lstStyle>
            <a:lvl1pPr algn="r">
              <a:defRPr sz="6600">
                <a:solidFill>
                  <a:schemeClr val="accent1"/>
                </a:solidFill>
              </a:defRPr>
            </a:lvl1pPr>
          </a:lstStyle>
          <a:p>
            <a:pPr rtl="0"/>
            <a:r>
              <a:rPr lang="fi-FI" noProof="0" dirty="0"/>
              <a:t>Lounastauko</a:t>
            </a:r>
          </a:p>
        </p:txBody>
      </p:sp>
      <p:sp>
        <p:nvSpPr>
          <p:cNvPr id="3" name="Alaotsikk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6534667" y="5711550"/>
            <a:ext cx="5085651" cy="691666"/>
          </a:xfrm>
          <a:prstGeom prst="rect">
            <a:avLst/>
          </a:prstGeom>
        </p:spPr>
        <p:txBody>
          <a:bodyPr rtlCol="0"/>
          <a:lstStyle>
            <a:lvl1pPr marL="0" indent="0" algn="r">
              <a:buNone/>
              <a:defRPr sz="2400" b="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Jatketaan klo 12.00</a:t>
            </a:r>
          </a:p>
        </p:txBody>
      </p:sp>
      <p:grpSp>
        <p:nvGrpSpPr>
          <p:cNvPr id="10" name="Ryhmä 9">
            <a:extLst>
              <a:ext uri="{FF2B5EF4-FFF2-40B4-BE49-F238E27FC236}">
                <a16:creationId xmlns:a16="http://schemas.microsoft.com/office/drawing/2014/main" id="{CFCB7E69-3597-4E73-8437-F1CD58A7462A}"/>
              </a:ext>
            </a:extLst>
          </p:cNvPr>
          <p:cNvGrpSpPr/>
          <p:nvPr userDrawn="1"/>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471DF54B-AAD8-4DF8-9134-00A2919CF38A}"/>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3988A211-59C4-4646-B373-DF8EF178A07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4" name="Kuva 3">
            <a:extLst>
              <a:ext uri="{FF2B5EF4-FFF2-40B4-BE49-F238E27FC236}">
                <a16:creationId xmlns:a16="http://schemas.microsoft.com/office/drawing/2014/main" id="{1B826508-A53A-727D-37CF-F468ACC94EEA}"/>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42690" y="266131"/>
            <a:ext cx="2324039" cy="518616"/>
          </a:xfrm>
          <a:prstGeom prst="rect">
            <a:avLst/>
          </a:prstGeom>
        </p:spPr>
      </p:pic>
    </p:spTree>
    <p:extLst>
      <p:ext uri="{BB962C8B-B14F-4D97-AF65-F5344CB8AC3E}">
        <p14:creationId xmlns:p14="http://schemas.microsoft.com/office/powerpoint/2010/main" val="391145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4609147" y="432000"/>
            <a:ext cx="2828883" cy="1034193"/>
          </a:xfrm>
          <a:prstGeom prst="rect">
            <a:avLst/>
          </a:prstGeom>
        </p:spPr>
        <p:txBody>
          <a:bodyPr rtlCol="0"/>
          <a:lstStyle>
            <a:lvl1pPr>
              <a:defRPr>
                <a:solidFill>
                  <a:srgbClr val="00B3F0"/>
                </a:solidFill>
                <a:latin typeface="Bebas Neue Book" panose="00000500000000000000" pitchFamily="50" charset="0"/>
              </a:defRPr>
            </a:lvl1pPr>
          </a:lstStyle>
          <a:p>
            <a:pPr rtl="0"/>
            <a:r>
              <a:rPr lang="fi-FI" noProof="0" dirty="0"/>
              <a:t>Muokkaa otsikkoa napsauttamalla</a:t>
            </a:r>
          </a:p>
        </p:txBody>
      </p:sp>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609146" y="1891862"/>
            <a:ext cx="6135055" cy="429938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9" name="Kuvan paikkamerkki 15">
            <a:extLst>
              <a:ext uri="{FF2B5EF4-FFF2-40B4-BE49-F238E27FC236}">
                <a16:creationId xmlns:a16="http://schemas.microsoft.com/office/drawing/2014/main" id="{959B4E0E-AC26-40E2-BD94-D456CD3029BE}"/>
              </a:ext>
            </a:extLst>
          </p:cNvPr>
          <p:cNvSpPr>
            <a:spLocks noGrp="1"/>
          </p:cNvSpPr>
          <p:nvPr>
            <p:ph type="pic" sz="quarter" idx="42"/>
          </p:nvPr>
        </p:nvSpPr>
        <p:spPr>
          <a:xfrm>
            <a:off x="146053" y="136525"/>
            <a:ext cx="4102097" cy="6584950"/>
          </a:xfrm>
          <a:prstGeom prst="rect">
            <a:avLst/>
          </a:prstGeom>
          <a:no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en-US" noProof="0"/>
              <a:t>Click icon to add picture</a:t>
            </a:r>
            <a:endParaRPr lang="fi-FI" noProof="0" dirty="0"/>
          </a:p>
        </p:txBody>
      </p:sp>
      <p:grpSp>
        <p:nvGrpSpPr>
          <p:cNvPr id="7" name="Ryhmä 6">
            <a:extLst>
              <a:ext uri="{FF2B5EF4-FFF2-40B4-BE49-F238E27FC236}">
                <a16:creationId xmlns:a16="http://schemas.microsoft.com/office/drawing/2014/main" id="{7C1A8B2D-F01E-45F0-9C25-6D8446D505F9}"/>
              </a:ext>
            </a:extLst>
          </p:cNvPr>
          <p:cNvGrpSpPr/>
          <p:nvPr userDrawn="1"/>
        </p:nvGrpSpPr>
        <p:grpSpPr>
          <a:xfrm>
            <a:off x="134177" y="0"/>
            <a:ext cx="4113973" cy="6858000"/>
            <a:chOff x="0" y="0"/>
            <a:chExt cx="12192000" cy="6858000"/>
          </a:xfrm>
          <a:solidFill>
            <a:schemeClr val="accent1"/>
          </a:solidFill>
        </p:grpSpPr>
        <p:sp>
          <p:nvSpPr>
            <p:cNvPr id="8" name="Suorakulmio 7">
              <a:extLst>
                <a:ext uri="{FF2B5EF4-FFF2-40B4-BE49-F238E27FC236}">
                  <a16:creationId xmlns:a16="http://schemas.microsoft.com/office/drawing/2014/main" id="{0B075A11-FE6D-4ED3-825C-4080417C5D70}"/>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0" name="Suorakulmio 9">
              <a:extLst>
                <a:ext uri="{FF2B5EF4-FFF2-40B4-BE49-F238E27FC236}">
                  <a16:creationId xmlns:a16="http://schemas.microsoft.com/office/drawing/2014/main" id="{64721B47-2679-4C34-8E5B-1FF33E8742BE}"/>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Tree>
    <p:extLst>
      <p:ext uri="{BB962C8B-B14F-4D97-AF65-F5344CB8AC3E}">
        <p14:creationId xmlns:p14="http://schemas.microsoft.com/office/powerpoint/2010/main" val="5077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uva + otsikko + alaotsikko">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1B4EDE33-37F8-4A42-8DDF-23CCBC38B8D9}"/>
              </a:ext>
            </a:extLst>
          </p:cNvPr>
          <p:cNvGrpSpPr/>
          <p:nvPr userDrawn="1"/>
        </p:nvGrpSpPr>
        <p:grpSpPr>
          <a:xfrm>
            <a:off x="5277677" y="0"/>
            <a:ext cx="6742604" cy="6858000"/>
            <a:chOff x="0" y="0"/>
            <a:chExt cx="12192000" cy="6858000"/>
          </a:xfrm>
          <a:solidFill>
            <a:schemeClr val="accent1"/>
          </a:solidFill>
        </p:grpSpPr>
        <p:sp>
          <p:nvSpPr>
            <p:cNvPr id="12" name="Suorakulmio 11">
              <a:extLst>
                <a:ext uri="{FF2B5EF4-FFF2-40B4-BE49-F238E27FC236}">
                  <a16:creationId xmlns:a16="http://schemas.microsoft.com/office/drawing/2014/main" id="{10F79AF8-24C7-44F1-860A-94C9AC6C7565}"/>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EDF6ED0F-7749-4AA8-B40E-B7951960F24C}"/>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4" name="Otsikko 1">
            <a:extLst>
              <a:ext uri="{FF2B5EF4-FFF2-40B4-BE49-F238E27FC236}">
                <a16:creationId xmlns:a16="http://schemas.microsoft.com/office/drawing/2014/main" id="{35810CFA-FEEA-4F81-AB21-5A0396F9C162}"/>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5" name="Alaotsikko 2">
            <a:extLst>
              <a:ext uri="{FF2B5EF4-FFF2-40B4-BE49-F238E27FC236}">
                <a16:creationId xmlns:a16="http://schemas.microsoft.com/office/drawing/2014/main" id="{02ACB603-D7AD-4250-ABD7-57F15788552C}"/>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0D067140-A185-9B36-ED50-C03FF66A54B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934" y="136525"/>
            <a:ext cx="5101743" cy="6571350"/>
          </a:xfrm>
          <a:prstGeom prst="rect">
            <a:avLst/>
          </a:prstGeom>
        </p:spPr>
      </p:pic>
    </p:spTree>
    <p:extLst>
      <p:ext uri="{BB962C8B-B14F-4D97-AF65-F5344CB8AC3E}">
        <p14:creationId xmlns:p14="http://schemas.microsoft.com/office/powerpoint/2010/main" val="2554732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 + otsikko + alaotsikko2">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F1043565-29D9-432A-B78D-606540A0531B}"/>
              </a:ext>
            </a:extLst>
          </p:cNvPr>
          <p:cNvGrpSpPr/>
          <p:nvPr userDrawn="1"/>
        </p:nvGrpSpPr>
        <p:grpSpPr>
          <a:xfrm>
            <a:off x="5277677" y="0"/>
            <a:ext cx="6749223" cy="6858000"/>
            <a:chOff x="0" y="0"/>
            <a:chExt cx="12192000" cy="6858000"/>
          </a:xfrm>
          <a:solidFill>
            <a:schemeClr val="accent1"/>
          </a:solidFill>
        </p:grpSpPr>
        <p:sp>
          <p:nvSpPr>
            <p:cNvPr id="12" name="Suorakulmio 11">
              <a:extLst>
                <a:ext uri="{FF2B5EF4-FFF2-40B4-BE49-F238E27FC236}">
                  <a16:creationId xmlns:a16="http://schemas.microsoft.com/office/drawing/2014/main" id="{E89AFE9D-DBBE-4F60-AC20-74644BC9CBE4}"/>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1A29747F-46F4-4638-98FB-61C980D75458}"/>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4071BF0A-15D3-42AE-978B-19D33E21ACF4}"/>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4DD391C6-8FCD-448B-A869-25EB48EF01BB}"/>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0C317CE3-518B-9358-7CD9-81CE25335E6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33" y="136525"/>
            <a:ext cx="5116544" cy="6584950"/>
          </a:xfrm>
          <a:prstGeom prst="rect">
            <a:avLst/>
          </a:prstGeom>
        </p:spPr>
      </p:pic>
    </p:spTree>
    <p:extLst>
      <p:ext uri="{BB962C8B-B14F-4D97-AF65-F5344CB8AC3E}">
        <p14:creationId xmlns:p14="http://schemas.microsoft.com/office/powerpoint/2010/main" val="4193511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 + otsikko + alaotsikko3">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18FE8A6B-C326-40B0-A6CB-30F26B2DA940}"/>
              </a:ext>
            </a:extLst>
          </p:cNvPr>
          <p:cNvGrpSpPr/>
          <p:nvPr/>
        </p:nvGrpSpPr>
        <p:grpSpPr>
          <a:xfrm>
            <a:off x="5279700" y="0"/>
            <a:ext cx="6726769" cy="6858000"/>
            <a:chOff x="0" y="0"/>
            <a:chExt cx="12192000" cy="6858000"/>
          </a:xfrm>
          <a:solidFill>
            <a:schemeClr val="accent1"/>
          </a:solidFill>
        </p:grpSpPr>
        <p:sp>
          <p:nvSpPr>
            <p:cNvPr id="7" name="Suorakulmio 6">
              <a:extLst>
                <a:ext uri="{FF2B5EF4-FFF2-40B4-BE49-F238E27FC236}">
                  <a16:creationId xmlns:a16="http://schemas.microsoft.com/office/drawing/2014/main" id="{5D21E59C-9C8A-4CE5-85D7-BC7F57A816DF}"/>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Suorakulmio 7">
              <a:extLst>
                <a:ext uri="{FF2B5EF4-FFF2-40B4-BE49-F238E27FC236}">
                  <a16:creationId xmlns:a16="http://schemas.microsoft.com/office/drawing/2014/main" id="{C889CB7F-EB01-4A6E-9660-2E8846354F6B}"/>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3" name="Otsikko 1">
            <a:extLst>
              <a:ext uri="{FF2B5EF4-FFF2-40B4-BE49-F238E27FC236}">
                <a16:creationId xmlns:a16="http://schemas.microsoft.com/office/drawing/2014/main" id="{42A6F7C2-7752-4066-920A-DE7B3FF9ED79}"/>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4" name="Alaotsikko 2">
            <a:extLst>
              <a:ext uri="{FF2B5EF4-FFF2-40B4-BE49-F238E27FC236}">
                <a16:creationId xmlns:a16="http://schemas.microsoft.com/office/drawing/2014/main" id="{C0EC9482-F5DD-4F70-B51D-BF751B992986}"/>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2C9F14F6-5DF7-B6D6-075F-515EC5919C3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797" y="136525"/>
            <a:ext cx="5097903" cy="6584950"/>
          </a:xfrm>
          <a:prstGeom prst="rect">
            <a:avLst/>
          </a:prstGeom>
        </p:spPr>
      </p:pic>
    </p:spTree>
    <p:extLst>
      <p:ext uri="{BB962C8B-B14F-4D97-AF65-F5344CB8AC3E}">
        <p14:creationId xmlns:p14="http://schemas.microsoft.com/office/powerpoint/2010/main" val="823266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 + otsikko + alaotsikko4">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FFDFF2E2-5F2B-476F-AD27-BD271D41B991}"/>
              </a:ext>
            </a:extLst>
          </p:cNvPr>
          <p:cNvGrpSpPr/>
          <p:nvPr userDrawn="1"/>
        </p:nvGrpSpPr>
        <p:grpSpPr>
          <a:xfrm>
            <a:off x="5277677" y="0"/>
            <a:ext cx="6749223" cy="6858000"/>
            <a:chOff x="0" y="0"/>
            <a:chExt cx="12192000" cy="6858000"/>
          </a:xfrm>
          <a:solidFill>
            <a:schemeClr val="accent1"/>
          </a:solidFill>
        </p:grpSpPr>
        <p:sp>
          <p:nvSpPr>
            <p:cNvPr id="12" name="Suorakulmio 11">
              <a:extLst>
                <a:ext uri="{FF2B5EF4-FFF2-40B4-BE49-F238E27FC236}">
                  <a16:creationId xmlns:a16="http://schemas.microsoft.com/office/drawing/2014/main" id="{EECE9B37-24A2-4744-80EF-F60B6E7C6E7C}"/>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8ED3AAEF-054C-428B-88A8-00DE2CCEC9B0}"/>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074F3DA9-B400-45F0-B7FF-1FF6293E5BA7}"/>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1F0F1F3F-EE56-44C8-B1E2-366F8080C9C9}"/>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6AB6CC79-1AE3-59F1-3283-7552A4E6A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100" y="137795"/>
            <a:ext cx="5112327" cy="6583680"/>
          </a:xfrm>
          <a:prstGeom prst="rect">
            <a:avLst/>
          </a:prstGeom>
        </p:spPr>
      </p:pic>
    </p:spTree>
    <p:extLst>
      <p:ext uri="{BB962C8B-B14F-4D97-AF65-F5344CB8AC3E}">
        <p14:creationId xmlns:p14="http://schemas.microsoft.com/office/powerpoint/2010/main" val="3737177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 + otsikko + alaotsikko5">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FFDFF2E2-5F2B-476F-AD27-BD271D41B991}"/>
              </a:ext>
            </a:extLst>
          </p:cNvPr>
          <p:cNvGrpSpPr/>
          <p:nvPr userDrawn="1"/>
        </p:nvGrpSpPr>
        <p:grpSpPr>
          <a:xfrm>
            <a:off x="5277677" y="0"/>
            <a:ext cx="6749223" cy="6858000"/>
            <a:chOff x="0" y="0"/>
            <a:chExt cx="12192000" cy="6858000"/>
          </a:xfrm>
          <a:solidFill>
            <a:schemeClr val="accent1"/>
          </a:solidFill>
        </p:grpSpPr>
        <p:sp>
          <p:nvSpPr>
            <p:cNvPr id="12" name="Suorakulmio 11">
              <a:extLst>
                <a:ext uri="{FF2B5EF4-FFF2-40B4-BE49-F238E27FC236}">
                  <a16:creationId xmlns:a16="http://schemas.microsoft.com/office/drawing/2014/main" id="{EECE9B37-24A2-4744-80EF-F60B6E7C6E7C}"/>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8ED3AAEF-054C-428B-88A8-00DE2CCEC9B0}"/>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074F3DA9-B400-45F0-B7FF-1FF6293E5BA7}"/>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1F0F1F3F-EE56-44C8-B1E2-366F8080C9C9}"/>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3" name="Kuva 2">
            <a:extLst>
              <a:ext uri="{FF2B5EF4-FFF2-40B4-BE49-F238E27FC236}">
                <a16:creationId xmlns:a16="http://schemas.microsoft.com/office/drawing/2014/main" id="{41B05603-9440-C774-C77C-917211D1C3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100" y="137795"/>
            <a:ext cx="5112327" cy="6583680"/>
          </a:xfrm>
          <a:prstGeom prst="rect">
            <a:avLst/>
          </a:prstGeom>
        </p:spPr>
      </p:pic>
    </p:spTree>
    <p:extLst>
      <p:ext uri="{BB962C8B-B14F-4D97-AF65-F5344CB8AC3E}">
        <p14:creationId xmlns:p14="http://schemas.microsoft.com/office/powerpoint/2010/main" val="3888198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 otsikko + alaotsikko7">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E16F6461-BEEB-47B3-BD42-AA105C6CFE35}"/>
              </a:ext>
            </a:extLst>
          </p:cNvPr>
          <p:cNvGrpSpPr/>
          <p:nvPr userDrawn="1"/>
        </p:nvGrpSpPr>
        <p:grpSpPr>
          <a:xfrm>
            <a:off x="5277677" y="0"/>
            <a:ext cx="6749223" cy="6858000"/>
            <a:chOff x="0" y="0"/>
            <a:chExt cx="12192000" cy="6858000"/>
          </a:xfrm>
          <a:solidFill>
            <a:schemeClr val="accent1"/>
          </a:solidFill>
        </p:grpSpPr>
        <p:sp>
          <p:nvSpPr>
            <p:cNvPr id="12" name="Suorakulmio 11">
              <a:extLst>
                <a:ext uri="{FF2B5EF4-FFF2-40B4-BE49-F238E27FC236}">
                  <a16:creationId xmlns:a16="http://schemas.microsoft.com/office/drawing/2014/main" id="{DB58E1A8-EAD5-4348-B36E-EE6BBF9B5287}"/>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B0551188-E70A-4B7A-A8DB-219FB7F5BA79}"/>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FC612318-A21C-428E-8914-8117B8654F81}"/>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534AC1CC-AB28-4668-8576-F54F31D4290B}"/>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B57315E8-B001-ECBF-C1AB-05DB53B4111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363" y="136525"/>
            <a:ext cx="5113314" cy="6584950"/>
          </a:xfrm>
          <a:prstGeom prst="rect">
            <a:avLst/>
          </a:prstGeom>
        </p:spPr>
      </p:pic>
    </p:spTree>
    <p:extLst>
      <p:ext uri="{BB962C8B-B14F-4D97-AF65-F5344CB8AC3E}">
        <p14:creationId xmlns:p14="http://schemas.microsoft.com/office/powerpoint/2010/main" val="938638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va + otsikko + alaotsikko8">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19DCB3D5-70E8-41C9-ADB6-5AD4DEDB392A}"/>
              </a:ext>
            </a:extLst>
          </p:cNvPr>
          <p:cNvGrpSpPr/>
          <p:nvPr userDrawn="1"/>
        </p:nvGrpSpPr>
        <p:grpSpPr>
          <a:xfrm>
            <a:off x="5277677" y="0"/>
            <a:ext cx="6742604" cy="6858000"/>
            <a:chOff x="0" y="0"/>
            <a:chExt cx="12192000" cy="6858000"/>
          </a:xfrm>
          <a:solidFill>
            <a:schemeClr val="accent1"/>
          </a:solidFill>
        </p:grpSpPr>
        <p:sp>
          <p:nvSpPr>
            <p:cNvPr id="12" name="Suorakulmio 11">
              <a:extLst>
                <a:ext uri="{FF2B5EF4-FFF2-40B4-BE49-F238E27FC236}">
                  <a16:creationId xmlns:a16="http://schemas.microsoft.com/office/drawing/2014/main" id="{A09A4B39-76A8-484F-912F-550872AE729F}"/>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24512AA0-EFC5-4C77-AC63-BBB0537C4C66}"/>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91630D74-BEDA-4B9D-8531-89615AF7F6BF}"/>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FFA3EB44-944C-4AB8-9E15-CC39753B8C24}"/>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7AB4A728-EF8A-5426-A456-9C22216EA26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246" y="136525"/>
            <a:ext cx="5103431" cy="6584950"/>
          </a:xfrm>
          <a:prstGeom prst="rect">
            <a:avLst/>
          </a:prstGeom>
        </p:spPr>
      </p:pic>
    </p:spTree>
    <p:extLst>
      <p:ext uri="{BB962C8B-B14F-4D97-AF65-F5344CB8AC3E}">
        <p14:creationId xmlns:p14="http://schemas.microsoft.com/office/powerpoint/2010/main" val="2702491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 + otsikko + alaotsikko9">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FDDBE8E8-C1C9-4BBA-B615-175662455C72}"/>
              </a:ext>
            </a:extLst>
          </p:cNvPr>
          <p:cNvGrpSpPr/>
          <p:nvPr userDrawn="1"/>
        </p:nvGrpSpPr>
        <p:grpSpPr>
          <a:xfrm>
            <a:off x="5277677" y="0"/>
            <a:ext cx="6742604" cy="6858000"/>
            <a:chOff x="0" y="0"/>
            <a:chExt cx="12192000" cy="6858000"/>
          </a:xfrm>
          <a:solidFill>
            <a:schemeClr val="accent1"/>
          </a:solidFill>
        </p:grpSpPr>
        <p:sp>
          <p:nvSpPr>
            <p:cNvPr id="12" name="Suorakulmio 11">
              <a:extLst>
                <a:ext uri="{FF2B5EF4-FFF2-40B4-BE49-F238E27FC236}">
                  <a16:creationId xmlns:a16="http://schemas.microsoft.com/office/drawing/2014/main" id="{32416A2D-0827-4F94-A803-1355E23BBE12}"/>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4FF39E63-F49A-4F7C-9DCC-8BB8373FEE42}"/>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C3553D63-FC37-42B8-BEBB-FD300B4721FA}"/>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C8AE4570-E9C8-4E09-A586-368B6FB81D16}"/>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8562F750-D98A-E33F-DBB3-DECDDA0D02A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614" y="136525"/>
            <a:ext cx="5107063" cy="6652895"/>
          </a:xfrm>
          <a:prstGeom prst="rect">
            <a:avLst/>
          </a:prstGeom>
        </p:spPr>
      </p:pic>
    </p:spTree>
    <p:extLst>
      <p:ext uri="{BB962C8B-B14F-4D97-AF65-F5344CB8AC3E}">
        <p14:creationId xmlns:p14="http://schemas.microsoft.com/office/powerpoint/2010/main" val="824829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uva + otsikko + alaotsikko10">
    <p:spTree>
      <p:nvGrpSpPr>
        <p:cNvPr id="1" name=""/>
        <p:cNvGrpSpPr/>
        <p:nvPr/>
      </p:nvGrpSpPr>
      <p:grpSpPr>
        <a:xfrm>
          <a:off x="0" y="0"/>
          <a:ext cx="0" cy="0"/>
          <a:chOff x="0" y="0"/>
          <a:chExt cx="0" cy="0"/>
        </a:xfrm>
      </p:grpSpPr>
      <p:grpSp>
        <p:nvGrpSpPr>
          <p:cNvPr id="22" name="Ryhmä 21">
            <a:extLst>
              <a:ext uri="{FF2B5EF4-FFF2-40B4-BE49-F238E27FC236}">
                <a16:creationId xmlns:a16="http://schemas.microsoft.com/office/drawing/2014/main" id="{7152A645-931A-4FE0-94DD-556F9E7A2478}"/>
              </a:ext>
            </a:extLst>
          </p:cNvPr>
          <p:cNvGrpSpPr/>
          <p:nvPr/>
        </p:nvGrpSpPr>
        <p:grpSpPr>
          <a:xfrm>
            <a:off x="5277678" y="0"/>
            <a:ext cx="6746157" cy="6858000"/>
            <a:chOff x="0" y="0"/>
            <a:chExt cx="12192000" cy="6858000"/>
          </a:xfrm>
          <a:solidFill>
            <a:schemeClr val="accent1"/>
          </a:solidFill>
        </p:grpSpPr>
        <p:sp>
          <p:nvSpPr>
            <p:cNvPr id="24" name="Suorakulmio 23">
              <a:extLst>
                <a:ext uri="{FF2B5EF4-FFF2-40B4-BE49-F238E27FC236}">
                  <a16:creationId xmlns:a16="http://schemas.microsoft.com/office/drawing/2014/main" id="{05F8E2E9-33E7-4CCD-86A7-41B027BD52B4}"/>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5" name="Suorakulmio 24">
              <a:extLst>
                <a:ext uri="{FF2B5EF4-FFF2-40B4-BE49-F238E27FC236}">
                  <a16:creationId xmlns:a16="http://schemas.microsoft.com/office/drawing/2014/main" id="{38312349-80CC-442C-819B-3B1C42AFA58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0" name="Otsikko 1">
            <a:extLst>
              <a:ext uri="{FF2B5EF4-FFF2-40B4-BE49-F238E27FC236}">
                <a16:creationId xmlns:a16="http://schemas.microsoft.com/office/drawing/2014/main" id="{B2B5AD4E-2358-426A-B521-3E8445BD39B1}"/>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1" name="Alaotsikko 2">
            <a:extLst>
              <a:ext uri="{FF2B5EF4-FFF2-40B4-BE49-F238E27FC236}">
                <a16:creationId xmlns:a16="http://schemas.microsoft.com/office/drawing/2014/main" id="{1EF61F64-E639-4B03-9202-AD62BBE06982}"/>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3" name="Kuva 2" descr="Kuva, joka sisältää kohteen vaate, pyörä, henkilö, rengas&#10;&#10;Kuvaus luotu automaattisesti">
            <a:extLst>
              <a:ext uri="{FF2B5EF4-FFF2-40B4-BE49-F238E27FC236}">
                <a16:creationId xmlns:a16="http://schemas.microsoft.com/office/drawing/2014/main" id="{60E75832-D3A4-AC65-AD69-0B9C256CF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364" y="136525"/>
            <a:ext cx="5113314" cy="6584950"/>
          </a:xfrm>
          <a:prstGeom prst="rect">
            <a:avLst/>
          </a:prstGeom>
        </p:spPr>
      </p:pic>
    </p:spTree>
    <p:extLst>
      <p:ext uri="{BB962C8B-B14F-4D97-AF65-F5344CB8AC3E}">
        <p14:creationId xmlns:p14="http://schemas.microsoft.com/office/powerpoint/2010/main" val="3128100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va + otsikko + alaotsikko11">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E16F6461-BEEB-47B3-BD42-AA105C6CFE35}"/>
              </a:ext>
            </a:extLst>
          </p:cNvPr>
          <p:cNvGrpSpPr/>
          <p:nvPr userDrawn="1"/>
        </p:nvGrpSpPr>
        <p:grpSpPr>
          <a:xfrm>
            <a:off x="5277677" y="0"/>
            <a:ext cx="6749223" cy="6858000"/>
            <a:chOff x="0" y="0"/>
            <a:chExt cx="12192000" cy="6858000"/>
          </a:xfrm>
          <a:solidFill>
            <a:schemeClr val="accent1"/>
          </a:solidFill>
        </p:grpSpPr>
        <p:sp>
          <p:nvSpPr>
            <p:cNvPr id="12" name="Suorakulmio 11">
              <a:extLst>
                <a:ext uri="{FF2B5EF4-FFF2-40B4-BE49-F238E27FC236}">
                  <a16:creationId xmlns:a16="http://schemas.microsoft.com/office/drawing/2014/main" id="{DB58E1A8-EAD5-4348-B36E-EE6BBF9B5287}"/>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B0551188-E70A-4B7A-A8DB-219FB7F5BA79}"/>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FC612318-A21C-428E-8914-8117B8654F81}"/>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534AC1CC-AB28-4668-8576-F54F31D4290B}"/>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14" name="Kuva 13">
            <a:extLst>
              <a:ext uri="{FF2B5EF4-FFF2-40B4-BE49-F238E27FC236}">
                <a16:creationId xmlns:a16="http://schemas.microsoft.com/office/drawing/2014/main" id="{4FE7C3B5-68B7-4443-BF41-8C8CFB7AD92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2318" b="-565"/>
          <a:stretch/>
        </p:blipFill>
        <p:spPr>
          <a:xfrm>
            <a:off x="0" y="111173"/>
            <a:ext cx="2818121" cy="2392184"/>
          </a:xfrm>
          <a:prstGeom prst="rect">
            <a:avLst/>
          </a:prstGeom>
        </p:spPr>
      </p:pic>
      <p:pic>
        <p:nvPicPr>
          <p:cNvPr id="4" name="Kuva 3">
            <a:extLst>
              <a:ext uri="{FF2B5EF4-FFF2-40B4-BE49-F238E27FC236}">
                <a16:creationId xmlns:a16="http://schemas.microsoft.com/office/drawing/2014/main" id="{D24BC340-A144-5868-F6B0-35F6BF4995B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4363" y="136525"/>
            <a:ext cx="5113314" cy="6584950"/>
          </a:xfrm>
          <a:prstGeom prst="rect">
            <a:avLst/>
          </a:prstGeom>
        </p:spPr>
      </p:pic>
    </p:spTree>
    <p:extLst>
      <p:ext uri="{BB962C8B-B14F-4D97-AF65-F5344CB8AC3E}">
        <p14:creationId xmlns:p14="http://schemas.microsoft.com/office/powerpoint/2010/main" val="527306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araketta">
    <p:spTree>
      <p:nvGrpSpPr>
        <p:cNvPr id="1" name=""/>
        <p:cNvGrpSpPr/>
        <p:nvPr/>
      </p:nvGrpSpPr>
      <p:grpSpPr>
        <a:xfrm>
          <a:off x="0" y="0"/>
          <a:ext cx="0" cy="0"/>
          <a:chOff x="0" y="0"/>
          <a:chExt cx="0" cy="0"/>
        </a:xfrm>
      </p:grpSpPr>
      <p:sp>
        <p:nvSpPr>
          <p:cNvPr id="8" name="Sisällön paikkamerkki 2">
            <a:extLst>
              <a:ext uri="{FF2B5EF4-FFF2-40B4-BE49-F238E27FC236}">
                <a16:creationId xmlns:a16="http://schemas.microsoft.com/office/drawing/2014/main" id="{109829B2-67B8-42AF-A8F6-0483C504E33A}"/>
              </a:ext>
            </a:extLst>
          </p:cNvPr>
          <p:cNvSpPr>
            <a:spLocks noGrp="1"/>
          </p:cNvSpPr>
          <p:nvPr>
            <p:ph sz="half" idx="1" hasCustomPrompt="1"/>
          </p:nvPr>
        </p:nvSpPr>
        <p:spPr>
          <a:xfrm>
            <a:off x="432001" y="1145250"/>
            <a:ext cx="4803517" cy="5038628"/>
          </a:xfrm>
          <a:prstGeom prst="rect">
            <a:avLst/>
          </a:prstGeom>
        </p:spPr>
        <p:txBody>
          <a:bodyPr rtlCol="0"/>
          <a:lstStyle>
            <a:lvl1pPr>
              <a:defRPr/>
            </a:lvl1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4" name="Otsikko 1">
            <a:extLst>
              <a:ext uri="{FF2B5EF4-FFF2-40B4-BE49-F238E27FC236}">
                <a16:creationId xmlns:a16="http://schemas.microsoft.com/office/drawing/2014/main" id="{934BD4F9-DF00-A4A8-4D55-01980BB4E654}"/>
              </a:ext>
            </a:extLst>
          </p:cNvPr>
          <p:cNvSpPr>
            <a:spLocks noGrp="1"/>
          </p:cNvSpPr>
          <p:nvPr>
            <p:ph type="title" hasCustomPrompt="1"/>
          </p:nvPr>
        </p:nvSpPr>
        <p:spPr>
          <a:xfrm>
            <a:off x="432001" y="420914"/>
            <a:ext cx="7625323" cy="443086"/>
          </a:xfrm>
          <a:prstGeom prst="rect">
            <a:avLst/>
          </a:prstGeom>
        </p:spPr>
        <p:txBody>
          <a:bodyPr/>
          <a:lstStyle>
            <a:lvl1pPr>
              <a:defRPr/>
            </a:lvl1pPr>
          </a:lstStyle>
          <a:p>
            <a:r>
              <a:rPr lang="fi-FI" noProof="0" dirty="0"/>
              <a:t>Muokkaa otsikkoa napsauttamalla</a:t>
            </a:r>
            <a:endParaRPr lang="fi-FI" dirty="0"/>
          </a:p>
        </p:txBody>
      </p:sp>
      <p:sp>
        <p:nvSpPr>
          <p:cNvPr id="6" name="Sisällön paikkamerkki 2">
            <a:extLst>
              <a:ext uri="{FF2B5EF4-FFF2-40B4-BE49-F238E27FC236}">
                <a16:creationId xmlns:a16="http://schemas.microsoft.com/office/drawing/2014/main" id="{46A35BCB-EA66-B6A7-3F41-C30802A603D4}"/>
              </a:ext>
            </a:extLst>
          </p:cNvPr>
          <p:cNvSpPr>
            <a:spLocks noGrp="1"/>
          </p:cNvSpPr>
          <p:nvPr>
            <p:ph sz="half" idx="10" hasCustomPrompt="1"/>
          </p:nvPr>
        </p:nvSpPr>
        <p:spPr>
          <a:xfrm>
            <a:off x="5627324" y="1145250"/>
            <a:ext cx="4803517" cy="5038628"/>
          </a:xfrm>
          <a:prstGeom prst="rect">
            <a:avLst/>
          </a:prstGeom>
        </p:spPr>
        <p:txBody>
          <a:bodyPr rtlCol="0"/>
          <a:lstStyle>
            <a:lvl1pPr>
              <a:defRPr/>
            </a:lvl1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685816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va + otsikko + alaotsikko12">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E16F6461-BEEB-47B3-BD42-AA105C6CFE35}"/>
              </a:ext>
            </a:extLst>
          </p:cNvPr>
          <p:cNvGrpSpPr/>
          <p:nvPr userDrawn="1"/>
        </p:nvGrpSpPr>
        <p:grpSpPr>
          <a:xfrm>
            <a:off x="5277677" y="0"/>
            <a:ext cx="6749223" cy="6858000"/>
            <a:chOff x="0" y="0"/>
            <a:chExt cx="12192000" cy="6858000"/>
          </a:xfrm>
          <a:solidFill>
            <a:schemeClr val="accent1"/>
          </a:solidFill>
        </p:grpSpPr>
        <p:sp>
          <p:nvSpPr>
            <p:cNvPr id="12" name="Suorakulmio 11">
              <a:extLst>
                <a:ext uri="{FF2B5EF4-FFF2-40B4-BE49-F238E27FC236}">
                  <a16:creationId xmlns:a16="http://schemas.microsoft.com/office/drawing/2014/main" id="{DB58E1A8-EAD5-4348-B36E-EE6BBF9B5287}"/>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B0551188-E70A-4B7A-A8DB-219FB7F5BA79}"/>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FC612318-A21C-428E-8914-8117B8654F81}"/>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534AC1CC-AB28-4668-8576-F54F31D4290B}"/>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F05DFDF2-9104-E4E4-4A7D-890C5FE7FC6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670" y="136525"/>
            <a:ext cx="5114007" cy="6584950"/>
          </a:xfrm>
          <a:prstGeom prst="rect">
            <a:avLst/>
          </a:prstGeom>
        </p:spPr>
      </p:pic>
    </p:spTree>
    <p:extLst>
      <p:ext uri="{BB962C8B-B14F-4D97-AF65-F5344CB8AC3E}">
        <p14:creationId xmlns:p14="http://schemas.microsoft.com/office/powerpoint/2010/main" val="3425439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va + otsikko + alaotsikko13">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E16F6461-BEEB-47B3-BD42-AA105C6CFE35}"/>
              </a:ext>
            </a:extLst>
          </p:cNvPr>
          <p:cNvGrpSpPr/>
          <p:nvPr userDrawn="1"/>
        </p:nvGrpSpPr>
        <p:grpSpPr>
          <a:xfrm>
            <a:off x="5277677" y="0"/>
            <a:ext cx="6749223" cy="6858000"/>
            <a:chOff x="0" y="0"/>
            <a:chExt cx="12192000" cy="6858000"/>
          </a:xfrm>
          <a:solidFill>
            <a:schemeClr val="accent1"/>
          </a:solidFill>
        </p:grpSpPr>
        <p:sp>
          <p:nvSpPr>
            <p:cNvPr id="12" name="Suorakulmio 11">
              <a:extLst>
                <a:ext uri="{FF2B5EF4-FFF2-40B4-BE49-F238E27FC236}">
                  <a16:creationId xmlns:a16="http://schemas.microsoft.com/office/drawing/2014/main" id="{DB58E1A8-EAD5-4348-B36E-EE6BBF9B5287}"/>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B0551188-E70A-4B7A-A8DB-219FB7F5BA79}"/>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FC612318-A21C-428E-8914-8117B8654F81}"/>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534AC1CC-AB28-4668-8576-F54F31D4290B}"/>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3" name="Kuva 2">
            <a:extLst>
              <a:ext uri="{FF2B5EF4-FFF2-40B4-BE49-F238E27FC236}">
                <a16:creationId xmlns:a16="http://schemas.microsoft.com/office/drawing/2014/main" id="{431C6931-B98E-8366-93E5-94C1A1AAAB4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184"/>
          <a:stretch/>
        </p:blipFill>
        <p:spPr>
          <a:xfrm>
            <a:off x="165100" y="136524"/>
            <a:ext cx="5112578" cy="6721475"/>
          </a:xfrm>
          <a:prstGeom prst="rect">
            <a:avLst/>
          </a:prstGeom>
        </p:spPr>
      </p:pic>
    </p:spTree>
    <p:extLst>
      <p:ext uri="{BB962C8B-B14F-4D97-AF65-F5344CB8AC3E}">
        <p14:creationId xmlns:p14="http://schemas.microsoft.com/office/powerpoint/2010/main" val="4259589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va + otsikko + alaotsikko14">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2DC4EB13-7E52-457D-8D99-7ED4D525BD2E}"/>
              </a:ext>
            </a:extLst>
          </p:cNvPr>
          <p:cNvGrpSpPr/>
          <p:nvPr userDrawn="1"/>
        </p:nvGrpSpPr>
        <p:grpSpPr>
          <a:xfrm>
            <a:off x="5277677" y="0"/>
            <a:ext cx="6742604" cy="6858000"/>
            <a:chOff x="0" y="0"/>
            <a:chExt cx="12192000" cy="6858000"/>
          </a:xfrm>
          <a:solidFill>
            <a:schemeClr val="accent1"/>
          </a:solidFill>
        </p:grpSpPr>
        <p:sp>
          <p:nvSpPr>
            <p:cNvPr id="12" name="Suorakulmio 11">
              <a:extLst>
                <a:ext uri="{FF2B5EF4-FFF2-40B4-BE49-F238E27FC236}">
                  <a16:creationId xmlns:a16="http://schemas.microsoft.com/office/drawing/2014/main" id="{F7331067-3DD6-4C3B-8B9E-826668143DC2}"/>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4FE156F6-96CF-49B6-8A3C-9D9B1138BC32}"/>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0863FC69-02C4-4600-840A-DBC96BFC520D}"/>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6" name="Alaotsikko 2">
            <a:extLst>
              <a:ext uri="{FF2B5EF4-FFF2-40B4-BE49-F238E27FC236}">
                <a16:creationId xmlns:a16="http://schemas.microsoft.com/office/drawing/2014/main" id="{929A2252-72FB-48C1-9E90-799A290E979D}"/>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4" name="Kuva 3">
            <a:extLst>
              <a:ext uri="{FF2B5EF4-FFF2-40B4-BE49-F238E27FC236}">
                <a16:creationId xmlns:a16="http://schemas.microsoft.com/office/drawing/2014/main" id="{FA63A419-E996-2D0D-3634-B5D267A12E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521" y="136525"/>
            <a:ext cx="5109156" cy="6584950"/>
          </a:xfrm>
          <a:prstGeom prst="rect">
            <a:avLst/>
          </a:prstGeom>
        </p:spPr>
      </p:pic>
    </p:spTree>
    <p:extLst>
      <p:ext uri="{BB962C8B-B14F-4D97-AF65-F5344CB8AC3E}">
        <p14:creationId xmlns:p14="http://schemas.microsoft.com/office/powerpoint/2010/main" val="3547491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va + otsikko + alaotsikko15">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E16F6461-BEEB-47B3-BD42-AA105C6CFE35}"/>
              </a:ext>
            </a:extLst>
          </p:cNvPr>
          <p:cNvGrpSpPr/>
          <p:nvPr userDrawn="1"/>
        </p:nvGrpSpPr>
        <p:grpSpPr>
          <a:xfrm>
            <a:off x="5277677" y="0"/>
            <a:ext cx="6749223" cy="6858000"/>
            <a:chOff x="0" y="0"/>
            <a:chExt cx="12192000" cy="6858000"/>
          </a:xfrm>
          <a:solidFill>
            <a:schemeClr val="accent1"/>
          </a:solidFill>
        </p:grpSpPr>
        <p:sp>
          <p:nvSpPr>
            <p:cNvPr id="12" name="Suorakulmio 11">
              <a:extLst>
                <a:ext uri="{FF2B5EF4-FFF2-40B4-BE49-F238E27FC236}">
                  <a16:creationId xmlns:a16="http://schemas.microsoft.com/office/drawing/2014/main" id="{DB58E1A8-EAD5-4348-B36E-EE6BBF9B5287}"/>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B0551188-E70A-4B7A-A8DB-219FB7F5BA79}"/>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14" name="Kuva 13">
            <a:extLst>
              <a:ext uri="{FF2B5EF4-FFF2-40B4-BE49-F238E27FC236}">
                <a16:creationId xmlns:a16="http://schemas.microsoft.com/office/drawing/2014/main" id="{4FE7C3B5-68B7-4443-BF41-8C8CFB7AD92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2318" b="-565"/>
          <a:stretch/>
        </p:blipFill>
        <p:spPr>
          <a:xfrm>
            <a:off x="0" y="111173"/>
            <a:ext cx="2818121" cy="2392184"/>
          </a:xfrm>
          <a:prstGeom prst="rect">
            <a:avLst/>
          </a:prstGeom>
        </p:spPr>
      </p:pic>
      <p:sp>
        <p:nvSpPr>
          <p:cNvPr id="19" name="Otsikko 1">
            <a:extLst>
              <a:ext uri="{FF2B5EF4-FFF2-40B4-BE49-F238E27FC236}">
                <a16:creationId xmlns:a16="http://schemas.microsoft.com/office/drawing/2014/main" id="{555EA687-BDD3-4ECA-9D3F-263335177E0E}"/>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20" name="Alaotsikko 2">
            <a:extLst>
              <a:ext uri="{FF2B5EF4-FFF2-40B4-BE49-F238E27FC236}">
                <a16:creationId xmlns:a16="http://schemas.microsoft.com/office/drawing/2014/main" id="{E1C82D1E-5035-44FB-9BDE-264F116ADFCB}"/>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3" name="Kuva 2">
            <a:extLst>
              <a:ext uri="{FF2B5EF4-FFF2-40B4-BE49-F238E27FC236}">
                <a16:creationId xmlns:a16="http://schemas.microsoft.com/office/drawing/2014/main" id="{8BF61B37-4773-A361-869B-DB40BFA13AB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4363" y="136525"/>
            <a:ext cx="5113314" cy="6584950"/>
          </a:xfrm>
          <a:prstGeom prst="rect">
            <a:avLst/>
          </a:prstGeom>
        </p:spPr>
      </p:pic>
    </p:spTree>
    <p:extLst>
      <p:ext uri="{BB962C8B-B14F-4D97-AF65-F5344CB8AC3E}">
        <p14:creationId xmlns:p14="http://schemas.microsoft.com/office/powerpoint/2010/main" val="242596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uva + otsikko + alaotsikko16">
    <p:spTree>
      <p:nvGrpSpPr>
        <p:cNvPr id="1" name=""/>
        <p:cNvGrpSpPr/>
        <p:nvPr/>
      </p:nvGrpSpPr>
      <p:grpSpPr>
        <a:xfrm>
          <a:off x="0" y="0"/>
          <a:ext cx="0" cy="0"/>
          <a:chOff x="0" y="0"/>
          <a:chExt cx="0" cy="0"/>
        </a:xfrm>
      </p:grpSpPr>
      <p:grpSp>
        <p:nvGrpSpPr>
          <p:cNvPr id="5" name="Ryhmä 4">
            <a:extLst>
              <a:ext uri="{FF2B5EF4-FFF2-40B4-BE49-F238E27FC236}">
                <a16:creationId xmlns:a16="http://schemas.microsoft.com/office/drawing/2014/main" id="{EC9DDC4F-A427-4A89-A8C8-29E5B3636915}"/>
              </a:ext>
            </a:extLst>
          </p:cNvPr>
          <p:cNvGrpSpPr/>
          <p:nvPr/>
        </p:nvGrpSpPr>
        <p:grpSpPr>
          <a:xfrm>
            <a:off x="5277677" y="0"/>
            <a:ext cx="6749223" cy="6858000"/>
            <a:chOff x="0" y="0"/>
            <a:chExt cx="12192000" cy="6858000"/>
          </a:xfrm>
          <a:solidFill>
            <a:schemeClr val="accent1"/>
          </a:solidFill>
        </p:grpSpPr>
        <p:sp>
          <p:nvSpPr>
            <p:cNvPr id="16" name="Suorakulmio 15">
              <a:extLst>
                <a:ext uri="{FF2B5EF4-FFF2-40B4-BE49-F238E27FC236}">
                  <a16:creationId xmlns:a16="http://schemas.microsoft.com/office/drawing/2014/main" id="{2116DDCD-23BC-4768-B673-35E1C415BFCE}"/>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8" name="Suorakulmio 17">
              <a:extLst>
                <a:ext uri="{FF2B5EF4-FFF2-40B4-BE49-F238E27FC236}">
                  <a16:creationId xmlns:a16="http://schemas.microsoft.com/office/drawing/2014/main" id="{290EB2DE-F6E9-449A-BC72-D4F6DBBB6343}"/>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2" name="Otsikk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3" name="Alaotsikk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9" name="Kuva 8">
            <a:extLst>
              <a:ext uri="{FF2B5EF4-FFF2-40B4-BE49-F238E27FC236}">
                <a16:creationId xmlns:a16="http://schemas.microsoft.com/office/drawing/2014/main" id="{E9BBA2D9-87C0-8FF9-509E-032BB1F3A87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363" y="136525"/>
            <a:ext cx="5113314" cy="6584950"/>
          </a:xfrm>
          <a:prstGeom prst="rect">
            <a:avLst/>
          </a:prstGeom>
        </p:spPr>
      </p:pic>
    </p:spTree>
    <p:extLst>
      <p:ext uri="{BB962C8B-B14F-4D97-AF65-F5344CB8AC3E}">
        <p14:creationId xmlns:p14="http://schemas.microsoft.com/office/powerpoint/2010/main" val="3814498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uva + otsikko + alaotsikko17">
    <p:spTree>
      <p:nvGrpSpPr>
        <p:cNvPr id="1" name=""/>
        <p:cNvGrpSpPr/>
        <p:nvPr/>
      </p:nvGrpSpPr>
      <p:grpSpPr>
        <a:xfrm>
          <a:off x="0" y="0"/>
          <a:ext cx="0" cy="0"/>
          <a:chOff x="0" y="0"/>
          <a:chExt cx="0" cy="0"/>
        </a:xfrm>
      </p:grpSpPr>
      <p:grpSp>
        <p:nvGrpSpPr>
          <p:cNvPr id="22" name="Ryhmä 21">
            <a:extLst>
              <a:ext uri="{FF2B5EF4-FFF2-40B4-BE49-F238E27FC236}">
                <a16:creationId xmlns:a16="http://schemas.microsoft.com/office/drawing/2014/main" id="{7152A645-931A-4FE0-94DD-556F9E7A2478}"/>
              </a:ext>
            </a:extLst>
          </p:cNvPr>
          <p:cNvGrpSpPr/>
          <p:nvPr/>
        </p:nvGrpSpPr>
        <p:grpSpPr>
          <a:xfrm>
            <a:off x="5277678" y="0"/>
            <a:ext cx="6746157" cy="6858000"/>
            <a:chOff x="0" y="0"/>
            <a:chExt cx="12192000" cy="6858000"/>
          </a:xfrm>
          <a:solidFill>
            <a:schemeClr val="accent1"/>
          </a:solidFill>
        </p:grpSpPr>
        <p:sp>
          <p:nvSpPr>
            <p:cNvPr id="24" name="Suorakulmio 23">
              <a:extLst>
                <a:ext uri="{FF2B5EF4-FFF2-40B4-BE49-F238E27FC236}">
                  <a16:creationId xmlns:a16="http://schemas.microsoft.com/office/drawing/2014/main" id="{05F8E2E9-33E7-4CCD-86A7-41B027BD52B4}"/>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5" name="Suorakulmio 24">
              <a:extLst>
                <a:ext uri="{FF2B5EF4-FFF2-40B4-BE49-F238E27FC236}">
                  <a16:creationId xmlns:a16="http://schemas.microsoft.com/office/drawing/2014/main" id="{38312349-80CC-442C-819B-3B1C42AFA58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9" name="Otsikko 1">
            <a:extLst>
              <a:ext uri="{FF2B5EF4-FFF2-40B4-BE49-F238E27FC236}">
                <a16:creationId xmlns:a16="http://schemas.microsoft.com/office/drawing/2014/main" id="{80E29E67-C045-43CB-9A3E-B31D10FD33ED}"/>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0" name="Alaotsikko 2">
            <a:extLst>
              <a:ext uri="{FF2B5EF4-FFF2-40B4-BE49-F238E27FC236}">
                <a16:creationId xmlns:a16="http://schemas.microsoft.com/office/drawing/2014/main" id="{601331A0-9823-451B-BF9F-53484276EAB0}"/>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pic>
        <p:nvPicPr>
          <p:cNvPr id="3" name="Kuva 2">
            <a:extLst>
              <a:ext uri="{FF2B5EF4-FFF2-40B4-BE49-F238E27FC236}">
                <a16:creationId xmlns:a16="http://schemas.microsoft.com/office/drawing/2014/main" id="{0797D17C-78BC-E5E1-7DF6-99FDB2317A2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438" y="136525"/>
            <a:ext cx="5107240" cy="6584950"/>
          </a:xfrm>
          <a:prstGeom prst="rect">
            <a:avLst/>
          </a:prstGeom>
        </p:spPr>
      </p:pic>
    </p:spTree>
    <p:extLst>
      <p:ext uri="{BB962C8B-B14F-4D97-AF65-F5344CB8AC3E}">
        <p14:creationId xmlns:p14="http://schemas.microsoft.com/office/powerpoint/2010/main" val="2312525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tsikko + alaotsikko">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E970FB5C-CE36-4FCB-AAC7-DFF6E83C9470}"/>
              </a:ext>
            </a:extLst>
          </p:cNvPr>
          <p:cNvGrpSpPr/>
          <p:nvPr userDrawn="1"/>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DDE1567E-F1A9-40A5-B429-2ECFE6F27028}"/>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16F44D4D-DC83-4555-9A1A-21DAA5D898E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55FC78EB-0572-4DA0-8E99-ABFD8C589841}"/>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7" name="Alaotsikko 2">
            <a:extLst>
              <a:ext uri="{FF2B5EF4-FFF2-40B4-BE49-F238E27FC236}">
                <a16:creationId xmlns:a16="http://schemas.microsoft.com/office/drawing/2014/main" id="{6508BE7F-DEA6-484A-8658-683BC7E572CA}"/>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spTree>
    <p:extLst>
      <p:ext uri="{BB962C8B-B14F-4D97-AF65-F5344CB8AC3E}">
        <p14:creationId xmlns:p14="http://schemas.microsoft.com/office/powerpoint/2010/main" val="2010420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lkkä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2917B-5CB2-45AF-9C05-E57592DF7E7A}"/>
              </a:ext>
            </a:extLst>
          </p:cNvPr>
          <p:cNvSpPr>
            <a:spLocks noGrp="1"/>
          </p:cNvSpPr>
          <p:nvPr>
            <p:ph type="title" hasCustomPrompt="1"/>
          </p:nvPr>
        </p:nvSpPr>
        <p:spPr>
          <a:xfrm>
            <a:off x="503022" y="731632"/>
            <a:ext cx="7625323" cy="443086"/>
          </a:xfrm>
          <a:prstGeom prst="rect">
            <a:avLst/>
          </a:prstGeom>
        </p:spPr>
        <p:txBody>
          <a:bodyPr/>
          <a:lstStyle>
            <a:lvl1pPr>
              <a:defRPr b="1">
                <a:solidFill>
                  <a:srgbClr val="B34188"/>
                </a:solidFill>
                <a:latin typeface="Aptos Display" panose="020B0004020202020204" pitchFamily="34" charset="0"/>
              </a:defRPr>
            </a:lvl1pPr>
          </a:lstStyle>
          <a:p>
            <a:r>
              <a:rPr lang="en-US" dirty="0"/>
              <a:t>CLICK TO EDIT MASTER TITLE STYLE</a:t>
            </a:r>
            <a:endParaRPr lang="fi-FI" dirty="0"/>
          </a:p>
        </p:txBody>
      </p:sp>
      <p:pic>
        <p:nvPicPr>
          <p:cNvPr id="5" name="Kuva 4">
            <a:extLst>
              <a:ext uri="{FF2B5EF4-FFF2-40B4-BE49-F238E27FC236}">
                <a16:creationId xmlns:a16="http://schemas.microsoft.com/office/drawing/2014/main" id="{1DA44252-6DF8-CAD2-8CDE-6BE549544C1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pic>
        <p:nvPicPr>
          <p:cNvPr id="6" name="Kuva 5" descr="Kuva, joka sisältää kohteen vaate, henkilö, Ihmisen kasvot, takki&#10;&#10;Kuvaus luotu automaattisesti">
            <a:extLst>
              <a:ext uri="{FF2B5EF4-FFF2-40B4-BE49-F238E27FC236}">
                <a16:creationId xmlns:a16="http://schemas.microsoft.com/office/drawing/2014/main" id="{5C96BFC0-4310-447A-6C4E-D858FD6B32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6964"/>
          <a:stretch/>
        </p:blipFill>
        <p:spPr>
          <a:xfrm>
            <a:off x="9710733" y="3366582"/>
            <a:ext cx="2258539" cy="3491418"/>
          </a:xfrm>
          <a:prstGeom prst="rect">
            <a:avLst/>
          </a:prstGeom>
        </p:spPr>
      </p:pic>
      <p:sp>
        <p:nvSpPr>
          <p:cNvPr id="7" name="Sisällön paikkamerkki 2">
            <a:extLst>
              <a:ext uri="{FF2B5EF4-FFF2-40B4-BE49-F238E27FC236}">
                <a16:creationId xmlns:a16="http://schemas.microsoft.com/office/drawing/2014/main" id="{3FE9426A-659E-B05B-E9CE-E456E8D7B131}"/>
              </a:ext>
            </a:extLst>
          </p:cNvPr>
          <p:cNvSpPr>
            <a:spLocks noGrp="1"/>
          </p:cNvSpPr>
          <p:nvPr>
            <p:ph idx="1" hasCustomPrompt="1"/>
          </p:nvPr>
        </p:nvSpPr>
        <p:spPr>
          <a:xfrm>
            <a:off x="861133" y="1426148"/>
            <a:ext cx="9818703" cy="3923929"/>
          </a:xfrm>
          <a:prstGeom prst="rect">
            <a:avLst/>
          </a:prstGeom>
        </p:spPr>
        <p:txBody>
          <a:bodyPr rtlCol="0"/>
          <a:lstStyle>
            <a:lvl1pPr marL="214313"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1pPr>
            <a:lvl2pPr marL="414338"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2pPr>
            <a:lvl3pPr marL="62150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3pPr>
            <a:lvl4pPr marL="821531"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4pPr>
            <a:lvl5pPr marL="102155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4153454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elkkä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2917B-5CB2-45AF-9C05-E57592DF7E7A}"/>
              </a:ext>
            </a:extLst>
          </p:cNvPr>
          <p:cNvSpPr>
            <a:spLocks noGrp="1"/>
          </p:cNvSpPr>
          <p:nvPr>
            <p:ph type="title" hasCustomPrompt="1"/>
          </p:nvPr>
        </p:nvSpPr>
        <p:spPr>
          <a:xfrm>
            <a:off x="538533" y="852128"/>
            <a:ext cx="7625323" cy="443086"/>
          </a:xfrm>
          <a:prstGeom prst="rect">
            <a:avLst/>
          </a:prstGeom>
        </p:spPr>
        <p:txBody>
          <a:bodyPr/>
          <a:lstStyle>
            <a:lvl1pPr>
              <a:defRPr b="1">
                <a:solidFill>
                  <a:srgbClr val="B34188"/>
                </a:solidFill>
                <a:latin typeface="Aptos Display" panose="020B0004020202020204" pitchFamily="34" charset="0"/>
              </a:defRPr>
            </a:lvl1pPr>
          </a:lstStyle>
          <a:p>
            <a:r>
              <a:rPr lang="en-US" dirty="0"/>
              <a:t>CLICK TO EDIT MASTER TITLE STYLE</a:t>
            </a:r>
            <a:endParaRPr lang="fi-FI" dirty="0"/>
          </a:p>
        </p:txBody>
      </p:sp>
      <p:pic>
        <p:nvPicPr>
          <p:cNvPr id="5" name="Kuva 4">
            <a:extLst>
              <a:ext uri="{FF2B5EF4-FFF2-40B4-BE49-F238E27FC236}">
                <a16:creationId xmlns:a16="http://schemas.microsoft.com/office/drawing/2014/main" id="{1DA44252-6DF8-CAD2-8CDE-6BE549544C1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pic>
        <p:nvPicPr>
          <p:cNvPr id="3" name="Kuva 2">
            <a:extLst>
              <a:ext uri="{FF2B5EF4-FFF2-40B4-BE49-F238E27FC236}">
                <a16:creationId xmlns:a16="http://schemas.microsoft.com/office/drawing/2014/main" id="{B3A543CD-28FD-0D35-BB0E-BFC516F5355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pic>
        <p:nvPicPr>
          <p:cNvPr id="4" name="Kuva 3">
            <a:extLst>
              <a:ext uri="{FF2B5EF4-FFF2-40B4-BE49-F238E27FC236}">
                <a16:creationId xmlns:a16="http://schemas.microsoft.com/office/drawing/2014/main" id="{B5FD735B-548F-7AD1-8A23-D5D82E2E9AAF}"/>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5932"/>
          <a:stretch/>
        </p:blipFill>
        <p:spPr>
          <a:xfrm>
            <a:off x="8864328" y="3178441"/>
            <a:ext cx="3236447" cy="3679560"/>
          </a:xfrm>
          <a:prstGeom prst="rect">
            <a:avLst/>
          </a:prstGeom>
        </p:spPr>
      </p:pic>
      <p:sp>
        <p:nvSpPr>
          <p:cNvPr id="7" name="Sisällön paikkamerkki 2">
            <a:extLst>
              <a:ext uri="{FF2B5EF4-FFF2-40B4-BE49-F238E27FC236}">
                <a16:creationId xmlns:a16="http://schemas.microsoft.com/office/drawing/2014/main" id="{47798BC6-072B-E99A-A130-E4E5A2886225}"/>
              </a:ext>
            </a:extLst>
          </p:cNvPr>
          <p:cNvSpPr>
            <a:spLocks noGrp="1"/>
          </p:cNvSpPr>
          <p:nvPr>
            <p:ph idx="1" hasCustomPrompt="1"/>
          </p:nvPr>
        </p:nvSpPr>
        <p:spPr>
          <a:xfrm>
            <a:off x="861134" y="1426148"/>
            <a:ext cx="9436963" cy="3923929"/>
          </a:xfrm>
          <a:prstGeom prst="rect">
            <a:avLst/>
          </a:prstGeom>
        </p:spPr>
        <p:txBody>
          <a:bodyPr rtlCol="0"/>
          <a:lstStyle>
            <a:lvl1pPr marL="214313"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1pPr>
            <a:lvl2pPr marL="414338"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2pPr>
            <a:lvl3pPr marL="62150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3pPr>
            <a:lvl4pPr marL="821531"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4pPr>
            <a:lvl5pPr marL="102155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1584934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elkkä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2917B-5CB2-45AF-9C05-E57592DF7E7A}"/>
              </a:ext>
            </a:extLst>
          </p:cNvPr>
          <p:cNvSpPr>
            <a:spLocks noGrp="1"/>
          </p:cNvSpPr>
          <p:nvPr>
            <p:ph type="title" hasCustomPrompt="1"/>
          </p:nvPr>
        </p:nvSpPr>
        <p:spPr>
          <a:xfrm>
            <a:off x="467512" y="712359"/>
            <a:ext cx="7625323" cy="443086"/>
          </a:xfrm>
          <a:prstGeom prst="rect">
            <a:avLst/>
          </a:prstGeom>
        </p:spPr>
        <p:txBody>
          <a:bodyPr/>
          <a:lstStyle>
            <a:lvl1pPr>
              <a:defRPr b="1">
                <a:solidFill>
                  <a:srgbClr val="B34188"/>
                </a:solidFill>
                <a:latin typeface="Aptos Display" panose="020B0004020202020204" pitchFamily="34" charset="0"/>
              </a:defRPr>
            </a:lvl1pPr>
          </a:lstStyle>
          <a:p>
            <a:r>
              <a:rPr lang="en-US" dirty="0"/>
              <a:t>CLICK TO EDIT MASTER TITLE STYLE</a:t>
            </a:r>
            <a:endParaRPr lang="fi-FI" dirty="0"/>
          </a:p>
        </p:txBody>
      </p:sp>
      <p:pic>
        <p:nvPicPr>
          <p:cNvPr id="5" name="Kuva 4">
            <a:extLst>
              <a:ext uri="{FF2B5EF4-FFF2-40B4-BE49-F238E27FC236}">
                <a16:creationId xmlns:a16="http://schemas.microsoft.com/office/drawing/2014/main" id="{1DA44252-6DF8-CAD2-8CDE-6BE549544C1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pic>
        <p:nvPicPr>
          <p:cNvPr id="3" name="Kuva 2">
            <a:extLst>
              <a:ext uri="{FF2B5EF4-FFF2-40B4-BE49-F238E27FC236}">
                <a16:creationId xmlns:a16="http://schemas.microsoft.com/office/drawing/2014/main" id="{B3A543CD-28FD-0D35-BB0E-BFC516F5355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pic>
        <p:nvPicPr>
          <p:cNvPr id="6" name="Kuva 5">
            <a:extLst>
              <a:ext uri="{FF2B5EF4-FFF2-40B4-BE49-F238E27FC236}">
                <a16:creationId xmlns:a16="http://schemas.microsoft.com/office/drawing/2014/main" id="{20B32F42-7E33-E5E1-351A-6410E34FD777}"/>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 contrast="10000"/>
                    </a14:imgEffect>
                  </a14:imgLayer>
                </a14:imgProps>
              </a:ext>
              <a:ext uri="{28A0092B-C50C-407E-A947-70E740481C1C}">
                <a14:useLocalDpi xmlns:a14="http://schemas.microsoft.com/office/drawing/2010/main" val="0"/>
              </a:ext>
            </a:extLst>
          </a:blip>
          <a:stretch>
            <a:fillRect/>
          </a:stretch>
        </p:blipFill>
        <p:spPr>
          <a:xfrm>
            <a:off x="0" y="3619276"/>
            <a:ext cx="2752344" cy="3238725"/>
          </a:xfrm>
          <a:prstGeom prst="rect">
            <a:avLst/>
          </a:prstGeom>
        </p:spPr>
      </p:pic>
      <p:sp>
        <p:nvSpPr>
          <p:cNvPr id="8" name="Sisällön paikkamerkki 2">
            <a:extLst>
              <a:ext uri="{FF2B5EF4-FFF2-40B4-BE49-F238E27FC236}">
                <a16:creationId xmlns:a16="http://schemas.microsoft.com/office/drawing/2014/main" id="{C1F801B7-D8D2-68AD-AD88-385E627277A7}"/>
              </a:ext>
            </a:extLst>
          </p:cNvPr>
          <p:cNvSpPr>
            <a:spLocks noGrp="1"/>
          </p:cNvSpPr>
          <p:nvPr>
            <p:ph idx="1" hasCustomPrompt="1"/>
          </p:nvPr>
        </p:nvSpPr>
        <p:spPr>
          <a:xfrm>
            <a:off x="778275" y="1378259"/>
            <a:ext cx="10635449" cy="1782192"/>
          </a:xfrm>
          <a:prstGeom prst="rect">
            <a:avLst/>
          </a:prstGeom>
        </p:spPr>
        <p:txBody>
          <a:bodyPr rtlCol="0"/>
          <a:lstStyle>
            <a:lvl1pPr marL="214313"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1pPr>
            <a:lvl2pPr marL="414338"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2pPr>
            <a:lvl3pPr marL="62150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3pPr>
            <a:lvl4pPr marL="821531"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4pPr>
            <a:lvl5pPr marL="102155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9" name="Sisällön paikkamerkki 2">
            <a:extLst>
              <a:ext uri="{FF2B5EF4-FFF2-40B4-BE49-F238E27FC236}">
                <a16:creationId xmlns:a16="http://schemas.microsoft.com/office/drawing/2014/main" id="{FC021AF8-B448-2FF8-6D66-D8EEB3E210BD}"/>
              </a:ext>
            </a:extLst>
          </p:cNvPr>
          <p:cNvSpPr>
            <a:spLocks noGrp="1"/>
          </p:cNvSpPr>
          <p:nvPr>
            <p:ph idx="10" hasCustomPrompt="1"/>
          </p:nvPr>
        </p:nvSpPr>
        <p:spPr>
          <a:xfrm>
            <a:off x="2553765" y="3383265"/>
            <a:ext cx="8859959" cy="1782192"/>
          </a:xfrm>
          <a:prstGeom prst="rect">
            <a:avLst/>
          </a:prstGeom>
        </p:spPr>
        <p:txBody>
          <a:bodyPr rtlCol="0"/>
          <a:lstStyle>
            <a:lvl1pPr marL="214313"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1pPr>
            <a:lvl2pPr marL="414338"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2pPr>
            <a:lvl3pPr marL="62150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3pPr>
            <a:lvl4pPr marL="821531"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4pPr>
            <a:lvl5pPr marL="102155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386953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araketta, 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45251"/>
            <a:ext cx="4803519" cy="360000"/>
          </a:xfrm>
          <a:prstGeom prst="rect">
            <a:avLst/>
          </a:prstGeom>
        </p:spPr>
        <p:txBody>
          <a:bodyPr rtlCol="0" anchor="t"/>
          <a:lstStyle>
            <a:lvl1pPr marL="0" indent="0">
              <a:buNone/>
              <a:defRPr sz="18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i-FI" noProof="0" dirty="0"/>
              <a:t>Muokkaa alaotsikkoa napsauttamalla</a:t>
            </a:r>
          </a:p>
        </p:txBody>
      </p:sp>
      <p:sp>
        <p:nvSpPr>
          <p:cNvPr id="4" name="Sisällön paikkamerkki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678675"/>
            <a:ext cx="4803519" cy="4758411"/>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0" name="Sisällön paikkamerkki 5">
            <a:extLst>
              <a:ext uri="{FF2B5EF4-FFF2-40B4-BE49-F238E27FC236}">
                <a16:creationId xmlns:a16="http://schemas.microsoft.com/office/drawing/2014/main" id="{484CD98A-64EE-42B1-9A8B-F495FEF2E9FE}"/>
              </a:ext>
            </a:extLst>
          </p:cNvPr>
          <p:cNvSpPr>
            <a:spLocks noGrp="1"/>
          </p:cNvSpPr>
          <p:nvPr>
            <p:ph sz="quarter" idx="4" hasCustomPrompt="1"/>
          </p:nvPr>
        </p:nvSpPr>
        <p:spPr>
          <a:xfrm>
            <a:off x="5627325" y="1678675"/>
            <a:ext cx="4803519" cy="4758411"/>
          </a:xfrm>
          <a:prstGeom prst="rect">
            <a:avLst/>
          </a:prstGeom>
        </p:spPr>
        <p:txBody>
          <a:bodyPr rtlCol="0"/>
          <a:lstStyle>
            <a:lvl1pPr>
              <a:defRPr/>
            </a:lvl1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2" name="Otsikko 1">
            <a:extLst>
              <a:ext uri="{FF2B5EF4-FFF2-40B4-BE49-F238E27FC236}">
                <a16:creationId xmlns:a16="http://schemas.microsoft.com/office/drawing/2014/main" id="{05771706-7413-8808-3ABF-EB21DE403C92}"/>
              </a:ext>
            </a:extLst>
          </p:cNvPr>
          <p:cNvSpPr>
            <a:spLocks noGrp="1"/>
          </p:cNvSpPr>
          <p:nvPr>
            <p:ph type="title" hasCustomPrompt="1"/>
          </p:nvPr>
        </p:nvSpPr>
        <p:spPr>
          <a:xfrm>
            <a:off x="432001" y="420914"/>
            <a:ext cx="7625323" cy="443086"/>
          </a:xfrm>
          <a:prstGeom prst="rect">
            <a:avLst/>
          </a:prstGeom>
        </p:spPr>
        <p:txBody>
          <a:bodyPr/>
          <a:lstStyle>
            <a:lvl1pPr>
              <a:defRPr/>
            </a:lvl1pPr>
          </a:lstStyle>
          <a:p>
            <a:r>
              <a:rPr lang="fi-FI" noProof="0" dirty="0"/>
              <a:t>Muokkaa otsikkoa napsauttamalla</a:t>
            </a:r>
            <a:endParaRPr lang="fi-FI" dirty="0"/>
          </a:p>
        </p:txBody>
      </p:sp>
      <p:sp>
        <p:nvSpPr>
          <p:cNvPr id="5" name="Tekstin paikkamerkki 2">
            <a:extLst>
              <a:ext uri="{FF2B5EF4-FFF2-40B4-BE49-F238E27FC236}">
                <a16:creationId xmlns:a16="http://schemas.microsoft.com/office/drawing/2014/main" id="{7810AEBF-823C-6015-3484-8730BD968FED}"/>
              </a:ext>
            </a:extLst>
          </p:cNvPr>
          <p:cNvSpPr>
            <a:spLocks noGrp="1"/>
          </p:cNvSpPr>
          <p:nvPr>
            <p:ph type="body" idx="10" hasCustomPrompt="1"/>
          </p:nvPr>
        </p:nvSpPr>
        <p:spPr>
          <a:xfrm>
            <a:off x="5627325" y="1145251"/>
            <a:ext cx="4803519" cy="360000"/>
          </a:xfrm>
          <a:prstGeom prst="rect">
            <a:avLst/>
          </a:prstGeom>
        </p:spPr>
        <p:txBody>
          <a:bodyPr rtlCol="0" anchor="t"/>
          <a:lstStyle>
            <a:lvl1pPr marL="0" indent="0">
              <a:buNone/>
              <a:defRPr sz="18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i-FI" noProof="0" dirty="0"/>
              <a:t>Muokkaa alaotsikkoa napsauttamalla</a:t>
            </a:r>
          </a:p>
        </p:txBody>
      </p:sp>
    </p:spTree>
    <p:extLst>
      <p:ext uri="{BB962C8B-B14F-4D97-AF65-F5344CB8AC3E}">
        <p14:creationId xmlns:p14="http://schemas.microsoft.com/office/powerpoint/2010/main" val="115590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pelkkä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2917B-5CB2-45AF-9C05-E57592DF7E7A}"/>
              </a:ext>
            </a:extLst>
          </p:cNvPr>
          <p:cNvSpPr>
            <a:spLocks noGrp="1"/>
          </p:cNvSpPr>
          <p:nvPr>
            <p:ph type="title" hasCustomPrompt="1"/>
          </p:nvPr>
        </p:nvSpPr>
        <p:spPr>
          <a:xfrm>
            <a:off x="432001" y="903229"/>
            <a:ext cx="7625323" cy="443086"/>
          </a:xfrm>
          <a:prstGeom prst="rect">
            <a:avLst/>
          </a:prstGeom>
        </p:spPr>
        <p:txBody>
          <a:bodyPr/>
          <a:lstStyle>
            <a:lvl1pPr>
              <a:defRPr b="1">
                <a:solidFill>
                  <a:srgbClr val="B34188"/>
                </a:solidFill>
                <a:latin typeface="Aptos Display" panose="020B0004020202020204" pitchFamily="34" charset="0"/>
              </a:defRPr>
            </a:lvl1pPr>
          </a:lstStyle>
          <a:p>
            <a:r>
              <a:rPr lang="en-US" dirty="0"/>
              <a:t>CLICK TO EDIT MASTER TITLE STYLE</a:t>
            </a:r>
            <a:endParaRPr lang="fi-FI" dirty="0"/>
          </a:p>
        </p:txBody>
      </p:sp>
      <p:pic>
        <p:nvPicPr>
          <p:cNvPr id="5" name="Kuva 4">
            <a:extLst>
              <a:ext uri="{FF2B5EF4-FFF2-40B4-BE49-F238E27FC236}">
                <a16:creationId xmlns:a16="http://schemas.microsoft.com/office/drawing/2014/main" id="{1DA44252-6DF8-CAD2-8CDE-6BE549544C1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pic>
        <p:nvPicPr>
          <p:cNvPr id="3" name="Kuva 2">
            <a:extLst>
              <a:ext uri="{FF2B5EF4-FFF2-40B4-BE49-F238E27FC236}">
                <a16:creationId xmlns:a16="http://schemas.microsoft.com/office/drawing/2014/main" id="{B3A543CD-28FD-0D35-BB0E-BFC516F5355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sp>
        <p:nvSpPr>
          <p:cNvPr id="4" name="Sisällön paikkamerkki 2">
            <a:extLst>
              <a:ext uri="{FF2B5EF4-FFF2-40B4-BE49-F238E27FC236}">
                <a16:creationId xmlns:a16="http://schemas.microsoft.com/office/drawing/2014/main" id="{6D1CEAA7-D80F-6C22-94B1-47C1FE269E2F}"/>
              </a:ext>
            </a:extLst>
          </p:cNvPr>
          <p:cNvSpPr>
            <a:spLocks noGrp="1"/>
          </p:cNvSpPr>
          <p:nvPr>
            <p:ph idx="1" hasCustomPrompt="1"/>
          </p:nvPr>
        </p:nvSpPr>
        <p:spPr>
          <a:xfrm>
            <a:off x="941033" y="1562470"/>
            <a:ext cx="10635449" cy="3923929"/>
          </a:xfrm>
          <a:prstGeom prst="rect">
            <a:avLst/>
          </a:prstGeom>
        </p:spPr>
        <p:txBody>
          <a:bodyPr rtlCol="0"/>
          <a:lstStyle>
            <a:lvl1pPr marL="214313"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1pPr>
            <a:lvl2pPr marL="414338"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2pPr>
            <a:lvl3pPr marL="62150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3pPr>
            <a:lvl4pPr marL="821531"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4pPr>
            <a:lvl5pPr marL="102155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633794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pelkkä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2917B-5CB2-45AF-9C05-E57592DF7E7A}"/>
              </a:ext>
            </a:extLst>
          </p:cNvPr>
          <p:cNvSpPr>
            <a:spLocks noGrp="1"/>
          </p:cNvSpPr>
          <p:nvPr>
            <p:ph type="title" hasCustomPrompt="1"/>
          </p:nvPr>
        </p:nvSpPr>
        <p:spPr>
          <a:xfrm>
            <a:off x="449757" y="696122"/>
            <a:ext cx="7625323" cy="443086"/>
          </a:xfrm>
          <a:prstGeom prst="rect">
            <a:avLst/>
          </a:prstGeom>
        </p:spPr>
        <p:txBody>
          <a:bodyPr/>
          <a:lstStyle>
            <a:lvl1pPr>
              <a:defRPr b="1">
                <a:solidFill>
                  <a:srgbClr val="B34188"/>
                </a:solidFill>
                <a:latin typeface="Aptos Display" panose="020B0004020202020204" pitchFamily="34" charset="0"/>
              </a:defRPr>
            </a:lvl1pPr>
          </a:lstStyle>
          <a:p>
            <a:r>
              <a:rPr lang="en-US" dirty="0"/>
              <a:t>CLICK TO EDIT MASTER TITLE STYLE</a:t>
            </a:r>
            <a:endParaRPr lang="fi-FI" dirty="0"/>
          </a:p>
        </p:txBody>
      </p:sp>
      <p:pic>
        <p:nvPicPr>
          <p:cNvPr id="5" name="Kuva 4">
            <a:extLst>
              <a:ext uri="{FF2B5EF4-FFF2-40B4-BE49-F238E27FC236}">
                <a16:creationId xmlns:a16="http://schemas.microsoft.com/office/drawing/2014/main" id="{1DA44252-6DF8-CAD2-8CDE-6BE549544C1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pic>
        <p:nvPicPr>
          <p:cNvPr id="3" name="Kuva 2">
            <a:extLst>
              <a:ext uri="{FF2B5EF4-FFF2-40B4-BE49-F238E27FC236}">
                <a16:creationId xmlns:a16="http://schemas.microsoft.com/office/drawing/2014/main" id="{B3A543CD-28FD-0D35-BB0E-BFC516F53559}"/>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sp>
        <p:nvSpPr>
          <p:cNvPr id="4" name="Sisällön paikkamerkki 2">
            <a:extLst>
              <a:ext uri="{FF2B5EF4-FFF2-40B4-BE49-F238E27FC236}">
                <a16:creationId xmlns:a16="http://schemas.microsoft.com/office/drawing/2014/main" id="{5D3268C2-FEB3-2407-732C-D05FC58BB3B8}"/>
              </a:ext>
            </a:extLst>
          </p:cNvPr>
          <p:cNvSpPr>
            <a:spLocks noGrp="1"/>
          </p:cNvSpPr>
          <p:nvPr>
            <p:ph idx="1" hasCustomPrompt="1"/>
          </p:nvPr>
        </p:nvSpPr>
        <p:spPr>
          <a:xfrm>
            <a:off x="772357" y="1372882"/>
            <a:ext cx="10786369" cy="3923929"/>
          </a:xfrm>
          <a:prstGeom prst="rect">
            <a:avLst/>
          </a:prstGeom>
        </p:spPr>
        <p:txBody>
          <a:bodyPr rtlCol="0"/>
          <a:lstStyle>
            <a:lvl1pPr marL="214313"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1pPr>
            <a:lvl2pPr marL="414338"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2pPr>
            <a:lvl3pPr marL="62150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3pPr>
            <a:lvl4pPr marL="821531"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4pPr>
            <a:lvl5pPr marL="102155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1177087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elkkä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2917B-5CB2-45AF-9C05-E57592DF7E7A}"/>
              </a:ext>
            </a:extLst>
          </p:cNvPr>
          <p:cNvSpPr>
            <a:spLocks noGrp="1"/>
          </p:cNvSpPr>
          <p:nvPr>
            <p:ph type="title" hasCustomPrompt="1"/>
          </p:nvPr>
        </p:nvSpPr>
        <p:spPr>
          <a:xfrm>
            <a:off x="1514041" y="684950"/>
            <a:ext cx="7625323" cy="443086"/>
          </a:xfrm>
          <a:prstGeom prst="rect">
            <a:avLst/>
          </a:prstGeom>
        </p:spPr>
        <p:txBody>
          <a:bodyPr/>
          <a:lstStyle>
            <a:lvl1pPr>
              <a:defRPr b="1">
                <a:solidFill>
                  <a:srgbClr val="B34188"/>
                </a:solidFill>
                <a:latin typeface="Aptos Display" panose="020B0004020202020204" pitchFamily="34" charset="0"/>
              </a:defRPr>
            </a:lvl1pPr>
          </a:lstStyle>
          <a:p>
            <a:r>
              <a:rPr lang="en-US" dirty="0"/>
              <a:t>CLICK TO EDIT MASTER TITLE STYLE</a:t>
            </a:r>
            <a:endParaRPr lang="fi-FI" dirty="0"/>
          </a:p>
        </p:txBody>
      </p:sp>
      <p:pic>
        <p:nvPicPr>
          <p:cNvPr id="3" name="Kuva 2">
            <a:extLst>
              <a:ext uri="{FF2B5EF4-FFF2-40B4-BE49-F238E27FC236}">
                <a16:creationId xmlns:a16="http://schemas.microsoft.com/office/drawing/2014/main" id="{0E10C583-9BE9-3EA5-E48A-7557D9A24CD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22" b="14730"/>
          <a:stretch/>
        </p:blipFill>
        <p:spPr>
          <a:xfrm rot="5400000">
            <a:off x="-2771775" y="2771774"/>
            <a:ext cx="6858000" cy="1314451"/>
          </a:xfrm>
          <a:prstGeom prst="rect">
            <a:avLst/>
          </a:prstGeom>
        </p:spPr>
      </p:pic>
      <p:sp>
        <p:nvSpPr>
          <p:cNvPr id="4" name="Sisällön paikkamerkki 2">
            <a:extLst>
              <a:ext uri="{FF2B5EF4-FFF2-40B4-BE49-F238E27FC236}">
                <a16:creationId xmlns:a16="http://schemas.microsoft.com/office/drawing/2014/main" id="{86248614-C9BB-4662-3C3C-8A46646C4519}"/>
              </a:ext>
            </a:extLst>
          </p:cNvPr>
          <p:cNvSpPr>
            <a:spLocks noGrp="1"/>
          </p:cNvSpPr>
          <p:nvPr>
            <p:ph idx="1" hasCustomPrompt="1"/>
          </p:nvPr>
        </p:nvSpPr>
        <p:spPr>
          <a:xfrm>
            <a:off x="1757779" y="1467034"/>
            <a:ext cx="9792070" cy="4933766"/>
          </a:xfrm>
          <a:prstGeom prst="rect">
            <a:avLst/>
          </a:prstGeom>
        </p:spPr>
        <p:txBody>
          <a:bodyPr rtlCol="0"/>
          <a:lstStyle>
            <a:lvl1pPr marL="214313"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1pPr>
            <a:lvl2pPr marL="414338"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2pPr>
            <a:lvl3pPr marL="62150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3pPr>
            <a:lvl4pPr marL="821531"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4pPr>
            <a:lvl5pPr marL="1021556" indent="-214313">
              <a:buFont typeface="Wingdings" panose="05000000000000000000" pitchFamily="2" charset="2"/>
              <a:buChar char="§"/>
              <a:defRPr sz="1800">
                <a:solidFill>
                  <a:schemeClr val="tx1">
                    <a:lumMod val="75000"/>
                    <a:lumOff val="25000"/>
                  </a:schemeClr>
                </a:solidFill>
                <a:latin typeface="Aptos Display" panose="020B0004020202020204" pitchFamily="34" charset="0"/>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2463517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tsikko + alaotsikko">
    <p:spTree>
      <p:nvGrpSpPr>
        <p:cNvPr id="1" name=""/>
        <p:cNvGrpSpPr/>
        <p:nvPr/>
      </p:nvGrpSpPr>
      <p:grpSpPr>
        <a:xfrm>
          <a:off x="0" y="0"/>
          <a:ext cx="0" cy="0"/>
          <a:chOff x="0" y="0"/>
          <a:chExt cx="0" cy="0"/>
        </a:xfrm>
      </p:grpSpPr>
      <p:sp>
        <p:nvSpPr>
          <p:cNvPr id="13" name="Suorakulmio 12">
            <a:extLst>
              <a:ext uri="{FF2B5EF4-FFF2-40B4-BE49-F238E27FC236}">
                <a16:creationId xmlns:a16="http://schemas.microsoft.com/office/drawing/2014/main" id="{DDE1567E-F1A9-40A5-B429-2ECFE6F27028}"/>
              </a:ext>
            </a:extLst>
          </p:cNvPr>
          <p:cNvSpPr/>
          <p:nvPr/>
        </p:nvSpPr>
        <p:spPr>
          <a:xfrm rot="5400000">
            <a:off x="-3343142" y="3343142"/>
            <a:ext cx="6858003" cy="171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 name="Otsikko 3">
            <a:extLst>
              <a:ext uri="{FF2B5EF4-FFF2-40B4-BE49-F238E27FC236}">
                <a16:creationId xmlns:a16="http://schemas.microsoft.com/office/drawing/2014/main" id="{BC59D64A-9897-A46E-8B31-7BFF8CBB4706}"/>
              </a:ext>
            </a:extLst>
          </p:cNvPr>
          <p:cNvSpPr>
            <a:spLocks noGrp="1"/>
          </p:cNvSpPr>
          <p:nvPr userDrawn="1">
            <p:ph type="title"/>
          </p:nvPr>
        </p:nvSpPr>
        <p:spPr>
          <a:xfrm>
            <a:off x="491766" y="420914"/>
            <a:ext cx="7625323" cy="443086"/>
          </a:xfrm>
        </p:spPr>
        <p:txBody>
          <a:bodyPr anchor="t"/>
          <a:lstStyle/>
          <a:p>
            <a:r>
              <a:rPr lang="en-US"/>
              <a:t>Click to edit Master title style</a:t>
            </a:r>
            <a:endParaRPr lang="fi-FI" dirty="0"/>
          </a:p>
        </p:txBody>
      </p:sp>
    </p:spTree>
    <p:extLst>
      <p:ext uri="{BB962C8B-B14F-4D97-AF65-F5344CB8AC3E}">
        <p14:creationId xmlns:p14="http://schemas.microsoft.com/office/powerpoint/2010/main" val="851566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tsikko + alaotsikko + kuva">
    <p:spTree>
      <p:nvGrpSpPr>
        <p:cNvPr id="1" name=""/>
        <p:cNvGrpSpPr/>
        <p:nvPr/>
      </p:nvGrpSpPr>
      <p:grpSpPr>
        <a:xfrm>
          <a:off x="0" y="0"/>
          <a:ext cx="0" cy="0"/>
          <a:chOff x="0" y="0"/>
          <a:chExt cx="0" cy="0"/>
        </a:xfrm>
      </p:grpSpPr>
      <p:grpSp>
        <p:nvGrpSpPr>
          <p:cNvPr id="19" name="Ryhmä 18">
            <a:extLst>
              <a:ext uri="{FF2B5EF4-FFF2-40B4-BE49-F238E27FC236}">
                <a16:creationId xmlns:a16="http://schemas.microsoft.com/office/drawing/2014/main" id="{07166B63-8566-408B-8199-17D5CCD9DE23}"/>
              </a:ext>
            </a:extLst>
          </p:cNvPr>
          <p:cNvGrpSpPr/>
          <p:nvPr userDrawn="1"/>
        </p:nvGrpSpPr>
        <p:grpSpPr>
          <a:xfrm>
            <a:off x="5277677" y="0"/>
            <a:ext cx="6742604" cy="6858000"/>
            <a:chOff x="0" y="0"/>
            <a:chExt cx="12192000" cy="6858000"/>
          </a:xfrm>
          <a:solidFill>
            <a:schemeClr val="accent1"/>
          </a:solidFill>
        </p:grpSpPr>
        <p:sp>
          <p:nvSpPr>
            <p:cNvPr id="20" name="Suorakulmio 19">
              <a:extLst>
                <a:ext uri="{FF2B5EF4-FFF2-40B4-BE49-F238E27FC236}">
                  <a16:creationId xmlns:a16="http://schemas.microsoft.com/office/drawing/2014/main" id="{728C28C5-582E-4026-9349-A55C5A2B7659}"/>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1" name="Suorakulmio 20">
              <a:extLst>
                <a:ext uri="{FF2B5EF4-FFF2-40B4-BE49-F238E27FC236}">
                  <a16:creationId xmlns:a16="http://schemas.microsoft.com/office/drawing/2014/main" id="{554CB4CF-D5B4-4C96-B060-73E89269F87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22" name="Otsikko 1">
            <a:extLst>
              <a:ext uri="{FF2B5EF4-FFF2-40B4-BE49-F238E27FC236}">
                <a16:creationId xmlns:a16="http://schemas.microsoft.com/office/drawing/2014/main" id="{52D8FF63-46E6-4757-BB6D-50B241A8EF8A}"/>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23" name="Alaotsikko 2">
            <a:extLst>
              <a:ext uri="{FF2B5EF4-FFF2-40B4-BE49-F238E27FC236}">
                <a16:creationId xmlns:a16="http://schemas.microsoft.com/office/drawing/2014/main" id="{3A2B0B54-DBC5-47B0-8937-100743260C7B}"/>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sp>
        <p:nvSpPr>
          <p:cNvPr id="4" name="Kuvan paikkamerkki 2">
            <a:extLst>
              <a:ext uri="{FF2B5EF4-FFF2-40B4-BE49-F238E27FC236}">
                <a16:creationId xmlns:a16="http://schemas.microsoft.com/office/drawing/2014/main" id="{D9DBFFF6-5169-6CAA-A0AF-BA5EFE343B85}"/>
              </a:ext>
            </a:extLst>
          </p:cNvPr>
          <p:cNvSpPr>
            <a:spLocks noGrp="1"/>
          </p:cNvSpPr>
          <p:nvPr>
            <p:ph type="pic" idx="10"/>
          </p:nvPr>
        </p:nvSpPr>
        <p:spPr>
          <a:xfrm>
            <a:off x="171719" y="136525"/>
            <a:ext cx="5105958" cy="6584950"/>
          </a:xfrm>
          <a:prstGeom prst="rect">
            <a:avLst/>
          </a:prstGeom>
        </p:spPr>
        <p:txBody>
          <a:bodyPr rtlCol="0"/>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n-US" noProof="0"/>
              <a:t>Click icon to add picture</a:t>
            </a:r>
            <a:endParaRPr lang="fi-FI" noProof="0" dirty="0"/>
          </a:p>
        </p:txBody>
      </p:sp>
    </p:spTree>
    <p:extLst>
      <p:ext uri="{BB962C8B-B14F-4D97-AF65-F5344CB8AC3E}">
        <p14:creationId xmlns:p14="http://schemas.microsoft.com/office/powerpoint/2010/main" val="3913139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sältö + otsikko">
    <p:spTree>
      <p:nvGrpSpPr>
        <p:cNvPr id="1" name=""/>
        <p:cNvGrpSpPr/>
        <p:nvPr/>
      </p:nvGrpSpPr>
      <p:grpSpPr>
        <a:xfrm>
          <a:off x="0" y="0"/>
          <a:ext cx="0" cy="0"/>
          <a:chOff x="0" y="0"/>
          <a:chExt cx="0" cy="0"/>
        </a:xfrm>
      </p:grpSpPr>
      <p:sp>
        <p:nvSpPr>
          <p:cNvPr id="12" name="Sisällön paikkamerkki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426128"/>
            <a:ext cx="4444800" cy="597708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grpSp>
        <p:nvGrpSpPr>
          <p:cNvPr id="10" name="Ryhmä 9">
            <a:extLst>
              <a:ext uri="{FF2B5EF4-FFF2-40B4-BE49-F238E27FC236}">
                <a16:creationId xmlns:a16="http://schemas.microsoft.com/office/drawing/2014/main" id="{B7BCED2F-7795-40B3-9E5C-075BC3A9F49C}"/>
              </a:ext>
            </a:extLst>
          </p:cNvPr>
          <p:cNvGrpSpPr/>
          <p:nvPr userDrawn="1"/>
        </p:nvGrpSpPr>
        <p:grpSpPr>
          <a:xfrm>
            <a:off x="5277677" y="0"/>
            <a:ext cx="6742604" cy="6858000"/>
            <a:chOff x="0" y="0"/>
            <a:chExt cx="12192000" cy="6858000"/>
          </a:xfrm>
          <a:solidFill>
            <a:schemeClr val="accent1"/>
          </a:solidFill>
        </p:grpSpPr>
        <p:sp>
          <p:nvSpPr>
            <p:cNvPr id="14" name="Suorakulmio 13">
              <a:extLst>
                <a:ext uri="{FF2B5EF4-FFF2-40B4-BE49-F238E27FC236}">
                  <a16:creationId xmlns:a16="http://schemas.microsoft.com/office/drawing/2014/main" id="{C7783364-537D-426C-A76D-0D24FE4C5AB1}"/>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5" name="Suorakulmio 14">
              <a:extLst>
                <a:ext uri="{FF2B5EF4-FFF2-40B4-BE49-F238E27FC236}">
                  <a16:creationId xmlns:a16="http://schemas.microsoft.com/office/drawing/2014/main" id="{885592FE-114D-41A6-A549-03D2B4B2A30D}"/>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6" name="Otsikko 1">
            <a:extLst>
              <a:ext uri="{FF2B5EF4-FFF2-40B4-BE49-F238E27FC236}">
                <a16:creationId xmlns:a16="http://schemas.microsoft.com/office/drawing/2014/main" id="{836BB6DF-F8CA-4ED4-8879-C6CCE896B02D}"/>
              </a:ext>
            </a:extLst>
          </p:cNvPr>
          <p:cNvSpPr>
            <a:spLocks noGrp="1"/>
          </p:cNvSpPr>
          <p:nvPr>
            <p:ph type="ctrTitle" hasCustomPrompt="1"/>
          </p:nvPr>
        </p:nvSpPr>
        <p:spPr>
          <a:xfrm>
            <a:off x="5573044" y="3674374"/>
            <a:ext cx="6115373"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17" name="Alaotsikko 2">
            <a:extLst>
              <a:ext uri="{FF2B5EF4-FFF2-40B4-BE49-F238E27FC236}">
                <a16:creationId xmlns:a16="http://schemas.microsoft.com/office/drawing/2014/main" id="{B662DF92-F183-4A4F-BC27-7C2E309AC4E7}"/>
              </a:ext>
            </a:extLst>
          </p:cNvPr>
          <p:cNvSpPr>
            <a:spLocks noGrp="1"/>
          </p:cNvSpPr>
          <p:nvPr>
            <p:ph type="subTitle" idx="1" hasCustomPrompt="1"/>
          </p:nvPr>
        </p:nvSpPr>
        <p:spPr>
          <a:xfrm>
            <a:off x="5573044" y="5711550"/>
            <a:ext cx="6115373"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spTree>
    <p:extLst>
      <p:ext uri="{BB962C8B-B14F-4D97-AF65-F5344CB8AC3E}">
        <p14:creationId xmlns:p14="http://schemas.microsoft.com/office/powerpoint/2010/main" val="2523661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yhteystiedot">
    <p:spTree>
      <p:nvGrpSpPr>
        <p:cNvPr id="1" name=""/>
        <p:cNvGrpSpPr/>
        <p:nvPr/>
      </p:nvGrpSpPr>
      <p:grpSpPr>
        <a:xfrm>
          <a:off x="0" y="0"/>
          <a:ext cx="0" cy="0"/>
          <a:chOff x="0" y="0"/>
          <a:chExt cx="0" cy="0"/>
        </a:xfrm>
      </p:grpSpPr>
      <p:pic>
        <p:nvPicPr>
          <p:cNvPr id="7" name="Grafiikka 13" descr="Älypuhelimen kuvake" title="Kuvake – Esittäjän puhelinnumero">
            <a:extLst>
              <a:ext uri="{FF2B5EF4-FFF2-40B4-BE49-F238E27FC236}">
                <a16:creationId xmlns:a16="http://schemas.microsoft.com/office/drawing/2014/main" id="{1B511B96-6E78-4893-9CF5-CB9519A73BA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black">
          <a:xfrm>
            <a:off x="11303011" y="5498286"/>
            <a:ext cx="218900" cy="218900"/>
          </a:xfrm>
          <a:prstGeom prst="rect">
            <a:avLst/>
          </a:prstGeom>
        </p:spPr>
      </p:pic>
      <p:pic>
        <p:nvPicPr>
          <p:cNvPr id="8" name="Grafiikka 12" descr="Kirjekuorikuvake" title="Kuvake – Esittäjän sähköposti">
            <a:extLst>
              <a:ext uri="{FF2B5EF4-FFF2-40B4-BE49-F238E27FC236}">
                <a16:creationId xmlns:a16="http://schemas.microsoft.com/office/drawing/2014/main" id="{94E2B35C-B6D9-4D94-9820-46E8966C28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black">
          <a:xfrm>
            <a:off x="11303011" y="5898102"/>
            <a:ext cx="218900" cy="218900"/>
          </a:xfrm>
          <a:prstGeom prst="rect">
            <a:avLst/>
          </a:prstGeom>
        </p:spPr>
      </p:pic>
      <p:pic>
        <p:nvPicPr>
          <p:cNvPr id="6" name="Grafiikka 11" descr="Käyttäjäkuvake" title="Kuvake – Esittäjän nimi">
            <a:extLst>
              <a:ext uri="{FF2B5EF4-FFF2-40B4-BE49-F238E27FC236}">
                <a16:creationId xmlns:a16="http://schemas.microsoft.com/office/drawing/2014/main" id="{986F872F-3D63-4BDD-82F2-CFC5333DCBD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black">
          <a:xfrm>
            <a:off x="11303011" y="5098470"/>
            <a:ext cx="218900" cy="218900"/>
          </a:xfrm>
          <a:prstGeom prst="rect">
            <a:avLst/>
          </a:prstGeom>
        </p:spPr>
      </p:pic>
      <p:sp>
        <p:nvSpPr>
          <p:cNvPr id="3" name="Tekstin paikkamerkki 2">
            <a:extLst>
              <a:ext uri="{FF2B5EF4-FFF2-40B4-BE49-F238E27FC236}">
                <a16:creationId xmlns:a16="http://schemas.microsoft.com/office/drawing/2014/main" id="{C94545BE-3900-429F-84D4-58AEAED3AB98}"/>
              </a:ext>
            </a:extLst>
          </p:cNvPr>
          <p:cNvSpPr>
            <a:spLocks noGrp="1"/>
          </p:cNvSpPr>
          <p:nvPr>
            <p:ph type="body" sz="quarter" idx="10" hasCustomPrompt="1"/>
          </p:nvPr>
        </p:nvSpPr>
        <p:spPr>
          <a:xfrm>
            <a:off x="7185546" y="5122323"/>
            <a:ext cx="3954225" cy="219075"/>
          </a:xfrm>
          <a:prstGeom prst="rect">
            <a:avLst/>
          </a:prstGeom>
        </p:spPr>
        <p:txBody>
          <a:bodyPr/>
          <a:lstStyle>
            <a:lvl1pPr marL="0" indent="0" algn="r">
              <a:buNone/>
              <a:defRPr>
                <a:solidFill>
                  <a:schemeClr val="accent1"/>
                </a:solidFill>
              </a:defRPr>
            </a:lvl1pPr>
          </a:lstStyle>
          <a:p>
            <a:pPr lvl="0"/>
            <a:r>
              <a:rPr lang="fi-FI" dirty="0"/>
              <a:t>Etunimi Sukunimi</a:t>
            </a:r>
          </a:p>
        </p:txBody>
      </p:sp>
      <p:sp>
        <p:nvSpPr>
          <p:cNvPr id="15" name="Tekstin paikkamerkki 14">
            <a:extLst>
              <a:ext uri="{FF2B5EF4-FFF2-40B4-BE49-F238E27FC236}">
                <a16:creationId xmlns:a16="http://schemas.microsoft.com/office/drawing/2014/main" id="{454E4A09-5F0E-43CC-BC54-62C705927D23}"/>
              </a:ext>
            </a:extLst>
          </p:cNvPr>
          <p:cNvSpPr>
            <a:spLocks noGrp="1"/>
          </p:cNvSpPr>
          <p:nvPr>
            <p:ph type="body" sz="quarter" idx="11" hasCustomPrompt="1"/>
          </p:nvPr>
        </p:nvSpPr>
        <p:spPr>
          <a:xfrm>
            <a:off x="7185545" y="5514488"/>
            <a:ext cx="3954225" cy="218900"/>
          </a:xfrm>
          <a:prstGeom prst="rect">
            <a:avLst/>
          </a:prstGeom>
        </p:spPr>
        <p:txBody>
          <a:bodyPr/>
          <a:lstStyle>
            <a:lvl1pPr marL="0" indent="0" algn="r">
              <a:buNone/>
              <a:defRPr>
                <a:solidFill>
                  <a:schemeClr val="accent1"/>
                </a:solidFill>
              </a:defRPr>
            </a:lvl1pPr>
          </a:lstStyle>
          <a:p>
            <a:pPr lvl="0"/>
            <a:r>
              <a:rPr lang="fi-FI" dirty="0"/>
              <a:t>+358 44 123 4567</a:t>
            </a:r>
          </a:p>
        </p:txBody>
      </p:sp>
      <p:sp>
        <p:nvSpPr>
          <p:cNvPr id="17" name="Tekstin paikkamerkki 16">
            <a:extLst>
              <a:ext uri="{FF2B5EF4-FFF2-40B4-BE49-F238E27FC236}">
                <a16:creationId xmlns:a16="http://schemas.microsoft.com/office/drawing/2014/main" id="{5F911B59-003A-4558-BF32-B9E3FE975320}"/>
              </a:ext>
            </a:extLst>
          </p:cNvPr>
          <p:cNvSpPr>
            <a:spLocks noGrp="1"/>
          </p:cNvSpPr>
          <p:nvPr>
            <p:ph type="body" sz="quarter" idx="12" hasCustomPrompt="1"/>
          </p:nvPr>
        </p:nvSpPr>
        <p:spPr>
          <a:xfrm>
            <a:off x="7185545" y="5898101"/>
            <a:ext cx="3954226" cy="218901"/>
          </a:xfrm>
          <a:prstGeom prst="rect">
            <a:avLst/>
          </a:prstGeom>
        </p:spPr>
        <p:txBody>
          <a:bodyPr/>
          <a:lstStyle>
            <a:lvl1pPr marL="0" indent="0" algn="r">
              <a:buNone/>
              <a:defRPr>
                <a:solidFill>
                  <a:schemeClr val="accent1"/>
                </a:solidFill>
              </a:defRPr>
            </a:lvl1pPr>
          </a:lstStyle>
          <a:p>
            <a:pPr lvl="0"/>
            <a:r>
              <a:rPr lang="fi-FI" dirty="0"/>
              <a:t>etunimi.sukunimi@kpedu.fi</a:t>
            </a:r>
          </a:p>
        </p:txBody>
      </p:sp>
      <p:sp>
        <p:nvSpPr>
          <p:cNvPr id="19" name="Tekstin paikkamerkki 18">
            <a:extLst>
              <a:ext uri="{FF2B5EF4-FFF2-40B4-BE49-F238E27FC236}">
                <a16:creationId xmlns:a16="http://schemas.microsoft.com/office/drawing/2014/main" id="{7036D8D8-4223-4C53-83A2-58CE0A9E020E}"/>
              </a:ext>
            </a:extLst>
          </p:cNvPr>
          <p:cNvSpPr>
            <a:spLocks noGrp="1"/>
          </p:cNvSpPr>
          <p:nvPr>
            <p:ph type="body" sz="quarter" idx="13" hasCustomPrompt="1"/>
          </p:nvPr>
        </p:nvSpPr>
        <p:spPr>
          <a:xfrm>
            <a:off x="7185546" y="6281414"/>
            <a:ext cx="3954226" cy="218900"/>
          </a:xfrm>
          <a:prstGeom prst="rect">
            <a:avLst/>
          </a:prstGeom>
        </p:spPr>
        <p:txBody>
          <a:bodyPr/>
          <a:lstStyle>
            <a:lvl1pPr marL="0" indent="0" algn="r">
              <a:buNone/>
              <a:defRPr>
                <a:solidFill>
                  <a:schemeClr val="accent1"/>
                </a:solidFill>
              </a:defRPr>
            </a:lvl1pPr>
          </a:lstStyle>
          <a:p>
            <a:pPr lvl="0"/>
            <a:r>
              <a:rPr lang="fi-FI" dirty="0"/>
              <a:t>www.kpedu.fi</a:t>
            </a:r>
          </a:p>
        </p:txBody>
      </p:sp>
      <p:grpSp>
        <p:nvGrpSpPr>
          <p:cNvPr id="18" name="Ryhmä 17">
            <a:extLst>
              <a:ext uri="{FF2B5EF4-FFF2-40B4-BE49-F238E27FC236}">
                <a16:creationId xmlns:a16="http://schemas.microsoft.com/office/drawing/2014/main" id="{F2D64174-1F0E-4400-A53F-92E6D5338B07}"/>
              </a:ext>
            </a:extLst>
          </p:cNvPr>
          <p:cNvGrpSpPr/>
          <p:nvPr userDrawn="1"/>
        </p:nvGrpSpPr>
        <p:grpSpPr>
          <a:xfrm>
            <a:off x="5277677" y="0"/>
            <a:ext cx="6742604" cy="6858000"/>
            <a:chOff x="0" y="0"/>
            <a:chExt cx="12192000" cy="6858000"/>
          </a:xfrm>
          <a:solidFill>
            <a:schemeClr val="accent1"/>
          </a:solidFill>
        </p:grpSpPr>
        <p:sp>
          <p:nvSpPr>
            <p:cNvPr id="20" name="Suorakulmio 19">
              <a:extLst>
                <a:ext uri="{FF2B5EF4-FFF2-40B4-BE49-F238E27FC236}">
                  <a16:creationId xmlns:a16="http://schemas.microsoft.com/office/drawing/2014/main" id="{3EE10B26-D838-4B79-B317-F54391A8181C}"/>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1" name="Suorakulmio 20">
              <a:extLst>
                <a:ext uri="{FF2B5EF4-FFF2-40B4-BE49-F238E27FC236}">
                  <a16:creationId xmlns:a16="http://schemas.microsoft.com/office/drawing/2014/main" id="{C27E936D-73BC-499C-8E2F-8E5593386466}"/>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pic>
        <p:nvPicPr>
          <p:cNvPr id="5" name="Kuva 4">
            <a:extLst>
              <a:ext uri="{FF2B5EF4-FFF2-40B4-BE49-F238E27FC236}">
                <a16:creationId xmlns:a16="http://schemas.microsoft.com/office/drawing/2014/main" id="{84FD4137-B9D0-E6D8-525A-2531B039582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9630" y="141951"/>
            <a:ext cx="5158047" cy="6579524"/>
          </a:xfrm>
          <a:prstGeom prst="rect">
            <a:avLst/>
          </a:prstGeom>
        </p:spPr>
      </p:pic>
    </p:spTree>
    <p:extLst>
      <p:ext uri="{BB962C8B-B14F-4D97-AF65-F5344CB8AC3E}">
        <p14:creationId xmlns:p14="http://schemas.microsoft.com/office/powerpoint/2010/main" val="426772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imiesittely 1">
    <p:spTree>
      <p:nvGrpSpPr>
        <p:cNvPr id="1" name=""/>
        <p:cNvGrpSpPr/>
        <p:nvPr/>
      </p:nvGrpSpPr>
      <p:grpSpPr>
        <a:xfrm>
          <a:off x="0" y="0"/>
          <a:ext cx="0" cy="0"/>
          <a:chOff x="0" y="0"/>
          <a:chExt cx="0" cy="0"/>
        </a:xfrm>
      </p:grpSpPr>
      <p:sp>
        <p:nvSpPr>
          <p:cNvPr id="38" name="Kuvan paikkamerkki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2" y="1952051"/>
            <a:ext cx="1476951" cy="1476951"/>
          </a:xfrm>
          <a:prstGeom prst="rect">
            <a:avLst/>
          </a:prstGeom>
          <a:solidFill>
            <a:schemeClr val="bg1">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39" name="Tekstin paikkamerkki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1" y="3557686"/>
            <a:ext cx="2830441" cy="395805"/>
          </a:xfrm>
          <a:prstGeom prst="rect">
            <a:avLst/>
          </a:prstGeom>
        </p:spPr>
        <p:txBody>
          <a:bodyPr rtlCol="0" anchor="b"/>
          <a:lstStyle>
            <a:lvl1pPr marL="0" indent="0" algn="l">
              <a:buFont typeface="Arial" panose="020B0604020202020204" pitchFamily="34" charset="0"/>
              <a:buNone/>
              <a:defRPr sz="1800">
                <a:solidFill>
                  <a:srgbClr val="00B0F0"/>
                </a:solidFill>
                <a:latin typeface="+mj-lt"/>
              </a:defRPr>
            </a:lvl1pPr>
          </a:lstStyle>
          <a:p>
            <a:pPr lvl="0" rtl="0"/>
            <a:r>
              <a:rPr lang="fi-FI" noProof="0" dirty="0"/>
              <a:t>Nimi</a:t>
            </a:r>
          </a:p>
        </p:txBody>
      </p:sp>
      <p:sp>
        <p:nvSpPr>
          <p:cNvPr id="42" name="Tekstin paikkamerkki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1" y="4452775"/>
            <a:ext cx="2830441" cy="1250615"/>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dirty="0"/>
              <a:t>Lyhyt elämäkerta</a:t>
            </a:r>
          </a:p>
        </p:txBody>
      </p:sp>
      <p:sp>
        <p:nvSpPr>
          <p:cNvPr id="43" name="Tekstin paikkamerkki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1" y="4082175"/>
            <a:ext cx="2830441" cy="245885"/>
          </a:xfrm>
          <a:prstGeom prst="rect">
            <a:avLst/>
          </a:prstGeo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dirty="0"/>
              <a:t>Otsikko</a:t>
            </a:r>
          </a:p>
        </p:txBody>
      </p:sp>
      <p:sp>
        <p:nvSpPr>
          <p:cNvPr id="45" name="Tekstin paikkamerkki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8" y="3557686"/>
            <a:ext cx="2830441" cy="395805"/>
          </a:xfrm>
          <a:prstGeom prst="rect">
            <a:avLst/>
          </a:prstGeom>
        </p:spPr>
        <p:txBody>
          <a:bodyPr rtlCol="0" anchor="b"/>
          <a:lstStyle>
            <a:lvl1pPr marL="0" indent="0" algn="l">
              <a:buFont typeface="Arial" panose="020B0604020202020204" pitchFamily="34" charset="0"/>
              <a:buNone/>
              <a:defRPr sz="1800">
                <a:solidFill>
                  <a:srgbClr val="00B0F0"/>
                </a:solidFill>
                <a:latin typeface="+mj-lt"/>
              </a:defRPr>
            </a:lvl1pPr>
          </a:lstStyle>
          <a:p>
            <a:pPr lvl="0" rtl="0"/>
            <a:r>
              <a:rPr lang="fi-FI" noProof="0" dirty="0"/>
              <a:t>Nimi</a:t>
            </a:r>
          </a:p>
        </p:txBody>
      </p:sp>
      <p:sp>
        <p:nvSpPr>
          <p:cNvPr id="46" name="Tekstin paikkamerkki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8" y="4452775"/>
            <a:ext cx="2830441" cy="1250615"/>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a:t>Lyhyt elämäkerta</a:t>
            </a:r>
          </a:p>
        </p:txBody>
      </p:sp>
      <p:sp>
        <p:nvSpPr>
          <p:cNvPr id="47" name="Tekstin paikkamerkki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8" y="4082175"/>
            <a:ext cx="2830441" cy="245885"/>
          </a:xfrm>
          <a:prstGeom prst="rect">
            <a:avLst/>
          </a:prstGeo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a:t>Otsikko</a:t>
            </a:r>
          </a:p>
        </p:txBody>
      </p:sp>
      <p:sp>
        <p:nvSpPr>
          <p:cNvPr id="49" name="Tekstin paikkamerkki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6" y="3557686"/>
            <a:ext cx="2830441" cy="395805"/>
          </a:xfrm>
          <a:prstGeom prst="rect">
            <a:avLst/>
          </a:prstGeom>
        </p:spPr>
        <p:txBody>
          <a:bodyPr rtlCol="0" anchor="b"/>
          <a:lstStyle>
            <a:lvl1pPr marL="0" indent="0" algn="l">
              <a:buFont typeface="Arial" panose="020B0604020202020204" pitchFamily="34" charset="0"/>
              <a:buNone/>
              <a:defRPr sz="1800">
                <a:solidFill>
                  <a:srgbClr val="00B0F0"/>
                </a:solidFill>
                <a:latin typeface="+mj-lt"/>
              </a:defRPr>
            </a:lvl1pPr>
          </a:lstStyle>
          <a:p>
            <a:pPr lvl="0" rtl="0"/>
            <a:r>
              <a:rPr lang="fi-FI" noProof="0" dirty="0"/>
              <a:t>Nimi</a:t>
            </a:r>
          </a:p>
        </p:txBody>
      </p:sp>
      <p:sp>
        <p:nvSpPr>
          <p:cNvPr id="50" name="Tekstin paikkamerkki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6" y="4452775"/>
            <a:ext cx="2830441" cy="1250615"/>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a:t>Lyhyt elämäkerta</a:t>
            </a:r>
          </a:p>
        </p:txBody>
      </p:sp>
      <p:sp>
        <p:nvSpPr>
          <p:cNvPr id="51" name="Tekstin paikkamerkki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6" y="4082175"/>
            <a:ext cx="2830441" cy="245885"/>
          </a:xfrm>
          <a:prstGeom prst="rect">
            <a:avLst/>
          </a:prstGeo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a:t>Otsikko</a:t>
            </a:r>
          </a:p>
        </p:txBody>
      </p:sp>
      <p:sp>
        <p:nvSpPr>
          <p:cNvPr id="3" name="Otsikko 1">
            <a:extLst>
              <a:ext uri="{FF2B5EF4-FFF2-40B4-BE49-F238E27FC236}">
                <a16:creationId xmlns:a16="http://schemas.microsoft.com/office/drawing/2014/main" id="{057371A7-9C27-BFDB-2C0B-8E5880AFDD6F}"/>
              </a:ext>
            </a:extLst>
          </p:cNvPr>
          <p:cNvSpPr>
            <a:spLocks noGrp="1"/>
          </p:cNvSpPr>
          <p:nvPr>
            <p:ph type="title" hasCustomPrompt="1"/>
          </p:nvPr>
        </p:nvSpPr>
        <p:spPr>
          <a:xfrm>
            <a:off x="432001" y="420914"/>
            <a:ext cx="7625323" cy="443086"/>
          </a:xfrm>
        </p:spPr>
        <p:txBody>
          <a:bodyPr/>
          <a:lstStyle>
            <a:lvl1pPr>
              <a:defRPr/>
            </a:lvl1pPr>
          </a:lstStyle>
          <a:p>
            <a:r>
              <a:rPr lang="fi-FI" noProof="0" dirty="0"/>
              <a:t>Muokkaa otsikkoa napsauttamalla</a:t>
            </a:r>
            <a:endParaRPr lang="fi-FI" dirty="0"/>
          </a:p>
        </p:txBody>
      </p:sp>
      <p:sp>
        <p:nvSpPr>
          <p:cNvPr id="2" name="Kuvan paikkamerkki 4">
            <a:extLst>
              <a:ext uri="{FF2B5EF4-FFF2-40B4-BE49-F238E27FC236}">
                <a16:creationId xmlns:a16="http://schemas.microsoft.com/office/drawing/2014/main" id="{4D422FE7-0345-109B-3C2C-37B9EE6953BE}"/>
              </a:ext>
            </a:extLst>
          </p:cNvPr>
          <p:cNvSpPr>
            <a:spLocks noGrp="1"/>
          </p:cNvSpPr>
          <p:nvPr>
            <p:ph type="pic" sz="quarter" idx="42" hasCustomPrompt="1"/>
          </p:nvPr>
        </p:nvSpPr>
        <p:spPr>
          <a:xfrm>
            <a:off x="4088298" y="1952051"/>
            <a:ext cx="1476951" cy="1476951"/>
          </a:xfrm>
          <a:prstGeom prst="rect">
            <a:avLst/>
          </a:prstGeom>
          <a:solidFill>
            <a:schemeClr val="bg1">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4" name="Kuvan paikkamerkki 4">
            <a:extLst>
              <a:ext uri="{FF2B5EF4-FFF2-40B4-BE49-F238E27FC236}">
                <a16:creationId xmlns:a16="http://schemas.microsoft.com/office/drawing/2014/main" id="{1166E20D-E7F5-CD87-C894-7092BAAA299B}"/>
              </a:ext>
            </a:extLst>
          </p:cNvPr>
          <p:cNvSpPr>
            <a:spLocks noGrp="1"/>
          </p:cNvSpPr>
          <p:nvPr>
            <p:ph type="pic" sz="quarter" idx="43" hasCustomPrompt="1"/>
          </p:nvPr>
        </p:nvSpPr>
        <p:spPr>
          <a:xfrm>
            <a:off x="7744794" y="1952049"/>
            <a:ext cx="1476951" cy="1476951"/>
          </a:xfrm>
          <a:prstGeom prst="rect">
            <a:avLst/>
          </a:prstGeom>
          <a:solidFill>
            <a:schemeClr val="bg1">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6" name="Tekstin paikkamerkki 4">
            <a:extLst>
              <a:ext uri="{FF2B5EF4-FFF2-40B4-BE49-F238E27FC236}">
                <a16:creationId xmlns:a16="http://schemas.microsoft.com/office/drawing/2014/main" id="{32D58A14-C553-9BED-5BC8-A821B90BBF05}"/>
              </a:ext>
            </a:extLst>
          </p:cNvPr>
          <p:cNvSpPr>
            <a:spLocks noGrp="1"/>
          </p:cNvSpPr>
          <p:nvPr>
            <p:ph type="body" sz="quarter" idx="17" hasCustomPrompt="1"/>
          </p:nvPr>
        </p:nvSpPr>
        <p:spPr>
          <a:xfrm>
            <a:off x="431800" y="1008000"/>
            <a:ext cx="10144125" cy="252000"/>
          </a:xfrm>
          <a:prstGeom prst="rect">
            <a:avLst/>
          </a:prstGeo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Muokkaa alaotsikkoa napsauttamalla</a:t>
            </a:r>
          </a:p>
        </p:txBody>
      </p:sp>
    </p:spTree>
    <p:extLst>
      <p:ext uri="{BB962C8B-B14F-4D97-AF65-F5344CB8AC3E}">
        <p14:creationId xmlns:p14="http://schemas.microsoft.com/office/powerpoint/2010/main" val="560637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imiesittely">
    <p:spTree>
      <p:nvGrpSpPr>
        <p:cNvPr id="1" name=""/>
        <p:cNvGrpSpPr/>
        <p:nvPr/>
      </p:nvGrpSpPr>
      <p:grpSpPr>
        <a:xfrm>
          <a:off x="0" y="0"/>
          <a:ext cx="0" cy="0"/>
          <a:chOff x="0" y="0"/>
          <a:chExt cx="0" cy="0"/>
        </a:xfrm>
      </p:grpSpPr>
      <p:sp>
        <p:nvSpPr>
          <p:cNvPr id="28" name="Kuvan paikkamerkki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1" cy="1217130"/>
          </a:xfrm>
          <a:prstGeom prst="rect">
            <a:avLst/>
          </a:prstGeo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r">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en-US" noProof="0"/>
              <a:t>Click icon to add picture</a:t>
            </a:r>
            <a:endParaRPr lang="fi-FI" noProof="0" dirty="0"/>
          </a:p>
        </p:txBody>
      </p:sp>
      <p:sp>
        <p:nvSpPr>
          <p:cNvPr id="18" name="Tekstin paikkamerkki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a:prstGeom prst="rect">
            <a:avLst/>
          </a:prstGeom>
        </p:spPr>
        <p:txBody>
          <a:bodyPr tIns="0" bIns="0" rtlCol="0" anchor="b"/>
          <a:lstStyle>
            <a:lvl1pPr marL="0" indent="0" algn="l">
              <a:buFont typeface="Arial" panose="020B0604020202020204" pitchFamily="34" charset="0"/>
              <a:buNone/>
              <a:defRPr sz="1800">
                <a:solidFill>
                  <a:srgbClr val="00B0F0"/>
                </a:solidFill>
                <a:latin typeface="Bebas Neue Book" panose="00000500000000000000" pitchFamily="50" charset="0"/>
              </a:defRPr>
            </a:lvl1pPr>
          </a:lstStyle>
          <a:p>
            <a:pPr lvl="0" rtl="0"/>
            <a:r>
              <a:rPr lang="fi-FI" noProof="0" dirty="0"/>
              <a:t>Koko nimi</a:t>
            </a:r>
          </a:p>
        </p:txBody>
      </p:sp>
      <p:sp>
        <p:nvSpPr>
          <p:cNvPr id="19" name="Tekstin paikkamerkki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67409" y="3118312"/>
            <a:ext cx="1572736" cy="355118"/>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29" name="Kuvan paikkamerkki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1" cy="1217130"/>
          </a:xfrm>
          <a:prstGeom prst="rect">
            <a:avLst/>
          </a:prstGeo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00" b="0" i="0">
                <a:solidFill>
                  <a:schemeClr val="tx1">
                    <a:lumMod val="50000"/>
                    <a:lumOff val="50000"/>
                  </a:schemeClr>
                </a:solidFill>
                <a:latin typeface="+mn-lt"/>
                <a:cs typeface="Times New Roman" panose="02020603050405020304" pitchFamily="18" charset="0"/>
              </a:defRPr>
            </a:lvl1pPr>
          </a:lstStyle>
          <a:p>
            <a:pPr marL="200025" lvl="0" indent="-200025" algn="ctr" rtl="0"/>
            <a:r>
              <a:rPr lang="en-US" noProof="0"/>
              <a:t>Click icon to add picture</a:t>
            </a:r>
            <a:endParaRPr lang="fi-FI" noProof="0" dirty="0"/>
          </a:p>
        </p:txBody>
      </p:sp>
      <p:sp>
        <p:nvSpPr>
          <p:cNvPr id="36" name="Tekstin paikkamerkki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5" y="2418150"/>
            <a:ext cx="1572736" cy="656544"/>
          </a:xfrm>
          <a:prstGeom prst="rect">
            <a:avLst/>
          </a:prstGeom>
        </p:spPr>
        <p:txBody>
          <a:bodyPr tIns="0" bIns="0" rtlCol="0" anchor="b"/>
          <a:lstStyle>
            <a:lvl1pPr marL="0" indent="0" algn="l">
              <a:buFont typeface="Arial" panose="020B0604020202020204" pitchFamily="34" charset="0"/>
              <a:buNone/>
              <a:defRPr sz="1800">
                <a:solidFill>
                  <a:srgbClr val="00B0F0"/>
                </a:solidFill>
                <a:latin typeface="+mj-lt"/>
              </a:defRPr>
            </a:lvl1pPr>
          </a:lstStyle>
          <a:p>
            <a:pPr lvl="0" rtl="0"/>
            <a:r>
              <a:rPr lang="fi-FI" noProof="0" dirty="0"/>
              <a:t>Koko nimi</a:t>
            </a:r>
          </a:p>
        </p:txBody>
      </p:sp>
      <p:sp>
        <p:nvSpPr>
          <p:cNvPr id="37" name="Tekstin paikkamerkki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34955" y="3118312"/>
            <a:ext cx="1572736" cy="355118"/>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30" name="Kuvan paikkamerkki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1" cy="1217130"/>
          </a:xfrm>
          <a:prstGeom prst="rect">
            <a:avLst/>
          </a:prstGeo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en-US" noProof="0"/>
              <a:t>Click icon to add picture</a:t>
            </a:r>
            <a:endParaRPr lang="fi-FI" noProof="0" dirty="0"/>
          </a:p>
        </p:txBody>
      </p:sp>
      <p:sp>
        <p:nvSpPr>
          <p:cNvPr id="40" name="Tekstin paikkamerkki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a:prstGeom prst="rect">
            <a:avLst/>
          </a:prstGeom>
        </p:spPr>
        <p:txBody>
          <a:bodyPr tIns="0" bIns="0" rtlCol="0" anchor="b"/>
          <a:lstStyle>
            <a:lvl1pPr marL="0" indent="0" algn="l">
              <a:buFont typeface="Arial" panose="020B0604020202020204" pitchFamily="34" charset="0"/>
              <a:buNone/>
              <a:defRPr sz="1800">
                <a:solidFill>
                  <a:srgbClr val="00B0F0"/>
                </a:solidFill>
                <a:latin typeface="Bebas Neue Book" panose="00000500000000000000" pitchFamily="50" charset="0"/>
              </a:defRPr>
            </a:lvl1pPr>
          </a:lstStyle>
          <a:p>
            <a:pPr lvl="0" rtl="0"/>
            <a:r>
              <a:rPr lang="fi-FI" noProof="0" dirty="0"/>
              <a:t>Koko nimi</a:t>
            </a:r>
          </a:p>
        </p:txBody>
      </p:sp>
      <p:sp>
        <p:nvSpPr>
          <p:cNvPr id="41" name="Tekstin paikkamerkki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54" name="Kuvan paikkamerkki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1" cy="1217130"/>
          </a:xfrm>
          <a:prstGeom prst="rect">
            <a:avLst/>
          </a:prstGeo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en-US" noProof="0"/>
              <a:t>Click icon to add picture</a:t>
            </a:r>
            <a:endParaRPr lang="fi-FI" noProof="0" dirty="0"/>
          </a:p>
        </p:txBody>
      </p:sp>
      <p:sp>
        <p:nvSpPr>
          <p:cNvPr id="55" name="Kuvan paikkamerkki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1" cy="1217130"/>
          </a:xfrm>
          <a:prstGeom prst="rect">
            <a:avLst/>
          </a:prstGeo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en-US" noProof="0"/>
              <a:t>Click icon to add picture</a:t>
            </a:r>
            <a:endParaRPr lang="fi-FI" noProof="0" dirty="0"/>
          </a:p>
        </p:txBody>
      </p:sp>
      <p:sp>
        <p:nvSpPr>
          <p:cNvPr id="57" name="Tekstin paikkamerkki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5" y="4184865"/>
            <a:ext cx="1572736" cy="656544"/>
          </a:xfrm>
          <a:prstGeom prst="rect">
            <a:avLst/>
          </a:prstGeom>
        </p:spPr>
        <p:txBody>
          <a:bodyPr tIns="0" bIns="0" rtlCol="0" anchor="b"/>
          <a:lstStyle>
            <a:lvl1pPr marL="0" indent="0" algn="l">
              <a:buFont typeface="Arial" panose="020B0604020202020204" pitchFamily="34" charset="0"/>
              <a:buNone/>
              <a:defRPr sz="1800">
                <a:solidFill>
                  <a:srgbClr val="00B0F0"/>
                </a:solidFill>
                <a:latin typeface="Bebas Neue Book" panose="00000500000000000000" pitchFamily="50" charset="0"/>
              </a:defRPr>
            </a:lvl1pPr>
          </a:lstStyle>
          <a:p>
            <a:pPr lvl="0" rtl="0"/>
            <a:r>
              <a:rPr lang="fi-FI" noProof="0" dirty="0"/>
              <a:t>Koko nimi</a:t>
            </a:r>
          </a:p>
        </p:txBody>
      </p:sp>
      <p:sp>
        <p:nvSpPr>
          <p:cNvPr id="58" name="Tekstin paikkamerkki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34955" y="4890965"/>
            <a:ext cx="1572736" cy="355118"/>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56" name="Kuvan paikkamerkki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1" cy="1217130"/>
          </a:xfrm>
          <a:prstGeom prst="rect">
            <a:avLst/>
          </a:prstGeo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en-US" noProof="0"/>
              <a:t>Click icon to add picture</a:t>
            </a:r>
            <a:endParaRPr lang="fi-FI" noProof="0" dirty="0"/>
          </a:p>
        </p:txBody>
      </p:sp>
      <p:sp>
        <p:nvSpPr>
          <p:cNvPr id="59" name="Tekstin paikkamerkki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a:prstGeom prst="rect">
            <a:avLst/>
          </a:prstGeom>
        </p:spPr>
        <p:txBody>
          <a:bodyPr tIns="0" bIns="0" rtlCol="0" anchor="b"/>
          <a:lstStyle>
            <a:lvl1pPr marL="0" indent="0" algn="l">
              <a:buFont typeface="Arial" panose="020B0604020202020204" pitchFamily="34" charset="0"/>
              <a:buNone/>
              <a:defRPr sz="1800">
                <a:solidFill>
                  <a:srgbClr val="00B0F0"/>
                </a:solidFill>
                <a:latin typeface="Bebas Neue Book" panose="00000500000000000000" pitchFamily="50" charset="0"/>
              </a:defRPr>
            </a:lvl1pPr>
          </a:lstStyle>
          <a:p>
            <a:pPr lvl="0" rtl="0"/>
            <a:r>
              <a:rPr lang="fi-FI" noProof="0" dirty="0"/>
              <a:t>Koko nimi</a:t>
            </a:r>
          </a:p>
        </p:txBody>
      </p:sp>
      <p:sp>
        <p:nvSpPr>
          <p:cNvPr id="60" name="Tekstin paikkamerkki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3" name="Otsikko 1">
            <a:extLst>
              <a:ext uri="{FF2B5EF4-FFF2-40B4-BE49-F238E27FC236}">
                <a16:creationId xmlns:a16="http://schemas.microsoft.com/office/drawing/2014/main" id="{4BCA7B8A-6EC0-53F2-0C9C-728863F2458A}"/>
              </a:ext>
            </a:extLst>
          </p:cNvPr>
          <p:cNvSpPr>
            <a:spLocks noGrp="1"/>
          </p:cNvSpPr>
          <p:nvPr>
            <p:ph type="title" hasCustomPrompt="1"/>
          </p:nvPr>
        </p:nvSpPr>
        <p:spPr>
          <a:xfrm>
            <a:off x="432001" y="420914"/>
            <a:ext cx="7625323" cy="443086"/>
          </a:xfrm>
        </p:spPr>
        <p:txBody>
          <a:bodyPr/>
          <a:lstStyle>
            <a:lvl1pPr>
              <a:defRPr/>
            </a:lvl1pPr>
          </a:lstStyle>
          <a:p>
            <a:r>
              <a:rPr lang="fi-FI" noProof="0" dirty="0"/>
              <a:t>Muokkaa otsikkoa napsauttamalla</a:t>
            </a:r>
            <a:endParaRPr lang="fi-FI" dirty="0"/>
          </a:p>
        </p:txBody>
      </p:sp>
      <p:sp>
        <p:nvSpPr>
          <p:cNvPr id="4" name="Tekstin paikkamerkki 4">
            <a:extLst>
              <a:ext uri="{FF2B5EF4-FFF2-40B4-BE49-F238E27FC236}">
                <a16:creationId xmlns:a16="http://schemas.microsoft.com/office/drawing/2014/main" id="{4CF344FE-1748-09C1-D59B-3014E9AC3625}"/>
              </a:ext>
            </a:extLst>
          </p:cNvPr>
          <p:cNvSpPr>
            <a:spLocks noGrp="1"/>
          </p:cNvSpPr>
          <p:nvPr>
            <p:ph type="body" sz="quarter" idx="13" hasCustomPrompt="1"/>
          </p:nvPr>
        </p:nvSpPr>
        <p:spPr>
          <a:xfrm>
            <a:off x="431800" y="1008000"/>
            <a:ext cx="10144125" cy="252000"/>
          </a:xfrm>
          <a:prstGeom prst="rect">
            <a:avLst/>
          </a:prstGeo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Muokkaa alaotsikkoa napsauttamalla</a:t>
            </a:r>
          </a:p>
        </p:txBody>
      </p:sp>
      <p:sp>
        <p:nvSpPr>
          <p:cNvPr id="2" name="Tekstin paikkamerkki 8">
            <a:extLst>
              <a:ext uri="{FF2B5EF4-FFF2-40B4-BE49-F238E27FC236}">
                <a16:creationId xmlns:a16="http://schemas.microsoft.com/office/drawing/2014/main" id="{8D1472C0-2C49-2248-8C71-009B76639957}"/>
              </a:ext>
            </a:extLst>
          </p:cNvPr>
          <p:cNvSpPr>
            <a:spLocks noGrp="1"/>
          </p:cNvSpPr>
          <p:nvPr>
            <p:ph type="body" sz="quarter" idx="62" hasCustomPrompt="1"/>
          </p:nvPr>
        </p:nvSpPr>
        <p:spPr>
          <a:xfrm>
            <a:off x="1867409" y="4184865"/>
            <a:ext cx="1572736" cy="656544"/>
          </a:xfrm>
          <a:prstGeom prst="rect">
            <a:avLst/>
          </a:prstGeom>
        </p:spPr>
        <p:txBody>
          <a:bodyPr tIns="0" bIns="0" rtlCol="0" anchor="b"/>
          <a:lstStyle>
            <a:lvl1pPr marL="0" indent="0" algn="l">
              <a:buFont typeface="Arial" panose="020B0604020202020204" pitchFamily="34" charset="0"/>
              <a:buNone/>
              <a:defRPr sz="1800">
                <a:solidFill>
                  <a:srgbClr val="00B0F0"/>
                </a:solidFill>
                <a:latin typeface="Bebas Neue Book" panose="00000500000000000000" pitchFamily="50" charset="0"/>
              </a:defRPr>
            </a:lvl1pPr>
          </a:lstStyle>
          <a:p>
            <a:pPr lvl="0" rtl="0"/>
            <a:r>
              <a:rPr lang="fi-FI" noProof="0" dirty="0"/>
              <a:t>Koko nimi</a:t>
            </a:r>
          </a:p>
        </p:txBody>
      </p:sp>
      <p:sp>
        <p:nvSpPr>
          <p:cNvPr id="5" name="Tekstin paikkamerkki 10">
            <a:extLst>
              <a:ext uri="{FF2B5EF4-FFF2-40B4-BE49-F238E27FC236}">
                <a16:creationId xmlns:a16="http://schemas.microsoft.com/office/drawing/2014/main" id="{9D9A35B3-873C-7786-6F1B-1E3704A38773}"/>
              </a:ext>
            </a:extLst>
          </p:cNvPr>
          <p:cNvSpPr>
            <a:spLocks noGrp="1"/>
          </p:cNvSpPr>
          <p:nvPr>
            <p:ph type="body" sz="quarter" idx="63" hasCustomPrompt="1"/>
          </p:nvPr>
        </p:nvSpPr>
        <p:spPr>
          <a:xfrm>
            <a:off x="1867409" y="4885027"/>
            <a:ext cx="1572736" cy="355118"/>
          </a:xfrm>
          <a:prstGeom prst="rect">
            <a:avLst/>
          </a:prstGeo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Tree>
    <p:extLst>
      <p:ext uri="{BB962C8B-B14F-4D97-AF65-F5344CB8AC3E}">
        <p14:creationId xmlns:p14="http://schemas.microsoft.com/office/powerpoint/2010/main" val="2356692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rkkinati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20914"/>
            <a:ext cx="7625323" cy="443086"/>
          </a:xfrm>
          <a:prstGeom prst="rect">
            <a:avLst/>
          </a:prstGeom>
        </p:spPr>
        <p:txBody>
          <a:bodyPr rtlCol="0"/>
          <a:lstStyle>
            <a:lvl1pPr>
              <a:defRPr>
                <a:solidFill>
                  <a:srgbClr val="00B3F0"/>
                </a:solidFill>
              </a:defRPr>
            </a:lvl1pPr>
          </a:lstStyle>
          <a:p>
            <a:pPr rtl="0"/>
            <a:r>
              <a:rPr lang="fi-FI" noProof="0" dirty="0"/>
              <a:t>Muokkaa otsikkoa napsauttamalla</a:t>
            </a:r>
          </a:p>
        </p:txBody>
      </p:sp>
      <p:cxnSp>
        <p:nvCxnSpPr>
          <p:cNvPr id="6" name="Suora yhdysviiva 5">
            <a:extLst>
              <a:ext uri="{FF2B5EF4-FFF2-40B4-BE49-F238E27FC236}">
                <a16:creationId xmlns:a16="http://schemas.microsoft.com/office/drawing/2014/main" id="{E09B4ACC-E72E-450B-88FA-710ECDE6548D}"/>
              </a:ext>
            </a:extLst>
          </p:cNvPr>
          <p:cNvCxnSpPr>
            <a:cxnSpLocks/>
          </p:cNvCxnSpPr>
          <p:nvPr/>
        </p:nvCxnSpPr>
        <p:spPr>
          <a:xfrm>
            <a:off x="6096000" y="1631444"/>
            <a:ext cx="0" cy="4493319"/>
          </a:xfrm>
          <a:prstGeom prst="line">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8" name="Suora yhdysviiva 7">
            <a:extLst>
              <a:ext uri="{FF2B5EF4-FFF2-40B4-BE49-F238E27FC236}">
                <a16:creationId xmlns:a16="http://schemas.microsoft.com/office/drawing/2014/main" id="{B1419610-8183-4044-A08A-8F6940C6AC9B}"/>
              </a:ext>
            </a:extLst>
          </p:cNvPr>
          <p:cNvCxnSpPr>
            <a:cxnSpLocks/>
          </p:cNvCxnSpPr>
          <p:nvPr/>
        </p:nvCxnSpPr>
        <p:spPr>
          <a:xfrm flipH="1">
            <a:off x="875553" y="3654191"/>
            <a:ext cx="10143235" cy="0"/>
          </a:xfrm>
          <a:prstGeom prst="line">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9" name="Tekstin paikkamerkki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000" y="1320456"/>
            <a:ext cx="1980000" cy="252000"/>
          </a:xfrm>
          <a:prstGeom prst="rect">
            <a:avLst/>
          </a:prstGeo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dirty="0"/>
              <a:t>Sektorin otsikko</a:t>
            </a:r>
          </a:p>
        </p:txBody>
      </p:sp>
      <p:sp>
        <p:nvSpPr>
          <p:cNvPr id="10" name="Tekstin paikkamerkki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000" y="6181325"/>
            <a:ext cx="1980000" cy="252000"/>
          </a:xfrm>
          <a:prstGeom prst="rect">
            <a:avLst/>
          </a:prstGeom>
        </p:spPr>
        <p:txBody>
          <a:bodyPr rtlCol="0"/>
          <a:lstStyle>
            <a:lvl1pPr marL="0" indent="0" algn="ctr">
              <a:buFont typeface="Arial" panose="020B0604020202020204" pitchFamily="34" charset="0"/>
              <a:buNone/>
              <a:defRPr sz="1100">
                <a:solidFill>
                  <a:schemeClr val="tx1">
                    <a:lumMod val="75000"/>
                    <a:lumOff val="25000"/>
                  </a:schemeClr>
                </a:solidFill>
              </a:defRPr>
            </a:lvl1pPr>
          </a:lstStyle>
          <a:p>
            <a:pPr lvl="0" rtl="0"/>
            <a:r>
              <a:rPr lang="fi-FI" noProof="0" dirty="0"/>
              <a:t>Sektorin otsikko</a:t>
            </a:r>
          </a:p>
        </p:txBody>
      </p:sp>
      <p:sp>
        <p:nvSpPr>
          <p:cNvPr id="11" name="Tekstin paikkamerkki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991559" y="3327791"/>
            <a:ext cx="1980000" cy="252000"/>
          </a:xfrm>
          <a:prstGeom prst="rect">
            <a:avLst/>
          </a:prstGeom>
        </p:spPr>
        <p:txBody>
          <a:bodyPr rtlCol="0"/>
          <a:lstStyle>
            <a:lvl1pPr marL="0" indent="0" algn="l">
              <a:buFont typeface="Arial" panose="020B0604020202020204" pitchFamily="34" charset="0"/>
              <a:buNone/>
              <a:defRPr sz="1100">
                <a:solidFill>
                  <a:schemeClr val="tx1">
                    <a:lumMod val="75000"/>
                    <a:lumOff val="25000"/>
                  </a:schemeClr>
                </a:solidFill>
              </a:defRPr>
            </a:lvl1pPr>
          </a:lstStyle>
          <a:p>
            <a:pPr lvl="0" rtl="0"/>
            <a:r>
              <a:rPr lang="fi-FI" noProof="0" dirty="0"/>
              <a:t>Sektorin otsikko</a:t>
            </a:r>
          </a:p>
        </p:txBody>
      </p:sp>
      <p:sp>
        <p:nvSpPr>
          <p:cNvPr id="12" name="Tekstin paikkamerkki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038788" y="3327791"/>
            <a:ext cx="1980000" cy="252000"/>
          </a:xfrm>
          <a:prstGeom prst="rect">
            <a:avLst/>
          </a:prstGeom>
        </p:spPr>
        <p:txBody>
          <a:bodyPr rtlCol="0"/>
          <a:lstStyle>
            <a:lvl1pPr marL="0" indent="0" algn="r">
              <a:buFont typeface="Arial" panose="020B0604020202020204" pitchFamily="34" charset="0"/>
              <a:buNone/>
              <a:defRPr sz="1100">
                <a:solidFill>
                  <a:schemeClr val="tx1">
                    <a:lumMod val="75000"/>
                    <a:lumOff val="25000"/>
                  </a:schemeClr>
                </a:solidFill>
              </a:defRPr>
            </a:lvl1pPr>
          </a:lstStyle>
          <a:p>
            <a:pPr lvl="0" rtl="0"/>
            <a:r>
              <a:rPr lang="fi-FI" noProof="0" dirty="0"/>
              <a:t>Sektorin otsikko</a:t>
            </a:r>
          </a:p>
        </p:txBody>
      </p:sp>
    </p:spTree>
    <p:extLst>
      <p:ext uri="{BB962C8B-B14F-4D97-AF65-F5344CB8AC3E}">
        <p14:creationId xmlns:p14="http://schemas.microsoft.com/office/powerpoint/2010/main" val="201750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araketta">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883617" y="1140126"/>
            <a:ext cx="3240000" cy="5050600"/>
          </a:xfrm>
          <a:prstGeom prst="rect">
            <a:avLst/>
          </a:prstGeom>
        </p:spPr>
        <p:txBody>
          <a:bodyPr rtlCol="0"/>
          <a:lstStyle>
            <a:lvl1pPr>
              <a:defRPr/>
            </a:lvl1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2" name="Otsikko 1">
            <a:extLst>
              <a:ext uri="{FF2B5EF4-FFF2-40B4-BE49-F238E27FC236}">
                <a16:creationId xmlns:a16="http://schemas.microsoft.com/office/drawing/2014/main" id="{0F811E63-F4D6-845A-528C-63172C7A2CDA}"/>
              </a:ext>
            </a:extLst>
          </p:cNvPr>
          <p:cNvSpPr>
            <a:spLocks noGrp="1"/>
          </p:cNvSpPr>
          <p:nvPr>
            <p:ph type="title" hasCustomPrompt="1"/>
          </p:nvPr>
        </p:nvSpPr>
        <p:spPr>
          <a:xfrm>
            <a:off x="432001" y="420914"/>
            <a:ext cx="7625323" cy="443086"/>
          </a:xfrm>
          <a:prstGeom prst="rect">
            <a:avLst/>
          </a:prstGeom>
        </p:spPr>
        <p:txBody>
          <a:bodyPr/>
          <a:lstStyle>
            <a:lvl1pPr>
              <a:defRPr/>
            </a:lvl1pPr>
          </a:lstStyle>
          <a:p>
            <a:r>
              <a:rPr lang="fi-FI" noProof="0" dirty="0"/>
              <a:t>Muokkaa otsikkoa napsauttamalla</a:t>
            </a:r>
            <a:endParaRPr lang="fi-FI" dirty="0"/>
          </a:p>
        </p:txBody>
      </p:sp>
      <p:sp>
        <p:nvSpPr>
          <p:cNvPr id="9" name="Tekstin paikkamerkki 4">
            <a:extLst>
              <a:ext uri="{FF2B5EF4-FFF2-40B4-BE49-F238E27FC236}">
                <a16:creationId xmlns:a16="http://schemas.microsoft.com/office/drawing/2014/main" id="{6ECE53FC-1888-7F40-D94F-4D357C0A0F8D}"/>
              </a:ext>
            </a:extLst>
          </p:cNvPr>
          <p:cNvSpPr>
            <a:spLocks noGrp="1"/>
          </p:cNvSpPr>
          <p:nvPr>
            <p:ph type="body" sz="quarter" idx="14" hasCustomPrompt="1"/>
          </p:nvPr>
        </p:nvSpPr>
        <p:spPr>
          <a:xfrm>
            <a:off x="432001" y="1140125"/>
            <a:ext cx="3240000" cy="5050601"/>
          </a:xfrm>
          <a:prstGeom prst="rect">
            <a:avLst/>
          </a:prstGeom>
        </p:spPr>
        <p:txBody>
          <a:bodyPr rtlCol="0"/>
          <a:lstStyle>
            <a:lvl1pPr>
              <a:defRPr/>
            </a:lvl1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0" name="Tekstin paikkamerkki 4">
            <a:extLst>
              <a:ext uri="{FF2B5EF4-FFF2-40B4-BE49-F238E27FC236}">
                <a16:creationId xmlns:a16="http://schemas.microsoft.com/office/drawing/2014/main" id="{F9AE58E1-3B76-B174-6768-55AF6BCCDBEA}"/>
              </a:ext>
            </a:extLst>
          </p:cNvPr>
          <p:cNvSpPr>
            <a:spLocks noGrp="1"/>
          </p:cNvSpPr>
          <p:nvPr>
            <p:ph type="body" sz="quarter" idx="15" hasCustomPrompt="1"/>
          </p:nvPr>
        </p:nvSpPr>
        <p:spPr>
          <a:xfrm>
            <a:off x="7335233" y="1140126"/>
            <a:ext cx="3240000" cy="5050600"/>
          </a:xfrm>
          <a:prstGeom prst="rect">
            <a:avLst/>
          </a:prstGeom>
        </p:spPr>
        <p:txBody>
          <a:bodyPr rtlCol="0"/>
          <a:lstStyle>
            <a:lvl1pPr>
              <a:defRPr/>
            </a:lvl1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1673158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ikajana">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a:prstGeom prst="rect">
            <a:avLst/>
          </a:prstGeom>
        </p:spPr>
        <p:txBody>
          <a:bodyPr rtlCol="0"/>
          <a:lstStyle>
            <a:lvl1pPr marL="0" indent="0">
              <a:buNone/>
              <a:defRPr>
                <a:solidFill>
                  <a:srgbClr val="00B0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Muokkaa alaotsikkoa napsauttamalla</a:t>
            </a:r>
          </a:p>
        </p:txBody>
      </p:sp>
      <p:cxnSp>
        <p:nvCxnSpPr>
          <p:cNvPr id="13" name="Suora yhdistinnuoli 12">
            <a:extLst>
              <a:ext uri="{FF2B5EF4-FFF2-40B4-BE49-F238E27FC236}">
                <a16:creationId xmlns:a16="http://schemas.microsoft.com/office/drawing/2014/main" id="{B16E60CE-69EE-40F4-8E4C-791A1F450E6E}"/>
              </a:ext>
            </a:extLst>
          </p:cNvPr>
          <p:cNvCxnSpPr>
            <a:cxnSpLocks/>
          </p:cNvCxnSpPr>
          <p:nvPr/>
        </p:nvCxnSpPr>
        <p:spPr>
          <a:xfrm>
            <a:off x="431800" y="3866682"/>
            <a:ext cx="10290173"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Tekstin paikkamerkki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20131" y="3973125"/>
            <a:ext cx="521332" cy="201776"/>
          </a:xfrm>
          <a:prstGeom prst="rect">
            <a:avLst/>
          </a:prstGeom>
        </p:spPr>
        <p:txBody>
          <a:bodyPr rtlCol="0" anchor="ctr"/>
          <a:lstStyle>
            <a:lvl1pPr marL="0" indent="0" algn="ctr">
              <a:buNone/>
              <a:defRPr sz="1050">
                <a:solidFill>
                  <a:schemeClr val="tx1">
                    <a:lumMod val="50000"/>
                    <a:lumOff val="50000"/>
                  </a:schemeClr>
                </a:solidFill>
              </a:defRPr>
            </a:lvl1pPr>
          </a:lstStyle>
          <a:p>
            <a:pPr lvl="0" rtl="0"/>
            <a:r>
              <a:rPr lang="fi-FI" noProof="0" dirty="0"/>
              <a:t>Vuosi</a:t>
            </a:r>
          </a:p>
        </p:txBody>
      </p:sp>
      <p:sp>
        <p:nvSpPr>
          <p:cNvPr id="15" name="Tekstin paikkamerkki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801"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6" name="Tekstin paikkamerkki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7"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7" name="Tekstin paikkamerkki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4"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8" name="Tekstin paikkamerkki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2"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0" name="Tekstin paikkamerkki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9"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1" name="Tekstin paikkamerkki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5"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2" name="Tekstin paikkamerkki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2"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3" name="Tekstin paikkamerkki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3"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4" name="Tekstin paikkamerkki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9"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5" name="Tekstin paikkamerkki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7"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6" name="Tekstin paikkamerkki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70"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7" name="Tekstin paikkamerkki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8"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8" name="Tekstin paikkamerkki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6001"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9" name="Tekstin paikkamerkki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3"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0" name="Tekstin paikkamerkki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30"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1" name="Tekstin paikkamerkki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8"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2" name="Tekstin paikkamerkki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5"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3" name="Tekstin paikkamerkki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1"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4" name="Tekstin paikkamerkki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8"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5" name="Tekstin paikkamerkki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9"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6" name="Tekstin paikkamerkki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6"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7" name="Tekstin paikkamerkki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3" y="3597398"/>
            <a:ext cx="377825" cy="201776"/>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40" name="Tekstin paikkamerkki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1" y="2190752"/>
            <a:ext cx="1793875" cy="561975"/>
          </a:xfrm>
          <a:prstGeom prst="rect">
            <a:avLst/>
          </a:prstGeom>
          <a:solidFill>
            <a:schemeClr val="bg1"/>
          </a:solidFill>
          <a:ln w="3175">
            <a:solidFill>
              <a:schemeClr val="accent1"/>
            </a:solidFill>
          </a:ln>
        </p:spPr>
        <p:txBody>
          <a:bodyPr tIns="36000" rtlCol="0" anchor="t"/>
          <a:lstStyle>
            <a:lvl1pPr marL="0" indent="0" algn="ctr">
              <a:buNone/>
              <a:defRPr sz="1200"/>
            </a:lvl1pPr>
          </a:lstStyle>
          <a:p>
            <a:pPr lvl="0" rtl="0"/>
            <a:r>
              <a:rPr lang="fi-FI" noProof="0"/>
              <a:t>Kohteen otsikko</a:t>
            </a:r>
          </a:p>
        </p:txBody>
      </p:sp>
      <p:sp>
        <p:nvSpPr>
          <p:cNvPr id="41" name="Tekstin paikkamerkki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10" y="2505005"/>
            <a:ext cx="1690417" cy="224670"/>
          </a:xfrm>
          <a:prstGeom prst="rect">
            <a:avLst/>
          </a:prstGeom>
        </p:spPr>
        <p:txBody>
          <a:bodyPr rtlCol="0"/>
          <a:lstStyle>
            <a:lvl1pPr marL="0" indent="0" algn="ctr">
              <a:buNone/>
              <a:defRPr sz="900">
                <a:solidFill>
                  <a:schemeClr val="tx1">
                    <a:lumMod val="50000"/>
                    <a:lumOff val="50000"/>
                  </a:schemeClr>
                </a:solidFill>
              </a:defRPr>
            </a:lvl1pPr>
          </a:lstStyle>
          <a:p>
            <a:pPr lvl="0" rtl="0"/>
            <a:r>
              <a:rPr lang="fi-FI" noProof="0"/>
              <a:t>Kuukausi, vuosi</a:t>
            </a:r>
          </a:p>
        </p:txBody>
      </p:sp>
      <p:sp>
        <p:nvSpPr>
          <p:cNvPr id="3" name="Otsikko 1">
            <a:extLst>
              <a:ext uri="{FF2B5EF4-FFF2-40B4-BE49-F238E27FC236}">
                <a16:creationId xmlns:a16="http://schemas.microsoft.com/office/drawing/2014/main" id="{3FB3BE9D-E658-8C70-1121-EFE6F3A28A41}"/>
              </a:ext>
            </a:extLst>
          </p:cNvPr>
          <p:cNvSpPr>
            <a:spLocks noGrp="1"/>
          </p:cNvSpPr>
          <p:nvPr>
            <p:ph type="title" hasCustomPrompt="1"/>
          </p:nvPr>
        </p:nvSpPr>
        <p:spPr>
          <a:xfrm>
            <a:off x="432001" y="420914"/>
            <a:ext cx="7625323" cy="443086"/>
          </a:xfrm>
        </p:spPr>
        <p:txBody>
          <a:bodyPr/>
          <a:lstStyle>
            <a:lvl1pPr>
              <a:defRPr/>
            </a:lvl1pPr>
          </a:lstStyle>
          <a:p>
            <a:r>
              <a:rPr lang="fi-FI" noProof="0" dirty="0"/>
              <a:t>Muokkaa otsikkoa napsauttamalla</a:t>
            </a:r>
            <a:endParaRPr lang="fi-FI" dirty="0"/>
          </a:p>
        </p:txBody>
      </p:sp>
      <p:sp>
        <p:nvSpPr>
          <p:cNvPr id="2" name="Tekstin paikkamerkki 10">
            <a:extLst>
              <a:ext uri="{FF2B5EF4-FFF2-40B4-BE49-F238E27FC236}">
                <a16:creationId xmlns:a16="http://schemas.microsoft.com/office/drawing/2014/main" id="{FE435377-E296-E0F5-E6E0-D1F0EC2ABEC6}"/>
              </a:ext>
            </a:extLst>
          </p:cNvPr>
          <p:cNvSpPr>
            <a:spLocks noGrp="1"/>
          </p:cNvSpPr>
          <p:nvPr>
            <p:ph type="body" sz="quarter" idx="61" hasCustomPrompt="1"/>
          </p:nvPr>
        </p:nvSpPr>
        <p:spPr>
          <a:xfrm>
            <a:off x="7912311" y="3973125"/>
            <a:ext cx="521332" cy="201776"/>
          </a:xfrm>
          <a:prstGeom prst="rect">
            <a:avLst/>
          </a:prstGeom>
        </p:spPr>
        <p:txBody>
          <a:bodyPr rtlCol="0" anchor="ctr"/>
          <a:lstStyle>
            <a:lvl1pPr marL="0" indent="0" algn="ctr">
              <a:buNone/>
              <a:defRPr sz="1050">
                <a:solidFill>
                  <a:schemeClr val="tx1">
                    <a:lumMod val="50000"/>
                    <a:lumOff val="50000"/>
                  </a:schemeClr>
                </a:solidFill>
              </a:defRPr>
            </a:lvl1pPr>
          </a:lstStyle>
          <a:p>
            <a:pPr lvl="0" rtl="0"/>
            <a:r>
              <a:rPr lang="fi-FI" noProof="0" dirty="0"/>
              <a:t>Vuosi</a:t>
            </a:r>
          </a:p>
        </p:txBody>
      </p:sp>
    </p:spTree>
    <p:extLst>
      <p:ext uri="{BB962C8B-B14F-4D97-AF65-F5344CB8AC3E}">
        <p14:creationId xmlns:p14="http://schemas.microsoft.com/office/powerpoint/2010/main" val="2040080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uret luvut, vaihtoehto 1">
    <p:spTree>
      <p:nvGrpSpPr>
        <p:cNvPr id="1" name=""/>
        <p:cNvGrpSpPr/>
        <p:nvPr/>
      </p:nvGrpSpPr>
      <p:grpSpPr>
        <a:xfrm>
          <a:off x="0" y="0"/>
          <a:ext cx="0" cy="0"/>
          <a:chOff x="0" y="0"/>
          <a:chExt cx="0" cy="0"/>
        </a:xfrm>
      </p:grpSpPr>
      <p:sp>
        <p:nvSpPr>
          <p:cNvPr id="14" name="Tekstin paikkamerkki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a:prstGeom prst="rect">
            <a:avLst/>
          </a:prstGeo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Muokkaa alaotsikkoa napsauttamalla</a:t>
            </a:r>
          </a:p>
        </p:txBody>
      </p:sp>
      <p:sp>
        <p:nvSpPr>
          <p:cNvPr id="3" name="Tekstin paikkamerkki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91949" y="2143124"/>
            <a:ext cx="3069500" cy="997168"/>
          </a:xfrm>
          <a:prstGeom prst="rect">
            <a:avLst/>
          </a:prstGeom>
        </p:spPr>
        <p:txBody>
          <a:bodyPr rtlCol="0" anchor="t"/>
          <a:lstStyle>
            <a:lvl1pPr marL="0" indent="0">
              <a:lnSpc>
                <a:spcPts val="5400"/>
              </a:lnSpc>
              <a:buNone/>
              <a:defRPr sz="5400" b="1">
                <a:solidFill>
                  <a:srgbClr val="00B3F0"/>
                </a:solidFill>
                <a:latin typeface="+mj-lt"/>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i-FI" noProof="0" dirty="0"/>
              <a:t>1</a:t>
            </a:r>
          </a:p>
        </p:txBody>
      </p:sp>
      <p:sp>
        <p:nvSpPr>
          <p:cNvPr id="4" name="Sisällön paikkamerkki 3">
            <a:extLst>
              <a:ext uri="{FF2B5EF4-FFF2-40B4-BE49-F238E27FC236}">
                <a16:creationId xmlns:a16="http://schemas.microsoft.com/office/drawing/2014/main" id="{9FD584DA-F775-47B8-A1D7-6556AD5FCBD2}"/>
              </a:ext>
            </a:extLst>
          </p:cNvPr>
          <p:cNvSpPr>
            <a:spLocks noGrp="1"/>
          </p:cNvSpPr>
          <p:nvPr>
            <p:ph sz="half" idx="2" hasCustomPrompt="1"/>
          </p:nvPr>
        </p:nvSpPr>
        <p:spPr>
          <a:xfrm>
            <a:off x="507707" y="3314507"/>
            <a:ext cx="3069500" cy="3051905"/>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2" name="Tekstin paikkamerkki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4354934" y="2143124"/>
            <a:ext cx="3069500" cy="1008000"/>
          </a:xfrm>
          <a:prstGeom prst="rect">
            <a:avLst/>
          </a:prstGeom>
        </p:spPr>
        <p:txBody>
          <a:bodyPr rtlCol="0" anchor="t"/>
          <a:lstStyle>
            <a:lvl1pPr marL="0" indent="0">
              <a:lnSpc>
                <a:spcPts val="5400"/>
              </a:lnSpc>
              <a:buNone/>
              <a:defRPr sz="5400" b="1">
                <a:solidFill>
                  <a:srgbClr val="00B3F0"/>
                </a:solidFill>
                <a:latin typeface="+mj-lt"/>
                <a:cs typeface="Arial" panose="020B0604020202020204" pitchFamily="34" charset="0"/>
              </a:defRPr>
            </a:lvl1pPr>
          </a:lstStyle>
          <a:p>
            <a:pPr lvl="0" rtl="0"/>
            <a:r>
              <a:rPr lang="fi-FI" noProof="0" dirty="0"/>
              <a:t>2</a:t>
            </a:r>
          </a:p>
        </p:txBody>
      </p:sp>
      <p:sp>
        <p:nvSpPr>
          <p:cNvPr id="2" name="Otsikko 1">
            <a:extLst>
              <a:ext uri="{FF2B5EF4-FFF2-40B4-BE49-F238E27FC236}">
                <a16:creationId xmlns:a16="http://schemas.microsoft.com/office/drawing/2014/main" id="{AE57A960-7032-AF29-FF9C-3469A414BE7E}"/>
              </a:ext>
            </a:extLst>
          </p:cNvPr>
          <p:cNvSpPr>
            <a:spLocks noGrp="1"/>
          </p:cNvSpPr>
          <p:nvPr>
            <p:ph type="title" hasCustomPrompt="1"/>
          </p:nvPr>
        </p:nvSpPr>
        <p:spPr>
          <a:xfrm>
            <a:off x="432001" y="420914"/>
            <a:ext cx="7625323" cy="443086"/>
          </a:xfrm>
        </p:spPr>
        <p:txBody>
          <a:bodyPr/>
          <a:lstStyle>
            <a:lvl1pPr>
              <a:defRPr/>
            </a:lvl1pPr>
          </a:lstStyle>
          <a:p>
            <a:r>
              <a:rPr lang="fi-FI" noProof="0" dirty="0"/>
              <a:t>Muokkaa otsikkoa napsauttamalla</a:t>
            </a:r>
            <a:endParaRPr lang="fi-FI" dirty="0"/>
          </a:p>
        </p:txBody>
      </p:sp>
      <p:sp>
        <p:nvSpPr>
          <p:cNvPr id="5" name="Sisällön paikkamerkki 3">
            <a:extLst>
              <a:ext uri="{FF2B5EF4-FFF2-40B4-BE49-F238E27FC236}">
                <a16:creationId xmlns:a16="http://schemas.microsoft.com/office/drawing/2014/main" id="{39C099FE-C501-BDC4-3915-46C9C8770444}"/>
              </a:ext>
            </a:extLst>
          </p:cNvPr>
          <p:cNvSpPr>
            <a:spLocks noGrp="1"/>
          </p:cNvSpPr>
          <p:nvPr>
            <p:ph sz="half" idx="18" hasCustomPrompt="1"/>
          </p:nvPr>
        </p:nvSpPr>
        <p:spPr>
          <a:xfrm>
            <a:off x="4354934" y="3314506"/>
            <a:ext cx="3069500" cy="3051905"/>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1595517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uvien luettelomerkit 4X">
    <p:spTree>
      <p:nvGrpSpPr>
        <p:cNvPr id="1" name=""/>
        <p:cNvGrpSpPr/>
        <p:nvPr/>
      </p:nvGrpSpPr>
      <p:grpSpPr>
        <a:xfrm>
          <a:off x="0" y="0"/>
          <a:ext cx="0" cy="0"/>
          <a:chOff x="0" y="0"/>
          <a:chExt cx="0" cy="0"/>
        </a:xfrm>
      </p:grpSpPr>
      <p:sp>
        <p:nvSpPr>
          <p:cNvPr id="31" name="Suorakulmio 30">
            <a:extLst>
              <a:ext uri="{FF2B5EF4-FFF2-40B4-BE49-F238E27FC236}">
                <a16:creationId xmlns:a16="http://schemas.microsoft.com/office/drawing/2014/main" id="{5F5735D3-1D9F-7543-95B4-59FA78EE1633}"/>
              </a:ext>
            </a:extLst>
          </p:cNvPr>
          <p:cNvSpPr/>
          <p:nvPr/>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6" name="Tekstin paikkamerkki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7" name="Tekstin paikkamerkki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32" name="Suorakulmio 31">
            <a:extLst>
              <a:ext uri="{FF2B5EF4-FFF2-40B4-BE49-F238E27FC236}">
                <a16:creationId xmlns:a16="http://schemas.microsoft.com/office/drawing/2014/main" id="{4AD89EB4-58FE-9C45-AF3E-821DBB1186EC}"/>
              </a:ext>
            </a:extLst>
          </p:cNvPr>
          <p:cNvSpPr/>
          <p:nvPr/>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8" name="Tekstin paikkamerkki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9" y="2310044"/>
            <a:ext cx="1620000" cy="252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2</a:t>
            </a:r>
          </a:p>
        </p:txBody>
      </p:sp>
      <p:sp>
        <p:nvSpPr>
          <p:cNvPr id="19" name="Tekstin paikkamerkki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9" y="2702598"/>
            <a:ext cx="1620000" cy="434302"/>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5" name="Tekstin paikkamerkki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3</a:t>
            </a:r>
          </a:p>
        </p:txBody>
      </p:sp>
      <p:sp>
        <p:nvSpPr>
          <p:cNvPr id="26" name="Tekstin paikkamerkki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7" name="Tekstin paikkamerkki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9" y="5329272"/>
            <a:ext cx="1620000" cy="252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4</a:t>
            </a:r>
          </a:p>
        </p:txBody>
      </p:sp>
      <p:sp>
        <p:nvSpPr>
          <p:cNvPr id="28" name="Tekstin paikkamerkki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9" y="5721826"/>
            <a:ext cx="1620000" cy="434302"/>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pic>
        <p:nvPicPr>
          <p:cNvPr id="29" name="Kuva 28">
            <a:extLst>
              <a:ext uri="{FF2B5EF4-FFF2-40B4-BE49-F238E27FC236}">
                <a16:creationId xmlns:a16="http://schemas.microsoft.com/office/drawing/2014/main" id="{2A2613B9-009F-47F2-837F-FB2613001452}"/>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14"/>
          <a:stretch/>
        </p:blipFill>
        <p:spPr>
          <a:xfrm>
            <a:off x="7508971" y="1047454"/>
            <a:ext cx="3669460" cy="3124924"/>
          </a:xfrm>
          <a:prstGeom prst="rect">
            <a:avLst/>
          </a:prstGeom>
        </p:spPr>
      </p:pic>
      <p:grpSp>
        <p:nvGrpSpPr>
          <p:cNvPr id="30" name="Ryhmä 29">
            <a:extLst>
              <a:ext uri="{FF2B5EF4-FFF2-40B4-BE49-F238E27FC236}">
                <a16:creationId xmlns:a16="http://schemas.microsoft.com/office/drawing/2014/main" id="{CAD76EAD-5CD3-4EE8-A946-851E98693BC8}"/>
              </a:ext>
            </a:extLst>
          </p:cNvPr>
          <p:cNvGrpSpPr/>
          <p:nvPr userDrawn="1"/>
        </p:nvGrpSpPr>
        <p:grpSpPr>
          <a:xfrm>
            <a:off x="6610662" y="0"/>
            <a:ext cx="5413173" cy="6858000"/>
            <a:chOff x="0" y="0"/>
            <a:chExt cx="12192000" cy="6858000"/>
          </a:xfrm>
          <a:solidFill>
            <a:schemeClr val="accent1"/>
          </a:solidFill>
        </p:grpSpPr>
        <p:sp>
          <p:nvSpPr>
            <p:cNvPr id="39" name="Suorakulmio 38">
              <a:extLst>
                <a:ext uri="{FF2B5EF4-FFF2-40B4-BE49-F238E27FC236}">
                  <a16:creationId xmlns:a16="http://schemas.microsoft.com/office/drawing/2014/main" id="{57D50733-8421-4032-9002-9EE60265C27B}"/>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40" name="Suorakulmio 39">
              <a:extLst>
                <a:ext uri="{FF2B5EF4-FFF2-40B4-BE49-F238E27FC236}">
                  <a16:creationId xmlns:a16="http://schemas.microsoft.com/office/drawing/2014/main" id="{9AF2F4B2-3CC4-4DBE-88B7-2E1A1AD838B2}"/>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43" name="Otsikko 1">
            <a:extLst>
              <a:ext uri="{FF2B5EF4-FFF2-40B4-BE49-F238E27FC236}">
                <a16:creationId xmlns:a16="http://schemas.microsoft.com/office/drawing/2014/main" id="{563E2937-1255-4036-AA62-C6B8CD7F90E6}"/>
              </a:ext>
            </a:extLst>
          </p:cNvPr>
          <p:cNvSpPr>
            <a:spLocks noGrp="1"/>
          </p:cNvSpPr>
          <p:nvPr>
            <p:ph type="ctrTitle" hasCustomPrompt="1"/>
          </p:nvPr>
        </p:nvSpPr>
        <p:spPr>
          <a:xfrm>
            <a:off x="6651812" y="3674374"/>
            <a:ext cx="5036605" cy="1870007"/>
          </a:xfrm>
          <a:prstGeom prst="rect">
            <a:avLst/>
          </a:prstGeom>
        </p:spPr>
        <p:txBody>
          <a:bodyPr rtlCol="0" anchor="b"/>
          <a:lstStyle>
            <a:lvl1pPr algn="r">
              <a:defRPr sz="4800">
                <a:solidFill>
                  <a:schemeClr val="accent1"/>
                </a:solidFill>
              </a:defRPr>
            </a:lvl1pPr>
          </a:lstStyle>
          <a:p>
            <a:pPr rtl="0"/>
            <a:r>
              <a:rPr lang="fi-FI" noProof="0" dirty="0"/>
              <a:t>Muokkaa otsikkoa napsauttamalla</a:t>
            </a:r>
          </a:p>
        </p:txBody>
      </p:sp>
      <p:sp>
        <p:nvSpPr>
          <p:cNvPr id="44" name="Alaotsikko 2">
            <a:extLst>
              <a:ext uri="{FF2B5EF4-FFF2-40B4-BE49-F238E27FC236}">
                <a16:creationId xmlns:a16="http://schemas.microsoft.com/office/drawing/2014/main" id="{830B43E1-44DA-4E2D-8E31-BBE3132404D9}"/>
              </a:ext>
            </a:extLst>
          </p:cNvPr>
          <p:cNvSpPr>
            <a:spLocks noGrp="1"/>
          </p:cNvSpPr>
          <p:nvPr>
            <p:ph type="subTitle" idx="1" hasCustomPrompt="1"/>
          </p:nvPr>
        </p:nvSpPr>
        <p:spPr>
          <a:xfrm>
            <a:off x="6651812" y="5711550"/>
            <a:ext cx="5036605"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sp>
        <p:nvSpPr>
          <p:cNvPr id="2" name="Kuvan paikkamerkki 15">
            <a:extLst>
              <a:ext uri="{FF2B5EF4-FFF2-40B4-BE49-F238E27FC236}">
                <a16:creationId xmlns:a16="http://schemas.microsoft.com/office/drawing/2014/main" id="{898EA19C-2DE5-A276-B156-E9EE03AC1807}"/>
              </a:ext>
            </a:extLst>
          </p:cNvPr>
          <p:cNvSpPr>
            <a:spLocks noGrp="1"/>
          </p:cNvSpPr>
          <p:nvPr>
            <p:ph type="pic" sz="quarter" idx="41" hasCustomPrompt="1"/>
          </p:nvPr>
        </p:nvSpPr>
        <p:spPr>
          <a:xfrm>
            <a:off x="2025923" y="4247347"/>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3" name="Kuvan paikkamerkki 15">
            <a:extLst>
              <a:ext uri="{FF2B5EF4-FFF2-40B4-BE49-F238E27FC236}">
                <a16:creationId xmlns:a16="http://schemas.microsoft.com/office/drawing/2014/main" id="{F38BB0E1-7786-2445-53AF-031763E8B92E}"/>
              </a:ext>
            </a:extLst>
          </p:cNvPr>
          <p:cNvSpPr>
            <a:spLocks noGrp="1"/>
          </p:cNvSpPr>
          <p:nvPr>
            <p:ph type="pic" sz="quarter" idx="49" hasCustomPrompt="1"/>
          </p:nvPr>
        </p:nvSpPr>
        <p:spPr>
          <a:xfrm>
            <a:off x="2025923" y="1228119"/>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4" name="Kuvan paikkamerkki 15">
            <a:extLst>
              <a:ext uri="{FF2B5EF4-FFF2-40B4-BE49-F238E27FC236}">
                <a16:creationId xmlns:a16="http://schemas.microsoft.com/office/drawing/2014/main" id="{57E06A5C-2A5E-4692-A216-A952713704D8}"/>
              </a:ext>
            </a:extLst>
          </p:cNvPr>
          <p:cNvSpPr>
            <a:spLocks noGrp="1"/>
          </p:cNvSpPr>
          <p:nvPr>
            <p:ph type="pic" sz="quarter" idx="50" hasCustomPrompt="1"/>
          </p:nvPr>
        </p:nvSpPr>
        <p:spPr>
          <a:xfrm>
            <a:off x="4156783" y="1228119"/>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5" name="Kuvan paikkamerkki 15">
            <a:extLst>
              <a:ext uri="{FF2B5EF4-FFF2-40B4-BE49-F238E27FC236}">
                <a16:creationId xmlns:a16="http://schemas.microsoft.com/office/drawing/2014/main" id="{BC813325-D8F2-66C1-AE33-CF4C1A6B920B}"/>
              </a:ext>
            </a:extLst>
          </p:cNvPr>
          <p:cNvSpPr>
            <a:spLocks noGrp="1"/>
          </p:cNvSpPr>
          <p:nvPr>
            <p:ph type="pic" sz="quarter" idx="51" hasCustomPrompt="1"/>
          </p:nvPr>
        </p:nvSpPr>
        <p:spPr>
          <a:xfrm>
            <a:off x="4156783" y="4247347"/>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Tree>
    <p:extLst>
      <p:ext uri="{BB962C8B-B14F-4D97-AF65-F5344CB8AC3E}">
        <p14:creationId xmlns:p14="http://schemas.microsoft.com/office/powerpoint/2010/main" val="3232376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olme osaa">
    <p:spTree>
      <p:nvGrpSpPr>
        <p:cNvPr id="1" name=""/>
        <p:cNvGrpSpPr/>
        <p:nvPr/>
      </p:nvGrpSpPr>
      <p:grpSpPr>
        <a:xfrm>
          <a:off x="0" y="0"/>
          <a:ext cx="0" cy="0"/>
          <a:chOff x="0" y="0"/>
          <a:chExt cx="0" cy="0"/>
        </a:xfrm>
      </p:grpSpPr>
      <p:sp>
        <p:nvSpPr>
          <p:cNvPr id="6" name="Tekstin paikkamerkki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473647" y="4054191"/>
            <a:ext cx="1620000" cy="360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8" name="Tekstin paikkamerkki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473647" y="4554746"/>
            <a:ext cx="1620000" cy="720000"/>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9" name="Tekstin paikkamerkki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2604506" y="4054191"/>
            <a:ext cx="1620000" cy="360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0" name="Tekstin paikkamerkki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2604506" y="4554746"/>
            <a:ext cx="1620000" cy="720000"/>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11" name="Tekstin paikkamerkki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4735366" y="4054191"/>
            <a:ext cx="1620000" cy="360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2" name="Tekstin paikkamerkki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4735366" y="4554746"/>
            <a:ext cx="1620000" cy="720000"/>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grpSp>
        <p:nvGrpSpPr>
          <p:cNvPr id="23" name="Ryhmä 22">
            <a:extLst>
              <a:ext uri="{FF2B5EF4-FFF2-40B4-BE49-F238E27FC236}">
                <a16:creationId xmlns:a16="http://schemas.microsoft.com/office/drawing/2014/main" id="{714FDF96-06C4-4A65-97B7-3E8907199DDF}"/>
              </a:ext>
            </a:extLst>
          </p:cNvPr>
          <p:cNvGrpSpPr/>
          <p:nvPr userDrawn="1"/>
        </p:nvGrpSpPr>
        <p:grpSpPr>
          <a:xfrm>
            <a:off x="6610662" y="0"/>
            <a:ext cx="5413173" cy="6858000"/>
            <a:chOff x="0" y="0"/>
            <a:chExt cx="12192000" cy="6858000"/>
          </a:xfrm>
          <a:solidFill>
            <a:schemeClr val="accent1"/>
          </a:solidFill>
        </p:grpSpPr>
        <p:sp>
          <p:nvSpPr>
            <p:cNvPr id="24" name="Suorakulmio 23">
              <a:extLst>
                <a:ext uri="{FF2B5EF4-FFF2-40B4-BE49-F238E27FC236}">
                  <a16:creationId xmlns:a16="http://schemas.microsoft.com/office/drawing/2014/main" id="{9BF4A9BC-A3D6-44A6-878D-6FFE9CC32768}"/>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5" name="Suorakulmio 24">
              <a:extLst>
                <a:ext uri="{FF2B5EF4-FFF2-40B4-BE49-F238E27FC236}">
                  <a16:creationId xmlns:a16="http://schemas.microsoft.com/office/drawing/2014/main" id="{2A645C23-1DA7-408E-9AA5-E47BEAC83E73}"/>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28" name="Otsikko 1">
            <a:extLst>
              <a:ext uri="{FF2B5EF4-FFF2-40B4-BE49-F238E27FC236}">
                <a16:creationId xmlns:a16="http://schemas.microsoft.com/office/drawing/2014/main" id="{2AAF17CC-0522-4513-BB94-ECA1EED57991}"/>
              </a:ext>
            </a:extLst>
          </p:cNvPr>
          <p:cNvSpPr txBox="1">
            <a:spLocks/>
          </p:cNvSpPr>
          <p:nvPr userDrawn="1"/>
        </p:nvSpPr>
        <p:spPr>
          <a:xfrm>
            <a:off x="6741459" y="3674374"/>
            <a:ext cx="4946958" cy="1870007"/>
          </a:xfrm>
          <a:prstGeom prst="rect">
            <a:avLst/>
          </a:prstGeom>
        </p:spPr>
        <p:txBody>
          <a:bodyPr vert="horz" lIns="0" tIns="0" rIns="0" bIns="0" rtlCol="0" anchor="b">
            <a:noAutofit/>
          </a:bodyPr>
          <a:lstStyle>
            <a:lvl1pPr algn="r" defTabSz="685800" rtl="0" eaLnBrk="1" latinLnBrk="0" hangingPunct="1">
              <a:lnSpc>
                <a:spcPct val="90000"/>
              </a:lnSpc>
              <a:spcBef>
                <a:spcPct val="0"/>
              </a:spcBef>
              <a:buNone/>
              <a:defRPr sz="4800" kern="1200" spc="0" baseline="0">
                <a:solidFill>
                  <a:schemeClr val="accent1"/>
                </a:solidFill>
                <a:latin typeface="+mj-lt"/>
                <a:ea typeface="+mj-ea"/>
                <a:cs typeface="+mj-cs"/>
              </a:defRPr>
            </a:lvl1pPr>
          </a:lstStyle>
          <a:p>
            <a:r>
              <a:rPr lang="fi-FI" dirty="0"/>
              <a:t>Muokkaa otsikkoa napsauttamalla</a:t>
            </a:r>
          </a:p>
        </p:txBody>
      </p:sp>
      <p:sp>
        <p:nvSpPr>
          <p:cNvPr id="29" name="Alaotsikko 2">
            <a:extLst>
              <a:ext uri="{FF2B5EF4-FFF2-40B4-BE49-F238E27FC236}">
                <a16:creationId xmlns:a16="http://schemas.microsoft.com/office/drawing/2014/main" id="{A5DF8D3E-7620-4B07-8B48-3A190FD16A40}"/>
              </a:ext>
            </a:extLst>
          </p:cNvPr>
          <p:cNvSpPr>
            <a:spLocks noGrp="1"/>
          </p:cNvSpPr>
          <p:nvPr>
            <p:ph type="subTitle" idx="1" hasCustomPrompt="1"/>
          </p:nvPr>
        </p:nvSpPr>
        <p:spPr>
          <a:xfrm>
            <a:off x="6741459" y="5711550"/>
            <a:ext cx="4946958" cy="691666"/>
          </a:xfrm>
          <a:prstGeom prst="rect">
            <a:avLst/>
          </a:prstGeo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dirty="0"/>
              <a:t>Muokkaa alaotsikkoa </a:t>
            </a:r>
            <a:r>
              <a:rPr lang="fi-FI" noProof="0" dirty="0" err="1"/>
              <a:t>napsautt</a:t>
            </a:r>
            <a:r>
              <a:rPr lang="fi-FI" noProof="0" dirty="0"/>
              <a:t>.</a:t>
            </a:r>
          </a:p>
        </p:txBody>
      </p:sp>
      <p:sp>
        <p:nvSpPr>
          <p:cNvPr id="3" name="Otsikko 1">
            <a:extLst>
              <a:ext uri="{FF2B5EF4-FFF2-40B4-BE49-F238E27FC236}">
                <a16:creationId xmlns:a16="http://schemas.microsoft.com/office/drawing/2014/main" id="{64137BD7-DC4D-B43E-500D-935CEBE9F96A}"/>
              </a:ext>
            </a:extLst>
          </p:cNvPr>
          <p:cNvSpPr>
            <a:spLocks noGrp="1"/>
          </p:cNvSpPr>
          <p:nvPr>
            <p:ph type="title" hasCustomPrompt="1"/>
          </p:nvPr>
        </p:nvSpPr>
        <p:spPr>
          <a:xfrm>
            <a:off x="432001" y="420914"/>
            <a:ext cx="7625323" cy="443086"/>
          </a:xfrm>
        </p:spPr>
        <p:txBody>
          <a:bodyPr/>
          <a:lstStyle>
            <a:lvl1pPr>
              <a:defRPr/>
            </a:lvl1pPr>
          </a:lstStyle>
          <a:p>
            <a:r>
              <a:rPr lang="fi-FI" noProof="0" dirty="0"/>
              <a:t>Muokkaa otsikkoa napsauttamalla</a:t>
            </a:r>
            <a:endParaRPr lang="fi-FI" dirty="0"/>
          </a:p>
        </p:txBody>
      </p:sp>
      <p:sp>
        <p:nvSpPr>
          <p:cNvPr id="2" name="Tekstin paikkamerkki 4">
            <a:extLst>
              <a:ext uri="{FF2B5EF4-FFF2-40B4-BE49-F238E27FC236}">
                <a16:creationId xmlns:a16="http://schemas.microsoft.com/office/drawing/2014/main" id="{EB1AFE73-D006-1A2B-ED48-D697B2C39A59}"/>
              </a:ext>
            </a:extLst>
          </p:cNvPr>
          <p:cNvSpPr>
            <a:spLocks noGrp="1"/>
          </p:cNvSpPr>
          <p:nvPr>
            <p:ph type="body" sz="quarter" idx="50" hasCustomPrompt="1"/>
          </p:nvPr>
        </p:nvSpPr>
        <p:spPr>
          <a:xfrm>
            <a:off x="431800" y="1008000"/>
            <a:ext cx="10144125" cy="252000"/>
          </a:xfrm>
          <a:prstGeom prst="rect">
            <a:avLst/>
          </a:prstGeo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Muokkaa alaotsikkoa napsauttamalla</a:t>
            </a:r>
          </a:p>
        </p:txBody>
      </p:sp>
      <p:sp>
        <p:nvSpPr>
          <p:cNvPr id="4" name="Kuvan paikkamerkki 15">
            <a:extLst>
              <a:ext uri="{FF2B5EF4-FFF2-40B4-BE49-F238E27FC236}">
                <a16:creationId xmlns:a16="http://schemas.microsoft.com/office/drawing/2014/main" id="{8957A799-AD4A-0676-F733-42300041952F}"/>
              </a:ext>
            </a:extLst>
          </p:cNvPr>
          <p:cNvSpPr>
            <a:spLocks noGrp="1"/>
          </p:cNvSpPr>
          <p:nvPr>
            <p:ph type="pic" sz="quarter" idx="41" hasCustomPrompt="1"/>
          </p:nvPr>
        </p:nvSpPr>
        <p:spPr>
          <a:xfrm>
            <a:off x="930903" y="2709492"/>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7" name="Kuvan paikkamerkki 15">
            <a:extLst>
              <a:ext uri="{FF2B5EF4-FFF2-40B4-BE49-F238E27FC236}">
                <a16:creationId xmlns:a16="http://schemas.microsoft.com/office/drawing/2014/main" id="{AE29C048-31A7-8B3E-316F-15E7ACBDC40D}"/>
              </a:ext>
            </a:extLst>
          </p:cNvPr>
          <p:cNvSpPr>
            <a:spLocks noGrp="1"/>
          </p:cNvSpPr>
          <p:nvPr>
            <p:ph type="pic" sz="quarter" idx="51" hasCustomPrompt="1"/>
          </p:nvPr>
        </p:nvSpPr>
        <p:spPr>
          <a:xfrm>
            <a:off x="3103610" y="2709492"/>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13" name="Kuvan paikkamerkki 15">
            <a:extLst>
              <a:ext uri="{FF2B5EF4-FFF2-40B4-BE49-F238E27FC236}">
                <a16:creationId xmlns:a16="http://schemas.microsoft.com/office/drawing/2014/main" id="{A9C42361-2BBF-2E2E-309C-92407C6D7BE5}"/>
              </a:ext>
            </a:extLst>
          </p:cNvPr>
          <p:cNvSpPr>
            <a:spLocks noGrp="1"/>
          </p:cNvSpPr>
          <p:nvPr>
            <p:ph type="pic" sz="quarter" idx="52" hasCustomPrompt="1"/>
          </p:nvPr>
        </p:nvSpPr>
        <p:spPr>
          <a:xfrm>
            <a:off x="5234470" y="2709492"/>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Tree>
    <p:extLst>
      <p:ext uri="{BB962C8B-B14F-4D97-AF65-F5344CB8AC3E}">
        <p14:creationId xmlns:p14="http://schemas.microsoft.com/office/powerpoint/2010/main" val="1050817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ien luettelomerki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a:prstGeom prst="rect">
            <a:avLst/>
          </a:prstGeo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a:prstGeom prst="rect">
            <a:avLst/>
          </a:prstGeo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Muokkaa alaotsikkoa napsauttamalla</a:t>
            </a:r>
          </a:p>
        </p:txBody>
      </p:sp>
      <p:sp>
        <p:nvSpPr>
          <p:cNvPr id="17" name="Kuvan paikkamerkki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0903" y="2709492"/>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6" name="Tekstin paikkamerkki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799" y="3971432"/>
            <a:ext cx="1620000" cy="360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8" name="Tekstin paikkamerkki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dirty="0"/>
              <a:t>Luettelomerkin kuvaus</a:t>
            </a:r>
          </a:p>
        </p:txBody>
      </p:sp>
      <p:sp>
        <p:nvSpPr>
          <p:cNvPr id="9" name="Tekstin paikkamerkki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0" name="Tekstin paikkamerkki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11" name="Tekstin paikkamerkki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9" y="3971432"/>
            <a:ext cx="1620000" cy="360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2" name="Tekstin paikkamerkki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9" y="4471987"/>
            <a:ext cx="1620000" cy="720000"/>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13" name="Tekstin paikkamerkki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4" name="Tekstin paikkamerkki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15" name="Tekstin paikkamerkki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a:prstGeom prst="rect">
            <a:avLst/>
          </a:prstGeo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6" name="Tekstin paikkamerkki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a:prstGeom prst="rect">
            <a:avLst/>
          </a:prstGeo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3" name="Kuvan paikkamerkki 15">
            <a:extLst>
              <a:ext uri="{FF2B5EF4-FFF2-40B4-BE49-F238E27FC236}">
                <a16:creationId xmlns:a16="http://schemas.microsoft.com/office/drawing/2014/main" id="{A8C3B722-8F6D-3499-846B-629EA0958140}"/>
              </a:ext>
            </a:extLst>
          </p:cNvPr>
          <p:cNvSpPr>
            <a:spLocks noGrp="1"/>
          </p:cNvSpPr>
          <p:nvPr>
            <p:ph type="pic" sz="quarter" idx="51" hasCustomPrompt="1"/>
          </p:nvPr>
        </p:nvSpPr>
        <p:spPr>
          <a:xfrm>
            <a:off x="3061763" y="2709492"/>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7" name="Kuvan paikkamerkki 15">
            <a:extLst>
              <a:ext uri="{FF2B5EF4-FFF2-40B4-BE49-F238E27FC236}">
                <a16:creationId xmlns:a16="http://schemas.microsoft.com/office/drawing/2014/main" id="{AA4B4C3A-EBEF-4632-26CA-DA92B1C10784}"/>
              </a:ext>
            </a:extLst>
          </p:cNvPr>
          <p:cNvSpPr>
            <a:spLocks noGrp="1"/>
          </p:cNvSpPr>
          <p:nvPr>
            <p:ph type="pic" sz="quarter" idx="52" hasCustomPrompt="1"/>
          </p:nvPr>
        </p:nvSpPr>
        <p:spPr>
          <a:xfrm>
            <a:off x="5192623" y="2709492"/>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18" name="Kuvan paikkamerkki 15">
            <a:extLst>
              <a:ext uri="{FF2B5EF4-FFF2-40B4-BE49-F238E27FC236}">
                <a16:creationId xmlns:a16="http://schemas.microsoft.com/office/drawing/2014/main" id="{E41DDD4D-0A52-3A1A-734E-305BFE2F3EE6}"/>
              </a:ext>
            </a:extLst>
          </p:cNvPr>
          <p:cNvSpPr>
            <a:spLocks noGrp="1"/>
          </p:cNvSpPr>
          <p:nvPr>
            <p:ph type="pic" sz="quarter" idx="53" hasCustomPrompt="1"/>
          </p:nvPr>
        </p:nvSpPr>
        <p:spPr>
          <a:xfrm>
            <a:off x="7323483" y="2709492"/>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
        <p:nvSpPr>
          <p:cNvPr id="19" name="Kuvan paikkamerkki 15">
            <a:extLst>
              <a:ext uri="{FF2B5EF4-FFF2-40B4-BE49-F238E27FC236}">
                <a16:creationId xmlns:a16="http://schemas.microsoft.com/office/drawing/2014/main" id="{A891CF80-34B3-748C-32A7-C30EAB38B11A}"/>
              </a:ext>
            </a:extLst>
          </p:cNvPr>
          <p:cNvSpPr>
            <a:spLocks noGrp="1"/>
          </p:cNvSpPr>
          <p:nvPr>
            <p:ph type="pic" sz="quarter" idx="54" hasCustomPrompt="1"/>
          </p:nvPr>
        </p:nvSpPr>
        <p:spPr>
          <a:xfrm>
            <a:off x="9454343" y="2728169"/>
            <a:ext cx="621792" cy="621792"/>
          </a:xfrm>
          <a:prstGeom prst="rect">
            <a:avLst/>
          </a:prstGeo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800" i="0">
                <a:solidFill>
                  <a:schemeClr val="tx1">
                    <a:lumMod val="50000"/>
                    <a:lumOff val="50000"/>
                  </a:schemeClr>
                </a:solidFill>
                <a:latin typeface="+mn-lt"/>
                <a:cs typeface="Times New Roman" panose="02020603050405020304" pitchFamily="18" charset="0"/>
              </a:defRPr>
            </a:lvl1pPr>
          </a:lstStyle>
          <a:p>
            <a:pPr marL="200025" lvl="0" indent="-200025" algn="ctr" rtl="0"/>
            <a:r>
              <a:rPr lang="fi-FI" noProof="0" dirty="0"/>
              <a:t>kuva</a:t>
            </a:r>
          </a:p>
        </p:txBody>
      </p:sp>
    </p:spTree>
    <p:extLst>
      <p:ext uri="{BB962C8B-B14F-4D97-AF65-F5344CB8AC3E}">
        <p14:creationId xmlns:p14="http://schemas.microsoft.com/office/powerpoint/2010/main" val="353976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 sarak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942710" cy="5039250"/>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2" name="Otsikko 1">
            <a:extLst>
              <a:ext uri="{FF2B5EF4-FFF2-40B4-BE49-F238E27FC236}">
                <a16:creationId xmlns:a16="http://schemas.microsoft.com/office/drawing/2014/main" id="{3FC7EE8C-0B6F-D6BC-26E2-BED1F6CF9D0F}"/>
              </a:ext>
            </a:extLst>
          </p:cNvPr>
          <p:cNvSpPr>
            <a:spLocks noGrp="1"/>
          </p:cNvSpPr>
          <p:nvPr>
            <p:ph type="title" hasCustomPrompt="1"/>
          </p:nvPr>
        </p:nvSpPr>
        <p:spPr>
          <a:xfrm>
            <a:off x="432001" y="420914"/>
            <a:ext cx="7625323" cy="443086"/>
          </a:xfrm>
        </p:spPr>
        <p:txBody>
          <a:bodyPr/>
          <a:lstStyle>
            <a:lvl1pPr>
              <a:defRPr/>
            </a:lvl1pPr>
          </a:lstStyle>
          <a:p>
            <a:r>
              <a:rPr lang="fi-FI" noProof="0" dirty="0"/>
              <a:t>Muokkaa otsikkoa napsauttamalla</a:t>
            </a:r>
            <a:endParaRPr lang="fi-FI" dirty="0"/>
          </a:p>
        </p:txBody>
      </p:sp>
      <p:sp>
        <p:nvSpPr>
          <p:cNvPr id="4" name="Sisällön paikkamerkki 2">
            <a:extLst>
              <a:ext uri="{FF2B5EF4-FFF2-40B4-BE49-F238E27FC236}">
                <a16:creationId xmlns:a16="http://schemas.microsoft.com/office/drawing/2014/main" id="{CFF41AEA-CE60-256F-A56B-1A04A3145FDB}"/>
              </a:ext>
            </a:extLst>
          </p:cNvPr>
          <p:cNvSpPr>
            <a:spLocks noGrp="1"/>
          </p:cNvSpPr>
          <p:nvPr>
            <p:ph idx="10" hasCustomPrompt="1"/>
          </p:nvPr>
        </p:nvSpPr>
        <p:spPr>
          <a:xfrm>
            <a:off x="2556502" y="1152000"/>
            <a:ext cx="1942710" cy="5039250"/>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7" name="Sisällön paikkamerkki 2">
            <a:extLst>
              <a:ext uri="{FF2B5EF4-FFF2-40B4-BE49-F238E27FC236}">
                <a16:creationId xmlns:a16="http://schemas.microsoft.com/office/drawing/2014/main" id="{BA433A1B-A14D-A8D8-0B0C-D417AC172A80}"/>
              </a:ext>
            </a:extLst>
          </p:cNvPr>
          <p:cNvSpPr>
            <a:spLocks noGrp="1"/>
          </p:cNvSpPr>
          <p:nvPr>
            <p:ph idx="11" hasCustomPrompt="1"/>
          </p:nvPr>
        </p:nvSpPr>
        <p:spPr>
          <a:xfrm>
            <a:off x="4681004" y="1152000"/>
            <a:ext cx="1942710" cy="5039250"/>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8" name="Sisällön paikkamerkki 2">
            <a:extLst>
              <a:ext uri="{FF2B5EF4-FFF2-40B4-BE49-F238E27FC236}">
                <a16:creationId xmlns:a16="http://schemas.microsoft.com/office/drawing/2014/main" id="{2E0C3946-EA82-F2B7-1A2A-8DC3171AAA41}"/>
              </a:ext>
            </a:extLst>
          </p:cNvPr>
          <p:cNvSpPr>
            <a:spLocks noGrp="1"/>
          </p:cNvSpPr>
          <p:nvPr>
            <p:ph idx="12" hasCustomPrompt="1"/>
          </p:nvPr>
        </p:nvSpPr>
        <p:spPr>
          <a:xfrm>
            <a:off x="6805506" y="1152000"/>
            <a:ext cx="1942710" cy="5039250"/>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0" name="Sisällön paikkamerkki 2">
            <a:extLst>
              <a:ext uri="{FF2B5EF4-FFF2-40B4-BE49-F238E27FC236}">
                <a16:creationId xmlns:a16="http://schemas.microsoft.com/office/drawing/2014/main" id="{E65304D5-8FB3-C4BC-E3FA-F37D6C624840}"/>
              </a:ext>
            </a:extLst>
          </p:cNvPr>
          <p:cNvSpPr>
            <a:spLocks noGrp="1"/>
          </p:cNvSpPr>
          <p:nvPr>
            <p:ph idx="13" hasCustomPrompt="1"/>
          </p:nvPr>
        </p:nvSpPr>
        <p:spPr>
          <a:xfrm>
            <a:off x="8930008" y="1152000"/>
            <a:ext cx="1942710" cy="5039250"/>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Tree>
    <p:extLst>
      <p:ext uri="{BB962C8B-B14F-4D97-AF65-F5344CB8AC3E}">
        <p14:creationId xmlns:p14="http://schemas.microsoft.com/office/powerpoint/2010/main" val="1072234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oppu">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5D2F1EEA-8FD4-C452-D7D5-F4EEAB34CB86}"/>
              </a:ext>
            </a:extLst>
          </p:cNvPr>
          <p:cNvSpPr>
            <a:spLocks noGrp="1" noRot="1" noMove="1" noResize="1" noEditPoints="1" noAdjustHandles="1" noChangeArrowheads="1" noChangeShapeType="1"/>
          </p:cNvSpPr>
          <p:nvPr userDrawn="1"/>
        </p:nvSpPr>
        <p:spPr>
          <a:xfrm>
            <a:off x="10245657" y="148856"/>
            <a:ext cx="1684073" cy="8080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pic>
        <p:nvPicPr>
          <p:cNvPr id="6" name="Kuva 5">
            <a:extLst>
              <a:ext uri="{FF2B5EF4-FFF2-40B4-BE49-F238E27FC236}">
                <a16:creationId xmlns:a16="http://schemas.microsoft.com/office/drawing/2014/main" id="{0A4B895E-519A-1BCF-4546-32788315D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3934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Otsikko ja sisältö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04E671-937E-1C3E-84A6-CD1358F67AE1}"/>
              </a:ext>
            </a:extLst>
          </p:cNvPr>
          <p:cNvSpPr>
            <a:spLocks noGrp="1"/>
          </p:cNvSpPr>
          <p:nvPr>
            <p:ph type="title" hasCustomPrompt="1"/>
          </p:nvPr>
        </p:nvSpPr>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52BBFD8C-1F15-458B-3E8C-5226CF54037A}"/>
              </a:ext>
            </a:extLst>
          </p:cNvPr>
          <p:cNvSpPr>
            <a:spLocks noGrp="1"/>
          </p:cNvSpPr>
          <p:nvPr>
            <p:ph idx="1"/>
          </p:nvPr>
        </p:nvSpPr>
        <p:spPr>
          <a:xfrm>
            <a:off x="838200" y="1532063"/>
            <a:ext cx="10515600" cy="3981231"/>
          </a:xfrm>
        </p:spPr>
        <p:txBody>
          <a:bodyPr/>
          <a:lstStyle>
            <a:lvl1pPr marL="228600" indent="-228600">
              <a:buClr>
                <a:schemeClr val="accent1"/>
              </a:buClr>
              <a:buFont typeface="Wingdings" panose="05000000000000000000" pitchFamily="2" charset="2"/>
              <a:buChar char="§"/>
              <a:defRPr/>
            </a:lvl1pPr>
            <a:lvl2pPr marL="685800" indent="-228600">
              <a:buClr>
                <a:schemeClr val="accent1"/>
              </a:buClr>
              <a:buFont typeface="Wingdings" panose="05000000000000000000" pitchFamily="2" charset="2"/>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Kuva 9">
            <a:extLst>
              <a:ext uri="{FF2B5EF4-FFF2-40B4-BE49-F238E27FC236}">
                <a16:creationId xmlns:a16="http://schemas.microsoft.com/office/drawing/2014/main" id="{5168542C-8FFB-B232-2EE0-0D7857CFA3B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98"/>
          <a:stretch/>
        </p:blipFill>
        <p:spPr>
          <a:xfrm>
            <a:off x="0" y="5702554"/>
            <a:ext cx="12192000" cy="1155446"/>
          </a:xfrm>
          <a:prstGeom prst="rect">
            <a:avLst/>
          </a:prstGeom>
        </p:spPr>
      </p:pic>
    </p:spTree>
    <p:extLst>
      <p:ext uri="{BB962C8B-B14F-4D97-AF65-F5344CB8AC3E}">
        <p14:creationId xmlns:p14="http://schemas.microsoft.com/office/powerpoint/2010/main" val="218607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araketta, prosessi">
    <p:spTree>
      <p:nvGrpSpPr>
        <p:cNvPr id="1" name=""/>
        <p:cNvGrpSpPr/>
        <p:nvPr/>
      </p:nvGrpSpPr>
      <p:grpSpPr>
        <a:xfrm>
          <a:off x="0" y="0"/>
          <a:ext cx="0" cy="0"/>
          <a:chOff x="0" y="0"/>
          <a:chExt cx="0" cy="0"/>
        </a:xfrm>
      </p:grpSpPr>
      <p:sp>
        <p:nvSpPr>
          <p:cNvPr id="10" name="Sisällön paikkamerkki 2">
            <a:extLst>
              <a:ext uri="{FF2B5EF4-FFF2-40B4-BE49-F238E27FC236}">
                <a16:creationId xmlns:a16="http://schemas.microsoft.com/office/drawing/2014/main" id="{553B9F09-9E9C-4307-BB4B-33A20282D9A2}"/>
              </a:ext>
            </a:extLst>
          </p:cNvPr>
          <p:cNvSpPr>
            <a:spLocks noGrp="1"/>
          </p:cNvSpPr>
          <p:nvPr>
            <p:ph idx="1" hasCustomPrompt="1"/>
          </p:nvPr>
        </p:nvSpPr>
        <p:spPr>
          <a:xfrm>
            <a:off x="432001" y="1728000"/>
            <a:ext cx="2919633" cy="720000"/>
          </a:xfrm>
          <a:prstGeom prst="rect">
            <a:avLst/>
          </a:prstGeo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mj-lt"/>
              </a:defRPr>
            </a:lvl1pPr>
          </a:lstStyle>
          <a:p>
            <a:pPr lvl="0" rtl="0"/>
            <a:r>
              <a:rPr lang="fi-FI" noProof="0" dirty="0"/>
              <a:t>Osan 1 otsikko</a:t>
            </a:r>
          </a:p>
        </p:txBody>
      </p:sp>
      <p:sp>
        <p:nvSpPr>
          <p:cNvPr id="6" name="Sisällön paikkamerkki 2">
            <a:extLst>
              <a:ext uri="{FF2B5EF4-FFF2-40B4-BE49-F238E27FC236}">
                <a16:creationId xmlns:a16="http://schemas.microsoft.com/office/drawing/2014/main" id="{D79DF38F-893A-4CE0-B168-9FAA1D01B8D7}"/>
              </a:ext>
            </a:extLst>
          </p:cNvPr>
          <p:cNvSpPr>
            <a:spLocks noGrp="1"/>
          </p:cNvSpPr>
          <p:nvPr>
            <p:ph idx="14" hasCustomPrompt="1"/>
          </p:nvPr>
        </p:nvSpPr>
        <p:spPr>
          <a:xfrm>
            <a:off x="432001" y="2448000"/>
            <a:ext cx="2919633" cy="3631338"/>
          </a:xfrm>
          <a:prstGeom prst="rect">
            <a:avLst/>
          </a:prstGeo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4" name="Puolivapaa piirto: Muoto 13" title="Nuoli">
            <a:extLst>
              <a:ext uri="{FF2B5EF4-FFF2-40B4-BE49-F238E27FC236}">
                <a16:creationId xmlns:a16="http://schemas.microsoft.com/office/drawing/2014/main" id="{02DBE11B-8F8E-48E5-9449-E6E9E355DA0F}"/>
              </a:ext>
            </a:extLst>
          </p:cNvPr>
          <p:cNvSpPr/>
          <p:nvPr/>
        </p:nvSpPr>
        <p:spPr>
          <a:xfrm flipH="1">
            <a:off x="3570526" y="1945689"/>
            <a:ext cx="254383"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solidFill>
            <a:srgbClr val="00B0F0">
              <a:alpha val="65000"/>
            </a:srgbClr>
          </a:solidFill>
          <a:ln w="254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1" name="Sisällön paikkamerkki 2">
            <a:extLst>
              <a:ext uri="{FF2B5EF4-FFF2-40B4-BE49-F238E27FC236}">
                <a16:creationId xmlns:a16="http://schemas.microsoft.com/office/drawing/2014/main" id="{707C52DD-FDE4-4BF6-B79B-3095E2927247}"/>
              </a:ext>
            </a:extLst>
          </p:cNvPr>
          <p:cNvSpPr>
            <a:spLocks noGrp="1"/>
          </p:cNvSpPr>
          <p:nvPr>
            <p:ph idx="17" hasCustomPrompt="1"/>
          </p:nvPr>
        </p:nvSpPr>
        <p:spPr>
          <a:xfrm>
            <a:off x="4043802" y="1728000"/>
            <a:ext cx="2919633" cy="720000"/>
          </a:xfrm>
          <a:prstGeom prst="rect">
            <a:avLst/>
          </a:prstGeo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mj-lt"/>
              </a:defRPr>
            </a:lvl1pPr>
          </a:lstStyle>
          <a:p>
            <a:pPr lvl="0" rtl="0"/>
            <a:r>
              <a:rPr lang="fi-FI" noProof="0" dirty="0"/>
              <a:t>Osan 2 otsikko</a:t>
            </a:r>
          </a:p>
        </p:txBody>
      </p:sp>
      <p:sp>
        <p:nvSpPr>
          <p:cNvPr id="8" name="Sisällön paikkamerkki 2">
            <a:extLst>
              <a:ext uri="{FF2B5EF4-FFF2-40B4-BE49-F238E27FC236}">
                <a16:creationId xmlns:a16="http://schemas.microsoft.com/office/drawing/2014/main" id="{22F46232-3721-4BC5-BEB7-E61D878D79FA}"/>
              </a:ext>
            </a:extLst>
          </p:cNvPr>
          <p:cNvSpPr>
            <a:spLocks noGrp="1"/>
          </p:cNvSpPr>
          <p:nvPr>
            <p:ph idx="15" hasCustomPrompt="1"/>
          </p:nvPr>
        </p:nvSpPr>
        <p:spPr>
          <a:xfrm>
            <a:off x="4043802" y="2448000"/>
            <a:ext cx="2919633" cy="3631338"/>
          </a:xfrm>
          <a:prstGeom prst="rect">
            <a:avLst/>
          </a:prstGeo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5" name="Puolivapaa piirto: Muoto 14" title="Nuoli">
            <a:extLst>
              <a:ext uri="{FF2B5EF4-FFF2-40B4-BE49-F238E27FC236}">
                <a16:creationId xmlns:a16="http://schemas.microsoft.com/office/drawing/2014/main" id="{6EF06703-92AF-44B7-8CE1-044DD2093118}"/>
              </a:ext>
            </a:extLst>
          </p:cNvPr>
          <p:cNvSpPr/>
          <p:nvPr/>
        </p:nvSpPr>
        <p:spPr>
          <a:xfrm flipH="1">
            <a:off x="7182327" y="1945689"/>
            <a:ext cx="254383"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solidFill>
            <a:srgbClr val="00B0F0">
              <a:alpha val="65000"/>
            </a:srgb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2" name="Sisällön paikkamerkki 2">
            <a:extLst>
              <a:ext uri="{FF2B5EF4-FFF2-40B4-BE49-F238E27FC236}">
                <a16:creationId xmlns:a16="http://schemas.microsoft.com/office/drawing/2014/main" id="{DA264641-CE4E-4168-9129-68B9B179A2A8}"/>
              </a:ext>
            </a:extLst>
          </p:cNvPr>
          <p:cNvSpPr>
            <a:spLocks noGrp="1"/>
          </p:cNvSpPr>
          <p:nvPr>
            <p:ph idx="18" hasCustomPrompt="1"/>
          </p:nvPr>
        </p:nvSpPr>
        <p:spPr>
          <a:xfrm>
            <a:off x="7655604" y="1728000"/>
            <a:ext cx="2919633" cy="720000"/>
          </a:xfrm>
          <a:prstGeom prst="rect">
            <a:avLst/>
          </a:prstGeo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Bebas Neue" panose="020B0000000000000000" pitchFamily="34" charset="0"/>
              </a:defRPr>
            </a:lvl1pPr>
          </a:lstStyle>
          <a:p>
            <a:pPr lvl="0" rtl="0"/>
            <a:r>
              <a:rPr lang="fi-FI" noProof="0" dirty="0"/>
              <a:t>Osan 3 otsikko</a:t>
            </a:r>
          </a:p>
        </p:txBody>
      </p:sp>
      <p:sp>
        <p:nvSpPr>
          <p:cNvPr id="9" name="Sisällön paikkamerkki 2">
            <a:extLst>
              <a:ext uri="{FF2B5EF4-FFF2-40B4-BE49-F238E27FC236}">
                <a16:creationId xmlns:a16="http://schemas.microsoft.com/office/drawing/2014/main" id="{23CB58AD-849B-4714-8D57-C5C56343A24C}"/>
              </a:ext>
            </a:extLst>
          </p:cNvPr>
          <p:cNvSpPr>
            <a:spLocks noGrp="1"/>
          </p:cNvSpPr>
          <p:nvPr>
            <p:ph idx="16" hasCustomPrompt="1"/>
          </p:nvPr>
        </p:nvSpPr>
        <p:spPr>
          <a:xfrm>
            <a:off x="7655604" y="2448000"/>
            <a:ext cx="2919633" cy="3631338"/>
          </a:xfrm>
          <a:prstGeom prst="rect">
            <a:avLst/>
          </a:prstGeo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dirty="0"/>
              <a:t>Muokkaa tekstiä napsauttamalla</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3" name="Otsikko 1">
            <a:extLst>
              <a:ext uri="{FF2B5EF4-FFF2-40B4-BE49-F238E27FC236}">
                <a16:creationId xmlns:a16="http://schemas.microsoft.com/office/drawing/2014/main" id="{2ABB8E9F-B6EE-9AB3-AB8D-EB5742D94F2D}"/>
              </a:ext>
            </a:extLst>
          </p:cNvPr>
          <p:cNvSpPr>
            <a:spLocks noGrp="1"/>
          </p:cNvSpPr>
          <p:nvPr>
            <p:ph type="title" hasCustomPrompt="1"/>
          </p:nvPr>
        </p:nvSpPr>
        <p:spPr>
          <a:xfrm>
            <a:off x="432001" y="420914"/>
            <a:ext cx="7625323" cy="443086"/>
          </a:xfrm>
          <a:prstGeom prst="rect">
            <a:avLst/>
          </a:prstGeom>
        </p:spPr>
        <p:txBody>
          <a:bodyPr/>
          <a:lstStyle>
            <a:lvl1pPr>
              <a:defRPr/>
            </a:lvl1pPr>
          </a:lstStyle>
          <a:p>
            <a:r>
              <a:rPr lang="fi-FI" noProof="0" dirty="0"/>
              <a:t>Muokkaa otsikkoa napsauttamalla</a:t>
            </a:r>
            <a:endParaRPr lang="fi-FI" dirty="0"/>
          </a:p>
        </p:txBody>
      </p:sp>
      <p:sp>
        <p:nvSpPr>
          <p:cNvPr id="4" name="Tekstin paikkamerkki 2">
            <a:extLst>
              <a:ext uri="{FF2B5EF4-FFF2-40B4-BE49-F238E27FC236}">
                <a16:creationId xmlns:a16="http://schemas.microsoft.com/office/drawing/2014/main" id="{77D72E30-CC88-6C9B-821B-123A1924BDC3}"/>
              </a:ext>
            </a:extLst>
          </p:cNvPr>
          <p:cNvSpPr>
            <a:spLocks noGrp="1"/>
          </p:cNvSpPr>
          <p:nvPr>
            <p:ph type="body" idx="19" hasCustomPrompt="1"/>
          </p:nvPr>
        </p:nvSpPr>
        <p:spPr>
          <a:xfrm>
            <a:off x="432000" y="1145251"/>
            <a:ext cx="4860000" cy="360000"/>
          </a:xfrm>
          <a:prstGeom prst="rect">
            <a:avLst/>
          </a:prstGeom>
        </p:spPr>
        <p:txBody>
          <a:bodyPr rtlCol="0" anchor="t"/>
          <a:lstStyle>
            <a:lvl1pPr marL="0" indent="0">
              <a:buNone/>
              <a:defRPr sz="18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i-FI" noProof="0" dirty="0"/>
              <a:t>Muokkaa alaotsikkoa napsauttamalla</a:t>
            </a:r>
          </a:p>
        </p:txBody>
      </p:sp>
    </p:spTree>
    <p:extLst>
      <p:ext uri="{BB962C8B-B14F-4D97-AF65-F5344CB8AC3E}">
        <p14:creationId xmlns:p14="http://schemas.microsoft.com/office/powerpoint/2010/main" val="221775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piskelijamäärät toimialoittain">
    <p:spTree>
      <p:nvGrpSpPr>
        <p:cNvPr id="1" name=""/>
        <p:cNvGrpSpPr/>
        <p:nvPr/>
      </p:nvGrpSpPr>
      <p:grpSpPr>
        <a:xfrm>
          <a:off x="0" y="0"/>
          <a:ext cx="0" cy="0"/>
          <a:chOff x="0" y="0"/>
          <a:chExt cx="0" cy="0"/>
        </a:xfrm>
      </p:grpSpPr>
      <p:pic>
        <p:nvPicPr>
          <p:cNvPr id="35" name="Kuva 34">
            <a:extLst>
              <a:ext uri="{FF2B5EF4-FFF2-40B4-BE49-F238E27FC236}">
                <a16:creationId xmlns:a16="http://schemas.microsoft.com/office/drawing/2014/main" id="{C1889A5A-419F-1F43-FB5F-DFB82BF2954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175" y="3836584"/>
            <a:ext cx="2682971" cy="2800350"/>
          </a:xfrm>
          <a:prstGeom prst="rect">
            <a:avLst/>
          </a:prstGeom>
        </p:spPr>
      </p:pic>
      <p:pic>
        <p:nvPicPr>
          <p:cNvPr id="33" name="Kuva 32">
            <a:extLst>
              <a:ext uri="{FF2B5EF4-FFF2-40B4-BE49-F238E27FC236}">
                <a16:creationId xmlns:a16="http://schemas.microsoft.com/office/drawing/2014/main" id="{09A5992C-B526-0635-D03F-22EE8E55E45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35839" y="3828821"/>
            <a:ext cx="2760592" cy="2801918"/>
          </a:xfrm>
          <a:prstGeom prst="rect">
            <a:avLst/>
          </a:prstGeom>
        </p:spPr>
      </p:pic>
      <p:pic>
        <p:nvPicPr>
          <p:cNvPr id="31" name="Kuva 30">
            <a:extLst>
              <a:ext uri="{FF2B5EF4-FFF2-40B4-BE49-F238E27FC236}">
                <a16:creationId xmlns:a16="http://schemas.microsoft.com/office/drawing/2014/main" id="{B105F3C6-6440-8D50-12BD-63ED01C1A17E}"/>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70460" y="3836584"/>
            <a:ext cx="2827670" cy="2794549"/>
          </a:xfrm>
          <a:prstGeom prst="rect">
            <a:avLst/>
          </a:prstGeom>
        </p:spPr>
      </p:pic>
      <p:pic>
        <p:nvPicPr>
          <p:cNvPr id="29" name="Kuva 28">
            <a:extLst>
              <a:ext uri="{FF2B5EF4-FFF2-40B4-BE49-F238E27FC236}">
                <a16:creationId xmlns:a16="http://schemas.microsoft.com/office/drawing/2014/main" id="{E1BEAC8A-F2D2-9E14-5E35-126EE0E6948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62927" y="3829216"/>
            <a:ext cx="2681360" cy="2801917"/>
          </a:xfrm>
          <a:prstGeom prst="rect">
            <a:avLst/>
          </a:prstGeom>
        </p:spPr>
      </p:pic>
      <p:pic>
        <p:nvPicPr>
          <p:cNvPr id="27" name="Kuva 26">
            <a:extLst>
              <a:ext uri="{FF2B5EF4-FFF2-40B4-BE49-F238E27FC236}">
                <a16:creationId xmlns:a16="http://schemas.microsoft.com/office/drawing/2014/main" id="{6BC79FEA-3ACA-BC2B-4061-E7771F298AAF}"/>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24712" y="892341"/>
            <a:ext cx="2771775" cy="2800350"/>
          </a:xfrm>
          <a:prstGeom prst="rect">
            <a:avLst/>
          </a:prstGeom>
        </p:spPr>
      </p:pic>
      <p:sp>
        <p:nvSpPr>
          <p:cNvPr id="3" name="Suorakulmio 2">
            <a:extLst>
              <a:ext uri="{FF2B5EF4-FFF2-40B4-BE49-F238E27FC236}">
                <a16:creationId xmlns:a16="http://schemas.microsoft.com/office/drawing/2014/main" id="{DF1F6FE3-89F7-BC74-8906-5F05573A3FD6}"/>
              </a:ext>
              <a:ext uri="{C183D7F6-B498-43B3-948B-1728B52AA6E4}">
                <adec:decorative xmlns:adec="http://schemas.microsoft.com/office/drawing/2017/decorative" val="1"/>
              </a:ext>
            </a:extLst>
          </p:cNvPr>
          <p:cNvSpPr/>
          <p:nvPr userDrawn="1"/>
        </p:nvSpPr>
        <p:spPr>
          <a:xfrm>
            <a:off x="325300" y="3836584"/>
            <a:ext cx="2681359" cy="2803881"/>
          </a:xfrm>
          <a:prstGeom prst="rect">
            <a:avLst/>
          </a:prstGeom>
          <a:solidFill>
            <a:srgbClr val="00A4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7" name="Suorakulmio 6">
            <a:extLst>
              <a:ext uri="{FF2B5EF4-FFF2-40B4-BE49-F238E27FC236}">
                <a16:creationId xmlns:a16="http://schemas.microsoft.com/office/drawing/2014/main" id="{B28DC363-6D10-AED7-19F4-CFFA6305FDB3}"/>
              </a:ext>
              <a:ext uri="{C183D7F6-B498-43B3-948B-1728B52AA6E4}">
                <adec:decorative xmlns:adec="http://schemas.microsoft.com/office/drawing/2017/decorative" val="1"/>
              </a:ext>
            </a:extLst>
          </p:cNvPr>
          <p:cNvSpPr/>
          <p:nvPr userDrawn="1"/>
        </p:nvSpPr>
        <p:spPr>
          <a:xfrm>
            <a:off x="3171552" y="3828822"/>
            <a:ext cx="2681359" cy="2802311"/>
          </a:xfrm>
          <a:prstGeom prst="rect">
            <a:avLst/>
          </a:prstGeom>
          <a:solidFill>
            <a:srgbClr val="00A4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8" name="Suorakulmio 7">
            <a:extLst>
              <a:ext uri="{FF2B5EF4-FFF2-40B4-BE49-F238E27FC236}">
                <a16:creationId xmlns:a16="http://schemas.microsoft.com/office/drawing/2014/main" id="{C13F4F5A-797B-BD64-781A-8691310A5EBB}"/>
              </a:ext>
            </a:extLst>
          </p:cNvPr>
          <p:cNvSpPr/>
          <p:nvPr userDrawn="1"/>
        </p:nvSpPr>
        <p:spPr>
          <a:xfrm>
            <a:off x="5968487" y="3836378"/>
            <a:ext cx="2829643" cy="2802311"/>
          </a:xfrm>
          <a:prstGeom prst="rect">
            <a:avLst/>
          </a:prstGeom>
          <a:solidFill>
            <a:srgbClr val="00A4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9" name="Suorakulmio 8">
            <a:extLst>
              <a:ext uri="{FF2B5EF4-FFF2-40B4-BE49-F238E27FC236}">
                <a16:creationId xmlns:a16="http://schemas.microsoft.com/office/drawing/2014/main" id="{E0329C38-766D-2A88-BDC0-CAE3712BF5CB}"/>
              </a:ext>
              <a:ext uri="{C183D7F6-B498-43B3-948B-1728B52AA6E4}">
                <adec:decorative xmlns:adec="http://schemas.microsoft.com/office/drawing/2017/decorative" val="1"/>
              </a:ext>
            </a:extLst>
          </p:cNvPr>
          <p:cNvSpPr/>
          <p:nvPr userDrawn="1"/>
        </p:nvSpPr>
        <p:spPr>
          <a:xfrm>
            <a:off x="8935839" y="3828820"/>
            <a:ext cx="2770127" cy="2800350"/>
          </a:xfrm>
          <a:prstGeom prst="rect">
            <a:avLst/>
          </a:prstGeom>
          <a:solidFill>
            <a:srgbClr val="00A4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pic>
        <p:nvPicPr>
          <p:cNvPr id="10" name="Kuva 18">
            <a:extLst>
              <a:ext uri="{FF2B5EF4-FFF2-40B4-BE49-F238E27FC236}">
                <a16:creationId xmlns:a16="http://schemas.microsoft.com/office/drawing/2014/main" id="{56B94806-A001-4331-95DA-16909400149E}"/>
              </a:ext>
              <a:ext uri="{C183D7F6-B498-43B3-948B-1728B52AA6E4}">
                <adec:decorative xmlns:adec="http://schemas.microsoft.com/office/drawing/2017/decorative" val="1"/>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164220" y="893928"/>
            <a:ext cx="2673505" cy="280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uva 19">
            <a:extLst>
              <a:ext uri="{FF2B5EF4-FFF2-40B4-BE49-F238E27FC236}">
                <a16:creationId xmlns:a16="http://schemas.microsoft.com/office/drawing/2014/main" id="{6F1ADCBF-E728-8B96-8A31-80B616F7B1FE}"/>
              </a:ext>
              <a:ext uri="{C183D7F6-B498-43B3-948B-1728B52AA6E4}">
                <adec:decorative xmlns:adec="http://schemas.microsoft.com/office/drawing/2017/decorative" val="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965992" y="893928"/>
            <a:ext cx="2840010" cy="280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orakulmio 12">
            <a:extLst>
              <a:ext uri="{FF2B5EF4-FFF2-40B4-BE49-F238E27FC236}">
                <a16:creationId xmlns:a16="http://schemas.microsoft.com/office/drawing/2014/main" id="{B3F95C97-D363-5420-4895-B6C5BF214F71}"/>
              </a:ext>
              <a:ext uri="{C183D7F6-B498-43B3-948B-1728B52AA6E4}">
                <adec:decorative xmlns:adec="http://schemas.microsoft.com/office/drawing/2017/decorative" val="1"/>
              </a:ext>
            </a:extLst>
          </p:cNvPr>
          <p:cNvSpPr/>
          <p:nvPr userDrawn="1"/>
        </p:nvSpPr>
        <p:spPr>
          <a:xfrm>
            <a:off x="3164517" y="898857"/>
            <a:ext cx="2673505" cy="2803882"/>
          </a:xfrm>
          <a:prstGeom prst="rect">
            <a:avLst/>
          </a:prstGeom>
          <a:solidFill>
            <a:srgbClr val="00A4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14" name="Suorakulmio 13">
            <a:extLst>
              <a:ext uri="{FF2B5EF4-FFF2-40B4-BE49-F238E27FC236}">
                <a16:creationId xmlns:a16="http://schemas.microsoft.com/office/drawing/2014/main" id="{11E9DA45-DD08-4BB6-0A3C-3746EFD2CA99}"/>
              </a:ext>
              <a:ext uri="{C183D7F6-B498-43B3-948B-1728B52AA6E4}">
                <adec:decorative xmlns:adec="http://schemas.microsoft.com/office/drawing/2017/decorative" val="1"/>
              </a:ext>
            </a:extLst>
          </p:cNvPr>
          <p:cNvSpPr/>
          <p:nvPr userDrawn="1"/>
        </p:nvSpPr>
        <p:spPr>
          <a:xfrm>
            <a:off x="5965992" y="893928"/>
            <a:ext cx="2838439" cy="2803882"/>
          </a:xfrm>
          <a:prstGeom prst="rect">
            <a:avLst/>
          </a:prstGeom>
          <a:solidFill>
            <a:srgbClr val="00A4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15" name="Suorakulmio 14">
            <a:extLst>
              <a:ext uri="{FF2B5EF4-FFF2-40B4-BE49-F238E27FC236}">
                <a16:creationId xmlns:a16="http://schemas.microsoft.com/office/drawing/2014/main" id="{B03BE03B-EBB6-0995-AE5E-184B52528F47}"/>
              </a:ext>
              <a:ext uri="{C183D7F6-B498-43B3-948B-1728B52AA6E4}">
                <adec:decorative xmlns:adec="http://schemas.microsoft.com/office/drawing/2017/decorative" val="1"/>
              </a:ext>
            </a:extLst>
          </p:cNvPr>
          <p:cNvSpPr/>
          <p:nvPr userDrawn="1"/>
        </p:nvSpPr>
        <p:spPr>
          <a:xfrm>
            <a:off x="8923288" y="896366"/>
            <a:ext cx="2764715" cy="2803882"/>
          </a:xfrm>
          <a:prstGeom prst="rect">
            <a:avLst/>
          </a:prstGeom>
          <a:solidFill>
            <a:srgbClr val="00A4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16" name="Rectangle 20">
            <a:extLst>
              <a:ext uri="{FF2B5EF4-FFF2-40B4-BE49-F238E27FC236}">
                <a16:creationId xmlns:a16="http://schemas.microsoft.com/office/drawing/2014/main" id="{6C180932-705D-537F-0AAE-41DE789BDEA6}"/>
              </a:ext>
            </a:extLst>
          </p:cNvPr>
          <p:cNvSpPr>
            <a:spLocks noChangeArrowheads="1"/>
          </p:cNvSpPr>
          <p:nvPr userDrawn="1"/>
        </p:nvSpPr>
        <p:spPr bwMode="auto">
          <a:xfrm>
            <a:off x="3181498" y="2603177"/>
            <a:ext cx="26562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fi-FI" sz="1800" dirty="0">
                <a:solidFill>
                  <a:schemeClr val="bg1"/>
                </a:solidFill>
                <a:latin typeface="Humanst521 BT" panose="020B0602020204020204" pitchFamily="34" charset="0"/>
              </a:rPr>
              <a:t>TEOLLISUUS- JA </a:t>
            </a:r>
          </a:p>
          <a:p>
            <a:pPr>
              <a:lnSpc>
                <a:spcPct val="100000"/>
              </a:lnSpc>
              <a:spcBef>
                <a:spcPct val="0"/>
              </a:spcBef>
              <a:buFontTx/>
              <a:buNone/>
            </a:pPr>
            <a:r>
              <a:rPr lang="en-US" altLang="fi-FI" sz="1800" dirty="0">
                <a:solidFill>
                  <a:schemeClr val="bg1"/>
                </a:solidFill>
                <a:latin typeface="Humanst521 BT" panose="020B0602020204020204" pitchFamily="34" charset="0"/>
              </a:rPr>
              <a:t>LOGISTIIKKA-ALA</a:t>
            </a:r>
          </a:p>
          <a:p>
            <a:pPr>
              <a:lnSpc>
                <a:spcPct val="100000"/>
              </a:lnSpc>
              <a:spcBef>
                <a:spcPct val="0"/>
              </a:spcBef>
              <a:buFontTx/>
              <a:buNone/>
            </a:pPr>
            <a:r>
              <a:rPr lang="fi-FI" altLang="fi-FI" sz="1800" dirty="0">
                <a:solidFill>
                  <a:schemeClr val="bg1"/>
                </a:solidFill>
                <a:latin typeface="Humanst521 BT" panose="020B0602020204020204" pitchFamily="34" charset="0"/>
              </a:rPr>
              <a:t>770 opiskelijaa (14,2 %)</a:t>
            </a:r>
          </a:p>
        </p:txBody>
      </p:sp>
      <p:sp>
        <p:nvSpPr>
          <p:cNvPr id="17" name="Rectangle 26">
            <a:extLst>
              <a:ext uri="{FF2B5EF4-FFF2-40B4-BE49-F238E27FC236}">
                <a16:creationId xmlns:a16="http://schemas.microsoft.com/office/drawing/2014/main" id="{8AEC7D0A-20A4-F740-FAD7-E1AC3E6E43CF}"/>
              </a:ext>
            </a:extLst>
          </p:cNvPr>
          <p:cNvSpPr>
            <a:spLocks noChangeArrowheads="1"/>
          </p:cNvSpPr>
          <p:nvPr userDrawn="1"/>
        </p:nvSpPr>
        <p:spPr bwMode="auto">
          <a:xfrm>
            <a:off x="5965992" y="2600525"/>
            <a:ext cx="2834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fi-FI" sz="1800" dirty="0">
                <a:solidFill>
                  <a:schemeClr val="bg1"/>
                </a:solidFill>
                <a:latin typeface="Humanst521 BT" panose="020B0602020204020204" pitchFamily="34" charset="0"/>
              </a:rPr>
              <a:t>RAKENNUSALAT</a:t>
            </a:r>
          </a:p>
          <a:p>
            <a:pPr>
              <a:lnSpc>
                <a:spcPct val="100000"/>
              </a:lnSpc>
              <a:spcBef>
                <a:spcPct val="0"/>
              </a:spcBef>
              <a:buFontTx/>
              <a:buNone/>
            </a:pPr>
            <a:r>
              <a:rPr lang="fi-FI" altLang="fi-FI" sz="1800" dirty="0">
                <a:solidFill>
                  <a:schemeClr val="bg1"/>
                </a:solidFill>
                <a:latin typeface="Humanst521 BT" panose="020B0602020204020204" pitchFamily="34" charset="0"/>
              </a:rPr>
              <a:t>640 opiskelijaa (11,8 %)</a:t>
            </a:r>
          </a:p>
        </p:txBody>
      </p:sp>
      <p:sp>
        <p:nvSpPr>
          <p:cNvPr id="18" name="Rectangle 20">
            <a:extLst>
              <a:ext uri="{FF2B5EF4-FFF2-40B4-BE49-F238E27FC236}">
                <a16:creationId xmlns:a16="http://schemas.microsoft.com/office/drawing/2014/main" id="{D195FAC8-CD37-7CFE-0ECA-74066F71A07C}"/>
              </a:ext>
            </a:extLst>
          </p:cNvPr>
          <p:cNvSpPr>
            <a:spLocks noChangeArrowheads="1"/>
          </p:cNvSpPr>
          <p:nvPr userDrawn="1"/>
        </p:nvSpPr>
        <p:spPr bwMode="auto">
          <a:xfrm>
            <a:off x="8915731" y="2600525"/>
            <a:ext cx="27740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fi-FI" sz="1800" dirty="0">
                <a:solidFill>
                  <a:schemeClr val="bg1"/>
                </a:solidFill>
                <a:latin typeface="Humanst521 BT" panose="020B0602020204020204" pitchFamily="34" charset="0"/>
              </a:rPr>
              <a:t>RUOKA- JA PUHTAUS-</a:t>
            </a:r>
          </a:p>
          <a:p>
            <a:pPr>
              <a:lnSpc>
                <a:spcPct val="100000"/>
              </a:lnSpc>
              <a:spcBef>
                <a:spcPct val="0"/>
              </a:spcBef>
              <a:buFontTx/>
              <a:buNone/>
            </a:pPr>
            <a:r>
              <a:rPr lang="en-US" altLang="fi-FI" sz="1800" dirty="0">
                <a:solidFill>
                  <a:schemeClr val="bg1"/>
                </a:solidFill>
                <a:latin typeface="Humanst521 BT" panose="020B0602020204020204" pitchFamily="34" charset="0"/>
              </a:rPr>
              <a:t>PALVELUALA</a:t>
            </a:r>
          </a:p>
          <a:p>
            <a:pPr>
              <a:lnSpc>
                <a:spcPct val="100000"/>
              </a:lnSpc>
              <a:spcBef>
                <a:spcPct val="0"/>
              </a:spcBef>
              <a:buFontTx/>
              <a:buNone/>
            </a:pPr>
            <a:r>
              <a:rPr lang="fi-FI" altLang="fi-FI" sz="1800" dirty="0">
                <a:solidFill>
                  <a:schemeClr val="bg1"/>
                </a:solidFill>
                <a:latin typeface="Humanst521 BT" panose="020B0602020204020204" pitchFamily="34" charset="0"/>
              </a:rPr>
              <a:t>348 opiskelijaa (6,4 %)  </a:t>
            </a:r>
            <a:endParaRPr lang="fi-FI" altLang="fi-FI" sz="2000" dirty="0">
              <a:solidFill>
                <a:schemeClr val="bg1"/>
              </a:solidFill>
              <a:latin typeface="Humanst521 BT" panose="020B0602020204020204" pitchFamily="34" charset="0"/>
            </a:endParaRPr>
          </a:p>
        </p:txBody>
      </p:sp>
      <p:sp>
        <p:nvSpPr>
          <p:cNvPr id="19" name="Rectangle 26">
            <a:extLst>
              <a:ext uri="{FF2B5EF4-FFF2-40B4-BE49-F238E27FC236}">
                <a16:creationId xmlns:a16="http://schemas.microsoft.com/office/drawing/2014/main" id="{BFA8D316-9C59-AAE2-8C8F-09C7D336DFDF}"/>
              </a:ext>
            </a:extLst>
          </p:cNvPr>
          <p:cNvSpPr>
            <a:spLocks noChangeArrowheads="1"/>
          </p:cNvSpPr>
          <p:nvPr userDrawn="1"/>
        </p:nvSpPr>
        <p:spPr bwMode="auto">
          <a:xfrm>
            <a:off x="332181" y="5493618"/>
            <a:ext cx="26827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fi-FI" sz="1800" dirty="0">
                <a:solidFill>
                  <a:schemeClr val="bg1"/>
                </a:solidFill>
                <a:latin typeface="Humanst521 BT" panose="020B0602020204020204" pitchFamily="34" charset="0"/>
              </a:rPr>
              <a:t>LIIKETOIMINNAN ALA </a:t>
            </a:r>
          </a:p>
          <a:p>
            <a:pPr>
              <a:lnSpc>
                <a:spcPct val="100000"/>
              </a:lnSpc>
              <a:spcBef>
                <a:spcPct val="0"/>
              </a:spcBef>
              <a:buFontTx/>
              <a:buNone/>
            </a:pPr>
            <a:r>
              <a:rPr lang="fi-FI" altLang="fi-FI" sz="1800" dirty="0">
                <a:solidFill>
                  <a:schemeClr val="bg1"/>
                </a:solidFill>
                <a:latin typeface="Humanst521 BT" panose="020B0602020204020204" pitchFamily="34" charset="0"/>
              </a:rPr>
              <a:t>680 opiskelijaa (12,5 %)  </a:t>
            </a:r>
          </a:p>
        </p:txBody>
      </p:sp>
      <p:sp>
        <p:nvSpPr>
          <p:cNvPr id="20" name="Rectangle 20">
            <a:extLst>
              <a:ext uri="{FF2B5EF4-FFF2-40B4-BE49-F238E27FC236}">
                <a16:creationId xmlns:a16="http://schemas.microsoft.com/office/drawing/2014/main" id="{60B4769D-FBAB-1315-65F7-FFA5DAB19945}"/>
              </a:ext>
            </a:extLst>
          </p:cNvPr>
          <p:cNvSpPr>
            <a:spLocks noChangeArrowheads="1"/>
          </p:cNvSpPr>
          <p:nvPr userDrawn="1"/>
        </p:nvSpPr>
        <p:spPr bwMode="auto">
          <a:xfrm>
            <a:off x="3172075" y="5493618"/>
            <a:ext cx="26735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fi-FI" sz="1800" dirty="0">
                <a:solidFill>
                  <a:schemeClr val="bg1"/>
                </a:solidFill>
                <a:latin typeface="Humanst521 BT" panose="020B0602020204020204" pitchFamily="34" charset="0"/>
              </a:rPr>
              <a:t>HYVINVOINTIALA</a:t>
            </a:r>
            <a:r>
              <a:rPr lang="en-US" altLang="fi-FI" sz="1600" dirty="0">
                <a:solidFill>
                  <a:schemeClr val="bg1"/>
                </a:solidFill>
                <a:latin typeface="Humanst521 BT" panose="020B0602020204020204" pitchFamily="34" charset="0"/>
              </a:rPr>
              <a:t>  </a:t>
            </a:r>
          </a:p>
          <a:p>
            <a:pPr>
              <a:lnSpc>
                <a:spcPct val="100000"/>
              </a:lnSpc>
              <a:spcBef>
                <a:spcPct val="0"/>
              </a:spcBef>
              <a:buFontTx/>
              <a:buNone/>
            </a:pPr>
            <a:r>
              <a:rPr lang="fi-FI" altLang="fi-FI" sz="1800" dirty="0">
                <a:solidFill>
                  <a:schemeClr val="bg1"/>
                </a:solidFill>
                <a:latin typeface="Humanst521 BT" panose="020B0602020204020204" pitchFamily="34" charset="0"/>
              </a:rPr>
              <a:t>766 opiskelijaa (14,1 %)  </a:t>
            </a:r>
          </a:p>
        </p:txBody>
      </p:sp>
      <p:sp>
        <p:nvSpPr>
          <p:cNvPr id="21" name="Rectangle 26">
            <a:extLst>
              <a:ext uri="{FF2B5EF4-FFF2-40B4-BE49-F238E27FC236}">
                <a16:creationId xmlns:a16="http://schemas.microsoft.com/office/drawing/2014/main" id="{92C5DAA0-F9EA-F9BE-63FC-95126E749808}"/>
              </a:ext>
            </a:extLst>
          </p:cNvPr>
          <p:cNvSpPr>
            <a:spLocks noChangeArrowheads="1"/>
          </p:cNvSpPr>
          <p:nvPr userDrawn="1"/>
        </p:nvSpPr>
        <p:spPr bwMode="auto">
          <a:xfrm>
            <a:off x="5972800" y="5493925"/>
            <a:ext cx="28451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r>
              <a:rPr lang="en-US" altLang="fi-FI" sz="1800" dirty="0">
                <a:solidFill>
                  <a:schemeClr val="bg1"/>
                </a:solidFill>
                <a:latin typeface="Humanst521 BT" panose="020B0602020204020204" pitchFamily="34" charset="0"/>
              </a:rPr>
              <a:t>IT- JA MEDIA-ALA</a:t>
            </a:r>
          </a:p>
          <a:p>
            <a:pPr>
              <a:lnSpc>
                <a:spcPct val="100000"/>
              </a:lnSpc>
              <a:spcBef>
                <a:spcPct val="0"/>
              </a:spcBef>
              <a:buFont typeface="Arial" panose="020B0604020202020204" pitchFamily="34" charset="0"/>
              <a:buNone/>
            </a:pPr>
            <a:r>
              <a:rPr lang="fi-FI" altLang="fi-FI" sz="1800" dirty="0">
                <a:solidFill>
                  <a:schemeClr val="bg1"/>
                </a:solidFill>
                <a:latin typeface="Humanst521 BT" panose="020B0602020204020204" pitchFamily="34" charset="0"/>
              </a:rPr>
              <a:t>380 opiskelijaa (7 %)  </a:t>
            </a:r>
          </a:p>
        </p:txBody>
      </p:sp>
      <p:sp>
        <p:nvSpPr>
          <p:cNvPr id="22" name="Tekstiruutu 21">
            <a:extLst>
              <a:ext uri="{FF2B5EF4-FFF2-40B4-BE49-F238E27FC236}">
                <a16:creationId xmlns:a16="http://schemas.microsoft.com/office/drawing/2014/main" id="{49CFA649-4AC7-3A3C-85F3-B9084FF03DFB}"/>
              </a:ext>
            </a:extLst>
          </p:cNvPr>
          <p:cNvSpPr txBox="1">
            <a:spLocks noChangeArrowheads="1"/>
          </p:cNvSpPr>
          <p:nvPr userDrawn="1"/>
        </p:nvSpPr>
        <p:spPr bwMode="auto">
          <a:xfrm>
            <a:off x="8936328" y="5493618"/>
            <a:ext cx="2769638" cy="646331"/>
          </a:xfrm>
          <a:prstGeom prst="rect">
            <a:avLst/>
          </a:prstGeom>
          <a:no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Humanst521 BT" panose="020B0602020204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Humanst521 BT" panose="020B0602020204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Humanst521 BT" panose="020B0602020204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Humanst521 BT" panose="020B0602020204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Humanst521 BT" panose="020B0602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umanst521 BT" panose="020B0602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umanst521 BT" panose="020B0602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umanst521 BT" panose="020B0602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umanst521 BT" panose="020B0602020204020204" pitchFamily="34" charset="0"/>
              </a:defRPr>
            </a:lvl9pPr>
          </a:lstStyle>
          <a:p>
            <a:pPr eaLnBrk="1" fontAlgn="auto" hangingPunct="1">
              <a:spcBef>
                <a:spcPct val="0"/>
              </a:spcBef>
              <a:spcAft>
                <a:spcPts val="0"/>
              </a:spcAft>
              <a:buFont typeface="Arial" panose="020B0604020202020204" pitchFamily="34" charset="0"/>
              <a:buNone/>
              <a:defRPr/>
            </a:pPr>
            <a:r>
              <a:rPr lang="fi-FI" altLang="fi-FI" sz="1800" dirty="0">
                <a:solidFill>
                  <a:schemeClr val="bg1"/>
                </a:solidFill>
                <a:latin typeface="+mn-lt"/>
              </a:rPr>
              <a:t>LUONNONVARA-ALA </a:t>
            </a:r>
          </a:p>
          <a:p>
            <a:pPr eaLnBrk="1" fontAlgn="auto" hangingPunct="1">
              <a:spcBef>
                <a:spcPct val="0"/>
              </a:spcBef>
              <a:spcAft>
                <a:spcPts val="0"/>
              </a:spcAft>
              <a:buFont typeface="Arial" panose="020B0604020202020204" pitchFamily="34" charset="0"/>
              <a:buNone/>
              <a:defRPr/>
            </a:pPr>
            <a:r>
              <a:rPr lang="fi-FI" altLang="fi-FI" sz="1800" dirty="0">
                <a:solidFill>
                  <a:schemeClr val="bg1"/>
                </a:solidFill>
              </a:rPr>
              <a:t>1188 opiskelijaa (21,8 %) </a:t>
            </a:r>
            <a:endParaRPr lang="en-US" altLang="fi-FI" sz="1800" b="1" dirty="0">
              <a:solidFill>
                <a:schemeClr val="bg1"/>
              </a:solidFill>
            </a:endParaRPr>
          </a:p>
        </p:txBody>
      </p:sp>
      <p:sp>
        <p:nvSpPr>
          <p:cNvPr id="23" name="Suorakulmio 22">
            <a:extLst>
              <a:ext uri="{FF2B5EF4-FFF2-40B4-BE49-F238E27FC236}">
                <a16:creationId xmlns:a16="http://schemas.microsoft.com/office/drawing/2014/main" id="{FC6B7E69-4B52-CBAE-E96C-8301099BB536}"/>
              </a:ext>
              <a:ext uri="{C183D7F6-B498-43B3-948B-1728B52AA6E4}">
                <adec:decorative xmlns:adec="http://schemas.microsoft.com/office/drawing/2017/decorative" val="1"/>
              </a:ext>
            </a:extLst>
          </p:cNvPr>
          <p:cNvSpPr/>
          <p:nvPr userDrawn="1"/>
        </p:nvSpPr>
        <p:spPr>
          <a:xfrm>
            <a:off x="317832" y="892341"/>
            <a:ext cx="2698638" cy="2803882"/>
          </a:xfrm>
          <a:prstGeom prst="rect">
            <a:avLst/>
          </a:prstGeom>
          <a:solidFill>
            <a:srgbClr val="00A4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a:p>
        </p:txBody>
      </p:sp>
      <p:sp>
        <p:nvSpPr>
          <p:cNvPr id="24" name="Otsikko 1">
            <a:extLst>
              <a:ext uri="{FF2B5EF4-FFF2-40B4-BE49-F238E27FC236}">
                <a16:creationId xmlns:a16="http://schemas.microsoft.com/office/drawing/2014/main" id="{518421EB-E596-163B-A60A-0118046813EF}"/>
              </a:ext>
            </a:extLst>
          </p:cNvPr>
          <p:cNvSpPr txBox="1">
            <a:spLocks/>
          </p:cNvSpPr>
          <p:nvPr userDrawn="1"/>
        </p:nvSpPr>
        <p:spPr>
          <a:xfrm>
            <a:off x="316262" y="1292587"/>
            <a:ext cx="2699324" cy="12625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fi-FI" sz="3200" kern="0" spc="80" baseline="0" dirty="0">
              <a:solidFill>
                <a:schemeClr val="bg1"/>
              </a:solidFill>
              <a:ea typeface="ＭＳ Ｐゴシック"/>
            </a:endParaRPr>
          </a:p>
          <a:p>
            <a:pPr algn="ctr" fontAlgn="auto">
              <a:spcAft>
                <a:spcPts val="0"/>
              </a:spcAft>
              <a:defRPr/>
            </a:pPr>
            <a:endParaRPr lang="en-GB" sz="3200" dirty="0">
              <a:solidFill>
                <a:schemeClr val="bg1"/>
              </a:solidFill>
            </a:endParaRPr>
          </a:p>
        </p:txBody>
      </p:sp>
      <p:sp>
        <p:nvSpPr>
          <p:cNvPr id="25" name="Tekstiruutu 3">
            <a:extLst>
              <a:ext uri="{FF2B5EF4-FFF2-40B4-BE49-F238E27FC236}">
                <a16:creationId xmlns:a16="http://schemas.microsoft.com/office/drawing/2014/main" id="{C61EC18A-3BE8-8F9F-5AA5-B1D359EB123F}"/>
              </a:ext>
            </a:extLst>
          </p:cNvPr>
          <p:cNvSpPr txBox="1">
            <a:spLocks noChangeArrowheads="1"/>
          </p:cNvSpPr>
          <p:nvPr userDrawn="1"/>
        </p:nvSpPr>
        <p:spPr bwMode="auto">
          <a:xfrm>
            <a:off x="333565" y="2689736"/>
            <a:ext cx="26730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umanst521 BT" panose="020B0602020204020204" pitchFamily="34" charset="0"/>
              </a:defRPr>
            </a:lvl1pPr>
            <a:lvl2pPr marL="742950" indent="-285750">
              <a:defRPr>
                <a:solidFill>
                  <a:schemeClr val="tx1"/>
                </a:solidFill>
                <a:latin typeface="Humanst521 BT" panose="020B0602020204020204" pitchFamily="34" charset="0"/>
              </a:defRPr>
            </a:lvl2pPr>
            <a:lvl3pPr marL="1143000" indent="-228600">
              <a:defRPr>
                <a:solidFill>
                  <a:schemeClr val="tx1"/>
                </a:solidFill>
                <a:latin typeface="Humanst521 BT" panose="020B0602020204020204" pitchFamily="34" charset="0"/>
              </a:defRPr>
            </a:lvl3pPr>
            <a:lvl4pPr marL="1600200" indent="-228600">
              <a:defRPr>
                <a:solidFill>
                  <a:schemeClr val="tx1"/>
                </a:solidFill>
                <a:latin typeface="Humanst521 BT" panose="020B0602020204020204" pitchFamily="34" charset="0"/>
              </a:defRPr>
            </a:lvl4pPr>
            <a:lvl5pPr marL="2057400" indent="-228600">
              <a:defRPr>
                <a:solidFill>
                  <a:schemeClr val="tx1"/>
                </a:solidFill>
                <a:latin typeface="Humanst521 BT" panose="020B0602020204020204" pitchFamily="34" charset="0"/>
              </a:defRPr>
            </a:lvl5pPr>
            <a:lvl6pPr marL="2514600" indent="-228600" eaLnBrk="0" fontAlgn="base" hangingPunct="0">
              <a:spcBef>
                <a:spcPct val="0"/>
              </a:spcBef>
              <a:spcAft>
                <a:spcPct val="0"/>
              </a:spcAft>
              <a:defRPr>
                <a:solidFill>
                  <a:schemeClr val="tx1"/>
                </a:solidFill>
                <a:latin typeface="Humanst521 BT" panose="020B0602020204020204" pitchFamily="34" charset="0"/>
              </a:defRPr>
            </a:lvl6pPr>
            <a:lvl7pPr marL="2971800" indent="-228600" eaLnBrk="0" fontAlgn="base" hangingPunct="0">
              <a:spcBef>
                <a:spcPct val="0"/>
              </a:spcBef>
              <a:spcAft>
                <a:spcPct val="0"/>
              </a:spcAft>
              <a:defRPr>
                <a:solidFill>
                  <a:schemeClr val="tx1"/>
                </a:solidFill>
                <a:latin typeface="Humanst521 BT" panose="020B0602020204020204" pitchFamily="34" charset="0"/>
              </a:defRPr>
            </a:lvl7pPr>
            <a:lvl8pPr marL="3429000" indent="-228600" eaLnBrk="0" fontAlgn="base" hangingPunct="0">
              <a:spcBef>
                <a:spcPct val="0"/>
              </a:spcBef>
              <a:spcAft>
                <a:spcPct val="0"/>
              </a:spcAft>
              <a:defRPr>
                <a:solidFill>
                  <a:schemeClr val="tx1"/>
                </a:solidFill>
                <a:latin typeface="Humanst521 BT" panose="020B0602020204020204" pitchFamily="34" charset="0"/>
              </a:defRPr>
            </a:lvl8pPr>
            <a:lvl9pPr marL="3886200" indent="-228600" eaLnBrk="0" fontAlgn="base" hangingPunct="0">
              <a:spcBef>
                <a:spcPct val="0"/>
              </a:spcBef>
              <a:spcAft>
                <a:spcPct val="0"/>
              </a:spcAft>
              <a:defRPr>
                <a:solidFill>
                  <a:schemeClr val="tx1"/>
                </a:solidFill>
                <a:latin typeface="Humanst521 BT" panose="020B0602020204020204" pitchFamily="34" charset="0"/>
              </a:defRPr>
            </a:lvl9pPr>
          </a:lstStyle>
          <a:p>
            <a:r>
              <a:rPr lang="fi-FI" altLang="fi-FI" sz="1200" dirty="0">
                <a:solidFill>
                  <a:schemeClr val="bg1"/>
                </a:solidFill>
              </a:rPr>
              <a:t>Kansanopisto  240  (4,4 %)</a:t>
            </a:r>
          </a:p>
          <a:p>
            <a:r>
              <a:rPr lang="fi-FI" altLang="fi-FI" sz="1200" dirty="0">
                <a:solidFill>
                  <a:schemeClr val="bg1"/>
                </a:solidFill>
              </a:rPr>
              <a:t>Valmentava/TUVA 147  (2,7 %)</a:t>
            </a:r>
          </a:p>
          <a:p>
            <a:r>
              <a:rPr lang="fi-FI" altLang="fi-FI" sz="1200" dirty="0">
                <a:solidFill>
                  <a:schemeClr val="bg1"/>
                </a:solidFill>
              </a:rPr>
              <a:t>Laajennettu oppisopimus 284  (5,2 %)</a:t>
            </a:r>
          </a:p>
        </p:txBody>
      </p:sp>
      <p:sp>
        <p:nvSpPr>
          <p:cNvPr id="38" name="Otsikko 37">
            <a:extLst>
              <a:ext uri="{FF2B5EF4-FFF2-40B4-BE49-F238E27FC236}">
                <a16:creationId xmlns:a16="http://schemas.microsoft.com/office/drawing/2014/main" id="{0253188B-E6BC-1649-C112-D52D205B76B5}"/>
              </a:ext>
            </a:extLst>
          </p:cNvPr>
          <p:cNvSpPr>
            <a:spLocks noGrp="1"/>
          </p:cNvSpPr>
          <p:nvPr>
            <p:ph type="title" hasCustomPrompt="1"/>
          </p:nvPr>
        </p:nvSpPr>
        <p:spPr>
          <a:xfrm>
            <a:off x="322932" y="1847664"/>
            <a:ext cx="2691968" cy="443086"/>
          </a:xfrm>
        </p:spPr>
        <p:txBody>
          <a:bodyPr/>
          <a:lstStyle>
            <a:lvl1pPr algn="ctr">
              <a:lnSpc>
                <a:spcPct val="100000"/>
              </a:lnSpc>
              <a:defRPr lang="fi-FI" sz="1600" b="0" dirty="0" smtClean="0">
                <a:solidFill>
                  <a:schemeClr val="bg1"/>
                </a:solidFill>
                <a:latin typeface="+mn-lt"/>
              </a:defRPr>
            </a:lvl1pPr>
          </a:lstStyle>
          <a:p>
            <a:r>
              <a:rPr lang="fi-FI" dirty="0"/>
              <a:t>OPISKELIJAMÄÄRÄT TOIMIALOITTAIN</a:t>
            </a:r>
            <a:br>
              <a:rPr lang="fi-FI" dirty="0"/>
            </a:br>
            <a:r>
              <a:rPr lang="fi-FI" dirty="0"/>
              <a:t>2023</a:t>
            </a:r>
          </a:p>
        </p:txBody>
      </p:sp>
    </p:spTree>
    <p:extLst>
      <p:ext uri="{BB962C8B-B14F-4D97-AF65-F5344CB8AC3E}">
        <p14:creationId xmlns:p14="http://schemas.microsoft.com/office/powerpoint/2010/main" val="19313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pedu lukuina 2023 (1/2)">
    <p:spTree>
      <p:nvGrpSpPr>
        <p:cNvPr id="1" name=""/>
        <p:cNvGrpSpPr/>
        <p:nvPr/>
      </p:nvGrpSpPr>
      <p:grpSpPr>
        <a:xfrm>
          <a:off x="0" y="0"/>
          <a:ext cx="0" cy="0"/>
          <a:chOff x="0" y="0"/>
          <a:chExt cx="0" cy="0"/>
        </a:xfrm>
      </p:grpSpPr>
      <p:pic>
        <p:nvPicPr>
          <p:cNvPr id="4" name="Kuva 3" descr="Kpedu lukuina 2023 (1/2): 58 eri tutkintoa, 5443 ammatillista tutkinto-opiskelijaa (joista 1162 ammatillisen lisäkoulutuksen opiskelijaa), 1199 suoritettua tutkintoa, 924 oppisopimuksia, 2413 koulutussopimuksia, 438 henkilöstöä, 1427 kansanopiston opiskelijaa, 4,29/5 opiskelijatyytyväisyys.  ">
            <a:extLst>
              <a:ext uri="{FF2B5EF4-FFF2-40B4-BE49-F238E27FC236}">
                <a16:creationId xmlns:a16="http://schemas.microsoft.com/office/drawing/2014/main" id="{8E90969D-532A-9D75-6EB6-2A0155DA1F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516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pedu lukuina 2023 (2/2)">
    <p:spTree>
      <p:nvGrpSpPr>
        <p:cNvPr id="1" name=""/>
        <p:cNvGrpSpPr/>
        <p:nvPr/>
      </p:nvGrpSpPr>
      <p:grpSpPr>
        <a:xfrm>
          <a:off x="0" y="0"/>
          <a:ext cx="0" cy="0"/>
          <a:chOff x="0" y="0"/>
          <a:chExt cx="0" cy="0"/>
        </a:xfrm>
      </p:grpSpPr>
      <p:pic>
        <p:nvPicPr>
          <p:cNvPr id="3" name="Kuva 2" descr="Kpedu lukuina 2023 (2/2):  64 projektia, 2,75 miljoonan euron projektirahoitus, 180 opiskelijaa ja opettajaa meiltä maailmalle, 111 opiskelijaa ja opettajaa maailmalta meille, 8 Taitaja-finalistia, 27 Taitaja-semifinalistia, 40,8 miljoonan euron liikevaihto, -0,6 miljoonan euron tulos. ">
            <a:extLst>
              <a:ext uri="{FF2B5EF4-FFF2-40B4-BE49-F238E27FC236}">
                <a16:creationId xmlns:a16="http://schemas.microsoft.com/office/drawing/2014/main" id="{9F04679D-B18A-3896-AEA6-9D485531AC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86053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96BF466B-33BA-42AC-AFB2-51FC72C2FA45}"/>
              </a:ext>
            </a:extLst>
          </p:cNvPr>
          <p:cNvSpPr/>
          <p:nvPr/>
        </p:nvSpPr>
        <p:spPr>
          <a:xfrm>
            <a:off x="0" y="2"/>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Suorakulmio 7">
            <a:extLst>
              <a:ext uri="{FF2B5EF4-FFF2-40B4-BE49-F238E27FC236}">
                <a16:creationId xmlns:a16="http://schemas.microsoft.com/office/drawing/2014/main" id="{C4A5CDF3-277F-457A-90F6-C20C9F0EF716}"/>
              </a:ext>
            </a:extLst>
          </p:cNvPr>
          <p:cNvSpPr/>
          <p:nvPr/>
        </p:nvSpPr>
        <p:spPr>
          <a:xfrm rot="5400000">
            <a:off x="-3360737" y="3360738"/>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9" name="Suorakulmio 8">
            <a:extLst>
              <a:ext uri="{FF2B5EF4-FFF2-40B4-BE49-F238E27FC236}">
                <a16:creationId xmlns:a16="http://schemas.microsoft.com/office/drawing/2014/main" id="{01509F7B-15BA-44E2-85A9-A5A242FAF0E0}"/>
              </a:ext>
            </a:extLst>
          </p:cNvPr>
          <p:cNvSpPr/>
          <p:nvPr/>
        </p:nvSpPr>
        <p:spPr>
          <a:xfrm rot="5400000">
            <a:off x="8694735" y="3360739"/>
            <a:ext cx="6858000"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0" name="Suorakulmio 9">
            <a:extLst>
              <a:ext uri="{FF2B5EF4-FFF2-40B4-BE49-F238E27FC236}">
                <a16:creationId xmlns:a16="http://schemas.microsoft.com/office/drawing/2014/main" id="{2D8A2F97-6D60-46FC-A9F8-936208153882}"/>
              </a:ext>
            </a:extLst>
          </p:cNvPr>
          <p:cNvSpPr/>
          <p:nvPr/>
        </p:nvSpPr>
        <p:spPr>
          <a:xfrm>
            <a:off x="0" y="6721477"/>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 name="Otsikon paikkamerkki 1">
            <a:extLst>
              <a:ext uri="{FF2B5EF4-FFF2-40B4-BE49-F238E27FC236}">
                <a16:creationId xmlns:a16="http://schemas.microsoft.com/office/drawing/2014/main" id="{090F41A2-6535-4CA6-81E4-026A5B56D9D7}"/>
              </a:ext>
            </a:extLst>
          </p:cNvPr>
          <p:cNvSpPr>
            <a:spLocks noGrp="1"/>
          </p:cNvSpPr>
          <p:nvPr>
            <p:ph type="title"/>
          </p:nvPr>
        </p:nvSpPr>
        <p:spPr>
          <a:xfrm>
            <a:off x="432001" y="420914"/>
            <a:ext cx="7625323" cy="443086"/>
          </a:xfrm>
          <a:prstGeom prst="rect">
            <a:avLst/>
          </a:prstGeom>
        </p:spPr>
        <p:txBody>
          <a:bodyPr vert="horz" lIns="0" tIns="0" rIns="0" bIns="0" rtlCol="0" anchor="ctr">
            <a:noAutofit/>
          </a:bodyPr>
          <a:lstStyle/>
          <a:p>
            <a:pPr rtl="0"/>
            <a:r>
              <a:rPr lang="fi-FI" noProof="0" dirty="0"/>
              <a:t>Muokkaa otsikkoa napsauttamalla</a:t>
            </a:r>
          </a:p>
        </p:txBody>
      </p:sp>
      <p:pic>
        <p:nvPicPr>
          <p:cNvPr id="5" name="Kuva 4">
            <a:extLst>
              <a:ext uri="{FF2B5EF4-FFF2-40B4-BE49-F238E27FC236}">
                <a16:creationId xmlns:a16="http://schemas.microsoft.com/office/drawing/2014/main" id="{627EE0CB-CC4B-4E7D-83CF-FE2BD903DCE5}"/>
              </a:ext>
              <a:ext uri="{C183D7F6-B498-43B3-948B-1728B52AA6E4}">
                <adec:decorative xmlns:adec="http://schemas.microsoft.com/office/drawing/2017/decorative" val="1"/>
              </a:ext>
            </a:extLst>
          </p:cNvPr>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a:off x="10043951" y="117386"/>
            <a:ext cx="2148049" cy="862245"/>
          </a:xfrm>
          <a:prstGeom prst="rect">
            <a:avLst/>
          </a:prstGeom>
        </p:spPr>
      </p:pic>
    </p:spTree>
    <p:extLst>
      <p:ext uri="{BB962C8B-B14F-4D97-AF65-F5344CB8AC3E}">
        <p14:creationId xmlns:p14="http://schemas.microsoft.com/office/powerpoint/2010/main" val="421680937"/>
      </p:ext>
    </p:extLst>
  </p:cSld>
  <p:clrMap bg1="lt1" tx1="dk1" bg2="lt2" tx2="dk2" accent1="accent1" accent2="accent2" accent3="accent3" accent4="accent4" accent5="accent5" accent6="accent6" hlink="hlink" folHlink="folHlink"/>
  <p:sldLayoutIdLst>
    <p:sldLayoutId id="2147483665" r:id="rId1"/>
    <p:sldLayoutId id="2147483716" r:id="rId2"/>
    <p:sldLayoutId id="2147483666" r:id="rId3"/>
    <p:sldLayoutId id="2147483667" r:id="rId4"/>
    <p:sldLayoutId id="2147483668" r:id="rId5"/>
    <p:sldLayoutId id="2147483669" r:id="rId6"/>
    <p:sldLayoutId id="2147483765" r:id="rId7"/>
    <p:sldLayoutId id="2147483766" r:id="rId8"/>
    <p:sldLayoutId id="2147483768" r:id="rId9"/>
    <p:sldLayoutId id="2147483767" r:id="rId10"/>
    <p:sldLayoutId id="2147483672" r:id="rId11"/>
    <p:sldLayoutId id="2147483673" r:id="rId12"/>
    <p:sldLayoutId id="2147483752" r:id="rId13"/>
    <p:sldLayoutId id="2147483753" r:id="rId14"/>
    <p:sldLayoutId id="2147483755" r:id="rId15"/>
    <p:sldLayoutId id="2147483756" r:id="rId16"/>
    <p:sldLayoutId id="2147483760" r:id="rId17"/>
    <p:sldLayoutId id="2147483764" r:id="rId18"/>
    <p:sldLayoutId id="2147483674" r:id="rId19"/>
    <p:sldLayoutId id="2147483670" r:id="rId20"/>
    <p:sldLayoutId id="2147483706" r:id="rId21"/>
    <p:sldLayoutId id="2147483686" r:id="rId22"/>
    <p:sldLayoutId id="2147483715" r:id="rId23"/>
    <p:sldLayoutId id="2147483717" r:id="rId24"/>
    <p:sldLayoutId id="2147483710" r:id="rId25"/>
    <p:sldLayoutId id="2147483676" r:id="rId26"/>
    <p:sldLayoutId id="2147483711" r:id="rId27"/>
    <p:sldLayoutId id="2147483721" r:id="rId28"/>
    <p:sldLayoutId id="2147483723" r:id="rId29"/>
    <p:sldLayoutId id="2147483719" r:id="rId30"/>
    <p:sldLayoutId id="2147483720" r:id="rId31"/>
    <p:sldLayoutId id="2147483704" r:id="rId32"/>
    <p:sldLayoutId id="2147483722" r:id="rId33"/>
    <p:sldLayoutId id="2147483661" r:id="rId34"/>
    <p:sldLayoutId id="2147483677" r:id="rId35"/>
    <p:sldLayoutId id="2147483664" r:id="rId36"/>
    <p:sldLayoutId id="2147483680" r:id="rId37"/>
    <p:sldLayoutId id="2147483770" r:id="rId38"/>
    <p:sldLayoutId id="2147483771" r:id="rId39"/>
    <p:sldLayoutId id="2147483772" r:id="rId40"/>
    <p:sldLayoutId id="2147483773" r:id="rId41"/>
    <p:sldLayoutId id="2147483769" r:id="rId42"/>
    <p:sldLayoutId id="2147483750" r:id="rId43"/>
    <p:sldLayoutId id="2147483663" r:id="rId44"/>
    <p:sldLayoutId id="2147483671" r:id="rId45"/>
    <p:sldLayoutId id="2147483675" r:id="rId46"/>
    <p:sldLayoutId id="2147483697" r:id="rId47"/>
    <p:sldLayoutId id="2147483698" r:id="rId48"/>
    <p:sldLayoutId id="2147483695" r:id="rId49"/>
    <p:sldLayoutId id="2147483696" r:id="rId50"/>
    <p:sldLayoutId id="2147483693" r:id="rId51"/>
    <p:sldLayoutId id="2147483689" r:id="rId52"/>
    <p:sldLayoutId id="2147483692" r:id="rId53"/>
    <p:sldLayoutId id="2147483687" r:id="rId54"/>
    <p:sldLayoutId id="2147483699" r:id="rId55"/>
    <p:sldLayoutId id="2147483748" r:id="rId56"/>
    <p:sldLayoutId id="2147483775" r:id="rId57"/>
  </p:sldLayoutIdLst>
  <p:txStyles>
    <p:titleStyle>
      <a:lvl1pPr algn="l" defTabSz="685800" rtl="0" eaLnBrk="1" latinLnBrk="0" hangingPunct="1">
        <a:lnSpc>
          <a:spcPct val="90000"/>
        </a:lnSpc>
        <a:spcBef>
          <a:spcPct val="0"/>
        </a:spcBef>
        <a:buNone/>
        <a:defRPr sz="3000" kern="1200" spc="0" baseline="0">
          <a:solidFill>
            <a:srgbClr val="00B3F0"/>
          </a:solidFill>
          <a:latin typeface="+mj-lt"/>
          <a:ea typeface="+mj-ea"/>
          <a:cs typeface="+mj-cs"/>
        </a:defRPr>
      </a:lvl1pPr>
    </p:titleStyle>
    <p:bodyStyle>
      <a:lvl1pPr marL="214313" indent="-214313" algn="l" defTabSz="685800" rtl="0" eaLnBrk="1" latinLnBrk="0" hangingPunct="1">
        <a:lnSpc>
          <a:spcPct val="90000"/>
        </a:lnSpc>
        <a:spcBef>
          <a:spcPts val="750"/>
        </a:spcBef>
        <a:buClr>
          <a:srgbClr val="00B3F0"/>
        </a:buClr>
        <a:buFont typeface="Wingdings" panose="05000000000000000000" pitchFamily="2" charset="2"/>
        <a:buChar char="§"/>
        <a:defRPr sz="1400" kern="1200">
          <a:solidFill>
            <a:schemeClr val="tx1">
              <a:lumMod val="75000"/>
              <a:lumOff val="25000"/>
            </a:schemeClr>
          </a:solidFill>
          <a:latin typeface="+mn-lt"/>
          <a:ea typeface="+mn-ea"/>
          <a:cs typeface="+mn-cs"/>
        </a:defRPr>
      </a:lvl1pPr>
      <a:lvl2pPr marL="414338" indent="-214313" algn="l" defTabSz="685800" rtl="0" eaLnBrk="1" latinLnBrk="0" hangingPunct="1">
        <a:lnSpc>
          <a:spcPct val="90000"/>
        </a:lnSpc>
        <a:spcBef>
          <a:spcPts val="375"/>
        </a:spcBef>
        <a:buClr>
          <a:srgbClr val="00B3F0"/>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621506" indent="-214313" algn="l" defTabSz="685800" rtl="0" eaLnBrk="1" latinLnBrk="0" hangingPunct="1">
        <a:lnSpc>
          <a:spcPct val="90000"/>
        </a:lnSpc>
        <a:spcBef>
          <a:spcPts val="375"/>
        </a:spcBef>
        <a:buClr>
          <a:srgbClr val="00B3F0"/>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821531" indent="-214313" algn="l" defTabSz="685800" rtl="0" eaLnBrk="1" latinLnBrk="0" hangingPunct="1">
        <a:lnSpc>
          <a:spcPct val="90000"/>
        </a:lnSpc>
        <a:spcBef>
          <a:spcPts val="375"/>
        </a:spcBef>
        <a:buClr>
          <a:srgbClr val="00B3F0"/>
        </a:buClr>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021556" indent="-214313" algn="l" defTabSz="685800" rtl="0" eaLnBrk="1" latinLnBrk="0" hangingPunct="1">
        <a:lnSpc>
          <a:spcPct val="90000"/>
        </a:lnSpc>
        <a:spcBef>
          <a:spcPts val="375"/>
        </a:spcBef>
        <a:buClr>
          <a:srgbClr val="00B3F0"/>
        </a:buClr>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7.xml"/><Relationship Id="rId5" Type="http://schemas.openxmlformats.org/officeDocument/2006/relationships/image" Target="../media/image60.png"/><Relationship Id="rId4" Type="http://schemas.openxmlformats.org/officeDocument/2006/relationships/image" Target="../media/image59.png"/></Relationships>
</file>

<file path=ppt/slides/_rels/slide10.xml.rels><?xml version="1.0" encoding="UTF-8" standalone="yes"?>
<Relationships xmlns="http://schemas.openxmlformats.org/package/2006/relationships"><Relationship Id="rId2" Type="http://schemas.openxmlformats.org/officeDocument/2006/relationships/hyperlink" Target="mailto:Merja.kivela@kpedu.fi" TargetMode="Externa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cid:9d4f5fb6-1050-4cb7-8aa4-24cbfb050ea7" TargetMode="External"/><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E384EB-A043-7D9F-9057-BB89649F2B16}"/>
              </a:ext>
            </a:extLst>
          </p:cNvPr>
          <p:cNvSpPr>
            <a:spLocks noGrp="1"/>
          </p:cNvSpPr>
          <p:nvPr>
            <p:ph type="title"/>
          </p:nvPr>
        </p:nvSpPr>
        <p:spPr>
          <a:xfrm>
            <a:off x="6215581" y="4893854"/>
            <a:ext cx="7625323" cy="443086"/>
          </a:xfrm>
        </p:spPr>
        <p:txBody>
          <a:bodyPr/>
          <a:lstStyle/>
          <a:p>
            <a:r>
              <a:rPr lang="fi-FI" sz="2800" i="1" dirty="0">
                <a:solidFill>
                  <a:schemeClr val="bg1"/>
                </a:solidFill>
                <a:latin typeface="+mn-lt"/>
              </a:rPr>
              <a:t>Opiskelijan ja työelämän parhaaksi</a:t>
            </a:r>
          </a:p>
        </p:txBody>
      </p:sp>
      <p:pic>
        <p:nvPicPr>
          <p:cNvPr id="7" name="Kuva 6">
            <a:extLst>
              <a:ext uri="{FF2B5EF4-FFF2-40B4-BE49-F238E27FC236}">
                <a16:creationId xmlns:a16="http://schemas.microsoft.com/office/drawing/2014/main" id="{FA432A6D-3CCF-221A-2EFD-FD3E0644E5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tsikko 1">
            <a:extLst>
              <a:ext uri="{FF2B5EF4-FFF2-40B4-BE49-F238E27FC236}">
                <a16:creationId xmlns:a16="http://schemas.microsoft.com/office/drawing/2014/main" id="{CFA00241-A5F5-674F-4394-F5FAA158455B}"/>
              </a:ext>
            </a:extLst>
          </p:cNvPr>
          <p:cNvSpPr txBox="1">
            <a:spLocks/>
          </p:cNvSpPr>
          <p:nvPr/>
        </p:nvSpPr>
        <p:spPr>
          <a:xfrm>
            <a:off x="8165484" y="1654416"/>
            <a:ext cx="4026516" cy="2962036"/>
          </a:xfrm>
          <a:prstGeom prst="rect">
            <a:avLst/>
          </a:prstGeom>
        </p:spPr>
        <p:txBody>
          <a:bodyPr vert="horz" lIns="0" tIns="0" rIns="0" bIns="0" rtlCol="0" anchor="b">
            <a:normAutofit/>
          </a:bodyPr>
          <a:lstStyle>
            <a:lvl1pPr algn="l" defTabSz="685800" rtl="0" eaLnBrk="1" latinLnBrk="0" hangingPunct="1">
              <a:lnSpc>
                <a:spcPct val="90000"/>
              </a:lnSpc>
              <a:spcBef>
                <a:spcPct val="0"/>
              </a:spcBef>
              <a:buNone/>
              <a:defRPr sz="4000" b="1" kern="1200" spc="0" baseline="0">
                <a:solidFill>
                  <a:schemeClr val="bg1"/>
                </a:solidFill>
                <a:latin typeface="+mj-lt"/>
                <a:ea typeface="+mj-ea"/>
                <a:cs typeface="+mj-cs"/>
              </a:defRPr>
            </a:lvl1pPr>
          </a:lstStyle>
          <a:p>
            <a:r>
              <a:rPr lang="fi-FI" sz="4400" dirty="0">
                <a:latin typeface="Aptos Display" panose="020B0004020202020204" pitchFamily="34" charset="0"/>
              </a:rPr>
              <a:t>HOKS</a:t>
            </a:r>
          </a:p>
          <a:p>
            <a:r>
              <a:rPr lang="fi-FI" sz="4400" dirty="0">
                <a:latin typeface="Aptos Display" panose="020B0004020202020204" pitchFamily="34" charset="0"/>
              </a:rPr>
              <a:t>29.4.2025</a:t>
            </a:r>
          </a:p>
          <a:p>
            <a:r>
              <a:rPr lang="fi-FI" sz="4400" dirty="0">
                <a:latin typeface="Aptos Display" panose="020B0004020202020204" pitchFamily="34" charset="0"/>
              </a:rPr>
              <a:t>Merja Kivelä</a:t>
            </a:r>
            <a:endParaRPr lang="fi-FI" sz="6000" dirty="0">
              <a:latin typeface="Aptos Display" panose="020B0004020202020204" pitchFamily="34" charset="0"/>
            </a:endParaRPr>
          </a:p>
        </p:txBody>
      </p:sp>
      <p:pic>
        <p:nvPicPr>
          <p:cNvPr id="14" name="Kuva 13" descr="Kuva, joka sisältää kohteen Fontti, Grafiikka, logo, valkoinen&#10;&#10;Kuvaus luotu automaattisesti">
            <a:extLst>
              <a:ext uri="{FF2B5EF4-FFF2-40B4-BE49-F238E27FC236}">
                <a16:creationId xmlns:a16="http://schemas.microsoft.com/office/drawing/2014/main" id="{D2E83965-1AC3-7CF7-A418-D9B3E5A30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3927" y="402741"/>
            <a:ext cx="2801509" cy="741983"/>
          </a:xfrm>
          <a:prstGeom prst="rect">
            <a:avLst/>
          </a:prstGeom>
        </p:spPr>
      </p:pic>
      <p:pic>
        <p:nvPicPr>
          <p:cNvPr id="3" name="Kuva 2">
            <a:extLst>
              <a:ext uri="{FF2B5EF4-FFF2-40B4-BE49-F238E27FC236}">
                <a16:creationId xmlns:a16="http://schemas.microsoft.com/office/drawing/2014/main" id="{EB35A686-B230-3090-F670-EEC7E44E4AE9}"/>
              </a:ext>
            </a:extLst>
          </p:cNvPr>
          <p:cNvPicPr>
            <a:picLocks noChangeAspect="1"/>
          </p:cNvPicPr>
          <p:nvPr/>
        </p:nvPicPr>
        <p:blipFill>
          <a:blip r:embed="rId4"/>
          <a:stretch>
            <a:fillRect/>
          </a:stretch>
        </p:blipFill>
        <p:spPr>
          <a:xfrm>
            <a:off x="8136170" y="4792068"/>
            <a:ext cx="841321" cy="823031"/>
          </a:xfrm>
          <a:prstGeom prst="ellipse">
            <a:avLst/>
          </a:prstGeom>
          <a:ln>
            <a:noFill/>
          </a:ln>
          <a:effectLst>
            <a:softEdge rad="112500"/>
          </a:effectLst>
        </p:spPr>
      </p:pic>
      <p:pic>
        <p:nvPicPr>
          <p:cNvPr id="4" name="Kuva 3">
            <a:extLst>
              <a:ext uri="{FF2B5EF4-FFF2-40B4-BE49-F238E27FC236}">
                <a16:creationId xmlns:a16="http://schemas.microsoft.com/office/drawing/2014/main" id="{7B664066-5880-0308-45B5-6424B49BA17F}"/>
              </a:ext>
            </a:extLst>
          </p:cNvPr>
          <p:cNvPicPr>
            <a:picLocks noChangeAspect="1"/>
          </p:cNvPicPr>
          <p:nvPr/>
        </p:nvPicPr>
        <p:blipFill>
          <a:blip r:embed="rId5"/>
          <a:stretch>
            <a:fillRect/>
          </a:stretch>
        </p:blipFill>
        <p:spPr>
          <a:xfrm>
            <a:off x="9172038" y="4673674"/>
            <a:ext cx="2013407" cy="904939"/>
          </a:xfrm>
          <a:prstGeom prst="rect">
            <a:avLst/>
          </a:prstGeom>
          <a:ln>
            <a:noFill/>
          </a:ln>
          <a:effectLst>
            <a:softEdge rad="112500"/>
          </a:effectLst>
        </p:spPr>
      </p:pic>
    </p:spTree>
    <p:extLst>
      <p:ext uri="{BB962C8B-B14F-4D97-AF65-F5344CB8AC3E}">
        <p14:creationId xmlns:p14="http://schemas.microsoft.com/office/powerpoint/2010/main" val="55762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49D6F-F0A6-3EB6-AFE6-3E9D93E7AF59}"/>
            </a:ext>
          </a:extLst>
        </p:cNvPr>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23BA721A-79FB-6B49-4886-B11B304011C2}"/>
              </a:ext>
            </a:extLst>
          </p:cNvPr>
          <p:cNvSpPr>
            <a:spLocks noGrp="1"/>
          </p:cNvSpPr>
          <p:nvPr>
            <p:ph idx="1"/>
          </p:nvPr>
        </p:nvSpPr>
        <p:spPr>
          <a:xfrm>
            <a:off x="395438" y="906421"/>
            <a:ext cx="10515600" cy="3981231"/>
          </a:xfrm>
        </p:spPr>
        <p:txBody>
          <a:bodyPr/>
          <a:lstStyle/>
          <a:p>
            <a:pPr marL="0" indent="0" algn="ctr">
              <a:buNone/>
            </a:pPr>
            <a:endParaRPr lang="fi-FI" sz="5400" dirty="0">
              <a:latin typeface="Abadi" panose="020B0604020104020204" pitchFamily="34" charset="0"/>
            </a:endParaRPr>
          </a:p>
          <a:p>
            <a:pPr marL="0" indent="0" algn="ctr">
              <a:buNone/>
            </a:pPr>
            <a:endParaRPr lang="fi-FI" sz="5400" dirty="0">
              <a:latin typeface="Abadi" panose="020B0604020104020204" pitchFamily="34" charset="0"/>
            </a:endParaRPr>
          </a:p>
          <a:p>
            <a:pPr marL="0" indent="0" algn="ctr">
              <a:buNone/>
            </a:pPr>
            <a:r>
              <a:rPr lang="fi-FI" sz="5400" dirty="0">
                <a:latin typeface="Abadi" panose="020B0604020104020204" pitchFamily="34" charset="0"/>
              </a:rPr>
              <a:t>Kiitos kaikille kuulijoille!</a:t>
            </a:r>
          </a:p>
          <a:p>
            <a:pPr marL="0" indent="0" algn="ctr">
              <a:buNone/>
            </a:pPr>
            <a:endParaRPr lang="fi-FI" sz="5400" dirty="0">
              <a:latin typeface="Abadi" panose="020B0604020104020204" pitchFamily="34" charset="0"/>
            </a:endParaRPr>
          </a:p>
          <a:p>
            <a:pPr marL="0" indent="0" algn="ctr">
              <a:buNone/>
            </a:pPr>
            <a:r>
              <a:rPr lang="fi-FI" sz="2400" dirty="0">
                <a:latin typeface="Abadi" panose="020B0604020104020204" pitchFamily="34" charset="0"/>
              </a:rPr>
              <a:t>Merja Kivelä, opintoasiainpäällikkö</a:t>
            </a:r>
          </a:p>
          <a:p>
            <a:pPr marL="0" indent="0" algn="ctr">
              <a:buNone/>
            </a:pPr>
            <a:r>
              <a:rPr lang="fi-FI" sz="2400" dirty="0">
                <a:latin typeface="Abadi" panose="020B0604020104020204" pitchFamily="34" charset="0"/>
                <a:hlinkClick r:id="rId2"/>
              </a:rPr>
              <a:t>merja.kivela@kpedu.fi</a:t>
            </a:r>
            <a:endParaRPr lang="fi-FI" sz="2400" dirty="0">
              <a:latin typeface="Abadi" panose="020B0604020104020204" pitchFamily="34" charset="0"/>
            </a:endParaRPr>
          </a:p>
          <a:p>
            <a:pPr marL="0" indent="0" algn="ctr">
              <a:buNone/>
            </a:pPr>
            <a:r>
              <a:rPr lang="fi-FI" sz="2400" dirty="0">
                <a:latin typeface="Abadi" panose="020B0604020104020204" pitchFamily="34" charset="0"/>
              </a:rPr>
              <a:t>040 808 5161</a:t>
            </a:r>
          </a:p>
        </p:txBody>
      </p:sp>
      <p:sp>
        <p:nvSpPr>
          <p:cNvPr id="2" name="Aurinko 1">
            <a:extLst>
              <a:ext uri="{FF2B5EF4-FFF2-40B4-BE49-F238E27FC236}">
                <a16:creationId xmlns:a16="http://schemas.microsoft.com/office/drawing/2014/main" id="{1204DB5B-6F10-45E3-428F-B5BABFE4444D}"/>
              </a:ext>
            </a:extLst>
          </p:cNvPr>
          <p:cNvSpPr/>
          <p:nvPr/>
        </p:nvSpPr>
        <p:spPr>
          <a:xfrm>
            <a:off x="9529009" y="2252312"/>
            <a:ext cx="1732549" cy="1520791"/>
          </a:xfrm>
          <a:prstGeom prst="sun">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1478350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5F8F7-9DB4-AFE2-FBAF-FB1393DCB3A5}"/>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FED1DBDD-CDD7-97CB-4564-0E0257167EA2}"/>
              </a:ext>
            </a:extLst>
          </p:cNvPr>
          <p:cNvSpPr>
            <a:spLocks noGrp="1"/>
          </p:cNvSpPr>
          <p:nvPr>
            <p:ph idx="1"/>
          </p:nvPr>
        </p:nvSpPr>
        <p:spPr>
          <a:xfrm>
            <a:off x="220751" y="696522"/>
            <a:ext cx="11154878" cy="2242686"/>
          </a:xfrm>
        </p:spPr>
        <p:txBody>
          <a:bodyPr/>
          <a:lstStyle/>
          <a:p>
            <a:r>
              <a:rPr lang="fi-FI" sz="2000" dirty="0">
                <a:latin typeface="Abadi" panose="020B0604020104020204" pitchFamily="34" charset="0"/>
              </a:rPr>
              <a:t>YLEISTÄ </a:t>
            </a:r>
            <a:r>
              <a:rPr lang="fi-FI" sz="2000" dirty="0" err="1">
                <a:latin typeface="Abadi" panose="020B0604020104020204" pitchFamily="34" charset="0"/>
              </a:rPr>
              <a:t>HOKSista</a:t>
            </a:r>
            <a:endParaRPr lang="fi-FI" sz="2000" dirty="0">
              <a:latin typeface="Abadi" panose="020B0604020104020204" pitchFamily="34" charset="0"/>
            </a:endParaRPr>
          </a:p>
          <a:p>
            <a:r>
              <a:rPr lang="fi-FI" sz="2000" dirty="0">
                <a:latin typeface="Abadi" panose="020B0604020104020204" pitchFamily="34" charset="0"/>
              </a:rPr>
              <a:t>Jokaiselle opiskelijalle laaditaan Wilmassa henkilökohtainen osaamisen kehittämissuunnitelma -  HOKS. </a:t>
            </a:r>
          </a:p>
          <a:p>
            <a:r>
              <a:rPr lang="fi-FI" sz="2000" dirty="0">
                <a:latin typeface="Abadi" panose="020B0604020104020204" pitchFamily="34" charset="0"/>
              </a:rPr>
              <a:t>Uusien opiskelijoiden HOKS laaditaan opintojen alkuvaiheessa ja sitä päivitetään tutkinnon osittain tai erilaisissa opiskelun muutostilanteissa. </a:t>
            </a:r>
          </a:p>
          <a:p>
            <a:r>
              <a:rPr lang="fi-FI" sz="2000" dirty="0" err="1">
                <a:latin typeface="Abadi" panose="020B0604020104020204" pitchFamily="34" charset="0"/>
              </a:rPr>
              <a:t>HOKSista</a:t>
            </a:r>
            <a:r>
              <a:rPr lang="fi-FI" sz="2000" dirty="0">
                <a:latin typeface="Abadi" panose="020B0604020104020204" pitchFamily="34" charset="0"/>
              </a:rPr>
              <a:t> vastaa vastuuohjaaja yhteistyössä opinto-ohjaajan sekä yhteisten tutkinnon osien opettajien kanssa. </a:t>
            </a:r>
          </a:p>
          <a:p>
            <a:r>
              <a:rPr lang="fi-FI" sz="2000" dirty="0">
                <a:latin typeface="Abadi" panose="020B0604020104020204" pitchFamily="34" charset="0"/>
              </a:rPr>
              <a:t>Alaikäisten opiskelijan huoltajalla tai laillisella edustajalla on mahdollisuus osallistua </a:t>
            </a:r>
            <a:r>
              <a:rPr lang="fi-FI" sz="2000" dirty="0" err="1">
                <a:latin typeface="Abadi" panose="020B0604020104020204" pitchFamily="34" charset="0"/>
              </a:rPr>
              <a:t>HOKSin</a:t>
            </a:r>
            <a:r>
              <a:rPr lang="fi-FI" sz="2000" dirty="0">
                <a:latin typeface="Abadi" panose="020B0604020104020204" pitchFamily="34" charset="0"/>
              </a:rPr>
              <a:t> laadintaan. </a:t>
            </a:r>
          </a:p>
          <a:p>
            <a:r>
              <a:rPr lang="fi-FI" sz="2000" dirty="0">
                <a:latin typeface="Abadi" panose="020B0604020104020204" pitchFamily="34" charset="0"/>
              </a:rPr>
              <a:t>Opintojen aloitusvaiheen HOKS (ensikertainen HOKS) tulee olla laadittu ja allekirjoitettu välittömästi tai viimeistään kuuden (6) viikon sisällä opintojen aloittamisesta. </a:t>
            </a:r>
          </a:p>
          <a:p>
            <a:r>
              <a:rPr lang="fi-FI" sz="2000" dirty="0">
                <a:latin typeface="Abadi" panose="020B0604020104020204" pitchFamily="34" charset="0"/>
              </a:rPr>
              <a:t>Oppisopimusopiskelijan HOKS tulee laatia hakeutumisvaiheessa tarvittavin osin jo ennen koulutuksen alkua, koska suunnitelma pitää olla liitettävissä oppisopimukseen sopimusta hyväksyttäessä. </a:t>
            </a:r>
          </a:p>
          <a:p>
            <a:r>
              <a:rPr lang="fi-FI" sz="2000" dirty="0" err="1">
                <a:latin typeface="Abadi" panose="020B0604020104020204" pitchFamily="34" charset="0"/>
              </a:rPr>
              <a:t>HOKSin</a:t>
            </a:r>
            <a:r>
              <a:rPr lang="fi-FI" sz="2000" dirty="0">
                <a:latin typeface="Abadi" panose="020B0604020104020204" pitchFamily="34" charset="0"/>
              </a:rPr>
              <a:t> asiakirjatarkastelut &gt; vastuuohjaajan työpöytä &gt; toimialapäällikön työpöytä</a:t>
            </a:r>
          </a:p>
          <a:p>
            <a:pPr marL="0" indent="0">
              <a:buNone/>
            </a:pPr>
            <a:endParaRPr lang="fi-FI" sz="2000" dirty="0"/>
          </a:p>
          <a:p>
            <a:pPr marL="0" indent="0">
              <a:buNone/>
            </a:pPr>
            <a:r>
              <a:rPr lang="fi-FI" dirty="0"/>
              <a:t>	</a:t>
            </a:r>
          </a:p>
        </p:txBody>
      </p:sp>
    </p:spTree>
    <p:extLst>
      <p:ext uri="{BB962C8B-B14F-4D97-AF65-F5344CB8AC3E}">
        <p14:creationId xmlns:p14="http://schemas.microsoft.com/office/powerpoint/2010/main" val="259328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3FF49-3489-C71E-52E7-1F4F0123E942}"/>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0D2ABB9-ACFA-DB8D-CE2C-262E29FCCC87}"/>
              </a:ext>
            </a:extLst>
          </p:cNvPr>
          <p:cNvSpPr>
            <a:spLocks noGrp="1"/>
          </p:cNvSpPr>
          <p:nvPr>
            <p:ph idx="1"/>
          </p:nvPr>
        </p:nvSpPr>
        <p:spPr>
          <a:xfrm>
            <a:off x="240847" y="980605"/>
            <a:ext cx="11154878" cy="1953927"/>
          </a:xfrm>
        </p:spPr>
        <p:txBody>
          <a:bodyPr/>
          <a:lstStyle/>
          <a:p>
            <a:pPr marL="457200" indent="-457200">
              <a:buFont typeface="Arial" panose="020B0604020202020204" pitchFamily="34" charset="0"/>
              <a:buChar char="•"/>
            </a:pPr>
            <a:r>
              <a:rPr lang="fi-FI" altLang="fi-FI" sz="2800" dirty="0">
                <a:solidFill>
                  <a:schemeClr val="tx1"/>
                </a:solidFill>
                <a:latin typeface="Abadi" panose="020B0604020104020204" pitchFamily="34" charset="0"/>
              </a:rPr>
              <a:t>HOKS 1: Opintojen aloitusvaihe</a:t>
            </a:r>
          </a:p>
          <a:p>
            <a:pPr marL="871538" lvl="1" indent="-457200"/>
            <a:r>
              <a:rPr lang="fi-FI" altLang="fi-FI" sz="2400" dirty="0">
                <a:solidFill>
                  <a:schemeClr val="accent1"/>
                </a:solidFill>
                <a:latin typeface="Abadi" panose="020B0604020104020204" pitchFamily="34" charset="0"/>
              </a:rPr>
              <a:t>A.1 Henkilökohtaistaminen (HOKS) OPINTOJEN ALOITUSVAIHE</a:t>
            </a:r>
          </a:p>
          <a:p>
            <a:pPr lvl="1" indent="0">
              <a:buNone/>
            </a:pPr>
            <a:endParaRPr lang="fi-FI" altLang="fi-FI" sz="2400" dirty="0">
              <a:solidFill>
                <a:schemeClr val="accent1"/>
              </a:solidFill>
              <a:latin typeface="Abadi" panose="020B0604020104020204" pitchFamily="34" charset="0"/>
            </a:endParaRPr>
          </a:p>
          <a:p>
            <a:pPr marL="457200" indent="-457200">
              <a:buFont typeface="Arial" panose="020B0604020202020204" pitchFamily="34" charset="0"/>
              <a:buChar char="•"/>
            </a:pPr>
            <a:r>
              <a:rPr lang="fi-FI" altLang="fi-FI" sz="2800" dirty="0">
                <a:solidFill>
                  <a:schemeClr val="tx1"/>
                </a:solidFill>
                <a:latin typeface="Abadi" panose="020B0604020104020204" pitchFamily="34" charset="0"/>
              </a:rPr>
              <a:t>HOKS 2: Opintojen suorittamisen vaihe</a:t>
            </a:r>
          </a:p>
          <a:p>
            <a:pPr marL="871538" lvl="1" indent="-457200"/>
            <a:r>
              <a:rPr lang="fi-FI" altLang="fi-FI" sz="2400" dirty="0">
                <a:solidFill>
                  <a:srgbClr val="FF0000"/>
                </a:solidFill>
                <a:latin typeface="Abadi" panose="020B0604020104020204" pitchFamily="34" charset="0"/>
              </a:rPr>
              <a:t>A.2 Henkilökohtaistaminen (HOKS-PÄIVITYS) OPINTOJEN SUORITTAMISEN VAIHE</a:t>
            </a:r>
          </a:p>
          <a:p>
            <a:pPr lvl="1" indent="0">
              <a:buNone/>
            </a:pPr>
            <a:endParaRPr lang="fi-FI" altLang="fi-FI" sz="2400" dirty="0">
              <a:solidFill>
                <a:srgbClr val="FF0000"/>
              </a:solidFill>
              <a:latin typeface="Abadi" panose="020B0604020104020204" pitchFamily="34" charset="0"/>
            </a:endParaRPr>
          </a:p>
          <a:p>
            <a:pPr marL="457200" indent="-457200">
              <a:buFont typeface="Arial" panose="020B0604020202020204" pitchFamily="34" charset="0"/>
              <a:buChar char="•"/>
            </a:pPr>
            <a:r>
              <a:rPr lang="fi-FI" altLang="fi-FI" sz="2800" dirty="0">
                <a:solidFill>
                  <a:schemeClr val="tx1"/>
                </a:solidFill>
                <a:latin typeface="Abadi" panose="020B0604020104020204" pitchFamily="34" charset="0"/>
              </a:rPr>
              <a:t>HOKS 3: Opintojen päätösvaihe</a:t>
            </a:r>
          </a:p>
          <a:p>
            <a:pPr marL="871538" lvl="1" indent="-457200"/>
            <a:r>
              <a:rPr lang="fi-FI" altLang="fi-FI" sz="2400" dirty="0">
                <a:solidFill>
                  <a:srgbClr val="00B050"/>
                </a:solidFill>
                <a:latin typeface="Abadi" panose="020B0604020104020204" pitchFamily="34" charset="0"/>
              </a:rPr>
              <a:t>A.3 Henkilökohtaistaminen (HOKS) OPINTOJEN PÄÄTÖSVAIHE</a:t>
            </a:r>
          </a:p>
          <a:p>
            <a:pPr marL="0" indent="0">
              <a:buNone/>
            </a:pPr>
            <a:endParaRPr lang="fi-FI" dirty="0"/>
          </a:p>
        </p:txBody>
      </p:sp>
    </p:spTree>
    <p:extLst>
      <p:ext uri="{BB962C8B-B14F-4D97-AF65-F5344CB8AC3E}">
        <p14:creationId xmlns:p14="http://schemas.microsoft.com/office/powerpoint/2010/main" val="3224411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3FB6C-93EF-5461-F77E-6E9E4C61113E}"/>
            </a:ext>
          </a:extLst>
        </p:cNvPr>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617FBF56-5C07-586A-696F-DDDFF68F35B5}"/>
              </a:ext>
            </a:extLst>
          </p:cNvPr>
          <p:cNvPicPr>
            <a:picLocks noGrp="1" noChangeAspect="1"/>
          </p:cNvPicPr>
          <p:nvPr>
            <p:ph idx="1"/>
          </p:nvPr>
        </p:nvPicPr>
        <p:blipFill>
          <a:blip r:embed="rId2"/>
          <a:stretch>
            <a:fillRect/>
          </a:stretch>
        </p:blipFill>
        <p:spPr>
          <a:xfrm>
            <a:off x="3558416" y="1531938"/>
            <a:ext cx="5075167" cy="3981450"/>
          </a:xfrm>
        </p:spPr>
      </p:pic>
      <p:pic>
        <p:nvPicPr>
          <p:cNvPr id="8" name="Kuva 7">
            <a:extLst>
              <a:ext uri="{FF2B5EF4-FFF2-40B4-BE49-F238E27FC236}">
                <a16:creationId xmlns:a16="http://schemas.microsoft.com/office/drawing/2014/main" id="{5CA6F15A-EB9C-8ED3-EA0A-63C4395BECFA}"/>
              </a:ext>
            </a:extLst>
          </p:cNvPr>
          <p:cNvPicPr>
            <a:picLocks noChangeAspect="1"/>
          </p:cNvPicPr>
          <p:nvPr/>
        </p:nvPicPr>
        <p:blipFill>
          <a:blip r:embed="rId2"/>
          <a:stretch>
            <a:fillRect/>
          </a:stretch>
        </p:blipFill>
        <p:spPr>
          <a:xfrm>
            <a:off x="1278086" y="505739"/>
            <a:ext cx="6144482" cy="4820323"/>
          </a:xfrm>
          <a:prstGeom prst="rect">
            <a:avLst/>
          </a:prstGeom>
        </p:spPr>
      </p:pic>
    </p:spTree>
    <p:extLst>
      <p:ext uri="{BB962C8B-B14F-4D97-AF65-F5344CB8AC3E}">
        <p14:creationId xmlns:p14="http://schemas.microsoft.com/office/powerpoint/2010/main" val="4205267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8BAD4-2CBC-D07D-17E4-F48863932713}"/>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29981B1-4535-0B18-0A96-C4AE1E048CBC}"/>
              </a:ext>
            </a:extLst>
          </p:cNvPr>
          <p:cNvSpPr>
            <a:spLocks noGrp="1"/>
          </p:cNvSpPr>
          <p:nvPr>
            <p:ph idx="1"/>
          </p:nvPr>
        </p:nvSpPr>
        <p:spPr>
          <a:xfrm>
            <a:off x="0" y="171056"/>
            <a:ext cx="8757969" cy="437252"/>
          </a:xfrm>
        </p:spPr>
        <p:txBody>
          <a:bodyPr/>
          <a:lstStyle/>
          <a:p>
            <a:pPr marL="457200" indent="-457200">
              <a:buFont typeface="Arial" panose="020B0604020202020204" pitchFamily="34" charset="0"/>
              <a:buChar char="•"/>
            </a:pPr>
            <a:r>
              <a:rPr lang="fi-FI" altLang="fi-FI" sz="2800" dirty="0">
                <a:solidFill>
                  <a:schemeClr val="tx1"/>
                </a:solidFill>
                <a:latin typeface="Abadi" panose="020B0604020104020204" pitchFamily="34" charset="0"/>
              </a:rPr>
              <a:t>HOKS 1: Opintojen aloitusvaihe</a:t>
            </a:r>
          </a:p>
          <a:p>
            <a:pPr marL="871538" lvl="1" indent="-457200"/>
            <a:r>
              <a:rPr lang="fi-FI" altLang="fi-FI" sz="2400" dirty="0">
                <a:solidFill>
                  <a:schemeClr val="accent1"/>
                </a:solidFill>
                <a:latin typeface="Abadi" panose="020B0604020104020204" pitchFamily="34" charset="0"/>
              </a:rPr>
              <a:t>A.1 Henkilökohtaistaminen (HOKS) OPINTOJEN ALOITUSVAIHE</a:t>
            </a:r>
          </a:p>
          <a:p>
            <a:pPr lvl="1" indent="0">
              <a:buNone/>
            </a:pPr>
            <a:endParaRPr lang="fi-FI" altLang="fi-FI" sz="2400" dirty="0">
              <a:solidFill>
                <a:schemeClr val="accent1"/>
              </a:solidFill>
              <a:latin typeface="Abadi" panose="020B0604020104020204" pitchFamily="34" charset="0"/>
            </a:endParaRPr>
          </a:p>
          <a:p>
            <a:pPr marL="0" indent="0">
              <a:buNone/>
            </a:pPr>
            <a:endParaRPr lang="fi-FI" dirty="0"/>
          </a:p>
        </p:txBody>
      </p:sp>
      <p:sp>
        <p:nvSpPr>
          <p:cNvPr id="2" name="Rectangle 2">
            <a:extLst>
              <a:ext uri="{FF2B5EF4-FFF2-40B4-BE49-F238E27FC236}">
                <a16:creationId xmlns:a16="http://schemas.microsoft.com/office/drawing/2014/main" id="{2C353FAF-0188-E47B-C773-FFD7B712B21A}"/>
              </a:ext>
            </a:extLst>
          </p:cNvPr>
          <p:cNvSpPr>
            <a:spLocks noChangeArrowheads="1"/>
          </p:cNvSpPr>
          <p:nvPr/>
        </p:nvSpPr>
        <p:spPr bwMode="auto">
          <a:xfrm>
            <a:off x="150726" y="1552853"/>
            <a:ext cx="1128429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dirty="0">
                <a:ln>
                  <a:noFill/>
                </a:ln>
                <a:solidFill>
                  <a:srgbClr val="000000"/>
                </a:solidFill>
                <a:effectLst/>
                <a:latin typeface="Abadi" panose="020B0604020104020204" pitchFamily="34" charset="0"/>
                <a:ea typeface="Times New Roman" panose="02020603050405020304" pitchFamily="18" charset="0"/>
                <a:cs typeface="Aptos" panose="020B0004020202020204" pitchFamily="34" charset="0"/>
              </a:rPr>
              <a:t>Käyttötarkoitus: opiskelijan perustietojen tarkistamiseen, koulutustausta, tutkintoa koskevat tiedot, osaamisen tunnustaminen jne. </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dirty="0">
                <a:ln>
                  <a:noFill/>
                </a:ln>
                <a:solidFill>
                  <a:srgbClr val="000000"/>
                </a:solidFill>
                <a:effectLst/>
                <a:latin typeface="Abadi" panose="020B0604020104020204" pitchFamily="34" charset="0"/>
                <a:ea typeface="Times New Roman" panose="02020603050405020304" pitchFamily="18" charset="0"/>
                <a:cs typeface="Aptos" panose="020B0004020202020204" pitchFamily="34" charset="0"/>
              </a:rPr>
              <a:t>Lomakkeen käyttö loppuu, kun on kirjattu </a:t>
            </a:r>
            <a:r>
              <a:rPr kumimoji="0" lang="fi-FI" altLang="fi-FI" sz="1200" b="0" i="0" u="none" strike="noStrike" cap="none" normalizeH="0" baseline="0" dirty="0" err="1">
                <a:ln>
                  <a:noFill/>
                </a:ln>
                <a:solidFill>
                  <a:srgbClr val="000000"/>
                </a:solidFill>
                <a:effectLst/>
                <a:latin typeface="Abadi" panose="020B0604020104020204" pitchFamily="34" charset="0"/>
                <a:ea typeface="Times New Roman" panose="02020603050405020304" pitchFamily="18" charset="0"/>
                <a:cs typeface="Aptos" panose="020B0004020202020204" pitchFamily="34" charset="0"/>
              </a:rPr>
              <a:t>HOKSin</a:t>
            </a:r>
            <a:r>
              <a:rPr kumimoji="0" lang="fi-FI" altLang="fi-FI" sz="1200" b="0" i="0" u="none" strike="noStrike" cap="none" normalizeH="0" baseline="0" dirty="0">
                <a:ln>
                  <a:noFill/>
                </a:ln>
                <a:solidFill>
                  <a:srgbClr val="000000"/>
                </a:solidFill>
                <a:effectLst/>
                <a:latin typeface="Abadi" panose="020B0604020104020204" pitchFamily="34" charset="0"/>
                <a:ea typeface="Times New Roman" panose="02020603050405020304" pitchFamily="18" charset="0"/>
                <a:cs typeface="Aptos" panose="020B0004020202020204" pitchFamily="34" charset="0"/>
              </a:rPr>
              <a:t> ensikertainen hyväksyminen tai laadinta ja ensikertainen hyväksyminen </a:t>
            </a:r>
            <a:r>
              <a:rPr kumimoji="0" lang="fi-FI" altLang="fi-FI" sz="1200" b="0" i="0" u="none" strike="noStrike" cap="none" normalizeH="0" baseline="0" dirty="0" err="1">
                <a:ln>
                  <a:noFill/>
                </a:ln>
                <a:solidFill>
                  <a:srgbClr val="000000"/>
                </a:solidFill>
                <a:effectLst/>
                <a:latin typeface="Abadi" panose="020B0604020104020204" pitchFamily="34" charset="0"/>
                <a:ea typeface="Times New Roman" panose="02020603050405020304" pitchFamily="18" charset="0"/>
                <a:cs typeface="Aptos" panose="020B0004020202020204" pitchFamily="34" charset="0"/>
              </a:rPr>
              <a:t>HOKSin</a:t>
            </a:r>
            <a:r>
              <a:rPr kumimoji="0" lang="fi-FI" altLang="fi-FI" sz="1200" b="0" i="0" u="none" strike="noStrike" cap="none" normalizeH="0" baseline="0" dirty="0">
                <a:ln>
                  <a:noFill/>
                </a:ln>
                <a:solidFill>
                  <a:srgbClr val="000000"/>
                </a:solidFill>
                <a:effectLst/>
                <a:latin typeface="Abadi" panose="020B0604020104020204" pitchFamily="34" charset="0"/>
                <a:ea typeface="Times New Roman" panose="02020603050405020304" pitchFamily="18" charset="0"/>
                <a:cs typeface="Aptos" panose="020B0004020202020204" pitchFamily="34" charset="0"/>
              </a:rPr>
              <a:t> tapahtumataulukkoon.</a:t>
            </a:r>
            <a:endParaRPr kumimoji="0" lang="fi-FI" altLang="fi-FI" sz="900" b="0" i="0" u="none" strike="noStrike" cap="none" normalizeH="0" baseline="0" dirty="0">
              <a:ln>
                <a:noFill/>
              </a:ln>
              <a:solidFill>
                <a:schemeClr val="tx1"/>
              </a:solidFill>
              <a:effectLst/>
              <a:latin typeface="Abadi" panose="020B06040201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dirty="0">
                <a:ln>
                  <a:noFill/>
                </a:ln>
                <a:solidFill>
                  <a:srgbClr val="000000"/>
                </a:solidFill>
                <a:effectLst/>
                <a:latin typeface="Abadi" panose="020B0604020104020204" pitchFamily="34" charset="0"/>
                <a:ea typeface="Times New Roman" panose="02020603050405020304" pitchFamily="18" charset="0"/>
                <a:cs typeface="Aptos" panose="020B0004020202020204" pitchFamily="34" charset="0"/>
              </a:rPr>
              <a:t>Ohjeistus lomakkeella vaihtuu onko sitten kyseessä oppivelvollinen alaikäinen opiskelija vai täysi-ikäinen opiskelija.</a:t>
            </a:r>
            <a:endParaRPr kumimoji="0" lang="fi-FI" altLang="fi-FI" sz="900" b="0" i="0" u="none" strike="noStrike" cap="none" normalizeH="0" baseline="0" dirty="0">
              <a:ln>
                <a:noFill/>
              </a:ln>
              <a:solidFill>
                <a:schemeClr val="tx1"/>
              </a:solidFill>
              <a:effectLst/>
              <a:latin typeface="Abadi" panose="020B06040201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dirty="0">
                <a:ln>
                  <a:noFill/>
                </a:ln>
                <a:solidFill>
                  <a:srgbClr val="000000"/>
                </a:solidFill>
                <a:effectLst/>
                <a:latin typeface="Abadi" panose="020B0604020104020204" pitchFamily="34" charset="0"/>
                <a:ea typeface="Times New Roman" panose="02020603050405020304" pitchFamily="18" charset="0"/>
                <a:cs typeface="Aptos" panose="020B0004020202020204" pitchFamily="34" charset="0"/>
              </a:rPr>
              <a:t>Opiskelijan perustietoja voi päivittää jokaisella lomakkeella tarvittaessa.</a:t>
            </a:r>
            <a:endParaRPr kumimoji="0" lang="fi-FI" altLang="fi-FI" sz="900" b="0" i="0" u="none" strike="noStrike" cap="none" normalizeH="0" baseline="0" dirty="0">
              <a:ln>
                <a:noFill/>
              </a:ln>
              <a:solidFill>
                <a:schemeClr val="tx1"/>
              </a:solidFill>
              <a:effectLst/>
              <a:latin typeface="Abadi" panose="020B06040201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1025" name="image_0">
            <a:extLst>
              <a:ext uri="{FF2B5EF4-FFF2-40B4-BE49-F238E27FC236}">
                <a16:creationId xmlns:a16="http://schemas.microsoft.com/office/drawing/2014/main" id="{C4BB57A1-DC32-D6C9-7DC7-0363A27B273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0726" y="2509734"/>
            <a:ext cx="5647173" cy="307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2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6634-1398-6215-6F76-322B0C3E420E}"/>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7C5E3F5-FBAB-76FA-88DB-0BB3EF511245}"/>
              </a:ext>
            </a:extLst>
          </p:cNvPr>
          <p:cNvSpPr>
            <a:spLocks noGrp="1"/>
          </p:cNvSpPr>
          <p:nvPr>
            <p:ph idx="1"/>
          </p:nvPr>
        </p:nvSpPr>
        <p:spPr>
          <a:xfrm>
            <a:off x="0" y="171056"/>
            <a:ext cx="8757969" cy="437252"/>
          </a:xfrm>
        </p:spPr>
        <p:txBody>
          <a:bodyPr/>
          <a:lstStyle/>
          <a:p>
            <a:pPr marL="457200" indent="-457200">
              <a:buFont typeface="Arial" panose="020B0604020202020204" pitchFamily="34" charset="0"/>
              <a:buChar char="•"/>
            </a:pPr>
            <a:r>
              <a:rPr lang="fi-FI" altLang="fi-FI" sz="2800" dirty="0">
                <a:solidFill>
                  <a:schemeClr val="tx1"/>
                </a:solidFill>
                <a:latin typeface="Abadi" panose="020B0604020104020204" pitchFamily="34" charset="0"/>
              </a:rPr>
              <a:t>HOKS 2: Opintojen suorittamisen vaihe</a:t>
            </a:r>
          </a:p>
          <a:p>
            <a:pPr marL="871538" lvl="1" indent="-457200"/>
            <a:r>
              <a:rPr lang="fi-FI" altLang="fi-FI" sz="2400" dirty="0">
                <a:solidFill>
                  <a:srgbClr val="FF0000"/>
                </a:solidFill>
                <a:latin typeface="Abadi" panose="020B0604020104020204" pitchFamily="34" charset="0"/>
              </a:rPr>
              <a:t>A.2 Henkilökohtaistaminen (HOKS-PÄIVITYS) OPINTOJEN SUORITTAMISEN VAIHE</a:t>
            </a:r>
            <a:endParaRPr lang="fi-FI" sz="1600" dirty="0">
              <a:effectLst/>
              <a:latin typeface="Abadi" panose="020B0604020104020204" pitchFamily="34" charset="0"/>
              <a:ea typeface="Aptos" panose="020B0004020202020204" pitchFamily="34" charset="0"/>
              <a:cs typeface="Aptos" panose="020B0004020202020204" pitchFamily="34" charset="0"/>
            </a:endParaRPr>
          </a:p>
          <a:p>
            <a:pPr>
              <a:buNone/>
            </a:pPr>
            <a:r>
              <a:rPr lang="fi-FI" sz="16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   </a:t>
            </a:r>
            <a:r>
              <a:rPr lang="fi-FI" sz="1600" dirty="0">
                <a:solidFill>
                  <a:srgbClr val="000000"/>
                </a:solidFill>
                <a:latin typeface="Abadi" panose="020B0604020104020204" pitchFamily="34" charset="0"/>
                <a:ea typeface="Times New Roman" panose="02020603050405020304" pitchFamily="18" charset="0"/>
                <a:cs typeface="Aptos" panose="020B0004020202020204" pitchFamily="34" charset="0"/>
              </a:rPr>
              <a:t> 1. </a:t>
            </a: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Opiskelijan tiedot</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2. Suoritettavan tutkinnon / koulutuksen tiedot</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3. HOKS päivitysten kirjaamisen taulukko</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4. Luvat</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5. Osaamisen tunnustaminen</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6. Tiedot näyttöjen ajankohdista, arvosanoista</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7. Tiedot työpaikalla tapahtuvan osaamisen hankkimisesta (</a:t>
            </a:r>
            <a:r>
              <a:rPr lang="fi-FI" sz="2000" dirty="0" err="1">
                <a:solidFill>
                  <a:srgbClr val="000000"/>
                </a:solidFill>
                <a:effectLst/>
                <a:latin typeface="Abadi" panose="020B0604020104020204" pitchFamily="34" charset="0"/>
                <a:ea typeface="Times New Roman" panose="02020603050405020304" pitchFamily="18" charset="0"/>
                <a:cs typeface="Aptos" panose="020B0004020202020204" pitchFamily="34" charset="0"/>
              </a:rPr>
              <a:t>koso</a:t>
            </a: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a:t>
            </a:r>
            <a:r>
              <a:rPr lang="fi-FI" sz="2000" dirty="0" err="1">
                <a:solidFill>
                  <a:srgbClr val="000000"/>
                </a:solidFill>
                <a:effectLst/>
                <a:latin typeface="Abadi" panose="020B0604020104020204" pitchFamily="34" charset="0"/>
                <a:ea typeface="Times New Roman" panose="02020603050405020304" pitchFamily="18" charset="0"/>
                <a:cs typeface="Aptos" panose="020B0004020202020204" pitchFamily="34" charset="0"/>
              </a:rPr>
              <a:t>opso</a:t>
            </a: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/muu)</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8. Tiedot opiskelijan opiskeluoikeuden tiloista</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9. Opiskelijan lomajaksot ja pidemmät poissaolokirjaukset</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10. Opiskelijan lainaukset (oppikirja, tietokone, muut lainaamat varusteet)</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11. Poikkeaminen sekä tutkintokoulutuksen ja muun tarvittavan ammattitaidon hankkimisen tarve.</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12. Osaamisen hankkimisen aikainen ohjaus ja tuki sekä erityisen tuen järjestelyt (48§)</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13. Opiskeluvalmiuksia tukevat opinnot</a:t>
            </a:r>
            <a:b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b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14. Urasuunnitelma (tarvittava päivitys)</a:t>
            </a:r>
            <a:endParaRPr lang="fi-FI" sz="2000" dirty="0">
              <a:effectLst/>
              <a:latin typeface="Abadi" panose="020B0604020104020204" pitchFamily="34" charset="0"/>
              <a:ea typeface="Aptos" panose="020B0004020202020204" pitchFamily="34" charset="0"/>
              <a:cs typeface="Aptos" panose="020B0004020202020204" pitchFamily="34" charset="0"/>
            </a:endParaRPr>
          </a:p>
          <a:p>
            <a:r>
              <a:rPr lang="fi-FI" sz="2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fi-FI" sz="24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fi-FI" dirty="0"/>
          </a:p>
        </p:txBody>
      </p:sp>
    </p:spTree>
    <p:extLst>
      <p:ext uri="{BB962C8B-B14F-4D97-AF65-F5344CB8AC3E}">
        <p14:creationId xmlns:p14="http://schemas.microsoft.com/office/powerpoint/2010/main" val="61296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90E9B-DC54-AD69-536D-00D217F1B02E}"/>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A2448EA-A5FB-9317-9A14-39533E6472B0}"/>
              </a:ext>
            </a:extLst>
          </p:cNvPr>
          <p:cNvSpPr>
            <a:spLocks noGrp="1"/>
          </p:cNvSpPr>
          <p:nvPr>
            <p:ph idx="1"/>
          </p:nvPr>
        </p:nvSpPr>
        <p:spPr>
          <a:xfrm>
            <a:off x="0" y="171056"/>
            <a:ext cx="8757969" cy="437252"/>
          </a:xfrm>
        </p:spPr>
        <p:txBody>
          <a:bodyPr/>
          <a:lstStyle/>
          <a:p>
            <a:pPr marL="457200" indent="-457200">
              <a:buFont typeface="Arial" panose="020B0604020202020204" pitchFamily="34" charset="0"/>
              <a:buChar char="•"/>
            </a:pPr>
            <a:r>
              <a:rPr lang="fi-FI" altLang="fi-FI" sz="2800" dirty="0">
                <a:solidFill>
                  <a:schemeClr val="tx1"/>
                </a:solidFill>
                <a:latin typeface="Abadi" panose="020B0604020104020204" pitchFamily="34" charset="0"/>
              </a:rPr>
              <a:t>HOKS 3: Opintojen päätösvaihe</a:t>
            </a:r>
          </a:p>
          <a:p>
            <a:pPr marL="871538" lvl="1" indent="-457200"/>
            <a:r>
              <a:rPr lang="fi-FI" altLang="fi-FI" sz="2400" dirty="0">
                <a:solidFill>
                  <a:srgbClr val="00B050"/>
                </a:solidFill>
                <a:latin typeface="Abadi" panose="020B0604020104020204" pitchFamily="34" charset="0"/>
              </a:rPr>
              <a:t>A.3 Henkilökohtaistaminen (HOKS) OPINTOJEN PÄÄTÖSVAIHE</a:t>
            </a:r>
          </a:p>
          <a:p>
            <a:pPr marL="0" indent="0">
              <a:buNone/>
            </a:pPr>
            <a:r>
              <a:rPr lang="fi-FI" sz="2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fi-FI" sz="2400" dirty="0">
              <a:effectLst/>
              <a:latin typeface="Aptos" panose="020B0004020202020204" pitchFamily="34" charset="0"/>
              <a:ea typeface="Aptos" panose="020B0004020202020204" pitchFamily="34" charset="0"/>
              <a:cs typeface="Aptos" panose="020B0004020202020204" pitchFamily="34" charset="0"/>
            </a:endParaRPr>
          </a:p>
          <a:p>
            <a:pPr lvl="2"/>
            <a:r>
              <a:rPr lang="fi-FI" sz="28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Lomakkeella mm. tilataan opiskelijalle todistukset, esitetään opiskelijalle stipendiä, kirjataan opiskelijan palauttamat oppilaitokselta tehdyt lainaukset.</a:t>
            </a:r>
            <a:endParaRPr lang="fi-FI" sz="2000" dirty="0">
              <a:latin typeface="Abadi" panose="020B0604020104020204" pitchFamily="34" charset="0"/>
            </a:endParaRPr>
          </a:p>
        </p:txBody>
      </p:sp>
    </p:spTree>
    <p:extLst>
      <p:ext uri="{BB962C8B-B14F-4D97-AF65-F5344CB8AC3E}">
        <p14:creationId xmlns:p14="http://schemas.microsoft.com/office/powerpoint/2010/main" val="60357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3259-0461-4FA4-8A68-FC5A05DF17B6}"/>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53AB731-1994-7B85-9C63-2FAEBAD21394}"/>
              </a:ext>
            </a:extLst>
          </p:cNvPr>
          <p:cNvSpPr>
            <a:spLocks noGrp="1"/>
          </p:cNvSpPr>
          <p:nvPr>
            <p:ph idx="1"/>
          </p:nvPr>
        </p:nvSpPr>
        <p:spPr>
          <a:xfrm>
            <a:off x="0" y="171056"/>
            <a:ext cx="8757969" cy="437252"/>
          </a:xfrm>
        </p:spPr>
        <p:txBody>
          <a:bodyPr/>
          <a:lstStyle/>
          <a:p>
            <a:pPr marL="457200" indent="-457200">
              <a:buFont typeface="Arial" panose="020B0604020202020204" pitchFamily="34" charset="0"/>
              <a:buChar char="•"/>
            </a:pPr>
            <a:r>
              <a:rPr lang="fi-FI" altLang="fi-FI" sz="2800" dirty="0">
                <a:solidFill>
                  <a:schemeClr val="tx1"/>
                </a:solidFill>
                <a:latin typeface="Abadi" panose="020B0604020104020204" pitchFamily="34" charset="0"/>
              </a:rPr>
              <a:t>HOKS 3: Opintojen päätösvaihe</a:t>
            </a:r>
          </a:p>
          <a:p>
            <a:pPr marL="871538" lvl="1" indent="-457200"/>
            <a:r>
              <a:rPr lang="fi-FI" altLang="fi-FI" sz="2400" dirty="0">
                <a:solidFill>
                  <a:srgbClr val="00B050"/>
                </a:solidFill>
                <a:latin typeface="Abadi" panose="020B0604020104020204" pitchFamily="34" charset="0"/>
              </a:rPr>
              <a:t>A.3 Henkilökohtaistaminen (HOKS) OPINTOJEN PÄÄTÖSVAIHE</a:t>
            </a:r>
          </a:p>
          <a:p>
            <a:pPr marL="0" indent="0">
              <a:buNone/>
            </a:pPr>
            <a:r>
              <a:rPr lang="fi-FI" sz="2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fi-FI"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Tekstiruutu 3">
            <a:extLst>
              <a:ext uri="{FF2B5EF4-FFF2-40B4-BE49-F238E27FC236}">
                <a16:creationId xmlns:a16="http://schemas.microsoft.com/office/drawing/2014/main" id="{4449ED38-D3EE-417F-DE76-3882CD521CB8}"/>
              </a:ext>
            </a:extLst>
          </p:cNvPr>
          <p:cNvSpPr txBox="1"/>
          <p:nvPr/>
        </p:nvSpPr>
        <p:spPr>
          <a:xfrm>
            <a:off x="168861" y="1350905"/>
            <a:ext cx="11218154" cy="2227020"/>
          </a:xfrm>
          <a:prstGeom prst="rect">
            <a:avLst/>
          </a:prstGeom>
          <a:noFill/>
        </p:spPr>
        <p:txBody>
          <a:bodyPr wrap="square">
            <a:spAutoFit/>
          </a:bodyPr>
          <a:lstStyle/>
          <a:p>
            <a:pPr marL="342900" indent="-342900">
              <a:lnSpc>
                <a:spcPts val="1525"/>
              </a:lnSpc>
              <a:buFont typeface="Wingdings" panose="05000000000000000000" pitchFamily="2" charset="2"/>
              <a:buChar char="q"/>
            </a:pP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Opiskelijan suoritukset sekä vaadittava </a:t>
            </a:r>
            <a:r>
              <a:rPr lang="fi-FI" sz="2000" dirty="0" err="1">
                <a:solidFill>
                  <a:srgbClr val="000000"/>
                </a:solidFill>
                <a:effectLst/>
                <a:latin typeface="Abadi" panose="020B0604020104020204" pitchFamily="34" charset="0"/>
                <a:ea typeface="Times New Roman" panose="02020603050405020304" pitchFamily="18" charset="0"/>
                <a:cs typeface="Aptos" panose="020B0004020202020204" pitchFamily="34" charset="0"/>
              </a:rPr>
              <a:t>osp</a:t>
            </a: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-määrät (ammatilliset sekä </a:t>
            </a:r>
            <a:r>
              <a:rPr lang="fi-FI" sz="2000" dirty="0" err="1">
                <a:solidFill>
                  <a:srgbClr val="000000"/>
                </a:solidFill>
                <a:effectLst/>
                <a:latin typeface="Abadi" panose="020B0604020104020204" pitchFamily="34" charset="0"/>
                <a:ea typeface="Times New Roman" panose="02020603050405020304" pitchFamily="18" charset="0"/>
                <a:cs typeface="Aptos" panose="020B0004020202020204" pitchFamily="34" charset="0"/>
              </a:rPr>
              <a:t>ytot</a:t>
            </a: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a:t>
            </a:r>
          </a:p>
          <a:p>
            <a:pPr marL="342900" indent="-342900">
              <a:lnSpc>
                <a:spcPts val="1525"/>
              </a:lnSpc>
              <a:buFont typeface="Wingdings" panose="05000000000000000000" pitchFamily="2" charset="2"/>
              <a:buChar char="q"/>
            </a:pP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Opiskelijan henkilökohtainen sähköpostiosoite (sähköisen todistuksen ja opintorekisteriotteen sekä arvopalautekyselyn toimitusosoite)</a:t>
            </a:r>
          </a:p>
          <a:p>
            <a:pPr marL="342900" indent="-342900">
              <a:lnSpc>
                <a:spcPts val="1525"/>
              </a:lnSpc>
              <a:buFont typeface="Wingdings" panose="05000000000000000000" pitchFamily="2" charset="2"/>
              <a:buChar char="q"/>
            </a:pP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Julkaisuluvat</a:t>
            </a:r>
          </a:p>
          <a:p>
            <a:pPr marL="342900" indent="-342900">
              <a:lnSpc>
                <a:spcPts val="1525"/>
              </a:lnSpc>
              <a:buFont typeface="Wingdings" panose="05000000000000000000" pitchFamily="2" charset="2"/>
              <a:buChar char="q"/>
            </a:pP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Opiskelijan IBAN-tilinumero (esim. ruokarahojen ja muiden opintososiaalisten etujen maksu, myönnetty stipendi)</a:t>
            </a:r>
          </a:p>
          <a:p>
            <a:pPr marL="342900" indent="-342900">
              <a:lnSpc>
                <a:spcPts val="1525"/>
              </a:lnSpc>
              <a:buFont typeface="Wingdings" panose="05000000000000000000" pitchFamily="2" charset="2"/>
              <a:buChar char="q"/>
            </a:pP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Opiskel</a:t>
            </a:r>
            <a:r>
              <a:rPr lang="fi-FI" sz="2000" dirty="0">
                <a:solidFill>
                  <a:srgbClr val="000000"/>
                </a:solidFill>
                <a:latin typeface="Abadi" panose="020B0604020104020204" pitchFamily="34" charset="0"/>
                <a:ea typeface="Times New Roman" panose="02020603050405020304" pitchFamily="18" charset="0"/>
                <a:cs typeface="Aptos" panose="020B0004020202020204" pitchFamily="34" charset="0"/>
              </a:rPr>
              <a:t>ijan</a:t>
            </a:r>
            <a:r>
              <a:rPr lang="fi-FI" sz="2000" dirty="0">
                <a:solidFill>
                  <a:srgbClr val="000000"/>
                </a:solidFill>
                <a:effectLst/>
                <a:latin typeface="Abadi" panose="020B0604020104020204" pitchFamily="34" charset="0"/>
                <a:ea typeface="Times New Roman" panose="02020603050405020304" pitchFamily="18" charset="0"/>
                <a:cs typeface="Aptos" panose="020B0004020202020204" pitchFamily="34" charset="0"/>
              </a:rPr>
              <a:t> oppilaitokselta lainattu omaisuus ja niiden palautukset (tietokone, kirjat, muut lainaukset). Tietokoneen palautustiedon voi kirjata siihen tarkoitukseen tarkoitettuun kenttään tai se voidaan kirjata palautetuksi toimipaikan infossa työskentelevien toimesta. Tietokone palautetaan toimipaikan infopisteeseen. It-palvelun henkilökunta saa automatiikalla tiedon tietokoneen palautuksesta.</a:t>
            </a:r>
            <a:endParaRPr lang="fi-FI" sz="1200" dirty="0">
              <a:effectLst/>
              <a:latin typeface="Abadi" panose="020B0604020104020204" pitchFamily="34" charset="0"/>
              <a:ea typeface="Aptos" panose="020B0004020202020204" pitchFamily="34" charset="0"/>
              <a:cs typeface="Aptos" panose="020B0004020202020204" pitchFamily="34" charset="0"/>
            </a:endParaRPr>
          </a:p>
        </p:txBody>
      </p:sp>
      <p:pic>
        <p:nvPicPr>
          <p:cNvPr id="6" name="Kuva 5">
            <a:extLst>
              <a:ext uri="{FF2B5EF4-FFF2-40B4-BE49-F238E27FC236}">
                <a16:creationId xmlns:a16="http://schemas.microsoft.com/office/drawing/2014/main" id="{77A4F54E-5C94-C3B6-52A2-659CE55CEE43}"/>
              </a:ext>
            </a:extLst>
          </p:cNvPr>
          <p:cNvPicPr>
            <a:picLocks noChangeAspect="1"/>
          </p:cNvPicPr>
          <p:nvPr/>
        </p:nvPicPr>
        <p:blipFill>
          <a:blip r:embed="rId2"/>
          <a:stretch>
            <a:fillRect/>
          </a:stretch>
        </p:blipFill>
        <p:spPr>
          <a:xfrm>
            <a:off x="603744" y="3577925"/>
            <a:ext cx="6834119" cy="2109491"/>
          </a:xfrm>
          <a:prstGeom prst="rect">
            <a:avLst/>
          </a:prstGeom>
        </p:spPr>
      </p:pic>
      <p:pic>
        <p:nvPicPr>
          <p:cNvPr id="8" name="Kuva 7">
            <a:extLst>
              <a:ext uri="{FF2B5EF4-FFF2-40B4-BE49-F238E27FC236}">
                <a16:creationId xmlns:a16="http://schemas.microsoft.com/office/drawing/2014/main" id="{C7A13BDD-BB10-B5A3-1621-E2DDB9E6342A}"/>
              </a:ext>
            </a:extLst>
          </p:cNvPr>
          <p:cNvPicPr>
            <a:picLocks noChangeAspect="1"/>
          </p:cNvPicPr>
          <p:nvPr/>
        </p:nvPicPr>
        <p:blipFill>
          <a:blip r:embed="rId3"/>
          <a:stretch>
            <a:fillRect/>
          </a:stretch>
        </p:blipFill>
        <p:spPr>
          <a:xfrm>
            <a:off x="7248293" y="4111553"/>
            <a:ext cx="4943707" cy="1042234"/>
          </a:xfrm>
          <a:prstGeom prst="rect">
            <a:avLst/>
          </a:prstGeom>
        </p:spPr>
      </p:pic>
    </p:spTree>
    <p:extLst>
      <p:ext uri="{BB962C8B-B14F-4D97-AF65-F5344CB8AC3E}">
        <p14:creationId xmlns:p14="http://schemas.microsoft.com/office/powerpoint/2010/main" val="2052453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BECA7-C258-4B54-484F-1F01143D77B7}"/>
            </a:ext>
          </a:extLst>
        </p:cNvPr>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C94646C3-7355-4408-25AD-CA3967F3B780}"/>
              </a:ext>
            </a:extLst>
          </p:cNvPr>
          <p:cNvSpPr>
            <a:spLocks noGrp="1"/>
          </p:cNvSpPr>
          <p:nvPr>
            <p:ph type="title"/>
          </p:nvPr>
        </p:nvSpPr>
        <p:spPr>
          <a:xfrm>
            <a:off x="1514041" y="684950"/>
            <a:ext cx="7625323" cy="443086"/>
          </a:xfrm>
        </p:spPr>
        <p:txBody>
          <a:bodyPr anchor="ctr">
            <a:normAutofit/>
          </a:bodyPr>
          <a:lstStyle/>
          <a:p>
            <a:pPr marL="0" indent="0">
              <a:buNone/>
            </a:pPr>
            <a:endParaRPr lang="fi-FI"/>
          </a:p>
          <a:p>
            <a:pPr marL="0" indent="0">
              <a:buNone/>
            </a:pPr>
            <a:endParaRPr lang="fi-FI"/>
          </a:p>
        </p:txBody>
      </p:sp>
      <p:pic>
        <p:nvPicPr>
          <p:cNvPr id="7" name="Kuva 6">
            <a:extLst>
              <a:ext uri="{FF2B5EF4-FFF2-40B4-BE49-F238E27FC236}">
                <a16:creationId xmlns:a16="http://schemas.microsoft.com/office/drawing/2014/main" id="{4E641061-B003-00C4-050B-48C20480E792}"/>
              </a:ext>
            </a:extLst>
          </p:cNvPr>
          <p:cNvPicPr>
            <a:picLocks noChangeAspect="1"/>
          </p:cNvPicPr>
          <p:nvPr/>
        </p:nvPicPr>
        <p:blipFill>
          <a:blip r:embed="rId2"/>
          <a:stretch>
            <a:fillRect/>
          </a:stretch>
        </p:blipFill>
        <p:spPr>
          <a:xfrm>
            <a:off x="2117558" y="289773"/>
            <a:ext cx="5236142" cy="6521981"/>
          </a:xfrm>
          <a:prstGeom prst="rect">
            <a:avLst/>
          </a:prstGeom>
          <a:ln>
            <a:noFill/>
          </a:ln>
          <a:effectLst>
            <a:softEdge rad="112500"/>
          </a:effectLst>
        </p:spPr>
      </p:pic>
    </p:spTree>
    <p:extLst>
      <p:ext uri="{BB962C8B-B14F-4D97-AF65-F5344CB8AC3E}">
        <p14:creationId xmlns:p14="http://schemas.microsoft.com/office/powerpoint/2010/main" val="1435782966"/>
      </p:ext>
    </p:extLst>
  </p:cSld>
  <p:clrMapOvr>
    <a:masterClrMapping/>
  </p:clrMapOvr>
</p:sld>
</file>

<file path=ppt/theme/theme1.xml><?xml version="1.0" encoding="utf-8"?>
<a:theme xmlns:a="http://schemas.openxmlformats.org/drawingml/2006/main" name="Kpedu 2023">
  <a:themeElements>
    <a:clrScheme name="Mukautettu 4">
      <a:dk1>
        <a:sysClr val="windowText" lastClr="000000"/>
      </a:dk1>
      <a:lt1>
        <a:srgbClr val="FFFFFF"/>
      </a:lt1>
      <a:dk2>
        <a:srgbClr val="797979"/>
      </a:dk2>
      <a:lt2>
        <a:srgbClr val="F2F2F2"/>
      </a:lt2>
      <a:accent1>
        <a:srgbClr val="00B0F0"/>
      </a:accent1>
      <a:accent2>
        <a:srgbClr val="F71DB9"/>
      </a:accent2>
      <a:accent3>
        <a:srgbClr val="FFC000"/>
      </a:accent3>
      <a:accent4>
        <a:srgbClr val="92D050"/>
      </a:accent4>
      <a:accent5>
        <a:srgbClr val="D8D8D8"/>
      </a:accent5>
      <a:accent6>
        <a:srgbClr val="40AFFF"/>
      </a:accent6>
      <a:hlink>
        <a:srgbClr val="5CD3FF"/>
      </a:hlink>
      <a:folHlink>
        <a:srgbClr val="5CD3FF"/>
      </a:folHlink>
    </a:clrScheme>
    <a:fontScheme name="OTSIKKO BEBAS NEUE BOOK ja LEIPIS Humanst">
      <a:majorFont>
        <a:latin typeface="Bebas Neue Book"/>
        <a:ea typeface=""/>
        <a:cs typeface=""/>
      </a:majorFont>
      <a:minorFont>
        <a:latin typeface="Humanst521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alpha val="70000"/>
          </a:schemeClr>
        </a:solidFill>
        <a:ln>
          <a:noFill/>
        </a:ln>
      </a:spPr>
      <a:bodyPr rtlCol="0" anchor="ctr"/>
      <a:lstStyle>
        <a:defPPr algn="ctr" rtl="0">
          <a:defRPr noProof="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pedun yleisesittely 2024 (päivitetty 9.4.2024)" id="{606101F8-F66F-41DA-9899-E569A5BA46F7}" vid="{ED2FBF1D-B415-4966-A94E-D80EF772A477}"/>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DC0F81032344C14EAA9878F7A7C81274" ma:contentTypeVersion="17" ma:contentTypeDescription="Luo uusi asiakirja." ma:contentTypeScope="" ma:versionID="89542b32bcf70fd5d46c49d5e0cc49a2">
  <xsd:schema xmlns:xsd="http://www.w3.org/2001/XMLSchema" xmlns:xs="http://www.w3.org/2001/XMLSchema" xmlns:p="http://schemas.microsoft.com/office/2006/metadata/properties" xmlns:ns2="f0ecfd11-aca7-44f2-aec7-c2214f4f5000" xmlns:ns3="023b3fe8-37ec-41ca-a1b0-33253d5375fc" targetNamespace="http://schemas.microsoft.com/office/2006/metadata/properties" ma:root="true" ma:fieldsID="b8533ed5244f890fb9a00f7fa08e7786" ns2:_="" ns3:_="">
    <xsd:import namespace="f0ecfd11-aca7-44f2-aec7-c2214f4f5000"/>
    <xsd:import namespace="023b3fe8-37ec-41ca-a1b0-33253d5375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ecfd11-aca7-44f2-aec7-c2214f4f5000"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TaxCatchAll" ma:index="23" nillable="true" ma:displayName="Taxonomy Catch All Column" ma:hidden="true" ma:list="{8af61fd9-a0a7-48a6-a9a2-98ad6c5adf9c}" ma:internalName="TaxCatchAll" ma:showField="CatchAllData" ma:web="f0ecfd11-aca7-44f2-aec7-c2214f4f500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23b3fe8-37ec-41ca-a1b0-33253d5375f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a6e01ee8-0fc8-4bf0-a1b5-398210b4b5e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0ecfd11-aca7-44f2-aec7-c2214f4f5000" xsi:nil="true"/>
    <lcf76f155ced4ddcb4097134ff3c332f xmlns="023b3fe8-37ec-41ca-a1b0-33253d5375fc">
      <Terms xmlns="http://schemas.microsoft.com/office/infopath/2007/PartnerControls"/>
    </lcf76f155ced4ddcb4097134ff3c332f>
    <SharedWithUsers xmlns="f0ecfd11-aca7-44f2-aec7-c2214f4f5000">
      <UserInfo>
        <DisplayName>Caroline Morales</DisplayName>
        <AccountId>451</AccountId>
        <AccountType/>
      </UserInfo>
      <UserInfo>
        <DisplayName>Minna Frilund</DisplayName>
        <AccountId>259</AccountId>
        <AccountType/>
      </UserInfo>
      <UserInfo>
        <DisplayName>Kpedu Viestintä</DisplayName>
        <AccountId>899</AccountId>
        <AccountType/>
      </UserInfo>
      <UserInfo>
        <DisplayName>Päivi Haarala</DisplayName>
        <AccountId>71</AccountId>
        <AccountType/>
      </UserInfo>
    </SharedWithUsers>
  </documentManagement>
</p:properties>
</file>

<file path=customXml/itemProps1.xml><?xml version="1.0" encoding="utf-8"?>
<ds:datastoreItem xmlns:ds="http://schemas.openxmlformats.org/officeDocument/2006/customXml" ds:itemID="{5C781DA8-E0E5-465B-8EF4-C8349F26789C}">
  <ds:schemaRefs>
    <ds:schemaRef ds:uri="http://schemas.microsoft.com/sharepoint/v3/contenttype/forms"/>
  </ds:schemaRefs>
</ds:datastoreItem>
</file>

<file path=customXml/itemProps2.xml><?xml version="1.0" encoding="utf-8"?>
<ds:datastoreItem xmlns:ds="http://schemas.openxmlformats.org/officeDocument/2006/customXml" ds:itemID="{9911587E-EC32-4FBC-A9D6-9CD9E3AF6B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ecfd11-aca7-44f2-aec7-c2214f4f5000"/>
    <ds:schemaRef ds:uri="023b3fe8-37ec-41ca-a1b0-33253d5375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D126F7-A304-4E52-B396-63D4B962FE2C}">
  <ds:schemaRefs>
    <ds:schemaRef ds:uri="http://purl.org/dc/elements/1.1/"/>
    <ds:schemaRef ds:uri="http://purl.org/dc/terms/"/>
    <ds:schemaRef ds:uri="http://schemas.openxmlformats.org/package/2006/metadata/core-properties"/>
    <ds:schemaRef ds:uri="http://schemas.microsoft.com/office/2006/metadata/properties"/>
    <ds:schemaRef ds:uri="f0ecfd11-aca7-44f2-aec7-c2214f4f5000"/>
    <ds:schemaRef ds:uri="http://schemas.microsoft.com/office/2006/documentManagement/types"/>
    <ds:schemaRef ds:uri="023b3fe8-37ec-41ca-a1b0-33253d5375fc"/>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Kpedun yleisesittely 2024 (päivitetty 29.4.2024)</Template>
  <TotalTime>19163</TotalTime>
  <Words>518</Words>
  <Application>Microsoft Office PowerPoint</Application>
  <PresentationFormat>Laajakuva</PresentationFormat>
  <Paragraphs>51</Paragraphs>
  <Slides>10</Slides>
  <Notes>0</Notes>
  <HiddenSlides>0</HiddenSlides>
  <MMClips>0</MMClips>
  <ScaleCrop>false</ScaleCrop>
  <HeadingPairs>
    <vt:vector size="6" baseType="variant">
      <vt:variant>
        <vt:lpstr>Käytetyt fontit</vt:lpstr>
      </vt:variant>
      <vt:variant>
        <vt:i4>11</vt:i4>
      </vt:variant>
      <vt:variant>
        <vt:lpstr>Teema</vt:lpstr>
      </vt:variant>
      <vt:variant>
        <vt:i4>1</vt:i4>
      </vt:variant>
      <vt:variant>
        <vt:lpstr>Dian otsikot</vt:lpstr>
      </vt:variant>
      <vt:variant>
        <vt:i4>10</vt:i4>
      </vt:variant>
    </vt:vector>
  </HeadingPairs>
  <TitlesOfParts>
    <vt:vector size="22" baseType="lpstr">
      <vt:lpstr>Abadi</vt:lpstr>
      <vt:lpstr>Aptos</vt:lpstr>
      <vt:lpstr>MS PGothic</vt:lpstr>
      <vt:lpstr>Wingdings</vt:lpstr>
      <vt:lpstr>Arial</vt:lpstr>
      <vt:lpstr>Times New Roman</vt:lpstr>
      <vt:lpstr>Humanst521 BT</vt:lpstr>
      <vt:lpstr>Aptos Display</vt:lpstr>
      <vt:lpstr>Bebas Neue</vt:lpstr>
      <vt:lpstr>Bebas Neue Book</vt:lpstr>
      <vt:lpstr>Calibri</vt:lpstr>
      <vt:lpstr>Kpedu 2023</vt:lpstr>
      <vt:lpstr>Opiskelijan ja työelämän parhaaksi</vt:lpstr>
      <vt:lpstr>PowerPoint-esitys</vt:lpstr>
      <vt:lpstr>PowerPoint-esitys</vt:lpstr>
      <vt:lpstr>PowerPoint-esitys</vt:lpstr>
      <vt:lpstr>PowerPoint-esitys</vt:lpstr>
      <vt:lpstr>PowerPoint-esitys</vt:lpstr>
      <vt:lpstr>PowerPoint-esitys</vt:lpstr>
      <vt:lpstr>PowerPoint-esitys</vt:lpstr>
      <vt:lpstr> </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Merja Kivelä</dc:creator>
  <cp:lastModifiedBy>Anne Eteläaho</cp:lastModifiedBy>
  <cp:revision>18</cp:revision>
  <cp:lastPrinted>2025-04-09T10:28:52Z</cp:lastPrinted>
  <dcterms:created xsi:type="dcterms:W3CDTF">2024-06-07T07:21:32Z</dcterms:created>
  <dcterms:modified xsi:type="dcterms:W3CDTF">2025-05-19T05:04:45Z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0x010100DC0F81032344C14EAA9878F7A7C81274</vt:lpwstr>
  </property>
  <property fmtid="{D5CDD505-2E9C-101B-9397-08002B2CF9AE}" pid="3" name="MediaServiceImageTags">
    <vt:lpwstr/>
  </property>
</Properties>
</file>