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3D83"/>
    <a:srgbClr val="B34188"/>
    <a:srgbClr val="000000"/>
    <a:srgbClr val="3F4D6D"/>
    <a:srgbClr val="F960CE"/>
    <a:srgbClr val="FFFFFF"/>
    <a:srgbClr val="00A4E4"/>
    <a:srgbClr val="008BEF"/>
    <a:srgbClr val="009DDE"/>
    <a:srgbClr val="53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F03D1-A091-4957-95FC-3EEA995B03B9}" v="20" dt="2025-04-29T09:50:55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1" autoAdjust="0"/>
    <p:restoredTop sz="92714" autoAdjust="0"/>
  </p:normalViewPr>
  <p:slideViewPr>
    <p:cSldViewPr snapToGrid="0">
      <p:cViewPr varScale="1">
        <p:scale>
          <a:sx n="62" d="100"/>
          <a:sy n="62" d="100"/>
        </p:scale>
        <p:origin x="222" y="60"/>
      </p:cViewPr>
      <p:guideLst/>
    </p:cSldViewPr>
  </p:slideViewPr>
  <p:outlineViewPr>
    <p:cViewPr>
      <p:scale>
        <a:sx n="33" d="100"/>
        <a:sy n="33" d="100"/>
      </p:scale>
      <p:origin x="0" y="-63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258" y="96"/>
      </p:cViewPr>
      <p:guideLst/>
    </p:cSldViewPr>
  </p:notesViewPr>
  <p:gridSpacing cx="72008" cy="72008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C0F81032344C14EAA9878F7A7C81274" ma:contentTypeVersion="17" ma:contentTypeDescription="Luo uusi asiakirja." ma:contentTypeScope="" ma:versionID="89542b32bcf70fd5d46c49d5e0cc49a2">
  <xsd:schema xmlns:xsd="http://www.w3.org/2001/XMLSchema" xmlns:xs="http://www.w3.org/2001/XMLSchema" xmlns:p="http://schemas.microsoft.com/office/2006/metadata/properties" xmlns:ns2="f0ecfd11-aca7-44f2-aec7-c2214f4f5000" xmlns:ns3="023b3fe8-37ec-41ca-a1b0-33253d5375fc" targetNamespace="http://schemas.microsoft.com/office/2006/metadata/properties" ma:root="true" ma:fieldsID="b8533ed5244f890fb9a00f7fa08e7786" ns2:_="" ns3:_="">
    <xsd:import namespace="f0ecfd11-aca7-44f2-aec7-c2214f4f5000"/>
    <xsd:import namespace="023b3fe8-37ec-41ca-a1b0-33253d5375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ecfd11-aca7-44f2-aec7-c2214f4f50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af61fd9-a0a7-48a6-a9a2-98ad6c5adf9c}" ma:internalName="TaxCatchAll" ma:showField="CatchAllData" ma:web="f0ecfd11-aca7-44f2-aec7-c2214f4f50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b3fe8-37ec-41ca-a1b0-33253d5375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a6e01ee8-0fc8-4bf0-a1b5-398210b4b5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ecfd11-aca7-44f2-aec7-c2214f4f5000" xsi:nil="true"/>
    <lcf76f155ced4ddcb4097134ff3c332f xmlns="023b3fe8-37ec-41ca-a1b0-33253d5375fc">
      <Terms xmlns="http://schemas.microsoft.com/office/infopath/2007/PartnerControls"/>
    </lcf76f155ced4ddcb4097134ff3c332f>
    <SharedWithUsers xmlns="f0ecfd11-aca7-44f2-aec7-c2214f4f5000">
      <UserInfo>
        <DisplayName>Caroline Morales</DisplayName>
        <AccountId>451</AccountId>
        <AccountType/>
      </UserInfo>
      <UserInfo>
        <DisplayName>Minna Frilund</DisplayName>
        <AccountId>259</AccountId>
        <AccountType/>
      </UserInfo>
      <UserInfo>
        <DisplayName>Kpedu Viestintä</DisplayName>
        <AccountId>899</AccountId>
        <AccountType/>
      </UserInfo>
      <UserInfo>
        <DisplayName>Päivi Haarala</DisplayName>
        <AccountId>71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11587E-EC32-4FBC-A9D6-9CD9E3AF6B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ecfd11-aca7-44f2-aec7-c2214f4f5000"/>
    <ds:schemaRef ds:uri="023b3fe8-37ec-41ca-a1b0-33253d5375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D126F7-A304-4E52-B396-63D4B962FE2C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f0ecfd11-aca7-44f2-aec7-c2214f4f5000"/>
    <ds:schemaRef ds:uri="http://schemas.microsoft.com/office/2006/documentManagement/types"/>
    <ds:schemaRef ds:uri="023b3fe8-37ec-41ca-a1b0-33253d5375fc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C781DA8-E0E5-465B-8EF4-C8349F2678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Kpedun yleisesittely 2024 (päivitetty 29.4.2024)</Template>
  <TotalTime>19163</TotalTime>
  <Words>518</Words>
  <Application>Microsoft Office PowerPoint</Application>
  <PresentationFormat>Laajakuva</PresentationFormat>
  <Paragraphs>51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22" baseType="lpstr">
      <vt:lpstr>Arial</vt:lpstr>
      <vt:lpstr>Calibri</vt:lpstr>
      <vt:lpstr>Times New Roman</vt:lpstr>
      <vt:lpstr>Abadi</vt:lpstr>
      <vt:lpstr>MS PGothic</vt:lpstr>
      <vt:lpstr>Aptos Display</vt:lpstr>
      <vt:lpstr>Aptos</vt:lpstr>
      <vt:lpstr>Bebas Neue</vt:lpstr>
      <vt:lpstr>Bebas Neue Book</vt:lpstr>
      <vt:lpstr>Wingdings</vt:lpstr>
      <vt:lpstr>Humanst521 BT</vt:lpstr>
      <vt:lpstr>Kpedu 2023</vt:lpstr>
      <vt:lpstr>Opiskelijan ja työelämän parhaaksi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Merja Kivelä</dc:creator>
  <cp:lastModifiedBy>Anne Eteläaho</cp:lastModifiedBy>
  <cp:revision>18</cp:revision>
  <cp:lastPrinted>2025-04-09T10:28:52Z</cp:lastPrinted>
  <dcterms:created xsi:type="dcterms:W3CDTF">2024-06-07T07:21:32Z</dcterms:created>
  <dcterms:modified xsi:type="dcterms:W3CDTF">2025-05-16T10:49:28Z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0x010100DC0F81032344C14EAA9878F7A7C81274</vt:lpwstr>
  </property>
  <property fmtid="{D5CDD505-2E9C-101B-9397-08002B2CF9AE}" pid="3" name="MediaServiceImageTags">
    <vt:lpwstr/>
  </property>
</Properties>
</file>