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1"/>
    <p:sldMasterId id="2147483661" r:id="rId2"/>
    <p:sldMasterId id="2147483648" r:id="rId3"/>
  </p:sldMasterIdLst>
  <p:notesMasterIdLst>
    <p:notesMasterId r:id="rId34"/>
  </p:notesMasterIdLst>
  <p:handoutMasterIdLst>
    <p:handoutMasterId r:id="rId35"/>
  </p:handoutMasterIdLst>
  <p:sldIdLst>
    <p:sldId id="2566" r:id="rId4"/>
    <p:sldId id="2590" r:id="rId5"/>
    <p:sldId id="2617" r:id="rId6"/>
    <p:sldId id="2605" r:id="rId7"/>
    <p:sldId id="2622" r:id="rId8"/>
    <p:sldId id="2612" r:id="rId9"/>
    <p:sldId id="2613" r:id="rId10"/>
    <p:sldId id="2614" r:id="rId11"/>
    <p:sldId id="2615" r:id="rId12"/>
    <p:sldId id="2616" r:id="rId13"/>
    <p:sldId id="2610" r:id="rId14"/>
    <p:sldId id="2631" r:id="rId15"/>
    <p:sldId id="2619" r:id="rId16"/>
    <p:sldId id="2632" r:id="rId17"/>
    <p:sldId id="2633" r:id="rId18"/>
    <p:sldId id="2618" r:id="rId19"/>
    <p:sldId id="2625" r:id="rId20"/>
    <p:sldId id="2634" r:id="rId21"/>
    <p:sldId id="2608" r:id="rId22"/>
    <p:sldId id="2607" r:id="rId23"/>
    <p:sldId id="352" r:id="rId24"/>
    <p:sldId id="2640" r:id="rId25"/>
    <p:sldId id="2635" r:id="rId26"/>
    <p:sldId id="2637" r:id="rId27"/>
    <p:sldId id="2638" r:id="rId28"/>
    <p:sldId id="2639" r:id="rId29"/>
    <p:sldId id="2636" r:id="rId30"/>
    <p:sldId id="2627" r:id="rId31"/>
    <p:sldId id="2630" r:id="rId32"/>
    <p:sldId id="2628" r:id="rId33"/>
  </p:sldIdLst>
  <p:sldSz cx="12192000" cy="6858000"/>
  <p:notesSz cx="9872663" cy="6742113"/>
  <p:defaultTextStyle>
    <a:defPPr rtl="0">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06C0"/>
    <a:srgbClr val="9F80EC"/>
    <a:srgbClr val="C5AE7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57440B-8053-44B5-81A9-612F21729F0B}" v="2" dt="2026-09-30T06:40:00.7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09" autoAdjust="0"/>
    <p:restoredTop sz="94660"/>
  </p:normalViewPr>
  <p:slideViewPr>
    <p:cSldViewPr snapToGrid="0">
      <p:cViewPr varScale="1">
        <p:scale>
          <a:sx n="105" d="100"/>
          <a:sy n="105" d="100"/>
        </p:scale>
        <p:origin x="606" y="9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tableStyles" Target="tableStyles.xml"/><Relationship Id="rId21" Type="http://schemas.openxmlformats.org/officeDocument/2006/relationships/slide" Target="slides/slide18.xml"/><Relationship Id="rId34" Type="http://schemas.openxmlformats.org/officeDocument/2006/relationships/notesMaster" Target="notesMasters/notesMaster1.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handoutMaster" Target="handoutMasters/handoutMaster1.xml"/><Relationship Id="rId8" Type="http://schemas.openxmlformats.org/officeDocument/2006/relationships/slide" Target="slides/slide5.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 Eteläaho" userId="70e73c58-c038-4d92-9098-e379ee507256" providerId="ADAL" clId="{F54B666D-6133-4561-B672-F2DD144F36BD}"/>
    <pc:docChg chg="custSel addSld delSld modSld sldOrd">
      <pc:chgData name="Anne Eteläaho" userId="70e73c58-c038-4d92-9098-e379ee507256" providerId="ADAL" clId="{F54B666D-6133-4561-B672-F2DD144F36BD}" dt="2026-09-30T06:40:20.650" v="571" actId="1076"/>
      <pc:docMkLst>
        <pc:docMk/>
      </pc:docMkLst>
      <pc:sldChg chg="modSp mod ord">
        <pc:chgData name="Anne Eteläaho" userId="70e73c58-c038-4d92-9098-e379ee507256" providerId="ADAL" clId="{F54B666D-6133-4561-B672-F2DD144F36BD}" dt="2026-09-07T10:05:01.498" v="279" actId="20577"/>
        <pc:sldMkLst>
          <pc:docMk/>
          <pc:sldMk cId="2084123776" sldId="2590"/>
        </pc:sldMkLst>
        <pc:spChg chg="mod">
          <ac:chgData name="Anne Eteläaho" userId="70e73c58-c038-4d92-9098-e379ee507256" providerId="ADAL" clId="{F54B666D-6133-4561-B672-F2DD144F36BD}" dt="2026-09-07T10:00:19.322" v="185" actId="26606"/>
          <ac:spMkLst>
            <pc:docMk/>
            <pc:sldMk cId="2084123776" sldId="2590"/>
            <ac:spMk id="2" creationId="{4762D5E3-CF3F-2CF4-C957-D88B5B0A2903}"/>
          </ac:spMkLst>
        </pc:spChg>
        <pc:spChg chg="mod">
          <ac:chgData name="Anne Eteläaho" userId="70e73c58-c038-4d92-9098-e379ee507256" providerId="ADAL" clId="{F54B666D-6133-4561-B672-F2DD144F36BD}" dt="2026-09-07T10:05:01.498" v="279" actId="20577"/>
          <ac:spMkLst>
            <pc:docMk/>
            <pc:sldMk cId="2084123776" sldId="2590"/>
            <ac:spMk id="4" creationId="{FF4DD868-9665-D917-10BE-C0E55134725F}"/>
          </ac:spMkLst>
        </pc:spChg>
        <pc:picChg chg="mod">
          <ac:chgData name="Anne Eteläaho" userId="70e73c58-c038-4d92-9098-e379ee507256" providerId="ADAL" clId="{F54B666D-6133-4561-B672-F2DD144F36BD}" dt="2026-09-07T10:00:28.123" v="190" actId="1076"/>
          <ac:picMkLst>
            <pc:docMk/>
            <pc:sldMk cId="2084123776" sldId="2590"/>
            <ac:picMk id="5" creationId="{44545A90-62F9-B145-A88A-4166D94E9E66}"/>
          </ac:picMkLst>
        </pc:picChg>
      </pc:sldChg>
      <pc:sldChg chg="addSp modSp mod">
        <pc:chgData name="Anne Eteläaho" userId="70e73c58-c038-4d92-9098-e379ee507256" providerId="ADAL" clId="{F54B666D-6133-4561-B672-F2DD144F36BD}" dt="2026-09-07T10:06:12.254" v="285" actId="20577"/>
        <pc:sldMkLst>
          <pc:docMk/>
          <pc:sldMk cId="1175294246" sldId="2612"/>
        </pc:sldMkLst>
        <pc:spChg chg="add mod">
          <ac:chgData name="Anne Eteläaho" userId="70e73c58-c038-4d92-9098-e379ee507256" providerId="ADAL" clId="{F54B666D-6133-4561-B672-F2DD144F36BD}" dt="2026-09-07T10:06:12.254" v="285" actId="20577"/>
          <ac:spMkLst>
            <pc:docMk/>
            <pc:sldMk cId="1175294246" sldId="2612"/>
            <ac:spMk id="3" creationId="{53C431BA-CA81-24DE-2401-B1528A14F58C}"/>
          </ac:spMkLst>
        </pc:spChg>
      </pc:sldChg>
      <pc:sldChg chg="addSp modSp mod">
        <pc:chgData name="Anne Eteläaho" userId="70e73c58-c038-4d92-9098-e379ee507256" providerId="ADAL" clId="{F54B666D-6133-4561-B672-F2DD144F36BD}" dt="2026-09-07T10:06:50.556" v="290" actId="20577"/>
        <pc:sldMkLst>
          <pc:docMk/>
          <pc:sldMk cId="810664581" sldId="2615"/>
        </pc:sldMkLst>
        <pc:spChg chg="add mod">
          <ac:chgData name="Anne Eteläaho" userId="70e73c58-c038-4d92-9098-e379ee507256" providerId="ADAL" clId="{F54B666D-6133-4561-B672-F2DD144F36BD}" dt="2026-09-07T10:06:50.556" v="290" actId="20577"/>
          <ac:spMkLst>
            <pc:docMk/>
            <pc:sldMk cId="810664581" sldId="2615"/>
            <ac:spMk id="4" creationId="{C1226711-3EC3-F597-3E46-31FA65AC690D}"/>
          </ac:spMkLst>
        </pc:spChg>
      </pc:sldChg>
      <pc:sldChg chg="addSp modSp mod">
        <pc:chgData name="Anne Eteläaho" userId="70e73c58-c038-4d92-9098-e379ee507256" providerId="ADAL" clId="{F54B666D-6133-4561-B672-F2DD144F36BD}" dt="2026-09-07T10:07:27.079" v="296" actId="20577"/>
        <pc:sldMkLst>
          <pc:docMk/>
          <pc:sldMk cId="4155694502" sldId="2616"/>
        </pc:sldMkLst>
        <pc:spChg chg="add mod">
          <ac:chgData name="Anne Eteläaho" userId="70e73c58-c038-4d92-9098-e379ee507256" providerId="ADAL" clId="{F54B666D-6133-4561-B672-F2DD144F36BD}" dt="2026-09-07T10:07:27.079" v="296" actId="20577"/>
          <ac:spMkLst>
            <pc:docMk/>
            <pc:sldMk cId="4155694502" sldId="2616"/>
            <ac:spMk id="4" creationId="{AF0BAA83-3E91-9F90-8D6E-9EA380163C41}"/>
          </ac:spMkLst>
        </pc:spChg>
      </pc:sldChg>
      <pc:sldChg chg="modSp mod">
        <pc:chgData name="Anne Eteläaho" userId="70e73c58-c038-4d92-9098-e379ee507256" providerId="ADAL" clId="{F54B666D-6133-4561-B672-F2DD144F36BD}" dt="2026-09-07T10:17:02.578" v="437" actId="2711"/>
        <pc:sldMkLst>
          <pc:docMk/>
          <pc:sldMk cId="4010002370" sldId="2618"/>
        </pc:sldMkLst>
        <pc:spChg chg="mod">
          <ac:chgData name="Anne Eteläaho" userId="70e73c58-c038-4d92-9098-e379ee507256" providerId="ADAL" clId="{F54B666D-6133-4561-B672-F2DD144F36BD}" dt="2026-09-07T10:17:02.578" v="437" actId="2711"/>
          <ac:spMkLst>
            <pc:docMk/>
            <pc:sldMk cId="4010002370" sldId="2618"/>
            <ac:spMk id="2" creationId="{16197E0B-CD88-B24D-201B-AD90E158DD0D}"/>
          </ac:spMkLst>
        </pc:spChg>
      </pc:sldChg>
      <pc:sldChg chg="modSp mod">
        <pc:chgData name="Anne Eteläaho" userId="70e73c58-c038-4d92-9098-e379ee507256" providerId="ADAL" clId="{F54B666D-6133-4561-B672-F2DD144F36BD}" dt="2026-09-07T10:09:32.870" v="309" actId="20577"/>
        <pc:sldMkLst>
          <pc:docMk/>
          <pc:sldMk cId="3916798776" sldId="2619"/>
        </pc:sldMkLst>
        <pc:spChg chg="mod">
          <ac:chgData name="Anne Eteläaho" userId="70e73c58-c038-4d92-9098-e379ee507256" providerId="ADAL" clId="{F54B666D-6133-4561-B672-F2DD144F36BD}" dt="2026-09-07T10:09:32.870" v="309" actId="20577"/>
          <ac:spMkLst>
            <pc:docMk/>
            <pc:sldMk cId="3916798776" sldId="2619"/>
            <ac:spMk id="5" creationId="{CBC53045-7E72-16E8-5B0B-477E0E01A14D}"/>
          </ac:spMkLst>
        </pc:spChg>
      </pc:sldChg>
      <pc:sldChg chg="modSp mod">
        <pc:chgData name="Anne Eteläaho" userId="70e73c58-c038-4d92-9098-e379ee507256" providerId="ADAL" clId="{F54B666D-6133-4561-B672-F2DD144F36BD}" dt="2026-09-07T10:17:48.343" v="442" actId="20577"/>
        <pc:sldMkLst>
          <pc:docMk/>
          <pc:sldMk cId="3802908581" sldId="2625"/>
        </pc:sldMkLst>
        <pc:spChg chg="mod">
          <ac:chgData name="Anne Eteläaho" userId="70e73c58-c038-4d92-9098-e379ee507256" providerId="ADAL" clId="{F54B666D-6133-4561-B672-F2DD144F36BD}" dt="2026-09-07T10:17:48.343" v="442" actId="20577"/>
          <ac:spMkLst>
            <pc:docMk/>
            <pc:sldMk cId="3802908581" sldId="2625"/>
            <ac:spMk id="2" creationId="{27DE384A-6A66-1BE9-07B2-4A0E02573F6A}"/>
          </ac:spMkLst>
        </pc:spChg>
      </pc:sldChg>
      <pc:sldChg chg="addSp modSp new mod">
        <pc:chgData name="Anne Eteläaho" userId="70e73c58-c038-4d92-9098-e379ee507256" providerId="ADAL" clId="{F54B666D-6133-4561-B672-F2DD144F36BD}" dt="2026-09-07T10:08:45.936" v="306" actId="14100"/>
        <pc:sldMkLst>
          <pc:docMk/>
          <pc:sldMk cId="3808039293" sldId="2631"/>
        </pc:sldMkLst>
        <pc:graphicFrameChg chg="add mod">
          <ac:chgData name="Anne Eteläaho" userId="70e73c58-c038-4d92-9098-e379ee507256" providerId="ADAL" clId="{F54B666D-6133-4561-B672-F2DD144F36BD}" dt="2026-09-07T10:08:45.936" v="306" actId="14100"/>
          <ac:graphicFrameMkLst>
            <pc:docMk/>
            <pc:sldMk cId="3808039293" sldId="2631"/>
            <ac:graphicFrameMk id="2" creationId="{34D59CA9-4BDE-62E1-764F-0698D3AD0493}"/>
          </ac:graphicFrameMkLst>
        </pc:graphicFrameChg>
      </pc:sldChg>
      <pc:sldChg chg="addSp modSp new mod">
        <pc:chgData name="Anne Eteläaho" userId="70e73c58-c038-4d92-9098-e379ee507256" providerId="ADAL" clId="{F54B666D-6133-4561-B672-F2DD144F36BD}" dt="2026-09-07T10:14:04.304" v="424" actId="14100"/>
        <pc:sldMkLst>
          <pc:docMk/>
          <pc:sldMk cId="925916430" sldId="2632"/>
        </pc:sldMkLst>
        <pc:spChg chg="add mod">
          <ac:chgData name="Anne Eteläaho" userId="70e73c58-c038-4d92-9098-e379ee507256" providerId="ADAL" clId="{F54B666D-6133-4561-B672-F2DD144F36BD}" dt="2026-09-07T10:10:04.911" v="312" actId="14100"/>
          <ac:spMkLst>
            <pc:docMk/>
            <pc:sldMk cId="925916430" sldId="2632"/>
            <ac:spMk id="3" creationId="{8D824E3E-D415-BAA5-8248-0F5E5BDD9D21}"/>
          </ac:spMkLst>
        </pc:spChg>
        <pc:spChg chg="add mod">
          <ac:chgData name="Anne Eteläaho" userId="70e73c58-c038-4d92-9098-e379ee507256" providerId="ADAL" clId="{F54B666D-6133-4561-B672-F2DD144F36BD}" dt="2026-09-07T10:14:04.304" v="424" actId="14100"/>
          <ac:spMkLst>
            <pc:docMk/>
            <pc:sldMk cId="925916430" sldId="2632"/>
            <ac:spMk id="5" creationId="{18565528-37D2-7CA7-C95C-6649447554A9}"/>
          </ac:spMkLst>
        </pc:spChg>
      </pc:sldChg>
      <pc:sldChg chg="addSp modSp new mod">
        <pc:chgData name="Anne Eteläaho" userId="70e73c58-c038-4d92-9098-e379ee507256" providerId="ADAL" clId="{F54B666D-6133-4561-B672-F2DD144F36BD}" dt="2026-09-07T10:16:45.311" v="436" actId="255"/>
        <pc:sldMkLst>
          <pc:docMk/>
          <pc:sldMk cId="1624363753" sldId="2633"/>
        </pc:sldMkLst>
        <pc:spChg chg="add mod">
          <ac:chgData name="Anne Eteläaho" userId="70e73c58-c038-4d92-9098-e379ee507256" providerId="ADAL" clId="{F54B666D-6133-4561-B672-F2DD144F36BD}" dt="2026-09-07T10:16:45.311" v="436" actId="255"/>
          <ac:spMkLst>
            <pc:docMk/>
            <pc:sldMk cId="1624363753" sldId="2633"/>
            <ac:spMk id="3" creationId="{5C9BFE4E-2884-A50E-7C97-ED3EA5BEE968}"/>
          </ac:spMkLst>
        </pc:spChg>
      </pc:sldChg>
      <pc:sldChg chg="addSp modSp new mod">
        <pc:chgData name="Anne Eteläaho" userId="70e73c58-c038-4d92-9098-e379ee507256" providerId="ADAL" clId="{F54B666D-6133-4561-B672-F2DD144F36BD}" dt="2026-09-07T10:22:04.887" v="488" actId="20577"/>
        <pc:sldMkLst>
          <pc:docMk/>
          <pc:sldMk cId="2025366161" sldId="2634"/>
        </pc:sldMkLst>
        <pc:spChg chg="add mod">
          <ac:chgData name="Anne Eteläaho" userId="70e73c58-c038-4d92-9098-e379ee507256" providerId="ADAL" clId="{F54B666D-6133-4561-B672-F2DD144F36BD}" dt="2026-09-07T10:22:04.887" v="488" actId="20577"/>
          <ac:spMkLst>
            <pc:docMk/>
            <pc:sldMk cId="2025366161" sldId="2634"/>
            <ac:spMk id="3" creationId="{6D781A17-C6DC-E352-FDD9-DC7B3C9C7EBC}"/>
          </ac:spMkLst>
        </pc:spChg>
      </pc:sldChg>
      <pc:sldChg chg="addSp modSp new mod">
        <pc:chgData name="Anne Eteläaho" userId="70e73c58-c038-4d92-9098-e379ee507256" providerId="ADAL" clId="{F54B666D-6133-4561-B672-F2DD144F36BD}" dt="2026-09-08T04:54:19.602" v="504" actId="14100"/>
        <pc:sldMkLst>
          <pc:docMk/>
          <pc:sldMk cId="1476527125" sldId="2635"/>
        </pc:sldMkLst>
        <pc:spChg chg="add mod">
          <ac:chgData name="Anne Eteläaho" userId="70e73c58-c038-4d92-9098-e379ee507256" providerId="ADAL" clId="{F54B666D-6133-4561-B672-F2DD144F36BD}" dt="2026-09-08T04:54:19.602" v="504" actId="14100"/>
          <ac:spMkLst>
            <pc:docMk/>
            <pc:sldMk cId="1476527125" sldId="2635"/>
            <ac:spMk id="5" creationId="{BE773059-E7E1-BE35-668B-88D4FEC17479}"/>
          </ac:spMkLst>
        </pc:spChg>
        <pc:picChg chg="add mod">
          <ac:chgData name="Anne Eteläaho" userId="70e73c58-c038-4d92-9098-e379ee507256" providerId="ADAL" clId="{F54B666D-6133-4561-B672-F2DD144F36BD}" dt="2026-09-08T04:54:16.316" v="503" actId="14100"/>
          <ac:picMkLst>
            <pc:docMk/>
            <pc:sldMk cId="1476527125" sldId="2635"/>
            <ac:picMk id="3" creationId="{1DC12A36-96F6-B107-335E-8D365D48AC7A}"/>
          </ac:picMkLst>
        </pc:picChg>
      </pc:sldChg>
      <pc:sldChg chg="addSp modSp new mod">
        <pc:chgData name="Anne Eteläaho" userId="70e73c58-c038-4d92-9098-e379ee507256" providerId="ADAL" clId="{F54B666D-6133-4561-B672-F2DD144F36BD}" dt="2026-09-30T06:40:20.650" v="571" actId="1076"/>
        <pc:sldMkLst>
          <pc:docMk/>
          <pc:sldMk cId="3350059375" sldId="2636"/>
        </pc:sldMkLst>
        <pc:spChg chg="add mod">
          <ac:chgData name="Anne Eteläaho" userId="70e73c58-c038-4d92-9098-e379ee507256" providerId="ADAL" clId="{F54B666D-6133-4561-B672-F2DD144F36BD}" dt="2026-09-30T06:37:16.198" v="545" actId="14100"/>
          <ac:spMkLst>
            <pc:docMk/>
            <pc:sldMk cId="3350059375" sldId="2636"/>
            <ac:spMk id="4" creationId="{C9918394-501B-4D0A-0197-8E9577B95FCC}"/>
          </ac:spMkLst>
        </pc:spChg>
        <pc:spChg chg="add mod">
          <ac:chgData name="Anne Eteläaho" userId="70e73c58-c038-4d92-9098-e379ee507256" providerId="ADAL" clId="{F54B666D-6133-4561-B672-F2DD144F36BD}" dt="2026-09-30T06:40:19.479" v="570" actId="255"/>
          <ac:spMkLst>
            <pc:docMk/>
            <pc:sldMk cId="3350059375" sldId="2636"/>
            <ac:spMk id="8" creationId="{CD84AB4C-E9B2-119D-F043-C0C5028D7539}"/>
          </ac:spMkLst>
        </pc:spChg>
        <pc:picChg chg="add mod">
          <ac:chgData name="Anne Eteläaho" userId="70e73c58-c038-4d92-9098-e379ee507256" providerId="ADAL" clId="{F54B666D-6133-4561-B672-F2DD144F36BD}" dt="2026-09-30T06:40:20.650" v="571" actId="1076"/>
          <ac:picMkLst>
            <pc:docMk/>
            <pc:sldMk cId="3350059375" sldId="2636"/>
            <ac:picMk id="3" creationId="{E5849F43-8376-2B0E-7173-32C76DCEBC3E}"/>
          </ac:picMkLst>
        </pc:picChg>
        <pc:picChg chg="add mod">
          <ac:chgData name="Anne Eteläaho" userId="70e73c58-c038-4d92-9098-e379ee507256" providerId="ADAL" clId="{F54B666D-6133-4561-B672-F2DD144F36BD}" dt="2026-09-30T06:39:06.485" v="558" actId="14100"/>
          <ac:picMkLst>
            <pc:docMk/>
            <pc:sldMk cId="3350059375" sldId="2636"/>
            <ac:picMk id="6" creationId="{001B4FAB-EE1D-1642-4ED0-AAFC171AF83B}"/>
          </ac:picMkLst>
        </pc:picChg>
      </pc:sldChg>
      <pc:sldChg chg="modSp new mod">
        <pc:chgData name="Anne Eteläaho" userId="70e73c58-c038-4d92-9098-e379ee507256" providerId="ADAL" clId="{F54B666D-6133-4561-B672-F2DD144F36BD}" dt="2026-09-08T04:57:16.495" v="519" actId="255"/>
        <pc:sldMkLst>
          <pc:docMk/>
          <pc:sldMk cId="2437180844" sldId="2637"/>
        </pc:sldMkLst>
        <pc:spChg chg="mod">
          <ac:chgData name="Anne Eteläaho" userId="70e73c58-c038-4d92-9098-e379ee507256" providerId="ADAL" clId="{F54B666D-6133-4561-B672-F2DD144F36BD}" dt="2026-09-08T04:57:16.495" v="519" actId="255"/>
          <ac:spMkLst>
            <pc:docMk/>
            <pc:sldMk cId="2437180844" sldId="2637"/>
            <ac:spMk id="3" creationId="{4A8A82E8-3BF0-4FCF-CC77-D509FACDF81D}"/>
          </ac:spMkLst>
        </pc:spChg>
      </pc:sldChg>
      <pc:sldChg chg="addSp modSp new mod">
        <pc:chgData name="Anne Eteläaho" userId="70e73c58-c038-4d92-9098-e379ee507256" providerId="ADAL" clId="{F54B666D-6133-4561-B672-F2DD144F36BD}" dt="2026-09-08T04:56:58.645" v="517" actId="14100"/>
        <pc:sldMkLst>
          <pc:docMk/>
          <pc:sldMk cId="1658461793" sldId="2638"/>
        </pc:sldMkLst>
        <pc:spChg chg="add mod">
          <ac:chgData name="Anne Eteläaho" userId="70e73c58-c038-4d92-9098-e379ee507256" providerId="ADAL" clId="{F54B666D-6133-4561-B672-F2DD144F36BD}" dt="2026-09-08T04:56:58.645" v="517" actId="14100"/>
          <ac:spMkLst>
            <pc:docMk/>
            <pc:sldMk cId="1658461793" sldId="2638"/>
            <ac:spMk id="3" creationId="{57C09E44-A895-9F32-44EA-FB3D27C36799}"/>
          </ac:spMkLst>
        </pc:spChg>
      </pc:sldChg>
      <pc:sldChg chg="addSp modSp new mod">
        <pc:chgData name="Anne Eteläaho" userId="70e73c58-c038-4d92-9098-e379ee507256" providerId="ADAL" clId="{F54B666D-6133-4561-B672-F2DD144F36BD}" dt="2026-09-08T06:03:54.896" v="525" actId="14100"/>
        <pc:sldMkLst>
          <pc:docMk/>
          <pc:sldMk cId="1560941123" sldId="2639"/>
        </pc:sldMkLst>
        <pc:picChg chg="add mod">
          <ac:chgData name="Anne Eteläaho" userId="70e73c58-c038-4d92-9098-e379ee507256" providerId="ADAL" clId="{F54B666D-6133-4561-B672-F2DD144F36BD}" dt="2026-09-08T06:03:54.896" v="525" actId="14100"/>
          <ac:picMkLst>
            <pc:docMk/>
            <pc:sldMk cId="1560941123" sldId="2639"/>
            <ac:picMk id="3" creationId="{08369429-F921-A8DC-EE77-AAD5E357033A}"/>
          </ac:picMkLst>
        </pc:picChg>
      </pc:sldChg>
      <pc:sldChg chg="addSp modSp new mod modClrScheme chgLayout">
        <pc:chgData name="Anne Eteläaho" userId="70e73c58-c038-4d92-9098-e379ee507256" providerId="ADAL" clId="{F54B666D-6133-4561-B672-F2DD144F36BD}" dt="2026-09-14T10:42:23.519" v="540" actId="1076"/>
        <pc:sldMkLst>
          <pc:docMk/>
          <pc:sldMk cId="1782934306" sldId="2640"/>
        </pc:sldMkLst>
        <pc:picChg chg="add mod">
          <ac:chgData name="Anne Eteläaho" userId="70e73c58-c038-4d92-9098-e379ee507256" providerId="ADAL" clId="{F54B666D-6133-4561-B672-F2DD144F36BD}" dt="2026-09-14T10:42:23.519" v="540" actId="1076"/>
          <ac:picMkLst>
            <pc:docMk/>
            <pc:sldMk cId="1782934306" sldId="2640"/>
            <ac:picMk id="3" creationId="{DD4AE619-45A2-66A0-DA68-BC22B25DA03E}"/>
          </ac:picMkLst>
        </pc:picChg>
        <pc:picChg chg="add mod">
          <ac:chgData name="Anne Eteläaho" userId="70e73c58-c038-4d92-9098-e379ee507256" providerId="ADAL" clId="{F54B666D-6133-4561-B672-F2DD144F36BD}" dt="2026-09-14T10:42:16.352" v="539" actId="14100"/>
          <ac:picMkLst>
            <pc:docMk/>
            <pc:sldMk cId="1782934306" sldId="2640"/>
            <ac:picMk id="4" creationId="{BFE15136-7EC3-5D04-F0A7-0F205570FCA1}"/>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EBFF287-EBE0-4358-81BC-EAEF2372B405}" type="doc">
      <dgm:prSet loTypeId="urn:microsoft.com/office/officeart/2005/8/layout/default" loCatId="list" qsTypeId="urn:microsoft.com/office/officeart/2005/8/quickstyle/simple5#1" qsCatId="simple" csTypeId="urn:microsoft.com/office/officeart/2005/8/colors/accent1_2#1" csCatId="accent1"/>
      <dgm:spPr/>
      <dgm:t>
        <a:bodyPr/>
        <a:lstStyle/>
        <a:p>
          <a:endParaRPr lang="en-US"/>
        </a:p>
      </dgm:t>
    </dgm:pt>
    <dgm:pt modelId="{784DB503-E4B6-4ED1-9E3C-77315B8EE604}">
      <dgm:prSet/>
      <dgm:spPr/>
      <dgm:t>
        <a:bodyPr/>
        <a:lstStyle/>
        <a:p>
          <a:r>
            <a:rPr lang="en-US" b="1" i="0"/>
            <a:t>Early Intervention Programs</a:t>
          </a:r>
          <a:r>
            <a:rPr lang="en-US" b="0" i="0"/>
            <a:t>: Implement early identification systems to identify students at risk of dropping out. Intervene as soon as signs of disengagement or academic struggle emerge.</a:t>
          </a:r>
          <a:endParaRPr lang="en-US"/>
        </a:p>
      </dgm:t>
    </dgm:pt>
    <dgm:pt modelId="{FB8EABE7-1595-4173-A6D6-1D07F606422A}" type="parTrans" cxnId="{04D910F9-AC6B-4418-B083-BF718F9F5C3E}">
      <dgm:prSet/>
      <dgm:spPr/>
      <dgm:t>
        <a:bodyPr/>
        <a:lstStyle/>
        <a:p>
          <a:endParaRPr lang="en-US"/>
        </a:p>
      </dgm:t>
    </dgm:pt>
    <dgm:pt modelId="{2A54A2CB-9F74-4C60-BCE6-97C511ED2731}" type="sibTrans" cxnId="{04D910F9-AC6B-4418-B083-BF718F9F5C3E}">
      <dgm:prSet/>
      <dgm:spPr/>
      <dgm:t>
        <a:bodyPr/>
        <a:lstStyle/>
        <a:p>
          <a:endParaRPr lang="en-US"/>
        </a:p>
      </dgm:t>
    </dgm:pt>
    <dgm:pt modelId="{F2C328DD-076F-4127-8662-5562CBD1C409}">
      <dgm:prSet/>
      <dgm:spPr/>
      <dgm:t>
        <a:bodyPr/>
        <a:lstStyle/>
        <a:p>
          <a:r>
            <a:rPr lang="en-US" b="1" i="0"/>
            <a:t>Individualized Support</a:t>
          </a:r>
          <a:r>
            <a:rPr lang="en-US" b="0" i="0"/>
            <a:t>: Provide personalized support and counseling to students based on their needs and circumstances. This may include academic tutoring, career guidance, mental health counseling, and socio-emotional support.</a:t>
          </a:r>
          <a:endParaRPr lang="en-US"/>
        </a:p>
      </dgm:t>
    </dgm:pt>
    <dgm:pt modelId="{5C45DDBC-DCBC-46CE-924B-C9FA460BF5CC}" type="parTrans" cxnId="{3729F0A3-BDEE-4E7D-A408-23B5497E41B7}">
      <dgm:prSet/>
      <dgm:spPr/>
      <dgm:t>
        <a:bodyPr/>
        <a:lstStyle/>
        <a:p>
          <a:endParaRPr lang="en-US"/>
        </a:p>
      </dgm:t>
    </dgm:pt>
    <dgm:pt modelId="{927604E3-4E6B-4A43-B494-26C194C9F91C}" type="sibTrans" cxnId="{3729F0A3-BDEE-4E7D-A408-23B5497E41B7}">
      <dgm:prSet/>
      <dgm:spPr/>
      <dgm:t>
        <a:bodyPr/>
        <a:lstStyle/>
        <a:p>
          <a:endParaRPr lang="en-US"/>
        </a:p>
      </dgm:t>
    </dgm:pt>
    <dgm:pt modelId="{D35B5CBD-B972-4FEE-8A5A-31D2C4F95B74}">
      <dgm:prSet/>
      <dgm:spPr/>
      <dgm:t>
        <a:bodyPr/>
        <a:lstStyle/>
        <a:p>
          <a:r>
            <a:rPr lang="en-US" b="1" i="0"/>
            <a:t>Strong Teacher-Student Relationships</a:t>
          </a:r>
          <a:r>
            <a:rPr lang="en-US" b="0" i="0"/>
            <a:t>: Encourage positive relationships between teachers and students. When students feel supported and valued by their teachers, they are more likely to stay engaged and motivated.</a:t>
          </a:r>
          <a:endParaRPr lang="en-US"/>
        </a:p>
      </dgm:t>
    </dgm:pt>
    <dgm:pt modelId="{8BDDFE87-1235-4184-B367-A1DC93466266}" type="parTrans" cxnId="{DDA4C87D-E307-4B46-BBCA-F43E1B30BF4C}">
      <dgm:prSet/>
      <dgm:spPr/>
      <dgm:t>
        <a:bodyPr/>
        <a:lstStyle/>
        <a:p>
          <a:endParaRPr lang="en-US"/>
        </a:p>
      </dgm:t>
    </dgm:pt>
    <dgm:pt modelId="{3F9CA8E0-ADB6-4213-ADCD-8ED4BA85C9F0}" type="sibTrans" cxnId="{DDA4C87D-E307-4B46-BBCA-F43E1B30BF4C}">
      <dgm:prSet/>
      <dgm:spPr/>
      <dgm:t>
        <a:bodyPr/>
        <a:lstStyle/>
        <a:p>
          <a:endParaRPr lang="en-US"/>
        </a:p>
      </dgm:t>
    </dgm:pt>
    <dgm:pt modelId="{D06B6477-2FB1-4BF8-8D96-B0E47197DD5C}">
      <dgm:prSet/>
      <dgm:spPr/>
      <dgm:t>
        <a:bodyPr/>
        <a:lstStyle/>
        <a:p>
          <a:r>
            <a:rPr lang="en-US" b="1" i="0"/>
            <a:t>Relevant and Engaging Curriculum</a:t>
          </a:r>
          <a:r>
            <a:rPr lang="en-US" b="0" i="0"/>
            <a:t>: Ensure that the curriculum is relevant to students' interests, career goals, and local job market demands. Incorporate hands-on learning experiences, real-world projects, and opportunities for skill development.</a:t>
          </a:r>
          <a:endParaRPr lang="en-US"/>
        </a:p>
      </dgm:t>
    </dgm:pt>
    <dgm:pt modelId="{AC9EB658-450A-48DC-BB4C-2C7A7F8F1198}" type="parTrans" cxnId="{B2C88A81-4E5F-4A52-8765-98DC7C7017C0}">
      <dgm:prSet/>
      <dgm:spPr/>
      <dgm:t>
        <a:bodyPr/>
        <a:lstStyle/>
        <a:p>
          <a:endParaRPr lang="en-US"/>
        </a:p>
      </dgm:t>
    </dgm:pt>
    <dgm:pt modelId="{06AC95A1-5825-48CC-96ED-50B64C2499E6}" type="sibTrans" cxnId="{B2C88A81-4E5F-4A52-8765-98DC7C7017C0}">
      <dgm:prSet/>
      <dgm:spPr/>
      <dgm:t>
        <a:bodyPr/>
        <a:lstStyle/>
        <a:p>
          <a:endParaRPr lang="en-US"/>
        </a:p>
      </dgm:t>
    </dgm:pt>
    <dgm:pt modelId="{EE42200A-E86C-43F0-AD1C-F6FE115267F3}">
      <dgm:prSet/>
      <dgm:spPr/>
      <dgm:t>
        <a:bodyPr/>
        <a:lstStyle/>
        <a:p>
          <a:r>
            <a:rPr lang="en-US" b="1" i="0"/>
            <a:t>Work-Based Learning</a:t>
          </a:r>
          <a:r>
            <a:rPr lang="en-US" b="0" i="0"/>
            <a:t>: Offer work-based learning experiences such as internships, apprenticeships, and job shadowing. These opportunities allow students to apply their skills in real workplace settings, making their education more meaningful and practical.</a:t>
          </a:r>
          <a:endParaRPr lang="en-US"/>
        </a:p>
      </dgm:t>
    </dgm:pt>
    <dgm:pt modelId="{E36EDF20-7C40-47D0-9191-08DEF92C09DB}" type="parTrans" cxnId="{39413BE6-FE98-4240-ADB2-4006F572E4BA}">
      <dgm:prSet/>
      <dgm:spPr/>
      <dgm:t>
        <a:bodyPr/>
        <a:lstStyle/>
        <a:p>
          <a:endParaRPr lang="en-US"/>
        </a:p>
      </dgm:t>
    </dgm:pt>
    <dgm:pt modelId="{A757EC2A-F732-4DF8-8246-DD8CC4ABA09C}" type="sibTrans" cxnId="{39413BE6-FE98-4240-ADB2-4006F572E4BA}">
      <dgm:prSet/>
      <dgm:spPr/>
      <dgm:t>
        <a:bodyPr/>
        <a:lstStyle/>
        <a:p>
          <a:endParaRPr lang="en-US"/>
        </a:p>
      </dgm:t>
    </dgm:pt>
    <dgm:pt modelId="{874D8814-0507-4615-8A63-CF79E1473F1D}">
      <dgm:prSet/>
      <dgm:spPr/>
      <dgm:t>
        <a:bodyPr/>
        <a:lstStyle/>
        <a:p>
          <a:r>
            <a:rPr lang="en-US" b="1" i="0"/>
            <a:t>Flexible Learning Pathways</a:t>
          </a:r>
          <a:r>
            <a:rPr lang="en-US" b="0" i="0"/>
            <a:t>: Recognize that students have diverse learning styles, interests, and life circumstances. Provide flexible learning pathways that accommodate different pace and learning needs, such as blended learning, competency-based education, and alternative scheduling options.</a:t>
          </a:r>
          <a:endParaRPr lang="en-US"/>
        </a:p>
      </dgm:t>
    </dgm:pt>
    <dgm:pt modelId="{B26629C4-C21B-4CBE-90B7-2BB7D3C7B3B6}" type="parTrans" cxnId="{1671194F-748B-4615-BC7D-60830D9F8D79}">
      <dgm:prSet/>
      <dgm:spPr/>
      <dgm:t>
        <a:bodyPr/>
        <a:lstStyle/>
        <a:p>
          <a:endParaRPr lang="en-US"/>
        </a:p>
      </dgm:t>
    </dgm:pt>
    <dgm:pt modelId="{6784E970-B12B-4B83-BBCD-CB4C5EF5E126}" type="sibTrans" cxnId="{1671194F-748B-4615-BC7D-60830D9F8D79}">
      <dgm:prSet/>
      <dgm:spPr/>
      <dgm:t>
        <a:bodyPr/>
        <a:lstStyle/>
        <a:p>
          <a:endParaRPr lang="en-US"/>
        </a:p>
      </dgm:t>
    </dgm:pt>
    <dgm:pt modelId="{6615BE40-0143-4C51-BFBB-7FFA5813A95C}">
      <dgm:prSet/>
      <dgm:spPr/>
      <dgm:t>
        <a:bodyPr/>
        <a:lstStyle/>
        <a:p>
          <a:r>
            <a:rPr lang="en-US" b="1" i="0"/>
            <a:t>Parent and Community Involvement</a:t>
          </a:r>
          <a:r>
            <a:rPr lang="en-US" b="0" i="0"/>
            <a:t>: Engage parents, guardians, and community stakeholders in supporting students' educational journey. Provide resources and workshops to help parents understand the importance of education and how they can support their child's academic success.</a:t>
          </a:r>
          <a:endParaRPr lang="en-US"/>
        </a:p>
      </dgm:t>
    </dgm:pt>
    <dgm:pt modelId="{55F6577A-A6E1-48D2-8BAF-A02C912251CD}" type="parTrans" cxnId="{D21F9A37-5546-4595-A4AE-2C068CA88D8A}">
      <dgm:prSet/>
      <dgm:spPr/>
      <dgm:t>
        <a:bodyPr/>
        <a:lstStyle/>
        <a:p>
          <a:endParaRPr lang="en-US"/>
        </a:p>
      </dgm:t>
    </dgm:pt>
    <dgm:pt modelId="{7A0C81B7-2169-4889-9C17-3B42A134EA35}" type="sibTrans" cxnId="{D21F9A37-5546-4595-A4AE-2C068CA88D8A}">
      <dgm:prSet/>
      <dgm:spPr/>
      <dgm:t>
        <a:bodyPr/>
        <a:lstStyle/>
        <a:p>
          <a:endParaRPr lang="en-US"/>
        </a:p>
      </dgm:t>
    </dgm:pt>
    <dgm:pt modelId="{73B3F95A-C6FD-48EA-BA0C-72C0FF93AAB7}" type="pres">
      <dgm:prSet presAssocID="{5EBFF287-EBE0-4358-81BC-EAEF2372B405}" presName="diagram" presStyleCnt="0">
        <dgm:presLayoutVars>
          <dgm:dir/>
          <dgm:resizeHandles val="exact"/>
        </dgm:presLayoutVars>
      </dgm:prSet>
      <dgm:spPr/>
    </dgm:pt>
    <dgm:pt modelId="{63EBEB98-BCC0-48B1-98FF-0693E0E7D0AE}" type="pres">
      <dgm:prSet presAssocID="{784DB503-E4B6-4ED1-9E3C-77315B8EE604}" presName="node" presStyleLbl="node1" presStyleIdx="0" presStyleCnt="7">
        <dgm:presLayoutVars>
          <dgm:bulletEnabled val="1"/>
        </dgm:presLayoutVars>
      </dgm:prSet>
      <dgm:spPr/>
    </dgm:pt>
    <dgm:pt modelId="{A6619E75-3069-484B-A121-6D92D99F179F}" type="pres">
      <dgm:prSet presAssocID="{2A54A2CB-9F74-4C60-BCE6-97C511ED2731}" presName="sibTrans" presStyleCnt="0"/>
      <dgm:spPr/>
    </dgm:pt>
    <dgm:pt modelId="{948C74E4-9ADE-4F39-BF39-EE6A94FA6C8A}" type="pres">
      <dgm:prSet presAssocID="{F2C328DD-076F-4127-8662-5562CBD1C409}" presName="node" presStyleLbl="node1" presStyleIdx="1" presStyleCnt="7">
        <dgm:presLayoutVars>
          <dgm:bulletEnabled val="1"/>
        </dgm:presLayoutVars>
      </dgm:prSet>
      <dgm:spPr/>
    </dgm:pt>
    <dgm:pt modelId="{DD89DFB0-D907-41E9-8181-C90F60120CEC}" type="pres">
      <dgm:prSet presAssocID="{927604E3-4E6B-4A43-B494-26C194C9F91C}" presName="sibTrans" presStyleCnt="0"/>
      <dgm:spPr/>
    </dgm:pt>
    <dgm:pt modelId="{D99D2DD5-61DD-4A77-B09E-0D2940075D35}" type="pres">
      <dgm:prSet presAssocID="{D35B5CBD-B972-4FEE-8A5A-31D2C4F95B74}" presName="node" presStyleLbl="node1" presStyleIdx="2" presStyleCnt="7">
        <dgm:presLayoutVars>
          <dgm:bulletEnabled val="1"/>
        </dgm:presLayoutVars>
      </dgm:prSet>
      <dgm:spPr/>
    </dgm:pt>
    <dgm:pt modelId="{EF18D602-0368-4383-AC2A-4D33531238D4}" type="pres">
      <dgm:prSet presAssocID="{3F9CA8E0-ADB6-4213-ADCD-8ED4BA85C9F0}" presName="sibTrans" presStyleCnt="0"/>
      <dgm:spPr/>
    </dgm:pt>
    <dgm:pt modelId="{A858AE20-2420-42F1-92D3-E5C1F6A9EAB6}" type="pres">
      <dgm:prSet presAssocID="{D06B6477-2FB1-4BF8-8D96-B0E47197DD5C}" presName="node" presStyleLbl="node1" presStyleIdx="3" presStyleCnt="7">
        <dgm:presLayoutVars>
          <dgm:bulletEnabled val="1"/>
        </dgm:presLayoutVars>
      </dgm:prSet>
      <dgm:spPr/>
    </dgm:pt>
    <dgm:pt modelId="{003048A3-5EDB-4414-B855-CAAFB361912D}" type="pres">
      <dgm:prSet presAssocID="{06AC95A1-5825-48CC-96ED-50B64C2499E6}" presName="sibTrans" presStyleCnt="0"/>
      <dgm:spPr/>
    </dgm:pt>
    <dgm:pt modelId="{20AE08C3-CF76-4CE9-8F4A-57C7BF9A91E7}" type="pres">
      <dgm:prSet presAssocID="{EE42200A-E86C-43F0-AD1C-F6FE115267F3}" presName="node" presStyleLbl="node1" presStyleIdx="4" presStyleCnt="7">
        <dgm:presLayoutVars>
          <dgm:bulletEnabled val="1"/>
        </dgm:presLayoutVars>
      </dgm:prSet>
      <dgm:spPr/>
    </dgm:pt>
    <dgm:pt modelId="{5BB13B67-12B0-4A55-A951-05D96288D407}" type="pres">
      <dgm:prSet presAssocID="{A757EC2A-F732-4DF8-8246-DD8CC4ABA09C}" presName="sibTrans" presStyleCnt="0"/>
      <dgm:spPr/>
    </dgm:pt>
    <dgm:pt modelId="{79DAC55A-4AE5-476F-8CCD-89E250D36B20}" type="pres">
      <dgm:prSet presAssocID="{874D8814-0507-4615-8A63-CF79E1473F1D}" presName="node" presStyleLbl="node1" presStyleIdx="5" presStyleCnt="7">
        <dgm:presLayoutVars>
          <dgm:bulletEnabled val="1"/>
        </dgm:presLayoutVars>
      </dgm:prSet>
      <dgm:spPr/>
    </dgm:pt>
    <dgm:pt modelId="{8C455B7A-60DB-40D2-9B24-F62B9C5910A7}" type="pres">
      <dgm:prSet presAssocID="{6784E970-B12B-4B83-BBCD-CB4C5EF5E126}" presName="sibTrans" presStyleCnt="0"/>
      <dgm:spPr/>
    </dgm:pt>
    <dgm:pt modelId="{42E17A5B-DC32-40D9-9872-3638316B0405}" type="pres">
      <dgm:prSet presAssocID="{6615BE40-0143-4C51-BFBB-7FFA5813A95C}" presName="node" presStyleLbl="node1" presStyleIdx="6" presStyleCnt="7">
        <dgm:presLayoutVars>
          <dgm:bulletEnabled val="1"/>
        </dgm:presLayoutVars>
      </dgm:prSet>
      <dgm:spPr/>
    </dgm:pt>
  </dgm:ptLst>
  <dgm:cxnLst>
    <dgm:cxn modelId="{67EF8B00-522E-4EF9-A569-72FCB3F9F4F6}" type="presOf" srcId="{874D8814-0507-4615-8A63-CF79E1473F1D}" destId="{79DAC55A-4AE5-476F-8CCD-89E250D36B20}" srcOrd="0" destOrd="0" presId="urn:microsoft.com/office/officeart/2005/8/layout/default"/>
    <dgm:cxn modelId="{B3BDE702-CE93-48B3-9D1C-62EC2AC4A3F5}" type="presOf" srcId="{D06B6477-2FB1-4BF8-8D96-B0E47197DD5C}" destId="{A858AE20-2420-42F1-92D3-E5C1F6A9EAB6}" srcOrd="0" destOrd="0" presId="urn:microsoft.com/office/officeart/2005/8/layout/default"/>
    <dgm:cxn modelId="{06D6012F-2361-4D69-88D2-AF242121956D}" type="presOf" srcId="{EE42200A-E86C-43F0-AD1C-F6FE115267F3}" destId="{20AE08C3-CF76-4CE9-8F4A-57C7BF9A91E7}" srcOrd="0" destOrd="0" presId="urn:microsoft.com/office/officeart/2005/8/layout/default"/>
    <dgm:cxn modelId="{D21F9A37-5546-4595-A4AE-2C068CA88D8A}" srcId="{5EBFF287-EBE0-4358-81BC-EAEF2372B405}" destId="{6615BE40-0143-4C51-BFBB-7FFA5813A95C}" srcOrd="6" destOrd="0" parTransId="{55F6577A-A6E1-48D2-8BAF-A02C912251CD}" sibTransId="{7A0C81B7-2169-4889-9C17-3B42A134EA35}"/>
    <dgm:cxn modelId="{7C24C237-3622-4E98-B7C8-6E0918ECF62B}" type="presOf" srcId="{D35B5CBD-B972-4FEE-8A5A-31D2C4F95B74}" destId="{D99D2DD5-61DD-4A77-B09E-0D2940075D35}" srcOrd="0" destOrd="0" presId="urn:microsoft.com/office/officeart/2005/8/layout/default"/>
    <dgm:cxn modelId="{D9C2D466-FAF7-4C8F-A7BF-1A54A1ED9D42}" type="presOf" srcId="{5EBFF287-EBE0-4358-81BC-EAEF2372B405}" destId="{73B3F95A-C6FD-48EA-BA0C-72C0FF93AAB7}" srcOrd="0" destOrd="0" presId="urn:microsoft.com/office/officeart/2005/8/layout/default"/>
    <dgm:cxn modelId="{1671194F-748B-4615-BC7D-60830D9F8D79}" srcId="{5EBFF287-EBE0-4358-81BC-EAEF2372B405}" destId="{874D8814-0507-4615-8A63-CF79E1473F1D}" srcOrd="5" destOrd="0" parTransId="{B26629C4-C21B-4CBE-90B7-2BB7D3C7B3B6}" sibTransId="{6784E970-B12B-4B83-BBCD-CB4C5EF5E126}"/>
    <dgm:cxn modelId="{E8275070-C82E-4711-9FC5-86E6B22697F3}" type="presOf" srcId="{6615BE40-0143-4C51-BFBB-7FFA5813A95C}" destId="{42E17A5B-DC32-40D9-9872-3638316B0405}" srcOrd="0" destOrd="0" presId="urn:microsoft.com/office/officeart/2005/8/layout/default"/>
    <dgm:cxn modelId="{DDA4C87D-E307-4B46-BBCA-F43E1B30BF4C}" srcId="{5EBFF287-EBE0-4358-81BC-EAEF2372B405}" destId="{D35B5CBD-B972-4FEE-8A5A-31D2C4F95B74}" srcOrd="2" destOrd="0" parTransId="{8BDDFE87-1235-4184-B367-A1DC93466266}" sibTransId="{3F9CA8E0-ADB6-4213-ADCD-8ED4BA85C9F0}"/>
    <dgm:cxn modelId="{22861D81-9AED-478A-AD66-D153871ABB8D}" type="presOf" srcId="{784DB503-E4B6-4ED1-9E3C-77315B8EE604}" destId="{63EBEB98-BCC0-48B1-98FF-0693E0E7D0AE}" srcOrd="0" destOrd="0" presId="urn:microsoft.com/office/officeart/2005/8/layout/default"/>
    <dgm:cxn modelId="{B2C88A81-4E5F-4A52-8765-98DC7C7017C0}" srcId="{5EBFF287-EBE0-4358-81BC-EAEF2372B405}" destId="{D06B6477-2FB1-4BF8-8D96-B0E47197DD5C}" srcOrd="3" destOrd="0" parTransId="{AC9EB658-450A-48DC-BB4C-2C7A7F8F1198}" sibTransId="{06AC95A1-5825-48CC-96ED-50B64C2499E6}"/>
    <dgm:cxn modelId="{3729F0A3-BDEE-4E7D-A408-23B5497E41B7}" srcId="{5EBFF287-EBE0-4358-81BC-EAEF2372B405}" destId="{F2C328DD-076F-4127-8662-5562CBD1C409}" srcOrd="1" destOrd="0" parTransId="{5C45DDBC-DCBC-46CE-924B-C9FA460BF5CC}" sibTransId="{927604E3-4E6B-4A43-B494-26C194C9F91C}"/>
    <dgm:cxn modelId="{39413BE6-FE98-4240-ADB2-4006F572E4BA}" srcId="{5EBFF287-EBE0-4358-81BC-EAEF2372B405}" destId="{EE42200A-E86C-43F0-AD1C-F6FE115267F3}" srcOrd="4" destOrd="0" parTransId="{E36EDF20-7C40-47D0-9191-08DEF92C09DB}" sibTransId="{A757EC2A-F732-4DF8-8246-DD8CC4ABA09C}"/>
    <dgm:cxn modelId="{04D910F9-AC6B-4418-B083-BF718F9F5C3E}" srcId="{5EBFF287-EBE0-4358-81BC-EAEF2372B405}" destId="{784DB503-E4B6-4ED1-9E3C-77315B8EE604}" srcOrd="0" destOrd="0" parTransId="{FB8EABE7-1595-4173-A6D6-1D07F606422A}" sibTransId="{2A54A2CB-9F74-4C60-BCE6-97C511ED2731}"/>
    <dgm:cxn modelId="{207FE1FC-ADC8-44DB-BAA2-1CE340024BAF}" type="presOf" srcId="{F2C328DD-076F-4127-8662-5562CBD1C409}" destId="{948C74E4-9ADE-4F39-BF39-EE6A94FA6C8A}" srcOrd="0" destOrd="0" presId="urn:microsoft.com/office/officeart/2005/8/layout/default"/>
    <dgm:cxn modelId="{C18B4718-47F8-4E89-A9B9-327E05374125}" type="presParOf" srcId="{73B3F95A-C6FD-48EA-BA0C-72C0FF93AAB7}" destId="{63EBEB98-BCC0-48B1-98FF-0693E0E7D0AE}" srcOrd="0" destOrd="0" presId="urn:microsoft.com/office/officeart/2005/8/layout/default"/>
    <dgm:cxn modelId="{DE7E61CF-184A-4319-8AD5-C2C24754A084}" type="presParOf" srcId="{73B3F95A-C6FD-48EA-BA0C-72C0FF93AAB7}" destId="{A6619E75-3069-484B-A121-6D92D99F179F}" srcOrd="1" destOrd="0" presId="urn:microsoft.com/office/officeart/2005/8/layout/default"/>
    <dgm:cxn modelId="{7071113A-15DB-498E-8967-24F4DAF527E8}" type="presParOf" srcId="{73B3F95A-C6FD-48EA-BA0C-72C0FF93AAB7}" destId="{948C74E4-9ADE-4F39-BF39-EE6A94FA6C8A}" srcOrd="2" destOrd="0" presId="urn:microsoft.com/office/officeart/2005/8/layout/default"/>
    <dgm:cxn modelId="{1EE5F35C-63A7-4B3F-913E-4A6F93FAAD8E}" type="presParOf" srcId="{73B3F95A-C6FD-48EA-BA0C-72C0FF93AAB7}" destId="{DD89DFB0-D907-41E9-8181-C90F60120CEC}" srcOrd="3" destOrd="0" presId="urn:microsoft.com/office/officeart/2005/8/layout/default"/>
    <dgm:cxn modelId="{A591FF46-80CA-4D23-A914-AA334CC36F22}" type="presParOf" srcId="{73B3F95A-C6FD-48EA-BA0C-72C0FF93AAB7}" destId="{D99D2DD5-61DD-4A77-B09E-0D2940075D35}" srcOrd="4" destOrd="0" presId="urn:microsoft.com/office/officeart/2005/8/layout/default"/>
    <dgm:cxn modelId="{01856DDB-C2B9-4760-91B9-BDD049BEB7DE}" type="presParOf" srcId="{73B3F95A-C6FD-48EA-BA0C-72C0FF93AAB7}" destId="{EF18D602-0368-4383-AC2A-4D33531238D4}" srcOrd="5" destOrd="0" presId="urn:microsoft.com/office/officeart/2005/8/layout/default"/>
    <dgm:cxn modelId="{73DAAFFB-8C2D-4654-97B0-AB74E047AACA}" type="presParOf" srcId="{73B3F95A-C6FD-48EA-BA0C-72C0FF93AAB7}" destId="{A858AE20-2420-42F1-92D3-E5C1F6A9EAB6}" srcOrd="6" destOrd="0" presId="urn:microsoft.com/office/officeart/2005/8/layout/default"/>
    <dgm:cxn modelId="{F07A2BDA-47AB-4672-877C-78E3AEE5B20F}" type="presParOf" srcId="{73B3F95A-C6FD-48EA-BA0C-72C0FF93AAB7}" destId="{003048A3-5EDB-4414-B855-CAAFB361912D}" srcOrd="7" destOrd="0" presId="urn:microsoft.com/office/officeart/2005/8/layout/default"/>
    <dgm:cxn modelId="{99BCB275-428F-4A68-A5EC-DC90653A73B8}" type="presParOf" srcId="{73B3F95A-C6FD-48EA-BA0C-72C0FF93AAB7}" destId="{20AE08C3-CF76-4CE9-8F4A-57C7BF9A91E7}" srcOrd="8" destOrd="0" presId="urn:microsoft.com/office/officeart/2005/8/layout/default"/>
    <dgm:cxn modelId="{60ED400E-5AB2-4016-B0EB-5E9CDD684363}" type="presParOf" srcId="{73B3F95A-C6FD-48EA-BA0C-72C0FF93AAB7}" destId="{5BB13B67-12B0-4A55-A951-05D96288D407}" srcOrd="9" destOrd="0" presId="urn:microsoft.com/office/officeart/2005/8/layout/default"/>
    <dgm:cxn modelId="{4B99B1BB-CE2A-4B0B-99E5-43E17C4F9EDC}" type="presParOf" srcId="{73B3F95A-C6FD-48EA-BA0C-72C0FF93AAB7}" destId="{79DAC55A-4AE5-476F-8CCD-89E250D36B20}" srcOrd="10" destOrd="0" presId="urn:microsoft.com/office/officeart/2005/8/layout/default"/>
    <dgm:cxn modelId="{DE0B5F8F-4468-4E39-877A-18D3B89AE7A1}" type="presParOf" srcId="{73B3F95A-C6FD-48EA-BA0C-72C0FF93AAB7}" destId="{8C455B7A-60DB-40D2-9B24-F62B9C5910A7}" srcOrd="11" destOrd="0" presId="urn:microsoft.com/office/officeart/2005/8/layout/default"/>
    <dgm:cxn modelId="{0E7CC339-64A7-4AC5-AC90-FAA83F9C3A4B}" type="presParOf" srcId="{73B3F95A-C6FD-48EA-BA0C-72C0FF93AAB7}" destId="{42E17A5B-DC32-40D9-9872-3638316B0405}"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A9034F-5470-407D-B41D-67F1938D5C8F}" type="doc">
      <dgm:prSet loTypeId="urn:microsoft.com/office/officeart/2005/8/layout/vList2" loCatId="list" qsTypeId="urn:microsoft.com/office/officeart/2005/8/quickstyle/simple1#1" qsCatId="simple" csTypeId="urn:microsoft.com/office/officeart/2005/8/colors/accent1_2#2" csCatId="accent1"/>
      <dgm:spPr/>
      <dgm:t>
        <a:bodyPr/>
        <a:lstStyle/>
        <a:p>
          <a:endParaRPr lang="en-US"/>
        </a:p>
      </dgm:t>
    </dgm:pt>
    <dgm:pt modelId="{1340B543-3369-4C33-8DCD-280B5750B99F}">
      <dgm:prSet/>
      <dgm:spPr/>
      <dgm:t>
        <a:bodyPr/>
        <a:lstStyle/>
        <a:p>
          <a:r>
            <a:rPr lang="en-US" b="1" i="0" dirty="0"/>
            <a:t>8. Monitoring and Tracking Systems</a:t>
          </a:r>
          <a:r>
            <a:rPr lang="en-US" b="0" i="0" dirty="0"/>
            <a:t>: Implement systems to monitor students' attendance, academic progress, and social-emotional well-being. Use data to identify trends and patterns that may indicate students at risk of dropping out, and intervene accordingly.</a:t>
          </a:r>
          <a:endParaRPr lang="en-US" dirty="0"/>
        </a:p>
      </dgm:t>
    </dgm:pt>
    <dgm:pt modelId="{83329716-E020-4D0D-AAEF-BBB4D67C6065}" type="parTrans" cxnId="{580E05D0-A284-48C5-A762-F3091ADCF6D8}">
      <dgm:prSet/>
      <dgm:spPr/>
      <dgm:t>
        <a:bodyPr/>
        <a:lstStyle/>
        <a:p>
          <a:endParaRPr lang="en-US"/>
        </a:p>
      </dgm:t>
    </dgm:pt>
    <dgm:pt modelId="{9E5E05CC-D704-4AB0-B01B-D29DF19ED7F1}" type="sibTrans" cxnId="{580E05D0-A284-48C5-A762-F3091ADCF6D8}">
      <dgm:prSet/>
      <dgm:spPr/>
      <dgm:t>
        <a:bodyPr/>
        <a:lstStyle/>
        <a:p>
          <a:endParaRPr lang="en-US"/>
        </a:p>
      </dgm:t>
    </dgm:pt>
    <dgm:pt modelId="{1CE0908B-8322-4A70-B65F-79C2B52D3685}">
      <dgm:prSet/>
      <dgm:spPr/>
      <dgm:t>
        <a:bodyPr/>
        <a:lstStyle/>
        <a:p>
          <a:r>
            <a:rPr lang="en-US" b="1" i="0"/>
            <a:t>9. Transition Support</a:t>
          </a:r>
          <a:r>
            <a:rPr lang="en-US" b="0" i="0"/>
            <a:t>: Provide support for students transitioning between school levels (e.g., middle school to high school) or into the workforce. Offer transition programs, mentoring, and resources to help students successfully navigate these transitions.</a:t>
          </a:r>
          <a:endParaRPr lang="en-US"/>
        </a:p>
      </dgm:t>
    </dgm:pt>
    <dgm:pt modelId="{03A74545-33FB-4BFC-A1B7-3D0065C0CC9D}" type="parTrans" cxnId="{81E3D1DE-5287-4934-A606-1E79602CE013}">
      <dgm:prSet/>
      <dgm:spPr/>
      <dgm:t>
        <a:bodyPr/>
        <a:lstStyle/>
        <a:p>
          <a:endParaRPr lang="en-US"/>
        </a:p>
      </dgm:t>
    </dgm:pt>
    <dgm:pt modelId="{77CF8414-44CC-4ED1-9E0D-E485A7869CF1}" type="sibTrans" cxnId="{81E3D1DE-5287-4934-A606-1E79602CE013}">
      <dgm:prSet/>
      <dgm:spPr/>
      <dgm:t>
        <a:bodyPr/>
        <a:lstStyle/>
        <a:p>
          <a:endParaRPr lang="en-US"/>
        </a:p>
      </dgm:t>
    </dgm:pt>
    <dgm:pt modelId="{A807B1E8-3436-49A0-9BE5-AF4649C81ED3}">
      <dgm:prSet/>
      <dgm:spPr/>
      <dgm:t>
        <a:bodyPr/>
        <a:lstStyle/>
        <a:p>
          <a:r>
            <a:rPr lang="en-US" b="1" i="0"/>
            <a:t>10. Collaboration with Employers and Industry Partners</a:t>
          </a:r>
          <a:r>
            <a:rPr lang="en-US" b="0" i="0"/>
            <a:t>: Collaborate with local employers and industry partners to align curriculum with industry needs, provide internship opportunities, and facilitate job placement for graduates. This strengthens the connection between education and employment, motivating students to stay in school to pursue their career goals.</a:t>
          </a:r>
          <a:endParaRPr lang="en-US"/>
        </a:p>
      </dgm:t>
    </dgm:pt>
    <dgm:pt modelId="{35521768-97DE-41E3-99F1-B074F8BB96E4}" type="parTrans" cxnId="{FC523569-D202-4F7C-A039-39EF4811B596}">
      <dgm:prSet/>
      <dgm:spPr/>
      <dgm:t>
        <a:bodyPr/>
        <a:lstStyle/>
        <a:p>
          <a:endParaRPr lang="en-US"/>
        </a:p>
      </dgm:t>
    </dgm:pt>
    <dgm:pt modelId="{32A5D4EE-89AE-4FA0-B7A3-E9FF7063B02E}" type="sibTrans" cxnId="{FC523569-D202-4F7C-A039-39EF4811B596}">
      <dgm:prSet/>
      <dgm:spPr/>
      <dgm:t>
        <a:bodyPr/>
        <a:lstStyle/>
        <a:p>
          <a:endParaRPr lang="en-US"/>
        </a:p>
      </dgm:t>
    </dgm:pt>
    <dgm:pt modelId="{F1D253D8-F063-48F8-8A95-1CBC55E197A4}">
      <dgm:prSet/>
      <dgm:spPr/>
      <dgm:t>
        <a:bodyPr/>
        <a:lstStyle/>
        <a:p>
          <a:r>
            <a:rPr lang="en-US" b="1" i="0"/>
            <a:t>11. Continuous Professional Development</a:t>
          </a:r>
          <a:r>
            <a:rPr lang="en-US" b="0" i="0"/>
            <a:t>: Provide ongoing training and support for teachers and staff to enhance their ability to support students at risk of dropping out. This may include training in counseling techniques, cultural competence, trauma-informed practices, and effective classroom management strategies.</a:t>
          </a:r>
          <a:endParaRPr lang="en-US"/>
        </a:p>
      </dgm:t>
    </dgm:pt>
    <dgm:pt modelId="{9C477413-917E-4741-9BD0-4CF7245FCDE4}" type="parTrans" cxnId="{93930B34-20F3-4F5E-814F-1340304BAEB0}">
      <dgm:prSet/>
      <dgm:spPr/>
      <dgm:t>
        <a:bodyPr/>
        <a:lstStyle/>
        <a:p>
          <a:endParaRPr lang="en-US"/>
        </a:p>
      </dgm:t>
    </dgm:pt>
    <dgm:pt modelId="{5DD8B144-8023-4F68-8F7F-788DD23B5EC8}" type="sibTrans" cxnId="{93930B34-20F3-4F5E-814F-1340304BAEB0}">
      <dgm:prSet/>
      <dgm:spPr/>
      <dgm:t>
        <a:bodyPr/>
        <a:lstStyle/>
        <a:p>
          <a:endParaRPr lang="en-US"/>
        </a:p>
      </dgm:t>
    </dgm:pt>
    <dgm:pt modelId="{A33AD08F-7C87-443B-A480-4A9817D883FB}" type="pres">
      <dgm:prSet presAssocID="{77A9034F-5470-407D-B41D-67F1938D5C8F}" presName="linear" presStyleCnt="0">
        <dgm:presLayoutVars>
          <dgm:animLvl val="lvl"/>
          <dgm:resizeHandles val="exact"/>
        </dgm:presLayoutVars>
      </dgm:prSet>
      <dgm:spPr/>
    </dgm:pt>
    <dgm:pt modelId="{196713CC-38A7-4BB2-9478-440E99AF2E54}" type="pres">
      <dgm:prSet presAssocID="{1340B543-3369-4C33-8DCD-280B5750B99F}" presName="parentText" presStyleLbl="node1" presStyleIdx="0" presStyleCnt="4">
        <dgm:presLayoutVars>
          <dgm:chMax val="0"/>
          <dgm:bulletEnabled val="1"/>
        </dgm:presLayoutVars>
      </dgm:prSet>
      <dgm:spPr/>
    </dgm:pt>
    <dgm:pt modelId="{D6CBA9D9-9B60-4B9C-B03F-B48BC4CD6A54}" type="pres">
      <dgm:prSet presAssocID="{9E5E05CC-D704-4AB0-B01B-D29DF19ED7F1}" presName="spacer" presStyleCnt="0"/>
      <dgm:spPr/>
    </dgm:pt>
    <dgm:pt modelId="{7C63FAF1-39CE-42B7-9B06-814B4A6F7430}" type="pres">
      <dgm:prSet presAssocID="{1CE0908B-8322-4A70-B65F-79C2B52D3685}" presName="parentText" presStyleLbl="node1" presStyleIdx="1" presStyleCnt="4" custLinFactNeighborX="296" custLinFactNeighborY="61813">
        <dgm:presLayoutVars>
          <dgm:chMax val="0"/>
          <dgm:bulletEnabled val="1"/>
        </dgm:presLayoutVars>
      </dgm:prSet>
      <dgm:spPr/>
    </dgm:pt>
    <dgm:pt modelId="{1E87718A-BA15-4E32-A671-3BE443E46D6C}" type="pres">
      <dgm:prSet presAssocID="{77CF8414-44CC-4ED1-9E0D-E485A7869CF1}" presName="spacer" presStyleCnt="0"/>
      <dgm:spPr/>
    </dgm:pt>
    <dgm:pt modelId="{B1FD9A48-6A2A-4A1A-9AB3-B6AA83928EDE}" type="pres">
      <dgm:prSet presAssocID="{A807B1E8-3436-49A0-9BE5-AF4649C81ED3}" presName="parentText" presStyleLbl="node1" presStyleIdx="2" presStyleCnt="4">
        <dgm:presLayoutVars>
          <dgm:chMax val="0"/>
          <dgm:bulletEnabled val="1"/>
        </dgm:presLayoutVars>
      </dgm:prSet>
      <dgm:spPr/>
    </dgm:pt>
    <dgm:pt modelId="{1DD0F058-0572-4326-A62B-A026921E53CC}" type="pres">
      <dgm:prSet presAssocID="{32A5D4EE-89AE-4FA0-B7A3-E9FF7063B02E}" presName="spacer" presStyleCnt="0"/>
      <dgm:spPr/>
    </dgm:pt>
    <dgm:pt modelId="{6E3BC5FB-0CA9-4ECC-8DC1-8579235F227E}" type="pres">
      <dgm:prSet presAssocID="{F1D253D8-F063-48F8-8A95-1CBC55E197A4}" presName="parentText" presStyleLbl="node1" presStyleIdx="3" presStyleCnt="4">
        <dgm:presLayoutVars>
          <dgm:chMax val="0"/>
          <dgm:bulletEnabled val="1"/>
        </dgm:presLayoutVars>
      </dgm:prSet>
      <dgm:spPr/>
    </dgm:pt>
  </dgm:ptLst>
  <dgm:cxnLst>
    <dgm:cxn modelId="{93930B34-20F3-4F5E-814F-1340304BAEB0}" srcId="{77A9034F-5470-407D-B41D-67F1938D5C8F}" destId="{F1D253D8-F063-48F8-8A95-1CBC55E197A4}" srcOrd="3" destOrd="0" parTransId="{9C477413-917E-4741-9BD0-4CF7245FCDE4}" sibTransId="{5DD8B144-8023-4F68-8F7F-788DD23B5EC8}"/>
    <dgm:cxn modelId="{FC523569-D202-4F7C-A039-39EF4811B596}" srcId="{77A9034F-5470-407D-B41D-67F1938D5C8F}" destId="{A807B1E8-3436-49A0-9BE5-AF4649C81ED3}" srcOrd="2" destOrd="0" parTransId="{35521768-97DE-41E3-99F1-B074F8BB96E4}" sibTransId="{32A5D4EE-89AE-4FA0-B7A3-E9FF7063B02E}"/>
    <dgm:cxn modelId="{EFB1E076-7157-4251-9548-EA67145321ED}" type="presOf" srcId="{F1D253D8-F063-48F8-8A95-1CBC55E197A4}" destId="{6E3BC5FB-0CA9-4ECC-8DC1-8579235F227E}" srcOrd="0" destOrd="0" presId="urn:microsoft.com/office/officeart/2005/8/layout/vList2"/>
    <dgm:cxn modelId="{27F50191-1C7E-43B8-8301-3CAA6B281FD2}" type="presOf" srcId="{77A9034F-5470-407D-B41D-67F1938D5C8F}" destId="{A33AD08F-7C87-443B-A480-4A9817D883FB}" srcOrd="0" destOrd="0" presId="urn:microsoft.com/office/officeart/2005/8/layout/vList2"/>
    <dgm:cxn modelId="{580E05D0-A284-48C5-A762-F3091ADCF6D8}" srcId="{77A9034F-5470-407D-B41D-67F1938D5C8F}" destId="{1340B543-3369-4C33-8DCD-280B5750B99F}" srcOrd="0" destOrd="0" parTransId="{83329716-E020-4D0D-AAEF-BBB4D67C6065}" sibTransId="{9E5E05CC-D704-4AB0-B01B-D29DF19ED7F1}"/>
    <dgm:cxn modelId="{81E3D1DE-5287-4934-A606-1E79602CE013}" srcId="{77A9034F-5470-407D-B41D-67F1938D5C8F}" destId="{1CE0908B-8322-4A70-B65F-79C2B52D3685}" srcOrd="1" destOrd="0" parTransId="{03A74545-33FB-4BFC-A1B7-3D0065C0CC9D}" sibTransId="{77CF8414-44CC-4ED1-9E0D-E485A7869CF1}"/>
    <dgm:cxn modelId="{096671E1-575A-45AE-82F9-794BE9D08D67}" type="presOf" srcId="{A807B1E8-3436-49A0-9BE5-AF4649C81ED3}" destId="{B1FD9A48-6A2A-4A1A-9AB3-B6AA83928EDE}" srcOrd="0" destOrd="0" presId="urn:microsoft.com/office/officeart/2005/8/layout/vList2"/>
    <dgm:cxn modelId="{02302EEC-8EA4-4041-9776-98CC1911FDA3}" type="presOf" srcId="{1CE0908B-8322-4A70-B65F-79C2B52D3685}" destId="{7C63FAF1-39CE-42B7-9B06-814B4A6F7430}" srcOrd="0" destOrd="0" presId="urn:microsoft.com/office/officeart/2005/8/layout/vList2"/>
    <dgm:cxn modelId="{C6544DED-4E3A-4672-BEE6-6DA3B3A0DB38}" type="presOf" srcId="{1340B543-3369-4C33-8DCD-280B5750B99F}" destId="{196713CC-38A7-4BB2-9478-440E99AF2E54}" srcOrd="0" destOrd="0" presId="urn:microsoft.com/office/officeart/2005/8/layout/vList2"/>
    <dgm:cxn modelId="{1971F39C-DA4C-4C20-855F-46ADB6B55290}" type="presParOf" srcId="{A33AD08F-7C87-443B-A480-4A9817D883FB}" destId="{196713CC-38A7-4BB2-9478-440E99AF2E54}" srcOrd="0" destOrd="0" presId="urn:microsoft.com/office/officeart/2005/8/layout/vList2"/>
    <dgm:cxn modelId="{E172E7ED-F3FC-4957-B083-EA4FD5BE12DF}" type="presParOf" srcId="{A33AD08F-7C87-443B-A480-4A9817D883FB}" destId="{D6CBA9D9-9B60-4B9C-B03F-B48BC4CD6A54}" srcOrd="1" destOrd="0" presId="urn:microsoft.com/office/officeart/2005/8/layout/vList2"/>
    <dgm:cxn modelId="{AAC58B25-D32B-46D1-A17A-A385DC9F2AC0}" type="presParOf" srcId="{A33AD08F-7C87-443B-A480-4A9817D883FB}" destId="{7C63FAF1-39CE-42B7-9B06-814B4A6F7430}" srcOrd="2" destOrd="0" presId="urn:microsoft.com/office/officeart/2005/8/layout/vList2"/>
    <dgm:cxn modelId="{86DF4E5D-1122-476F-BDB0-62C57587AB3E}" type="presParOf" srcId="{A33AD08F-7C87-443B-A480-4A9817D883FB}" destId="{1E87718A-BA15-4E32-A671-3BE443E46D6C}" srcOrd="3" destOrd="0" presId="urn:microsoft.com/office/officeart/2005/8/layout/vList2"/>
    <dgm:cxn modelId="{B562EB8F-2E1D-4770-8267-C0C9E7AF24A9}" type="presParOf" srcId="{A33AD08F-7C87-443B-A480-4A9817D883FB}" destId="{B1FD9A48-6A2A-4A1A-9AB3-B6AA83928EDE}" srcOrd="4" destOrd="0" presId="urn:microsoft.com/office/officeart/2005/8/layout/vList2"/>
    <dgm:cxn modelId="{BB15891C-A3B0-4C9B-83B5-79BBA2438144}" type="presParOf" srcId="{A33AD08F-7C87-443B-A480-4A9817D883FB}" destId="{1DD0F058-0572-4326-A62B-A026921E53CC}" srcOrd="5" destOrd="0" presId="urn:microsoft.com/office/officeart/2005/8/layout/vList2"/>
    <dgm:cxn modelId="{C1A73E3B-A23D-4B7C-BBC1-624827DA942E}" type="presParOf" srcId="{A33AD08F-7C87-443B-A480-4A9817D883FB}" destId="{6E3BC5FB-0CA9-4ECC-8DC1-8579235F227E}"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EBEB98-BCC0-48B1-98FF-0693E0E7D0AE}">
      <dsp:nvSpPr>
        <dsp:cNvPr id="0" name=""/>
        <dsp:cNvSpPr/>
      </dsp:nvSpPr>
      <dsp:spPr>
        <a:xfrm>
          <a:off x="3080" y="587032"/>
          <a:ext cx="2444055" cy="146643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i="0" kern="1200"/>
            <a:t>Early Intervention Programs</a:t>
          </a:r>
          <a:r>
            <a:rPr lang="en-US" sz="1100" b="0" i="0" kern="1200"/>
            <a:t>: Implement early identification systems to identify students at risk of dropping out. Intervene as soon as signs of disengagement or academic struggle emerge.</a:t>
          </a:r>
          <a:endParaRPr lang="en-US" sz="1100" kern="1200"/>
        </a:p>
      </dsp:txBody>
      <dsp:txXfrm>
        <a:off x="3080" y="587032"/>
        <a:ext cx="2444055" cy="1466433"/>
      </dsp:txXfrm>
    </dsp:sp>
    <dsp:sp modelId="{948C74E4-9ADE-4F39-BF39-EE6A94FA6C8A}">
      <dsp:nvSpPr>
        <dsp:cNvPr id="0" name=""/>
        <dsp:cNvSpPr/>
      </dsp:nvSpPr>
      <dsp:spPr>
        <a:xfrm>
          <a:off x="2691541" y="587032"/>
          <a:ext cx="2444055" cy="146643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i="0" kern="1200"/>
            <a:t>Individualized Support</a:t>
          </a:r>
          <a:r>
            <a:rPr lang="en-US" sz="1100" b="0" i="0" kern="1200"/>
            <a:t>: Provide personalized support and counseling to students based on their needs and circumstances. This may include academic tutoring, career guidance, mental health counseling, and socio-emotional support.</a:t>
          </a:r>
          <a:endParaRPr lang="en-US" sz="1100" kern="1200"/>
        </a:p>
      </dsp:txBody>
      <dsp:txXfrm>
        <a:off x="2691541" y="587032"/>
        <a:ext cx="2444055" cy="1466433"/>
      </dsp:txXfrm>
    </dsp:sp>
    <dsp:sp modelId="{D99D2DD5-61DD-4A77-B09E-0D2940075D35}">
      <dsp:nvSpPr>
        <dsp:cNvPr id="0" name=""/>
        <dsp:cNvSpPr/>
      </dsp:nvSpPr>
      <dsp:spPr>
        <a:xfrm>
          <a:off x="5380002" y="587032"/>
          <a:ext cx="2444055" cy="146643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i="0" kern="1200"/>
            <a:t>Strong Teacher-Student Relationships</a:t>
          </a:r>
          <a:r>
            <a:rPr lang="en-US" sz="1100" b="0" i="0" kern="1200"/>
            <a:t>: Encourage positive relationships between teachers and students. When students feel supported and valued by their teachers, they are more likely to stay engaged and motivated.</a:t>
          </a:r>
          <a:endParaRPr lang="en-US" sz="1100" kern="1200"/>
        </a:p>
      </dsp:txBody>
      <dsp:txXfrm>
        <a:off x="5380002" y="587032"/>
        <a:ext cx="2444055" cy="1466433"/>
      </dsp:txXfrm>
    </dsp:sp>
    <dsp:sp modelId="{A858AE20-2420-42F1-92D3-E5C1F6A9EAB6}">
      <dsp:nvSpPr>
        <dsp:cNvPr id="0" name=""/>
        <dsp:cNvSpPr/>
      </dsp:nvSpPr>
      <dsp:spPr>
        <a:xfrm>
          <a:off x="8068463" y="587032"/>
          <a:ext cx="2444055" cy="146643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i="0" kern="1200"/>
            <a:t>Relevant and Engaging Curriculum</a:t>
          </a:r>
          <a:r>
            <a:rPr lang="en-US" sz="1100" b="0" i="0" kern="1200"/>
            <a:t>: Ensure that the curriculum is relevant to students' interests, career goals, and local job market demands. Incorporate hands-on learning experiences, real-world projects, and opportunities for skill development.</a:t>
          </a:r>
          <a:endParaRPr lang="en-US" sz="1100" kern="1200"/>
        </a:p>
      </dsp:txBody>
      <dsp:txXfrm>
        <a:off x="8068463" y="587032"/>
        <a:ext cx="2444055" cy="1466433"/>
      </dsp:txXfrm>
    </dsp:sp>
    <dsp:sp modelId="{20AE08C3-CF76-4CE9-8F4A-57C7BF9A91E7}">
      <dsp:nvSpPr>
        <dsp:cNvPr id="0" name=""/>
        <dsp:cNvSpPr/>
      </dsp:nvSpPr>
      <dsp:spPr>
        <a:xfrm>
          <a:off x="1347311" y="2297871"/>
          <a:ext cx="2444055" cy="146643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i="0" kern="1200"/>
            <a:t>Work-Based Learning</a:t>
          </a:r>
          <a:r>
            <a:rPr lang="en-US" sz="1100" b="0" i="0" kern="1200"/>
            <a:t>: Offer work-based learning experiences such as internships, apprenticeships, and job shadowing. These opportunities allow students to apply their skills in real workplace settings, making their education more meaningful and practical.</a:t>
          </a:r>
          <a:endParaRPr lang="en-US" sz="1100" kern="1200"/>
        </a:p>
      </dsp:txBody>
      <dsp:txXfrm>
        <a:off x="1347311" y="2297871"/>
        <a:ext cx="2444055" cy="1466433"/>
      </dsp:txXfrm>
    </dsp:sp>
    <dsp:sp modelId="{79DAC55A-4AE5-476F-8CCD-89E250D36B20}">
      <dsp:nvSpPr>
        <dsp:cNvPr id="0" name=""/>
        <dsp:cNvSpPr/>
      </dsp:nvSpPr>
      <dsp:spPr>
        <a:xfrm>
          <a:off x="4035772" y="2297871"/>
          <a:ext cx="2444055" cy="146643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i="0" kern="1200"/>
            <a:t>Flexible Learning Pathways</a:t>
          </a:r>
          <a:r>
            <a:rPr lang="en-US" sz="1100" b="0" i="0" kern="1200"/>
            <a:t>: Recognize that students have diverse learning styles, interests, and life circumstances. Provide flexible learning pathways that accommodate different pace and learning needs, such as blended learning, competency-based education, and alternative scheduling options.</a:t>
          </a:r>
          <a:endParaRPr lang="en-US" sz="1100" kern="1200"/>
        </a:p>
      </dsp:txBody>
      <dsp:txXfrm>
        <a:off x="4035772" y="2297871"/>
        <a:ext cx="2444055" cy="1466433"/>
      </dsp:txXfrm>
    </dsp:sp>
    <dsp:sp modelId="{42E17A5B-DC32-40D9-9872-3638316B0405}">
      <dsp:nvSpPr>
        <dsp:cNvPr id="0" name=""/>
        <dsp:cNvSpPr/>
      </dsp:nvSpPr>
      <dsp:spPr>
        <a:xfrm>
          <a:off x="6724233" y="2297871"/>
          <a:ext cx="2444055" cy="1466433"/>
        </a:xfrm>
        <a:prstGeom prst="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88950">
            <a:lnSpc>
              <a:spcPct val="90000"/>
            </a:lnSpc>
            <a:spcBef>
              <a:spcPct val="0"/>
            </a:spcBef>
            <a:spcAft>
              <a:spcPct val="35000"/>
            </a:spcAft>
            <a:buNone/>
          </a:pPr>
          <a:r>
            <a:rPr lang="en-US" sz="1100" b="1" i="0" kern="1200"/>
            <a:t>Parent and Community Involvement</a:t>
          </a:r>
          <a:r>
            <a:rPr lang="en-US" sz="1100" b="0" i="0" kern="1200"/>
            <a:t>: Engage parents, guardians, and community stakeholders in supporting students' educational journey. Provide resources and workshops to help parents understand the importance of education and how they can support their child's academic success.</a:t>
          </a:r>
          <a:endParaRPr lang="en-US" sz="1100" kern="1200"/>
        </a:p>
      </dsp:txBody>
      <dsp:txXfrm>
        <a:off x="6724233" y="2297871"/>
        <a:ext cx="2444055" cy="146643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6713CC-38A7-4BB2-9478-440E99AF2E54}">
      <dsp:nvSpPr>
        <dsp:cNvPr id="0" name=""/>
        <dsp:cNvSpPr/>
      </dsp:nvSpPr>
      <dsp:spPr>
        <a:xfrm>
          <a:off x="0" y="557656"/>
          <a:ext cx="10697020" cy="879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i="0" kern="1200" dirty="0"/>
            <a:t>8. Monitoring and Tracking Systems</a:t>
          </a:r>
          <a:r>
            <a:rPr lang="en-US" sz="1600" b="0" i="0" kern="1200" dirty="0"/>
            <a:t>: Implement systems to monitor students' attendance, academic progress, and social-emotional well-being. Use data to identify trends and patterns that may indicate students at risk of dropping out, and intervene accordingly.</a:t>
          </a:r>
          <a:endParaRPr lang="en-US" sz="1600" kern="1200" dirty="0"/>
        </a:p>
      </dsp:txBody>
      <dsp:txXfrm>
        <a:off x="42950" y="600606"/>
        <a:ext cx="10611120" cy="793940"/>
      </dsp:txXfrm>
    </dsp:sp>
    <dsp:sp modelId="{7C63FAF1-39CE-42B7-9B06-814B4A6F7430}">
      <dsp:nvSpPr>
        <dsp:cNvPr id="0" name=""/>
        <dsp:cNvSpPr/>
      </dsp:nvSpPr>
      <dsp:spPr>
        <a:xfrm>
          <a:off x="0" y="1512060"/>
          <a:ext cx="10697020" cy="879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i="0" kern="1200"/>
            <a:t>9. Transition Support</a:t>
          </a:r>
          <a:r>
            <a:rPr lang="en-US" sz="1600" b="0" i="0" kern="1200"/>
            <a:t>: Provide support for students transitioning between school levels (e.g., middle school to high school) or into the workforce. Offer transition programs, mentoring, and resources to help students successfully navigate these transitions.</a:t>
          </a:r>
          <a:endParaRPr lang="en-US" sz="1600" kern="1200"/>
        </a:p>
      </dsp:txBody>
      <dsp:txXfrm>
        <a:off x="42950" y="1555010"/>
        <a:ext cx="10611120" cy="793940"/>
      </dsp:txXfrm>
    </dsp:sp>
    <dsp:sp modelId="{B1FD9A48-6A2A-4A1A-9AB3-B6AA83928EDE}">
      <dsp:nvSpPr>
        <dsp:cNvPr id="0" name=""/>
        <dsp:cNvSpPr/>
      </dsp:nvSpPr>
      <dsp:spPr>
        <a:xfrm>
          <a:off x="0" y="2409497"/>
          <a:ext cx="10697020" cy="879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i="0" kern="1200"/>
            <a:t>10. Collaboration with Employers and Industry Partners</a:t>
          </a:r>
          <a:r>
            <a:rPr lang="en-US" sz="1600" b="0" i="0" kern="1200"/>
            <a:t>: Collaborate with local employers and industry partners to align curriculum with industry needs, provide internship opportunities, and facilitate job placement for graduates. This strengthens the connection between education and employment, motivating students to stay in school to pursue their career goals.</a:t>
          </a:r>
          <a:endParaRPr lang="en-US" sz="1600" kern="1200"/>
        </a:p>
      </dsp:txBody>
      <dsp:txXfrm>
        <a:off x="42950" y="2452447"/>
        <a:ext cx="10611120" cy="793940"/>
      </dsp:txXfrm>
    </dsp:sp>
    <dsp:sp modelId="{6E3BC5FB-0CA9-4ECC-8DC1-8579235F227E}">
      <dsp:nvSpPr>
        <dsp:cNvPr id="0" name=""/>
        <dsp:cNvSpPr/>
      </dsp:nvSpPr>
      <dsp:spPr>
        <a:xfrm>
          <a:off x="0" y="3335417"/>
          <a:ext cx="10697020" cy="87984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i="0" kern="1200"/>
            <a:t>11. Continuous Professional Development</a:t>
          </a:r>
          <a:r>
            <a:rPr lang="en-US" sz="1600" b="0" i="0" kern="1200"/>
            <a:t>: Provide ongoing training and support for teachers and staff to enhance their ability to support students at risk of dropping out. This may include training in counseling techniques, cultural competence, trauma-informed practices, and effective classroom management strategies.</a:t>
          </a:r>
          <a:endParaRPr lang="en-US" sz="1600" kern="1200"/>
        </a:p>
      </dsp:txBody>
      <dsp:txXfrm>
        <a:off x="42950" y="3378367"/>
        <a:ext cx="10611120" cy="793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E8FA38E-9F41-1A45-879F-0B93BA5093CC}"/>
              </a:ext>
            </a:extLst>
          </p:cNvPr>
          <p:cNvSpPr>
            <a:spLocks noGrp="1"/>
          </p:cNvSpPr>
          <p:nvPr>
            <p:ph type="hdr" sz="quarter"/>
          </p:nvPr>
        </p:nvSpPr>
        <p:spPr>
          <a:xfrm>
            <a:off x="0" y="0"/>
            <a:ext cx="4278154" cy="338277"/>
          </a:xfrm>
          <a:prstGeom prst="rect">
            <a:avLst/>
          </a:prstGeom>
        </p:spPr>
        <p:txBody>
          <a:bodyPr vert="horz" lIns="91440" tIns="45720" rIns="91440" bIns="45720" rtlCol="0"/>
          <a:lstStyle>
            <a:lvl1pPr algn="l">
              <a:defRPr sz="1200"/>
            </a:lvl1pPr>
          </a:lstStyle>
          <a:p>
            <a:pPr rtl="0"/>
            <a:endParaRPr lang="en-GB"/>
          </a:p>
        </p:txBody>
      </p:sp>
      <p:sp>
        <p:nvSpPr>
          <p:cNvPr id="4" name="Footer Placeholder 3">
            <a:extLst>
              <a:ext uri="{FF2B5EF4-FFF2-40B4-BE49-F238E27FC236}">
                <a16:creationId xmlns:a16="http://schemas.microsoft.com/office/drawing/2014/main" id="{6F016A96-BC72-0640-9AEE-870574F3880D}"/>
              </a:ext>
            </a:extLst>
          </p:cNvPr>
          <p:cNvSpPr>
            <a:spLocks noGrp="1"/>
          </p:cNvSpPr>
          <p:nvPr>
            <p:ph type="ftr" sz="quarter" idx="2"/>
          </p:nvPr>
        </p:nvSpPr>
        <p:spPr>
          <a:xfrm>
            <a:off x="0" y="6403839"/>
            <a:ext cx="4278154" cy="338276"/>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9B0B091C-A27C-3C4B-82F1-DDBD9A028293}"/>
              </a:ext>
            </a:extLst>
          </p:cNvPr>
          <p:cNvSpPr>
            <a:spLocks noGrp="1"/>
          </p:cNvSpPr>
          <p:nvPr>
            <p:ph type="sldNum" sz="quarter" idx="3"/>
          </p:nvPr>
        </p:nvSpPr>
        <p:spPr>
          <a:xfrm>
            <a:off x="5592225" y="6403839"/>
            <a:ext cx="4278154" cy="338276"/>
          </a:xfrm>
          <a:prstGeom prst="rect">
            <a:avLst/>
          </a:prstGeom>
        </p:spPr>
        <p:txBody>
          <a:bodyPr vert="horz" lIns="91440" tIns="45720" rIns="91440" bIns="45720" rtlCol="0" anchor="b"/>
          <a:lstStyle>
            <a:lvl1pPr algn="r">
              <a:defRPr sz="1200"/>
            </a:lvl1pPr>
          </a:lstStyle>
          <a:p>
            <a:pPr rtl="0"/>
            <a:fld id="{E801FC8B-EC93-C64D-BBD2-37E30DAF45BC}" type="slidenum">
              <a:rPr lang="en-GB" smtClean="0"/>
              <a:t>‹#›</a:t>
            </a:fld>
            <a:endParaRPr lang="en-GB"/>
          </a:p>
        </p:txBody>
      </p:sp>
      <p:sp>
        <p:nvSpPr>
          <p:cNvPr id="3" name="Date Placeholder 2">
            <a:extLst>
              <a:ext uri="{FF2B5EF4-FFF2-40B4-BE49-F238E27FC236}">
                <a16:creationId xmlns:a16="http://schemas.microsoft.com/office/drawing/2014/main" id="{587D4734-4CAE-4B5B-A5BF-2204F730257F}"/>
              </a:ext>
            </a:extLst>
          </p:cNvPr>
          <p:cNvSpPr>
            <a:spLocks noGrp="1"/>
          </p:cNvSpPr>
          <p:nvPr>
            <p:ph type="dt" sz="quarter" idx="1"/>
          </p:nvPr>
        </p:nvSpPr>
        <p:spPr>
          <a:xfrm>
            <a:off x="5592225" y="0"/>
            <a:ext cx="4278154" cy="338277"/>
          </a:xfrm>
          <a:prstGeom prst="rect">
            <a:avLst/>
          </a:prstGeom>
        </p:spPr>
        <p:txBody>
          <a:bodyPr vert="horz" lIns="91440" tIns="45720" rIns="91440" bIns="45720" rtlCol="0"/>
          <a:lstStyle>
            <a:lvl1pPr algn="r">
              <a:defRPr sz="1200"/>
            </a:lvl1pPr>
          </a:lstStyle>
          <a:p>
            <a:pPr rtl="0"/>
            <a:fld id="{11E16EE5-8C1C-4B5B-81F0-49B389D0880D}" type="datetime1">
              <a:rPr lang="en-GB" smtClean="0"/>
              <a:t>30/09/2026</a:t>
            </a:fld>
            <a:endParaRPr lang="en-GB"/>
          </a:p>
        </p:txBody>
      </p:sp>
    </p:spTree>
    <p:extLst>
      <p:ext uri="{BB962C8B-B14F-4D97-AF65-F5344CB8AC3E}">
        <p14:creationId xmlns:p14="http://schemas.microsoft.com/office/powerpoint/2010/main" val="396081179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278154" cy="338277"/>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5592225" y="0"/>
            <a:ext cx="4278154" cy="338277"/>
          </a:xfrm>
          <a:prstGeom prst="rect">
            <a:avLst/>
          </a:prstGeom>
        </p:spPr>
        <p:txBody>
          <a:bodyPr vert="horz" lIns="91440" tIns="45720" rIns="91440" bIns="45720" rtlCol="0"/>
          <a:lstStyle>
            <a:lvl1pPr algn="r">
              <a:defRPr sz="1200"/>
            </a:lvl1pPr>
          </a:lstStyle>
          <a:p>
            <a:pPr rtl="0"/>
            <a:fld id="{FD879357-2F91-463E-B7D4-CFA44C08302C}" type="datetime1">
              <a:rPr lang="en-GB" noProof="0" smtClean="0"/>
              <a:t>30/09/2026</a:t>
            </a:fld>
            <a:endParaRPr lang="en-GB" noProof="0"/>
          </a:p>
        </p:txBody>
      </p:sp>
      <p:sp>
        <p:nvSpPr>
          <p:cNvPr id="4" name="Slide Image Placeholder 3"/>
          <p:cNvSpPr>
            <a:spLocks noGrp="1" noRot="1" noChangeAspect="1"/>
          </p:cNvSpPr>
          <p:nvPr>
            <p:ph type="sldImg" idx="2"/>
          </p:nvPr>
        </p:nvSpPr>
        <p:spPr>
          <a:xfrm>
            <a:off x="2914650" y="842963"/>
            <a:ext cx="4043363" cy="2274887"/>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987267" y="3244644"/>
            <a:ext cx="7898130" cy="2654707"/>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6403839"/>
            <a:ext cx="4278154" cy="338276"/>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5592225" y="6403839"/>
            <a:ext cx="4278154" cy="338276"/>
          </a:xfrm>
          <a:prstGeom prst="rect">
            <a:avLst/>
          </a:prstGeom>
        </p:spPr>
        <p:txBody>
          <a:bodyPr vert="horz" lIns="91440" tIns="45720" rIns="91440" bIns="45720" rtlCol="0" anchor="b"/>
          <a:lstStyle>
            <a:lvl1pPr algn="r">
              <a:defRPr sz="1200"/>
            </a:lvl1pPr>
          </a:lstStyle>
          <a:p>
            <a:pPr rtl="0"/>
            <a:fld id="{07D111EE-B1CE-3F40-8B0E-AB6A92B85452}" type="slidenum">
              <a:rPr lang="en-GB" noProof="0" smtClean="0"/>
              <a:t>‹#›</a:t>
            </a:fld>
            <a:endParaRPr lang="en-GB" noProof="0"/>
          </a:p>
        </p:txBody>
      </p:sp>
    </p:spTree>
    <p:extLst>
      <p:ext uri="{BB962C8B-B14F-4D97-AF65-F5344CB8AC3E}">
        <p14:creationId xmlns:p14="http://schemas.microsoft.com/office/powerpoint/2010/main" val="165684977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21001919-B8FD-4E19-BF64-F614CA8529B4}" type="datetime1">
              <a:rPr lang="en-GB" noProof="0" smtClean="0"/>
              <a:t>30/09/2026</a:t>
            </a:fld>
            <a:endParaRPr lang="en-GB" noProof="0"/>
          </a:p>
        </p:txBody>
      </p:sp>
      <p:sp>
        <p:nvSpPr>
          <p:cNvPr id="5" name="Footer Placeholder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endParaRPr lang="en-GB" noProof="0"/>
          </a:p>
        </p:txBody>
      </p:sp>
      <p:sp>
        <p:nvSpPr>
          <p:cNvPr id="6" name="Slide Number Placeholder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sp>
        <p:nvSpPr>
          <p:cNvPr id="2" name="Title 1"/>
          <p:cNvSpPr>
            <a:spLocks noGrp="1"/>
          </p:cNvSpPr>
          <p:nvPr>
            <p:ph type="ctrTitle"/>
          </p:nvPr>
        </p:nvSpPr>
        <p:spPr>
          <a:xfrm>
            <a:off x="1058669" y="854538"/>
            <a:ext cx="4567608" cy="3566160"/>
          </a:xfrm>
        </p:spPr>
        <p:txBody>
          <a:bodyPr rtlCol="0" anchor="b">
            <a:normAutofit/>
          </a:bodyPr>
          <a:lstStyle>
            <a:lvl1pPr algn="l">
              <a:lnSpc>
                <a:spcPct val="90000"/>
              </a:lnSpc>
              <a:defRPr sz="5400" spc="-50" baseline="0">
                <a:solidFill>
                  <a:schemeClr val="bg1"/>
                </a:solidFill>
              </a:defRPr>
            </a:lvl1pPr>
          </a:lstStyle>
          <a:p>
            <a:pPr rtl="0"/>
            <a:r>
              <a:rPr lang="en-GB" noProof="0"/>
              <a:t>Click to edit Master title style</a:t>
            </a:r>
          </a:p>
        </p:txBody>
      </p:sp>
      <p:sp>
        <p:nvSpPr>
          <p:cNvPr id="3" name="Subtitle 2"/>
          <p:cNvSpPr>
            <a:spLocks noGrp="1"/>
          </p:cNvSpPr>
          <p:nvPr>
            <p:ph type="subTitle" idx="1" hasCustomPrompt="1"/>
          </p:nvPr>
        </p:nvSpPr>
        <p:spPr>
          <a:xfrm>
            <a:off x="1061440" y="4429842"/>
            <a:ext cx="4567608" cy="1143000"/>
          </a:xfrm>
        </p:spPr>
        <p:txBody>
          <a:bodyPr lIns="91440" rIns="91440" rtlCol="0">
            <a:normAutofit/>
          </a:bodyPr>
          <a:lstStyle>
            <a:lvl1pPr marL="0" indent="0" algn="l">
              <a:buNone/>
              <a:defRPr sz="1600" cap="all" spc="200" baseline="0">
                <a:solidFill>
                  <a:schemeClr val="bg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en-GB" noProof="0"/>
              <a:t>Click to edit subtitle</a:t>
            </a:r>
          </a:p>
        </p:txBody>
      </p:sp>
      <p:sp>
        <p:nvSpPr>
          <p:cNvPr id="12" name="Picture Placeholder 11">
            <a:extLst>
              <a:ext uri="{FF2B5EF4-FFF2-40B4-BE49-F238E27FC236}">
                <a16:creationId xmlns:a16="http://schemas.microsoft.com/office/drawing/2014/main" id="{C28A7DB8-FEA5-5A4A-85DF-FA1ADFB3EFC5}"/>
              </a:ext>
            </a:extLst>
          </p:cNvPr>
          <p:cNvSpPr>
            <a:spLocks noGrp="1"/>
          </p:cNvSpPr>
          <p:nvPr>
            <p:ph type="pic" sz="quarter" idx="13"/>
          </p:nvPr>
        </p:nvSpPr>
        <p:spPr>
          <a:xfrm>
            <a:off x="4933721" y="-19458"/>
            <a:ext cx="7261837" cy="6877457"/>
          </a:xfrm>
          <a:custGeom>
            <a:avLst/>
            <a:gdLst>
              <a:gd name="connsiteX0" fmla="*/ 3426278 w 8464509"/>
              <a:gd name="connsiteY0" fmla="*/ 0 h 6858000"/>
              <a:gd name="connsiteX1" fmla="*/ 3440072 w 8464509"/>
              <a:gd name="connsiteY1" fmla="*/ 37000 h 6858000"/>
              <a:gd name="connsiteX2" fmla="*/ 3440072 w 8464509"/>
              <a:gd name="connsiteY2" fmla="*/ 0 h 6858000"/>
              <a:gd name="connsiteX3" fmla="*/ 8464509 w 8464509"/>
              <a:gd name="connsiteY3" fmla="*/ 0 h 6858000"/>
              <a:gd name="connsiteX4" fmla="*/ 8464509 w 8464509"/>
              <a:gd name="connsiteY4" fmla="*/ 6858000 h 6858000"/>
              <a:gd name="connsiteX5" fmla="*/ 3440072 w 8464509"/>
              <a:gd name="connsiteY5" fmla="*/ 6858000 h 6858000"/>
              <a:gd name="connsiteX6" fmla="*/ 3440072 w 8464509"/>
              <a:gd name="connsiteY6" fmla="*/ 6839148 h 6858000"/>
              <a:gd name="connsiteX7" fmla="*/ 0 w 8464509"/>
              <a:gd name="connsiteY7" fmla="*/ 6858000 h 6858000"/>
              <a:gd name="connsiteX0" fmla="*/ 3426278 w 8464509"/>
              <a:gd name="connsiteY0" fmla="*/ 0 h 6858000"/>
              <a:gd name="connsiteX1" fmla="*/ 3440072 w 8464509"/>
              <a:gd name="connsiteY1" fmla="*/ 37000 h 6858000"/>
              <a:gd name="connsiteX2" fmla="*/ 3440072 w 8464509"/>
              <a:gd name="connsiteY2" fmla="*/ 0 h 6858000"/>
              <a:gd name="connsiteX3" fmla="*/ 8464509 w 8464509"/>
              <a:gd name="connsiteY3" fmla="*/ 0 h 6858000"/>
              <a:gd name="connsiteX4" fmla="*/ 8464509 w 8464509"/>
              <a:gd name="connsiteY4" fmla="*/ 6858000 h 6858000"/>
              <a:gd name="connsiteX5" fmla="*/ 3440072 w 8464509"/>
              <a:gd name="connsiteY5" fmla="*/ 6858000 h 6858000"/>
              <a:gd name="connsiteX6" fmla="*/ 0 w 8464509"/>
              <a:gd name="connsiteY6" fmla="*/ 6858000 h 6858000"/>
              <a:gd name="connsiteX7" fmla="*/ 3426278 w 8464509"/>
              <a:gd name="connsiteY7" fmla="*/ 0 h 6858000"/>
              <a:gd name="connsiteX0" fmla="*/ 3426278 w 8464509"/>
              <a:gd name="connsiteY0" fmla="*/ 0 h 6858000"/>
              <a:gd name="connsiteX1" fmla="*/ 3440072 w 8464509"/>
              <a:gd name="connsiteY1" fmla="*/ 37000 h 6858000"/>
              <a:gd name="connsiteX2" fmla="*/ 3440072 w 8464509"/>
              <a:gd name="connsiteY2" fmla="*/ 0 h 6858000"/>
              <a:gd name="connsiteX3" fmla="*/ 8464509 w 8464509"/>
              <a:gd name="connsiteY3" fmla="*/ 0 h 6858000"/>
              <a:gd name="connsiteX4" fmla="*/ 8464509 w 8464509"/>
              <a:gd name="connsiteY4" fmla="*/ 6858000 h 6858000"/>
              <a:gd name="connsiteX5" fmla="*/ 0 w 8464509"/>
              <a:gd name="connsiteY5" fmla="*/ 6858000 h 6858000"/>
              <a:gd name="connsiteX6" fmla="*/ 3426278 w 8464509"/>
              <a:gd name="connsiteY6" fmla="*/ 0 h 6858000"/>
              <a:gd name="connsiteX0" fmla="*/ 3993491 w 8464509"/>
              <a:gd name="connsiteY0" fmla="*/ 19455 h 6858000"/>
              <a:gd name="connsiteX1" fmla="*/ 3440072 w 8464509"/>
              <a:gd name="connsiteY1" fmla="*/ 37000 h 6858000"/>
              <a:gd name="connsiteX2" fmla="*/ 3440072 w 8464509"/>
              <a:gd name="connsiteY2" fmla="*/ 0 h 6858000"/>
              <a:gd name="connsiteX3" fmla="*/ 8464509 w 8464509"/>
              <a:gd name="connsiteY3" fmla="*/ 0 h 6858000"/>
              <a:gd name="connsiteX4" fmla="*/ 8464509 w 8464509"/>
              <a:gd name="connsiteY4" fmla="*/ 6858000 h 6858000"/>
              <a:gd name="connsiteX5" fmla="*/ 0 w 8464509"/>
              <a:gd name="connsiteY5" fmla="*/ 6858000 h 6858000"/>
              <a:gd name="connsiteX6" fmla="*/ 3993491 w 8464509"/>
              <a:gd name="connsiteY6" fmla="*/ 19455 h 6858000"/>
              <a:gd name="connsiteX0" fmla="*/ 3993491 w 8464509"/>
              <a:gd name="connsiteY0" fmla="*/ 19455 h 6858000"/>
              <a:gd name="connsiteX1" fmla="*/ 3440072 w 8464509"/>
              <a:gd name="connsiteY1" fmla="*/ 37000 h 6858000"/>
              <a:gd name="connsiteX2" fmla="*/ 8464509 w 8464509"/>
              <a:gd name="connsiteY2" fmla="*/ 0 h 6858000"/>
              <a:gd name="connsiteX3" fmla="*/ 8464509 w 8464509"/>
              <a:gd name="connsiteY3" fmla="*/ 6858000 h 6858000"/>
              <a:gd name="connsiteX4" fmla="*/ 0 w 8464509"/>
              <a:gd name="connsiteY4" fmla="*/ 6858000 h 6858000"/>
              <a:gd name="connsiteX5" fmla="*/ 3993491 w 8464509"/>
              <a:gd name="connsiteY5" fmla="*/ 19455 h 6858000"/>
              <a:gd name="connsiteX0" fmla="*/ 3993491 w 8464509"/>
              <a:gd name="connsiteY0" fmla="*/ 19455 h 6858000"/>
              <a:gd name="connsiteX1" fmla="*/ 8464509 w 8464509"/>
              <a:gd name="connsiteY1" fmla="*/ 0 h 6858000"/>
              <a:gd name="connsiteX2" fmla="*/ 8464509 w 8464509"/>
              <a:gd name="connsiteY2" fmla="*/ 6858000 h 6858000"/>
              <a:gd name="connsiteX3" fmla="*/ 0 w 8464509"/>
              <a:gd name="connsiteY3" fmla="*/ 6858000 h 6858000"/>
              <a:gd name="connsiteX4" fmla="*/ 3993491 w 8464509"/>
              <a:gd name="connsiteY4" fmla="*/ 19455 h 6858000"/>
              <a:gd name="connsiteX0" fmla="*/ 4061557 w 8464509"/>
              <a:gd name="connsiteY0" fmla="*/ 0 h 6858001"/>
              <a:gd name="connsiteX1" fmla="*/ 8464509 w 8464509"/>
              <a:gd name="connsiteY1" fmla="*/ 1 h 6858001"/>
              <a:gd name="connsiteX2" fmla="*/ 8464509 w 8464509"/>
              <a:gd name="connsiteY2" fmla="*/ 6858001 h 6858001"/>
              <a:gd name="connsiteX3" fmla="*/ 0 w 8464509"/>
              <a:gd name="connsiteY3" fmla="*/ 6858001 h 6858001"/>
              <a:gd name="connsiteX4" fmla="*/ 4061557 w 8464509"/>
              <a:gd name="connsiteY4" fmla="*/ 0 h 6858001"/>
              <a:gd name="connsiteX0" fmla="*/ 5059852 w 8464509"/>
              <a:gd name="connsiteY0" fmla="*/ 19454 h 6858000"/>
              <a:gd name="connsiteX1" fmla="*/ 8464509 w 8464509"/>
              <a:gd name="connsiteY1" fmla="*/ 0 h 6858000"/>
              <a:gd name="connsiteX2" fmla="*/ 8464509 w 8464509"/>
              <a:gd name="connsiteY2" fmla="*/ 6858000 h 6858000"/>
              <a:gd name="connsiteX3" fmla="*/ 0 w 8464509"/>
              <a:gd name="connsiteY3" fmla="*/ 6858000 h 6858000"/>
              <a:gd name="connsiteX4" fmla="*/ 5059852 w 8464509"/>
              <a:gd name="connsiteY4" fmla="*/ 19454 h 6858000"/>
              <a:gd name="connsiteX0" fmla="*/ 4061557 w 8464509"/>
              <a:gd name="connsiteY0" fmla="*/ 0 h 6877457"/>
              <a:gd name="connsiteX1" fmla="*/ 8464509 w 8464509"/>
              <a:gd name="connsiteY1" fmla="*/ 19457 h 6877457"/>
              <a:gd name="connsiteX2" fmla="*/ 8464509 w 8464509"/>
              <a:gd name="connsiteY2" fmla="*/ 6877457 h 6877457"/>
              <a:gd name="connsiteX3" fmla="*/ 0 w 8464509"/>
              <a:gd name="connsiteY3" fmla="*/ 6877457 h 6877457"/>
              <a:gd name="connsiteX4" fmla="*/ 4061557 w 8464509"/>
              <a:gd name="connsiteY4" fmla="*/ 0 h 6877457"/>
              <a:gd name="connsiteX0" fmla="*/ 4040810 w 8464509"/>
              <a:gd name="connsiteY0" fmla="*/ 0 h 6877457"/>
              <a:gd name="connsiteX1" fmla="*/ 8464509 w 8464509"/>
              <a:gd name="connsiteY1" fmla="*/ 19457 h 6877457"/>
              <a:gd name="connsiteX2" fmla="*/ 8464509 w 8464509"/>
              <a:gd name="connsiteY2" fmla="*/ 6877457 h 6877457"/>
              <a:gd name="connsiteX3" fmla="*/ 0 w 8464509"/>
              <a:gd name="connsiteY3" fmla="*/ 6877457 h 6877457"/>
              <a:gd name="connsiteX4" fmla="*/ 4040810 w 8464509"/>
              <a:gd name="connsiteY4" fmla="*/ 0 h 6877457"/>
              <a:gd name="connsiteX0" fmla="*/ 4040810 w 8464509"/>
              <a:gd name="connsiteY0" fmla="*/ 0 h 6877457"/>
              <a:gd name="connsiteX1" fmla="*/ 8464509 w 8464509"/>
              <a:gd name="connsiteY1" fmla="*/ 143986 h 6877457"/>
              <a:gd name="connsiteX2" fmla="*/ 8464509 w 8464509"/>
              <a:gd name="connsiteY2" fmla="*/ 6877457 h 6877457"/>
              <a:gd name="connsiteX3" fmla="*/ 0 w 8464509"/>
              <a:gd name="connsiteY3" fmla="*/ 6877457 h 6877457"/>
              <a:gd name="connsiteX4" fmla="*/ 4040810 w 8464509"/>
              <a:gd name="connsiteY4" fmla="*/ 0 h 6877457"/>
              <a:gd name="connsiteX0" fmla="*/ 4040810 w 8468658"/>
              <a:gd name="connsiteY0" fmla="*/ 0 h 6877457"/>
              <a:gd name="connsiteX1" fmla="*/ 8468658 w 8468658"/>
              <a:gd name="connsiteY1" fmla="*/ 12341 h 6877457"/>
              <a:gd name="connsiteX2" fmla="*/ 8464509 w 8468658"/>
              <a:gd name="connsiteY2" fmla="*/ 6877457 h 6877457"/>
              <a:gd name="connsiteX3" fmla="*/ 0 w 8468658"/>
              <a:gd name="connsiteY3" fmla="*/ 6877457 h 6877457"/>
              <a:gd name="connsiteX4" fmla="*/ 4040810 w 8468658"/>
              <a:gd name="connsiteY4" fmla="*/ 0 h 68774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68658" h="6877457">
                <a:moveTo>
                  <a:pt x="4040810" y="0"/>
                </a:moveTo>
                <a:lnTo>
                  <a:pt x="8468658" y="12341"/>
                </a:lnTo>
                <a:lnTo>
                  <a:pt x="8464509" y="6877457"/>
                </a:lnTo>
                <a:lnTo>
                  <a:pt x="0" y="6877457"/>
                </a:lnTo>
                <a:lnTo>
                  <a:pt x="4040810" y="0"/>
                </a:lnTo>
                <a:close/>
              </a:path>
            </a:pathLst>
          </a:custGeom>
          <a:solidFill>
            <a:schemeClr val="accent4"/>
          </a:solidFill>
        </p:spPr>
        <p:txBody>
          <a:bodyPr wrap="square" rtlCol="0">
            <a:noAutofit/>
          </a:bodyPr>
          <a:lstStyle/>
          <a:p>
            <a:pPr rtl="0"/>
            <a:r>
              <a:rPr lang="en-GB" noProof="0"/>
              <a:t>Click icon to add picture</a:t>
            </a:r>
          </a:p>
        </p:txBody>
      </p:sp>
      <p:sp>
        <p:nvSpPr>
          <p:cNvPr id="14" name="Triangle 13">
            <a:extLst>
              <a:ext uri="{FF2B5EF4-FFF2-40B4-BE49-F238E27FC236}">
                <a16:creationId xmlns:a16="http://schemas.microsoft.com/office/drawing/2014/main" id="{6A021AF7-4044-A644-8DB8-495F263390D0}"/>
              </a:ext>
            </a:extLst>
          </p:cNvPr>
          <p:cNvSpPr/>
          <p:nvPr userDrawn="1"/>
        </p:nvSpPr>
        <p:spPr>
          <a:xfrm rot="10800000">
            <a:off x="4933721" y="267867"/>
            <a:ext cx="3031755" cy="3031755"/>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5" name="Triangle 14">
            <a:extLst>
              <a:ext uri="{FF2B5EF4-FFF2-40B4-BE49-F238E27FC236}">
                <a16:creationId xmlns:a16="http://schemas.microsoft.com/office/drawing/2014/main" id="{D2DFDB14-A8D5-F944-A91C-960A5C2F22AF}"/>
              </a:ext>
            </a:extLst>
          </p:cNvPr>
          <p:cNvSpPr/>
          <p:nvPr userDrawn="1"/>
        </p:nvSpPr>
        <p:spPr>
          <a:xfrm>
            <a:off x="-22175" y="5596959"/>
            <a:ext cx="1261040" cy="1261040"/>
          </a:xfrm>
          <a:prstGeom prst="triangle">
            <a:avLst/>
          </a:prstGeom>
          <a:pattFill prst="lgGrid">
            <a:fgClr>
              <a:schemeClr val="accent1"/>
            </a:fgClr>
            <a:bgClr>
              <a:schemeClr val="tx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6" name="Triangle 15">
            <a:extLst>
              <a:ext uri="{FF2B5EF4-FFF2-40B4-BE49-F238E27FC236}">
                <a16:creationId xmlns:a16="http://schemas.microsoft.com/office/drawing/2014/main" id="{B7735FBC-8FBF-9947-B380-14D44D2206B1}"/>
              </a:ext>
            </a:extLst>
          </p:cNvPr>
          <p:cNvSpPr/>
          <p:nvPr userDrawn="1"/>
        </p:nvSpPr>
        <p:spPr>
          <a:xfrm rot="10800000">
            <a:off x="184302" y="236698"/>
            <a:ext cx="519337" cy="519337"/>
          </a:xfrm>
          <a:prstGeom prst="triangle">
            <a:avLst/>
          </a:prstGeom>
          <a:pattFill prst="dkVert">
            <a:fgClr>
              <a:schemeClr val="accent1"/>
            </a:fgClr>
            <a:bgClr>
              <a:schemeClr val="tx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7" name="Triangle 16">
            <a:extLst>
              <a:ext uri="{FF2B5EF4-FFF2-40B4-BE49-F238E27FC236}">
                <a16:creationId xmlns:a16="http://schemas.microsoft.com/office/drawing/2014/main" id="{17B7C303-8734-B141-AF0D-2945DA349FBD}"/>
              </a:ext>
            </a:extLst>
          </p:cNvPr>
          <p:cNvSpPr/>
          <p:nvPr userDrawn="1"/>
        </p:nvSpPr>
        <p:spPr>
          <a:xfrm>
            <a:off x="4414384" y="5795386"/>
            <a:ext cx="519337" cy="519337"/>
          </a:xfrm>
          <a:prstGeom prst="triangle">
            <a:avLst/>
          </a:prstGeom>
          <a:pattFill prst="wdUpDiag">
            <a:fgClr>
              <a:schemeClr val="accent1"/>
            </a:fgClr>
            <a:bgClr>
              <a:schemeClr val="tx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8" name="Triangle 17">
            <a:extLst>
              <a:ext uri="{FF2B5EF4-FFF2-40B4-BE49-F238E27FC236}">
                <a16:creationId xmlns:a16="http://schemas.microsoft.com/office/drawing/2014/main" id="{67914AE0-93F2-8346-B885-5734D2B694B2}"/>
              </a:ext>
            </a:extLst>
          </p:cNvPr>
          <p:cNvSpPr/>
          <p:nvPr userDrawn="1"/>
        </p:nvSpPr>
        <p:spPr>
          <a:xfrm rot="5400000">
            <a:off x="-48606" y="3035784"/>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Tree>
    <p:extLst>
      <p:ext uri="{BB962C8B-B14F-4D97-AF65-F5344CB8AC3E}">
        <p14:creationId xmlns:p14="http://schemas.microsoft.com/office/powerpoint/2010/main" val="31016677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wo Content Horizontal ">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3FFCAC17-2511-3D4F-A318-B241447A2C02}"/>
              </a:ext>
            </a:extLst>
          </p:cNvPr>
          <p:cNvSpPr/>
          <p:nvPr userDrawn="1"/>
        </p:nvSpPr>
        <p:spPr>
          <a:xfrm>
            <a:off x="413825" y="2941613"/>
            <a:ext cx="11364350" cy="34326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5" name="Content Placeholder 2">
            <a:extLst>
              <a:ext uri="{FF2B5EF4-FFF2-40B4-BE49-F238E27FC236}">
                <a16:creationId xmlns:a16="http://schemas.microsoft.com/office/drawing/2014/main" id="{C13F5538-7999-A74B-BCB7-A96C8DBCCD06}"/>
              </a:ext>
            </a:extLst>
          </p:cNvPr>
          <p:cNvSpPr>
            <a:spLocks noGrp="1"/>
          </p:cNvSpPr>
          <p:nvPr>
            <p:ph idx="1"/>
          </p:nvPr>
        </p:nvSpPr>
        <p:spPr>
          <a:xfrm>
            <a:off x="932329" y="4280546"/>
            <a:ext cx="10452848" cy="1791071"/>
          </a:xfrm>
        </p:spPr>
        <p:txBody>
          <a:bodyPr rtlCol="0"/>
          <a:lstStyle>
            <a:lvl1pPr marL="342900" indent="-342900">
              <a:buClr>
                <a:schemeClr val="accent1"/>
              </a:buClr>
              <a:buFont typeface="Arial" panose="020B0604020202020204" pitchFamily="34" charset="0"/>
              <a:buChar char="•"/>
              <a:defRPr>
                <a:solidFill>
                  <a:schemeClr val="bg1"/>
                </a:solidFill>
              </a:defRPr>
            </a:lvl1pPr>
            <a:lvl2pPr marL="486918" indent="-285750">
              <a:buClr>
                <a:schemeClr val="accent1"/>
              </a:buClr>
              <a:buFont typeface="Arial" panose="020B0604020202020204" pitchFamily="34" charset="0"/>
              <a:buChar char="•"/>
              <a:defRPr>
                <a:solidFill>
                  <a:schemeClr val="bg1"/>
                </a:solidFill>
              </a:defRPr>
            </a:lvl2pPr>
            <a:lvl3pPr marL="669798" indent="-285750">
              <a:buClr>
                <a:schemeClr val="accent1"/>
              </a:buClr>
              <a:buFont typeface="Arial" panose="020B0604020202020204" pitchFamily="34" charset="0"/>
              <a:buChar char="•"/>
              <a:defRPr>
                <a:solidFill>
                  <a:schemeClr val="bg1"/>
                </a:solidFill>
              </a:defRPr>
            </a:lvl3pPr>
            <a:lvl4pPr marL="852678" indent="-285750">
              <a:buClr>
                <a:schemeClr val="accent1"/>
              </a:buClr>
              <a:buFont typeface="Arial" panose="020B0604020202020204" pitchFamily="34" charset="0"/>
              <a:buChar char="•"/>
              <a:defRPr>
                <a:solidFill>
                  <a:schemeClr val="bg1"/>
                </a:solidFill>
              </a:defRPr>
            </a:lvl4pPr>
            <a:lvl5pPr marL="1035558" indent="-285750">
              <a:buClr>
                <a:schemeClr val="accent1"/>
              </a:buClr>
              <a:buFont typeface="Arial" panose="020B0604020202020204" pitchFamily="34" charset="0"/>
              <a:buChar char="•"/>
              <a:defRPr>
                <a:solidFill>
                  <a:schemeClr val="bg1"/>
                </a:solidFill>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16" name="Date Placeholder 6">
            <a:extLst>
              <a:ext uri="{FF2B5EF4-FFF2-40B4-BE49-F238E27FC236}">
                <a16:creationId xmlns:a16="http://schemas.microsoft.com/office/drawing/2014/main" id="{DE5056B4-56A3-6E40-92E1-FA33B5C8F807}"/>
              </a:ext>
            </a:extLst>
          </p:cNvPr>
          <p:cNvSpPr>
            <a:spLocks noGrp="1"/>
          </p:cNvSpPr>
          <p:nvPr>
            <p:ph type="dt" sz="half" idx="10"/>
          </p:nvPr>
        </p:nvSpPr>
        <p:spPr>
          <a:xfrm>
            <a:off x="8218426" y="6446838"/>
            <a:ext cx="2584850" cy="365125"/>
          </a:xfrm>
        </p:spPr>
        <p:txBody>
          <a:bodyPr rtlCol="0"/>
          <a:lstStyle/>
          <a:p>
            <a:pPr rtl="0"/>
            <a:fld id="{FD9E729E-3D1D-42C1-8E5D-5823DB538F89}" type="datetime1">
              <a:rPr lang="en-GB" noProof="0" smtClean="0"/>
              <a:t>30/09/2026</a:t>
            </a:fld>
            <a:endParaRPr lang="en-GB" noProof="0"/>
          </a:p>
        </p:txBody>
      </p:sp>
      <p:sp>
        <p:nvSpPr>
          <p:cNvPr id="17" name="Footer Placeholder 7">
            <a:extLst>
              <a:ext uri="{FF2B5EF4-FFF2-40B4-BE49-F238E27FC236}">
                <a16:creationId xmlns:a16="http://schemas.microsoft.com/office/drawing/2014/main" id="{A47DE6D7-793F-C846-8A00-3061847B66B0}"/>
              </a:ext>
            </a:extLst>
          </p:cNvPr>
          <p:cNvSpPr>
            <a:spLocks noGrp="1"/>
          </p:cNvSpPr>
          <p:nvPr>
            <p:ph type="ftr" sz="quarter" idx="11"/>
          </p:nvPr>
        </p:nvSpPr>
        <p:spPr>
          <a:xfrm>
            <a:off x="1097279" y="6446838"/>
            <a:ext cx="6818262" cy="365125"/>
          </a:xfrm>
        </p:spPr>
        <p:txBody>
          <a:bodyPr rtlCol="0"/>
          <a:lstStyle/>
          <a:p>
            <a:pPr rtl="0"/>
            <a:endParaRPr lang="en-GB" noProof="0"/>
          </a:p>
        </p:txBody>
      </p:sp>
      <p:sp>
        <p:nvSpPr>
          <p:cNvPr id="18" name="Slide Number Placeholder 8">
            <a:extLst>
              <a:ext uri="{FF2B5EF4-FFF2-40B4-BE49-F238E27FC236}">
                <a16:creationId xmlns:a16="http://schemas.microsoft.com/office/drawing/2014/main" id="{B4C61174-2D39-E640-8A16-DCE655544212}"/>
              </a:ext>
            </a:extLst>
          </p:cNvPr>
          <p:cNvSpPr>
            <a:spLocks noGrp="1"/>
          </p:cNvSpPr>
          <p:nvPr>
            <p:ph type="sldNum" sz="quarter" idx="12"/>
          </p:nvPr>
        </p:nvSpPr>
        <p:spPr>
          <a:xfrm>
            <a:off x="10993582" y="6446838"/>
            <a:ext cx="780010" cy="365125"/>
          </a:xfrm>
        </p:spPr>
        <p:txBody>
          <a:bodyPr rtlCol="0"/>
          <a:lstStyle/>
          <a:p>
            <a:pPr rtl="0"/>
            <a:fld id="{3A98EE3D-8CD1-4C3F-BD1C-C98C9596463C}" type="slidenum">
              <a:rPr lang="en-GB" noProof="0" smtClean="0"/>
              <a:t>‹#›</a:t>
            </a:fld>
            <a:endParaRPr lang="en-GB" noProof="0"/>
          </a:p>
        </p:txBody>
      </p:sp>
      <p:sp>
        <p:nvSpPr>
          <p:cNvPr id="19" name="Title 9">
            <a:extLst>
              <a:ext uri="{FF2B5EF4-FFF2-40B4-BE49-F238E27FC236}">
                <a16:creationId xmlns:a16="http://schemas.microsoft.com/office/drawing/2014/main" id="{13596EE0-A679-3B49-BA9A-D5C79B0C8381}"/>
              </a:ext>
            </a:extLst>
          </p:cNvPr>
          <p:cNvSpPr>
            <a:spLocks noGrp="1"/>
          </p:cNvSpPr>
          <p:nvPr>
            <p:ph type="title"/>
          </p:nvPr>
        </p:nvSpPr>
        <p:spPr>
          <a:xfrm>
            <a:off x="932329" y="3143154"/>
            <a:ext cx="10452849" cy="910492"/>
          </a:xfrm>
        </p:spPr>
        <p:txBody>
          <a:bodyPr rtlCol="0" anchor="ctr"/>
          <a:lstStyle>
            <a:lvl1pPr algn="l">
              <a:defRPr>
                <a:solidFill>
                  <a:schemeClr val="bg1"/>
                </a:solidFill>
              </a:defRPr>
            </a:lvl1pPr>
          </a:lstStyle>
          <a:p>
            <a:pPr rtl="0"/>
            <a:r>
              <a:rPr lang="en-GB" noProof="0"/>
              <a:t>Click to edit Master title style</a:t>
            </a:r>
          </a:p>
        </p:txBody>
      </p:sp>
      <p:sp>
        <p:nvSpPr>
          <p:cNvPr id="20" name="Triangle 19">
            <a:extLst>
              <a:ext uri="{FF2B5EF4-FFF2-40B4-BE49-F238E27FC236}">
                <a16:creationId xmlns:a16="http://schemas.microsoft.com/office/drawing/2014/main" id="{3E931B03-E301-6D48-8377-B08DA6C95F0B}"/>
              </a:ext>
            </a:extLst>
          </p:cNvPr>
          <p:cNvSpPr/>
          <p:nvPr userDrawn="1"/>
        </p:nvSpPr>
        <p:spPr>
          <a:xfrm>
            <a:off x="10459099" y="5309445"/>
            <a:ext cx="1465933" cy="1465933"/>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1" name="Triangle 20">
            <a:extLst>
              <a:ext uri="{FF2B5EF4-FFF2-40B4-BE49-F238E27FC236}">
                <a16:creationId xmlns:a16="http://schemas.microsoft.com/office/drawing/2014/main" id="{249401AC-F116-8B4C-A1A0-CF88B63E549B}"/>
              </a:ext>
            </a:extLst>
          </p:cNvPr>
          <p:cNvSpPr/>
          <p:nvPr userDrawn="1"/>
        </p:nvSpPr>
        <p:spPr>
          <a:xfrm rot="5400000">
            <a:off x="-48606" y="3334563"/>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4" name="Picture Placeholder 3">
            <a:extLst>
              <a:ext uri="{FF2B5EF4-FFF2-40B4-BE49-F238E27FC236}">
                <a16:creationId xmlns:a16="http://schemas.microsoft.com/office/drawing/2014/main" id="{8A3226FF-244B-B540-ABAC-5C0E3DE3103C}"/>
              </a:ext>
            </a:extLst>
          </p:cNvPr>
          <p:cNvSpPr>
            <a:spLocks noGrp="1"/>
          </p:cNvSpPr>
          <p:nvPr>
            <p:ph type="pic" sz="quarter" idx="13"/>
          </p:nvPr>
        </p:nvSpPr>
        <p:spPr>
          <a:xfrm>
            <a:off x="413824" y="483782"/>
            <a:ext cx="11365992" cy="2457856"/>
          </a:xfrm>
          <a:solidFill>
            <a:schemeClr val="accent1"/>
          </a:solidFill>
        </p:spPr>
        <p:txBody>
          <a:bodyPr rtlCol="0"/>
          <a:lstStyle/>
          <a:p>
            <a:pPr rtl="0"/>
            <a:r>
              <a:rPr lang="en-GB" noProof="0"/>
              <a:t>Click icon to add picture</a:t>
            </a:r>
          </a:p>
        </p:txBody>
      </p:sp>
    </p:spTree>
    <p:extLst>
      <p:ext uri="{BB962C8B-B14F-4D97-AF65-F5344CB8AC3E}">
        <p14:creationId xmlns:p14="http://schemas.microsoft.com/office/powerpoint/2010/main" val="42764486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7418687-D621-0443-9593-F546524940B3}"/>
              </a:ext>
            </a:extLst>
          </p:cNvPr>
          <p:cNvSpPr/>
          <p:nvPr userDrawn="1"/>
        </p:nvSpPr>
        <p:spPr>
          <a:xfrm>
            <a:off x="413825" y="483781"/>
            <a:ext cx="11364350" cy="58904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 name="Content Placeholder 2"/>
          <p:cNvSpPr>
            <a:spLocks noGrp="1"/>
          </p:cNvSpPr>
          <p:nvPr>
            <p:ph idx="1"/>
          </p:nvPr>
        </p:nvSpPr>
        <p:spPr>
          <a:xfrm>
            <a:off x="932329" y="2031121"/>
            <a:ext cx="4534616" cy="3933150"/>
          </a:xfrm>
        </p:spPr>
        <p:txBody>
          <a:bodyPr rtlCol="0"/>
          <a:lstStyle>
            <a:lvl1pPr marL="342900" indent="-342900">
              <a:buClr>
                <a:schemeClr val="accent1"/>
              </a:buClr>
              <a:buFont typeface="Arial" panose="020B0604020202020204" pitchFamily="34" charset="0"/>
              <a:buChar char="•"/>
              <a:defRPr>
                <a:solidFill>
                  <a:schemeClr val="bg1"/>
                </a:solidFill>
              </a:defRPr>
            </a:lvl1pPr>
            <a:lvl2pPr marL="486918" indent="-285750">
              <a:buClr>
                <a:schemeClr val="accent1"/>
              </a:buClr>
              <a:buFont typeface="Arial" panose="020B0604020202020204" pitchFamily="34" charset="0"/>
              <a:buChar char="•"/>
              <a:defRPr>
                <a:solidFill>
                  <a:schemeClr val="bg1"/>
                </a:solidFill>
              </a:defRPr>
            </a:lvl2pPr>
            <a:lvl3pPr marL="669798" indent="-285750">
              <a:buClr>
                <a:schemeClr val="accent1"/>
              </a:buClr>
              <a:buFont typeface="Arial" panose="020B0604020202020204" pitchFamily="34" charset="0"/>
              <a:buChar char="•"/>
              <a:defRPr>
                <a:solidFill>
                  <a:schemeClr val="bg1"/>
                </a:solidFill>
              </a:defRPr>
            </a:lvl3pPr>
            <a:lvl4pPr marL="852678" indent="-285750">
              <a:buClr>
                <a:schemeClr val="accent1"/>
              </a:buClr>
              <a:buFont typeface="Arial" panose="020B0604020202020204" pitchFamily="34" charset="0"/>
              <a:buChar char="•"/>
              <a:defRPr>
                <a:solidFill>
                  <a:schemeClr val="bg1"/>
                </a:solidFill>
              </a:defRPr>
            </a:lvl4pPr>
            <a:lvl5pPr marL="1035558" indent="-285750">
              <a:buClr>
                <a:schemeClr val="accent1"/>
              </a:buClr>
              <a:buFont typeface="Arial" panose="020B0604020202020204" pitchFamily="34" charset="0"/>
              <a:buChar char="•"/>
              <a:defRPr>
                <a:solidFill>
                  <a:schemeClr val="bg1"/>
                </a:solidFill>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F49772BE-1ED2-48DD-BF2C-398520694DC0}" type="datetime1">
              <a:rPr lang="en-GB" noProof="0" smtClean="0"/>
              <a:t>30/09/2026</a:t>
            </a:fld>
            <a:endParaRPr lang="en-GB" noProof="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a:xfrm>
            <a:off x="1097279" y="6446838"/>
            <a:ext cx="6818262" cy="365125"/>
          </a:xfrm>
        </p:spPr>
        <p:txBody>
          <a:bodyPr rtlCol="0"/>
          <a:lstStyle/>
          <a:p>
            <a:pPr rtl="0"/>
            <a:endParaRPr lang="en-GB" noProof="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sp>
        <p:nvSpPr>
          <p:cNvPr id="10" name="Title 9">
            <a:extLst>
              <a:ext uri="{FF2B5EF4-FFF2-40B4-BE49-F238E27FC236}">
                <a16:creationId xmlns:a16="http://schemas.microsoft.com/office/drawing/2014/main" id="{E885CA99-382D-3E4B-9C4E-B250026EF32E}"/>
              </a:ext>
            </a:extLst>
          </p:cNvPr>
          <p:cNvSpPr>
            <a:spLocks noGrp="1"/>
          </p:cNvSpPr>
          <p:nvPr>
            <p:ph type="title"/>
          </p:nvPr>
        </p:nvSpPr>
        <p:spPr>
          <a:xfrm>
            <a:off x="932330" y="893729"/>
            <a:ext cx="4534616" cy="910492"/>
          </a:xfrm>
        </p:spPr>
        <p:txBody>
          <a:bodyPr rtlCol="0" anchor="ctr"/>
          <a:lstStyle>
            <a:lvl1pPr algn="l">
              <a:defRPr>
                <a:solidFill>
                  <a:schemeClr val="bg1"/>
                </a:solidFill>
              </a:defRPr>
            </a:lvl1pPr>
          </a:lstStyle>
          <a:p>
            <a:pPr rtl="0"/>
            <a:r>
              <a:rPr lang="en-GB" noProof="0"/>
              <a:t>Click to edit Master title style</a:t>
            </a:r>
          </a:p>
        </p:txBody>
      </p:sp>
      <p:sp>
        <p:nvSpPr>
          <p:cNvPr id="11" name="Triangle 10">
            <a:extLst>
              <a:ext uri="{FF2B5EF4-FFF2-40B4-BE49-F238E27FC236}">
                <a16:creationId xmlns:a16="http://schemas.microsoft.com/office/drawing/2014/main" id="{6FFCA020-4282-7D4F-AD59-3DEA5E91ADAB}"/>
              </a:ext>
            </a:extLst>
          </p:cNvPr>
          <p:cNvSpPr/>
          <p:nvPr userDrawn="1"/>
        </p:nvSpPr>
        <p:spPr>
          <a:xfrm>
            <a:off x="10459099" y="5309445"/>
            <a:ext cx="1465933" cy="1465933"/>
          </a:xfrm>
          <a:prstGeom prst="triangle">
            <a:avLst/>
          </a:prstGeom>
          <a:noFill/>
          <a:ln>
            <a:solidFill>
              <a:srgbClr val="C5AE7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2" name="Triangle 11">
            <a:extLst>
              <a:ext uri="{FF2B5EF4-FFF2-40B4-BE49-F238E27FC236}">
                <a16:creationId xmlns:a16="http://schemas.microsoft.com/office/drawing/2014/main" id="{653A8DFA-7BAB-7F45-AC35-E4D26BDBC78A}"/>
              </a:ext>
            </a:extLst>
          </p:cNvPr>
          <p:cNvSpPr/>
          <p:nvPr userDrawn="1"/>
        </p:nvSpPr>
        <p:spPr>
          <a:xfrm rot="5400000">
            <a:off x="-48606" y="1085137"/>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7" name="Picture Placeholder 16">
            <a:extLst>
              <a:ext uri="{FF2B5EF4-FFF2-40B4-BE49-F238E27FC236}">
                <a16:creationId xmlns:a16="http://schemas.microsoft.com/office/drawing/2014/main" id="{F5D5DA7E-149B-BB4E-918D-C5FF23087FF1}"/>
              </a:ext>
            </a:extLst>
          </p:cNvPr>
          <p:cNvSpPr>
            <a:spLocks noGrp="1"/>
          </p:cNvSpPr>
          <p:nvPr>
            <p:ph type="pic" sz="quarter" idx="13"/>
          </p:nvPr>
        </p:nvSpPr>
        <p:spPr>
          <a:xfrm>
            <a:off x="3727491" y="0"/>
            <a:ext cx="8464509" cy="6858000"/>
          </a:xfrm>
          <a:custGeom>
            <a:avLst/>
            <a:gdLst>
              <a:gd name="connsiteX0" fmla="*/ 3426278 w 8464509"/>
              <a:gd name="connsiteY0" fmla="*/ 0 h 6858000"/>
              <a:gd name="connsiteX1" fmla="*/ 3440072 w 8464509"/>
              <a:gd name="connsiteY1" fmla="*/ 37000 h 6858000"/>
              <a:gd name="connsiteX2" fmla="*/ 3440072 w 8464509"/>
              <a:gd name="connsiteY2" fmla="*/ 0 h 6858000"/>
              <a:gd name="connsiteX3" fmla="*/ 8464509 w 8464509"/>
              <a:gd name="connsiteY3" fmla="*/ 0 h 6858000"/>
              <a:gd name="connsiteX4" fmla="*/ 8464509 w 8464509"/>
              <a:gd name="connsiteY4" fmla="*/ 6858000 h 6858000"/>
              <a:gd name="connsiteX5" fmla="*/ 3440072 w 8464509"/>
              <a:gd name="connsiteY5" fmla="*/ 6858000 h 6858000"/>
              <a:gd name="connsiteX6" fmla="*/ 3440072 w 8464509"/>
              <a:gd name="connsiteY6" fmla="*/ 6839148 h 6858000"/>
              <a:gd name="connsiteX7" fmla="*/ 0 w 8464509"/>
              <a:gd name="connsiteY7" fmla="*/ 6858000 h 6858000"/>
              <a:gd name="connsiteX0" fmla="*/ 3426278 w 8464509"/>
              <a:gd name="connsiteY0" fmla="*/ 0 h 6858000"/>
              <a:gd name="connsiteX1" fmla="*/ 3440072 w 8464509"/>
              <a:gd name="connsiteY1" fmla="*/ 37000 h 6858000"/>
              <a:gd name="connsiteX2" fmla="*/ 3440072 w 8464509"/>
              <a:gd name="connsiteY2" fmla="*/ 0 h 6858000"/>
              <a:gd name="connsiteX3" fmla="*/ 8464509 w 8464509"/>
              <a:gd name="connsiteY3" fmla="*/ 0 h 6858000"/>
              <a:gd name="connsiteX4" fmla="*/ 8464509 w 8464509"/>
              <a:gd name="connsiteY4" fmla="*/ 6858000 h 6858000"/>
              <a:gd name="connsiteX5" fmla="*/ 3440072 w 8464509"/>
              <a:gd name="connsiteY5" fmla="*/ 6858000 h 6858000"/>
              <a:gd name="connsiteX6" fmla="*/ 0 w 8464509"/>
              <a:gd name="connsiteY6" fmla="*/ 6858000 h 6858000"/>
              <a:gd name="connsiteX7" fmla="*/ 3426278 w 8464509"/>
              <a:gd name="connsiteY7" fmla="*/ 0 h 6858000"/>
              <a:gd name="connsiteX0" fmla="*/ 3426278 w 8464509"/>
              <a:gd name="connsiteY0" fmla="*/ 0 h 6858000"/>
              <a:gd name="connsiteX1" fmla="*/ 3440072 w 8464509"/>
              <a:gd name="connsiteY1" fmla="*/ 37000 h 6858000"/>
              <a:gd name="connsiteX2" fmla="*/ 3440072 w 8464509"/>
              <a:gd name="connsiteY2" fmla="*/ 0 h 6858000"/>
              <a:gd name="connsiteX3" fmla="*/ 8464509 w 8464509"/>
              <a:gd name="connsiteY3" fmla="*/ 0 h 6858000"/>
              <a:gd name="connsiteX4" fmla="*/ 8464509 w 8464509"/>
              <a:gd name="connsiteY4" fmla="*/ 6858000 h 6858000"/>
              <a:gd name="connsiteX5" fmla="*/ 0 w 8464509"/>
              <a:gd name="connsiteY5" fmla="*/ 6858000 h 6858000"/>
              <a:gd name="connsiteX6" fmla="*/ 3426278 w 8464509"/>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464509" h="6858000">
                <a:moveTo>
                  <a:pt x="3426278" y="0"/>
                </a:moveTo>
                <a:lnTo>
                  <a:pt x="3440072" y="37000"/>
                </a:lnTo>
                <a:lnTo>
                  <a:pt x="3440072" y="0"/>
                </a:lnTo>
                <a:lnTo>
                  <a:pt x="8464509" y="0"/>
                </a:lnTo>
                <a:lnTo>
                  <a:pt x="8464509" y="6858000"/>
                </a:lnTo>
                <a:lnTo>
                  <a:pt x="0" y="6858000"/>
                </a:lnTo>
                <a:lnTo>
                  <a:pt x="3426278" y="0"/>
                </a:lnTo>
                <a:close/>
              </a:path>
            </a:pathLst>
          </a:custGeom>
          <a:solidFill>
            <a:schemeClr val="accent4"/>
          </a:solidFill>
        </p:spPr>
        <p:txBody>
          <a:bodyPr wrap="square" rtlCol="0">
            <a:noAutofit/>
          </a:bodyPr>
          <a:lstStyle/>
          <a:p>
            <a:pPr rtl="0"/>
            <a:r>
              <a:rPr lang="en-GB" noProof="0"/>
              <a:t>Click icon to add picture</a:t>
            </a:r>
          </a:p>
        </p:txBody>
      </p:sp>
      <p:sp>
        <p:nvSpPr>
          <p:cNvPr id="19" name="Triangle 18">
            <a:extLst>
              <a:ext uri="{FF2B5EF4-FFF2-40B4-BE49-F238E27FC236}">
                <a16:creationId xmlns:a16="http://schemas.microsoft.com/office/drawing/2014/main" id="{BEBB0DCE-DD71-FF40-B471-A617514321E6}"/>
              </a:ext>
            </a:extLst>
          </p:cNvPr>
          <p:cNvSpPr/>
          <p:nvPr userDrawn="1"/>
        </p:nvSpPr>
        <p:spPr>
          <a:xfrm rot="10800000">
            <a:off x="5869115" y="4530"/>
            <a:ext cx="911753" cy="911753"/>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Tree>
    <p:extLst>
      <p:ext uri="{BB962C8B-B14F-4D97-AF65-F5344CB8AC3E}">
        <p14:creationId xmlns:p14="http://schemas.microsoft.com/office/powerpoint/2010/main" val="8563377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_Black">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7418687-D621-0443-9593-F546524940B3}"/>
              </a:ext>
            </a:extLst>
          </p:cNvPr>
          <p:cNvSpPr/>
          <p:nvPr userDrawn="1"/>
        </p:nvSpPr>
        <p:spPr>
          <a:xfrm>
            <a:off x="413825" y="483781"/>
            <a:ext cx="11364350" cy="58904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3" name="Content Placeholder 2"/>
          <p:cNvSpPr>
            <a:spLocks noGrp="1"/>
          </p:cNvSpPr>
          <p:nvPr>
            <p:ph idx="1"/>
          </p:nvPr>
        </p:nvSpPr>
        <p:spPr>
          <a:xfrm>
            <a:off x="932329" y="2031121"/>
            <a:ext cx="10452848" cy="3933150"/>
          </a:xfrm>
        </p:spPr>
        <p:txBody>
          <a:bodyPr rtlCol="0"/>
          <a:lstStyle>
            <a:lvl1pPr marL="342900" indent="-342900">
              <a:buClr>
                <a:schemeClr val="accent1"/>
              </a:buClr>
              <a:buFont typeface="Arial" panose="020B0604020202020204" pitchFamily="34" charset="0"/>
              <a:buChar char="•"/>
              <a:defRPr>
                <a:solidFill>
                  <a:schemeClr val="bg1"/>
                </a:solidFill>
              </a:defRPr>
            </a:lvl1pPr>
            <a:lvl2pPr marL="486918" indent="-285750">
              <a:buClr>
                <a:schemeClr val="accent1"/>
              </a:buClr>
              <a:buFont typeface="Arial" panose="020B0604020202020204" pitchFamily="34" charset="0"/>
              <a:buChar char="•"/>
              <a:defRPr>
                <a:solidFill>
                  <a:schemeClr val="bg1"/>
                </a:solidFill>
              </a:defRPr>
            </a:lvl2pPr>
            <a:lvl3pPr marL="669798" indent="-285750">
              <a:buClr>
                <a:schemeClr val="accent1"/>
              </a:buClr>
              <a:buFont typeface="Arial" panose="020B0604020202020204" pitchFamily="34" charset="0"/>
              <a:buChar char="•"/>
              <a:defRPr>
                <a:solidFill>
                  <a:schemeClr val="bg1"/>
                </a:solidFill>
              </a:defRPr>
            </a:lvl3pPr>
            <a:lvl4pPr marL="852678" indent="-285750">
              <a:buClr>
                <a:schemeClr val="accent1"/>
              </a:buClr>
              <a:buFont typeface="Arial" panose="020B0604020202020204" pitchFamily="34" charset="0"/>
              <a:buChar char="•"/>
              <a:defRPr>
                <a:solidFill>
                  <a:schemeClr val="bg1"/>
                </a:solidFill>
              </a:defRPr>
            </a:lvl4pPr>
            <a:lvl5pPr marL="1035558" indent="-285750">
              <a:buClr>
                <a:schemeClr val="accent1"/>
              </a:buClr>
              <a:buFont typeface="Arial" panose="020B0604020202020204" pitchFamily="34" charset="0"/>
              <a:buChar char="•"/>
              <a:defRPr>
                <a:solidFill>
                  <a:schemeClr val="bg1"/>
                </a:solidFill>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309A422C-34A8-48C3-B52C-FAF2F54AB3AC}" type="datetime1">
              <a:rPr lang="en-GB" noProof="0" smtClean="0"/>
              <a:t>30/09/2026</a:t>
            </a:fld>
            <a:endParaRPr lang="en-GB" noProof="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endParaRPr lang="en-GB" noProof="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sp>
        <p:nvSpPr>
          <p:cNvPr id="10" name="Title 9">
            <a:extLst>
              <a:ext uri="{FF2B5EF4-FFF2-40B4-BE49-F238E27FC236}">
                <a16:creationId xmlns:a16="http://schemas.microsoft.com/office/drawing/2014/main" id="{E885CA99-382D-3E4B-9C4E-B250026EF32E}"/>
              </a:ext>
            </a:extLst>
          </p:cNvPr>
          <p:cNvSpPr>
            <a:spLocks noGrp="1"/>
          </p:cNvSpPr>
          <p:nvPr>
            <p:ph type="title"/>
          </p:nvPr>
        </p:nvSpPr>
        <p:spPr>
          <a:xfrm>
            <a:off x="932329" y="893729"/>
            <a:ext cx="10452849" cy="910492"/>
          </a:xfrm>
        </p:spPr>
        <p:txBody>
          <a:bodyPr rtlCol="0" anchor="ctr"/>
          <a:lstStyle>
            <a:lvl1pPr algn="l">
              <a:defRPr>
                <a:solidFill>
                  <a:schemeClr val="bg1"/>
                </a:solidFill>
              </a:defRPr>
            </a:lvl1pPr>
          </a:lstStyle>
          <a:p>
            <a:pPr rtl="0"/>
            <a:r>
              <a:rPr lang="en-GB" noProof="0"/>
              <a:t>Click to edit Master title style</a:t>
            </a:r>
          </a:p>
        </p:txBody>
      </p:sp>
      <p:sp>
        <p:nvSpPr>
          <p:cNvPr id="11" name="Triangle 10">
            <a:extLst>
              <a:ext uri="{FF2B5EF4-FFF2-40B4-BE49-F238E27FC236}">
                <a16:creationId xmlns:a16="http://schemas.microsoft.com/office/drawing/2014/main" id="{6FFCA020-4282-7D4F-AD59-3DEA5E91ADAB}"/>
              </a:ext>
            </a:extLst>
          </p:cNvPr>
          <p:cNvSpPr/>
          <p:nvPr userDrawn="1"/>
        </p:nvSpPr>
        <p:spPr>
          <a:xfrm>
            <a:off x="10459099" y="5309445"/>
            <a:ext cx="1465933" cy="1465933"/>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2" name="Triangle 11">
            <a:extLst>
              <a:ext uri="{FF2B5EF4-FFF2-40B4-BE49-F238E27FC236}">
                <a16:creationId xmlns:a16="http://schemas.microsoft.com/office/drawing/2014/main" id="{653A8DFA-7BAB-7F45-AC35-E4D26BDBC78A}"/>
              </a:ext>
            </a:extLst>
          </p:cNvPr>
          <p:cNvSpPr/>
          <p:nvPr userDrawn="1"/>
        </p:nvSpPr>
        <p:spPr>
          <a:xfrm rot="5400000">
            <a:off x="-48606" y="1085138"/>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Tree>
    <p:extLst>
      <p:ext uri="{BB962C8B-B14F-4D97-AF65-F5344CB8AC3E}">
        <p14:creationId xmlns:p14="http://schemas.microsoft.com/office/powerpoint/2010/main" val="7929338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Black">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7418687-D621-0443-9593-F546524940B3}"/>
              </a:ext>
            </a:extLst>
          </p:cNvPr>
          <p:cNvSpPr/>
          <p:nvPr userDrawn="1"/>
        </p:nvSpPr>
        <p:spPr>
          <a:xfrm>
            <a:off x="413825" y="483781"/>
            <a:ext cx="11364350" cy="58904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F8B7AAA2-0915-4C8B-9005-F2D966A7F799}" type="datetime1">
              <a:rPr lang="en-GB" noProof="0" smtClean="0"/>
              <a:t>30/09/2026</a:t>
            </a:fld>
            <a:endParaRPr lang="en-GB" noProof="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endParaRPr lang="en-GB" noProof="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sp>
        <p:nvSpPr>
          <p:cNvPr id="10" name="Title 9">
            <a:extLst>
              <a:ext uri="{FF2B5EF4-FFF2-40B4-BE49-F238E27FC236}">
                <a16:creationId xmlns:a16="http://schemas.microsoft.com/office/drawing/2014/main" id="{E885CA99-382D-3E4B-9C4E-B250026EF32E}"/>
              </a:ext>
            </a:extLst>
          </p:cNvPr>
          <p:cNvSpPr>
            <a:spLocks noGrp="1"/>
          </p:cNvSpPr>
          <p:nvPr>
            <p:ph type="title"/>
          </p:nvPr>
        </p:nvSpPr>
        <p:spPr>
          <a:xfrm>
            <a:off x="932329" y="893729"/>
            <a:ext cx="10452849" cy="910492"/>
          </a:xfrm>
        </p:spPr>
        <p:txBody>
          <a:bodyPr rtlCol="0" anchor="ctr"/>
          <a:lstStyle>
            <a:lvl1pPr algn="l">
              <a:defRPr>
                <a:solidFill>
                  <a:schemeClr val="bg1"/>
                </a:solidFill>
              </a:defRPr>
            </a:lvl1pPr>
          </a:lstStyle>
          <a:p>
            <a:pPr rtl="0"/>
            <a:r>
              <a:rPr lang="en-GB" noProof="0"/>
              <a:t>Click to edit Master title style</a:t>
            </a:r>
          </a:p>
        </p:txBody>
      </p:sp>
      <p:sp>
        <p:nvSpPr>
          <p:cNvPr id="11" name="Triangle 10">
            <a:extLst>
              <a:ext uri="{FF2B5EF4-FFF2-40B4-BE49-F238E27FC236}">
                <a16:creationId xmlns:a16="http://schemas.microsoft.com/office/drawing/2014/main" id="{6FFCA020-4282-7D4F-AD59-3DEA5E91ADAB}"/>
              </a:ext>
            </a:extLst>
          </p:cNvPr>
          <p:cNvSpPr/>
          <p:nvPr userDrawn="1"/>
        </p:nvSpPr>
        <p:spPr>
          <a:xfrm>
            <a:off x="10459099" y="5309445"/>
            <a:ext cx="1465933" cy="1465933"/>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2" name="Triangle 11">
            <a:extLst>
              <a:ext uri="{FF2B5EF4-FFF2-40B4-BE49-F238E27FC236}">
                <a16:creationId xmlns:a16="http://schemas.microsoft.com/office/drawing/2014/main" id="{653A8DFA-7BAB-7F45-AC35-E4D26BDBC78A}"/>
              </a:ext>
            </a:extLst>
          </p:cNvPr>
          <p:cNvSpPr/>
          <p:nvPr userDrawn="1"/>
        </p:nvSpPr>
        <p:spPr>
          <a:xfrm rot="5400000">
            <a:off x="-48606" y="1085138"/>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Tree>
    <p:extLst>
      <p:ext uri="{BB962C8B-B14F-4D97-AF65-F5344CB8AC3E}">
        <p14:creationId xmlns:p14="http://schemas.microsoft.com/office/powerpoint/2010/main" val="4207236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_Whit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7418687-D621-0443-9593-F546524940B3}"/>
              </a:ext>
            </a:extLst>
          </p:cNvPr>
          <p:cNvSpPr/>
          <p:nvPr userDrawn="1"/>
        </p:nvSpPr>
        <p:spPr>
          <a:xfrm>
            <a:off x="413825" y="483781"/>
            <a:ext cx="11364350" cy="5890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4FD50359-4064-4D6B-8B02-A096A2990EF1}" type="datetime1">
              <a:rPr lang="en-GB" noProof="0" smtClean="0"/>
              <a:t>30/09/2026</a:t>
            </a:fld>
            <a:endParaRPr lang="en-GB" noProof="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endParaRPr lang="en-GB" noProof="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sp>
        <p:nvSpPr>
          <p:cNvPr id="11" name="Triangle 10">
            <a:extLst>
              <a:ext uri="{FF2B5EF4-FFF2-40B4-BE49-F238E27FC236}">
                <a16:creationId xmlns:a16="http://schemas.microsoft.com/office/drawing/2014/main" id="{6FFCA020-4282-7D4F-AD59-3DEA5E91ADAB}"/>
              </a:ext>
            </a:extLst>
          </p:cNvPr>
          <p:cNvSpPr/>
          <p:nvPr userDrawn="1"/>
        </p:nvSpPr>
        <p:spPr>
          <a:xfrm>
            <a:off x="10459099" y="5309445"/>
            <a:ext cx="1465933" cy="1465933"/>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2" name="Triangle 11">
            <a:extLst>
              <a:ext uri="{FF2B5EF4-FFF2-40B4-BE49-F238E27FC236}">
                <a16:creationId xmlns:a16="http://schemas.microsoft.com/office/drawing/2014/main" id="{653A8DFA-7BAB-7F45-AC35-E4D26BDBC78A}"/>
              </a:ext>
            </a:extLst>
          </p:cNvPr>
          <p:cNvSpPr/>
          <p:nvPr userDrawn="1"/>
        </p:nvSpPr>
        <p:spPr>
          <a:xfrm rot="5400000">
            <a:off x="-48606" y="1085137"/>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6" name="Content Placeholder 2">
            <a:extLst>
              <a:ext uri="{FF2B5EF4-FFF2-40B4-BE49-F238E27FC236}">
                <a16:creationId xmlns:a16="http://schemas.microsoft.com/office/drawing/2014/main" id="{913F7CD6-7F0D-1C4F-AE97-8E76514EED57}"/>
              </a:ext>
            </a:extLst>
          </p:cNvPr>
          <p:cNvSpPr>
            <a:spLocks noGrp="1"/>
          </p:cNvSpPr>
          <p:nvPr>
            <p:ph idx="1"/>
          </p:nvPr>
        </p:nvSpPr>
        <p:spPr>
          <a:xfrm>
            <a:off x="932329" y="2031121"/>
            <a:ext cx="10452848" cy="3933150"/>
          </a:xfrm>
        </p:spPr>
        <p:txBody>
          <a:bodyPr rtlCol="0"/>
          <a:lstStyle>
            <a:lvl1pPr marL="342900" indent="-342900">
              <a:buClr>
                <a:schemeClr val="accent1"/>
              </a:buClr>
              <a:buFont typeface="Arial" panose="020B0604020202020204" pitchFamily="34" charset="0"/>
              <a:buChar char="•"/>
              <a:defRPr>
                <a:solidFill>
                  <a:schemeClr val="tx1"/>
                </a:solidFill>
              </a:defRPr>
            </a:lvl1pPr>
            <a:lvl2pPr marL="486918" indent="-285750">
              <a:buClr>
                <a:schemeClr val="accent1"/>
              </a:buClr>
              <a:buFont typeface="Arial" panose="020B0604020202020204" pitchFamily="34" charset="0"/>
              <a:buChar char="•"/>
              <a:defRPr>
                <a:solidFill>
                  <a:schemeClr val="tx1"/>
                </a:solidFill>
              </a:defRPr>
            </a:lvl2pPr>
            <a:lvl3pPr marL="669798" indent="-285750">
              <a:buClr>
                <a:schemeClr val="accent1"/>
              </a:buClr>
              <a:buFont typeface="Arial" panose="020B0604020202020204" pitchFamily="34" charset="0"/>
              <a:buChar char="•"/>
              <a:defRPr>
                <a:solidFill>
                  <a:schemeClr val="tx1"/>
                </a:solidFill>
              </a:defRPr>
            </a:lvl3pPr>
            <a:lvl4pPr marL="852678" indent="-285750">
              <a:buClr>
                <a:schemeClr val="accent1"/>
              </a:buClr>
              <a:buFont typeface="Arial" panose="020B0604020202020204" pitchFamily="34" charset="0"/>
              <a:buChar char="•"/>
              <a:defRPr>
                <a:solidFill>
                  <a:schemeClr val="tx1"/>
                </a:solidFill>
              </a:defRPr>
            </a:lvl4pPr>
            <a:lvl5pPr marL="1035558" indent="-285750">
              <a:buClr>
                <a:schemeClr val="accent1"/>
              </a:buClr>
              <a:buFont typeface="Arial" panose="020B0604020202020204" pitchFamily="34" charset="0"/>
              <a:buChar char="•"/>
              <a:defRPr>
                <a:solidFill>
                  <a:schemeClr val="tx1"/>
                </a:solidFill>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17" name="Title 9">
            <a:extLst>
              <a:ext uri="{FF2B5EF4-FFF2-40B4-BE49-F238E27FC236}">
                <a16:creationId xmlns:a16="http://schemas.microsoft.com/office/drawing/2014/main" id="{FC3934F6-C727-0048-AD31-76E16E779680}"/>
              </a:ext>
            </a:extLst>
          </p:cNvPr>
          <p:cNvSpPr>
            <a:spLocks noGrp="1"/>
          </p:cNvSpPr>
          <p:nvPr>
            <p:ph type="title"/>
          </p:nvPr>
        </p:nvSpPr>
        <p:spPr>
          <a:xfrm>
            <a:off x="932329" y="893729"/>
            <a:ext cx="10452849" cy="910492"/>
          </a:xfrm>
        </p:spPr>
        <p:txBody>
          <a:bodyPr rtlCol="0" anchor="ctr"/>
          <a:lstStyle>
            <a:lvl1pPr algn="l">
              <a:defRPr>
                <a:solidFill>
                  <a:schemeClr val="tx1"/>
                </a:solidFill>
              </a:defRPr>
            </a:lvl1pPr>
          </a:lstStyle>
          <a:p>
            <a:pPr rtl="0"/>
            <a:r>
              <a:rPr lang="en-GB" noProof="0"/>
              <a:t>Click to edit Master title style</a:t>
            </a:r>
          </a:p>
        </p:txBody>
      </p:sp>
    </p:spTree>
    <p:extLst>
      <p:ext uri="{BB962C8B-B14F-4D97-AF65-F5344CB8AC3E}">
        <p14:creationId xmlns:p14="http://schemas.microsoft.com/office/powerpoint/2010/main" val="3438029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_White">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97418687-D621-0443-9593-F546524940B3}"/>
              </a:ext>
            </a:extLst>
          </p:cNvPr>
          <p:cNvSpPr/>
          <p:nvPr userDrawn="1"/>
        </p:nvSpPr>
        <p:spPr>
          <a:xfrm>
            <a:off x="413825" y="483781"/>
            <a:ext cx="11364350" cy="5890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7" name="Date Placeholder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2BAD7D35-F8F8-4E62-83B2-152058749C2F}" type="datetime1">
              <a:rPr lang="en-GB" noProof="0" smtClean="0"/>
              <a:t>30/09/2026</a:t>
            </a:fld>
            <a:endParaRPr lang="en-GB" noProof="0"/>
          </a:p>
        </p:txBody>
      </p:sp>
      <p:sp>
        <p:nvSpPr>
          <p:cNvPr id="8" name="Footer Placeholder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endParaRPr lang="en-GB" noProof="0"/>
          </a:p>
        </p:txBody>
      </p:sp>
      <p:sp>
        <p:nvSpPr>
          <p:cNvPr id="9" name="Slide Number Placeholder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sp>
        <p:nvSpPr>
          <p:cNvPr id="11" name="Triangle 10">
            <a:extLst>
              <a:ext uri="{FF2B5EF4-FFF2-40B4-BE49-F238E27FC236}">
                <a16:creationId xmlns:a16="http://schemas.microsoft.com/office/drawing/2014/main" id="{6FFCA020-4282-7D4F-AD59-3DEA5E91ADAB}"/>
              </a:ext>
            </a:extLst>
          </p:cNvPr>
          <p:cNvSpPr/>
          <p:nvPr userDrawn="1"/>
        </p:nvSpPr>
        <p:spPr>
          <a:xfrm>
            <a:off x="10459099" y="5309445"/>
            <a:ext cx="1465933" cy="1465933"/>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2" name="Triangle 11">
            <a:extLst>
              <a:ext uri="{FF2B5EF4-FFF2-40B4-BE49-F238E27FC236}">
                <a16:creationId xmlns:a16="http://schemas.microsoft.com/office/drawing/2014/main" id="{653A8DFA-7BAB-7F45-AC35-E4D26BDBC78A}"/>
              </a:ext>
            </a:extLst>
          </p:cNvPr>
          <p:cNvSpPr/>
          <p:nvPr userDrawn="1"/>
        </p:nvSpPr>
        <p:spPr>
          <a:xfrm rot="5400000">
            <a:off x="-48606" y="1085137"/>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7" name="Title 9">
            <a:extLst>
              <a:ext uri="{FF2B5EF4-FFF2-40B4-BE49-F238E27FC236}">
                <a16:creationId xmlns:a16="http://schemas.microsoft.com/office/drawing/2014/main" id="{FC3934F6-C727-0048-AD31-76E16E779680}"/>
              </a:ext>
            </a:extLst>
          </p:cNvPr>
          <p:cNvSpPr>
            <a:spLocks noGrp="1"/>
          </p:cNvSpPr>
          <p:nvPr>
            <p:ph type="title"/>
          </p:nvPr>
        </p:nvSpPr>
        <p:spPr>
          <a:xfrm>
            <a:off x="932329" y="893729"/>
            <a:ext cx="10452849" cy="910492"/>
          </a:xfrm>
        </p:spPr>
        <p:txBody>
          <a:bodyPr rtlCol="0" anchor="ctr"/>
          <a:lstStyle>
            <a:lvl1pPr algn="l">
              <a:defRPr>
                <a:solidFill>
                  <a:schemeClr val="tx1"/>
                </a:solidFill>
              </a:defRPr>
            </a:lvl1pPr>
          </a:lstStyle>
          <a:p>
            <a:pPr rtl="0"/>
            <a:r>
              <a:rPr lang="en-GB" noProof="0"/>
              <a:t>Click to edit Master title style</a:t>
            </a:r>
          </a:p>
        </p:txBody>
      </p:sp>
    </p:spTree>
    <p:extLst>
      <p:ext uri="{BB962C8B-B14F-4D97-AF65-F5344CB8AC3E}">
        <p14:creationId xmlns:p14="http://schemas.microsoft.com/office/powerpoint/2010/main" val="559432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298B14A3-A5A4-2F4A-95D8-651E4818BB24}"/>
              </a:ext>
            </a:extLst>
          </p:cNvPr>
          <p:cNvSpPr/>
          <p:nvPr userDrawn="1"/>
        </p:nvSpPr>
        <p:spPr>
          <a:xfrm>
            <a:off x="413825" y="483781"/>
            <a:ext cx="11364350" cy="589043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6" name="Triangle 25">
            <a:extLst>
              <a:ext uri="{FF2B5EF4-FFF2-40B4-BE49-F238E27FC236}">
                <a16:creationId xmlns:a16="http://schemas.microsoft.com/office/drawing/2014/main" id="{FA21A50F-6662-5046-B75A-1261DC14ABFA}"/>
              </a:ext>
            </a:extLst>
          </p:cNvPr>
          <p:cNvSpPr/>
          <p:nvPr userDrawn="1"/>
        </p:nvSpPr>
        <p:spPr>
          <a:xfrm rot="5400000">
            <a:off x="-48606" y="1085137"/>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grpSp>
        <p:nvGrpSpPr>
          <p:cNvPr id="13" name="Group 12">
            <a:extLst>
              <a:ext uri="{FF2B5EF4-FFF2-40B4-BE49-F238E27FC236}">
                <a16:creationId xmlns:a16="http://schemas.microsoft.com/office/drawing/2014/main" id="{2FDC47F2-EE1F-4644-989A-72996AC94A96}"/>
              </a:ext>
            </a:extLst>
          </p:cNvPr>
          <p:cNvGrpSpPr/>
          <p:nvPr userDrawn="1"/>
        </p:nvGrpSpPr>
        <p:grpSpPr>
          <a:xfrm>
            <a:off x="401408" y="1983214"/>
            <a:ext cx="5127171" cy="979022"/>
            <a:chOff x="417597" y="1992086"/>
            <a:chExt cx="5127171" cy="979022"/>
          </a:xfrm>
        </p:grpSpPr>
        <p:sp>
          <p:nvSpPr>
            <p:cNvPr id="14" name="Rectangle 13">
              <a:extLst>
                <a:ext uri="{FF2B5EF4-FFF2-40B4-BE49-F238E27FC236}">
                  <a16:creationId xmlns:a16="http://schemas.microsoft.com/office/drawing/2014/main" id="{386ED203-5311-5B45-870D-8D058E718B91}"/>
                </a:ext>
              </a:extLst>
            </p:cNvPr>
            <p:cNvSpPr/>
            <p:nvPr/>
          </p:nvSpPr>
          <p:spPr>
            <a:xfrm>
              <a:off x="417597" y="1992086"/>
              <a:ext cx="5127171" cy="70470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2400" noProof="0"/>
            </a:p>
          </p:txBody>
        </p:sp>
        <p:sp>
          <p:nvSpPr>
            <p:cNvPr id="15" name="Triangle 14">
              <a:extLst>
                <a:ext uri="{FF2B5EF4-FFF2-40B4-BE49-F238E27FC236}">
                  <a16:creationId xmlns:a16="http://schemas.microsoft.com/office/drawing/2014/main" id="{DE2C0F56-426C-5F4D-AAFD-DF53CA60DB1F}"/>
                </a:ext>
              </a:extLst>
            </p:cNvPr>
            <p:cNvSpPr>
              <a:spLocks noChangeAspect="1"/>
            </p:cNvSpPr>
            <p:nvPr/>
          </p:nvSpPr>
          <p:spPr>
            <a:xfrm rot="10800000">
              <a:off x="2821824" y="2696788"/>
              <a:ext cx="318212" cy="27432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1400" noProof="0"/>
            </a:p>
          </p:txBody>
        </p:sp>
      </p:grpSp>
      <p:sp>
        <p:nvSpPr>
          <p:cNvPr id="3" name="Text Placeholder 2"/>
          <p:cNvSpPr>
            <a:spLocks noGrp="1"/>
          </p:cNvSpPr>
          <p:nvPr>
            <p:ph type="body" idx="1"/>
          </p:nvPr>
        </p:nvSpPr>
        <p:spPr>
          <a:xfrm>
            <a:off x="645125" y="1984781"/>
            <a:ext cx="4639736" cy="703135"/>
          </a:xfrm>
        </p:spPr>
        <p:txBody>
          <a:bodyPr lIns="91440" rIns="91440" rtlCol="0" anchor="ctr">
            <a:normAutofit/>
          </a:bodyPr>
          <a:lstStyle>
            <a:lvl1pPr marL="0" indent="0" algn="ctr">
              <a:buNone/>
              <a:defRPr sz="20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4" name="Content Placeholder 3"/>
          <p:cNvSpPr>
            <a:spLocks noGrp="1"/>
          </p:cNvSpPr>
          <p:nvPr>
            <p:ph sz="half" idx="2"/>
          </p:nvPr>
        </p:nvSpPr>
        <p:spPr>
          <a:xfrm>
            <a:off x="645125" y="3154858"/>
            <a:ext cx="4639736" cy="2870009"/>
          </a:xfrm>
        </p:spPr>
        <p:txBody>
          <a:bodyPr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2" name="Date Placeholder 1">
            <a:extLst>
              <a:ext uri="{FF2B5EF4-FFF2-40B4-BE49-F238E27FC236}">
                <a16:creationId xmlns:a16="http://schemas.microsoft.com/office/drawing/2014/main" id="{8AF8A515-AA94-45D1-9223-5C2272618D85}"/>
              </a:ext>
            </a:extLst>
          </p:cNvPr>
          <p:cNvSpPr>
            <a:spLocks noGrp="1"/>
          </p:cNvSpPr>
          <p:nvPr>
            <p:ph type="dt" sz="half" idx="10"/>
          </p:nvPr>
        </p:nvSpPr>
        <p:spPr/>
        <p:txBody>
          <a:bodyPr rtlCol="0"/>
          <a:lstStyle/>
          <a:p>
            <a:pPr rtl="0"/>
            <a:fld id="{D0B3A6FA-077F-483A-9132-CF3B2E5F67E2}" type="datetime1">
              <a:rPr lang="en-GB" noProof="0" smtClean="0"/>
              <a:t>30/09/2026</a:t>
            </a:fld>
            <a:endParaRPr lang="en-GB" noProof="0"/>
          </a:p>
        </p:txBody>
      </p:sp>
      <p:sp>
        <p:nvSpPr>
          <p:cNvPr id="11" name="Footer Placeholder 10">
            <a:extLst>
              <a:ext uri="{FF2B5EF4-FFF2-40B4-BE49-F238E27FC236}">
                <a16:creationId xmlns:a16="http://schemas.microsoft.com/office/drawing/2014/main" id="{D052F5BC-98E0-4D60-AD67-9547738B7DD4}"/>
              </a:ext>
            </a:extLst>
          </p:cNvPr>
          <p:cNvSpPr>
            <a:spLocks noGrp="1"/>
          </p:cNvSpPr>
          <p:nvPr>
            <p:ph type="ftr" sz="quarter" idx="11"/>
          </p:nvPr>
        </p:nvSpPr>
        <p:spPr>
          <a:xfrm>
            <a:off x="1097279" y="6446838"/>
            <a:ext cx="6818262" cy="365125"/>
          </a:xfrm>
        </p:spPr>
        <p:txBody>
          <a:bodyPr rtlCol="0"/>
          <a:lstStyle/>
          <a:p>
            <a:pPr rtl="0"/>
            <a:endParaRPr lang="en-GB" noProof="0"/>
          </a:p>
        </p:txBody>
      </p:sp>
      <p:sp>
        <p:nvSpPr>
          <p:cNvPr id="12" name="Slide Number Placeholder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grpSp>
        <p:nvGrpSpPr>
          <p:cNvPr id="19" name="Group 18">
            <a:extLst>
              <a:ext uri="{FF2B5EF4-FFF2-40B4-BE49-F238E27FC236}">
                <a16:creationId xmlns:a16="http://schemas.microsoft.com/office/drawing/2014/main" id="{0EC9B82D-42A0-2549-AF1A-BB955578D14E}"/>
              </a:ext>
            </a:extLst>
          </p:cNvPr>
          <p:cNvGrpSpPr/>
          <p:nvPr userDrawn="1"/>
        </p:nvGrpSpPr>
        <p:grpSpPr>
          <a:xfrm>
            <a:off x="6663674" y="1983214"/>
            <a:ext cx="5127171" cy="979022"/>
            <a:chOff x="417597" y="1992086"/>
            <a:chExt cx="5127171" cy="979022"/>
          </a:xfrm>
        </p:grpSpPr>
        <p:sp>
          <p:nvSpPr>
            <p:cNvPr id="20" name="Rectangle 19">
              <a:extLst>
                <a:ext uri="{FF2B5EF4-FFF2-40B4-BE49-F238E27FC236}">
                  <a16:creationId xmlns:a16="http://schemas.microsoft.com/office/drawing/2014/main" id="{6F986011-7709-A448-BC93-37507571BAF8}"/>
                </a:ext>
              </a:extLst>
            </p:cNvPr>
            <p:cNvSpPr/>
            <p:nvPr/>
          </p:nvSpPr>
          <p:spPr>
            <a:xfrm>
              <a:off x="417597" y="1992086"/>
              <a:ext cx="5127171" cy="70470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2400" noProof="0"/>
            </a:p>
          </p:txBody>
        </p:sp>
        <p:sp>
          <p:nvSpPr>
            <p:cNvPr id="21" name="Triangle 20">
              <a:extLst>
                <a:ext uri="{FF2B5EF4-FFF2-40B4-BE49-F238E27FC236}">
                  <a16:creationId xmlns:a16="http://schemas.microsoft.com/office/drawing/2014/main" id="{97EFE62B-D2C4-6147-8593-BDB17D7FB781}"/>
                </a:ext>
              </a:extLst>
            </p:cNvPr>
            <p:cNvSpPr>
              <a:spLocks noChangeAspect="1"/>
            </p:cNvSpPr>
            <p:nvPr/>
          </p:nvSpPr>
          <p:spPr>
            <a:xfrm rot="10800000">
              <a:off x="2822076" y="2696788"/>
              <a:ext cx="318212" cy="274320"/>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sz="1400" noProof="0"/>
            </a:p>
          </p:txBody>
        </p:sp>
      </p:grpSp>
      <p:sp>
        <p:nvSpPr>
          <p:cNvPr id="22" name="Text Placeholder 2">
            <a:extLst>
              <a:ext uri="{FF2B5EF4-FFF2-40B4-BE49-F238E27FC236}">
                <a16:creationId xmlns:a16="http://schemas.microsoft.com/office/drawing/2014/main" id="{A343E295-0EB5-2B45-8B07-FB33A0D549D9}"/>
              </a:ext>
            </a:extLst>
          </p:cNvPr>
          <p:cNvSpPr>
            <a:spLocks noGrp="1"/>
          </p:cNvSpPr>
          <p:nvPr>
            <p:ph type="body" idx="13"/>
          </p:nvPr>
        </p:nvSpPr>
        <p:spPr>
          <a:xfrm>
            <a:off x="6907391" y="1984781"/>
            <a:ext cx="4639736" cy="703135"/>
          </a:xfrm>
        </p:spPr>
        <p:txBody>
          <a:bodyPr lIns="91440" rIns="91440" rtlCol="0" anchor="ctr">
            <a:normAutofit/>
          </a:bodyPr>
          <a:lstStyle>
            <a:lvl1pPr marL="0" indent="0" algn="ctr">
              <a:buNone/>
              <a:defRPr sz="2000" b="0" cap="all"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23" name="Content Placeholder 3">
            <a:extLst>
              <a:ext uri="{FF2B5EF4-FFF2-40B4-BE49-F238E27FC236}">
                <a16:creationId xmlns:a16="http://schemas.microsoft.com/office/drawing/2014/main" id="{86411A82-4B2C-2345-940D-003FAE95661B}"/>
              </a:ext>
            </a:extLst>
          </p:cNvPr>
          <p:cNvSpPr>
            <a:spLocks noGrp="1"/>
          </p:cNvSpPr>
          <p:nvPr>
            <p:ph sz="half" idx="14"/>
          </p:nvPr>
        </p:nvSpPr>
        <p:spPr>
          <a:xfrm>
            <a:off x="6907391" y="3154858"/>
            <a:ext cx="4639736" cy="2870009"/>
          </a:xfrm>
        </p:spPr>
        <p:txBody>
          <a:bodyPr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cxnSp>
        <p:nvCxnSpPr>
          <p:cNvPr id="9" name="Straight Connector 8">
            <a:extLst>
              <a:ext uri="{FF2B5EF4-FFF2-40B4-BE49-F238E27FC236}">
                <a16:creationId xmlns:a16="http://schemas.microsoft.com/office/drawing/2014/main" id="{E81638DF-1560-0147-9FCE-648610243627}"/>
              </a:ext>
            </a:extLst>
          </p:cNvPr>
          <p:cNvCxnSpPr/>
          <p:nvPr userDrawn="1"/>
        </p:nvCxnSpPr>
        <p:spPr>
          <a:xfrm>
            <a:off x="6096000" y="2055833"/>
            <a:ext cx="0" cy="3813262"/>
          </a:xfrm>
          <a:prstGeom prst="line">
            <a:avLst/>
          </a:prstGeom>
          <a:ln>
            <a:prstDash val="lgDash"/>
          </a:ln>
        </p:spPr>
        <p:style>
          <a:lnRef idx="1">
            <a:schemeClr val="accent1"/>
          </a:lnRef>
          <a:fillRef idx="0">
            <a:schemeClr val="accent1"/>
          </a:fillRef>
          <a:effectRef idx="0">
            <a:schemeClr val="accent1"/>
          </a:effectRef>
          <a:fontRef idx="minor">
            <a:schemeClr val="tx1"/>
          </a:fontRef>
        </p:style>
      </p:cxnSp>
      <p:sp>
        <p:nvSpPr>
          <p:cNvPr id="27" name="Title 9">
            <a:extLst>
              <a:ext uri="{FF2B5EF4-FFF2-40B4-BE49-F238E27FC236}">
                <a16:creationId xmlns:a16="http://schemas.microsoft.com/office/drawing/2014/main" id="{6500C466-2C7C-0F41-ADF8-F36158F8BCB7}"/>
              </a:ext>
            </a:extLst>
          </p:cNvPr>
          <p:cNvSpPr>
            <a:spLocks noGrp="1"/>
          </p:cNvSpPr>
          <p:nvPr>
            <p:ph type="title"/>
          </p:nvPr>
        </p:nvSpPr>
        <p:spPr>
          <a:xfrm>
            <a:off x="932330" y="893729"/>
            <a:ext cx="10205573" cy="910492"/>
          </a:xfrm>
        </p:spPr>
        <p:txBody>
          <a:bodyPr rtlCol="0" anchor="ctr"/>
          <a:lstStyle>
            <a:lvl1pPr algn="l">
              <a:defRPr>
                <a:solidFill>
                  <a:schemeClr val="tx1"/>
                </a:solidFill>
              </a:defRPr>
            </a:lvl1pPr>
          </a:lstStyle>
          <a:p>
            <a:pPr rtl="0"/>
            <a:r>
              <a:rPr lang="en-GB" noProof="0"/>
              <a:t>Click to edit Master title style</a:t>
            </a:r>
          </a:p>
        </p:txBody>
      </p:sp>
    </p:spTree>
    <p:extLst>
      <p:ext uri="{BB962C8B-B14F-4D97-AF65-F5344CB8AC3E}">
        <p14:creationId xmlns:p14="http://schemas.microsoft.com/office/powerpoint/2010/main" val="29034731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rtlCol="0"/>
          <a:lstStyle/>
          <a:p>
            <a:pPr rtl="0"/>
            <a:fld id="{263E33E3-8327-4A19-95E5-9C257DC57909}" type="datetime1">
              <a:rPr lang="en-GB" noProof="0" smtClean="0"/>
              <a:t>30/09/2026</a:t>
            </a:fld>
            <a:endParaRPr lang="en-GB" noProof="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rtlCol="0"/>
          <a:lstStyle/>
          <a:p>
            <a:pPr rtl="0"/>
            <a:endParaRPr lang="en-GB" noProof="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sp>
        <p:nvSpPr>
          <p:cNvPr id="5" name="Rectangle 4">
            <a:extLst>
              <a:ext uri="{FF2B5EF4-FFF2-40B4-BE49-F238E27FC236}">
                <a16:creationId xmlns:a16="http://schemas.microsoft.com/office/drawing/2014/main" id="{95E5791F-3F71-BF44-BA4E-0B7D386184DC}"/>
              </a:ext>
            </a:extLst>
          </p:cNvPr>
          <p:cNvSpPr/>
          <p:nvPr userDrawn="1"/>
        </p:nvSpPr>
        <p:spPr>
          <a:xfrm>
            <a:off x="0" y="467833"/>
            <a:ext cx="11729822" cy="589043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7" name="Triangle 6">
            <a:extLst>
              <a:ext uri="{FF2B5EF4-FFF2-40B4-BE49-F238E27FC236}">
                <a16:creationId xmlns:a16="http://schemas.microsoft.com/office/drawing/2014/main" id="{19AE2E01-52D8-994A-80AC-622260011952}"/>
              </a:ext>
            </a:extLst>
          </p:cNvPr>
          <p:cNvSpPr/>
          <p:nvPr userDrawn="1"/>
        </p:nvSpPr>
        <p:spPr>
          <a:xfrm>
            <a:off x="1915754" y="3684257"/>
            <a:ext cx="3112470" cy="3112470"/>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8" name="Triangle 7">
            <a:extLst>
              <a:ext uri="{FF2B5EF4-FFF2-40B4-BE49-F238E27FC236}">
                <a16:creationId xmlns:a16="http://schemas.microsoft.com/office/drawing/2014/main" id="{B8F16C36-FC88-9044-8303-4AAB2C148BA5}"/>
              </a:ext>
            </a:extLst>
          </p:cNvPr>
          <p:cNvSpPr/>
          <p:nvPr userDrawn="1"/>
        </p:nvSpPr>
        <p:spPr>
          <a:xfrm>
            <a:off x="4668946" y="522786"/>
            <a:ext cx="718556" cy="718556"/>
          </a:xfrm>
          <a:prstGeom prst="triangle">
            <a:avLst/>
          </a:prstGeom>
          <a:pattFill prst="dkHorz">
            <a:fgClr>
              <a:schemeClr val="accent1"/>
            </a:fgClr>
            <a:bgClr>
              <a:schemeClr val="tx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5" name="Picture Placeholder 14">
            <a:extLst>
              <a:ext uri="{FF2B5EF4-FFF2-40B4-BE49-F238E27FC236}">
                <a16:creationId xmlns:a16="http://schemas.microsoft.com/office/drawing/2014/main" id="{7DA0D001-BFE9-164E-A088-53FE53ABF519}"/>
              </a:ext>
            </a:extLst>
          </p:cNvPr>
          <p:cNvSpPr>
            <a:spLocks noGrp="1"/>
          </p:cNvSpPr>
          <p:nvPr>
            <p:ph type="pic" sz="quarter" idx="13"/>
          </p:nvPr>
        </p:nvSpPr>
        <p:spPr>
          <a:xfrm>
            <a:off x="-1" y="0"/>
            <a:ext cx="5123378" cy="6864485"/>
          </a:xfrm>
          <a:custGeom>
            <a:avLst/>
            <a:gdLst>
              <a:gd name="connsiteX0" fmla="*/ 1602021 w 6096000"/>
              <a:gd name="connsiteY0" fmla="*/ 0 h 6858000"/>
              <a:gd name="connsiteX1" fmla="*/ 6096000 w 6096000"/>
              <a:gd name="connsiteY1" fmla="*/ 0 h 6858000"/>
              <a:gd name="connsiteX2" fmla="*/ 1612869 w 6096000"/>
              <a:gd name="connsiteY2" fmla="*/ 6841445 h 6858000"/>
              <a:gd name="connsiteX3" fmla="*/ 1612869 w 6096000"/>
              <a:gd name="connsiteY3" fmla="*/ 6858000 h 6858000"/>
              <a:gd name="connsiteX4" fmla="*/ 0 w 6096000"/>
              <a:gd name="connsiteY4" fmla="*/ 6858000 h 6858000"/>
              <a:gd name="connsiteX5" fmla="*/ 0 w 6096000"/>
              <a:gd name="connsiteY5" fmla="*/ 0 h 6858000"/>
              <a:gd name="connsiteX6" fmla="*/ 1602021 w 6096000"/>
              <a:gd name="connsiteY6" fmla="*/ 0 h 6858000"/>
              <a:gd name="connsiteX0" fmla="*/ 1602021 w 6096000"/>
              <a:gd name="connsiteY0" fmla="*/ 0 h 6858000"/>
              <a:gd name="connsiteX1" fmla="*/ 6096000 w 6096000"/>
              <a:gd name="connsiteY1" fmla="*/ 0 h 6858000"/>
              <a:gd name="connsiteX2" fmla="*/ 2014112 w 6096000"/>
              <a:gd name="connsiteY2" fmla="*/ 6857657 h 6858000"/>
              <a:gd name="connsiteX3" fmla="*/ 1612869 w 6096000"/>
              <a:gd name="connsiteY3" fmla="*/ 6858000 h 6858000"/>
              <a:gd name="connsiteX4" fmla="*/ 0 w 6096000"/>
              <a:gd name="connsiteY4" fmla="*/ 6858000 h 6858000"/>
              <a:gd name="connsiteX5" fmla="*/ 0 w 6096000"/>
              <a:gd name="connsiteY5" fmla="*/ 0 h 6858000"/>
              <a:gd name="connsiteX6" fmla="*/ 1602021 w 6096000"/>
              <a:gd name="connsiteY6" fmla="*/ 0 h 6858000"/>
              <a:gd name="connsiteX0" fmla="*/ 1602021 w 6096000"/>
              <a:gd name="connsiteY0" fmla="*/ 0 h 6864485"/>
              <a:gd name="connsiteX1" fmla="*/ 6096000 w 6096000"/>
              <a:gd name="connsiteY1" fmla="*/ 0 h 6864485"/>
              <a:gd name="connsiteX2" fmla="*/ 2014112 w 6096000"/>
              <a:gd name="connsiteY2" fmla="*/ 6857657 h 6864485"/>
              <a:gd name="connsiteX3" fmla="*/ 2033403 w 6096000"/>
              <a:gd name="connsiteY3" fmla="*/ 6864485 h 6864485"/>
              <a:gd name="connsiteX4" fmla="*/ 0 w 6096000"/>
              <a:gd name="connsiteY4" fmla="*/ 6858000 h 6864485"/>
              <a:gd name="connsiteX5" fmla="*/ 0 w 6096000"/>
              <a:gd name="connsiteY5" fmla="*/ 0 h 6864485"/>
              <a:gd name="connsiteX6" fmla="*/ 1602021 w 6096000"/>
              <a:gd name="connsiteY6" fmla="*/ 0 h 6864485"/>
              <a:gd name="connsiteX0" fmla="*/ 1602021 w 6096000"/>
              <a:gd name="connsiteY0" fmla="*/ 0 h 6864485"/>
              <a:gd name="connsiteX1" fmla="*/ 6096000 w 6096000"/>
              <a:gd name="connsiteY1" fmla="*/ 0 h 6864485"/>
              <a:gd name="connsiteX2" fmla="*/ 2014112 w 6096000"/>
              <a:gd name="connsiteY2" fmla="*/ 6857657 h 6864485"/>
              <a:gd name="connsiteX3" fmla="*/ 2002538 w 6096000"/>
              <a:gd name="connsiteY3" fmla="*/ 6864485 h 6864485"/>
              <a:gd name="connsiteX4" fmla="*/ 0 w 6096000"/>
              <a:gd name="connsiteY4" fmla="*/ 6858000 h 6864485"/>
              <a:gd name="connsiteX5" fmla="*/ 0 w 6096000"/>
              <a:gd name="connsiteY5" fmla="*/ 0 h 6864485"/>
              <a:gd name="connsiteX6" fmla="*/ 1602021 w 6096000"/>
              <a:gd name="connsiteY6" fmla="*/ 0 h 68644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6000" h="6864485">
                <a:moveTo>
                  <a:pt x="1602021" y="0"/>
                </a:moveTo>
                <a:lnTo>
                  <a:pt x="6096000" y="0"/>
                </a:lnTo>
                <a:lnTo>
                  <a:pt x="2014112" y="6857657"/>
                </a:lnTo>
                <a:lnTo>
                  <a:pt x="2002538" y="6864485"/>
                </a:lnTo>
                <a:lnTo>
                  <a:pt x="0" y="6858000"/>
                </a:lnTo>
                <a:lnTo>
                  <a:pt x="0" y="0"/>
                </a:lnTo>
                <a:lnTo>
                  <a:pt x="1602021" y="0"/>
                </a:lnTo>
                <a:close/>
              </a:path>
            </a:pathLst>
          </a:custGeom>
          <a:solidFill>
            <a:schemeClr val="accent1"/>
          </a:solidFill>
        </p:spPr>
        <p:txBody>
          <a:bodyPr wrap="square" rtlCol="0">
            <a:noAutofit/>
          </a:bodyPr>
          <a:lstStyle/>
          <a:p>
            <a:pPr rtl="0"/>
            <a:r>
              <a:rPr lang="en-GB" noProof="0"/>
              <a:t>Click icon to add picture</a:t>
            </a:r>
          </a:p>
        </p:txBody>
      </p:sp>
      <p:sp>
        <p:nvSpPr>
          <p:cNvPr id="16" name="Title 1">
            <a:extLst>
              <a:ext uri="{FF2B5EF4-FFF2-40B4-BE49-F238E27FC236}">
                <a16:creationId xmlns:a16="http://schemas.microsoft.com/office/drawing/2014/main" id="{810C3D4C-012F-184D-B7D5-E89B7B9A726E}"/>
              </a:ext>
            </a:extLst>
          </p:cNvPr>
          <p:cNvSpPr>
            <a:spLocks noGrp="1"/>
          </p:cNvSpPr>
          <p:nvPr>
            <p:ph type="title" hasCustomPrompt="1"/>
          </p:nvPr>
        </p:nvSpPr>
        <p:spPr>
          <a:xfrm>
            <a:off x="4506410" y="2679259"/>
            <a:ext cx="2988860" cy="1395208"/>
          </a:xfrm>
        </p:spPr>
        <p:txBody>
          <a:bodyPr lIns="0" rtlCol="0" anchor="ctr">
            <a:normAutofit/>
          </a:bodyPr>
          <a:lstStyle>
            <a:lvl1pPr algn="ctr">
              <a:defRPr sz="3600">
                <a:solidFill>
                  <a:schemeClr val="bg1"/>
                </a:solidFill>
              </a:defRPr>
            </a:lvl1pPr>
          </a:lstStyle>
          <a:p>
            <a:pPr rtl="0"/>
            <a:r>
              <a:rPr lang="en-GB" noProof="0"/>
              <a:t>TITLE GOES HERE</a:t>
            </a:r>
          </a:p>
        </p:txBody>
      </p:sp>
      <p:sp>
        <p:nvSpPr>
          <p:cNvPr id="17" name="Text Placeholder 11">
            <a:extLst>
              <a:ext uri="{FF2B5EF4-FFF2-40B4-BE49-F238E27FC236}">
                <a16:creationId xmlns:a16="http://schemas.microsoft.com/office/drawing/2014/main" id="{D16862ED-2F5E-FE49-AB49-49CEC0EA332A}"/>
              </a:ext>
            </a:extLst>
          </p:cNvPr>
          <p:cNvSpPr>
            <a:spLocks noGrp="1"/>
          </p:cNvSpPr>
          <p:nvPr>
            <p:ph type="body" sz="quarter" idx="14" hasCustomPrompt="1"/>
          </p:nvPr>
        </p:nvSpPr>
        <p:spPr>
          <a:xfrm>
            <a:off x="8218426" y="793580"/>
            <a:ext cx="3304279" cy="5270839"/>
          </a:xfrm>
        </p:spPr>
        <p:txBody>
          <a:bodyPr lIns="0" rtlCol="0" anchor="ctr">
            <a:normAutofit/>
          </a:bodyPr>
          <a:lstStyle>
            <a:lvl1pPr marL="285750" indent="-285750">
              <a:lnSpc>
                <a:spcPct val="100000"/>
              </a:lnSpc>
              <a:spcBef>
                <a:spcPts val="0"/>
              </a:spcBef>
              <a:spcAft>
                <a:spcPts val="1500"/>
              </a:spcAft>
              <a:buClr>
                <a:schemeClr val="accent1"/>
              </a:buClr>
              <a:buFont typeface="Arial" panose="020B0604020202020204" pitchFamily="34" charset="0"/>
              <a:buChar char="•"/>
              <a:defRPr sz="1600" spc="0">
                <a:solidFill>
                  <a:schemeClr val="bg1"/>
                </a:solidFill>
              </a:defRPr>
            </a:lvl1pPr>
            <a:lvl2pPr>
              <a:lnSpc>
                <a:spcPct val="150000"/>
              </a:lnSpc>
              <a:defRPr sz="1200" spc="0">
                <a:solidFill>
                  <a:schemeClr val="tx2"/>
                </a:solidFill>
              </a:defRPr>
            </a:lvl2pPr>
            <a:lvl3pPr>
              <a:lnSpc>
                <a:spcPct val="150000"/>
              </a:lnSpc>
              <a:defRPr sz="1200" spc="0">
                <a:solidFill>
                  <a:schemeClr val="tx2"/>
                </a:solidFill>
              </a:defRPr>
            </a:lvl3pPr>
            <a:lvl4pPr>
              <a:lnSpc>
                <a:spcPct val="150000"/>
              </a:lnSpc>
              <a:defRPr sz="1200" spc="0">
                <a:solidFill>
                  <a:schemeClr val="tx2"/>
                </a:solidFill>
              </a:defRPr>
            </a:lvl4pPr>
            <a:lvl5pPr>
              <a:lnSpc>
                <a:spcPct val="150000"/>
              </a:lnSpc>
              <a:defRPr sz="1200" spc="0">
                <a:solidFill>
                  <a:schemeClr val="tx2"/>
                </a:solidFill>
              </a:defRPr>
            </a:lvl5pPr>
          </a:lstStyle>
          <a:p>
            <a:pPr lvl="0" rtl="0"/>
            <a:r>
              <a:rPr lang="en-GB" noProof="0"/>
              <a:t>Text goes here</a:t>
            </a:r>
          </a:p>
        </p:txBody>
      </p:sp>
    </p:spTree>
    <p:extLst>
      <p:ext uri="{BB962C8B-B14F-4D97-AF65-F5344CB8AC3E}">
        <p14:creationId xmlns:p14="http://schemas.microsoft.com/office/powerpoint/2010/main" val="41598255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with imag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rtlCol="0"/>
          <a:lstStyle/>
          <a:p>
            <a:pPr rtl="0"/>
            <a:fld id="{4C6AA8F6-734A-412E-B73E-4AD89BEDDA7D}" type="datetime1">
              <a:rPr lang="en-GB" noProof="0" smtClean="0"/>
              <a:t>30/09/2026</a:t>
            </a:fld>
            <a:endParaRPr lang="en-GB" noProof="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rtlCol="0"/>
          <a:lstStyle/>
          <a:p>
            <a:pPr rtl="0"/>
            <a:endParaRPr lang="en-GB" noProof="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sp>
        <p:nvSpPr>
          <p:cNvPr id="5" name="Rectangle 4">
            <a:extLst>
              <a:ext uri="{FF2B5EF4-FFF2-40B4-BE49-F238E27FC236}">
                <a16:creationId xmlns:a16="http://schemas.microsoft.com/office/drawing/2014/main" id="{E872A5F6-5449-2840-B48F-2AA85FE272A3}"/>
              </a:ext>
            </a:extLst>
          </p:cNvPr>
          <p:cNvSpPr/>
          <p:nvPr userDrawn="1"/>
        </p:nvSpPr>
        <p:spPr>
          <a:xfrm>
            <a:off x="0" y="0"/>
            <a:ext cx="3502598"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6" name="Triangle 5">
            <a:extLst>
              <a:ext uri="{FF2B5EF4-FFF2-40B4-BE49-F238E27FC236}">
                <a16:creationId xmlns:a16="http://schemas.microsoft.com/office/drawing/2014/main" id="{2B3A8339-6DA4-E549-AEA2-9512C53F064F}"/>
              </a:ext>
            </a:extLst>
          </p:cNvPr>
          <p:cNvSpPr/>
          <p:nvPr userDrawn="1"/>
        </p:nvSpPr>
        <p:spPr>
          <a:xfrm>
            <a:off x="3591475" y="5273069"/>
            <a:ext cx="1486666" cy="1486666"/>
          </a:xfrm>
          <a:prstGeom prst="triangle">
            <a:avLst/>
          </a:prstGeom>
          <a:pattFill prst="lgGrid">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7" name="Triangle 6">
            <a:extLst>
              <a:ext uri="{FF2B5EF4-FFF2-40B4-BE49-F238E27FC236}">
                <a16:creationId xmlns:a16="http://schemas.microsoft.com/office/drawing/2014/main" id="{752EA775-82B0-BA48-8CA2-7A09D72EC958}"/>
              </a:ext>
            </a:extLst>
          </p:cNvPr>
          <p:cNvSpPr/>
          <p:nvPr userDrawn="1"/>
        </p:nvSpPr>
        <p:spPr>
          <a:xfrm>
            <a:off x="76559" y="597553"/>
            <a:ext cx="562863" cy="562863"/>
          </a:xfrm>
          <a:prstGeom prst="triangle">
            <a:avLst/>
          </a:prstGeom>
          <a:pattFill prst="ltVert">
            <a:fgClr>
              <a:schemeClr val="accent1"/>
            </a:fgClr>
            <a:bgClr>
              <a:schemeClr val="tx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8" name="Triangle 7">
            <a:extLst>
              <a:ext uri="{FF2B5EF4-FFF2-40B4-BE49-F238E27FC236}">
                <a16:creationId xmlns:a16="http://schemas.microsoft.com/office/drawing/2014/main" id="{2C6B50B5-10C1-4A40-9531-4F8DC16892F8}"/>
              </a:ext>
            </a:extLst>
          </p:cNvPr>
          <p:cNvSpPr/>
          <p:nvPr userDrawn="1"/>
        </p:nvSpPr>
        <p:spPr>
          <a:xfrm>
            <a:off x="357990" y="3814571"/>
            <a:ext cx="2960808" cy="2960808"/>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26" name="Picture Placeholder 25">
            <a:extLst>
              <a:ext uri="{FF2B5EF4-FFF2-40B4-BE49-F238E27FC236}">
                <a16:creationId xmlns:a16="http://schemas.microsoft.com/office/drawing/2014/main" id="{CAF18EC0-3F9F-6449-A2B2-A792B70BEA6E}"/>
              </a:ext>
            </a:extLst>
          </p:cNvPr>
          <p:cNvSpPr>
            <a:spLocks noGrp="1"/>
          </p:cNvSpPr>
          <p:nvPr>
            <p:ph type="pic" sz="quarter" idx="13"/>
          </p:nvPr>
        </p:nvSpPr>
        <p:spPr>
          <a:xfrm flipH="1">
            <a:off x="444819" y="597553"/>
            <a:ext cx="6063915" cy="6063915"/>
          </a:xfrm>
          <a:custGeom>
            <a:avLst/>
            <a:gdLst>
              <a:gd name="connsiteX0" fmla="*/ 0 w 6063915"/>
              <a:gd name="connsiteY0" fmla="*/ 0 h 6063915"/>
              <a:gd name="connsiteX1" fmla="*/ 6063915 w 6063915"/>
              <a:gd name="connsiteY1" fmla="*/ 0 h 6063915"/>
              <a:gd name="connsiteX2" fmla="*/ 3031957 w 6063915"/>
              <a:gd name="connsiteY2" fmla="*/ 6063915 h 6063915"/>
            </a:gdLst>
            <a:ahLst/>
            <a:cxnLst>
              <a:cxn ang="0">
                <a:pos x="connsiteX0" y="connsiteY0"/>
              </a:cxn>
              <a:cxn ang="0">
                <a:pos x="connsiteX1" y="connsiteY1"/>
              </a:cxn>
              <a:cxn ang="0">
                <a:pos x="connsiteX2" y="connsiteY2"/>
              </a:cxn>
            </a:cxnLst>
            <a:rect l="l" t="t" r="r" b="b"/>
            <a:pathLst>
              <a:path w="6063915" h="6063915">
                <a:moveTo>
                  <a:pt x="0" y="0"/>
                </a:moveTo>
                <a:lnTo>
                  <a:pt x="6063915" y="0"/>
                </a:lnTo>
                <a:lnTo>
                  <a:pt x="3031957" y="6063915"/>
                </a:lnTo>
                <a:close/>
              </a:path>
            </a:pathLst>
          </a:custGeom>
          <a:solidFill>
            <a:schemeClr val="accent1"/>
          </a:solidFill>
        </p:spPr>
        <p:txBody>
          <a:bodyPr wrap="square" rtlCol="0">
            <a:noAutofit/>
          </a:bodyPr>
          <a:lstStyle/>
          <a:p>
            <a:pPr rtl="0"/>
            <a:r>
              <a:rPr lang="en-GB" noProof="0"/>
              <a:t>Click icon to add picture</a:t>
            </a:r>
          </a:p>
        </p:txBody>
      </p:sp>
      <p:sp>
        <p:nvSpPr>
          <p:cNvPr id="28" name="Title 1">
            <a:extLst>
              <a:ext uri="{FF2B5EF4-FFF2-40B4-BE49-F238E27FC236}">
                <a16:creationId xmlns:a16="http://schemas.microsoft.com/office/drawing/2014/main" id="{68357860-E91C-1745-A5D1-921689BF47AE}"/>
              </a:ext>
            </a:extLst>
          </p:cNvPr>
          <p:cNvSpPr>
            <a:spLocks noGrp="1"/>
          </p:cNvSpPr>
          <p:nvPr>
            <p:ph type="title" hasCustomPrompt="1"/>
          </p:nvPr>
        </p:nvSpPr>
        <p:spPr>
          <a:xfrm>
            <a:off x="6876994" y="1535397"/>
            <a:ext cx="4845068" cy="1858617"/>
          </a:xfrm>
        </p:spPr>
        <p:txBody>
          <a:bodyPr rtlCol="0" anchor="b">
            <a:normAutofit/>
          </a:bodyPr>
          <a:lstStyle>
            <a:lvl1pPr algn="l">
              <a:defRPr sz="4800" i="0">
                <a:solidFill>
                  <a:schemeClr val="tx1">
                    <a:lumMod val="85000"/>
                    <a:lumOff val="15000"/>
                  </a:schemeClr>
                </a:solidFill>
                <a:latin typeface="+mj-lt"/>
              </a:defRPr>
            </a:lvl1pPr>
          </a:lstStyle>
          <a:p>
            <a:pPr rtl="0"/>
            <a:r>
              <a:rPr lang="en-GB" noProof="0"/>
              <a:t>Title Goes Here</a:t>
            </a:r>
          </a:p>
        </p:txBody>
      </p:sp>
      <p:sp>
        <p:nvSpPr>
          <p:cNvPr id="29" name="Content Placeholder 2">
            <a:extLst>
              <a:ext uri="{FF2B5EF4-FFF2-40B4-BE49-F238E27FC236}">
                <a16:creationId xmlns:a16="http://schemas.microsoft.com/office/drawing/2014/main" id="{094A3FA1-7F3F-2D41-ABE1-512FA9FC4843}"/>
              </a:ext>
            </a:extLst>
          </p:cNvPr>
          <p:cNvSpPr>
            <a:spLocks noGrp="1"/>
          </p:cNvSpPr>
          <p:nvPr>
            <p:ph idx="1"/>
          </p:nvPr>
        </p:nvSpPr>
        <p:spPr>
          <a:xfrm>
            <a:off x="6876996" y="3401899"/>
            <a:ext cx="4845066" cy="2107095"/>
          </a:xfrm>
        </p:spPr>
        <p:txBody>
          <a:bodyPr rtlCol="0"/>
          <a:lstStyle>
            <a:lvl1pPr marL="182880" indent="-182880" algn="l">
              <a:buClr>
                <a:srgbClr val="C5AE76"/>
              </a:buClr>
              <a:buFont typeface="Arial" panose="020B0604020202020204" pitchFamily="34" charset="0"/>
              <a:buChar char="•"/>
              <a:defRPr>
                <a:latin typeface="+mj-lt"/>
              </a:defRPr>
            </a:lvl1pPr>
            <a:lvl2pPr marL="384048" indent="-182880" algn="l">
              <a:buClr>
                <a:srgbClr val="C5AE76"/>
              </a:buClr>
              <a:buFont typeface="Arial" panose="020B0604020202020204" pitchFamily="34" charset="0"/>
              <a:buChar char="•"/>
              <a:defRPr>
                <a:latin typeface="+mj-lt"/>
              </a:defRPr>
            </a:lvl2pPr>
            <a:lvl3pPr marL="566928" indent="-182880" algn="l">
              <a:buClr>
                <a:srgbClr val="C5AE76"/>
              </a:buClr>
              <a:buFont typeface="Arial" panose="020B0604020202020204" pitchFamily="34" charset="0"/>
              <a:buChar char="•"/>
              <a:defRPr>
                <a:latin typeface="+mj-lt"/>
              </a:defRPr>
            </a:lvl3pPr>
            <a:lvl4pPr marL="749808" indent="-182880" algn="l">
              <a:buClr>
                <a:srgbClr val="C5AE76"/>
              </a:buClr>
              <a:buFont typeface="Arial" panose="020B0604020202020204" pitchFamily="34" charset="0"/>
              <a:buChar char="•"/>
              <a:defRPr>
                <a:latin typeface="+mj-lt"/>
              </a:defRPr>
            </a:lvl4pPr>
            <a:lvl5pPr marL="932688" indent="-182880" algn="l">
              <a:buClr>
                <a:srgbClr val="C5AE76"/>
              </a:buClr>
              <a:buFont typeface="Arial" panose="020B0604020202020204" pitchFamily="34" charset="0"/>
              <a:buChar char="•"/>
              <a:defRPr>
                <a:latin typeface="+mj-lt"/>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Tree>
    <p:extLst>
      <p:ext uri="{BB962C8B-B14F-4D97-AF65-F5344CB8AC3E}">
        <p14:creationId xmlns:p14="http://schemas.microsoft.com/office/powerpoint/2010/main" val="4979857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Narrow Title and Content with Imag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rtlCol="0"/>
          <a:lstStyle/>
          <a:p>
            <a:pPr rtl="0"/>
            <a:fld id="{C6118EE1-7C8A-4C12-B6A5-25DB48C84E06}" type="datetime1">
              <a:rPr lang="en-GB" noProof="0" smtClean="0"/>
              <a:t>30/09/2026</a:t>
            </a:fld>
            <a:endParaRPr lang="en-GB" noProof="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rtlCol="0"/>
          <a:lstStyle/>
          <a:p>
            <a:pPr rtl="0"/>
            <a:endParaRPr lang="en-GB" noProof="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sp>
        <p:nvSpPr>
          <p:cNvPr id="5" name="Rectangle 3">
            <a:extLst>
              <a:ext uri="{FF2B5EF4-FFF2-40B4-BE49-F238E27FC236}">
                <a16:creationId xmlns:a16="http://schemas.microsoft.com/office/drawing/2014/main" id="{B4D4881A-F72E-2D4F-BC41-5D2839D87000}"/>
              </a:ext>
            </a:extLst>
          </p:cNvPr>
          <p:cNvSpPr/>
          <p:nvPr userDrawn="1"/>
        </p:nvSpPr>
        <p:spPr>
          <a:xfrm>
            <a:off x="4997302" y="0"/>
            <a:ext cx="7194698" cy="6879265"/>
          </a:xfrm>
          <a:custGeom>
            <a:avLst/>
            <a:gdLst>
              <a:gd name="connsiteX0" fmla="*/ 0 w 5004391"/>
              <a:gd name="connsiteY0" fmla="*/ 0 h 6858000"/>
              <a:gd name="connsiteX1" fmla="*/ 5004391 w 5004391"/>
              <a:gd name="connsiteY1" fmla="*/ 0 h 6858000"/>
              <a:gd name="connsiteX2" fmla="*/ 5004391 w 5004391"/>
              <a:gd name="connsiteY2" fmla="*/ 6858000 h 6858000"/>
              <a:gd name="connsiteX3" fmla="*/ 0 w 5004391"/>
              <a:gd name="connsiteY3" fmla="*/ 6858000 h 6858000"/>
              <a:gd name="connsiteX4" fmla="*/ 0 w 5004391"/>
              <a:gd name="connsiteY4" fmla="*/ 0 h 6858000"/>
              <a:gd name="connsiteX0" fmla="*/ 1424763 w 5004391"/>
              <a:gd name="connsiteY0" fmla="*/ 0 h 6858000"/>
              <a:gd name="connsiteX1" fmla="*/ 5004391 w 5004391"/>
              <a:gd name="connsiteY1" fmla="*/ 0 h 6858000"/>
              <a:gd name="connsiteX2" fmla="*/ 5004391 w 5004391"/>
              <a:gd name="connsiteY2" fmla="*/ 6858000 h 6858000"/>
              <a:gd name="connsiteX3" fmla="*/ 0 w 5004391"/>
              <a:gd name="connsiteY3" fmla="*/ 6858000 h 6858000"/>
              <a:gd name="connsiteX4" fmla="*/ 1424763 w 5004391"/>
              <a:gd name="connsiteY4" fmla="*/ 0 h 6858000"/>
              <a:gd name="connsiteX0" fmla="*/ 1275907 w 5004391"/>
              <a:gd name="connsiteY0" fmla="*/ 21265 h 6858000"/>
              <a:gd name="connsiteX1" fmla="*/ 5004391 w 5004391"/>
              <a:gd name="connsiteY1" fmla="*/ 0 h 6858000"/>
              <a:gd name="connsiteX2" fmla="*/ 5004391 w 5004391"/>
              <a:gd name="connsiteY2" fmla="*/ 6858000 h 6858000"/>
              <a:gd name="connsiteX3" fmla="*/ 0 w 5004391"/>
              <a:gd name="connsiteY3" fmla="*/ 6858000 h 6858000"/>
              <a:gd name="connsiteX4" fmla="*/ 1275907 w 5004391"/>
              <a:gd name="connsiteY4" fmla="*/ 21265 h 6858000"/>
              <a:gd name="connsiteX0" fmla="*/ 3466214 w 7194698"/>
              <a:gd name="connsiteY0" fmla="*/ 21265 h 6879265"/>
              <a:gd name="connsiteX1" fmla="*/ 7194698 w 7194698"/>
              <a:gd name="connsiteY1" fmla="*/ 0 h 6879265"/>
              <a:gd name="connsiteX2" fmla="*/ 7194698 w 7194698"/>
              <a:gd name="connsiteY2" fmla="*/ 6858000 h 6879265"/>
              <a:gd name="connsiteX3" fmla="*/ 0 w 7194698"/>
              <a:gd name="connsiteY3" fmla="*/ 6879265 h 6879265"/>
              <a:gd name="connsiteX4" fmla="*/ 3466214 w 7194698"/>
              <a:gd name="connsiteY4" fmla="*/ 21265 h 68792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94698" h="6879265">
                <a:moveTo>
                  <a:pt x="3466214" y="21265"/>
                </a:moveTo>
                <a:lnTo>
                  <a:pt x="7194698" y="0"/>
                </a:lnTo>
                <a:lnTo>
                  <a:pt x="7194698" y="6858000"/>
                </a:lnTo>
                <a:lnTo>
                  <a:pt x="0" y="6879265"/>
                </a:lnTo>
                <a:lnTo>
                  <a:pt x="3466214" y="21265"/>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6" name="Triangle 5">
            <a:extLst>
              <a:ext uri="{FF2B5EF4-FFF2-40B4-BE49-F238E27FC236}">
                <a16:creationId xmlns:a16="http://schemas.microsoft.com/office/drawing/2014/main" id="{214CA4B6-21BC-234A-9FAD-E362D7F194C4}"/>
              </a:ext>
            </a:extLst>
          </p:cNvPr>
          <p:cNvSpPr/>
          <p:nvPr userDrawn="1"/>
        </p:nvSpPr>
        <p:spPr>
          <a:xfrm>
            <a:off x="2571311" y="3814571"/>
            <a:ext cx="2960808" cy="2960808"/>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7" name="Triangle 6">
            <a:extLst>
              <a:ext uri="{FF2B5EF4-FFF2-40B4-BE49-F238E27FC236}">
                <a16:creationId xmlns:a16="http://schemas.microsoft.com/office/drawing/2014/main" id="{815F04B4-E3C0-0845-8DEC-98C63E21B466}"/>
              </a:ext>
            </a:extLst>
          </p:cNvPr>
          <p:cNvSpPr/>
          <p:nvPr userDrawn="1"/>
        </p:nvSpPr>
        <p:spPr>
          <a:xfrm rot="10800000">
            <a:off x="2277396" y="3814571"/>
            <a:ext cx="1360968" cy="1360968"/>
          </a:xfrm>
          <a:prstGeom prst="triangle">
            <a:avLst/>
          </a:prstGeom>
          <a:pattFill prst="dkHorz">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8" name="Picture Placeholder 7">
            <a:extLst>
              <a:ext uri="{FF2B5EF4-FFF2-40B4-BE49-F238E27FC236}">
                <a16:creationId xmlns:a16="http://schemas.microsoft.com/office/drawing/2014/main" id="{6850A90A-EBB3-314C-9D98-A4220E2739EA}"/>
              </a:ext>
            </a:extLst>
          </p:cNvPr>
          <p:cNvSpPr>
            <a:spLocks noGrp="1"/>
          </p:cNvSpPr>
          <p:nvPr>
            <p:ph type="pic" sz="quarter" idx="13"/>
          </p:nvPr>
        </p:nvSpPr>
        <p:spPr>
          <a:xfrm flipH="1">
            <a:off x="2569281" y="330912"/>
            <a:ext cx="6217440" cy="6217440"/>
          </a:xfrm>
          <a:custGeom>
            <a:avLst/>
            <a:gdLst>
              <a:gd name="connsiteX0" fmla="*/ 0 w 6063915"/>
              <a:gd name="connsiteY0" fmla="*/ 0 h 6063915"/>
              <a:gd name="connsiteX1" fmla="*/ 6063915 w 6063915"/>
              <a:gd name="connsiteY1" fmla="*/ 0 h 6063915"/>
              <a:gd name="connsiteX2" fmla="*/ 3031957 w 6063915"/>
              <a:gd name="connsiteY2" fmla="*/ 6063915 h 6063915"/>
            </a:gdLst>
            <a:ahLst/>
            <a:cxnLst>
              <a:cxn ang="0">
                <a:pos x="connsiteX0" y="connsiteY0"/>
              </a:cxn>
              <a:cxn ang="0">
                <a:pos x="connsiteX1" y="connsiteY1"/>
              </a:cxn>
              <a:cxn ang="0">
                <a:pos x="connsiteX2" y="connsiteY2"/>
              </a:cxn>
            </a:cxnLst>
            <a:rect l="l" t="t" r="r" b="b"/>
            <a:pathLst>
              <a:path w="6063915" h="6063915">
                <a:moveTo>
                  <a:pt x="0" y="0"/>
                </a:moveTo>
                <a:lnTo>
                  <a:pt x="6063915" y="0"/>
                </a:lnTo>
                <a:lnTo>
                  <a:pt x="3031957" y="6063915"/>
                </a:lnTo>
                <a:close/>
              </a:path>
            </a:pathLst>
          </a:custGeom>
          <a:solidFill>
            <a:schemeClr val="accent1"/>
          </a:solidFill>
        </p:spPr>
        <p:txBody>
          <a:bodyPr wrap="square" rtlCol="0">
            <a:noAutofit/>
          </a:bodyPr>
          <a:lstStyle/>
          <a:p>
            <a:pPr rtl="0"/>
            <a:r>
              <a:rPr lang="en-GB" noProof="0"/>
              <a:t>Click icon to add picture</a:t>
            </a:r>
          </a:p>
        </p:txBody>
      </p:sp>
      <p:sp>
        <p:nvSpPr>
          <p:cNvPr id="9" name="Title 1">
            <a:extLst>
              <a:ext uri="{FF2B5EF4-FFF2-40B4-BE49-F238E27FC236}">
                <a16:creationId xmlns:a16="http://schemas.microsoft.com/office/drawing/2014/main" id="{D3001923-8460-C64B-A54B-3221B8A6B8C3}"/>
              </a:ext>
            </a:extLst>
          </p:cNvPr>
          <p:cNvSpPr>
            <a:spLocks noGrp="1"/>
          </p:cNvSpPr>
          <p:nvPr>
            <p:ph type="title" hasCustomPrompt="1"/>
          </p:nvPr>
        </p:nvSpPr>
        <p:spPr>
          <a:xfrm>
            <a:off x="7958108" y="1957888"/>
            <a:ext cx="3815484" cy="1858617"/>
          </a:xfrm>
        </p:spPr>
        <p:txBody>
          <a:bodyPr rtlCol="0" anchor="b">
            <a:normAutofit/>
          </a:bodyPr>
          <a:lstStyle>
            <a:lvl1pPr algn="ctr">
              <a:defRPr sz="4800" i="0">
                <a:solidFill>
                  <a:schemeClr val="bg1"/>
                </a:solidFill>
                <a:latin typeface="+mj-lt"/>
              </a:defRPr>
            </a:lvl1pPr>
          </a:lstStyle>
          <a:p>
            <a:pPr rtl="0"/>
            <a:r>
              <a:rPr lang="en-GB" noProof="0"/>
              <a:t>Title Goes Here</a:t>
            </a:r>
          </a:p>
        </p:txBody>
      </p:sp>
      <p:sp>
        <p:nvSpPr>
          <p:cNvPr id="10" name="Content Placeholder 2">
            <a:extLst>
              <a:ext uri="{FF2B5EF4-FFF2-40B4-BE49-F238E27FC236}">
                <a16:creationId xmlns:a16="http://schemas.microsoft.com/office/drawing/2014/main" id="{9E64A275-2629-244A-A66F-FC140850C6DA}"/>
              </a:ext>
            </a:extLst>
          </p:cNvPr>
          <p:cNvSpPr>
            <a:spLocks noGrp="1"/>
          </p:cNvSpPr>
          <p:nvPr>
            <p:ph idx="1"/>
          </p:nvPr>
        </p:nvSpPr>
        <p:spPr>
          <a:xfrm>
            <a:off x="7958110" y="3824390"/>
            <a:ext cx="3815482" cy="2107095"/>
          </a:xfrm>
        </p:spPr>
        <p:txBody>
          <a:bodyPr rtlCol="0"/>
          <a:lstStyle>
            <a:lvl1pPr marL="182880" indent="-182880" algn="ctr">
              <a:buClr>
                <a:srgbClr val="C5AE76"/>
              </a:buClr>
              <a:buFont typeface="Arial" panose="020B0604020202020204" pitchFamily="34" charset="0"/>
              <a:buChar char="•"/>
              <a:defRPr>
                <a:solidFill>
                  <a:schemeClr val="bg1"/>
                </a:solidFill>
                <a:latin typeface="+mj-lt"/>
              </a:defRPr>
            </a:lvl1pPr>
            <a:lvl2pPr marL="384048" indent="-182880" algn="ctr">
              <a:buClr>
                <a:srgbClr val="C5AE76"/>
              </a:buClr>
              <a:buFont typeface="Arial" panose="020B0604020202020204" pitchFamily="34" charset="0"/>
              <a:buChar char="•"/>
              <a:defRPr>
                <a:solidFill>
                  <a:schemeClr val="bg1"/>
                </a:solidFill>
                <a:latin typeface="+mj-lt"/>
              </a:defRPr>
            </a:lvl2pPr>
            <a:lvl3pPr marL="566928" indent="-182880" algn="ctr">
              <a:buClr>
                <a:srgbClr val="C5AE76"/>
              </a:buClr>
              <a:buFont typeface="Arial" panose="020B0604020202020204" pitchFamily="34" charset="0"/>
              <a:buChar char="•"/>
              <a:defRPr>
                <a:solidFill>
                  <a:schemeClr val="bg1"/>
                </a:solidFill>
                <a:latin typeface="+mj-lt"/>
              </a:defRPr>
            </a:lvl3pPr>
            <a:lvl4pPr marL="749808" indent="-182880" algn="ctr">
              <a:buClr>
                <a:srgbClr val="C5AE76"/>
              </a:buClr>
              <a:buFont typeface="Arial" panose="020B0604020202020204" pitchFamily="34" charset="0"/>
              <a:buChar char="•"/>
              <a:defRPr>
                <a:solidFill>
                  <a:schemeClr val="bg1"/>
                </a:solidFill>
                <a:latin typeface="+mj-lt"/>
              </a:defRPr>
            </a:lvl4pPr>
            <a:lvl5pPr marL="932688" indent="-182880" algn="ctr">
              <a:buClr>
                <a:srgbClr val="C5AE76"/>
              </a:buClr>
              <a:buFont typeface="Arial" panose="020B0604020202020204" pitchFamily="34" charset="0"/>
              <a:buChar char="•"/>
              <a:defRPr>
                <a:solidFill>
                  <a:schemeClr val="bg1"/>
                </a:solidFill>
                <a:latin typeface="+mj-lt"/>
              </a:defRPr>
            </a:lvl5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12" name="Triangle 11">
            <a:extLst>
              <a:ext uri="{FF2B5EF4-FFF2-40B4-BE49-F238E27FC236}">
                <a16:creationId xmlns:a16="http://schemas.microsoft.com/office/drawing/2014/main" id="{520102B5-5695-C743-B30E-C92897B48D89}"/>
              </a:ext>
            </a:extLst>
          </p:cNvPr>
          <p:cNvSpPr/>
          <p:nvPr userDrawn="1"/>
        </p:nvSpPr>
        <p:spPr>
          <a:xfrm rot="16200000">
            <a:off x="11604063" y="3162897"/>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Tree>
    <p:extLst>
      <p:ext uri="{BB962C8B-B14F-4D97-AF65-F5344CB8AC3E}">
        <p14:creationId xmlns:p14="http://schemas.microsoft.com/office/powerpoint/2010/main" val="4642201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with Narrow Content with Image">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rtlCol="0"/>
          <a:lstStyle/>
          <a:p>
            <a:pPr rtl="0"/>
            <a:fld id="{8789D2EE-DBFC-498F-A4FA-B59D09AF2CD6}" type="datetime1">
              <a:rPr lang="en-GB" noProof="0" smtClean="0"/>
              <a:t>30/09/2026</a:t>
            </a:fld>
            <a:endParaRPr lang="en-GB" noProof="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rtlCol="0"/>
          <a:lstStyle/>
          <a:p>
            <a:pPr rtl="0"/>
            <a:endParaRPr lang="en-GB" noProof="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sp>
        <p:nvSpPr>
          <p:cNvPr id="5" name="Rectangle 4">
            <a:extLst>
              <a:ext uri="{FF2B5EF4-FFF2-40B4-BE49-F238E27FC236}">
                <a16:creationId xmlns:a16="http://schemas.microsoft.com/office/drawing/2014/main" id="{BB0D84E6-6DEA-1D4E-92C3-A360785A027B}"/>
              </a:ext>
            </a:extLst>
          </p:cNvPr>
          <p:cNvSpPr/>
          <p:nvPr userDrawn="1"/>
        </p:nvSpPr>
        <p:spPr>
          <a:xfrm>
            <a:off x="0" y="1730829"/>
            <a:ext cx="8229600" cy="34779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6" name="Triangle 5">
            <a:extLst>
              <a:ext uri="{FF2B5EF4-FFF2-40B4-BE49-F238E27FC236}">
                <a16:creationId xmlns:a16="http://schemas.microsoft.com/office/drawing/2014/main" id="{C28500E9-800B-C94A-B6F9-F73D37B2D301}"/>
              </a:ext>
            </a:extLst>
          </p:cNvPr>
          <p:cNvSpPr/>
          <p:nvPr userDrawn="1"/>
        </p:nvSpPr>
        <p:spPr>
          <a:xfrm rot="10800000">
            <a:off x="8749091" y="0"/>
            <a:ext cx="3442907" cy="3112470"/>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7" name="Triangle 6">
            <a:extLst>
              <a:ext uri="{FF2B5EF4-FFF2-40B4-BE49-F238E27FC236}">
                <a16:creationId xmlns:a16="http://schemas.microsoft.com/office/drawing/2014/main" id="{1EAD70A4-7AF0-7E4D-ABBC-34DD61D7B01E}"/>
              </a:ext>
            </a:extLst>
          </p:cNvPr>
          <p:cNvSpPr/>
          <p:nvPr userDrawn="1"/>
        </p:nvSpPr>
        <p:spPr>
          <a:xfrm rot="10800000">
            <a:off x="3727215" y="5551712"/>
            <a:ext cx="1424687" cy="1306288"/>
          </a:xfrm>
          <a:prstGeom prst="triangle">
            <a:avLst/>
          </a:prstGeom>
          <a:pattFill prst="lgGrid">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8" name="Title 9">
            <a:extLst>
              <a:ext uri="{FF2B5EF4-FFF2-40B4-BE49-F238E27FC236}">
                <a16:creationId xmlns:a16="http://schemas.microsoft.com/office/drawing/2014/main" id="{14C43A8B-650C-3B4B-9F8C-592CE9F269FB}"/>
              </a:ext>
            </a:extLst>
          </p:cNvPr>
          <p:cNvSpPr>
            <a:spLocks noGrp="1"/>
          </p:cNvSpPr>
          <p:nvPr>
            <p:ph type="title"/>
          </p:nvPr>
        </p:nvSpPr>
        <p:spPr>
          <a:xfrm>
            <a:off x="868625" y="2464270"/>
            <a:ext cx="5227376" cy="727700"/>
          </a:xfrm>
        </p:spPr>
        <p:txBody>
          <a:bodyPr rtlCol="0" anchor="t"/>
          <a:lstStyle>
            <a:lvl1pPr>
              <a:defRPr>
                <a:solidFill>
                  <a:schemeClr val="bg1"/>
                </a:solidFill>
              </a:defRPr>
            </a:lvl1pPr>
          </a:lstStyle>
          <a:p>
            <a:pPr rtl="0"/>
            <a:r>
              <a:rPr lang="en-GB" noProof="0"/>
              <a:t>Click to edit Master title style</a:t>
            </a:r>
          </a:p>
        </p:txBody>
      </p:sp>
      <p:sp>
        <p:nvSpPr>
          <p:cNvPr id="9" name="Text Placeholder 2">
            <a:extLst>
              <a:ext uri="{FF2B5EF4-FFF2-40B4-BE49-F238E27FC236}">
                <a16:creationId xmlns:a16="http://schemas.microsoft.com/office/drawing/2014/main" id="{0345C704-9538-984E-8D14-D6AEC9A4C42E}"/>
              </a:ext>
            </a:extLst>
          </p:cNvPr>
          <p:cNvSpPr>
            <a:spLocks noGrp="1"/>
          </p:cNvSpPr>
          <p:nvPr>
            <p:ph type="body" idx="1" hasCustomPrompt="1"/>
          </p:nvPr>
        </p:nvSpPr>
        <p:spPr>
          <a:xfrm>
            <a:off x="868623" y="3265903"/>
            <a:ext cx="5227377" cy="1642386"/>
          </a:xfrm>
        </p:spPr>
        <p:txBody>
          <a:bodyPr lIns="91440" rIns="91440" rtlCol="0" anchor="t">
            <a:normAutofit/>
          </a:bodyPr>
          <a:lstStyle>
            <a:lvl1pPr marL="0" indent="0">
              <a:buNone/>
              <a:defRPr sz="2000" b="0" cap="none"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13" name="Picture Placeholder 11">
            <a:extLst>
              <a:ext uri="{FF2B5EF4-FFF2-40B4-BE49-F238E27FC236}">
                <a16:creationId xmlns:a16="http://schemas.microsoft.com/office/drawing/2014/main" id="{647B5AD0-4AD4-9843-9C08-DEF894490A97}"/>
              </a:ext>
            </a:extLst>
          </p:cNvPr>
          <p:cNvSpPr>
            <a:spLocks noGrp="1"/>
          </p:cNvSpPr>
          <p:nvPr>
            <p:ph type="pic" sz="quarter" idx="13"/>
          </p:nvPr>
        </p:nvSpPr>
        <p:spPr>
          <a:xfrm flipH="1">
            <a:off x="4593262" y="0"/>
            <a:ext cx="7598736" cy="6858000"/>
          </a:xfrm>
          <a:prstGeom prst="triangle">
            <a:avLst/>
          </a:prstGeom>
          <a:solidFill>
            <a:schemeClr val="accent1"/>
          </a:solidFill>
        </p:spPr>
        <p:txBody>
          <a:bodyPr rtlCol="0"/>
          <a:lstStyle/>
          <a:p>
            <a:pPr rtl="0"/>
            <a:r>
              <a:rPr lang="en-GB" noProof="0"/>
              <a:t>Click icon to add picture</a:t>
            </a:r>
          </a:p>
        </p:txBody>
      </p:sp>
      <p:sp>
        <p:nvSpPr>
          <p:cNvPr id="14" name="Triangle 13">
            <a:extLst>
              <a:ext uri="{FF2B5EF4-FFF2-40B4-BE49-F238E27FC236}">
                <a16:creationId xmlns:a16="http://schemas.microsoft.com/office/drawing/2014/main" id="{8795BE2D-99B1-FE49-84B1-C41E44A8AC0B}"/>
              </a:ext>
            </a:extLst>
          </p:cNvPr>
          <p:cNvSpPr/>
          <p:nvPr userDrawn="1"/>
        </p:nvSpPr>
        <p:spPr>
          <a:xfrm rot="5400000">
            <a:off x="-48606" y="2524533"/>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rtl="0"/>
            <a:endParaRPr lang="en-GB" noProof="0"/>
          </a:p>
        </p:txBody>
      </p:sp>
    </p:spTree>
    <p:extLst>
      <p:ext uri="{BB962C8B-B14F-4D97-AF65-F5344CB8AC3E}">
        <p14:creationId xmlns:p14="http://schemas.microsoft.com/office/powerpoint/2010/main" val="34031557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Quote with Image and Author Name">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34F14FD9-9995-BE48-8C0E-B1454B9F231E}"/>
              </a:ext>
            </a:extLst>
          </p:cNvPr>
          <p:cNvSpPr>
            <a:spLocks noGrp="1"/>
          </p:cNvSpPr>
          <p:nvPr>
            <p:ph type="pic" sz="quarter" idx="13"/>
          </p:nvPr>
        </p:nvSpPr>
        <p:spPr>
          <a:xfrm>
            <a:off x="4576012" y="0"/>
            <a:ext cx="7598735" cy="6858000"/>
          </a:xfrm>
          <a:custGeom>
            <a:avLst/>
            <a:gdLst>
              <a:gd name="connsiteX0" fmla="*/ 0 w 7598735"/>
              <a:gd name="connsiteY0" fmla="*/ 0 h 6858000"/>
              <a:gd name="connsiteX1" fmla="*/ 7598735 w 7598735"/>
              <a:gd name="connsiteY1" fmla="*/ 0 h 6858000"/>
              <a:gd name="connsiteX2" fmla="*/ 7598735 w 7598735"/>
              <a:gd name="connsiteY2" fmla="*/ 6858000 h 6858000"/>
              <a:gd name="connsiteX3" fmla="*/ 0 w 7598735"/>
              <a:gd name="connsiteY3" fmla="*/ 6858000 h 6858000"/>
              <a:gd name="connsiteX4" fmla="*/ 0 w 7598735"/>
              <a:gd name="connsiteY4" fmla="*/ 6378840 h 6858000"/>
              <a:gd name="connsiteX5" fmla="*/ 140333 w 7598735"/>
              <a:gd name="connsiteY5" fmla="*/ 6379536 h 6858000"/>
              <a:gd name="connsiteX6" fmla="*/ 3074919 w 7598735"/>
              <a:gd name="connsiteY6" fmla="*/ 489098 h 6858000"/>
              <a:gd name="connsiteX7" fmla="*/ 0 w 7598735"/>
              <a:gd name="connsiteY7" fmla="*/ 480044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98735" h="6858000">
                <a:moveTo>
                  <a:pt x="0" y="0"/>
                </a:moveTo>
                <a:lnTo>
                  <a:pt x="7598735" y="0"/>
                </a:lnTo>
                <a:lnTo>
                  <a:pt x="7598735" y="6858000"/>
                </a:lnTo>
                <a:lnTo>
                  <a:pt x="0" y="6858000"/>
                </a:lnTo>
                <a:lnTo>
                  <a:pt x="0" y="6378840"/>
                </a:lnTo>
                <a:lnTo>
                  <a:pt x="140333" y="6379536"/>
                </a:lnTo>
                <a:lnTo>
                  <a:pt x="3074919" y="489098"/>
                </a:lnTo>
                <a:lnTo>
                  <a:pt x="0" y="480044"/>
                </a:lnTo>
                <a:close/>
              </a:path>
            </a:pathLst>
          </a:custGeom>
          <a:solidFill>
            <a:schemeClr val="accent1"/>
          </a:solidFill>
        </p:spPr>
        <p:txBody>
          <a:bodyPr wrap="square" rtlCol="0">
            <a:noAutofit/>
          </a:bodyPr>
          <a:lstStyle/>
          <a:p>
            <a:pPr rtl="0"/>
            <a:r>
              <a:rPr lang="en-GB" noProof="0"/>
              <a:t>Click icon to add picture</a:t>
            </a:r>
          </a:p>
        </p:txBody>
      </p:sp>
      <p:sp>
        <p:nvSpPr>
          <p:cNvPr id="15" name="Freeform 14">
            <a:extLst>
              <a:ext uri="{FF2B5EF4-FFF2-40B4-BE49-F238E27FC236}">
                <a16:creationId xmlns:a16="http://schemas.microsoft.com/office/drawing/2014/main" id="{BFAE6FFB-F37C-7040-87B6-654B2F44CE7A}"/>
              </a:ext>
            </a:extLst>
          </p:cNvPr>
          <p:cNvSpPr/>
          <p:nvPr userDrawn="1"/>
        </p:nvSpPr>
        <p:spPr>
          <a:xfrm>
            <a:off x="413825" y="463261"/>
            <a:ext cx="7347125" cy="5911703"/>
          </a:xfrm>
          <a:custGeom>
            <a:avLst/>
            <a:gdLst>
              <a:gd name="connsiteX0" fmla="*/ 125507 w 7347125"/>
              <a:gd name="connsiteY0" fmla="*/ 0 h 5911703"/>
              <a:gd name="connsiteX1" fmla="*/ 7347125 w 7347125"/>
              <a:gd name="connsiteY1" fmla="*/ 21265 h 5911703"/>
              <a:gd name="connsiteX2" fmla="*/ 4412539 w 7347125"/>
              <a:gd name="connsiteY2" fmla="*/ 5911703 h 5911703"/>
              <a:gd name="connsiteX3" fmla="*/ 1007798 w 7347125"/>
              <a:gd name="connsiteY3" fmla="*/ 5894815 h 5911703"/>
              <a:gd name="connsiteX4" fmla="*/ 1007798 w 7347125"/>
              <a:gd name="connsiteY4" fmla="*/ 5901070 h 5911703"/>
              <a:gd name="connsiteX5" fmla="*/ 0 w 7347125"/>
              <a:gd name="connsiteY5" fmla="*/ 5901070 h 5911703"/>
              <a:gd name="connsiteX6" fmla="*/ 0 w 7347125"/>
              <a:gd name="connsiteY6" fmla="*/ 10632 h 5911703"/>
              <a:gd name="connsiteX7" fmla="*/ 125507 w 7347125"/>
              <a:gd name="connsiteY7" fmla="*/ 10632 h 59117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47125" h="5911703">
                <a:moveTo>
                  <a:pt x="125507" y="0"/>
                </a:moveTo>
                <a:lnTo>
                  <a:pt x="7347125" y="21265"/>
                </a:lnTo>
                <a:lnTo>
                  <a:pt x="4412539" y="5911703"/>
                </a:lnTo>
                <a:lnTo>
                  <a:pt x="1007798" y="5894815"/>
                </a:lnTo>
                <a:lnTo>
                  <a:pt x="1007798" y="5901070"/>
                </a:lnTo>
                <a:lnTo>
                  <a:pt x="0" y="5901070"/>
                </a:lnTo>
                <a:lnTo>
                  <a:pt x="0" y="10632"/>
                </a:lnTo>
                <a:lnTo>
                  <a:pt x="125507" y="10632"/>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rtl="0"/>
            <a:endParaRPr lang="en-GB" noProof="0"/>
          </a:p>
        </p:txBody>
      </p:sp>
      <p:sp>
        <p:nvSpPr>
          <p:cNvPr id="2" name="Date Placeholder 1">
            <a:extLst>
              <a:ext uri="{FF2B5EF4-FFF2-40B4-BE49-F238E27FC236}">
                <a16:creationId xmlns:a16="http://schemas.microsoft.com/office/drawing/2014/main" id="{94E9223F-721F-47BF-9FD5-0F8D12FF0DE1}"/>
              </a:ext>
            </a:extLst>
          </p:cNvPr>
          <p:cNvSpPr>
            <a:spLocks noGrp="1"/>
          </p:cNvSpPr>
          <p:nvPr>
            <p:ph type="dt" sz="half" idx="10"/>
          </p:nvPr>
        </p:nvSpPr>
        <p:spPr/>
        <p:txBody>
          <a:bodyPr rtlCol="0"/>
          <a:lstStyle/>
          <a:p>
            <a:pPr rtl="0"/>
            <a:fld id="{BAB69109-6D49-40BB-8002-72D9A30CEE69}" type="datetime1">
              <a:rPr lang="en-GB" noProof="0" smtClean="0"/>
              <a:t>30/09/2026</a:t>
            </a:fld>
            <a:endParaRPr lang="en-GB" noProof="0"/>
          </a:p>
        </p:txBody>
      </p:sp>
      <p:sp>
        <p:nvSpPr>
          <p:cNvPr id="3" name="Footer Placeholder 2">
            <a:extLst>
              <a:ext uri="{FF2B5EF4-FFF2-40B4-BE49-F238E27FC236}">
                <a16:creationId xmlns:a16="http://schemas.microsoft.com/office/drawing/2014/main" id="{05915714-6BBA-4593-8591-4E26F7D58D9F}"/>
              </a:ext>
            </a:extLst>
          </p:cNvPr>
          <p:cNvSpPr>
            <a:spLocks noGrp="1"/>
          </p:cNvSpPr>
          <p:nvPr>
            <p:ph type="ftr" sz="quarter" idx="11"/>
          </p:nvPr>
        </p:nvSpPr>
        <p:spPr/>
        <p:txBody>
          <a:bodyPr rtlCol="0"/>
          <a:lstStyle/>
          <a:p>
            <a:pPr rtl="0"/>
            <a:endParaRPr lang="en-GB" noProof="0"/>
          </a:p>
        </p:txBody>
      </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sp>
        <p:nvSpPr>
          <p:cNvPr id="12" name="Title 1">
            <a:extLst>
              <a:ext uri="{FF2B5EF4-FFF2-40B4-BE49-F238E27FC236}">
                <a16:creationId xmlns:a16="http://schemas.microsoft.com/office/drawing/2014/main" id="{48AB73D1-1AA1-4E44-A7DA-8C00D8E109E3}"/>
              </a:ext>
            </a:extLst>
          </p:cNvPr>
          <p:cNvSpPr>
            <a:spLocks noGrp="1"/>
          </p:cNvSpPr>
          <p:nvPr>
            <p:ph type="title" hasCustomPrompt="1"/>
          </p:nvPr>
        </p:nvSpPr>
        <p:spPr>
          <a:xfrm>
            <a:off x="941501" y="1609159"/>
            <a:ext cx="4253334" cy="3639682"/>
          </a:xfrm>
        </p:spPr>
        <p:txBody>
          <a:bodyPr rtlCol="0" anchor="t">
            <a:normAutofit/>
          </a:bodyPr>
          <a:lstStyle>
            <a:lvl1pPr algn="l">
              <a:defRPr sz="3800">
                <a:solidFill>
                  <a:schemeClr val="bg1"/>
                </a:solidFill>
              </a:defRPr>
            </a:lvl1pPr>
          </a:lstStyle>
          <a:p>
            <a:pPr rtl="0"/>
            <a:r>
              <a:rPr lang="en-GB" noProof="0"/>
              <a:t>Quote Goes Here</a:t>
            </a:r>
          </a:p>
        </p:txBody>
      </p:sp>
      <p:sp>
        <p:nvSpPr>
          <p:cNvPr id="13" name="Triangle 12">
            <a:extLst>
              <a:ext uri="{FF2B5EF4-FFF2-40B4-BE49-F238E27FC236}">
                <a16:creationId xmlns:a16="http://schemas.microsoft.com/office/drawing/2014/main" id="{611FC0D0-E6E4-7645-B0C7-97FB2012039D}"/>
              </a:ext>
            </a:extLst>
          </p:cNvPr>
          <p:cNvSpPr/>
          <p:nvPr userDrawn="1"/>
        </p:nvSpPr>
        <p:spPr>
          <a:xfrm rot="5400000">
            <a:off x="-48606" y="1669422"/>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Tree>
    <p:extLst>
      <p:ext uri="{BB962C8B-B14F-4D97-AF65-F5344CB8AC3E}">
        <p14:creationId xmlns:p14="http://schemas.microsoft.com/office/powerpoint/2010/main" val="39119249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Left">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grpSp>
        <p:nvGrpSpPr>
          <p:cNvPr id="13" name="Group 12">
            <a:extLst>
              <a:ext uri="{FF2B5EF4-FFF2-40B4-BE49-F238E27FC236}">
                <a16:creationId xmlns:a16="http://schemas.microsoft.com/office/drawing/2014/main" id="{C3F11B56-403C-AA43-BA54-5CD9A60BDDC5}"/>
              </a:ext>
            </a:extLst>
          </p:cNvPr>
          <p:cNvGrpSpPr/>
          <p:nvPr userDrawn="1"/>
        </p:nvGrpSpPr>
        <p:grpSpPr>
          <a:xfrm>
            <a:off x="0" y="-4353"/>
            <a:ext cx="6884691" cy="6862353"/>
            <a:chOff x="0" y="-4353"/>
            <a:chExt cx="6884691" cy="6862353"/>
          </a:xfrm>
        </p:grpSpPr>
        <p:sp>
          <p:nvSpPr>
            <p:cNvPr id="5" name="Freeform 4">
              <a:extLst>
                <a:ext uri="{FF2B5EF4-FFF2-40B4-BE49-F238E27FC236}">
                  <a16:creationId xmlns:a16="http://schemas.microsoft.com/office/drawing/2014/main" id="{D8BAD61D-F455-9240-A0C6-DE4F40E47C29}"/>
                </a:ext>
              </a:extLst>
            </p:cNvPr>
            <p:cNvSpPr/>
            <p:nvPr userDrawn="1"/>
          </p:nvSpPr>
          <p:spPr>
            <a:xfrm>
              <a:off x="0" y="-4353"/>
              <a:ext cx="6884691" cy="6862353"/>
            </a:xfrm>
            <a:custGeom>
              <a:avLst/>
              <a:gdLst>
                <a:gd name="connsiteX0" fmla="*/ 0 w 6838726"/>
                <a:gd name="connsiteY0" fmla="*/ 0 h 6853468"/>
                <a:gd name="connsiteX1" fmla="*/ 6838726 w 6838726"/>
                <a:gd name="connsiteY1" fmla="*/ 20138 h 6853468"/>
                <a:gd name="connsiteX2" fmla="*/ 3434396 w 6838726"/>
                <a:gd name="connsiteY2" fmla="*/ 6853468 h 6853468"/>
                <a:gd name="connsiteX3" fmla="*/ 0 w 6838726"/>
                <a:gd name="connsiteY3" fmla="*/ 6836433 h 6853468"/>
                <a:gd name="connsiteX4" fmla="*/ 0 w 6838726"/>
                <a:gd name="connsiteY4" fmla="*/ 0 h 6853468"/>
                <a:gd name="connsiteX0" fmla="*/ 15156 w 6853882"/>
                <a:gd name="connsiteY0" fmla="*/ 0 h 6861693"/>
                <a:gd name="connsiteX1" fmla="*/ 6853882 w 6853882"/>
                <a:gd name="connsiteY1" fmla="*/ 20138 h 6861693"/>
                <a:gd name="connsiteX2" fmla="*/ 3449552 w 6853882"/>
                <a:gd name="connsiteY2" fmla="*/ 6853468 h 6861693"/>
                <a:gd name="connsiteX3" fmla="*/ 0 w 6853882"/>
                <a:gd name="connsiteY3" fmla="*/ 6861693 h 6861693"/>
                <a:gd name="connsiteX4" fmla="*/ 15156 w 6853882"/>
                <a:gd name="connsiteY4" fmla="*/ 0 h 6861693"/>
                <a:gd name="connsiteX0" fmla="*/ 15156 w 6853882"/>
                <a:gd name="connsiteY0" fmla="*/ 0 h 6863572"/>
                <a:gd name="connsiteX1" fmla="*/ 6853882 w 6853882"/>
                <a:gd name="connsiteY1" fmla="*/ 20138 h 6863572"/>
                <a:gd name="connsiteX2" fmla="*/ 3444500 w 6853882"/>
                <a:gd name="connsiteY2" fmla="*/ 6863572 h 6863572"/>
                <a:gd name="connsiteX3" fmla="*/ 0 w 6853882"/>
                <a:gd name="connsiteY3" fmla="*/ 6861693 h 6863572"/>
                <a:gd name="connsiteX4" fmla="*/ 15156 w 6853882"/>
                <a:gd name="connsiteY4" fmla="*/ 0 h 6863572"/>
                <a:gd name="connsiteX0" fmla="*/ 0 w 6866861"/>
                <a:gd name="connsiteY0" fmla="*/ 0 h 6856528"/>
                <a:gd name="connsiteX1" fmla="*/ 6866861 w 6866861"/>
                <a:gd name="connsiteY1" fmla="*/ 13094 h 6856528"/>
                <a:gd name="connsiteX2" fmla="*/ 3457479 w 6866861"/>
                <a:gd name="connsiteY2" fmla="*/ 6856528 h 6856528"/>
                <a:gd name="connsiteX3" fmla="*/ 12979 w 6866861"/>
                <a:gd name="connsiteY3" fmla="*/ 6854649 h 6856528"/>
                <a:gd name="connsiteX4" fmla="*/ 0 w 6866861"/>
                <a:gd name="connsiteY4" fmla="*/ 0 h 6856528"/>
                <a:gd name="connsiteX0" fmla="*/ 0 w 6893137"/>
                <a:gd name="connsiteY0" fmla="*/ 7922 h 6864450"/>
                <a:gd name="connsiteX1" fmla="*/ 6893137 w 6893137"/>
                <a:gd name="connsiteY1" fmla="*/ 0 h 6864450"/>
                <a:gd name="connsiteX2" fmla="*/ 3457479 w 6893137"/>
                <a:gd name="connsiteY2" fmla="*/ 6864450 h 6864450"/>
                <a:gd name="connsiteX3" fmla="*/ 12979 w 6893137"/>
                <a:gd name="connsiteY3" fmla="*/ 6862571 h 6864450"/>
                <a:gd name="connsiteX4" fmla="*/ 0 w 6893137"/>
                <a:gd name="connsiteY4" fmla="*/ 7922 h 6864450"/>
                <a:gd name="connsiteX0" fmla="*/ 0 w 6897755"/>
                <a:gd name="connsiteY0" fmla="*/ 0 h 6870380"/>
                <a:gd name="connsiteX1" fmla="*/ 6897755 w 6897755"/>
                <a:gd name="connsiteY1" fmla="*/ 5930 h 6870380"/>
                <a:gd name="connsiteX2" fmla="*/ 3462097 w 6897755"/>
                <a:gd name="connsiteY2" fmla="*/ 6870380 h 6870380"/>
                <a:gd name="connsiteX3" fmla="*/ 17597 w 6897755"/>
                <a:gd name="connsiteY3" fmla="*/ 6868501 h 6870380"/>
                <a:gd name="connsiteX4" fmla="*/ 0 w 6897755"/>
                <a:gd name="connsiteY4" fmla="*/ 0 h 6870380"/>
                <a:gd name="connsiteX0" fmla="*/ 9234 w 6880863"/>
                <a:gd name="connsiteY0" fmla="*/ 0 h 6866017"/>
                <a:gd name="connsiteX1" fmla="*/ 6880863 w 6880863"/>
                <a:gd name="connsiteY1" fmla="*/ 1567 h 6866017"/>
                <a:gd name="connsiteX2" fmla="*/ 3445205 w 6880863"/>
                <a:gd name="connsiteY2" fmla="*/ 6866017 h 6866017"/>
                <a:gd name="connsiteX3" fmla="*/ 705 w 6880863"/>
                <a:gd name="connsiteY3" fmla="*/ 6864138 h 6866017"/>
                <a:gd name="connsiteX4" fmla="*/ 9234 w 6880863"/>
                <a:gd name="connsiteY4" fmla="*/ 0 h 6866017"/>
                <a:gd name="connsiteX0" fmla="*/ 0 w 6884692"/>
                <a:gd name="connsiteY0" fmla="*/ 0 h 6883465"/>
                <a:gd name="connsiteX1" fmla="*/ 6884692 w 6884692"/>
                <a:gd name="connsiteY1" fmla="*/ 19015 h 6883465"/>
                <a:gd name="connsiteX2" fmla="*/ 3449034 w 6884692"/>
                <a:gd name="connsiteY2" fmla="*/ 6883465 h 6883465"/>
                <a:gd name="connsiteX3" fmla="*/ 4534 w 6884692"/>
                <a:gd name="connsiteY3" fmla="*/ 6881586 h 6883465"/>
                <a:gd name="connsiteX4" fmla="*/ 0 w 6884692"/>
                <a:gd name="connsiteY4" fmla="*/ 0 h 6883465"/>
                <a:gd name="connsiteX0" fmla="*/ 9234 w 6880863"/>
                <a:gd name="connsiteY0" fmla="*/ 0 h 6879102"/>
                <a:gd name="connsiteX1" fmla="*/ 6880863 w 6880863"/>
                <a:gd name="connsiteY1" fmla="*/ 14652 h 6879102"/>
                <a:gd name="connsiteX2" fmla="*/ 3445205 w 6880863"/>
                <a:gd name="connsiteY2" fmla="*/ 6879102 h 6879102"/>
                <a:gd name="connsiteX3" fmla="*/ 705 w 6880863"/>
                <a:gd name="connsiteY3" fmla="*/ 6877223 h 6879102"/>
                <a:gd name="connsiteX4" fmla="*/ 9234 w 6880863"/>
                <a:gd name="connsiteY4" fmla="*/ 0 h 6879102"/>
                <a:gd name="connsiteX0" fmla="*/ 0 w 6884691"/>
                <a:gd name="connsiteY0" fmla="*/ 0 h 6874740"/>
                <a:gd name="connsiteX1" fmla="*/ 6884691 w 6884691"/>
                <a:gd name="connsiteY1" fmla="*/ 10290 h 6874740"/>
                <a:gd name="connsiteX2" fmla="*/ 3449033 w 6884691"/>
                <a:gd name="connsiteY2" fmla="*/ 6874740 h 6874740"/>
                <a:gd name="connsiteX3" fmla="*/ 4533 w 6884691"/>
                <a:gd name="connsiteY3" fmla="*/ 6872861 h 6874740"/>
                <a:gd name="connsiteX4" fmla="*/ 0 w 6884691"/>
                <a:gd name="connsiteY4" fmla="*/ 0 h 68747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84691" h="6874740">
                  <a:moveTo>
                    <a:pt x="0" y="0"/>
                  </a:moveTo>
                  <a:lnTo>
                    <a:pt x="6884691" y="10290"/>
                  </a:lnTo>
                  <a:lnTo>
                    <a:pt x="3449033" y="6874740"/>
                  </a:lnTo>
                  <a:lnTo>
                    <a:pt x="4533" y="6872861"/>
                  </a:lnTo>
                  <a:cubicBezTo>
                    <a:pt x="207" y="4587978"/>
                    <a:pt x="4326" y="2284883"/>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7" name="Triangle 6">
              <a:extLst>
                <a:ext uri="{FF2B5EF4-FFF2-40B4-BE49-F238E27FC236}">
                  <a16:creationId xmlns:a16="http://schemas.microsoft.com/office/drawing/2014/main" id="{75004ACB-4E38-6449-B733-0C6A6BC40ADD}"/>
                </a:ext>
              </a:extLst>
            </p:cNvPr>
            <p:cNvSpPr/>
            <p:nvPr userDrawn="1"/>
          </p:nvSpPr>
          <p:spPr>
            <a:xfrm>
              <a:off x="3641197" y="5941716"/>
              <a:ext cx="911753" cy="911753"/>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8" name="Triangle 7">
              <a:extLst>
                <a:ext uri="{FF2B5EF4-FFF2-40B4-BE49-F238E27FC236}">
                  <a16:creationId xmlns:a16="http://schemas.microsoft.com/office/drawing/2014/main" id="{6A52034F-1EDC-3040-A1B3-B572FC286C20}"/>
                </a:ext>
              </a:extLst>
            </p:cNvPr>
            <p:cNvSpPr/>
            <p:nvPr userDrawn="1"/>
          </p:nvSpPr>
          <p:spPr>
            <a:xfrm rot="10800000">
              <a:off x="4944403" y="174432"/>
              <a:ext cx="1590022" cy="1590022"/>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grpSp>
      <p:sp>
        <p:nvSpPr>
          <p:cNvPr id="10" name="Title 1">
            <a:extLst>
              <a:ext uri="{FF2B5EF4-FFF2-40B4-BE49-F238E27FC236}">
                <a16:creationId xmlns:a16="http://schemas.microsoft.com/office/drawing/2014/main" id="{1877EC85-9CA1-EB4F-A9AC-2C02CB520866}"/>
              </a:ext>
            </a:extLst>
          </p:cNvPr>
          <p:cNvSpPr>
            <a:spLocks noGrp="1"/>
          </p:cNvSpPr>
          <p:nvPr>
            <p:ph type="title" hasCustomPrompt="1"/>
          </p:nvPr>
        </p:nvSpPr>
        <p:spPr>
          <a:xfrm>
            <a:off x="550988" y="1954400"/>
            <a:ext cx="4393415" cy="3002359"/>
          </a:xfrm>
        </p:spPr>
        <p:txBody>
          <a:bodyPr rtlCol="0" anchor="ctr"/>
          <a:lstStyle>
            <a:lvl1pPr algn="ctr">
              <a:defRPr>
                <a:solidFill>
                  <a:schemeClr val="bg1"/>
                </a:solidFill>
              </a:defRPr>
            </a:lvl1pPr>
          </a:lstStyle>
          <a:p>
            <a:pPr rtl="0"/>
            <a:r>
              <a:rPr lang="en-GB" noProof="0"/>
              <a:t>Title Goes Here</a:t>
            </a:r>
          </a:p>
        </p:txBody>
      </p:sp>
      <p:sp>
        <p:nvSpPr>
          <p:cNvPr id="12" name="Triangle 11">
            <a:extLst>
              <a:ext uri="{FF2B5EF4-FFF2-40B4-BE49-F238E27FC236}">
                <a16:creationId xmlns:a16="http://schemas.microsoft.com/office/drawing/2014/main" id="{FD910B80-BD19-CF49-AB0B-1C5DEECEDED5}"/>
              </a:ext>
            </a:extLst>
          </p:cNvPr>
          <p:cNvSpPr/>
          <p:nvPr userDrawn="1"/>
        </p:nvSpPr>
        <p:spPr>
          <a:xfrm rot="5400000">
            <a:off x="-48606" y="3165163"/>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Tree>
    <p:extLst>
      <p:ext uri="{BB962C8B-B14F-4D97-AF65-F5344CB8AC3E}">
        <p14:creationId xmlns:p14="http://schemas.microsoft.com/office/powerpoint/2010/main" val="17750328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Only Right">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C15DFD37-81D5-5742-B09A-5D4CBF48B7EA}"/>
              </a:ext>
            </a:extLst>
          </p:cNvPr>
          <p:cNvGrpSpPr/>
          <p:nvPr userDrawn="1"/>
        </p:nvGrpSpPr>
        <p:grpSpPr>
          <a:xfrm rot="10800000">
            <a:off x="5294245" y="0"/>
            <a:ext cx="6897755" cy="6858000"/>
            <a:chOff x="-17598" y="0"/>
            <a:chExt cx="6897755" cy="6858000"/>
          </a:xfrm>
        </p:grpSpPr>
        <p:sp>
          <p:nvSpPr>
            <p:cNvPr id="12" name="Freeform 11">
              <a:extLst>
                <a:ext uri="{FF2B5EF4-FFF2-40B4-BE49-F238E27FC236}">
                  <a16:creationId xmlns:a16="http://schemas.microsoft.com/office/drawing/2014/main" id="{00CF4E43-4A68-664C-B973-2FE49DC7733D}"/>
                </a:ext>
              </a:extLst>
            </p:cNvPr>
            <p:cNvSpPr/>
            <p:nvPr userDrawn="1"/>
          </p:nvSpPr>
          <p:spPr>
            <a:xfrm>
              <a:off x="-17598" y="0"/>
              <a:ext cx="6897755" cy="6858000"/>
            </a:xfrm>
            <a:custGeom>
              <a:avLst/>
              <a:gdLst>
                <a:gd name="connsiteX0" fmla="*/ 0 w 6838726"/>
                <a:gd name="connsiteY0" fmla="*/ 0 h 6853468"/>
                <a:gd name="connsiteX1" fmla="*/ 6838726 w 6838726"/>
                <a:gd name="connsiteY1" fmla="*/ 20138 h 6853468"/>
                <a:gd name="connsiteX2" fmla="*/ 3434396 w 6838726"/>
                <a:gd name="connsiteY2" fmla="*/ 6853468 h 6853468"/>
                <a:gd name="connsiteX3" fmla="*/ 0 w 6838726"/>
                <a:gd name="connsiteY3" fmla="*/ 6836433 h 6853468"/>
                <a:gd name="connsiteX4" fmla="*/ 0 w 6838726"/>
                <a:gd name="connsiteY4" fmla="*/ 0 h 6853468"/>
                <a:gd name="connsiteX0" fmla="*/ 15156 w 6853882"/>
                <a:gd name="connsiteY0" fmla="*/ 0 h 6861693"/>
                <a:gd name="connsiteX1" fmla="*/ 6853882 w 6853882"/>
                <a:gd name="connsiteY1" fmla="*/ 20138 h 6861693"/>
                <a:gd name="connsiteX2" fmla="*/ 3449552 w 6853882"/>
                <a:gd name="connsiteY2" fmla="*/ 6853468 h 6861693"/>
                <a:gd name="connsiteX3" fmla="*/ 0 w 6853882"/>
                <a:gd name="connsiteY3" fmla="*/ 6861693 h 6861693"/>
                <a:gd name="connsiteX4" fmla="*/ 15156 w 6853882"/>
                <a:gd name="connsiteY4" fmla="*/ 0 h 6861693"/>
                <a:gd name="connsiteX0" fmla="*/ 15156 w 6853882"/>
                <a:gd name="connsiteY0" fmla="*/ 0 h 6863572"/>
                <a:gd name="connsiteX1" fmla="*/ 6853882 w 6853882"/>
                <a:gd name="connsiteY1" fmla="*/ 20138 h 6863572"/>
                <a:gd name="connsiteX2" fmla="*/ 3444500 w 6853882"/>
                <a:gd name="connsiteY2" fmla="*/ 6863572 h 6863572"/>
                <a:gd name="connsiteX3" fmla="*/ 0 w 6853882"/>
                <a:gd name="connsiteY3" fmla="*/ 6861693 h 6863572"/>
                <a:gd name="connsiteX4" fmla="*/ 15156 w 6853882"/>
                <a:gd name="connsiteY4" fmla="*/ 0 h 6863572"/>
                <a:gd name="connsiteX0" fmla="*/ 0 w 6866861"/>
                <a:gd name="connsiteY0" fmla="*/ 0 h 6856528"/>
                <a:gd name="connsiteX1" fmla="*/ 6866861 w 6866861"/>
                <a:gd name="connsiteY1" fmla="*/ 13094 h 6856528"/>
                <a:gd name="connsiteX2" fmla="*/ 3457479 w 6866861"/>
                <a:gd name="connsiteY2" fmla="*/ 6856528 h 6856528"/>
                <a:gd name="connsiteX3" fmla="*/ 12979 w 6866861"/>
                <a:gd name="connsiteY3" fmla="*/ 6854649 h 6856528"/>
                <a:gd name="connsiteX4" fmla="*/ 0 w 6866861"/>
                <a:gd name="connsiteY4" fmla="*/ 0 h 6856528"/>
                <a:gd name="connsiteX0" fmla="*/ 0 w 6893137"/>
                <a:gd name="connsiteY0" fmla="*/ 7922 h 6864450"/>
                <a:gd name="connsiteX1" fmla="*/ 6893137 w 6893137"/>
                <a:gd name="connsiteY1" fmla="*/ 0 h 6864450"/>
                <a:gd name="connsiteX2" fmla="*/ 3457479 w 6893137"/>
                <a:gd name="connsiteY2" fmla="*/ 6864450 h 6864450"/>
                <a:gd name="connsiteX3" fmla="*/ 12979 w 6893137"/>
                <a:gd name="connsiteY3" fmla="*/ 6862571 h 6864450"/>
                <a:gd name="connsiteX4" fmla="*/ 0 w 6893137"/>
                <a:gd name="connsiteY4" fmla="*/ 7922 h 6864450"/>
                <a:gd name="connsiteX0" fmla="*/ 0 w 6897755"/>
                <a:gd name="connsiteY0" fmla="*/ 0 h 6870380"/>
                <a:gd name="connsiteX1" fmla="*/ 6897755 w 6897755"/>
                <a:gd name="connsiteY1" fmla="*/ 5930 h 6870380"/>
                <a:gd name="connsiteX2" fmla="*/ 3462097 w 6897755"/>
                <a:gd name="connsiteY2" fmla="*/ 6870380 h 6870380"/>
                <a:gd name="connsiteX3" fmla="*/ 17597 w 6897755"/>
                <a:gd name="connsiteY3" fmla="*/ 6868501 h 6870380"/>
                <a:gd name="connsiteX4" fmla="*/ 0 w 6897755"/>
                <a:gd name="connsiteY4" fmla="*/ 0 h 68703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97755" h="6870380">
                  <a:moveTo>
                    <a:pt x="0" y="0"/>
                  </a:moveTo>
                  <a:lnTo>
                    <a:pt x="6897755" y="5930"/>
                  </a:lnTo>
                  <a:lnTo>
                    <a:pt x="3462097" y="6870380"/>
                  </a:lnTo>
                  <a:lnTo>
                    <a:pt x="17597" y="6868501"/>
                  </a:lnTo>
                  <a:cubicBezTo>
                    <a:pt x="13271" y="4583618"/>
                    <a:pt x="4326" y="2284883"/>
                    <a:pt x="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3" name="Triangle 12">
              <a:extLst>
                <a:ext uri="{FF2B5EF4-FFF2-40B4-BE49-F238E27FC236}">
                  <a16:creationId xmlns:a16="http://schemas.microsoft.com/office/drawing/2014/main" id="{AFAD3D76-9126-CC42-90B0-5BF85DC91E3E}"/>
                </a:ext>
              </a:extLst>
            </p:cNvPr>
            <p:cNvSpPr/>
            <p:nvPr userDrawn="1"/>
          </p:nvSpPr>
          <p:spPr>
            <a:xfrm>
              <a:off x="3641197" y="5941716"/>
              <a:ext cx="911753" cy="911753"/>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
          <p:nvSpPr>
            <p:cNvPr id="14" name="Triangle 13">
              <a:extLst>
                <a:ext uri="{FF2B5EF4-FFF2-40B4-BE49-F238E27FC236}">
                  <a16:creationId xmlns:a16="http://schemas.microsoft.com/office/drawing/2014/main" id="{9D011AB3-8218-AE4F-9DF7-810A1B45C453}"/>
                </a:ext>
              </a:extLst>
            </p:cNvPr>
            <p:cNvSpPr/>
            <p:nvPr userDrawn="1"/>
          </p:nvSpPr>
          <p:spPr>
            <a:xfrm rot="10800000">
              <a:off x="4944403" y="174432"/>
              <a:ext cx="1590022" cy="1590022"/>
            </a:xfrm>
            <a:prstGeom prst="triangl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grpSp>
      <p:sp>
        <p:nvSpPr>
          <p:cNvPr id="4" name="Slide Number Placeholder 3">
            <a:extLst>
              <a:ext uri="{FF2B5EF4-FFF2-40B4-BE49-F238E27FC236}">
                <a16:creationId xmlns:a16="http://schemas.microsoft.com/office/drawing/2014/main" id="{BE06F857-D2E1-44DD-ABDD-EBB739645B67}"/>
              </a:ext>
            </a:extLst>
          </p:cNvPr>
          <p:cNvSpPr>
            <a:spLocks noGrp="1"/>
          </p:cNvSpPr>
          <p:nvPr>
            <p:ph type="sldNum" sz="quarter" idx="12"/>
          </p:nvPr>
        </p:nvSpPr>
        <p:spPr>
          <a:xfrm>
            <a:off x="10993582" y="6446838"/>
            <a:ext cx="780010" cy="365125"/>
          </a:xfrm>
        </p:spPr>
        <p:txBody>
          <a:bodyPr rtlCol="0"/>
          <a:lstStyle/>
          <a:p>
            <a:pPr rtl="0"/>
            <a:fld id="{3A98EE3D-8CD1-4C3F-BD1C-C98C9596463C}" type="slidenum">
              <a:rPr lang="en-GB" noProof="0" smtClean="0"/>
              <a:t>‹#›</a:t>
            </a:fld>
            <a:endParaRPr lang="en-GB" noProof="0"/>
          </a:p>
        </p:txBody>
      </p:sp>
      <p:sp>
        <p:nvSpPr>
          <p:cNvPr id="10" name="Title 1">
            <a:extLst>
              <a:ext uri="{FF2B5EF4-FFF2-40B4-BE49-F238E27FC236}">
                <a16:creationId xmlns:a16="http://schemas.microsoft.com/office/drawing/2014/main" id="{1877EC85-9CA1-EB4F-A9AC-2C02CB520866}"/>
              </a:ext>
            </a:extLst>
          </p:cNvPr>
          <p:cNvSpPr>
            <a:spLocks noGrp="1"/>
          </p:cNvSpPr>
          <p:nvPr>
            <p:ph type="title" hasCustomPrompt="1"/>
          </p:nvPr>
        </p:nvSpPr>
        <p:spPr>
          <a:xfrm>
            <a:off x="7775272" y="1954400"/>
            <a:ext cx="3889053" cy="3002359"/>
          </a:xfrm>
        </p:spPr>
        <p:txBody>
          <a:bodyPr rtlCol="0" anchor="ctr"/>
          <a:lstStyle>
            <a:lvl1pPr algn="ctr">
              <a:defRPr>
                <a:solidFill>
                  <a:schemeClr val="bg1"/>
                </a:solidFill>
              </a:defRPr>
            </a:lvl1pPr>
          </a:lstStyle>
          <a:p>
            <a:pPr rtl="0"/>
            <a:r>
              <a:rPr lang="en-GB" noProof="0"/>
              <a:t>Title Goes Here</a:t>
            </a:r>
          </a:p>
        </p:txBody>
      </p:sp>
      <p:sp>
        <p:nvSpPr>
          <p:cNvPr id="9" name="Triangle 8">
            <a:extLst>
              <a:ext uri="{FF2B5EF4-FFF2-40B4-BE49-F238E27FC236}">
                <a16:creationId xmlns:a16="http://schemas.microsoft.com/office/drawing/2014/main" id="{D84320FE-42A3-294B-AAE0-3D16A63E3599}"/>
              </a:ext>
            </a:extLst>
          </p:cNvPr>
          <p:cNvSpPr/>
          <p:nvPr userDrawn="1"/>
        </p:nvSpPr>
        <p:spPr>
          <a:xfrm rot="16200000">
            <a:off x="11604063" y="3162897"/>
            <a:ext cx="648200" cy="5276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noProof="0"/>
          </a:p>
        </p:txBody>
      </p:sp>
    </p:spTree>
    <p:extLst>
      <p:ext uri="{BB962C8B-B14F-4D97-AF65-F5344CB8AC3E}">
        <p14:creationId xmlns:p14="http://schemas.microsoft.com/office/powerpoint/2010/main" val="17174374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608EAF17-1C3E-4300-96DB-6541842CB25E}" type="datetimeFigureOut">
              <a:rPr lang="fi-FI" smtClean="0"/>
              <a:t>30.9.2026</a:t>
            </a:fld>
            <a:endParaRPr lang="fi-FI"/>
          </a:p>
        </p:txBody>
      </p:sp>
      <p:sp>
        <p:nvSpPr>
          <p:cNvPr id="5" name="Alatunnisteen paikkamerkki 4"/>
          <p:cNvSpPr>
            <a:spLocks noGrp="1"/>
          </p:cNvSpPr>
          <p:nvPr>
            <p:ph type="ftr" sz="quarter" idx="11"/>
          </p:nvPr>
        </p:nvSpPr>
        <p:spPr/>
        <p:txBody>
          <a:bodyPr/>
          <a:lstStyle/>
          <a:p>
            <a:r>
              <a:rPr lang="fi-FI"/>
              <a:t>H.Jokinen</a:t>
            </a:r>
          </a:p>
        </p:txBody>
      </p:sp>
      <p:sp>
        <p:nvSpPr>
          <p:cNvPr id="6" name="Dian numeron paikkamerkki 5"/>
          <p:cNvSpPr>
            <a:spLocks noGrp="1"/>
          </p:cNvSpPr>
          <p:nvPr>
            <p:ph type="sldNum" sz="quarter" idx="12"/>
          </p:nvPr>
        </p:nvSpPr>
        <p:spPr/>
        <p:txBody>
          <a:bodyPr/>
          <a:lstStyle/>
          <a:p>
            <a:fld id="{77842DB9-A5DE-428C-83D5-A693491481A7}" type="slidenum">
              <a:rPr lang="fi-FI" smtClean="0"/>
              <a:t>‹#›</a:t>
            </a:fld>
            <a:endParaRPr lang="fi-FI"/>
          </a:p>
        </p:txBody>
      </p:sp>
    </p:spTree>
    <p:extLst>
      <p:ext uri="{BB962C8B-B14F-4D97-AF65-F5344CB8AC3E}">
        <p14:creationId xmlns:p14="http://schemas.microsoft.com/office/powerpoint/2010/main" val="3736904620"/>
      </p:ext>
    </p:extLst>
  </p:cSld>
  <p:clrMapOvr>
    <a:masterClrMapping/>
  </p:clrMapOvr>
  <p:hf sldNum="0"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608EAF17-1C3E-4300-96DB-6541842CB25E}" type="datetimeFigureOut">
              <a:rPr lang="fi-FI" smtClean="0"/>
              <a:t>30.9.2026</a:t>
            </a:fld>
            <a:endParaRPr lang="fi-FI"/>
          </a:p>
        </p:txBody>
      </p:sp>
      <p:sp>
        <p:nvSpPr>
          <p:cNvPr id="5" name="Alatunnisteen paikkamerkki 4"/>
          <p:cNvSpPr>
            <a:spLocks noGrp="1"/>
          </p:cNvSpPr>
          <p:nvPr>
            <p:ph type="ftr" sz="quarter" idx="11"/>
          </p:nvPr>
        </p:nvSpPr>
        <p:spPr/>
        <p:txBody>
          <a:bodyPr/>
          <a:lstStyle/>
          <a:p>
            <a:r>
              <a:rPr lang="fi-FI"/>
              <a:t>H.Jokinen</a:t>
            </a:r>
          </a:p>
        </p:txBody>
      </p:sp>
      <p:sp>
        <p:nvSpPr>
          <p:cNvPr id="6" name="Dian numeron paikkamerkki 5"/>
          <p:cNvSpPr>
            <a:spLocks noGrp="1"/>
          </p:cNvSpPr>
          <p:nvPr>
            <p:ph type="sldNum" sz="quarter" idx="12"/>
          </p:nvPr>
        </p:nvSpPr>
        <p:spPr/>
        <p:txBody>
          <a:bodyPr/>
          <a:lstStyle/>
          <a:p>
            <a:fld id="{77842DB9-A5DE-428C-83D5-A693491481A7}" type="slidenum">
              <a:rPr lang="fi-FI" smtClean="0"/>
              <a:t>‹#›</a:t>
            </a:fld>
            <a:endParaRPr lang="fi-FI"/>
          </a:p>
        </p:txBody>
      </p:sp>
    </p:spTree>
    <p:extLst>
      <p:ext uri="{BB962C8B-B14F-4D97-AF65-F5344CB8AC3E}">
        <p14:creationId xmlns:p14="http://schemas.microsoft.com/office/powerpoint/2010/main" val="68665672"/>
      </p:ext>
    </p:extLst>
  </p:cSld>
  <p:clrMapOvr>
    <a:masterClrMapping/>
  </p:clrMapOvr>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a:t>
            </a:r>
          </a:p>
        </p:txBody>
      </p:sp>
      <p:sp>
        <p:nvSpPr>
          <p:cNvPr id="4" name="Päivämäärän paikkamerkki 3"/>
          <p:cNvSpPr>
            <a:spLocks noGrp="1"/>
          </p:cNvSpPr>
          <p:nvPr>
            <p:ph type="dt" sz="half" idx="10"/>
          </p:nvPr>
        </p:nvSpPr>
        <p:spPr/>
        <p:txBody>
          <a:bodyPr/>
          <a:lstStyle/>
          <a:p>
            <a:fld id="{608EAF17-1C3E-4300-96DB-6541842CB25E}" type="datetimeFigureOut">
              <a:rPr lang="fi-FI" smtClean="0"/>
              <a:t>30.9.2026</a:t>
            </a:fld>
            <a:endParaRPr lang="fi-FI"/>
          </a:p>
        </p:txBody>
      </p:sp>
      <p:sp>
        <p:nvSpPr>
          <p:cNvPr id="5" name="Alatunnisteen paikkamerkki 4"/>
          <p:cNvSpPr>
            <a:spLocks noGrp="1"/>
          </p:cNvSpPr>
          <p:nvPr>
            <p:ph type="ftr" sz="quarter" idx="11"/>
          </p:nvPr>
        </p:nvSpPr>
        <p:spPr/>
        <p:txBody>
          <a:bodyPr/>
          <a:lstStyle/>
          <a:p>
            <a:r>
              <a:rPr lang="fi-FI"/>
              <a:t>H.Jokinen</a:t>
            </a:r>
          </a:p>
        </p:txBody>
      </p:sp>
      <p:sp>
        <p:nvSpPr>
          <p:cNvPr id="6" name="Dian numeron paikkamerkki 5"/>
          <p:cNvSpPr>
            <a:spLocks noGrp="1"/>
          </p:cNvSpPr>
          <p:nvPr>
            <p:ph type="sldNum" sz="quarter" idx="12"/>
          </p:nvPr>
        </p:nvSpPr>
        <p:spPr/>
        <p:txBody>
          <a:bodyPr/>
          <a:lstStyle/>
          <a:p>
            <a:fld id="{77842DB9-A5DE-428C-83D5-A693491481A7}" type="slidenum">
              <a:rPr lang="fi-FI" smtClean="0"/>
              <a:t>‹#›</a:t>
            </a:fld>
            <a:endParaRPr lang="fi-FI"/>
          </a:p>
        </p:txBody>
      </p:sp>
    </p:spTree>
    <p:extLst>
      <p:ext uri="{BB962C8B-B14F-4D97-AF65-F5344CB8AC3E}">
        <p14:creationId xmlns:p14="http://schemas.microsoft.com/office/powerpoint/2010/main" val="353471310"/>
      </p:ext>
    </p:extLst>
  </p:cSld>
  <p:clrMapOvr>
    <a:masterClrMapping/>
  </p:clrMapOvr>
  <p:hf sldNum="0"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608EAF17-1C3E-4300-96DB-6541842CB25E}" type="datetimeFigureOut">
              <a:rPr lang="fi-FI" smtClean="0"/>
              <a:t>30.9.2026</a:t>
            </a:fld>
            <a:endParaRPr lang="fi-FI"/>
          </a:p>
        </p:txBody>
      </p:sp>
      <p:sp>
        <p:nvSpPr>
          <p:cNvPr id="6" name="Alatunnisteen paikkamerkki 5"/>
          <p:cNvSpPr>
            <a:spLocks noGrp="1"/>
          </p:cNvSpPr>
          <p:nvPr>
            <p:ph type="ftr" sz="quarter" idx="11"/>
          </p:nvPr>
        </p:nvSpPr>
        <p:spPr/>
        <p:txBody>
          <a:bodyPr/>
          <a:lstStyle/>
          <a:p>
            <a:r>
              <a:rPr lang="fi-FI"/>
              <a:t>H.Jokinen</a:t>
            </a:r>
          </a:p>
        </p:txBody>
      </p:sp>
      <p:sp>
        <p:nvSpPr>
          <p:cNvPr id="7" name="Dian numeron paikkamerkki 6"/>
          <p:cNvSpPr>
            <a:spLocks noGrp="1"/>
          </p:cNvSpPr>
          <p:nvPr>
            <p:ph type="sldNum" sz="quarter" idx="12"/>
          </p:nvPr>
        </p:nvSpPr>
        <p:spPr/>
        <p:txBody>
          <a:bodyPr/>
          <a:lstStyle/>
          <a:p>
            <a:fld id="{77842DB9-A5DE-428C-83D5-A693491481A7}" type="slidenum">
              <a:rPr lang="fi-FI" smtClean="0"/>
              <a:t>‹#›</a:t>
            </a:fld>
            <a:endParaRPr lang="fi-FI"/>
          </a:p>
        </p:txBody>
      </p:sp>
    </p:spTree>
    <p:extLst>
      <p:ext uri="{BB962C8B-B14F-4D97-AF65-F5344CB8AC3E}">
        <p14:creationId xmlns:p14="http://schemas.microsoft.com/office/powerpoint/2010/main" val="2561988042"/>
      </p:ext>
    </p:extLst>
  </p:cSld>
  <p:clrMapOvr>
    <a:masterClrMapping/>
  </p:clrMapOvr>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608EAF17-1C3E-4300-96DB-6541842CB25E}" type="datetimeFigureOut">
              <a:rPr lang="fi-FI" smtClean="0"/>
              <a:t>30.9.2026</a:t>
            </a:fld>
            <a:endParaRPr lang="fi-FI"/>
          </a:p>
        </p:txBody>
      </p:sp>
      <p:sp>
        <p:nvSpPr>
          <p:cNvPr id="8" name="Alatunnisteen paikkamerkki 7"/>
          <p:cNvSpPr>
            <a:spLocks noGrp="1"/>
          </p:cNvSpPr>
          <p:nvPr>
            <p:ph type="ftr" sz="quarter" idx="11"/>
          </p:nvPr>
        </p:nvSpPr>
        <p:spPr/>
        <p:txBody>
          <a:bodyPr/>
          <a:lstStyle/>
          <a:p>
            <a:r>
              <a:rPr lang="fi-FI"/>
              <a:t>H.Jokinen</a:t>
            </a:r>
          </a:p>
        </p:txBody>
      </p:sp>
      <p:sp>
        <p:nvSpPr>
          <p:cNvPr id="9" name="Dian numeron paikkamerkki 8"/>
          <p:cNvSpPr>
            <a:spLocks noGrp="1"/>
          </p:cNvSpPr>
          <p:nvPr>
            <p:ph type="sldNum" sz="quarter" idx="12"/>
          </p:nvPr>
        </p:nvSpPr>
        <p:spPr/>
        <p:txBody>
          <a:bodyPr/>
          <a:lstStyle/>
          <a:p>
            <a:fld id="{77842DB9-A5DE-428C-83D5-A693491481A7}" type="slidenum">
              <a:rPr lang="fi-FI" smtClean="0"/>
              <a:t>‹#›</a:t>
            </a:fld>
            <a:endParaRPr lang="fi-FI"/>
          </a:p>
        </p:txBody>
      </p:sp>
    </p:spTree>
    <p:extLst>
      <p:ext uri="{BB962C8B-B14F-4D97-AF65-F5344CB8AC3E}">
        <p14:creationId xmlns:p14="http://schemas.microsoft.com/office/powerpoint/2010/main" val="1882529353"/>
      </p:ext>
    </p:extLst>
  </p:cSld>
  <p:clrMapOvr>
    <a:masterClrMapping/>
  </p:clrMapOvr>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608EAF17-1C3E-4300-96DB-6541842CB25E}" type="datetimeFigureOut">
              <a:rPr lang="fi-FI" smtClean="0"/>
              <a:t>30.9.2026</a:t>
            </a:fld>
            <a:endParaRPr lang="fi-FI"/>
          </a:p>
        </p:txBody>
      </p:sp>
      <p:sp>
        <p:nvSpPr>
          <p:cNvPr id="4" name="Alatunnisteen paikkamerkki 3"/>
          <p:cNvSpPr>
            <a:spLocks noGrp="1"/>
          </p:cNvSpPr>
          <p:nvPr>
            <p:ph type="ftr" sz="quarter" idx="11"/>
          </p:nvPr>
        </p:nvSpPr>
        <p:spPr/>
        <p:txBody>
          <a:bodyPr/>
          <a:lstStyle/>
          <a:p>
            <a:r>
              <a:rPr lang="fi-FI"/>
              <a:t>H.Jokinen</a:t>
            </a:r>
          </a:p>
        </p:txBody>
      </p:sp>
      <p:sp>
        <p:nvSpPr>
          <p:cNvPr id="5" name="Dian numeron paikkamerkki 4"/>
          <p:cNvSpPr>
            <a:spLocks noGrp="1"/>
          </p:cNvSpPr>
          <p:nvPr>
            <p:ph type="sldNum" sz="quarter" idx="12"/>
          </p:nvPr>
        </p:nvSpPr>
        <p:spPr/>
        <p:txBody>
          <a:bodyPr/>
          <a:lstStyle/>
          <a:p>
            <a:fld id="{77842DB9-A5DE-428C-83D5-A693491481A7}" type="slidenum">
              <a:rPr lang="fi-FI" smtClean="0"/>
              <a:t>‹#›</a:t>
            </a:fld>
            <a:endParaRPr lang="fi-FI"/>
          </a:p>
        </p:txBody>
      </p:sp>
    </p:spTree>
    <p:extLst>
      <p:ext uri="{BB962C8B-B14F-4D97-AF65-F5344CB8AC3E}">
        <p14:creationId xmlns:p14="http://schemas.microsoft.com/office/powerpoint/2010/main" val="500070955"/>
      </p:ext>
    </p:extLst>
  </p:cSld>
  <p:clrMapOvr>
    <a:masterClrMapping/>
  </p:clrMapOvr>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608EAF17-1C3E-4300-96DB-6541842CB25E}" type="datetimeFigureOut">
              <a:rPr lang="fi-FI" smtClean="0"/>
              <a:t>30.9.2026</a:t>
            </a:fld>
            <a:endParaRPr lang="fi-FI"/>
          </a:p>
        </p:txBody>
      </p:sp>
      <p:sp>
        <p:nvSpPr>
          <p:cNvPr id="3" name="Alatunnisteen paikkamerkki 2"/>
          <p:cNvSpPr>
            <a:spLocks noGrp="1"/>
          </p:cNvSpPr>
          <p:nvPr>
            <p:ph type="ftr" sz="quarter" idx="11"/>
          </p:nvPr>
        </p:nvSpPr>
        <p:spPr/>
        <p:txBody>
          <a:bodyPr/>
          <a:lstStyle/>
          <a:p>
            <a:r>
              <a:rPr lang="fi-FI"/>
              <a:t>H.Jokinen</a:t>
            </a:r>
          </a:p>
        </p:txBody>
      </p:sp>
      <p:sp>
        <p:nvSpPr>
          <p:cNvPr id="4" name="Dian numeron paikkamerkki 3"/>
          <p:cNvSpPr>
            <a:spLocks noGrp="1"/>
          </p:cNvSpPr>
          <p:nvPr>
            <p:ph type="sldNum" sz="quarter" idx="12"/>
          </p:nvPr>
        </p:nvSpPr>
        <p:spPr/>
        <p:txBody>
          <a:bodyPr/>
          <a:lstStyle/>
          <a:p>
            <a:fld id="{77842DB9-A5DE-428C-83D5-A693491481A7}" type="slidenum">
              <a:rPr lang="fi-FI" smtClean="0"/>
              <a:t>‹#›</a:t>
            </a:fld>
            <a:endParaRPr lang="fi-FI"/>
          </a:p>
        </p:txBody>
      </p:sp>
    </p:spTree>
    <p:extLst>
      <p:ext uri="{BB962C8B-B14F-4D97-AF65-F5344CB8AC3E}">
        <p14:creationId xmlns:p14="http://schemas.microsoft.com/office/powerpoint/2010/main" val="2565837479"/>
      </p:ext>
    </p:extLst>
  </p:cSld>
  <p:clrMapOvr>
    <a:masterClrMapping/>
  </p:clrMapOvr>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Päivämäärän paikkamerkki 4"/>
          <p:cNvSpPr>
            <a:spLocks noGrp="1"/>
          </p:cNvSpPr>
          <p:nvPr>
            <p:ph type="dt" sz="half" idx="10"/>
          </p:nvPr>
        </p:nvSpPr>
        <p:spPr/>
        <p:txBody>
          <a:bodyPr/>
          <a:lstStyle/>
          <a:p>
            <a:fld id="{608EAF17-1C3E-4300-96DB-6541842CB25E}" type="datetimeFigureOut">
              <a:rPr lang="fi-FI" smtClean="0"/>
              <a:t>30.9.2026</a:t>
            </a:fld>
            <a:endParaRPr lang="fi-FI"/>
          </a:p>
        </p:txBody>
      </p:sp>
      <p:sp>
        <p:nvSpPr>
          <p:cNvPr id="6" name="Alatunnisteen paikkamerkki 5"/>
          <p:cNvSpPr>
            <a:spLocks noGrp="1"/>
          </p:cNvSpPr>
          <p:nvPr>
            <p:ph type="ftr" sz="quarter" idx="11"/>
          </p:nvPr>
        </p:nvSpPr>
        <p:spPr/>
        <p:txBody>
          <a:bodyPr/>
          <a:lstStyle/>
          <a:p>
            <a:r>
              <a:rPr lang="fi-FI"/>
              <a:t>H.Jokinen</a:t>
            </a:r>
          </a:p>
        </p:txBody>
      </p:sp>
      <p:sp>
        <p:nvSpPr>
          <p:cNvPr id="7" name="Dian numeron paikkamerkki 6"/>
          <p:cNvSpPr>
            <a:spLocks noGrp="1"/>
          </p:cNvSpPr>
          <p:nvPr>
            <p:ph type="sldNum" sz="quarter" idx="12"/>
          </p:nvPr>
        </p:nvSpPr>
        <p:spPr/>
        <p:txBody>
          <a:bodyPr/>
          <a:lstStyle/>
          <a:p>
            <a:fld id="{77842DB9-A5DE-428C-83D5-A693491481A7}" type="slidenum">
              <a:rPr lang="fi-FI" smtClean="0"/>
              <a:t>‹#›</a:t>
            </a:fld>
            <a:endParaRPr lang="fi-FI"/>
          </a:p>
        </p:txBody>
      </p:sp>
    </p:spTree>
    <p:extLst>
      <p:ext uri="{BB962C8B-B14F-4D97-AF65-F5344CB8AC3E}">
        <p14:creationId xmlns:p14="http://schemas.microsoft.com/office/powerpoint/2010/main" val="3366960227"/>
      </p:ext>
    </p:extLst>
  </p:cSld>
  <p:clrMapOvr>
    <a:masterClrMapping/>
  </p:clrMapOvr>
  <p:hf sldNum="0"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Päivämäärän paikkamerkki 4"/>
          <p:cNvSpPr>
            <a:spLocks noGrp="1"/>
          </p:cNvSpPr>
          <p:nvPr>
            <p:ph type="dt" sz="half" idx="10"/>
          </p:nvPr>
        </p:nvSpPr>
        <p:spPr/>
        <p:txBody>
          <a:bodyPr/>
          <a:lstStyle/>
          <a:p>
            <a:fld id="{608EAF17-1C3E-4300-96DB-6541842CB25E}" type="datetimeFigureOut">
              <a:rPr lang="fi-FI" smtClean="0"/>
              <a:t>30.9.2026</a:t>
            </a:fld>
            <a:endParaRPr lang="fi-FI"/>
          </a:p>
        </p:txBody>
      </p:sp>
      <p:sp>
        <p:nvSpPr>
          <p:cNvPr id="6" name="Alatunnisteen paikkamerkki 5"/>
          <p:cNvSpPr>
            <a:spLocks noGrp="1"/>
          </p:cNvSpPr>
          <p:nvPr>
            <p:ph type="ftr" sz="quarter" idx="11"/>
          </p:nvPr>
        </p:nvSpPr>
        <p:spPr/>
        <p:txBody>
          <a:bodyPr/>
          <a:lstStyle/>
          <a:p>
            <a:r>
              <a:rPr lang="fi-FI"/>
              <a:t>H.Jokinen</a:t>
            </a:r>
          </a:p>
        </p:txBody>
      </p:sp>
      <p:sp>
        <p:nvSpPr>
          <p:cNvPr id="7" name="Dian numeron paikkamerkki 6"/>
          <p:cNvSpPr>
            <a:spLocks noGrp="1"/>
          </p:cNvSpPr>
          <p:nvPr>
            <p:ph type="sldNum" sz="quarter" idx="12"/>
          </p:nvPr>
        </p:nvSpPr>
        <p:spPr/>
        <p:txBody>
          <a:bodyPr/>
          <a:lstStyle/>
          <a:p>
            <a:fld id="{77842DB9-A5DE-428C-83D5-A693491481A7}" type="slidenum">
              <a:rPr lang="fi-FI" smtClean="0"/>
              <a:t>‹#›</a:t>
            </a:fld>
            <a:endParaRPr lang="fi-FI"/>
          </a:p>
        </p:txBody>
      </p:sp>
    </p:spTree>
    <p:extLst>
      <p:ext uri="{BB962C8B-B14F-4D97-AF65-F5344CB8AC3E}">
        <p14:creationId xmlns:p14="http://schemas.microsoft.com/office/powerpoint/2010/main" val="4007319423"/>
      </p:ext>
    </p:extLst>
  </p:cSld>
  <p:clrMapOvr>
    <a:masterClrMapping/>
  </p:clrMapOvr>
  <p:hf sldNum="0"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608EAF17-1C3E-4300-96DB-6541842CB25E}" type="datetimeFigureOut">
              <a:rPr lang="fi-FI" smtClean="0"/>
              <a:t>30.9.2026</a:t>
            </a:fld>
            <a:endParaRPr lang="fi-FI"/>
          </a:p>
        </p:txBody>
      </p:sp>
      <p:sp>
        <p:nvSpPr>
          <p:cNvPr id="5" name="Alatunnisteen paikkamerkki 4"/>
          <p:cNvSpPr>
            <a:spLocks noGrp="1"/>
          </p:cNvSpPr>
          <p:nvPr>
            <p:ph type="ftr" sz="quarter" idx="11"/>
          </p:nvPr>
        </p:nvSpPr>
        <p:spPr/>
        <p:txBody>
          <a:bodyPr/>
          <a:lstStyle/>
          <a:p>
            <a:r>
              <a:rPr lang="fi-FI"/>
              <a:t>H.Jokinen</a:t>
            </a:r>
          </a:p>
        </p:txBody>
      </p:sp>
      <p:sp>
        <p:nvSpPr>
          <p:cNvPr id="6" name="Dian numeron paikkamerkki 5"/>
          <p:cNvSpPr>
            <a:spLocks noGrp="1"/>
          </p:cNvSpPr>
          <p:nvPr>
            <p:ph type="sldNum" sz="quarter" idx="12"/>
          </p:nvPr>
        </p:nvSpPr>
        <p:spPr/>
        <p:txBody>
          <a:bodyPr/>
          <a:lstStyle/>
          <a:p>
            <a:fld id="{77842DB9-A5DE-428C-83D5-A693491481A7}" type="slidenum">
              <a:rPr lang="fi-FI" smtClean="0"/>
              <a:t>‹#›</a:t>
            </a:fld>
            <a:endParaRPr lang="fi-FI"/>
          </a:p>
        </p:txBody>
      </p:sp>
    </p:spTree>
    <p:extLst>
      <p:ext uri="{BB962C8B-B14F-4D97-AF65-F5344CB8AC3E}">
        <p14:creationId xmlns:p14="http://schemas.microsoft.com/office/powerpoint/2010/main" val="1498280412"/>
      </p:ext>
    </p:extLst>
  </p:cSld>
  <p:clrMapOvr>
    <a:masterClrMapping/>
  </p:clrMapOvr>
  <p:hf sldNum="0"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608EAF17-1C3E-4300-96DB-6541842CB25E}" type="datetimeFigureOut">
              <a:rPr lang="fi-FI" smtClean="0"/>
              <a:t>30.9.2026</a:t>
            </a:fld>
            <a:endParaRPr lang="fi-FI"/>
          </a:p>
        </p:txBody>
      </p:sp>
      <p:sp>
        <p:nvSpPr>
          <p:cNvPr id="5" name="Alatunnisteen paikkamerkki 4"/>
          <p:cNvSpPr>
            <a:spLocks noGrp="1"/>
          </p:cNvSpPr>
          <p:nvPr>
            <p:ph type="ftr" sz="quarter" idx="11"/>
          </p:nvPr>
        </p:nvSpPr>
        <p:spPr/>
        <p:txBody>
          <a:bodyPr/>
          <a:lstStyle/>
          <a:p>
            <a:r>
              <a:rPr lang="fi-FI"/>
              <a:t>H.Jokinen</a:t>
            </a:r>
          </a:p>
        </p:txBody>
      </p:sp>
      <p:sp>
        <p:nvSpPr>
          <p:cNvPr id="6" name="Dian numeron paikkamerkki 5"/>
          <p:cNvSpPr>
            <a:spLocks noGrp="1"/>
          </p:cNvSpPr>
          <p:nvPr>
            <p:ph type="sldNum" sz="quarter" idx="12"/>
          </p:nvPr>
        </p:nvSpPr>
        <p:spPr/>
        <p:txBody>
          <a:bodyPr/>
          <a:lstStyle/>
          <a:p>
            <a:fld id="{77842DB9-A5DE-428C-83D5-A693491481A7}" type="slidenum">
              <a:rPr lang="fi-FI" smtClean="0"/>
              <a:t>‹#›</a:t>
            </a:fld>
            <a:endParaRPr lang="fi-FI"/>
          </a:p>
        </p:txBody>
      </p:sp>
    </p:spTree>
    <p:extLst>
      <p:ext uri="{BB962C8B-B14F-4D97-AF65-F5344CB8AC3E}">
        <p14:creationId xmlns:p14="http://schemas.microsoft.com/office/powerpoint/2010/main" val="177942335"/>
      </p:ext>
    </p:extLst>
  </p:cSld>
  <p:clrMapOvr>
    <a:masterClrMapping/>
  </p:clrMapOvr>
  <p:hf sldNum="0"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Otsikko ja 3 tekstipalstaa">
    <p:spTree>
      <p:nvGrpSpPr>
        <p:cNvPr id="1" name=""/>
        <p:cNvGrpSpPr/>
        <p:nvPr/>
      </p:nvGrpSpPr>
      <p:grpSpPr>
        <a:xfrm>
          <a:off x="0" y="0"/>
          <a:ext cx="0" cy="0"/>
          <a:chOff x="0" y="0"/>
          <a:chExt cx="0" cy="0"/>
        </a:xfrm>
      </p:grpSpPr>
      <p:cxnSp>
        <p:nvCxnSpPr>
          <p:cNvPr id="6" name="Suora yhdysviiva 5">
            <a:extLst>
              <a:ext uri="{FF2B5EF4-FFF2-40B4-BE49-F238E27FC236}">
                <a16:creationId xmlns:a16="http://schemas.microsoft.com/office/drawing/2014/main" id="{9BFD2380-CD93-4A0C-8F9B-256BEE4E9FB4}"/>
              </a:ext>
            </a:extLst>
          </p:cNvPr>
          <p:cNvCxnSpPr/>
          <p:nvPr userDrawn="1"/>
        </p:nvCxnSpPr>
        <p:spPr>
          <a:xfrm>
            <a:off x="838200" y="1949450"/>
            <a:ext cx="10515600" cy="0"/>
          </a:xfrm>
          <a:prstGeom prst="line">
            <a:avLst/>
          </a:prstGeom>
          <a:ln w="28575">
            <a:solidFill>
              <a:srgbClr val="00A4E4"/>
            </a:solidFill>
            <a:prstDash val="sysDot"/>
          </a:ln>
        </p:spPr>
        <p:style>
          <a:lnRef idx="1">
            <a:schemeClr val="accent1"/>
          </a:lnRef>
          <a:fillRef idx="0">
            <a:schemeClr val="accent1"/>
          </a:fillRef>
          <a:effectRef idx="0">
            <a:schemeClr val="accent1"/>
          </a:effectRef>
          <a:fontRef idx="minor">
            <a:schemeClr val="tx1"/>
          </a:fontRef>
        </p:style>
      </p:cxnSp>
      <p:sp>
        <p:nvSpPr>
          <p:cNvPr id="2" name="Otsikko 1">
            <a:extLst>
              <a:ext uri="{FF2B5EF4-FFF2-40B4-BE49-F238E27FC236}">
                <a16:creationId xmlns:a16="http://schemas.microsoft.com/office/drawing/2014/main" id="{D896EC0A-1BF0-45D9-B7D2-7C383FB7D549}"/>
              </a:ext>
            </a:extLst>
          </p:cNvPr>
          <p:cNvSpPr>
            <a:spLocks noGrp="1"/>
          </p:cNvSpPr>
          <p:nvPr>
            <p:ph type="title"/>
          </p:nvPr>
        </p:nvSpPr>
        <p:spPr>
          <a:xfrm>
            <a:off x="838200" y="475007"/>
            <a:ext cx="10515600" cy="1325563"/>
          </a:xfrm>
        </p:spPr>
        <p:txBody>
          <a:bodyPr/>
          <a:lstStyle>
            <a:lvl1pPr>
              <a:defRPr>
                <a:solidFill>
                  <a:srgbClr val="00A4E4"/>
                </a:solidFill>
              </a:defRPr>
            </a:lvl1pPr>
          </a:lstStyle>
          <a:p>
            <a:r>
              <a:rPr lang="fi-FI"/>
              <a:t>Muokkaa </a:t>
            </a:r>
            <a:r>
              <a:rPr lang="fi-FI" err="1"/>
              <a:t>ots</a:t>
            </a:r>
            <a:r>
              <a:rPr lang="fi-FI"/>
              <a:t>. </a:t>
            </a:r>
            <a:r>
              <a:rPr lang="fi-FI" err="1"/>
              <a:t>perustyyl</a:t>
            </a:r>
            <a:r>
              <a:rPr lang="fi-FI"/>
              <a:t>. </a:t>
            </a:r>
            <a:r>
              <a:rPr lang="fi-FI" err="1"/>
              <a:t>napsautt</a:t>
            </a:r>
            <a:r>
              <a:rPr lang="fi-FI"/>
              <a:t>.</a:t>
            </a:r>
            <a:endParaRPr lang="en-GB"/>
          </a:p>
        </p:txBody>
      </p:sp>
      <p:sp>
        <p:nvSpPr>
          <p:cNvPr id="4" name="Tekstin paikkamerkki 3">
            <a:extLst>
              <a:ext uri="{FF2B5EF4-FFF2-40B4-BE49-F238E27FC236}">
                <a16:creationId xmlns:a16="http://schemas.microsoft.com/office/drawing/2014/main" id="{8F50D579-EE93-46F4-9024-881E079B4D5C}"/>
              </a:ext>
            </a:extLst>
          </p:cNvPr>
          <p:cNvSpPr>
            <a:spLocks noGrp="1"/>
          </p:cNvSpPr>
          <p:nvPr>
            <p:ph type="body" sz="quarter" idx="10"/>
          </p:nvPr>
        </p:nvSpPr>
        <p:spPr>
          <a:xfrm>
            <a:off x="838200" y="2411413"/>
            <a:ext cx="2846388" cy="3783012"/>
          </a:xfrm>
        </p:spPr>
        <p:txBody>
          <a:bodyPr/>
          <a:lstStyle>
            <a:lvl1pPr marL="0" indent="0">
              <a:buNone/>
              <a:defRPr/>
            </a:lvl1pPr>
          </a:lstStyle>
          <a:p>
            <a:pPr lvl="0"/>
            <a:r>
              <a:rPr lang="fi-FI"/>
              <a:t>Muokkaa tekstin perustyylejä</a:t>
            </a:r>
          </a:p>
        </p:txBody>
      </p:sp>
      <p:sp>
        <p:nvSpPr>
          <p:cNvPr id="10" name="Tekstin paikkamerkki 3">
            <a:extLst>
              <a:ext uri="{FF2B5EF4-FFF2-40B4-BE49-F238E27FC236}">
                <a16:creationId xmlns:a16="http://schemas.microsoft.com/office/drawing/2014/main" id="{E8A180A6-69A8-4F84-B6C9-D58363B26E8F}"/>
              </a:ext>
            </a:extLst>
          </p:cNvPr>
          <p:cNvSpPr>
            <a:spLocks noGrp="1"/>
          </p:cNvSpPr>
          <p:nvPr>
            <p:ph type="body" sz="quarter" idx="11"/>
          </p:nvPr>
        </p:nvSpPr>
        <p:spPr>
          <a:xfrm>
            <a:off x="8507412" y="2411413"/>
            <a:ext cx="2846388" cy="3783012"/>
          </a:xfrm>
        </p:spPr>
        <p:txBody>
          <a:bodyPr/>
          <a:lstStyle>
            <a:lvl1pPr marL="0" indent="0">
              <a:buNone/>
              <a:defRPr/>
            </a:lvl1pPr>
          </a:lstStyle>
          <a:p>
            <a:pPr lvl="0"/>
            <a:r>
              <a:rPr lang="fi-FI"/>
              <a:t>Muokkaa tekstin perustyylejä</a:t>
            </a:r>
          </a:p>
        </p:txBody>
      </p:sp>
      <p:sp>
        <p:nvSpPr>
          <p:cNvPr id="11" name="Tekstin paikkamerkki 3">
            <a:extLst>
              <a:ext uri="{FF2B5EF4-FFF2-40B4-BE49-F238E27FC236}">
                <a16:creationId xmlns:a16="http://schemas.microsoft.com/office/drawing/2014/main" id="{68B902A1-AB2C-4478-80B1-5AB17447704E}"/>
              </a:ext>
            </a:extLst>
          </p:cNvPr>
          <p:cNvSpPr>
            <a:spLocks noGrp="1"/>
          </p:cNvSpPr>
          <p:nvPr>
            <p:ph type="body" sz="quarter" idx="12"/>
          </p:nvPr>
        </p:nvSpPr>
        <p:spPr>
          <a:xfrm>
            <a:off x="4672806" y="2411413"/>
            <a:ext cx="2846388" cy="3783012"/>
          </a:xfrm>
        </p:spPr>
        <p:txBody>
          <a:bodyPr/>
          <a:lstStyle>
            <a:lvl1pPr marL="0" indent="0">
              <a:buNone/>
              <a:defRPr/>
            </a:lvl1pPr>
          </a:lstStyle>
          <a:p>
            <a:pPr lvl="0"/>
            <a:r>
              <a:rPr lang="fi-FI"/>
              <a:t>Muokkaa tekstin perustyylejä</a:t>
            </a:r>
          </a:p>
        </p:txBody>
      </p:sp>
    </p:spTree>
    <p:extLst>
      <p:ext uri="{BB962C8B-B14F-4D97-AF65-F5344CB8AC3E}">
        <p14:creationId xmlns:p14="http://schemas.microsoft.com/office/powerpoint/2010/main" val="1018542796"/>
      </p:ext>
    </p:extLst>
  </p:cSld>
  <p:clrMapOvr>
    <a:overrideClrMapping bg1="lt1" tx1="dk1" bg2="lt2" tx2="dk2" accent1="accent1" accent2="accent2" accent3="accent3" accent4="accent4" accent5="accent5" accent6="accent6" hlink="hlink" folHlink="folHlink"/>
  </p:clrMapOvr>
  <p:hf sldNum="0"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608EAF17-1C3E-4300-96DB-6541842CB25E}" type="datetimeFigureOut">
              <a:rPr lang="fi-FI" smtClean="0"/>
              <a:t>30.9.2026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77842DB9-A5DE-428C-83D5-A693491481A7}" type="slidenum">
              <a:rPr lang="fi-FI" smtClean="0"/>
              <a:t>‹#›</a:t>
            </a:fld>
            <a:endParaRPr lang="fi-FI"/>
          </a:p>
        </p:txBody>
      </p:sp>
    </p:spTree>
    <p:extLst>
      <p:ext uri="{BB962C8B-B14F-4D97-AF65-F5344CB8AC3E}">
        <p14:creationId xmlns:p14="http://schemas.microsoft.com/office/powerpoint/2010/main" val="37369046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608EAF17-1C3E-4300-96DB-6541842CB25E}" type="datetimeFigureOut">
              <a:rPr lang="fi-FI" smtClean="0"/>
              <a:t>30.9.2026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77842DB9-A5DE-428C-83D5-A693491481A7}" type="slidenum">
              <a:rPr lang="fi-FI" smtClean="0"/>
              <a:t>‹#›</a:t>
            </a:fld>
            <a:endParaRPr lang="fi-FI"/>
          </a:p>
        </p:txBody>
      </p:sp>
    </p:spTree>
    <p:extLst>
      <p:ext uri="{BB962C8B-B14F-4D97-AF65-F5344CB8AC3E}">
        <p14:creationId xmlns:p14="http://schemas.microsoft.com/office/powerpoint/2010/main" val="686656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a:t>
            </a:r>
          </a:p>
        </p:txBody>
      </p:sp>
      <p:sp>
        <p:nvSpPr>
          <p:cNvPr id="4" name="Päivämäärän paikkamerkki 3"/>
          <p:cNvSpPr>
            <a:spLocks noGrp="1"/>
          </p:cNvSpPr>
          <p:nvPr>
            <p:ph type="dt" sz="half" idx="10"/>
          </p:nvPr>
        </p:nvSpPr>
        <p:spPr/>
        <p:txBody>
          <a:bodyPr/>
          <a:lstStyle/>
          <a:p>
            <a:fld id="{608EAF17-1C3E-4300-96DB-6541842CB25E}" type="datetimeFigureOut">
              <a:rPr lang="fi-FI" smtClean="0"/>
              <a:t>30.9.2026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77842DB9-A5DE-428C-83D5-A693491481A7}" type="slidenum">
              <a:rPr lang="fi-FI" smtClean="0"/>
              <a:t>‹#›</a:t>
            </a:fld>
            <a:endParaRPr lang="fi-FI"/>
          </a:p>
        </p:txBody>
      </p:sp>
    </p:spTree>
    <p:extLst>
      <p:ext uri="{BB962C8B-B14F-4D97-AF65-F5344CB8AC3E}">
        <p14:creationId xmlns:p14="http://schemas.microsoft.com/office/powerpoint/2010/main" val="35347131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608EAF17-1C3E-4300-96DB-6541842CB25E}" type="datetimeFigureOut">
              <a:rPr lang="fi-FI" smtClean="0"/>
              <a:t>30.9.2026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77842DB9-A5DE-428C-83D5-A693491481A7}" type="slidenum">
              <a:rPr lang="fi-FI" smtClean="0"/>
              <a:t>‹#›</a:t>
            </a:fld>
            <a:endParaRPr lang="fi-FI"/>
          </a:p>
        </p:txBody>
      </p:sp>
    </p:spTree>
    <p:extLst>
      <p:ext uri="{BB962C8B-B14F-4D97-AF65-F5344CB8AC3E}">
        <p14:creationId xmlns:p14="http://schemas.microsoft.com/office/powerpoint/2010/main" val="256198804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608EAF17-1C3E-4300-96DB-6541842CB25E}" type="datetimeFigureOut">
              <a:rPr lang="fi-FI" smtClean="0"/>
              <a:t>30.9.2026</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77842DB9-A5DE-428C-83D5-A693491481A7}" type="slidenum">
              <a:rPr lang="fi-FI" smtClean="0"/>
              <a:t>‹#›</a:t>
            </a:fld>
            <a:endParaRPr lang="fi-FI"/>
          </a:p>
        </p:txBody>
      </p:sp>
    </p:spTree>
    <p:extLst>
      <p:ext uri="{BB962C8B-B14F-4D97-AF65-F5344CB8AC3E}">
        <p14:creationId xmlns:p14="http://schemas.microsoft.com/office/powerpoint/2010/main" val="18825293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608EAF17-1C3E-4300-96DB-6541842CB25E}" type="datetimeFigureOut">
              <a:rPr lang="fi-FI" smtClean="0"/>
              <a:t>30.9.2026</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77842DB9-A5DE-428C-83D5-A693491481A7}" type="slidenum">
              <a:rPr lang="fi-FI" smtClean="0"/>
              <a:t>‹#›</a:t>
            </a:fld>
            <a:endParaRPr lang="fi-FI"/>
          </a:p>
        </p:txBody>
      </p:sp>
    </p:spTree>
    <p:extLst>
      <p:ext uri="{BB962C8B-B14F-4D97-AF65-F5344CB8AC3E}">
        <p14:creationId xmlns:p14="http://schemas.microsoft.com/office/powerpoint/2010/main" val="50007095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608EAF17-1C3E-4300-96DB-6541842CB25E}" type="datetimeFigureOut">
              <a:rPr lang="fi-FI" smtClean="0"/>
              <a:t>30.9.2026</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77842DB9-A5DE-428C-83D5-A693491481A7}" type="slidenum">
              <a:rPr lang="fi-FI" smtClean="0"/>
              <a:t>‹#›</a:t>
            </a:fld>
            <a:endParaRPr lang="fi-FI"/>
          </a:p>
        </p:txBody>
      </p:sp>
    </p:spTree>
    <p:extLst>
      <p:ext uri="{BB962C8B-B14F-4D97-AF65-F5344CB8AC3E}">
        <p14:creationId xmlns:p14="http://schemas.microsoft.com/office/powerpoint/2010/main" val="256583747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Päivämäärän paikkamerkki 4"/>
          <p:cNvSpPr>
            <a:spLocks noGrp="1"/>
          </p:cNvSpPr>
          <p:nvPr>
            <p:ph type="dt" sz="half" idx="10"/>
          </p:nvPr>
        </p:nvSpPr>
        <p:spPr/>
        <p:txBody>
          <a:bodyPr/>
          <a:lstStyle/>
          <a:p>
            <a:fld id="{608EAF17-1C3E-4300-96DB-6541842CB25E}" type="datetimeFigureOut">
              <a:rPr lang="fi-FI" smtClean="0"/>
              <a:t>30.9.2026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77842DB9-A5DE-428C-83D5-A693491481A7}" type="slidenum">
              <a:rPr lang="fi-FI" smtClean="0"/>
              <a:t>‹#›</a:t>
            </a:fld>
            <a:endParaRPr lang="fi-FI"/>
          </a:p>
        </p:txBody>
      </p:sp>
    </p:spTree>
    <p:extLst>
      <p:ext uri="{BB962C8B-B14F-4D97-AF65-F5344CB8AC3E}">
        <p14:creationId xmlns:p14="http://schemas.microsoft.com/office/powerpoint/2010/main" val="336696022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Päivämäärän paikkamerkki 4"/>
          <p:cNvSpPr>
            <a:spLocks noGrp="1"/>
          </p:cNvSpPr>
          <p:nvPr>
            <p:ph type="dt" sz="half" idx="10"/>
          </p:nvPr>
        </p:nvSpPr>
        <p:spPr/>
        <p:txBody>
          <a:bodyPr/>
          <a:lstStyle/>
          <a:p>
            <a:fld id="{608EAF17-1C3E-4300-96DB-6541842CB25E}" type="datetimeFigureOut">
              <a:rPr lang="fi-FI" smtClean="0"/>
              <a:t>30.9.2026</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77842DB9-A5DE-428C-83D5-A693491481A7}" type="slidenum">
              <a:rPr lang="fi-FI" smtClean="0"/>
              <a:t>‹#›</a:t>
            </a:fld>
            <a:endParaRPr lang="fi-FI"/>
          </a:p>
        </p:txBody>
      </p:sp>
    </p:spTree>
    <p:extLst>
      <p:ext uri="{BB962C8B-B14F-4D97-AF65-F5344CB8AC3E}">
        <p14:creationId xmlns:p14="http://schemas.microsoft.com/office/powerpoint/2010/main" val="40073194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608EAF17-1C3E-4300-96DB-6541842CB25E}" type="datetimeFigureOut">
              <a:rPr lang="fi-FI" smtClean="0"/>
              <a:t>30.9.2026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77842DB9-A5DE-428C-83D5-A693491481A7}" type="slidenum">
              <a:rPr lang="fi-FI" smtClean="0"/>
              <a:t>‹#›</a:t>
            </a:fld>
            <a:endParaRPr lang="fi-FI"/>
          </a:p>
        </p:txBody>
      </p:sp>
    </p:spTree>
    <p:extLst>
      <p:ext uri="{BB962C8B-B14F-4D97-AF65-F5344CB8AC3E}">
        <p14:creationId xmlns:p14="http://schemas.microsoft.com/office/powerpoint/2010/main" val="149828041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608EAF17-1C3E-4300-96DB-6541842CB25E}" type="datetimeFigureOut">
              <a:rPr lang="fi-FI" smtClean="0"/>
              <a:t>30.9.2026</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77842DB9-A5DE-428C-83D5-A693491481A7}" type="slidenum">
              <a:rPr lang="fi-FI" smtClean="0"/>
              <a:t>‹#›</a:t>
            </a:fld>
            <a:endParaRPr lang="fi-FI"/>
          </a:p>
        </p:txBody>
      </p:sp>
    </p:spTree>
    <p:extLst>
      <p:ext uri="{BB962C8B-B14F-4D97-AF65-F5344CB8AC3E}">
        <p14:creationId xmlns:p14="http://schemas.microsoft.com/office/powerpoint/2010/main" val="177942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3.xml"/><Relationship Id="rId13" Type="http://schemas.openxmlformats.org/officeDocument/2006/relationships/theme" Target="../theme/theme2.xml"/><Relationship Id="rId3" Type="http://schemas.openxmlformats.org/officeDocument/2006/relationships/slideLayout" Target="../slideLayouts/slideLayout18.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2" Type="http://schemas.openxmlformats.org/officeDocument/2006/relationships/slideLayout" Target="../slideLayouts/slideLayout17.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5" Type="http://schemas.openxmlformats.org/officeDocument/2006/relationships/slideLayout" Target="../slideLayouts/slideLayout20.xml"/><Relationship Id="rId10" Type="http://schemas.openxmlformats.org/officeDocument/2006/relationships/slideLayout" Target="../slideLayouts/slideLayout25.xml"/><Relationship Id="rId4" Type="http://schemas.openxmlformats.org/officeDocument/2006/relationships/slideLayout" Target="../slideLayouts/slideLayout19.xml"/><Relationship Id="rId9" Type="http://schemas.openxmlformats.org/officeDocument/2006/relationships/slideLayout" Target="../slideLayouts/slideLayout2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7">
            <a:lum/>
          </a:blip>
          <a:srcRect/>
          <a:stretch>
            <a:fillRect t="-76000" b="-7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en-GB" noProof="0"/>
              <a:t>Click to edit Master title style</a:t>
            </a:r>
          </a:p>
        </p:txBody>
      </p:sp>
      <p:sp>
        <p:nvSpPr>
          <p:cNvPr id="3" name="Text Placeholder 2"/>
          <p:cNvSpPr>
            <a:spLocks noGrp="1"/>
          </p:cNvSpPr>
          <p:nvPr>
            <p:ph type="body" idx="1"/>
          </p:nvPr>
        </p:nvSpPr>
        <p:spPr>
          <a:xfrm>
            <a:off x="1097280" y="2108201"/>
            <a:ext cx="10058400" cy="3760891"/>
          </a:xfrm>
          <a:prstGeom prst="rect">
            <a:avLst/>
          </a:prstGeom>
        </p:spPr>
        <p:txBody>
          <a:bodyPr vert="horz" lIns="0" tIns="45720" rIns="0" bIns="45720"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2"/>
          </p:nvPr>
        </p:nvSpPr>
        <p:spPr>
          <a:xfrm>
            <a:off x="8218426" y="6446838"/>
            <a:ext cx="2584850" cy="365125"/>
          </a:xfrm>
          <a:prstGeom prst="rect">
            <a:avLst/>
          </a:prstGeom>
        </p:spPr>
        <p:txBody>
          <a:bodyPr vert="horz" lIns="91440" tIns="45720" rIns="91440" bIns="45720" rtlCol="0" anchor="ctr"/>
          <a:lstStyle>
            <a:lvl1pPr algn="r">
              <a:defRPr sz="900">
                <a:solidFill>
                  <a:srgbClr val="FFFFFF"/>
                </a:solidFill>
              </a:defRPr>
            </a:lvl1pPr>
          </a:lstStyle>
          <a:p>
            <a:pPr rtl="0"/>
            <a:fld id="{B68B787D-EA6D-475D-BE2C-7AD4360D92F1}" type="datetime1">
              <a:rPr lang="en-GB" noProof="0" smtClean="0"/>
              <a:t>30/09/2026</a:t>
            </a:fld>
            <a:endParaRPr lang="en-GB" noProof="0"/>
          </a:p>
        </p:txBody>
      </p:sp>
      <p:sp>
        <p:nvSpPr>
          <p:cNvPr id="5" name="Footer Placeholder 4"/>
          <p:cNvSpPr>
            <a:spLocks noGrp="1"/>
          </p:cNvSpPr>
          <p:nvPr>
            <p:ph type="ftr" sz="quarter" idx="3"/>
          </p:nvPr>
        </p:nvSpPr>
        <p:spPr>
          <a:xfrm>
            <a:off x="1097279" y="6446838"/>
            <a:ext cx="6818262" cy="365125"/>
          </a:xfrm>
          <a:prstGeom prst="rect">
            <a:avLst/>
          </a:prstGeom>
        </p:spPr>
        <p:txBody>
          <a:bodyPr vert="horz" lIns="91440" tIns="45720" rIns="91440" bIns="45720" rtlCol="0" anchor="ctr"/>
          <a:lstStyle>
            <a:lvl1pPr algn="l">
              <a:defRPr sz="900" cap="all" baseline="0">
                <a:solidFill>
                  <a:srgbClr val="FFFFFF"/>
                </a:solidFill>
              </a:defRPr>
            </a:lvl1pPr>
          </a:lstStyle>
          <a:p>
            <a:pPr rtl="0"/>
            <a:endParaRPr lang="en-GB" noProof="0"/>
          </a:p>
        </p:txBody>
      </p:sp>
      <p:sp>
        <p:nvSpPr>
          <p:cNvPr id="6" name="Slide Number Placeholder 5"/>
          <p:cNvSpPr>
            <a:spLocks noGrp="1"/>
          </p:cNvSpPr>
          <p:nvPr>
            <p:ph type="sldNum" sz="quarter" idx="4"/>
          </p:nvPr>
        </p:nvSpPr>
        <p:spPr>
          <a:xfrm>
            <a:off x="10993582" y="6446838"/>
            <a:ext cx="780010" cy="365125"/>
          </a:xfrm>
          <a:prstGeom prst="rect">
            <a:avLst/>
          </a:prstGeom>
        </p:spPr>
        <p:txBody>
          <a:bodyPr vert="horz" lIns="91440" tIns="45720" rIns="91440" bIns="45720" rtlCol="0" anchor="ctr"/>
          <a:lstStyle>
            <a:lvl1pPr algn="l">
              <a:defRPr sz="1050">
                <a:solidFill>
                  <a:srgbClr val="FFFFFF"/>
                </a:solidFill>
              </a:defRPr>
            </a:lvl1pPr>
          </a:lstStyle>
          <a:p>
            <a:pPr rtl="0"/>
            <a:fld id="{3A98EE3D-8CD1-4C3F-BD1C-C98C9596463C}" type="slidenum">
              <a:rPr lang="en-GB" noProof="0" smtClean="0"/>
              <a:t>‹#›</a:t>
            </a:fld>
            <a:endParaRPr lang="en-GB" noProof="0"/>
          </a:p>
        </p:txBody>
      </p:sp>
    </p:spTree>
    <p:extLst>
      <p:ext uri="{BB962C8B-B14F-4D97-AF65-F5344CB8AC3E}">
        <p14:creationId xmlns:p14="http://schemas.microsoft.com/office/powerpoint/2010/main" val="2363315096"/>
      </p:ext>
    </p:extLst>
  </p:cSld>
  <p:clrMap bg1="lt1" tx1="dk1" bg2="lt2" tx2="dk2" accent1="accent1" accent2="accent2" accent3="accent3" accent4="accent4" accent5="accent5" accent6="accent6" hlink="hlink" folHlink="folHlink"/>
  <p:sldLayoutIdLst>
    <p:sldLayoutId id="2147483764" r:id="rId1"/>
    <p:sldLayoutId id="2147483785" r:id="rId2"/>
    <p:sldLayoutId id="2147483783" r:id="rId3"/>
    <p:sldLayoutId id="2147483765" r:id="rId4"/>
    <p:sldLayoutId id="2147483787" r:id="rId5"/>
    <p:sldLayoutId id="2147483784" r:id="rId6"/>
    <p:sldLayoutId id="2147483786" r:id="rId7"/>
    <p:sldLayoutId id="2147483774" r:id="rId8"/>
    <p:sldLayoutId id="2147483781" r:id="rId9"/>
    <p:sldLayoutId id="2147483779" r:id="rId10"/>
    <p:sldLayoutId id="2147483780" r:id="rId11"/>
    <p:sldLayoutId id="2147483778" r:id="rId12"/>
    <p:sldLayoutId id="2147483777" r:id="rId13"/>
    <p:sldLayoutId id="2147483776" r:id="rId14"/>
    <p:sldLayoutId id="2147483782" r:id="rId15"/>
  </p:sldLayoutIdLst>
  <p:hf sldNum="0" hdr="0" ftr="0" dt="0"/>
  <p:txStyles>
    <p:titleStyle>
      <a:lvl1pPr algn="l" defTabSz="914400" rtl="0" eaLnBrk="1" latinLnBrk="0" hangingPunct="1">
        <a:lnSpc>
          <a:spcPct val="90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10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Tx/>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Tx/>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8EAF17-1C3E-4300-96DB-6541842CB25E}" type="datetimeFigureOut">
              <a:rPr lang="fi-FI" smtClean="0"/>
              <a:t>30.9.2026</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i-FI"/>
              <a:t>H.Jokinen</a:t>
            </a:r>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842DB9-A5DE-428C-83D5-A693491481A7}" type="slidenum">
              <a:rPr lang="fi-FI" smtClean="0"/>
              <a:t>‹#›</a:t>
            </a:fld>
            <a:endParaRPr lang="fi-FI"/>
          </a:p>
        </p:txBody>
      </p:sp>
    </p:spTree>
    <p:extLst>
      <p:ext uri="{BB962C8B-B14F-4D97-AF65-F5344CB8AC3E}">
        <p14:creationId xmlns:p14="http://schemas.microsoft.com/office/powerpoint/2010/main" val="1480528658"/>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60" r:id="rId12"/>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08EAF17-1C3E-4300-96DB-6541842CB25E}" type="datetimeFigureOut">
              <a:rPr lang="fi-FI" smtClean="0"/>
              <a:t>30.9.2026</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7842DB9-A5DE-428C-83D5-A693491481A7}" type="slidenum">
              <a:rPr lang="fi-FI" smtClean="0"/>
              <a:t>‹#›</a:t>
            </a:fld>
            <a:endParaRPr lang="fi-FI"/>
          </a:p>
        </p:txBody>
      </p:sp>
    </p:spTree>
    <p:extLst>
      <p:ext uri="{BB962C8B-B14F-4D97-AF65-F5344CB8AC3E}">
        <p14:creationId xmlns:p14="http://schemas.microsoft.com/office/powerpoint/2010/main" val="148052865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29.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17.xml"/><Relationship Id="rId4" Type="http://schemas.openxmlformats.org/officeDocument/2006/relationships/image" Target="../media/image11.jpeg"/></Relationships>
</file>

<file path=ppt/slides/_rels/slide4.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g"/><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g"/><Relationship Id="rId1" Type="http://schemas.openxmlformats.org/officeDocument/2006/relationships/slideLayout" Target="../slideLayouts/slideLayout17.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png"/><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3" Type="http://schemas.openxmlformats.org/officeDocument/2006/relationships/hyperlink" Target="https://mieli.fi/en/materials/" TargetMode="External"/><Relationship Id="rId2" Type="http://schemas.openxmlformats.org/officeDocument/2006/relationships/image" Target="../media/image36.jpeg"/><Relationship Id="rId1" Type="http://schemas.openxmlformats.org/officeDocument/2006/relationships/slideLayout" Target="../slideLayouts/slideLayout22.xml"/><Relationship Id="rId6" Type="http://schemas.openxmlformats.org/officeDocument/2006/relationships/hyperlink" Target="https://www.kpedu.fi/AIM" TargetMode="External"/><Relationship Id="rId5" Type="http://schemas.openxmlformats.org/officeDocument/2006/relationships/hyperlink" Target="https://www.kpedu.fi/Satoa" TargetMode="External"/><Relationship Id="rId4" Type="http://schemas.openxmlformats.org/officeDocument/2006/relationships/hyperlink" Target="https://www.mielenterveystalo.fi/e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Kuva 1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0"/>
            <a:ext cx="6858000" cy="6858000"/>
          </a:xfrm>
          <a:prstGeom prst="rect">
            <a:avLst/>
          </a:prstGeom>
        </p:spPr>
      </p:pic>
      <p:pic>
        <p:nvPicPr>
          <p:cNvPr id="16" name="Kuva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303" y="0"/>
            <a:ext cx="6858000" cy="6858000"/>
          </a:xfrm>
          <a:prstGeom prst="rect">
            <a:avLst/>
          </a:prstGeom>
        </p:spPr>
      </p:pic>
      <p:sp>
        <p:nvSpPr>
          <p:cNvPr id="4" name="Suorakulmio 3">
            <a:extLst>
              <a:ext uri="{FF2B5EF4-FFF2-40B4-BE49-F238E27FC236}">
                <a16:creationId xmlns:a16="http://schemas.microsoft.com/office/drawing/2014/main" id="{EBCD9F9D-FDF5-4BA4-B0C4-A48547A3DB8A}"/>
              </a:ext>
            </a:extLst>
          </p:cNvPr>
          <p:cNvSpPr/>
          <p:nvPr/>
        </p:nvSpPr>
        <p:spPr>
          <a:xfrm>
            <a:off x="1172469" y="0"/>
            <a:ext cx="9686925" cy="6858000"/>
          </a:xfrm>
          <a:prstGeom prst="rect">
            <a:avLst/>
          </a:prstGeom>
          <a:solidFill>
            <a:srgbClr val="00A4E4"/>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eaLnBrk="1" hangingPunct="1">
              <a:defRPr/>
            </a:pPr>
            <a:endParaRPr lang="fi-FI">
              <a:highlight>
                <a:srgbClr val="C0C0C0"/>
              </a:highlight>
            </a:endParaRPr>
          </a:p>
        </p:txBody>
      </p:sp>
      <p:pic>
        <p:nvPicPr>
          <p:cNvPr id="5" name="Kuva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173064" y="5943599"/>
            <a:ext cx="2541110" cy="784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tsikko 1"/>
          <p:cNvSpPr txBox="1">
            <a:spLocks/>
          </p:cNvSpPr>
          <p:nvPr/>
        </p:nvSpPr>
        <p:spPr bwMode="auto">
          <a:xfrm>
            <a:off x="2251563" y="5420412"/>
            <a:ext cx="7772400" cy="1303138"/>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i-FI" altLang="fi-FI" sz="2000">
                <a:solidFill>
                  <a:schemeClr val="bg1"/>
                </a:solidFill>
                <a:latin typeface="Humanst521 BT"/>
              </a:rPr>
              <a:t>KESKI-POHJANMAAN KOULUTUSYHTYMÄ</a:t>
            </a:r>
          </a:p>
          <a:p>
            <a:pPr algn="ctr"/>
            <a:r>
              <a:rPr lang="fi-FI" altLang="fi-FI" sz="2000">
                <a:solidFill>
                  <a:schemeClr val="bg1"/>
                </a:solidFill>
                <a:latin typeface="Humanst521 BT"/>
              </a:rPr>
              <a:t>KESKI-POHJANMAAN AMMATTIOPISTO</a:t>
            </a:r>
          </a:p>
        </p:txBody>
      </p:sp>
      <p:pic>
        <p:nvPicPr>
          <p:cNvPr id="9" name="Kuva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656232" y="-11072"/>
            <a:ext cx="2289092" cy="152606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Kuva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947027" y="-20115"/>
            <a:ext cx="2316224" cy="154414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1" name="Kuva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350014" y="15914"/>
            <a:ext cx="2306218" cy="153174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2" name="Kuva 1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8263251" y="-3288"/>
            <a:ext cx="2345355" cy="156357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18" name="Otsikko 1"/>
          <p:cNvSpPr txBox="1">
            <a:spLocks/>
          </p:cNvSpPr>
          <p:nvPr/>
        </p:nvSpPr>
        <p:spPr bwMode="auto">
          <a:xfrm>
            <a:off x="1353201" y="1763397"/>
            <a:ext cx="9239138" cy="296969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fi-FI" sz="3600" b="1" dirty="0">
              <a:solidFill>
                <a:schemeClr val="bg1"/>
              </a:solidFill>
              <a:ea typeface="+mj-lt"/>
              <a:cs typeface="+mj-lt"/>
            </a:endParaRPr>
          </a:p>
          <a:p>
            <a:pPr algn="ctr"/>
            <a:r>
              <a:rPr lang="fi-FI" sz="4800" b="1" dirty="0">
                <a:solidFill>
                  <a:schemeClr val="bg1"/>
                </a:solidFill>
                <a:ea typeface="+mj-lt"/>
                <a:cs typeface="+mj-lt"/>
              </a:rPr>
              <a:t>KPEDU</a:t>
            </a:r>
          </a:p>
          <a:p>
            <a:pPr algn="ctr"/>
            <a:endParaRPr lang="fi-FI" sz="3600" b="1" i="1" dirty="0">
              <a:solidFill>
                <a:schemeClr val="bg1"/>
              </a:solidFill>
              <a:latin typeface="Calibri" panose="020F0502020204030204" pitchFamily="34" charset="0"/>
              <a:cs typeface="Calibri" panose="020F0502020204030204" pitchFamily="34" charset="0"/>
            </a:endParaRPr>
          </a:p>
          <a:p>
            <a:pPr algn="ctr"/>
            <a:endParaRPr lang="fi-FI" sz="2400" b="1" i="1" dirty="0">
              <a:solidFill>
                <a:schemeClr val="bg1"/>
              </a:solidFill>
              <a:latin typeface="Calibri" panose="020F0502020204030204" pitchFamily="34" charset="0"/>
              <a:cs typeface="Calibri" panose="020F0502020204030204" pitchFamily="34" charset="0"/>
            </a:endParaRPr>
          </a:p>
          <a:p>
            <a:pPr algn="ctr"/>
            <a:endParaRPr lang="fi-FI" sz="2400" b="1" i="1" dirty="0">
              <a:solidFill>
                <a:schemeClr val="bg1"/>
              </a:solidFill>
              <a:latin typeface="Calibri" panose="020F0502020204030204" pitchFamily="34" charset="0"/>
              <a:cs typeface="Calibri" panose="020F0502020204030204" pitchFamily="34" charset="0"/>
            </a:endParaRPr>
          </a:p>
          <a:p>
            <a:pPr algn="ctr"/>
            <a:endParaRPr lang="fi-FI" sz="2800" b="1" dirty="0">
              <a:solidFill>
                <a:schemeClr val="bg1"/>
              </a:solidFill>
              <a:latin typeface="Calibri" panose="020F0502020204030204" pitchFamily="34" charset="0"/>
              <a:cs typeface="Calibri" panose="020F0502020204030204" pitchFamily="34" charset="0"/>
            </a:endParaRPr>
          </a:p>
          <a:p>
            <a:pPr algn="ctr"/>
            <a:endParaRPr lang="fi-FI" sz="2800" b="1" dirty="0">
              <a:solidFill>
                <a:schemeClr val="bg1"/>
              </a:solidFill>
              <a:latin typeface="Calibri" panose="020F0502020204030204" pitchFamily="34" charset="0"/>
              <a:cs typeface="Calibri" panose="020F0502020204030204" pitchFamily="34" charset="0"/>
            </a:endParaRPr>
          </a:p>
          <a:p>
            <a:pPr algn="ctr"/>
            <a:endParaRPr lang="fi-FI" sz="2800" b="1" dirty="0">
              <a:solidFill>
                <a:schemeClr val="bg1"/>
              </a:solidFill>
              <a:latin typeface="Calibri" panose="020F0502020204030204" pitchFamily="34" charset="0"/>
              <a:cs typeface="Calibri" panose="020F0502020204030204" pitchFamily="34" charset="0"/>
            </a:endParaRPr>
          </a:p>
          <a:p>
            <a:pPr algn="ctr"/>
            <a:endParaRPr lang="fi-FI" altLang="fi-FI" sz="4000" b="1" dirty="0">
              <a:solidFill>
                <a:schemeClr val="bg1"/>
              </a:solidFill>
              <a:latin typeface="Calibri" panose="020F0502020204030204" pitchFamily="34" charset="0"/>
              <a:cs typeface="Calibri" panose="020F0502020204030204" pitchFamily="34" charset="0"/>
            </a:endParaRPr>
          </a:p>
          <a:p>
            <a:pPr algn="ctr"/>
            <a:endParaRPr lang="fi-FI" altLang="fi-FI" sz="5700" b="1" dirty="0">
              <a:solidFill>
                <a:schemeClr val="bg1"/>
              </a:solidFill>
              <a:latin typeface="Humanst521 BT" panose="020B0602020204020204" pitchFamily="34" charset="0"/>
              <a:cs typeface="Calibri" panose="020F0502020204030204" pitchFamily="34" charset="0"/>
            </a:endParaRPr>
          </a:p>
        </p:txBody>
      </p:sp>
    </p:spTree>
    <p:extLst>
      <p:ext uri="{BB962C8B-B14F-4D97-AF65-F5344CB8AC3E}">
        <p14:creationId xmlns:p14="http://schemas.microsoft.com/office/powerpoint/2010/main" val="3368572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762D5E3-CF3F-2CF4-C957-D88B5B0A2903}"/>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fi-FI" b="0" i="0" kern="1200">
                <a:effectLst/>
                <a:latin typeface="+mj-lt"/>
                <a:ea typeface="+mj-ea"/>
                <a:cs typeface="+mj-cs"/>
              </a:rPr>
              <a:t>Student</a:t>
            </a:r>
            <a:r>
              <a:rPr lang="fi-FI" b="0" i="0" kern="1200" dirty="0">
                <a:effectLst/>
                <a:latin typeface="+mj-lt"/>
                <a:ea typeface="+mj-ea"/>
                <a:cs typeface="+mj-cs"/>
              </a:rPr>
              <a:t> </a:t>
            </a:r>
            <a:r>
              <a:rPr lang="fi-FI" b="0" i="0" kern="1200">
                <a:effectLst/>
                <a:latin typeface="+mj-lt"/>
                <a:ea typeface="+mj-ea"/>
                <a:cs typeface="+mj-cs"/>
              </a:rPr>
              <a:t>welfare</a:t>
            </a:r>
            <a:r>
              <a:rPr lang="fi-FI" b="0" i="0" kern="1200" dirty="0">
                <a:effectLst/>
                <a:latin typeface="+mj-lt"/>
                <a:ea typeface="+mj-ea"/>
                <a:cs typeface="+mj-cs"/>
              </a:rPr>
              <a:t> in </a:t>
            </a:r>
            <a:r>
              <a:rPr lang="fi-FI" b="0" i="0" kern="1200">
                <a:effectLst/>
                <a:latin typeface="+mj-lt"/>
                <a:ea typeface="+mj-ea"/>
                <a:cs typeface="+mj-cs"/>
              </a:rPr>
              <a:t>vocational</a:t>
            </a:r>
            <a:r>
              <a:rPr lang="fi-FI" b="0" i="0" kern="1200" dirty="0">
                <a:effectLst/>
                <a:latin typeface="+mj-lt"/>
                <a:ea typeface="+mj-ea"/>
                <a:cs typeface="+mj-cs"/>
              </a:rPr>
              <a:t> </a:t>
            </a:r>
            <a:r>
              <a:rPr lang="fi-FI" b="0" i="0" kern="1200">
                <a:effectLst/>
                <a:latin typeface="+mj-lt"/>
                <a:ea typeface="+mj-ea"/>
                <a:cs typeface="+mj-cs"/>
              </a:rPr>
              <a:t>schools</a:t>
            </a:r>
            <a:endParaRPr lang="fi-FI" kern="1200" dirty="0">
              <a:latin typeface="+mj-lt"/>
              <a:ea typeface="+mj-ea"/>
              <a:cs typeface="+mj-cs"/>
            </a:endParaRPr>
          </a:p>
        </p:txBody>
      </p:sp>
      <p:sp>
        <p:nvSpPr>
          <p:cNvPr id="4" name="Tekstiruutu 3">
            <a:extLst>
              <a:ext uri="{FF2B5EF4-FFF2-40B4-BE49-F238E27FC236}">
                <a16:creationId xmlns:a16="http://schemas.microsoft.com/office/drawing/2014/main" id="{FF4DD868-9665-D917-10BE-C0E55134725F}"/>
              </a:ext>
            </a:extLst>
          </p:cNvPr>
          <p:cNvSpPr txBox="1"/>
          <p:nvPr/>
        </p:nvSpPr>
        <p:spPr>
          <a:xfrm>
            <a:off x="502920" y="1399032"/>
            <a:ext cx="8476488" cy="4777931"/>
          </a:xfrm>
          <a:prstGeom prst="rect">
            <a:avLst/>
          </a:prstGeom>
        </p:spPr>
        <p:txBody>
          <a:bodyPr vert="horz" lIns="91440" tIns="45720" rIns="91440" bIns="45720" rtlCol="0">
            <a:normAutofit lnSpcReduction="10000"/>
          </a:bodyPr>
          <a:lstStyle/>
          <a:p>
            <a:pPr marL="228600" indent="-228600">
              <a:lnSpc>
                <a:spcPct val="90000"/>
              </a:lnSpc>
              <a:spcBef>
                <a:spcPts val="1000"/>
              </a:spcBef>
              <a:buFont typeface="Arial" panose="020B0604020202020204" pitchFamily="34" charset="0"/>
              <a:buChar char="•"/>
            </a:pPr>
            <a:r>
              <a:rPr lang="fi-FI" sz="2400" dirty="0" err="1"/>
              <a:t>The</a:t>
            </a:r>
            <a:r>
              <a:rPr lang="fi-FI" sz="2400" dirty="0"/>
              <a:t> </a:t>
            </a:r>
            <a:r>
              <a:rPr lang="fi-FI" sz="2400" dirty="0" err="1"/>
              <a:t>Wellbeing</a:t>
            </a:r>
            <a:r>
              <a:rPr lang="fi-FI" sz="2400" dirty="0"/>
              <a:t> Services </a:t>
            </a:r>
            <a:r>
              <a:rPr lang="fi-FI" sz="2400" dirty="0" err="1"/>
              <a:t>County</a:t>
            </a:r>
            <a:r>
              <a:rPr lang="fi-FI" sz="2400" dirty="0"/>
              <a:t> of Central </a:t>
            </a:r>
            <a:r>
              <a:rPr lang="fi-FI" sz="2400" dirty="0" err="1"/>
              <a:t>Ostrobothnia</a:t>
            </a:r>
            <a:r>
              <a:rPr lang="fi-FI" sz="2400" dirty="0"/>
              <a:t> </a:t>
            </a:r>
            <a:r>
              <a:rPr lang="fi-FI" sz="2400" dirty="0" err="1"/>
              <a:t>covers</a:t>
            </a:r>
            <a:r>
              <a:rPr lang="fi-FI" sz="2400" dirty="0"/>
              <a:t> </a:t>
            </a:r>
            <a:r>
              <a:rPr lang="fi-FI" sz="2400" dirty="0" err="1"/>
              <a:t>the</a:t>
            </a:r>
            <a:r>
              <a:rPr lang="fi-FI" sz="2400" dirty="0"/>
              <a:t> </a:t>
            </a:r>
            <a:r>
              <a:rPr lang="fi-FI" sz="2400" dirty="0" err="1"/>
              <a:t>costs</a:t>
            </a:r>
            <a:r>
              <a:rPr lang="fi-FI" sz="2400" dirty="0"/>
              <a:t> and </a:t>
            </a:r>
            <a:r>
              <a:rPr lang="fi-FI" sz="2400" dirty="0" err="1"/>
              <a:t>they</a:t>
            </a:r>
            <a:r>
              <a:rPr lang="fi-FI" sz="2400" dirty="0"/>
              <a:t> </a:t>
            </a:r>
            <a:r>
              <a:rPr lang="fi-FI" sz="2400" dirty="0" err="1"/>
              <a:t>are</a:t>
            </a:r>
            <a:r>
              <a:rPr lang="fi-FI" sz="2400" dirty="0"/>
              <a:t> </a:t>
            </a:r>
            <a:r>
              <a:rPr lang="fi-FI" sz="2400" dirty="0" err="1"/>
              <a:t>located</a:t>
            </a:r>
            <a:r>
              <a:rPr lang="fi-FI" sz="2400" dirty="0"/>
              <a:t> at </a:t>
            </a:r>
            <a:r>
              <a:rPr lang="fi-FI" sz="2400" dirty="0" err="1"/>
              <a:t>our</a:t>
            </a:r>
            <a:r>
              <a:rPr lang="fi-FI" sz="2400" dirty="0"/>
              <a:t> </a:t>
            </a:r>
            <a:r>
              <a:rPr lang="fi-FI" sz="2400" dirty="0" err="1"/>
              <a:t>school</a:t>
            </a:r>
            <a:endParaRPr lang="fi-FI" sz="2400" dirty="0"/>
          </a:p>
          <a:p>
            <a:pPr marL="228600" indent="-228600">
              <a:lnSpc>
                <a:spcPct val="90000"/>
              </a:lnSpc>
              <a:spcBef>
                <a:spcPts val="1000"/>
              </a:spcBef>
              <a:buFont typeface="Arial" panose="020B0604020202020204" pitchFamily="34" charset="0"/>
              <a:buChar char="•"/>
            </a:pPr>
            <a:r>
              <a:rPr lang="fi-FI" sz="2400" dirty="0"/>
              <a:t> </a:t>
            </a:r>
            <a:r>
              <a:rPr lang="fi-FI" sz="2400" dirty="0" err="1"/>
              <a:t>Nurse</a:t>
            </a:r>
            <a:endParaRPr lang="fi-FI" sz="2400" dirty="0"/>
          </a:p>
          <a:p>
            <a:pPr marL="228600" indent="-228600">
              <a:lnSpc>
                <a:spcPct val="90000"/>
              </a:lnSpc>
              <a:spcBef>
                <a:spcPts val="1000"/>
              </a:spcBef>
              <a:buFont typeface="Arial" panose="020B0604020202020204" pitchFamily="34" charset="0"/>
              <a:buChar char="•"/>
            </a:pPr>
            <a:r>
              <a:rPr lang="fi-FI" sz="2400" dirty="0" err="1"/>
              <a:t>Curator</a:t>
            </a:r>
            <a:r>
              <a:rPr lang="fi-FI" sz="2400" dirty="0"/>
              <a:t>, </a:t>
            </a:r>
            <a:r>
              <a:rPr lang="fi-FI" sz="2400" dirty="0" err="1"/>
              <a:t>school</a:t>
            </a:r>
            <a:r>
              <a:rPr lang="fi-FI" sz="2400" dirty="0"/>
              <a:t> </a:t>
            </a:r>
            <a:r>
              <a:rPr lang="fi-FI" sz="2400" dirty="0" err="1"/>
              <a:t>social</a:t>
            </a:r>
            <a:r>
              <a:rPr lang="fi-FI" sz="2400" dirty="0"/>
              <a:t> </a:t>
            </a:r>
            <a:r>
              <a:rPr lang="fi-FI" sz="2400" dirty="0" err="1"/>
              <a:t>worker</a:t>
            </a:r>
            <a:r>
              <a:rPr lang="fi-FI" sz="2400" dirty="0"/>
              <a:t> </a:t>
            </a:r>
          </a:p>
          <a:p>
            <a:pPr marL="228600" indent="-228600">
              <a:lnSpc>
                <a:spcPct val="90000"/>
              </a:lnSpc>
              <a:spcBef>
                <a:spcPts val="1000"/>
              </a:spcBef>
              <a:buFont typeface="Arial" panose="020B0604020202020204" pitchFamily="34" charset="0"/>
              <a:buChar char="•"/>
            </a:pPr>
            <a:r>
              <a:rPr lang="fi-FI" sz="2400" dirty="0" err="1"/>
              <a:t>Doctor</a:t>
            </a:r>
            <a:r>
              <a:rPr lang="fi-FI" sz="2400" dirty="0"/>
              <a:t>, </a:t>
            </a:r>
            <a:r>
              <a:rPr lang="fi-FI" sz="2400" dirty="0" err="1"/>
              <a:t>Psykiatric</a:t>
            </a:r>
            <a:r>
              <a:rPr lang="fi-FI" sz="2400" dirty="0"/>
              <a:t> </a:t>
            </a:r>
            <a:r>
              <a:rPr lang="fi-FI" sz="2400" dirty="0" err="1"/>
              <a:t>nurse</a:t>
            </a:r>
            <a:endParaRPr lang="fi-FI" sz="2400" dirty="0"/>
          </a:p>
          <a:p>
            <a:pPr marL="228600" indent="-228600">
              <a:lnSpc>
                <a:spcPct val="90000"/>
              </a:lnSpc>
              <a:spcBef>
                <a:spcPts val="1000"/>
              </a:spcBef>
              <a:buFont typeface="Arial" panose="020B0604020202020204" pitchFamily="34" charset="0"/>
              <a:buChar char="•"/>
            </a:pPr>
            <a:r>
              <a:rPr lang="fi-FI" altLang="fi-FI" sz="2400" dirty="0" err="1"/>
              <a:t>S</a:t>
            </a:r>
            <a:r>
              <a:rPr kumimoji="0" lang="fi-FI" altLang="fi-FI" sz="2400" b="0" i="0" u="none" strike="noStrike" cap="none" normalizeH="0" baseline="0" dirty="0" err="1">
                <a:ln>
                  <a:noFill/>
                </a:ln>
                <a:effectLst/>
              </a:rPr>
              <a:t>tudent</a:t>
            </a:r>
            <a:r>
              <a:rPr kumimoji="0" lang="fi-FI" altLang="fi-FI" sz="2400" b="0" i="0" u="none" strike="noStrike" cap="none" normalizeH="0" baseline="0" dirty="0">
                <a:ln>
                  <a:noFill/>
                </a:ln>
                <a:effectLst/>
              </a:rPr>
              <a:t> </a:t>
            </a:r>
            <a:r>
              <a:rPr kumimoji="0" lang="fi-FI" altLang="fi-FI" sz="2400" b="0" i="0" u="none" strike="noStrike" cap="none" normalizeH="0" baseline="0" dirty="0" err="1">
                <a:ln>
                  <a:noFill/>
                </a:ln>
                <a:effectLst/>
              </a:rPr>
              <a:t>welfare</a:t>
            </a:r>
            <a:r>
              <a:rPr kumimoji="0" lang="fi-FI" altLang="fi-FI" sz="2400" b="0" i="0" u="none" strike="noStrike" cap="none" normalizeH="0" baseline="0" dirty="0">
                <a:ln>
                  <a:noFill/>
                </a:ln>
                <a:effectLst/>
              </a:rPr>
              <a:t> </a:t>
            </a:r>
            <a:r>
              <a:rPr kumimoji="0" lang="fi-FI" altLang="fi-FI" sz="2400" b="0" i="0" u="none" strike="noStrike" cap="none" normalizeH="0" baseline="0" dirty="0" err="1">
                <a:ln>
                  <a:noFill/>
                </a:ln>
                <a:effectLst/>
              </a:rPr>
              <a:t>psychologist</a:t>
            </a:r>
            <a:endParaRPr kumimoji="0" lang="fi-FI" altLang="fi-FI" sz="2400" b="0" i="0" u="none" strike="noStrike" cap="none" normalizeH="0" baseline="0" dirty="0">
              <a:ln>
                <a:noFill/>
              </a:ln>
              <a:effectLst/>
            </a:endParaRPr>
          </a:p>
          <a:p>
            <a:pPr>
              <a:lnSpc>
                <a:spcPct val="100000"/>
              </a:lnSpc>
              <a:spcBef>
                <a:spcPts val="1000"/>
              </a:spcBef>
            </a:pPr>
            <a:r>
              <a:rPr lang="fi-FI" sz="2400" dirty="0" err="1"/>
              <a:t>The</a:t>
            </a:r>
            <a:r>
              <a:rPr lang="fi-FI" sz="2400" dirty="0"/>
              <a:t> </a:t>
            </a:r>
            <a:r>
              <a:rPr lang="fi-FI" sz="2400" dirty="0" err="1"/>
              <a:t>local</a:t>
            </a:r>
            <a:r>
              <a:rPr lang="fi-FI" sz="2400" dirty="0"/>
              <a:t> </a:t>
            </a:r>
            <a:r>
              <a:rPr lang="fi-FI" sz="2400" dirty="0" err="1"/>
              <a:t>parish</a:t>
            </a:r>
            <a:r>
              <a:rPr lang="fi-FI" sz="2400" dirty="0"/>
              <a:t> </a:t>
            </a:r>
            <a:r>
              <a:rPr lang="fi-FI" sz="2400" dirty="0" err="1"/>
              <a:t>funds</a:t>
            </a:r>
            <a:r>
              <a:rPr lang="fi-FI" sz="2400" dirty="0"/>
              <a:t> </a:t>
            </a:r>
            <a:r>
              <a:rPr lang="fi-FI" sz="2400" dirty="0" err="1"/>
              <a:t>the</a:t>
            </a:r>
            <a:r>
              <a:rPr lang="fi-FI" sz="2400" dirty="0"/>
              <a:t> </a:t>
            </a:r>
            <a:r>
              <a:rPr lang="fi-FI" sz="2400" dirty="0" err="1"/>
              <a:t>educational</a:t>
            </a:r>
            <a:r>
              <a:rPr lang="fi-FI" sz="2400" dirty="0"/>
              <a:t> </a:t>
            </a:r>
            <a:r>
              <a:rPr lang="fi-FI" sz="2400" dirty="0" err="1"/>
              <a:t>institution</a:t>
            </a:r>
            <a:r>
              <a:rPr lang="fi-FI" sz="2400" dirty="0"/>
              <a:t> </a:t>
            </a:r>
            <a:r>
              <a:rPr lang="fi-FI" sz="2400" dirty="0" err="1"/>
              <a:t>pastor</a:t>
            </a:r>
            <a:r>
              <a:rPr lang="fi-FI" sz="2400" dirty="0"/>
              <a:t>, and </a:t>
            </a:r>
            <a:r>
              <a:rPr lang="fi-FI" sz="2400" dirty="0" err="1"/>
              <a:t>the</a:t>
            </a:r>
            <a:r>
              <a:rPr lang="fi-FI" sz="2400" dirty="0"/>
              <a:t> City of Kokkola </a:t>
            </a:r>
            <a:r>
              <a:rPr lang="fi-FI" sz="2400" dirty="0" err="1"/>
              <a:t>funds</a:t>
            </a:r>
            <a:r>
              <a:rPr lang="fi-FI" sz="2400" dirty="0"/>
              <a:t> a </a:t>
            </a:r>
            <a:r>
              <a:rPr lang="fi-FI" sz="2400" dirty="0" err="1"/>
              <a:t>youth</a:t>
            </a:r>
            <a:r>
              <a:rPr lang="fi-FI" sz="2400" dirty="0"/>
              <a:t> </a:t>
            </a:r>
            <a:r>
              <a:rPr lang="fi-FI" sz="2400" dirty="0" err="1"/>
              <a:t>outreach</a:t>
            </a:r>
            <a:r>
              <a:rPr lang="fi-FI" sz="2400" dirty="0"/>
              <a:t> </a:t>
            </a:r>
            <a:r>
              <a:rPr lang="fi-FI" sz="2400" dirty="0" err="1"/>
              <a:t>worker</a:t>
            </a:r>
            <a:r>
              <a:rPr lang="fi-FI" sz="2400" dirty="0"/>
              <a:t>.”</a:t>
            </a:r>
          </a:p>
          <a:p>
            <a:pPr>
              <a:lnSpc>
                <a:spcPct val="100000"/>
              </a:lnSpc>
              <a:spcBef>
                <a:spcPts val="1000"/>
              </a:spcBef>
            </a:pPr>
            <a:r>
              <a:rPr lang="fi-FI" sz="2400" dirty="0" err="1"/>
              <a:t>The</a:t>
            </a:r>
            <a:r>
              <a:rPr lang="fi-FI" sz="2400" dirty="0"/>
              <a:t> </a:t>
            </a:r>
            <a:r>
              <a:rPr lang="fi-FI" sz="2400" dirty="0" err="1"/>
              <a:t>educational</a:t>
            </a:r>
            <a:r>
              <a:rPr lang="fi-FI" sz="2400" dirty="0"/>
              <a:t> </a:t>
            </a:r>
            <a:r>
              <a:rPr lang="fi-FI" sz="2400" dirty="0" err="1"/>
              <a:t>institution</a:t>
            </a:r>
            <a:r>
              <a:rPr lang="fi-FI" sz="2400" dirty="0"/>
              <a:t> </a:t>
            </a:r>
            <a:r>
              <a:rPr lang="fi-FI" sz="2400" dirty="0" err="1"/>
              <a:t>employs</a:t>
            </a:r>
            <a:r>
              <a:rPr lang="fi-FI" sz="2400" dirty="0"/>
              <a:t> and </a:t>
            </a:r>
            <a:r>
              <a:rPr lang="fi-FI" sz="2400" dirty="0" err="1"/>
              <a:t>funds</a:t>
            </a:r>
            <a:r>
              <a:rPr lang="fi-FI" sz="2400" dirty="0"/>
              <a:t> </a:t>
            </a:r>
            <a:r>
              <a:rPr lang="fi-FI" sz="2400" dirty="0" err="1"/>
              <a:t>teaching</a:t>
            </a:r>
            <a:r>
              <a:rPr lang="fi-FI" sz="2400" dirty="0"/>
              <a:t> and </a:t>
            </a:r>
            <a:r>
              <a:rPr lang="fi-FI" sz="2400" dirty="0" err="1"/>
              <a:t>guidance</a:t>
            </a:r>
            <a:r>
              <a:rPr lang="fi-FI" sz="2400" dirty="0"/>
              <a:t> </a:t>
            </a:r>
            <a:r>
              <a:rPr lang="fi-FI" sz="2400" dirty="0" err="1"/>
              <a:t>staff</a:t>
            </a:r>
            <a:r>
              <a:rPr lang="fi-FI" sz="2400" dirty="0"/>
              <a:t>, </a:t>
            </a:r>
            <a:r>
              <a:rPr lang="fi-FI" sz="2400" dirty="0" err="1"/>
              <a:t>including</a:t>
            </a:r>
            <a:r>
              <a:rPr lang="fi-FI" sz="2400" dirty="0"/>
              <a:t> </a:t>
            </a:r>
            <a:r>
              <a:rPr lang="fi-FI" sz="2400" dirty="0" err="1"/>
              <a:t>study</a:t>
            </a:r>
            <a:r>
              <a:rPr lang="fi-FI" sz="2400" dirty="0"/>
              <a:t> </a:t>
            </a:r>
            <a:r>
              <a:rPr lang="fi-FI" sz="2400" dirty="0" err="1"/>
              <a:t>counsellors</a:t>
            </a:r>
            <a:r>
              <a:rPr lang="fi-FI" sz="2400" dirty="0"/>
              <a:t>, </a:t>
            </a:r>
            <a:r>
              <a:rPr lang="fi-FI" sz="2400" dirty="0" err="1"/>
              <a:t>special</a:t>
            </a:r>
            <a:r>
              <a:rPr lang="fi-FI" sz="2400" dirty="0"/>
              <a:t> </a:t>
            </a:r>
            <a:r>
              <a:rPr lang="fi-FI" sz="2400" dirty="0" err="1"/>
              <a:t>education</a:t>
            </a:r>
            <a:r>
              <a:rPr lang="fi-FI" sz="2400" dirty="0"/>
              <a:t> </a:t>
            </a:r>
            <a:r>
              <a:rPr lang="fi-FI" sz="2400" dirty="0" err="1"/>
              <a:t>teachers</a:t>
            </a:r>
            <a:r>
              <a:rPr lang="fi-FI" sz="2400" dirty="0"/>
              <a:t>, </a:t>
            </a:r>
            <a:r>
              <a:rPr lang="fi-FI" sz="2400" dirty="0" err="1"/>
              <a:t>student</a:t>
            </a:r>
            <a:r>
              <a:rPr lang="fi-FI" sz="2400" dirty="0"/>
              <a:t> </a:t>
            </a:r>
            <a:r>
              <a:rPr lang="fi-FI" sz="2400" dirty="0" err="1"/>
              <a:t>wellfare</a:t>
            </a:r>
            <a:r>
              <a:rPr lang="fi-FI" sz="2400" dirty="0"/>
              <a:t> </a:t>
            </a:r>
            <a:r>
              <a:rPr lang="fi-FI" sz="2400" dirty="0" err="1"/>
              <a:t>coordinator</a:t>
            </a:r>
            <a:r>
              <a:rPr lang="fi-FI" sz="2400" dirty="0"/>
              <a:t>, catering </a:t>
            </a:r>
            <a:r>
              <a:rPr lang="fi-FI" sz="2400" dirty="0" err="1"/>
              <a:t>staff</a:t>
            </a:r>
            <a:r>
              <a:rPr lang="fi-FI" sz="2400" dirty="0"/>
              <a:t>, </a:t>
            </a:r>
            <a:r>
              <a:rPr lang="fi-FI" sz="2400" dirty="0" err="1"/>
              <a:t>property</a:t>
            </a:r>
            <a:r>
              <a:rPr lang="fi-FI" sz="2400" dirty="0"/>
              <a:t> </a:t>
            </a:r>
            <a:r>
              <a:rPr lang="fi-FI" sz="2400" dirty="0" err="1"/>
              <a:t>maintenance</a:t>
            </a:r>
            <a:r>
              <a:rPr lang="fi-FI" sz="2400" dirty="0"/>
              <a:t> </a:t>
            </a:r>
            <a:r>
              <a:rPr lang="fi-FI" sz="2400" dirty="0" err="1"/>
              <a:t>staff</a:t>
            </a:r>
            <a:r>
              <a:rPr lang="fi-FI" sz="2400" dirty="0"/>
              <a:t>, and </a:t>
            </a:r>
            <a:r>
              <a:rPr lang="fi-FI" sz="2400" dirty="0" err="1"/>
              <a:t>administrative</a:t>
            </a:r>
            <a:r>
              <a:rPr lang="fi-FI" sz="2400" dirty="0"/>
              <a:t> </a:t>
            </a:r>
            <a:r>
              <a:rPr lang="fi-FI" sz="2400" dirty="0" err="1"/>
              <a:t>staff</a:t>
            </a:r>
            <a:r>
              <a:rPr lang="fi-FI" sz="2400" dirty="0"/>
              <a:t>.</a:t>
            </a:r>
          </a:p>
          <a:p>
            <a:pPr marL="228600" indent="-228600">
              <a:lnSpc>
                <a:spcPct val="90000"/>
              </a:lnSpc>
              <a:spcBef>
                <a:spcPts val="1000"/>
              </a:spcBef>
              <a:buFont typeface="Arial" panose="020B0604020202020204" pitchFamily="34" charset="0"/>
              <a:buChar char="•"/>
            </a:pPr>
            <a:endParaRPr lang="fi-FI" sz="2400" dirty="0"/>
          </a:p>
          <a:p>
            <a:pPr marL="228600" indent="-228600">
              <a:lnSpc>
                <a:spcPct val="90000"/>
              </a:lnSpc>
              <a:spcBef>
                <a:spcPts val="1000"/>
              </a:spcBef>
              <a:buFont typeface="Arial" panose="020B0604020202020204" pitchFamily="34" charset="0"/>
              <a:buChar char="•"/>
            </a:pPr>
            <a:endParaRPr lang="fi-FI" sz="2400" i="0" dirty="0">
              <a:effectLst/>
            </a:endParaRPr>
          </a:p>
        </p:txBody>
      </p:sp>
      <p:pic>
        <p:nvPicPr>
          <p:cNvPr id="5" name="Kuva 4" descr="Kuva, joka sisältää kohteen terälehti, kukka, kasvi, Nasturtium&#10;&#10;Kuvaus luotu automaattisesti">
            <a:extLst>
              <a:ext uri="{FF2B5EF4-FFF2-40B4-BE49-F238E27FC236}">
                <a16:creationId xmlns:a16="http://schemas.microsoft.com/office/drawing/2014/main" id="{44545A90-62F9-B145-A88A-4166D94E9E6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r="10687" b="-3"/>
          <a:stretch/>
        </p:blipFill>
        <p:spPr>
          <a:xfrm flipH="1">
            <a:off x="9234435" y="1690688"/>
            <a:ext cx="2692114" cy="3979955"/>
          </a:xfrm>
          <a:prstGeom prst="rect">
            <a:avLst/>
          </a:prstGeom>
          <a:noFill/>
        </p:spPr>
      </p:pic>
    </p:spTree>
    <p:extLst>
      <p:ext uri="{BB962C8B-B14F-4D97-AF65-F5344CB8AC3E}">
        <p14:creationId xmlns:p14="http://schemas.microsoft.com/office/powerpoint/2010/main" val="2084123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5CD0D7F-D429-857B-349A-9928ACEC57A0}"/>
              </a:ext>
            </a:extLst>
          </p:cNvPr>
          <p:cNvSpPr>
            <a:spLocks noGrp="1"/>
          </p:cNvSpPr>
          <p:nvPr>
            <p:ph type="title"/>
          </p:nvPr>
        </p:nvSpPr>
        <p:spPr/>
        <p:txBody>
          <a:bodyPr/>
          <a:lstStyle/>
          <a:p>
            <a:r>
              <a:rPr lang="fi-FI" dirty="0" err="1"/>
              <a:t>Ways</a:t>
            </a:r>
            <a:r>
              <a:rPr lang="fi-FI" dirty="0"/>
              <a:t> to help </a:t>
            </a:r>
            <a:r>
              <a:rPr lang="fi-FI" dirty="0" err="1"/>
              <a:t>students</a:t>
            </a:r>
            <a:br>
              <a:rPr lang="fi-FI" dirty="0"/>
            </a:br>
            <a:r>
              <a:rPr lang="fi-FI" dirty="0" err="1"/>
              <a:t>Studet</a:t>
            </a:r>
            <a:r>
              <a:rPr lang="fi-FI" dirty="0"/>
              <a:t> </a:t>
            </a:r>
            <a:r>
              <a:rPr lang="fi-FI" dirty="0" err="1"/>
              <a:t>wellfare</a:t>
            </a:r>
            <a:r>
              <a:rPr lang="fi-FI" dirty="0"/>
              <a:t>, </a:t>
            </a:r>
            <a:r>
              <a:rPr lang="fi-FI" dirty="0" err="1"/>
              <a:t>Suport</a:t>
            </a:r>
            <a:r>
              <a:rPr lang="fi-FI" dirty="0"/>
              <a:t> ja </a:t>
            </a:r>
            <a:r>
              <a:rPr lang="fi-FI" dirty="0" err="1"/>
              <a:t>special</a:t>
            </a:r>
            <a:r>
              <a:rPr lang="fi-FI" dirty="0"/>
              <a:t> </a:t>
            </a:r>
            <a:r>
              <a:rPr lang="fi-FI" dirty="0" err="1"/>
              <a:t>support</a:t>
            </a:r>
            <a:endParaRPr lang="fi-FI" dirty="0"/>
          </a:p>
        </p:txBody>
      </p:sp>
      <p:pic>
        <p:nvPicPr>
          <p:cNvPr id="5" name="Sisällön paikkamerkki 4" descr="Kuva, joka sisältää kohteen teksti, terälehti, kasvi, Punakosmos&#10;&#10;Kuvaus luotu automaattisesti">
            <a:extLst>
              <a:ext uri="{FF2B5EF4-FFF2-40B4-BE49-F238E27FC236}">
                <a16:creationId xmlns:a16="http://schemas.microsoft.com/office/drawing/2014/main" id="{DD17B0AB-1F11-D6A8-A7D6-0E01E749A8B8}"/>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80584" y="1690688"/>
            <a:ext cx="2925743" cy="4351338"/>
          </a:xfrm>
        </p:spPr>
      </p:pic>
      <p:pic>
        <p:nvPicPr>
          <p:cNvPr id="7" name="Kuva 6" descr="Kuva, joka sisältää kohteen teksti, juliste, animaatio, Fontti&#10;&#10;Kuvaus luotu automaattisesti">
            <a:extLst>
              <a:ext uri="{FF2B5EF4-FFF2-40B4-BE49-F238E27FC236}">
                <a16:creationId xmlns:a16="http://schemas.microsoft.com/office/drawing/2014/main" id="{8F9A9E94-B407-C922-C48E-FDB9F7DC765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95454" y="1814040"/>
            <a:ext cx="3184609" cy="4351339"/>
          </a:xfrm>
          <a:prstGeom prst="rect">
            <a:avLst/>
          </a:prstGeom>
        </p:spPr>
      </p:pic>
      <p:pic>
        <p:nvPicPr>
          <p:cNvPr id="9" name="Kuva 8" descr="Kuva, joka sisältää kohteen teksti, Fontti, juliste, logo&#10;&#10;Kuvaus luotu automaattisesti">
            <a:extLst>
              <a:ext uri="{FF2B5EF4-FFF2-40B4-BE49-F238E27FC236}">
                <a16:creationId xmlns:a16="http://schemas.microsoft.com/office/drawing/2014/main" id="{9DC06259-FC62-DE74-CCF8-DE8A4FD32D5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06123" y="1814040"/>
            <a:ext cx="3048389" cy="4430065"/>
          </a:xfrm>
          <a:prstGeom prst="rect">
            <a:avLst/>
          </a:prstGeom>
        </p:spPr>
      </p:pic>
    </p:spTree>
    <p:extLst>
      <p:ext uri="{BB962C8B-B14F-4D97-AF65-F5344CB8AC3E}">
        <p14:creationId xmlns:p14="http://schemas.microsoft.com/office/powerpoint/2010/main" val="1453748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descr="Kuva, joka sisältää kohteen teksti, Fontti, diagrammi, muotoilu&#10;&#10;Kuvaus luotu automaattisesti">
            <a:extLst>
              <a:ext uri="{FF2B5EF4-FFF2-40B4-BE49-F238E27FC236}">
                <a16:creationId xmlns:a16="http://schemas.microsoft.com/office/drawing/2014/main" id="{34368449-2F29-A1EE-CDA2-59674D18F7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9075"/>
            <a:ext cx="12192000" cy="6858000"/>
          </a:xfrm>
          <a:prstGeom prst="rect">
            <a:avLst/>
          </a:prstGeom>
        </p:spPr>
      </p:pic>
      <p:sp>
        <p:nvSpPr>
          <p:cNvPr id="5" name="Rectangle 1">
            <a:extLst>
              <a:ext uri="{FF2B5EF4-FFF2-40B4-BE49-F238E27FC236}">
                <a16:creationId xmlns:a16="http://schemas.microsoft.com/office/drawing/2014/main" id="{45FCC970-0D92-4758-55B9-33CC2079C9BD}"/>
              </a:ext>
            </a:extLst>
          </p:cNvPr>
          <p:cNvSpPr>
            <a:spLocks noChangeArrowheads="1"/>
          </p:cNvSpPr>
          <p:nvPr/>
        </p:nvSpPr>
        <p:spPr bwMode="auto">
          <a:xfrm rot="20471359">
            <a:off x="3215587" y="2241530"/>
            <a:ext cx="1191582" cy="1162505"/>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1109" rIns="0" bIns="-11109"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err="1">
                <a:ln>
                  <a:noFill/>
                </a:ln>
                <a:effectLst/>
                <a:latin typeface="Skeena" panose="020F0502020204030204" pitchFamily="2" charset="0"/>
                <a:ea typeface="Calibri" panose="020F0502020204030204" pitchFamily="34" charset="0"/>
                <a:cs typeface="Calibri" panose="020F0502020204030204" pitchFamily="34" charset="0"/>
              </a:rPr>
              <a:t>Transitions</a:t>
            </a:r>
            <a:r>
              <a:rPr kumimoji="0" lang="fi-FI" altLang="fi-FI" sz="1100" b="0" i="0" u="none" strike="noStrike" cap="none" normalizeH="0" baseline="0" dirty="0">
                <a:ln>
                  <a:noFill/>
                </a:ln>
                <a:effectLst/>
                <a:latin typeface="Skeena" panose="020F0502020204030204" pitchFamily="2" charset="0"/>
                <a:ea typeface="Calibri" panose="020F0502020204030204" pitchFamily="34" charset="0"/>
                <a:cs typeface="Calibri" panose="020F0502020204030204" pitchFamily="34" charset="0"/>
              </a:rPr>
              <a:t> to </a:t>
            </a:r>
            <a:r>
              <a:rPr kumimoji="0" lang="fi-FI" altLang="fi-FI" sz="1100" b="0" i="0" u="none" strike="noStrike" cap="none" normalizeH="0" baseline="0" dirty="0" err="1">
                <a:ln>
                  <a:noFill/>
                </a:ln>
                <a:effectLst/>
                <a:latin typeface="Skeena" panose="020F0502020204030204" pitchFamily="2" charset="0"/>
                <a:ea typeface="Calibri" panose="020F0502020204030204" pitchFamily="34" charset="0"/>
                <a:cs typeface="Calibri" panose="020F0502020204030204" pitchFamily="34" charset="0"/>
              </a:rPr>
              <a:t>school</a:t>
            </a:r>
            <a:r>
              <a:rPr kumimoji="0" lang="fi-FI" altLang="fi-FI" sz="1100" b="0" i="0" u="none" strike="noStrike" cap="none" normalizeH="0" baseline="0" dirty="0">
                <a:ln>
                  <a:noFill/>
                </a:ln>
                <a:effectLst/>
                <a:latin typeface="Skeena" panose="020F0502020204030204" pitchFamily="2" charset="0"/>
                <a:ea typeface="Calibri" panose="020F0502020204030204" pitchFamily="34" charset="0"/>
                <a:cs typeface="Calibri" panose="020F0502020204030204" pitchFamily="34" charset="0"/>
              </a:rPr>
              <a:t> </a:t>
            </a:r>
            <a:r>
              <a:rPr kumimoji="0" lang="fi-FI" altLang="fi-FI" sz="1100" b="0" i="0" u="none" strike="noStrike" cap="none" normalizeH="0" baseline="0" dirty="0" err="1">
                <a:ln>
                  <a:noFill/>
                </a:ln>
                <a:effectLst/>
                <a:latin typeface="Skeena" panose="020F0502020204030204" pitchFamily="2" charset="0"/>
                <a:ea typeface="Calibri" panose="020F0502020204030204" pitchFamily="34" charset="0"/>
                <a:cs typeface="Calibri" panose="020F0502020204030204" pitchFamily="34" charset="0"/>
              </a:rPr>
              <a:t>cooperation</a:t>
            </a:r>
            <a:r>
              <a:rPr kumimoji="0" lang="fi-FI" altLang="fi-FI" sz="1100" b="0" i="0" u="none" strike="noStrike" cap="none" normalizeH="0" baseline="0" dirty="0">
                <a:ln>
                  <a:noFill/>
                </a:ln>
                <a:effectLst/>
                <a:latin typeface="Skeena" panose="020F0502020204030204" pitchFamily="2" charset="0"/>
                <a:ea typeface="Calibri" panose="020F0502020204030204" pitchFamily="34" charset="0"/>
                <a:cs typeface="Calibri" panose="020F0502020204030204" pitchFamily="34" charset="0"/>
              </a:rPr>
              <a:t> </a:t>
            </a:r>
            <a:r>
              <a:rPr kumimoji="0" lang="fi-FI" altLang="fi-FI" sz="1100" b="0" i="0" u="none" strike="noStrike" cap="none" normalizeH="0" baseline="0" dirty="0" err="1">
                <a:ln>
                  <a:noFill/>
                </a:ln>
                <a:effectLst/>
                <a:latin typeface="Skeena" panose="020F0502020204030204" pitchFamily="2" charset="0"/>
                <a:ea typeface="Calibri" panose="020F0502020204030204" pitchFamily="34" charset="0"/>
                <a:cs typeface="Calibri" panose="020F0502020204030204" pitchFamily="34" charset="0"/>
              </a:rPr>
              <a:t>with</a:t>
            </a:r>
            <a:r>
              <a:rPr kumimoji="0" lang="fi-FI" altLang="fi-FI" sz="1100" b="0" i="0" u="none" strike="noStrike" cap="none" normalizeH="0" baseline="0" dirty="0">
                <a:ln>
                  <a:noFill/>
                </a:ln>
                <a:effectLst/>
                <a:latin typeface="Skeena" panose="020F0502020204030204" pitchFamily="2" charset="0"/>
                <a:ea typeface="Calibri" panose="020F0502020204030204" pitchFamily="34" charset="0"/>
                <a:cs typeface="Calibri" panose="020F050202020403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err="1">
                <a:ln>
                  <a:noFill/>
                </a:ln>
                <a:effectLst/>
                <a:latin typeface="Skeena" panose="020F0502020204030204" pitchFamily="2" charset="0"/>
                <a:ea typeface="Calibri" panose="020F0502020204030204" pitchFamily="34" charset="0"/>
                <a:cs typeface="Calibri" panose="020F0502020204030204" pitchFamily="34" charset="0"/>
              </a:rPr>
              <a:t>elementary</a:t>
            </a:r>
            <a:r>
              <a:rPr kumimoji="0" lang="fi-FI" altLang="fi-FI" sz="1100" b="0" i="0" u="none" strike="noStrike" cap="none" normalizeH="0" baseline="0" dirty="0">
                <a:ln>
                  <a:noFill/>
                </a:ln>
                <a:effectLst/>
                <a:latin typeface="Skeena" panose="020F0502020204030204" pitchFamily="2" charset="0"/>
                <a:ea typeface="Calibri" panose="020F0502020204030204" pitchFamily="34" charset="0"/>
                <a:cs typeface="Calibri" panose="020F0502020204030204" pitchFamily="34" charset="0"/>
              </a:rPr>
              <a:t> </a:t>
            </a:r>
            <a:r>
              <a:rPr kumimoji="0" lang="fi-FI" altLang="fi-FI" sz="1100" b="0" i="0" u="none" strike="noStrike" cap="none" normalizeH="0" baseline="0" dirty="0" err="1">
                <a:ln>
                  <a:noFill/>
                </a:ln>
                <a:effectLst/>
                <a:latin typeface="Skeena" panose="020F0502020204030204" pitchFamily="2" charset="0"/>
                <a:ea typeface="Calibri" panose="020F0502020204030204" pitchFamily="34" charset="0"/>
                <a:cs typeface="Calibri" panose="020F0502020204030204" pitchFamily="34" charset="0"/>
              </a:rPr>
              <a:t>school</a:t>
            </a:r>
            <a:r>
              <a:rPr kumimoji="0" lang="fi-FI" altLang="fi-FI" sz="1100" b="0" i="0" u="none" strike="noStrike" cap="none" normalizeH="0" baseline="0" dirty="0">
                <a:ln>
                  <a:noFill/>
                </a:ln>
                <a:effectLst/>
                <a:latin typeface="Skeena" panose="020F0502020204030204" pitchFamily="2" charset="0"/>
                <a:ea typeface="Calibri" panose="020F0502020204030204" pitchFamily="34" charset="0"/>
                <a:cs typeface="Calibri" panose="020F0502020204030204" pitchFamily="34" charset="0"/>
              </a:rPr>
              <a:t> </a:t>
            </a:r>
            <a:r>
              <a:rPr lang="fi-FI" altLang="fi-FI" sz="1100" dirty="0">
                <a:latin typeface="Skeena" panose="020F0502020204030204" pitchFamily="2" charset="0"/>
                <a:ea typeface="Calibri" panose="020F0502020204030204" pitchFamily="34" charset="0"/>
                <a:cs typeface="Calibri" panose="020F0502020204030204" pitchFamily="34" charset="0"/>
              </a:rPr>
              <a:t>and</a:t>
            </a:r>
            <a:r>
              <a:rPr kumimoji="0" lang="fi-FI" altLang="fi-FI" sz="1100" b="0" i="0" u="none" strike="noStrike" cap="none" normalizeH="0" baseline="0" dirty="0">
                <a:ln>
                  <a:noFill/>
                </a:ln>
                <a:effectLst/>
                <a:latin typeface="Skeena" panose="020F0502020204030204" pitchFamily="2" charset="0"/>
                <a:ea typeface="Calibri" panose="020F0502020204030204" pitchFamily="34" charset="0"/>
                <a:cs typeface="Calibri" panose="020F0502020204030204" pitchFamily="34" charset="0"/>
              </a:rPr>
              <a:t> </a:t>
            </a:r>
            <a:r>
              <a:rPr kumimoji="0" lang="fi-FI" altLang="fi-FI" sz="1100" b="0" i="0" u="none" strike="noStrike" cap="none" normalizeH="0" baseline="0" dirty="0" err="1">
                <a:ln>
                  <a:noFill/>
                </a:ln>
                <a:effectLst/>
                <a:latin typeface="Skeena" panose="020F0502020204030204" pitchFamily="2" charset="0"/>
                <a:ea typeface="Calibri" panose="020F0502020204030204" pitchFamily="34" charset="0"/>
                <a:cs typeface="Calibri" panose="020F0502020204030204" pitchFamily="34" charset="0"/>
              </a:rPr>
              <a:t>transfer</a:t>
            </a:r>
            <a:r>
              <a:rPr kumimoji="0" lang="fi-FI" altLang="fi-FI" sz="1100" b="0" i="0" u="none" strike="noStrike" cap="none" normalizeH="0" baseline="0" dirty="0">
                <a:ln>
                  <a:noFill/>
                </a:ln>
                <a:effectLst/>
                <a:latin typeface="Skeena" panose="020F0502020204030204" pitchFamily="2" charset="0"/>
                <a:ea typeface="Calibri" panose="020F0502020204030204" pitchFamily="34" charset="0"/>
                <a:cs typeface="Calibri" panose="020F0502020204030204" pitchFamily="34" charset="0"/>
              </a:rPr>
              <a:t> of </a:t>
            </a:r>
            <a:r>
              <a:rPr kumimoji="0" lang="fi-FI" altLang="fi-FI" sz="1100" b="0" i="0" u="none" strike="noStrike" cap="none" normalizeH="0" baseline="0" dirty="0" err="1">
                <a:ln>
                  <a:noFill/>
                </a:ln>
                <a:effectLst/>
                <a:latin typeface="Skeena" panose="020F0502020204030204" pitchFamily="2" charset="0"/>
                <a:ea typeface="Calibri" panose="020F0502020204030204" pitchFamily="34" charset="0"/>
                <a:cs typeface="Calibri" panose="020F0502020204030204" pitchFamily="34" charset="0"/>
              </a:rPr>
              <a:t>information</a:t>
            </a:r>
            <a:r>
              <a:rPr kumimoji="0" lang="fi-FI" altLang="fi-FI" sz="1100" b="0" i="0" u="none" strike="noStrike" cap="none" normalizeH="0" baseline="0" dirty="0">
                <a:ln>
                  <a:noFill/>
                </a:ln>
                <a:effectLst/>
                <a:latin typeface="Skeena" panose="020F0502020204030204" pitchFamily="2" charset="0"/>
                <a:ea typeface="Calibri" panose="020F0502020204030204" pitchFamily="34" charset="0"/>
                <a:cs typeface="Calibri" panose="020F0502020204030204" pitchFamily="34" charset="0"/>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fi-FI" sz="1100" b="0" i="0" u="none" strike="noStrike" cap="none" normalizeH="0" baseline="0" dirty="0">
                <a:ln>
                  <a:noFill/>
                </a:ln>
                <a:effectLst/>
                <a:latin typeface="Skeena" panose="020F0502020204030204" pitchFamily="2" charset="0"/>
                <a:ea typeface="Calibri" panose="020F0502020204030204" pitchFamily="34" charset="0"/>
                <a:cs typeface="Calibri" panose="020F0502020204030204" pitchFamily="34" charset="0"/>
              </a:rPr>
              <a:t>for </a:t>
            </a:r>
            <a:r>
              <a:rPr kumimoji="0" lang="fi-FI" altLang="fi-FI" sz="1100" b="0" i="0" u="none" strike="noStrike" cap="none" normalizeH="0" baseline="0" dirty="0" err="1">
                <a:ln>
                  <a:noFill/>
                </a:ln>
                <a:effectLst/>
                <a:latin typeface="Skeena" panose="020F0502020204030204" pitchFamily="2" charset="0"/>
                <a:ea typeface="Calibri" panose="020F0502020204030204" pitchFamily="34" charset="0"/>
                <a:cs typeface="Calibri" panose="020F0502020204030204" pitchFamily="34" charset="0"/>
              </a:rPr>
              <a:t>students</a:t>
            </a:r>
            <a:r>
              <a:rPr kumimoji="0" lang="fi-FI" altLang="fi-FI" sz="1100" b="0" i="0" u="none" strike="noStrike" cap="none" normalizeH="0" baseline="0" dirty="0">
                <a:ln>
                  <a:noFill/>
                </a:ln>
                <a:effectLst/>
                <a:latin typeface="Skeena" panose="020F0502020204030204" pitchFamily="2" charset="0"/>
                <a:ea typeface="Calibri" panose="020F0502020204030204" pitchFamily="34" charset="0"/>
                <a:cs typeface="Calibri" panose="020F0502020204030204" pitchFamily="34" charset="0"/>
              </a:rPr>
              <a:t> </a:t>
            </a:r>
            <a:r>
              <a:rPr kumimoji="0" lang="fi-FI" altLang="fi-FI" sz="1100" b="0" i="0" u="none" strike="noStrike" cap="none" normalizeH="0" baseline="0" dirty="0" err="1">
                <a:ln>
                  <a:noFill/>
                </a:ln>
                <a:effectLst/>
                <a:latin typeface="Skeena" panose="020F0502020204030204" pitchFamily="2" charset="0"/>
                <a:ea typeface="Calibri" panose="020F0502020204030204" pitchFamily="34" charset="0"/>
                <a:cs typeface="Calibri" panose="020F0502020204030204" pitchFamily="34" charset="0"/>
              </a:rPr>
              <a:t>who</a:t>
            </a:r>
            <a:r>
              <a:rPr kumimoji="0" lang="fi-FI" altLang="fi-FI" sz="1100" b="0" i="0" u="none" strike="noStrike" cap="none" normalizeH="0" baseline="0" dirty="0">
                <a:ln>
                  <a:noFill/>
                </a:ln>
                <a:effectLst/>
                <a:latin typeface="Skeena" panose="020F0502020204030204" pitchFamily="2" charset="0"/>
                <a:ea typeface="Calibri" panose="020F0502020204030204" pitchFamily="34" charset="0"/>
                <a:cs typeface="Calibri" panose="020F0502020204030204" pitchFamily="34" charset="0"/>
              </a:rPr>
              <a:t> </a:t>
            </a:r>
            <a:r>
              <a:rPr kumimoji="0" lang="fi-FI" altLang="fi-FI" sz="1100" b="0" i="0" u="none" strike="noStrike" cap="none" normalizeH="0" baseline="0" dirty="0" err="1">
                <a:ln>
                  <a:noFill/>
                </a:ln>
                <a:effectLst/>
                <a:latin typeface="Skeena" panose="020F0502020204030204" pitchFamily="2" charset="0"/>
                <a:ea typeface="Calibri" panose="020F0502020204030204" pitchFamily="34" charset="0"/>
                <a:cs typeface="Calibri" panose="020F0502020204030204" pitchFamily="34" charset="0"/>
              </a:rPr>
              <a:t>need</a:t>
            </a:r>
            <a:r>
              <a:rPr kumimoji="0" lang="fi-FI" altLang="fi-FI" sz="1100" b="0" i="0" u="none" strike="noStrike" cap="none" normalizeH="0" baseline="0" dirty="0">
                <a:ln>
                  <a:noFill/>
                </a:ln>
                <a:effectLst/>
                <a:latin typeface="Skeena" panose="020F0502020204030204" pitchFamily="2" charset="0"/>
                <a:ea typeface="Calibri" panose="020F0502020204030204" pitchFamily="34" charset="0"/>
                <a:cs typeface="Calibri" panose="020F0502020204030204" pitchFamily="34" charset="0"/>
              </a:rPr>
              <a:t> </a:t>
            </a:r>
            <a:r>
              <a:rPr kumimoji="0" lang="fi-FI" altLang="fi-FI" sz="1100" b="0" i="0" u="none" strike="noStrike" cap="none" normalizeH="0" baseline="0" dirty="0" err="1">
                <a:ln>
                  <a:noFill/>
                </a:ln>
                <a:effectLst/>
                <a:latin typeface="Skeena" panose="020F0502020204030204" pitchFamily="2" charset="0"/>
                <a:ea typeface="Calibri" panose="020F0502020204030204" pitchFamily="34" charset="0"/>
                <a:cs typeface="Calibri" panose="020F0502020204030204" pitchFamily="34" charset="0"/>
              </a:rPr>
              <a:t>support</a:t>
            </a:r>
            <a:r>
              <a:rPr kumimoji="0" lang="fi-FI" altLang="fi-FI" sz="1100" b="0" i="0" u="none" strike="noStrike" cap="none" normalizeH="0" baseline="0" dirty="0">
                <a:ln>
                  <a:noFill/>
                </a:ln>
                <a:effectLst/>
                <a:latin typeface="Skeena" panose="020F0502020204030204" pitchFamily="2" charset="0"/>
                <a:ea typeface="Calibri" panose="020F0502020204030204" pitchFamily="34" charset="0"/>
                <a:cs typeface="Calibri" panose="020F0502020204030204" pitchFamily="34" charset="0"/>
              </a:rPr>
              <a:t> </a:t>
            </a:r>
          </a:p>
        </p:txBody>
      </p:sp>
      <p:sp>
        <p:nvSpPr>
          <p:cNvPr id="7" name="Rectangle 2">
            <a:extLst>
              <a:ext uri="{FF2B5EF4-FFF2-40B4-BE49-F238E27FC236}">
                <a16:creationId xmlns:a16="http://schemas.microsoft.com/office/drawing/2014/main" id="{C5A91B8D-21F0-E609-8B1B-C5C6A8885025}"/>
              </a:ext>
            </a:extLst>
          </p:cNvPr>
          <p:cNvSpPr>
            <a:spLocks noChangeArrowheads="1"/>
          </p:cNvSpPr>
          <p:nvPr/>
        </p:nvSpPr>
        <p:spPr bwMode="auto">
          <a:xfrm>
            <a:off x="4087367" y="4039400"/>
            <a:ext cx="1444753" cy="71622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1109" rIns="0" bIns="-11109"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fi-FI" sz="1200" b="0" i="0" u="none" strike="noStrike" cap="none" normalizeH="0" baseline="0" dirty="0" err="1">
                <a:ln>
                  <a:noFill/>
                </a:ln>
                <a:effectLst/>
                <a:latin typeface="inherit"/>
              </a:rPr>
              <a:t>Special</a:t>
            </a:r>
            <a:r>
              <a:rPr kumimoji="0" lang="fi-FI" altLang="fi-FI" sz="1200" b="0" i="0" u="none" strike="noStrike" cap="none" normalizeH="0" baseline="0" dirty="0">
                <a:ln>
                  <a:noFill/>
                </a:ln>
                <a:effectLst/>
                <a:latin typeface="inherit"/>
              </a:rPr>
              <a:t> </a:t>
            </a:r>
            <a:r>
              <a:rPr kumimoji="0" lang="fi-FI" altLang="fi-FI" sz="1200" b="0" i="0" u="none" strike="noStrike" cap="none" normalizeH="0" baseline="0" dirty="0" err="1">
                <a:ln>
                  <a:noFill/>
                </a:ln>
                <a:effectLst/>
                <a:latin typeface="inherit"/>
              </a:rPr>
              <a:t>support</a:t>
            </a:r>
            <a:r>
              <a:rPr kumimoji="0" lang="fi-FI" altLang="fi-FI" sz="1200" b="0" i="0" u="none" strike="noStrike" cap="none" normalizeH="0" baseline="0" dirty="0">
                <a:ln>
                  <a:noFill/>
                </a:ln>
                <a:effectLst/>
                <a:latin typeface="inherit"/>
              </a:rPr>
              <a:t> </a:t>
            </a:r>
            <a:r>
              <a:rPr kumimoji="0" lang="fi-FI" altLang="fi-FI" sz="1200" b="0" i="0" u="none" strike="noStrike" cap="none" normalizeH="0" baseline="0" dirty="0" err="1">
                <a:ln>
                  <a:noFill/>
                </a:ln>
                <a:effectLst/>
                <a:latin typeface="inherit"/>
              </a:rPr>
              <a:t>subsidized</a:t>
            </a:r>
            <a:r>
              <a:rPr kumimoji="0" lang="fi-FI" altLang="fi-FI" sz="1200" b="0" i="0" u="none" strike="noStrike" cap="none" normalizeH="0" baseline="0" dirty="0">
                <a:ln>
                  <a:noFill/>
                </a:ln>
                <a:effectLst/>
                <a:latin typeface="inherit"/>
              </a:rPr>
              <a:t> </a:t>
            </a:r>
            <a:r>
              <a:rPr kumimoji="0" lang="fi-FI" altLang="fi-FI" sz="1200" b="0" i="0" u="none" strike="noStrike" cap="none" normalizeH="0" baseline="0" dirty="0" err="1">
                <a:ln>
                  <a:noFill/>
                </a:ln>
                <a:effectLst/>
                <a:latin typeface="inherit"/>
              </a:rPr>
              <a:t>schooling</a:t>
            </a:r>
            <a:r>
              <a:rPr kumimoji="0" lang="fi-FI" altLang="fi-FI" sz="1200" b="0" i="0" u="none" strike="noStrike" cap="none" normalizeH="0" baseline="0" dirty="0">
                <a:ln>
                  <a:noFill/>
                </a:ln>
                <a:effectLst/>
                <a:latin typeface="inherit"/>
              </a:rPr>
              <a:t> </a:t>
            </a:r>
            <a:r>
              <a:rPr kumimoji="0" lang="fi-FI" altLang="fi-FI" sz="1200" b="0" i="0" u="none" strike="noStrike" cap="none" normalizeH="0" baseline="0" dirty="0" err="1">
                <a:ln>
                  <a:noFill/>
                </a:ln>
                <a:effectLst/>
                <a:latin typeface="inherit"/>
              </a:rPr>
              <a:t>supporting</a:t>
            </a:r>
            <a:r>
              <a:rPr kumimoji="0" lang="fi-FI" altLang="fi-FI" sz="1200" b="0" i="0" u="none" strike="noStrike" cap="none" normalizeH="0" baseline="0" dirty="0">
                <a:ln>
                  <a:noFill/>
                </a:ln>
                <a:effectLst/>
                <a:latin typeface="inherit"/>
              </a:rPr>
              <a:t> </a:t>
            </a:r>
            <a:r>
              <a:rPr kumimoji="0" lang="fi-FI" altLang="fi-FI" sz="1200" b="0" i="0" u="none" strike="noStrike" cap="none" normalizeH="0" baseline="0" dirty="0" err="1">
                <a:ln>
                  <a:noFill/>
                </a:ln>
                <a:effectLst/>
                <a:latin typeface="inherit"/>
              </a:rPr>
              <a:t>rehabilitation</a:t>
            </a:r>
            <a:r>
              <a:rPr kumimoji="0" lang="fi-FI" altLang="fi-FI" sz="1200" b="0" i="0" u="none" strike="noStrike" cap="none" normalizeH="0" baseline="0" dirty="0">
                <a:ln>
                  <a:noFill/>
                </a:ln>
                <a:effectLst/>
              </a:rPr>
              <a:t> </a:t>
            </a:r>
            <a:endParaRPr kumimoji="0" lang="fi-FI" altLang="fi-FI" sz="1200" b="0" i="0" u="none" strike="noStrike" cap="none" normalizeH="0" baseline="0" dirty="0">
              <a:ln>
                <a:noFill/>
              </a:ln>
              <a:effectLst/>
              <a:latin typeface="Arial" panose="020B0604020202020204" pitchFamily="34" charset="0"/>
            </a:endParaRPr>
          </a:p>
        </p:txBody>
      </p:sp>
      <p:sp>
        <p:nvSpPr>
          <p:cNvPr id="15" name="Tekstiruutu 14">
            <a:extLst>
              <a:ext uri="{FF2B5EF4-FFF2-40B4-BE49-F238E27FC236}">
                <a16:creationId xmlns:a16="http://schemas.microsoft.com/office/drawing/2014/main" id="{76EF822C-807B-5ACC-F1D2-18A4EC0B27F5}"/>
              </a:ext>
            </a:extLst>
          </p:cNvPr>
          <p:cNvSpPr txBox="1"/>
          <p:nvPr/>
        </p:nvSpPr>
        <p:spPr>
          <a:xfrm>
            <a:off x="6697980" y="5798743"/>
            <a:ext cx="2884932" cy="553998"/>
          </a:xfrm>
          <a:prstGeom prst="rect">
            <a:avLst/>
          </a:prstGeom>
          <a:noFill/>
        </p:spPr>
        <p:txBody>
          <a:bodyPr wrap="square">
            <a:spAutoFit/>
          </a:bodyPr>
          <a:lstStyle/>
          <a:p>
            <a:br>
              <a:rPr lang="fi-FI" dirty="0"/>
            </a:br>
            <a:r>
              <a:rPr lang="fi-FI" sz="1200" b="0" i="0" dirty="0" err="1">
                <a:effectLst/>
                <a:latin typeface="arial" panose="020B0604020202020204" pitchFamily="34" charset="0"/>
              </a:rPr>
              <a:t>Multiprofessional</a:t>
            </a:r>
            <a:r>
              <a:rPr lang="fi-FI" sz="1200" b="0" i="0" dirty="0">
                <a:effectLst/>
                <a:latin typeface="arial" panose="020B0604020202020204" pitchFamily="34" charset="0"/>
              </a:rPr>
              <a:t> </a:t>
            </a:r>
            <a:r>
              <a:rPr lang="fi-FI" sz="1200" b="0" i="0" dirty="0" err="1">
                <a:effectLst/>
                <a:latin typeface="arial" panose="020B0604020202020204" pitchFamily="34" charset="0"/>
              </a:rPr>
              <a:t>cooperation</a:t>
            </a:r>
            <a:endParaRPr lang="fi-FI" sz="1200" dirty="0"/>
          </a:p>
        </p:txBody>
      </p:sp>
      <p:sp>
        <p:nvSpPr>
          <p:cNvPr id="17" name="Rectangle 3">
            <a:extLst>
              <a:ext uri="{FF2B5EF4-FFF2-40B4-BE49-F238E27FC236}">
                <a16:creationId xmlns:a16="http://schemas.microsoft.com/office/drawing/2014/main" id="{14953C3C-E52F-1E77-E947-78DCCCA85BA9}"/>
              </a:ext>
            </a:extLst>
          </p:cNvPr>
          <p:cNvSpPr>
            <a:spLocks noChangeArrowheads="1"/>
          </p:cNvSpPr>
          <p:nvPr/>
        </p:nvSpPr>
        <p:spPr bwMode="auto">
          <a:xfrm rot="10800000" flipV="1">
            <a:off x="4434840" y="470232"/>
            <a:ext cx="1502780" cy="83933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1109" rIns="0" bIns="-11109"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fi-FI" sz="1400" b="0" i="0" u="none" strike="noStrike" cap="none" normalizeH="0" baseline="0" dirty="0">
                <a:ln>
                  <a:noFill/>
                </a:ln>
                <a:effectLst/>
                <a:latin typeface="inherit"/>
              </a:rPr>
              <a:t>Personal </a:t>
            </a:r>
            <a:r>
              <a:rPr kumimoji="0" lang="fi-FI" altLang="fi-FI" sz="1400" b="0" i="0" u="none" strike="noStrike" cap="none" normalizeH="0" baseline="0" dirty="0" err="1">
                <a:ln>
                  <a:noFill/>
                </a:ln>
                <a:effectLst/>
                <a:latin typeface="inherit"/>
              </a:rPr>
              <a:t>plans</a:t>
            </a:r>
            <a:r>
              <a:rPr kumimoji="0" lang="fi-FI" altLang="fi-FI" sz="1400" b="0" i="0" u="none" strike="noStrike" cap="none" normalizeH="0" baseline="0" dirty="0">
                <a:ln>
                  <a:noFill/>
                </a:ln>
                <a:effectLst/>
                <a:latin typeface="inherit"/>
              </a:rPr>
              <a:t>, </a:t>
            </a:r>
            <a:r>
              <a:rPr kumimoji="0" lang="fi-FI" altLang="fi-FI" sz="1400" b="0" i="0" u="none" strike="noStrike" cap="none" normalizeH="0" baseline="0" dirty="0" err="1">
                <a:ln>
                  <a:noFill/>
                </a:ln>
                <a:effectLst/>
                <a:latin typeface="inherit"/>
              </a:rPr>
              <a:t>special</a:t>
            </a:r>
            <a:r>
              <a:rPr kumimoji="0" lang="fi-FI" altLang="fi-FI" sz="1400" b="0" i="0" u="none" strike="noStrike" cap="none" normalizeH="0" baseline="0" dirty="0">
                <a:ln>
                  <a:noFill/>
                </a:ln>
                <a:effectLst/>
                <a:latin typeface="inherit"/>
              </a:rPr>
              <a:t> </a:t>
            </a:r>
            <a:r>
              <a:rPr kumimoji="0" lang="fi-FI" altLang="fi-FI" sz="1400" b="0" i="0" u="none" strike="noStrike" cap="none" normalizeH="0" baseline="0" dirty="0" err="1">
                <a:ln>
                  <a:noFill/>
                </a:ln>
                <a:effectLst/>
                <a:latin typeface="inherit"/>
              </a:rPr>
              <a:t>support</a:t>
            </a:r>
            <a:r>
              <a:rPr kumimoji="0" lang="fi-FI" altLang="fi-FI" sz="1400" b="0" i="0" u="none" strike="noStrike" cap="none" normalizeH="0" baseline="0" dirty="0">
                <a:ln>
                  <a:noFill/>
                </a:ln>
                <a:effectLst/>
                <a:latin typeface="inherit"/>
              </a:rPr>
              <a:t> </a:t>
            </a:r>
            <a:r>
              <a:rPr kumimoji="0" lang="fi-FI" altLang="fi-FI" sz="1400" b="0" i="0" u="none" strike="noStrike" cap="none" normalizeH="0" baseline="0" dirty="0" err="1">
                <a:ln>
                  <a:noFill/>
                </a:ln>
                <a:effectLst/>
                <a:latin typeface="inherit"/>
              </a:rPr>
              <a:t>study</a:t>
            </a:r>
            <a:r>
              <a:rPr kumimoji="0" lang="fi-FI" altLang="fi-FI" sz="1400" b="0" i="0" u="none" strike="noStrike" cap="none" normalizeH="0" baseline="0" dirty="0">
                <a:ln>
                  <a:noFill/>
                </a:ln>
                <a:effectLst/>
                <a:latin typeface="inherit"/>
              </a:rPr>
              <a:t> </a:t>
            </a:r>
            <a:r>
              <a:rPr kumimoji="0" lang="fi-FI" altLang="fi-FI" sz="1400" b="0" i="0" u="none" strike="noStrike" cap="none" normalizeH="0" baseline="0" dirty="0" err="1">
                <a:ln>
                  <a:noFill/>
                </a:ln>
                <a:effectLst/>
                <a:latin typeface="inherit"/>
              </a:rPr>
              <a:t>guide</a:t>
            </a:r>
            <a:r>
              <a:rPr kumimoji="0" lang="fi-FI" altLang="fi-FI" sz="1400" b="0" i="0" u="none" strike="noStrike" cap="none" normalizeH="0" baseline="0" dirty="0">
                <a:ln>
                  <a:noFill/>
                </a:ln>
                <a:effectLst/>
                <a:latin typeface="inherit"/>
              </a:rPr>
              <a:t> </a:t>
            </a:r>
            <a:r>
              <a:rPr kumimoji="0" lang="fi-FI" altLang="fi-FI" sz="1400" b="0" i="0" u="none" strike="noStrike" cap="none" normalizeH="0" baseline="0" dirty="0" err="1">
                <a:ln>
                  <a:noFill/>
                </a:ln>
                <a:effectLst/>
                <a:latin typeface="inherit"/>
              </a:rPr>
              <a:t>curator</a:t>
            </a:r>
            <a:r>
              <a:rPr kumimoji="0" lang="fi-FI" altLang="fi-FI" sz="1400" b="0" i="0" u="none" strike="noStrike" cap="none" normalizeH="0" baseline="0" dirty="0">
                <a:ln>
                  <a:noFill/>
                </a:ln>
                <a:effectLst/>
                <a:latin typeface="inherit"/>
              </a:rPr>
              <a:t>, </a:t>
            </a:r>
            <a:r>
              <a:rPr kumimoji="0" lang="fi-FI" altLang="fi-FI" sz="1400" b="0" i="0" u="none" strike="noStrike" cap="none" normalizeH="0" baseline="0" dirty="0" err="1">
                <a:ln>
                  <a:noFill/>
                </a:ln>
                <a:effectLst/>
                <a:latin typeface="inherit"/>
              </a:rPr>
              <a:t>psychologist</a:t>
            </a:r>
            <a:r>
              <a:rPr kumimoji="0" lang="fi-FI" altLang="fi-FI" sz="1400" b="0" i="0" u="none" strike="noStrike" cap="none" normalizeH="0" baseline="0" dirty="0">
                <a:ln>
                  <a:noFill/>
                </a:ln>
                <a:effectLst/>
                <a:latin typeface="inherit"/>
              </a:rPr>
              <a:t> </a:t>
            </a:r>
            <a:r>
              <a:rPr kumimoji="0" lang="fi-FI" altLang="fi-FI" sz="1400" b="0" i="0" u="none" strike="noStrike" cap="none" normalizeH="0" baseline="0" dirty="0" err="1">
                <a:ln>
                  <a:noFill/>
                </a:ln>
                <a:effectLst/>
                <a:latin typeface="inherit"/>
              </a:rPr>
              <a:t>nurse</a:t>
            </a:r>
            <a:r>
              <a:rPr kumimoji="0" lang="fi-FI" altLang="fi-FI" sz="1400" b="0" i="0" u="none" strike="noStrike" cap="none" normalizeH="0" baseline="0" dirty="0">
                <a:ln>
                  <a:noFill/>
                </a:ln>
                <a:effectLst/>
              </a:rPr>
              <a:t> </a:t>
            </a:r>
          </a:p>
        </p:txBody>
      </p:sp>
      <p:sp>
        <p:nvSpPr>
          <p:cNvPr id="19" name="Rectangle 4">
            <a:extLst>
              <a:ext uri="{FF2B5EF4-FFF2-40B4-BE49-F238E27FC236}">
                <a16:creationId xmlns:a16="http://schemas.microsoft.com/office/drawing/2014/main" id="{68E5C4BA-889C-ED13-E8ED-46FA36893A7E}"/>
              </a:ext>
            </a:extLst>
          </p:cNvPr>
          <p:cNvSpPr>
            <a:spLocks noChangeArrowheads="1"/>
          </p:cNvSpPr>
          <p:nvPr/>
        </p:nvSpPr>
        <p:spPr bwMode="auto">
          <a:xfrm>
            <a:off x="7909560" y="657268"/>
            <a:ext cx="2712281" cy="139148"/>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0" tIns="-11109" rIns="0" bIns="-11109"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i-FI" altLang="fi-FI" sz="1050" dirty="0" err="1">
                <a:latin typeface="inherit"/>
              </a:rPr>
              <a:t>Y</a:t>
            </a:r>
            <a:r>
              <a:rPr kumimoji="0" lang="fi-FI" altLang="fi-FI" sz="1050" b="0" i="0" u="none" strike="noStrike" cap="none" normalizeH="0" baseline="0" dirty="0" err="1">
                <a:ln>
                  <a:noFill/>
                </a:ln>
                <a:effectLst/>
                <a:latin typeface="inherit"/>
              </a:rPr>
              <a:t>our</a:t>
            </a:r>
            <a:r>
              <a:rPr kumimoji="0" lang="fi-FI" altLang="fi-FI" sz="1050" b="0" i="0" u="none" strike="noStrike" cap="none" normalizeH="0" baseline="0" dirty="0">
                <a:ln>
                  <a:noFill/>
                </a:ln>
                <a:effectLst/>
                <a:latin typeface="inherit"/>
              </a:rPr>
              <a:t> </a:t>
            </a:r>
            <a:r>
              <a:rPr kumimoji="0" lang="fi-FI" altLang="fi-FI" sz="1050" b="0" i="0" u="none" strike="noStrike" cap="none" normalizeH="0" baseline="0" dirty="0" err="1">
                <a:ln>
                  <a:noFill/>
                </a:ln>
                <a:effectLst/>
                <a:latin typeface="inherit"/>
              </a:rPr>
              <a:t>own</a:t>
            </a:r>
            <a:r>
              <a:rPr kumimoji="0" lang="fi-FI" altLang="fi-FI" sz="1050" b="0" i="0" u="none" strike="noStrike" cap="none" normalizeH="0" baseline="0" dirty="0">
                <a:ln>
                  <a:noFill/>
                </a:ln>
                <a:effectLst/>
                <a:latin typeface="inherit"/>
              </a:rPr>
              <a:t> </a:t>
            </a:r>
            <a:r>
              <a:rPr kumimoji="0" lang="fi-FI" altLang="fi-FI" sz="1050" b="0" i="0" u="none" strike="noStrike" cap="none" normalizeH="0" baseline="0" dirty="0" err="1">
                <a:ln>
                  <a:noFill/>
                </a:ln>
                <a:effectLst/>
                <a:latin typeface="inherit"/>
              </a:rPr>
              <a:t>path</a:t>
            </a:r>
            <a:r>
              <a:rPr kumimoji="0" lang="fi-FI" altLang="fi-FI" sz="1050" b="0" i="0" u="none" strike="noStrike" cap="none" normalizeH="0" baseline="0" dirty="0">
                <a:ln>
                  <a:noFill/>
                </a:ln>
                <a:effectLst/>
                <a:latin typeface="inherit"/>
              </a:rPr>
              <a:t> </a:t>
            </a:r>
            <a:r>
              <a:rPr kumimoji="0" lang="fi-FI" altLang="fi-FI" sz="1050" b="0" i="0" u="none" strike="noStrike" cap="none" normalizeH="0" baseline="0" dirty="0" err="1">
                <a:ln>
                  <a:noFill/>
                </a:ln>
                <a:effectLst/>
                <a:latin typeface="inherit"/>
              </a:rPr>
              <a:t>takes</a:t>
            </a:r>
            <a:r>
              <a:rPr kumimoji="0" lang="fi-FI" altLang="fi-FI" sz="1050" b="0" i="0" u="none" strike="noStrike" cap="none" normalizeH="0" baseline="0" dirty="0">
                <a:ln>
                  <a:noFill/>
                </a:ln>
                <a:effectLst/>
                <a:latin typeface="inherit"/>
              </a:rPr>
              <a:t> </a:t>
            </a:r>
            <a:r>
              <a:rPr kumimoji="0" lang="fi-FI" altLang="fi-FI" sz="1050" b="0" i="0" u="none" strike="noStrike" cap="none" normalizeH="0" baseline="0" dirty="0" err="1">
                <a:ln>
                  <a:noFill/>
                </a:ln>
                <a:effectLst/>
                <a:latin typeface="inherit"/>
              </a:rPr>
              <a:t>you</a:t>
            </a:r>
            <a:r>
              <a:rPr kumimoji="0" lang="fi-FI" altLang="fi-FI" sz="1050" b="0" i="0" u="none" strike="noStrike" cap="none" normalizeH="0" baseline="0" dirty="0">
                <a:ln>
                  <a:noFill/>
                </a:ln>
                <a:effectLst/>
                <a:latin typeface="inherit"/>
              </a:rPr>
              <a:t> and </a:t>
            </a:r>
            <a:r>
              <a:rPr kumimoji="0" lang="fi-FI" altLang="fi-FI" sz="1050" b="0" i="0" u="none" strike="noStrike" cap="none" normalizeH="0" baseline="0" dirty="0" err="1">
                <a:ln>
                  <a:noFill/>
                </a:ln>
                <a:effectLst/>
                <a:latin typeface="inherit"/>
              </a:rPr>
              <a:t>moves</a:t>
            </a:r>
            <a:r>
              <a:rPr kumimoji="0" lang="fi-FI" altLang="fi-FI" sz="1050" b="0" i="0" u="none" strike="noStrike" cap="none" normalizeH="0" baseline="0" dirty="0">
                <a:ln>
                  <a:noFill/>
                </a:ln>
                <a:effectLst/>
                <a:latin typeface="inherit"/>
              </a:rPr>
              <a:t> </a:t>
            </a:r>
            <a:r>
              <a:rPr kumimoji="0" lang="fi-FI" altLang="fi-FI" sz="1050" b="0" i="0" u="none" strike="noStrike" cap="none" normalizeH="0" baseline="0" dirty="0" err="1">
                <a:ln>
                  <a:noFill/>
                </a:ln>
                <a:effectLst/>
                <a:latin typeface="inherit"/>
              </a:rPr>
              <a:t>you</a:t>
            </a:r>
            <a:r>
              <a:rPr kumimoji="0" lang="fi-FI" altLang="fi-FI" sz="1050" b="0" i="0" u="none" strike="noStrike" cap="none" normalizeH="0" baseline="0" dirty="0">
                <a:ln>
                  <a:noFill/>
                </a:ln>
                <a:effectLst/>
                <a:latin typeface="inherit"/>
              </a:rPr>
              <a:t> </a:t>
            </a:r>
            <a:r>
              <a:rPr kumimoji="0" lang="fi-FI" altLang="fi-FI" sz="1050" b="0" i="0" u="none" strike="noStrike" cap="none" normalizeH="0" baseline="0" dirty="0" err="1">
                <a:ln>
                  <a:noFill/>
                </a:ln>
                <a:effectLst/>
                <a:latin typeface="inherit"/>
              </a:rPr>
              <a:t>forward</a:t>
            </a:r>
            <a:r>
              <a:rPr kumimoji="0" lang="fi-FI" altLang="fi-FI" sz="1050" b="0" i="0" u="none" strike="noStrike" cap="none" normalizeH="0" baseline="0" dirty="0">
                <a:ln>
                  <a:noFill/>
                </a:ln>
                <a:effectLst/>
              </a:rPr>
              <a:t> </a:t>
            </a:r>
            <a:endParaRPr kumimoji="0" lang="fi-FI" altLang="fi-FI" sz="1050" b="0" i="0" u="none" strike="noStrike" cap="none" normalizeH="0" baseline="0" dirty="0">
              <a:ln>
                <a:noFill/>
              </a:ln>
              <a:effectLst/>
              <a:latin typeface="Arial" panose="020B0604020202020204" pitchFamily="34" charset="0"/>
            </a:endParaRPr>
          </a:p>
        </p:txBody>
      </p:sp>
      <p:sp>
        <p:nvSpPr>
          <p:cNvPr id="21" name="Rectangle 5">
            <a:extLst>
              <a:ext uri="{FF2B5EF4-FFF2-40B4-BE49-F238E27FC236}">
                <a16:creationId xmlns:a16="http://schemas.microsoft.com/office/drawing/2014/main" id="{483D6CFE-2D02-E9D3-B22E-F0ABEDA04F62}"/>
              </a:ext>
            </a:extLst>
          </p:cNvPr>
          <p:cNvSpPr>
            <a:spLocks noChangeArrowheads="1"/>
          </p:cNvSpPr>
          <p:nvPr/>
        </p:nvSpPr>
        <p:spPr bwMode="auto">
          <a:xfrm>
            <a:off x="8806328" y="2278046"/>
            <a:ext cx="2084176" cy="19300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1109" rIns="0" bIns="-11109"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fi-FI" sz="1400" b="0" i="0" u="none" strike="noStrike" cap="none" normalizeH="0" baseline="0" dirty="0" err="1">
                <a:ln>
                  <a:noFill/>
                </a:ln>
                <a:effectLst/>
                <a:latin typeface="inherit"/>
              </a:rPr>
              <a:t>The</a:t>
            </a:r>
            <a:r>
              <a:rPr kumimoji="0" lang="fi-FI" altLang="fi-FI" sz="1400" b="0" i="0" u="none" strike="noStrike" cap="none" normalizeH="0" baseline="0" dirty="0">
                <a:ln>
                  <a:noFill/>
                </a:ln>
                <a:effectLst/>
                <a:latin typeface="inherit"/>
              </a:rPr>
              <a:t> </a:t>
            </a:r>
            <a:r>
              <a:rPr kumimoji="0" lang="fi-FI" altLang="fi-FI" sz="1400" b="0" i="0" u="none" strike="noStrike" cap="none" normalizeH="0" baseline="0" dirty="0" err="1">
                <a:ln>
                  <a:noFill/>
                </a:ln>
                <a:effectLst/>
                <a:latin typeface="inherit"/>
              </a:rPr>
              <a:t>studies</a:t>
            </a:r>
            <a:r>
              <a:rPr kumimoji="0" lang="fi-FI" altLang="fi-FI" sz="1400" b="0" i="0" u="none" strike="noStrike" cap="none" normalizeH="0" baseline="0" dirty="0">
                <a:ln>
                  <a:noFill/>
                </a:ln>
                <a:effectLst/>
                <a:latin typeface="inherit"/>
              </a:rPr>
              <a:t> </a:t>
            </a:r>
            <a:r>
              <a:rPr kumimoji="0" lang="fi-FI" altLang="fi-FI" sz="1400" b="0" i="0" u="none" strike="noStrike" cap="none" normalizeH="0" baseline="0" dirty="0" err="1">
                <a:ln>
                  <a:noFill/>
                </a:ln>
                <a:effectLst/>
                <a:latin typeface="inherit"/>
              </a:rPr>
              <a:t>continues</a:t>
            </a:r>
            <a:r>
              <a:rPr kumimoji="0" lang="fi-FI" altLang="fi-FI" sz="1400" b="0" i="0" u="none" strike="noStrike" cap="none" normalizeH="0" baseline="0" dirty="0">
                <a:ln>
                  <a:noFill/>
                </a:ln>
                <a:effectLst/>
              </a:rPr>
              <a:t> </a:t>
            </a:r>
            <a:endParaRPr kumimoji="0" lang="fi-FI" altLang="fi-FI" sz="1400" b="0" i="0" u="none" strike="noStrike" cap="none" normalizeH="0" baseline="0" dirty="0">
              <a:ln>
                <a:noFill/>
              </a:ln>
              <a:effectLst/>
              <a:latin typeface="Arial" panose="020B0604020202020204" pitchFamily="34" charset="0"/>
            </a:endParaRPr>
          </a:p>
        </p:txBody>
      </p:sp>
      <p:sp>
        <p:nvSpPr>
          <p:cNvPr id="23" name="Rectangle 6">
            <a:extLst>
              <a:ext uri="{FF2B5EF4-FFF2-40B4-BE49-F238E27FC236}">
                <a16:creationId xmlns:a16="http://schemas.microsoft.com/office/drawing/2014/main" id="{6750C4CC-5CE9-CA02-ED33-EC6ADDA9F8F8}"/>
              </a:ext>
            </a:extLst>
          </p:cNvPr>
          <p:cNvSpPr>
            <a:spLocks noChangeArrowheads="1"/>
          </p:cNvSpPr>
          <p:nvPr/>
        </p:nvSpPr>
        <p:spPr bwMode="auto">
          <a:xfrm>
            <a:off x="9646920" y="5163630"/>
            <a:ext cx="2157983" cy="716229"/>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1109" rIns="0" bIns="-11109"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fi-FI" sz="1200" b="0" i="0" u="none" strike="noStrike" cap="none" normalizeH="0" baseline="0" dirty="0">
                <a:ln>
                  <a:noFill/>
                </a:ln>
                <a:effectLst/>
                <a:latin typeface="inherit"/>
              </a:rPr>
              <a:t>Well-</a:t>
            </a:r>
            <a:r>
              <a:rPr kumimoji="0" lang="fi-FI" altLang="fi-FI" sz="1200" b="0" i="0" u="none" strike="noStrike" cap="none" normalizeH="0" baseline="0" dirty="0" err="1">
                <a:ln>
                  <a:noFill/>
                </a:ln>
                <a:effectLst/>
                <a:latin typeface="inherit"/>
              </a:rPr>
              <a:t>being</a:t>
            </a:r>
            <a:r>
              <a:rPr kumimoji="0" lang="fi-FI" altLang="fi-FI" sz="1200" b="0" i="0" u="none" strike="noStrike" cap="none" normalizeH="0" baseline="0" dirty="0">
                <a:ln>
                  <a:noFill/>
                </a:ln>
                <a:effectLst/>
                <a:latin typeface="inherit"/>
              </a:rPr>
              <a:t> </a:t>
            </a:r>
            <a:r>
              <a:rPr kumimoji="0" lang="fi-FI" altLang="fi-FI" sz="1200" b="0" i="0" u="none" strike="noStrike" cap="none" normalizeH="0" baseline="0" dirty="0" err="1">
                <a:ln>
                  <a:noFill/>
                </a:ln>
                <a:effectLst/>
                <a:latin typeface="inherit"/>
              </a:rPr>
              <a:t>improves</a:t>
            </a:r>
            <a:r>
              <a:rPr kumimoji="0" lang="fi-FI" altLang="fi-FI" sz="1200" b="0" i="0" u="none" strike="noStrike" cap="none" normalizeH="0" baseline="0" dirty="0">
                <a:ln>
                  <a:noFill/>
                </a:ln>
                <a:effectLst/>
                <a:latin typeface="inherit"/>
              </a:rPr>
              <a:t> </a:t>
            </a:r>
            <a:r>
              <a:rPr kumimoji="0" lang="fi-FI" altLang="fi-FI" sz="1200" b="0" i="0" u="none" strike="noStrike" cap="none" normalizeH="0" baseline="0" dirty="0" err="1">
                <a:ln>
                  <a:noFill/>
                </a:ln>
                <a:effectLst/>
                <a:latin typeface="inherit"/>
              </a:rPr>
              <a:t>The</a:t>
            </a:r>
            <a:r>
              <a:rPr kumimoji="0" lang="fi-FI" altLang="fi-FI" sz="1200" b="0" i="0" u="none" strike="noStrike" cap="none" normalizeH="0" baseline="0" dirty="0">
                <a:ln>
                  <a:noFill/>
                </a:ln>
                <a:effectLst/>
                <a:latin typeface="inherit"/>
              </a:rPr>
              <a:t> </a:t>
            </a:r>
            <a:r>
              <a:rPr kumimoji="0" lang="fi-FI" altLang="fi-FI" sz="1200" b="0" i="0" u="none" strike="noStrike" cap="none" normalizeH="0" baseline="0" dirty="0" err="1">
                <a:ln>
                  <a:noFill/>
                </a:ln>
                <a:effectLst/>
                <a:latin typeface="inherit"/>
              </a:rPr>
              <a:t>youth</a:t>
            </a:r>
            <a:r>
              <a:rPr kumimoji="0" lang="fi-FI" altLang="fi-FI" sz="1200" b="0" i="0" u="none" strike="noStrike" cap="none" normalizeH="0" baseline="0" dirty="0">
                <a:ln>
                  <a:noFill/>
                </a:ln>
                <a:effectLst/>
                <a:latin typeface="inherit"/>
              </a:rPr>
              <a:t> is </a:t>
            </a:r>
            <a:r>
              <a:rPr kumimoji="0" lang="fi-FI" altLang="fi-FI" sz="1200" b="0" i="0" u="none" strike="noStrike" cap="none" normalizeH="0" baseline="0" dirty="0" err="1">
                <a:ln>
                  <a:noFill/>
                </a:ln>
                <a:effectLst/>
                <a:latin typeface="inherit"/>
              </a:rPr>
              <a:t>getting</a:t>
            </a:r>
            <a:r>
              <a:rPr kumimoji="0" lang="fi-FI" altLang="fi-FI" sz="1200" b="0" i="0" u="none" strike="noStrike" cap="none" normalizeH="0" baseline="0" dirty="0">
                <a:ln>
                  <a:noFill/>
                </a:ln>
                <a:effectLst/>
                <a:latin typeface="inherit"/>
              </a:rPr>
              <a:t> </a:t>
            </a:r>
            <a:r>
              <a:rPr kumimoji="0" lang="fi-FI" altLang="fi-FI" sz="1200" b="0" i="0" u="none" strike="noStrike" cap="none" normalizeH="0" baseline="0" dirty="0" err="1">
                <a:ln>
                  <a:noFill/>
                </a:ln>
                <a:effectLst/>
                <a:latin typeface="inherit"/>
              </a:rPr>
              <a:t>stronger</a:t>
            </a:r>
            <a:r>
              <a:rPr kumimoji="0" lang="fi-FI" altLang="fi-FI" sz="1200" b="0" i="0" u="none" strike="noStrike" cap="none" normalizeH="0" baseline="0" dirty="0">
                <a:ln>
                  <a:noFill/>
                </a:ln>
                <a:effectLst/>
                <a:latin typeface="inherit"/>
              </a:rPr>
              <a:t> </a:t>
            </a:r>
            <a:r>
              <a:rPr kumimoji="0" lang="fi-FI" altLang="fi-FI" sz="1200" b="0" i="0" u="none" strike="noStrike" cap="none" normalizeH="0" baseline="0" dirty="0" err="1">
                <a:ln>
                  <a:noFill/>
                </a:ln>
                <a:effectLst/>
                <a:latin typeface="inherit"/>
              </a:rPr>
              <a:t>Going</a:t>
            </a:r>
            <a:r>
              <a:rPr kumimoji="0" lang="fi-FI" altLang="fi-FI" sz="1200" b="0" i="0" u="none" strike="noStrike" cap="none" normalizeH="0" baseline="0" dirty="0">
                <a:ln>
                  <a:noFill/>
                </a:ln>
                <a:effectLst/>
                <a:latin typeface="inherit"/>
              </a:rPr>
              <a:t> </a:t>
            </a:r>
          </a:p>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fi-FI" sz="1200" b="0" i="0" u="none" strike="noStrike" cap="none" normalizeH="0" baseline="0" dirty="0">
                <a:ln>
                  <a:noFill/>
                </a:ln>
                <a:effectLst/>
                <a:latin typeface="inherit"/>
              </a:rPr>
              <a:t>to </a:t>
            </a:r>
            <a:r>
              <a:rPr kumimoji="0" lang="fi-FI" altLang="fi-FI" sz="1200" b="0" i="0" u="none" strike="noStrike" cap="none" normalizeH="0" baseline="0" dirty="0" err="1">
                <a:ln>
                  <a:noFill/>
                </a:ln>
                <a:effectLst/>
                <a:latin typeface="inherit"/>
              </a:rPr>
              <a:t>school</a:t>
            </a:r>
            <a:r>
              <a:rPr kumimoji="0" lang="fi-FI" altLang="fi-FI" sz="1200" b="0" i="0" u="none" strike="noStrike" cap="none" normalizeH="0" baseline="0" dirty="0">
                <a:ln>
                  <a:noFill/>
                </a:ln>
                <a:effectLst/>
                <a:latin typeface="inherit"/>
              </a:rPr>
              <a:t> is </a:t>
            </a:r>
            <a:r>
              <a:rPr kumimoji="0" lang="fi-FI" altLang="fi-FI" sz="1200" b="0" i="0" u="none" strike="noStrike" cap="none" normalizeH="0" baseline="0" dirty="0" err="1">
                <a:ln>
                  <a:noFill/>
                </a:ln>
                <a:effectLst/>
                <a:latin typeface="inherit"/>
              </a:rPr>
              <a:t>going</a:t>
            </a:r>
            <a:r>
              <a:rPr kumimoji="0" lang="fi-FI" altLang="fi-FI" sz="1200" b="0" i="0" u="none" strike="noStrike" cap="none" normalizeH="0" baseline="0" dirty="0">
                <a:ln>
                  <a:noFill/>
                </a:ln>
                <a:effectLst/>
                <a:latin typeface="inherit"/>
              </a:rPr>
              <a:t> </a:t>
            </a:r>
            <a:r>
              <a:rPr kumimoji="0" lang="fi-FI" altLang="fi-FI" sz="1200" b="0" i="0" u="none" strike="noStrike" cap="none" normalizeH="0" baseline="0" dirty="0" err="1">
                <a:ln>
                  <a:noFill/>
                </a:ln>
                <a:effectLst/>
                <a:latin typeface="inherit"/>
              </a:rPr>
              <a:t>well</a:t>
            </a:r>
            <a:r>
              <a:rPr kumimoji="0" lang="fi-FI" altLang="fi-FI" sz="1200" b="0" i="0" u="none" strike="noStrike" cap="none" normalizeH="0" baseline="0" dirty="0">
                <a:ln>
                  <a:noFill/>
                </a:ln>
                <a:effectLst/>
                <a:latin typeface="inherit"/>
              </a:rPr>
              <a:t> </a:t>
            </a:r>
            <a:r>
              <a:rPr kumimoji="0" lang="fi-FI" altLang="fi-FI" sz="1200" b="0" i="0" u="none" strike="noStrike" cap="none" normalizeH="0" baseline="0" dirty="0" err="1">
                <a:ln>
                  <a:noFill/>
                </a:ln>
                <a:effectLst/>
                <a:latin typeface="inherit"/>
              </a:rPr>
              <a:t>absenteeism</a:t>
            </a:r>
            <a:r>
              <a:rPr kumimoji="0" lang="fi-FI" altLang="fi-FI" sz="1200" b="0" i="0" u="none" strike="noStrike" cap="none" normalizeH="0" baseline="0" dirty="0">
                <a:ln>
                  <a:noFill/>
                </a:ln>
                <a:effectLst/>
                <a:latin typeface="inherit"/>
              </a:rPr>
              <a:t> </a:t>
            </a:r>
            <a:r>
              <a:rPr kumimoji="0" lang="fi-FI" altLang="fi-FI" sz="1200" b="0" i="0" u="none" strike="noStrike" cap="none" normalizeH="0" baseline="0" dirty="0" err="1">
                <a:ln>
                  <a:noFill/>
                </a:ln>
                <a:effectLst/>
                <a:latin typeface="inherit"/>
              </a:rPr>
              <a:t>decreases</a:t>
            </a:r>
            <a:r>
              <a:rPr kumimoji="0" lang="fi-FI" altLang="fi-FI" sz="1200" b="0" i="0" u="none" strike="noStrike" cap="none" normalizeH="0" baseline="0" dirty="0">
                <a:ln>
                  <a:noFill/>
                </a:ln>
                <a:effectLst/>
              </a:rPr>
              <a:t> </a:t>
            </a:r>
            <a:endParaRPr kumimoji="0" lang="fi-FI" altLang="fi-FI" sz="1200" b="0" i="0" u="none" strike="noStrike" cap="none" normalizeH="0" baseline="0" dirty="0">
              <a:ln>
                <a:noFill/>
              </a:ln>
              <a:effectLst/>
              <a:latin typeface="Arial" panose="020B0604020202020204" pitchFamily="34" charset="0"/>
            </a:endParaRPr>
          </a:p>
        </p:txBody>
      </p:sp>
      <p:sp>
        <p:nvSpPr>
          <p:cNvPr id="27" name="Rectangle 7">
            <a:extLst>
              <a:ext uri="{FF2B5EF4-FFF2-40B4-BE49-F238E27FC236}">
                <a16:creationId xmlns:a16="http://schemas.microsoft.com/office/drawing/2014/main" id="{00A41FE2-6F0A-5A57-CB83-CC699F2B64D6}"/>
              </a:ext>
            </a:extLst>
          </p:cNvPr>
          <p:cNvSpPr>
            <a:spLocks noChangeArrowheads="1"/>
          </p:cNvSpPr>
          <p:nvPr/>
        </p:nvSpPr>
        <p:spPr bwMode="auto">
          <a:xfrm>
            <a:off x="1161288" y="118248"/>
            <a:ext cx="9893807" cy="162231"/>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1109" rIns="0" bIns="-11109"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lang="fi-FI" altLang="fi-FI" sz="1200" dirty="0" err="1">
                <a:solidFill>
                  <a:srgbClr val="FA06C0"/>
                </a:solidFill>
                <a:latin typeface="inherit"/>
              </a:rPr>
              <a:t>G</a:t>
            </a:r>
            <a:r>
              <a:rPr kumimoji="0" lang="fi-FI" altLang="fi-FI" sz="1200" b="0" i="0" u="none" strike="noStrike" cap="none" normalizeH="0" baseline="0" dirty="0" err="1">
                <a:ln>
                  <a:noFill/>
                </a:ln>
                <a:solidFill>
                  <a:srgbClr val="FA06C0"/>
                </a:solidFill>
                <a:effectLst/>
                <a:latin typeface="inherit"/>
              </a:rPr>
              <a:t>roupings</a:t>
            </a:r>
            <a:r>
              <a:rPr lang="fi-FI" altLang="fi-FI" sz="1200" dirty="0">
                <a:solidFill>
                  <a:srgbClr val="FA06C0"/>
                </a:solidFill>
                <a:latin typeface="inherit"/>
              </a:rPr>
              <a:t>, </a:t>
            </a:r>
            <a:r>
              <a:rPr kumimoji="0" lang="fi-FI" altLang="fi-FI" sz="1200" b="0" i="0" u="none" strike="noStrike" cap="none" normalizeH="0" baseline="0" dirty="0">
                <a:ln>
                  <a:noFill/>
                </a:ln>
                <a:solidFill>
                  <a:srgbClr val="FA06C0"/>
                </a:solidFill>
                <a:effectLst/>
                <a:latin typeface="inherit"/>
              </a:rPr>
              <a:t>lobby </a:t>
            </a:r>
            <a:r>
              <a:rPr kumimoji="0" lang="fi-FI" altLang="fi-FI" sz="1200" b="0" i="0" u="none" strike="noStrike" cap="none" normalizeH="0" baseline="0" dirty="0" err="1">
                <a:ln>
                  <a:noFill/>
                </a:ln>
                <a:solidFill>
                  <a:srgbClr val="FA06C0"/>
                </a:solidFill>
                <a:effectLst/>
                <a:latin typeface="inherit"/>
              </a:rPr>
              <a:t>events</a:t>
            </a:r>
            <a:r>
              <a:rPr kumimoji="0" lang="fi-FI" altLang="fi-FI" sz="1200" b="0" i="0" u="none" strike="noStrike" cap="none" normalizeH="0" baseline="0" dirty="0">
                <a:ln>
                  <a:noFill/>
                </a:ln>
                <a:solidFill>
                  <a:srgbClr val="FA06C0"/>
                </a:solidFill>
                <a:effectLst/>
                <a:latin typeface="inherit"/>
              </a:rPr>
              <a:t>, </a:t>
            </a:r>
            <a:r>
              <a:rPr kumimoji="0" lang="fi-FI" altLang="fi-FI" sz="1200" b="0" i="0" u="none" strike="noStrike" cap="none" normalizeH="0" baseline="0" dirty="0">
                <a:ln>
                  <a:noFill/>
                </a:ln>
                <a:solidFill>
                  <a:srgbClr val="FA06C0"/>
                </a:solidFill>
                <a:effectLst/>
              </a:rPr>
              <a:t> </a:t>
            </a:r>
            <a:endParaRPr kumimoji="0" lang="fi-FI" altLang="fi-FI" sz="1200" b="0" i="0" u="none" strike="noStrike" cap="none" normalizeH="0" baseline="0" dirty="0">
              <a:ln>
                <a:noFill/>
              </a:ln>
              <a:solidFill>
                <a:srgbClr val="FA06C0"/>
              </a:solidFill>
              <a:effectLst/>
              <a:latin typeface="Arial" panose="020B0604020202020204" pitchFamily="34" charset="0"/>
            </a:endParaRPr>
          </a:p>
        </p:txBody>
      </p:sp>
      <p:sp>
        <p:nvSpPr>
          <p:cNvPr id="28" name="Rectangle 8">
            <a:extLst>
              <a:ext uri="{FF2B5EF4-FFF2-40B4-BE49-F238E27FC236}">
                <a16:creationId xmlns:a16="http://schemas.microsoft.com/office/drawing/2014/main" id="{83A2DD66-974D-DE9B-45B0-B93D0086CFB7}"/>
              </a:ext>
            </a:extLst>
          </p:cNvPr>
          <p:cNvSpPr>
            <a:spLocks noChangeArrowheads="1"/>
          </p:cNvSpPr>
          <p:nvPr/>
        </p:nvSpPr>
        <p:spPr bwMode="auto">
          <a:xfrm>
            <a:off x="0" y="55152"/>
            <a:ext cx="11030712" cy="346897"/>
          </a:xfrm>
          <a:prstGeom prst="rect">
            <a:avLst/>
          </a:prstGeom>
          <a:solidFill>
            <a:srgbClr val="F8F9F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1109" rIns="0" bIns="-11109" numCol="1" anchor="ctr" anchorCtr="0" compatLnSpc="1">
            <a:prstTxWarp prst="textNoShape">
              <a:avLst/>
            </a:prstTxWarp>
            <a:spAutoFit/>
          </a:bodyPr>
          <a:lstStyle/>
          <a:p>
            <a:pPr eaLnBrk="0" fontAlgn="base" hangingPunct="0">
              <a:spcBef>
                <a:spcPct val="0"/>
              </a:spcBef>
              <a:spcAft>
                <a:spcPct val="0"/>
              </a:spcAft>
            </a:pPr>
            <a:r>
              <a:rPr lang="fi-FI" altLang="fi-FI" sz="1200" dirty="0" err="1">
                <a:latin typeface="inherit"/>
              </a:rPr>
              <a:t>G</a:t>
            </a:r>
            <a:r>
              <a:rPr kumimoji="0" lang="fi-FI" altLang="fi-FI" sz="1200" b="0" i="0" u="none" strike="noStrike" cap="none" normalizeH="0" baseline="0" dirty="0" err="1">
                <a:ln>
                  <a:noFill/>
                </a:ln>
                <a:effectLst/>
                <a:latin typeface="inherit"/>
              </a:rPr>
              <a:t>roupings</a:t>
            </a:r>
            <a:r>
              <a:rPr kumimoji="0" lang="fi-FI" altLang="fi-FI" sz="1200" b="0" i="0" u="none" strike="noStrike" cap="none" normalizeH="0" baseline="0" dirty="0">
                <a:ln>
                  <a:noFill/>
                </a:ln>
                <a:effectLst/>
                <a:latin typeface="inherit"/>
              </a:rPr>
              <a:t> lobby </a:t>
            </a:r>
            <a:r>
              <a:rPr kumimoji="0" lang="fi-FI" altLang="fi-FI" sz="1200" b="0" i="0" u="none" strike="noStrike" cap="none" normalizeH="0" baseline="0" dirty="0" err="1">
                <a:ln>
                  <a:noFill/>
                </a:ln>
                <a:effectLst/>
                <a:latin typeface="inherit"/>
              </a:rPr>
              <a:t>events</a:t>
            </a:r>
            <a:r>
              <a:rPr kumimoji="0" lang="fi-FI" altLang="fi-FI" sz="1200" b="0" i="0" u="none" strike="noStrike" cap="none" normalizeH="0" baseline="0" dirty="0">
                <a:ln>
                  <a:noFill/>
                </a:ln>
                <a:effectLst/>
                <a:latin typeface="inherit"/>
              </a:rPr>
              <a:t>, Personal </a:t>
            </a:r>
            <a:r>
              <a:rPr kumimoji="0" lang="fi-FI" altLang="fi-FI" sz="1200" b="0" i="0" u="none" strike="noStrike" cap="none" normalizeH="0" baseline="0" dirty="0" err="1">
                <a:ln>
                  <a:noFill/>
                </a:ln>
                <a:effectLst/>
                <a:latin typeface="inherit"/>
              </a:rPr>
              <a:t>plans</a:t>
            </a:r>
            <a:r>
              <a:rPr kumimoji="0" lang="fi-FI" altLang="fi-FI" sz="1200" b="0" i="0" u="none" strike="noStrike" cap="none" normalizeH="0" baseline="0" dirty="0">
                <a:ln>
                  <a:noFill/>
                </a:ln>
                <a:effectLst/>
                <a:latin typeface="inherit"/>
              </a:rPr>
              <a:t>, </a:t>
            </a:r>
            <a:r>
              <a:rPr kumimoji="0" lang="fi-FI" altLang="fi-FI" sz="1200" b="0" i="0" u="none" strike="noStrike" cap="none" normalizeH="0" baseline="0" dirty="0" err="1">
                <a:ln>
                  <a:noFill/>
                </a:ln>
                <a:effectLst/>
                <a:latin typeface="inherit"/>
              </a:rPr>
              <a:t>special</a:t>
            </a:r>
            <a:r>
              <a:rPr kumimoji="0" lang="fi-FI" altLang="fi-FI" sz="1200" b="0" i="0" u="none" strike="noStrike" cap="none" normalizeH="0" baseline="0" dirty="0">
                <a:ln>
                  <a:noFill/>
                </a:ln>
                <a:effectLst/>
                <a:latin typeface="inherit"/>
              </a:rPr>
              <a:t> </a:t>
            </a:r>
            <a:r>
              <a:rPr kumimoji="0" lang="fi-FI" altLang="fi-FI" sz="1200" b="0" i="0" u="none" strike="noStrike" cap="none" normalizeH="0" baseline="0" dirty="0" err="1">
                <a:ln>
                  <a:noFill/>
                </a:ln>
                <a:effectLst/>
                <a:latin typeface="inherit"/>
              </a:rPr>
              <a:t>support</a:t>
            </a:r>
            <a:r>
              <a:rPr lang="fi-FI" altLang="fi-FI" sz="1200" dirty="0">
                <a:latin typeface="inherit"/>
              </a:rPr>
              <a:t>, </a:t>
            </a:r>
            <a:r>
              <a:rPr kumimoji="0" lang="fi-FI" altLang="fi-FI" sz="1200" b="0" i="0" u="none" strike="noStrike" cap="none" normalizeH="0" baseline="0" dirty="0" err="1">
                <a:ln>
                  <a:noFill/>
                </a:ln>
                <a:effectLst/>
                <a:latin typeface="inherit"/>
              </a:rPr>
              <a:t>study</a:t>
            </a:r>
            <a:r>
              <a:rPr kumimoji="0" lang="fi-FI" altLang="fi-FI" sz="1200" b="0" i="0" u="none" strike="noStrike" cap="none" normalizeH="0" baseline="0" dirty="0">
                <a:ln>
                  <a:noFill/>
                </a:ln>
                <a:effectLst/>
                <a:latin typeface="inherit"/>
              </a:rPr>
              <a:t> </a:t>
            </a:r>
            <a:r>
              <a:rPr kumimoji="0" lang="fi-FI" altLang="fi-FI" sz="1200" b="0" i="0" u="none" strike="noStrike" cap="none" normalizeH="0" baseline="0" dirty="0" err="1">
                <a:ln>
                  <a:noFill/>
                </a:ln>
                <a:effectLst/>
                <a:latin typeface="inherit"/>
              </a:rPr>
              <a:t>guidening</a:t>
            </a:r>
            <a:r>
              <a:rPr kumimoji="0" lang="fi-FI" altLang="fi-FI" sz="1200" b="0" i="0" u="none" strike="noStrike" cap="none" normalizeH="0" baseline="0" dirty="0">
                <a:ln>
                  <a:noFill/>
                </a:ln>
                <a:effectLst/>
                <a:latin typeface="inherit"/>
              </a:rPr>
              <a:t>, </a:t>
            </a:r>
            <a:r>
              <a:rPr kumimoji="0" lang="fi-FI" altLang="fi-FI" sz="1200" b="0" i="0" u="none" strike="noStrike" cap="none" normalizeH="0" baseline="0" dirty="0" err="1">
                <a:ln>
                  <a:noFill/>
                </a:ln>
                <a:effectLst/>
                <a:latin typeface="inherit"/>
              </a:rPr>
              <a:t>curator</a:t>
            </a:r>
            <a:r>
              <a:rPr kumimoji="0" lang="fi-FI" altLang="fi-FI" sz="1200" b="0" i="0" u="none" strike="noStrike" cap="none" normalizeH="0" baseline="0" dirty="0">
                <a:ln>
                  <a:noFill/>
                </a:ln>
                <a:effectLst/>
                <a:latin typeface="inherit"/>
              </a:rPr>
              <a:t>, </a:t>
            </a:r>
            <a:r>
              <a:rPr kumimoji="0" lang="fi-FI" altLang="fi-FI" sz="1200" b="0" i="0" u="none" strike="noStrike" cap="none" normalizeH="0" baseline="0" dirty="0" err="1">
                <a:ln>
                  <a:noFill/>
                </a:ln>
                <a:effectLst/>
                <a:latin typeface="inherit"/>
              </a:rPr>
              <a:t>psychologist</a:t>
            </a:r>
            <a:r>
              <a:rPr kumimoji="0" lang="fi-FI" altLang="fi-FI" sz="1200" b="0" i="0" u="none" strike="noStrike" cap="none" normalizeH="0" baseline="0" dirty="0">
                <a:ln>
                  <a:noFill/>
                </a:ln>
                <a:effectLst/>
                <a:latin typeface="inherit"/>
              </a:rPr>
              <a:t>, </a:t>
            </a:r>
            <a:r>
              <a:rPr kumimoji="0" lang="fi-FI" altLang="fi-FI" sz="1200" b="0" i="0" u="none" strike="noStrike" cap="none" normalizeH="0" baseline="0" dirty="0" err="1">
                <a:ln>
                  <a:noFill/>
                </a:ln>
                <a:effectLst/>
                <a:latin typeface="inherit"/>
              </a:rPr>
              <a:t>nurse</a:t>
            </a:r>
            <a:r>
              <a:rPr kumimoji="0" lang="fi-FI" altLang="fi-FI" sz="1200" b="0" i="0" u="none" strike="noStrike" cap="none" normalizeH="0" baseline="0" dirty="0">
                <a:ln>
                  <a:noFill/>
                </a:ln>
                <a:effectLst/>
              </a:rPr>
              <a:t> </a:t>
            </a:r>
            <a:endParaRPr kumimoji="0" lang="fi-FI" altLang="fi-FI" sz="1200" b="0" i="0" u="none" strike="noStrike" cap="none" normalizeH="0" baseline="0" dirty="0">
              <a:ln>
                <a:noFill/>
              </a:ln>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fi-FI" altLang="fi-FI" sz="1200" b="0" i="0" u="none" strike="noStrike" cap="none" normalizeH="0" baseline="0" dirty="0">
                <a:ln>
                  <a:noFill/>
                </a:ln>
                <a:effectLst/>
              </a:rPr>
              <a:t> </a:t>
            </a:r>
            <a:endParaRPr kumimoji="0" lang="fi-FI" altLang="fi-FI" sz="1200" b="0" i="0" u="none" strike="noStrike" cap="none" normalizeH="0" baseline="0" dirty="0">
              <a:ln>
                <a:noFill/>
              </a:ln>
              <a:effectLst/>
              <a:latin typeface="Arial" panose="020B0604020202020204" pitchFamily="34" charset="0"/>
            </a:endParaRPr>
          </a:p>
        </p:txBody>
      </p:sp>
      <p:sp>
        <p:nvSpPr>
          <p:cNvPr id="30" name="Nuoli: Oikea 29">
            <a:extLst>
              <a:ext uri="{FF2B5EF4-FFF2-40B4-BE49-F238E27FC236}">
                <a16:creationId xmlns:a16="http://schemas.microsoft.com/office/drawing/2014/main" id="{292ECD2E-E310-DB1B-651D-1C76FB2FB341}"/>
              </a:ext>
            </a:extLst>
          </p:cNvPr>
          <p:cNvSpPr/>
          <p:nvPr/>
        </p:nvSpPr>
        <p:spPr>
          <a:xfrm>
            <a:off x="-64008" y="3776472"/>
            <a:ext cx="950976" cy="1554480"/>
          </a:xfrm>
          <a:prstGeom prst="rightArrow">
            <a:avLst>
              <a:gd name="adj1" fmla="val 50000"/>
              <a:gd name="adj2" fmla="val 58411"/>
            </a:avLst>
          </a:prstGeom>
        </p:spPr>
        <p:style>
          <a:lnRef idx="2">
            <a:schemeClr val="accent3"/>
          </a:lnRef>
          <a:fillRef idx="1">
            <a:schemeClr val="lt1"/>
          </a:fillRef>
          <a:effectRef idx="0">
            <a:schemeClr val="accent3"/>
          </a:effectRef>
          <a:fontRef idx="minor">
            <a:schemeClr val="dk1"/>
          </a:fontRef>
        </p:style>
        <p:txBody>
          <a:bodyPr rtlCol="0" anchor="ctr"/>
          <a:lstStyle/>
          <a:p>
            <a:pPr algn="ctr"/>
            <a:r>
              <a:rPr lang="fi-FI" sz="800" dirty="0" err="1">
                <a:latin typeface="Skeena" pitchFamily="2" charset="0"/>
              </a:rPr>
              <a:t>Joint</a:t>
            </a:r>
            <a:r>
              <a:rPr lang="fi-FI" sz="800" dirty="0">
                <a:latin typeface="Skeena" pitchFamily="2" charset="0"/>
              </a:rPr>
              <a:t> </a:t>
            </a:r>
            <a:r>
              <a:rPr lang="fi-FI" sz="800" dirty="0" err="1">
                <a:latin typeface="Skeena" pitchFamily="2" charset="0"/>
              </a:rPr>
              <a:t>application</a:t>
            </a:r>
            <a:r>
              <a:rPr lang="fi-FI" sz="800" dirty="0">
                <a:latin typeface="Skeena" pitchFamily="2" charset="0"/>
              </a:rPr>
              <a:t>, </a:t>
            </a:r>
            <a:r>
              <a:rPr lang="fi-FI" sz="800" dirty="0" err="1">
                <a:latin typeface="Skeena" pitchFamily="2" charset="0"/>
              </a:rPr>
              <a:t>continuos</a:t>
            </a:r>
            <a:r>
              <a:rPr lang="fi-FI" sz="800" dirty="0">
                <a:latin typeface="Skeena" pitchFamily="2" charset="0"/>
              </a:rPr>
              <a:t> </a:t>
            </a:r>
            <a:r>
              <a:rPr lang="fi-FI" sz="800" dirty="0" err="1">
                <a:latin typeface="Skeena" pitchFamily="2" charset="0"/>
              </a:rPr>
              <a:t>application</a:t>
            </a:r>
            <a:endParaRPr lang="fi-FI" sz="800" dirty="0">
              <a:latin typeface="Skeena" pitchFamily="2" charset="0"/>
            </a:endParaRPr>
          </a:p>
        </p:txBody>
      </p:sp>
    </p:spTree>
    <p:extLst>
      <p:ext uri="{BB962C8B-B14F-4D97-AF65-F5344CB8AC3E}">
        <p14:creationId xmlns:p14="http://schemas.microsoft.com/office/powerpoint/2010/main" val="16495586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1CC349B8-3AFE-23F6-42D8-ADAD20DE008C}"/>
              </a:ext>
            </a:extLst>
          </p:cNvPr>
          <p:cNvSpPr>
            <a:spLocks noGrp="1"/>
          </p:cNvSpPr>
          <p:nvPr>
            <p:ph type="title"/>
          </p:nvPr>
        </p:nvSpPr>
        <p:spPr/>
        <p:txBody>
          <a:bodyPr/>
          <a:lstStyle/>
          <a:p>
            <a:r>
              <a:rPr lang="fi-FI" dirty="0"/>
              <a:t>Amis Gaala</a:t>
            </a:r>
          </a:p>
        </p:txBody>
      </p:sp>
      <p:sp>
        <p:nvSpPr>
          <p:cNvPr id="4" name="Tekstin paikkamerkki 3">
            <a:extLst>
              <a:ext uri="{FF2B5EF4-FFF2-40B4-BE49-F238E27FC236}">
                <a16:creationId xmlns:a16="http://schemas.microsoft.com/office/drawing/2014/main" id="{A0601499-9DB4-F457-A83E-BC5EC2F75C04}"/>
              </a:ext>
            </a:extLst>
          </p:cNvPr>
          <p:cNvSpPr>
            <a:spLocks noGrp="1"/>
          </p:cNvSpPr>
          <p:nvPr>
            <p:ph type="body" sz="half" idx="2"/>
          </p:nvPr>
        </p:nvSpPr>
        <p:spPr>
          <a:xfrm>
            <a:off x="839789" y="3429000"/>
            <a:ext cx="2872676" cy="2439988"/>
          </a:xfrm>
        </p:spPr>
        <p:txBody>
          <a:bodyPr>
            <a:normAutofit/>
          </a:bodyPr>
          <a:lstStyle/>
          <a:p>
            <a:r>
              <a:rPr lang="fi-FI" sz="1800" dirty="0" err="1"/>
              <a:t>Dance</a:t>
            </a:r>
            <a:r>
              <a:rPr lang="fi-FI" sz="1800" dirty="0"/>
              <a:t> happening</a:t>
            </a:r>
          </a:p>
        </p:txBody>
      </p:sp>
      <p:pic>
        <p:nvPicPr>
          <p:cNvPr id="5" name="Sisällön paikkamerkki 4" descr="Kuva, joka sisältää kohteen teksti, vaaleanpunainen, vaate, Magenta&#10;&#10;Kuvaus luotu automaattisesti">
            <a:extLst>
              <a:ext uri="{FF2B5EF4-FFF2-40B4-BE49-F238E27FC236}">
                <a16:creationId xmlns:a16="http://schemas.microsoft.com/office/drawing/2014/main" id="{3D904F1B-B383-0107-ECDC-7E402FD996F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5400000">
            <a:off x="5130833" y="200122"/>
            <a:ext cx="6846756" cy="6665975"/>
          </a:xfrm>
          <a:prstGeom prst="rect">
            <a:avLst/>
          </a:prstGeom>
        </p:spPr>
      </p:pic>
    </p:spTree>
    <p:extLst>
      <p:ext uri="{BB962C8B-B14F-4D97-AF65-F5344CB8AC3E}">
        <p14:creationId xmlns:p14="http://schemas.microsoft.com/office/powerpoint/2010/main" val="1397679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descr="Kuva, joka sisältää kohteen vaate, henkilö, nainen, mies&#10;&#10;Kuvaus luotu automaattisesti">
            <a:extLst>
              <a:ext uri="{FF2B5EF4-FFF2-40B4-BE49-F238E27FC236}">
                <a16:creationId xmlns:a16="http://schemas.microsoft.com/office/drawing/2014/main" id="{AB630EC7-6916-78A4-4F89-B1009C6855F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24250" y="0"/>
            <a:ext cx="5143500" cy="6858000"/>
          </a:xfrm>
          <a:prstGeom prst="rect">
            <a:avLst/>
          </a:prstGeom>
        </p:spPr>
      </p:pic>
      <p:sp>
        <p:nvSpPr>
          <p:cNvPr id="3" name="Tekstiruutu 2">
            <a:extLst>
              <a:ext uri="{FF2B5EF4-FFF2-40B4-BE49-F238E27FC236}">
                <a16:creationId xmlns:a16="http://schemas.microsoft.com/office/drawing/2014/main" id="{53C431BA-CA81-24DE-2401-B1528A14F58C}"/>
              </a:ext>
            </a:extLst>
          </p:cNvPr>
          <p:cNvSpPr txBox="1"/>
          <p:nvPr/>
        </p:nvSpPr>
        <p:spPr>
          <a:xfrm>
            <a:off x="594360" y="1792224"/>
            <a:ext cx="2596896" cy="369332"/>
          </a:xfrm>
          <a:prstGeom prst="rect">
            <a:avLst/>
          </a:prstGeom>
          <a:noFill/>
        </p:spPr>
        <p:txBody>
          <a:bodyPr wrap="square">
            <a:spAutoFit/>
          </a:bodyPr>
          <a:lstStyle/>
          <a:p>
            <a:r>
              <a:rPr lang="fi-FI" dirty="0" err="1"/>
              <a:t>Social</a:t>
            </a:r>
            <a:r>
              <a:rPr lang="fi-FI" dirty="0"/>
              <a:t> </a:t>
            </a:r>
            <a:r>
              <a:rPr lang="fi-FI" dirty="0" err="1"/>
              <a:t>break</a:t>
            </a:r>
            <a:r>
              <a:rPr lang="fi-FI" dirty="0"/>
              <a:t> </a:t>
            </a:r>
            <a:r>
              <a:rPr lang="fi-FI" dirty="0" err="1"/>
              <a:t>activities</a:t>
            </a:r>
            <a:endParaRPr lang="fi-FI" dirty="0"/>
          </a:p>
        </p:txBody>
      </p:sp>
    </p:spTree>
    <p:extLst>
      <p:ext uri="{BB962C8B-B14F-4D97-AF65-F5344CB8AC3E}">
        <p14:creationId xmlns:p14="http://schemas.microsoft.com/office/powerpoint/2010/main" val="1175294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descr="Kuva, joka sisältää kohteen vaate, henkilö, mies, sisä-&#10;&#10;Kuvaus luotu automaattisesti">
            <a:extLst>
              <a:ext uri="{FF2B5EF4-FFF2-40B4-BE49-F238E27FC236}">
                <a16:creationId xmlns:a16="http://schemas.microsoft.com/office/drawing/2014/main" id="{1F602A1A-8D80-1075-4CCB-DA0EE63C24B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11640379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descr="Kuva, joka sisältää kohteen Tarralappu, Askartelupaperi, sisä-&#10;&#10;Kuvaus luotu automaattisesti">
            <a:extLst>
              <a:ext uri="{FF2B5EF4-FFF2-40B4-BE49-F238E27FC236}">
                <a16:creationId xmlns:a16="http://schemas.microsoft.com/office/drawing/2014/main" id="{89478CDE-14F0-EEDF-3B8B-5BB76343AA7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8704" y="0"/>
            <a:ext cx="10274591" cy="6858000"/>
          </a:xfrm>
          <a:prstGeom prst="rect">
            <a:avLst/>
          </a:prstGeom>
        </p:spPr>
      </p:pic>
      <p:pic>
        <p:nvPicPr>
          <p:cNvPr id="5" name="Kuva 4" descr="Kuva, joka sisältää kohteen Mitali, sisä-&#10;&#10;Kuvaus luotu automaattisesti">
            <a:extLst>
              <a:ext uri="{FF2B5EF4-FFF2-40B4-BE49-F238E27FC236}">
                <a16:creationId xmlns:a16="http://schemas.microsoft.com/office/drawing/2014/main" id="{BD660AA6-EB74-D7A6-6164-66BEBBCA78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Tree>
    <p:extLst>
      <p:ext uri="{BB962C8B-B14F-4D97-AF65-F5344CB8AC3E}">
        <p14:creationId xmlns:p14="http://schemas.microsoft.com/office/powerpoint/2010/main" val="30597250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descr="Kuva, joka sisältää kohteen vaate, henkilö, hymy, Ihmisen kasvot&#10;&#10;Kuvaus luotu automaattisesti">
            <a:extLst>
              <a:ext uri="{FF2B5EF4-FFF2-40B4-BE49-F238E27FC236}">
                <a16:creationId xmlns:a16="http://schemas.microsoft.com/office/drawing/2014/main" id="{C98E049C-7AB4-0DC3-C72B-F2C5B57BBC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
        <p:nvSpPr>
          <p:cNvPr id="4" name="Tekstiruutu 3">
            <a:extLst>
              <a:ext uri="{FF2B5EF4-FFF2-40B4-BE49-F238E27FC236}">
                <a16:creationId xmlns:a16="http://schemas.microsoft.com/office/drawing/2014/main" id="{C1226711-3EC3-F597-3E46-31FA65AC690D}"/>
              </a:ext>
            </a:extLst>
          </p:cNvPr>
          <p:cNvSpPr txBox="1"/>
          <p:nvPr/>
        </p:nvSpPr>
        <p:spPr>
          <a:xfrm>
            <a:off x="1126998" y="2659118"/>
            <a:ext cx="6094476" cy="369332"/>
          </a:xfrm>
          <a:prstGeom prst="rect">
            <a:avLst/>
          </a:prstGeom>
          <a:noFill/>
        </p:spPr>
        <p:txBody>
          <a:bodyPr wrap="square">
            <a:spAutoFit/>
          </a:bodyPr>
          <a:lstStyle/>
          <a:p>
            <a:r>
              <a:rPr lang="fi-FI" b="1" dirty="0" err="1"/>
              <a:t>Costume</a:t>
            </a:r>
            <a:r>
              <a:rPr lang="fi-FI" b="1" dirty="0"/>
              <a:t> </a:t>
            </a:r>
            <a:r>
              <a:rPr lang="fi-FI" b="1" dirty="0" err="1"/>
              <a:t>events</a:t>
            </a:r>
            <a:r>
              <a:rPr lang="fi-FI" dirty="0"/>
              <a:t> </a:t>
            </a:r>
          </a:p>
        </p:txBody>
      </p:sp>
    </p:spTree>
    <p:extLst>
      <p:ext uri="{BB962C8B-B14F-4D97-AF65-F5344CB8AC3E}">
        <p14:creationId xmlns:p14="http://schemas.microsoft.com/office/powerpoint/2010/main" val="8106645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descr="Kuva, joka sisältää kohteen jalkineet, vaate, henkilö, mies&#10;&#10;Kuvaus luotu automaattisesti">
            <a:extLst>
              <a:ext uri="{FF2B5EF4-FFF2-40B4-BE49-F238E27FC236}">
                <a16:creationId xmlns:a16="http://schemas.microsoft.com/office/drawing/2014/main" id="{28C6A1AC-C017-57E1-2536-F64972577676}"/>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2667000" y="857250"/>
            <a:ext cx="6858000" cy="5143500"/>
          </a:xfrm>
          <a:prstGeom prst="rect">
            <a:avLst/>
          </a:prstGeom>
        </p:spPr>
      </p:pic>
      <p:sp>
        <p:nvSpPr>
          <p:cNvPr id="4" name="Tekstiruutu 3">
            <a:extLst>
              <a:ext uri="{FF2B5EF4-FFF2-40B4-BE49-F238E27FC236}">
                <a16:creationId xmlns:a16="http://schemas.microsoft.com/office/drawing/2014/main" id="{AF0BAA83-3E91-9F90-8D6E-9EA380163C41}"/>
              </a:ext>
            </a:extLst>
          </p:cNvPr>
          <p:cNvSpPr txBox="1"/>
          <p:nvPr/>
        </p:nvSpPr>
        <p:spPr>
          <a:xfrm>
            <a:off x="429768" y="3063240"/>
            <a:ext cx="2130552" cy="369332"/>
          </a:xfrm>
          <a:prstGeom prst="rect">
            <a:avLst/>
          </a:prstGeom>
          <a:noFill/>
        </p:spPr>
        <p:txBody>
          <a:bodyPr wrap="square">
            <a:spAutoFit/>
          </a:bodyPr>
          <a:lstStyle/>
          <a:p>
            <a:r>
              <a:rPr lang="fi-FI" dirty="0" err="1"/>
              <a:t>Arts</a:t>
            </a:r>
            <a:r>
              <a:rPr lang="fi-FI" dirty="0"/>
              <a:t> and </a:t>
            </a:r>
            <a:r>
              <a:rPr lang="fi-FI" dirty="0" err="1"/>
              <a:t>crafts</a:t>
            </a:r>
            <a:endParaRPr lang="fi-FI" dirty="0"/>
          </a:p>
        </p:txBody>
      </p:sp>
    </p:spTree>
    <p:extLst>
      <p:ext uri="{BB962C8B-B14F-4D97-AF65-F5344CB8AC3E}">
        <p14:creationId xmlns:p14="http://schemas.microsoft.com/office/powerpoint/2010/main" val="41556945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9A991D1-80C1-7C67-7B98-3B58E3F920D3}"/>
              </a:ext>
            </a:extLst>
          </p:cNvPr>
          <p:cNvSpPr>
            <a:spLocks noGrp="1"/>
          </p:cNvSpPr>
          <p:nvPr>
            <p:ph type="title"/>
          </p:nvPr>
        </p:nvSpPr>
        <p:spPr>
          <a:xfrm>
            <a:off x="838200" y="365125"/>
            <a:ext cx="10515600" cy="1325563"/>
          </a:xfrm>
        </p:spPr>
        <p:txBody>
          <a:bodyPr anchor="ctr">
            <a:normAutofit/>
          </a:bodyPr>
          <a:lstStyle/>
          <a:p>
            <a:r>
              <a:rPr lang="fi-FI" dirty="0" err="1"/>
              <a:t>Preventing</a:t>
            </a:r>
            <a:r>
              <a:rPr lang="fi-FI" dirty="0"/>
              <a:t> </a:t>
            </a:r>
            <a:r>
              <a:rPr lang="fi-FI" dirty="0" err="1"/>
              <a:t>early</a:t>
            </a:r>
            <a:r>
              <a:rPr lang="fi-FI" dirty="0"/>
              <a:t> </a:t>
            </a:r>
            <a:r>
              <a:rPr lang="fi-FI" dirty="0" err="1"/>
              <a:t>school</a:t>
            </a:r>
            <a:r>
              <a:rPr lang="fi-FI" dirty="0"/>
              <a:t> </a:t>
            </a:r>
            <a:r>
              <a:rPr lang="fi-FI" dirty="0" err="1"/>
              <a:t>leaving</a:t>
            </a:r>
            <a:endParaRPr lang="fi-FI" dirty="0"/>
          </a:p>
        </p:txBody>
      </p:sp>
      <p:graphicFrame>
        <p:nvGraphicFramePr>
          <p:cNvPr id="5" name="Sisällön paikkamerkki 2">
            <a:extLst>
              <a:ext uri="{FF2B5EF4-FFF2-40B4-BE49-F238E27FC236}">
                <a16:creationId xmlns:a16="http://schemas.microsoft.com/office/drawing/2014/main" id="{CEBDDD78-D284-D734-106D-8DF04B64DE6A}"/>
              </a:ext>
            </a:extLst>
          </p:cNvPr>
          <p:cNvGraphicFramePr>
            <a:graphicFrameLocks noGrp="1"/>
          </p:cNvGraphicFramePr>
          <p:nvPr>
            <p:ph idx="1"/>
            <p:extLst>
              <p:ext uri="{D42A27DB-BD31-4B8C-83A1-F6EECF244321}">
                <p14:modId xmlns:p14="http://schemas.microsoft.com/office/powerpoint/2010/main" val="2197009166"/>
              </p:ext>
            </p:extLst>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60082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Sisällön paikkamerkki 2">
            <a:extLst>
              <a:ext uri="{FF2B5EF4-FFF2-40B4-BE49-F238E27FC236}">
                <a16:creationId xmlns:a16="http://schemas.microsoft.com/office/drawing/2014/main" id="{34D59CA9-4BDE-62E1-764F-0698D3AD0493}"/>
              </a:ext>
            </a:extLst>
          </p:cNvPr>
          <p:cNvGraphicFramePr>
            <a:graphicFrameLocks/>
          </p:cNvGraphicFramePr>
          <p:nvPr>
            <p:extLst>
              <p:ext uri="{D42A27DB-BD31-4B8C-83A1-F6EECF244321}">
                <p14:modId xmlns:p14="http://schemas.microsoft.com/office/powerpoint/2010/main" val="1581321647"/>
              </p:ext>
            </p:extLst>
          </p:nvPr>
        </p:nvGraphicFramePr>
        <p:xfrm>
          <a:off x="658368" y="1088136"/>
          <a:ext cx="10697020" cy="47729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8080392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9422F5D-CA97-CE12-872A-8ECF55189599}"/>
              </a:ext>
            </a:extLst>
          </p:cNvPr>
          <p:cNvSpPr>
            <a:spLocks noGrp="1"/>
          </p:cNvSpPr>
          <p:nvPr>
            <p:ph type="title"/>
          </p:nvPr>
        </p:nvSpPr>
        <p:spPr>
          <a:xfrm>
            <a:off x="839788" y="365125"/>
            <a:ext cx="10515600" cy="1325563"/>
          </a:xfrm>
        </p:spPr>
        <p:txBody>
          <a:bodyPr vert="horz" lIns="91440" tIns="45720" rIns="91440" bIns="45720" rtlCol="0" anchor="ctr">
            <a:normAutofit/>
          </a:bodyPr>
          <a:lstStyle/>
          <a:p>
            <a:r>
              <a:rPr lang="fi-FI" kern="1200" dirty="0" err="1">
                <a:latin typeface="+mj-lt"/>
                <a:ea typeface="+mj-ea"/>
                <a:cs typeface="+mj-cs"/>
              </a:rPr>
              <a:t>Dormidory</a:t>
            </a:r>
            <a:endParaRPr lang="fi-FI" kern="1200" dirty="0">
              <a:latin typeface="+mj-lt"/>
              <a:ea typeface="+mj-ea"/>
              <a:cs typeface="+mj-cs"/>
            </a:endParaRPr>
          </a:p>
        </p:txBody>
      </p:sp>
      <p:sp>
        <p:nvSpPr>
          <p:cNvPr id="12" name="Text Placeholder 2">
            <a:extLst>
              <a:ext uri="{FF2B5EF4-FFF2-40B4-BE49-F238E27FC236}">
                <a16:creationId xmlns:a16="http://schemas.microsoft.com/office/drawing/2014/main" id="{DDECA37D-8040-67CB-6AFF-49988E3300E7}"/>
              </a:ext>
            </a:extLst>
          </p:cNvPr>
          <p:cNvSpPr>
            <a:spLocks noGrp="1"/>
          </p:cNvSpPr>
          <p:nvPr>
            <p:ph type="body" idx="1"/>
          </p:nvPr>
        </p:nvSpPr>
        <p:spPr>
          <a:xfrm>
            <a:off x="839788" y="1681163"/>
            <a:ext cx="5157787" cy="823912"/>
          </a:xfrm>
        </p:spPr>
        <p:txBody>
          <a:bodyPr/>
          <a:lstStyle/>
          <a:p>
            <a:endParaRPr lang="en-US" dirty="0"/>
          </a:p>
        </p:txBody>
      </p:sp>
      <p:pic>
        <p:nvPicPr>
          <p:cNvPr id="7" name="Kuva 6">
            <a:extLst>
              <a:ext uri="{FF2B5EF4-FFF2-40B4-BE49-F238E27FC236}">
                <a16:creationId xmlns:a16="http://schemas.microsoft.com/office/drawing/2014/main" id="{F92610EE-7746-46E0-379C-C4CD2BEAAB28}"/>
              </a:ext>
            </a:extLst>
          </p:cNvPr>
          <p:cNvPicPr>
            <a:picLocks noChangeAspect="1"/>
          </p:cNvPicPr>
          <p:nvPr/>
        </p:nvPicPr>
        <p:blipFill>
          <a:blip r:embed="rId2"/>
          <a:stretch>
            <a:fillRect/>
          </a:stretch>
        </p:blipFill>
        <p:spPr>
          <a:xfrm>
            <a:off x="2290277" y="2505075"/>
            <a:ext cx="2256809" cy="3684588"/>
          </a:xfrm>
          <a:prstGeom prst="rect">
            <a:avLst/>
          </a:prstGeom>
          <a:noFill/>
        </p:spPr>
      </p:pic>
      <p:sp>
        <p:nvSpPr>
          <p:cNvPr id="4" name="Tekstiruutu 3">
            <a:extLst>
              <a:ext uri="{FF2B5EF4-FFF2-40B4-BE49-F238E27FC236}">
                <a16:creationId xmlns:a16="http://schemas.microsoft.com/office/drawing/2014/main" id="{ADD59270-6572-BD22-1071-05E47313617A}"/>
              </a:ext>
            </a:extLst>
          </p:cNvPr>
          <p:cNvSpPr txBox="1"/>
          <p:nvPr/>
        </p:nvSpPr>
        <p:spPr>
          <a:xfrm>
            <a:off x="6172200" y="1681163"/>
            <a:ext cx="5183188" cy="823912"/>
          </a:xfrm>
          <a:prstGeom prst="rect">
            <a:avLst/>
          </a:prstGeom>
        </p:spPr>
        <p:txBody>
          <a:bodyPr vert="horz" lIns="91440" tIns="45720" rIns="91440" bIns="45720" rtlCol="0" anchor="b">
            <a:normAutofit/>
          </a:bodyPr>
          <a:lstStyle/>
          <a:p>
            <a:pPr>
              <a:lnSpc>
                <a:spcPct val="90000"/>
              </a:lnSpc>
              <a:spcBef>
                <a:spcPts val="1000"/>
              </a:spcBef>
            </a:pPr>
            <a:r>
              <a:rPr lang="fi-FI" sz="2400" b="1" kern="1200" dirty="0">
                <a:latin typeface="+mn-lt"/>
                <a:ea typeface="+mn-ea"/>
                <a:cs typeface="+mn-cs"/>
              </a:rPr>
              <a:t>https://www.kpedu.fi/hakijalle/opiskelu-ja-asuminen</a:t>
            </a:r>
          </a:p>
        </p:txBody>
      </p:sp>
      <p:sp>
        <p:nvSpPr>
          <p:cNvPr id="5" name="Rectangle 1">
            <a:extLst>
              <a:ext uri="{FF2B5EF4-FFF2-40B4-BE49-F238E27FC236}">
                <a16:creationId xmlns:a16="http://schemas.microsoft.com/office/drawing/2014/main" id="{CBC53045-7E72-16E8-5B0B-477E0E01A14D}"/>
              </a:ext>
            </a:extLst>
          </p:cNvPr>
          <p:cNvSpPr>
            <a:spLocks noChangeArrowheads="1"/>
          </p:cNvSpPr>
          <p:nvPr/>
        </p:nvSpPr>
        <p:spPr bwMode="auto">
          <a:xfrm>
            <a:off x="6172200" y="2505075"/>
            <a:ext cx="5183188" cy="3684588"/>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228600" marR="0" lvl="0" indent="-228600" eaLnBrk="1" fontAlgn="base" hangingPunct="1">
              <a:lnSpc>
                <a:spcPct val="90000"/>
              </a:lnSpc>
              <a:spcBef>
                <a:spcPts val="1000"/>
              </a:spcBef>
              <a:spcAft>
                <a:spcPct val="0"/>
              </a:spcAft>
              <a:buClrTx/>
              <a:buSzTx/>
              <a:buFont typeface="Arial" panose="020B0604020202020204" pitchFamily="34" charset="0"/>
              <a:buChar char="•"/>
              <a:tabLst/>
            </a:pPr>
            <a:r>
              <a:rPr kumimoji="0" lang="fi-FI" altLang="fi-FI" sz="2200" b="0" i="0" u="none" strike="noStrike" cap="none" normalizeH="0" baseline="0" dirty="0">
                <a:ln>
                  <a:noFill/>
                </a:ln>
                <a:effectLst/>
                <a:latin typeface="+mn-lt"/>
              </a:rPr>
              <a:t>Kpedu </a:t>
            </a:r>
            <a:r>
              <a:rPr kumimoji="0" lang="fi-FI" altLang="fi-FI" sz="2200" b="0" i="0" u="none" strike="noStrike" cap="none" normalizeH="0" baseline="0" dirty="0" err="1">
                <a:ln>
                  <a:noFill/>
                </a:ln>
                <a:effectLst/>
                <a:latin typeface="+mn-lt"/>
              </a:rPr>
              <a:t>organizes</a:t>
            </a:r>
            <a:r>
              <a:rPr kumimoji="0" lang="fi-FI" altLang="fi-FI" sz="2200" b="0" i="0" u="none" strike="noStrike" cap="none" normalizeH="0" baseline="0" dirty="0">
                <a:ln>
                  <a:noFill/>
                </a:ln>
                <a:effectLst/>
                <a:latin typeface="+mn-lt"/>
              </a:rPr>
              <a:t> </a:t>
            </a:r>
            <a:r>
              <a:rPr kumimoji="0" lang="fi-FI" altLang="fi-FI" sz="2200" b="0" i="0" u="none" strike="noStrike" cap="none" normalizeH="0" baseline="0" dirty="0" err="1">
                <a:ln>
                  <a:noFill/>
                </a:ln>
                <a:effectLst/>
                <a:latin typeface="+mn-lt"/>
              </a:rPr>
              <a:t>training</a:t>
            </a:r>
            <a:r>
              <a:rPr kumimoji="0" lang="fi-FI" altLang="fi-FI" sz="2200" b="0" i="0" u="none" strike="noStrike" cap="none" normalizeH="0" baseline="0" dirty="0">
                <a:ln>
                  <a:noFill/>
                </a:ln>
                <a:effectLst/>
                <a:latin typeface="+mn-lt"/>
              </a:rPr>
              <a:t> at </a:t>
            </a:r>
            <a:r>
              <a:rPr kumimoji="0" lang="fi-FI" altLang="fi-FI" sz="2200" b="0" i="0" u="none" strike="noStrike" cap="none" normalizeH="0" baseline="0" dirty="0" err="1">
                <a:ln>
                  <a:noFill/>
                </a:ln>
                <a:effectLst/>
                <a:latin typeface="+mn-lt"/>
              </a:rPr>
              <a:t>six</a:t>
            </a:r>
            <a:r>
              <a:rPr kumimoji="0" lang="fi-FI" altLang="fi-FI" sz="2200" b="0" i="0" u="none" strike="noStrike" cap="none" normalizeH="0" baseline="0" dirty="0">
                <a:ln>
                  <a:noFill/>
                </a:ln>
                <a:effectLst/>
                <a:latin typeface="+mn-lt"/>
              </a:rPr>
              <a:t> </a:t>
            </a:r>
            <a:r>
              <a:rPr kumimoji="0" lang="fi-FI" altLang="fi-FI" sz="2200" b="0" i="0" u="none" strike="noStrike" cap="none" normalizeH="0" baseline="0" dirty="0" err="1">
                <a:ln>
                  <a:noFill/>
                </a:ln>
                <a:effectLst/>
                <a:latin typeface="+mn-lt"/>
              </a:rPr>
              <a:t>locations</a:t>
            </a:r>
            <a:r>
              <a:rPr kumimoji="0" lang="fi-FI" altLang="fi-FI" sz="2200" b="0" i="0" u="none" strike="noStrike" cap="none" normalizeH="0" baseline="0" dirty="0">
                <a:ln>
                  <a:noFill/>
                </a:ln>
                <a:effectLst/>
                <a:latin typeface="+mn-lt"/>
              </a:rPr>
              <a:t>. Through </a:t>
            </a:r>
            <a:r>
              <a:rPr kumimoji="0" lang="fi-FI" altLang="fi-FI" sz="2200" b="0" i="0" u="none" strike="noStrike" cap="none" normalizeH="0" baseline="0" dirty="0" err="1">
                <a:ln>
                  <a:noFill/>
                </a:ln>
                <a:effectLst/>
                <a:latin typeface="+mn-lt"/>
              </a:rPr>
              <a:t>the</a:t>
            </a:r>
            <a:r>
              <a:rPr kumimoji="0" lang="fi-FI" altLang="fi-FI" sz="2200" b="0" i="0" u="none" strike="noStrike" cap="none" normalizeH="0" baseline="0" dirty="0">
                <a:ln>
                  <a:noFill/>
                </a:ln>
                <a:effectLst/>
                <a:latin typeface="+mn-lt"/>
              </a:rPr>
              <a:t> </a:t>
            </a:r>
            <a:r>
              <a:rPr kumimoji="0" lang="fi-FI" altLang="fi-FI" sz="2200" b="0" i="0" u="none" strike="noStrike" cap="none" normalizeH="0" baseline="0" dirty="0" err="1">
                <a:ln>
                  <a:noFill/>
                </a:ln>
                <a:effectLst/>
                <a:latin typeface="+mn-lt"/>
              </a:rPr>
              <a:t>links</a:t>
            </a:r>
            <a:r>
              <a:rPr kumimoji="0" lang="fi-FI" altLang="fi-FI" sz="2200" b="0" i="0" u="none" strike="noStrike" cap="none" normalizeH="0" baseline="0" dirty="0">
                <a:ln>
                  <a:noFill/>
                </a:ln>
                <a:effectLst/>
                <a:latin typeface="+mn-lt"/>
              </a:rPr>
              <a:t> </a:t>
            </a:r>
            <a:r>
              <a:rPr kumimoji="0" lang="fi-FI" altLang="fi-FI" sz="2200" b="0" i="0" u="none" strike="noStrike" cap="none" normalizeH="0" baseline="0" dirty="0" err="1">
                <a:ln>
                  <a:noFill/>
                </a:ln>
                <a:effectLst/>
                <a:latin typeface="+mn-lt"/>
              </a:rPr>
              <a:t>below</a:t>
            </a:r>
            <a:r>
              <a:rPr kumimoji="0" lang="fi-FI" altLang="fi-FI" sz="2200" b="0" i="0" u="none" strike="noStrike" cap="none" normalizeH="0" baseline="0" dirty="0">
                <a:ln>
                  <a:noFill/>
                </a:ln>
                <a:effectLst/>
                <a:latin typeface="+mn-lt"/>
              </a:rPr>
              <a:t>, </a:t>
            </a:r>
            <a:r>
              <a:rPr kumimoji="0" lang="fi-FI" altLang="fi-FI" sz="2200" b="0" i="0" u="none" strike="noStrike" cap="none" normalizeH="0" baseline="0" dirty="0" err="1">
                <a:ln>
                  <a:noFill/>
                </a:ln>
                <a:effectLst/>
                <a:latin typeface="+mn-lt"/>
              </a:rPr>
              <a:t>you</a:t>
            </a:r>
            <a:r>
              <a:rPr kumimoji="0" lang="fi-FI" altLang="fi-FI" sz="2200" b="0" i="0" u="none" strike="noStrike" cap="none" normalizeH="0" baseline="0" dirty="0">
                <a:ln>
                  <a:noFill/>
                </a:ln>
                <a:effectLst/>
                <a:latin typeface="+mn-lt"/>
              </a:rPr>
              <a:t> </a:t>
            </a:r>
            <a:r>
              <a:rPr kumimoji="0" lang="fi-FI" altLang="fi-FI" sz="2200" b="0" i="0" u="none" strike="noStrike" cap="none" normalizeH="0" baseline="0" dirty="0" err="1">
                <a:ln>
                  <a:noFill/>
                </a:ln>
                <a:effectLst/>
                <a:latin typeface="+mn-lt"/>
              </a:rPr>
              <a:t>can</a:t>
            </a:r>
            <a:r>
              <a:rPr kumimoji="0" lang="fi-FI" altLang="fi-FI" sz="2200" b="0" i="0" u="none" strike="noStrike" cap="none" normalizeH="0" baseline="0" dirty="0">
                <a:ln>
                  <a:noFill/>
                </a:ln>
                <a:effectLst/>
                <a:latin typeface="+mn-lt"/>
              </a:rPr>
              <a:t> </a:t>
            </a:r>
            <a:r>
              <a:rPr kumimoji="0" lang="fi-FI" altLang="fi-FI" sz="2200" b="0" i="0" u="none" strike="noStrike" cap="none" normalizeH="0" baseline="0" dirty="0" err="1">
                <a:ln>
                  <a:noFill/>
                </a:ln>
                <a:effectLst/>
                <a:latin typeface="+mn-lt"/>
              </a:rPr>
              <a:t>find</a:t>
            </a:r>
            <a:r>
              <a:rPr kumimoji="0" lang="fi-FI" altLang="fi-FI" sz="2200" b="0" i="0" u="none" strike="noStrike" cap="none" normalizeH="0" baseline="0" dirty="0">
                <a:ln>
                  <a:noFill/>
                </a:ln>
                <a:effectLst/>
                <a:latin typeface="+mn-lt"/>
              </a:rPr>
              <a:t> </a:t>
            </a:r>
            <a:r>
              <a:rPr kumimoji="0" lang="fi-FI" altLang="fi-FI" sz="2200" b="0" i="0" u="none" strike="noStrike" cap="none" normalizeH="0" baseline="0" dirty="0" err="1">
                <a:ln>
                  <a:noFill/>
                </a:ln>
                <a:effectLst/>
                <a:latin typeface="+mn-lt"/>
              </a:rPr>
              <a:t>location-specific</a:t>
            </a:r>
            <a:r>
              <a:rPr kumimoji="0" lang="fi-FI" altLang="fi-FI" sz="2200" b="0" i="0" u="none" strike="noStrike" cap="none" normalizeH="0" baseline="0" dirty="0">
                <a:ln>
                  <a:noFill/>
                </a:ln>
                <a:effectLst/>
                <a:latin typeface="+mn-lt"/>
              </a:rPr>
              <a:t> </a:t>
            </a:r>
          </a:p>
          <a:p>
            <a:pPr marR="0" lvl="0" eaLnBrk="1" fontAlgn="base" hangingPunct="1">
              <a:lnSpc>
                <a:spcPct val="90000"/>
              </a:lnSpc>
              <a:spcBef>
                <a:spcPts val="1000"/>
              </a:spcBef>
              <a:spcAft>
                <a:spcPct val="0"/>
              </a:spcAft>
              <a:buClrTx/>
              <a:buSzTx/>
              <a:tabLst/>
            </a:pPr>
            <a:br>
              <a:rPr kumimoji="0" lang="fi-FI" altLang="fi-FI" sz="2200" b="0" i="0" u="none" strike="noStrike" cap="none" normalizeH="0" baseline="0" dirty="0">
                <a:ln>
                  <a:noFill/>
                </a:ln>
                <a:effectLst/>
                <a:latin typeface="+mn-lt"/>
              </a:rPr>
            </a:br>
            <a:endParaRPr kumimoji="0" lang="fi-FI" altLang="fi-FI" sz="2200" b="0" i="0" u="none" strike="noStrike" cap="none" normalizeH="0" baseline="0" dirty="0">
              <a:ln>
                <a:noFill/>
              </a:ln>
              <a:effectLst/>
              <a:latin typeface="+mn-lt"/>
            </a:endParaRPr>
          </a:p>
        </p:txBody>
      </p:sp>
    </p:spTree>
    <p:extLst>
      <p:ext uri="{BB962C8B-B14F-4D97-AF65-F5344CB8AC3E}">
        <p14:creationId xmlns:p14="http://schemas.microsoft.com/office/powerpoint/2010/main" val="39167987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iruutu 2">
            <a:extLst>
              <a:ext uri="{FF2B5EF4-FFF2-40B4-BE49-F238E27FC236}">
                <a16:creationId xmlns:a16="http://schemas.microsoft.com/office/drawing/2014/main" id="{8D824E3E-D415-BAA5-8248-0F5E5BDD9D21}"/>
              </a:ext>
            </a:extLst>
          </p:cNvPr>
          <p:cNvSpPr txBox="1"/>
          <p:nvPr/>
        </p:nvSpPr>
        <p:spPr>
          <a:xfrm>
            <a:off x="1014984" y="713232"/>
            <a:ext cx="8126730" cy="769441"/>
          </a:xfrm>
          <a:prstGeom prst="rect">
            <a:avLst/>
          </a:prstGeom>
          <a:noFill/>
        </p:spPr>
        <p:txBody>
          <a:bodyPr wrap="square">
            <a:spAutoFit/>
          </a:bodyPr>
          <a:lstStyle/>
          <a:p>
            <a:r>
              <a:rPr lang="fi-FI" sz="4400" kern="1200" dirty="0" err="1">
                <a:latin typeface="+mj-lt"/>
                <a:ea typeface="+mj-ea"/>
                <a:cs typeface="+mj-cs"/>
              </a:rPr>
              <a:t>Dormidory</a:t>
            </a:r>
            <a:endParaRPr lang="fi-FI" dirty="0"/>
          </a:p>
        </p:txBody>
      </p:sp>
      <p:sp>
        <p:nvSpPr>
          <p:cNvPr id="5" name="Tekstiruutu 4">
            <a:extLst>
              <a:ext uri="{FF2B5EF4-FFF2-40B4-BE49-F238E27FC236}">
                <a16:creationId xmlns:a16="http://schemas.microsoft.com/office/drawing/2014/main" id="{18565528-37D2-7CA7-C95C-6649447554A9}"/>
              </a:ext>
            </a:extLst>
          </p:cNvPr>
          <p:cNvSpPr txBox="1"/>
          <p:nvPr/>
        </p:nvSpPr>
        <p:spPr>
          <a:xfrm>
            <a:off x="777240" y="1344169"/>
            <a:ext cx="8677656" cy="5234253"/>
          </a:xfrm>
          <a:prstGeom prst="rect">
            <a:avLst/>
          </a:prstGeom>
          <a:noFill/>
        </p:spPr>
        <p:txBody>
          <a:bodyPr wrap="square">
            <a:spAutoFit/>
          </a:bodyPr>
          <a:lstStyle/>
          <a:p>
            <a:r>
              <a:rPr lang="fi-FI" dirty="0" err="1"/>
              <a:t>Living</a:t>
            </a:r>
            <a:r>
              <a:rPr lang="fi-FI" dirty="0"/>
              <a:t> in a </a:t>
            </a:r>
            <a:r>
              <a:rPr lang="fi-FI" dirty="0" err="1"/>
              <a:t>dormitory</a:t>
            </a:r>
            <a:r>
              <a:rPr lang="fi-FI" dirty="0"/>
              <a:t> </a:t>
            </a:r>
            <a:r>
              <a:rPr lang="fi-FI" dirty="0" err="1"/>
              <a:t>promotes</a:t>
            </a:r>
            <a:r>
              <a:rPr lang="fi-FI" dirty="0"/>
              <a:t> a </a:t>
            </a:r>
            <a:r>
              <a:rPr lang="fi-FI" dirty="0" err="1"/>
              <a:t>young</a:t>
            </a:r>
            <a:r>
              <a:rPr lang="fi-FI" dirty="0"/>
              <a:t> </a:t>
            </a:r>
            <a:r>
              <a:rPr lang="fi-FI" dirty="0" err="1"/>
              <a:t>person's</a:t>
            </a:r>
            <a:r>
              <a:rPr lang="fi-FI" dirty="0"/>
              <a:t> </a:t>
            </a:r>
            <a:r>
              <a:rPr lang="fi-FI" dirty="0" err="1"/>
              <a:t>independence</a:t>
            </a:r>
            <a:r>
              <a:rPr lang="fi-FI" dirty="0"/>
              <a:t> in a </a:t>
            </a:r>
            <a:r>
              <a:rPr lang="fi-FI" dirty="0" err="1"/>
              <a:t>safe</a:t>
            </a:r>
            <a:r>
              <a:rPr lang="fi-FI" dirty="0"/>
              <a:t> manner. </a:t>
            </a:r>
          </a:p>
          <a:p>
            <a:endParaRPr lang="fi-FI" dirty="0"/>
          </a:p>
          <a:p>
            <a:r>
              <a:rPr lang="fi-FI" dirty="0" err="1"/>
              <a:t>The</a:t>
            </a:r>
            <a:r>
              <a:rPr lang="fi-FI" dirty="0"/>
              <a:t> </a:t>
            </a:r>
            <a:r>
              <a:rPr lang="fi-FI" dirty="0" err="1"/>
              <a:t>goal</a:t>
            </a:r>
            <a:r>
              <a:rPr lang="fi-FI" dirty="0"/>
              <a:t> is to </a:t>
            </a:r>
            <a:r>
              <a:rPr lang="fi-FI" dirty="0" err="1"/>
              <a:t>support</a:t>
            </a:r>
            <a:r>
              <a:rPr lang="fi-FI" dirty="0"/>
              <a:t> </a:t>
            </a:r>
            <a:r>
              <a:rPr lang="fi-FI" dirty="0" err="1"/>
              <a:t>the</a:t>
            </a:r>
            <a:r>
              <a:rPr lang="fi-FI" dirty="0"/>
              <a:t> </a:t>
            </a:r>
            <a:r>
              <a:rPr lang="fi-FI" dirty="0" err="1"/>
              <a:t>student's</a:t>
            </a:r>
            <a:r>
              <a:rPr lang="fi-FI" dirty="0"/>
              <a:t> </a:t>
            </a:r>
            <a:r>
              <a:rPr lang="fi-FI" dirty="0" err="1"/>
              <a:t>progress</a:t>
            </a:r>
            <a:r>
              <a:rPr lang="fi-FI" dirty="0"/>
              <a:t> in </a:t>
            </a:r>
            <a:r>
              <a:rPr lang="fi-FI" dirty="0" err="1"/>
              <a:t>their</a:t>
            </a:r>
            <a:r>
              <a:rPr lang="fi-FI" dirty="0"/>
              <a:t> </a:t>
            </a:r>
            <a:r>
              <a:rPr lang="fi-FI" dirty="0" err="1"/>
              <a:t>studies</a:t>
            </a:r>
            <a:r>
              <a:rPr lang="fi-FI" dirty="0"/>
              <a:t> and </a:t>
            </a:r>
            <a:r>
              <a:rPr lang="fi-FI" dirty="0" err="1"/>
              <a:t>guide</a:t>
            </a:r>
            <a:r>
              <a:rPr lang="fi-FI" dirty="0"/>
              <a:t> </a:t>
            </a:r>
            <a:r>
              <a:rPr lang="fi-FI" dirty="0" err="1"/>
              <a:t>them</a:t>
            </a:r>
            <a:r>
              <a:rPr lang="fi-FI" dirty="0"/>
              <a:t> in </a:t>
            </a:r>
            <a:r>
              <a:rPr lang="fi-FI" dirty="0" err="1"/>
              <a:t>learning</a:t>
            </a:r>
            <a:r>
              <a:rPr lang="fi-FI" dirty="0"/>
              <a:t> and </a:t>
            </a:r>
            <a:r>
              <a:rPr lang="fi-FI" dirty="0" err="1"/>
              <a:t>managing</a:t>
            </a:r>
            <a:r>
              <a:rPr lang="fi-FI" dirty="0"/>
              <a:t> </a:t>
            </a:r>
            <a:r>
              <a:rPr lang="fi-FI" dirty="0" err="1"/>
              <a:t>daily</a:t>
            </a:r>
            <a:r>
              <a:rPr lang="fi-FI" dirty="0"/>
              <a:t> life </a:t>
            </a:r>
            <a:r>
              <a:rPr lang="fi-FI" dirty="0" err="1"/>
              <a:t>skills</a:t>
            </a:r>
            <a:r>
              <a:rPr lang="fi-FI" dirty="0"/>
              <a:t>. </a:t>
            </a:r>
            <a:r>
              <a:rPr lang="fi-FI" dirty="0" err="1"/>
              <a:t>Dormitory</a:t>
            </a:r>
            <a:r>
              <a:rPr lang="fi-FI" dirty="0"/>
              <a:t> </a:t>
            </a:r>
            <a:r>
              <a:rPr lang="fi-FI" dirty="0" err="1"/>
              <a:t>instructors</a:t>
            </a:r>
            <a:r>
              <a:rPr lang="fi-FI" dirty="0"/>
              <a:t> </a:t>
            </a:r>
            <a:r>
              <a:rPr lang="fi-FI" dirty="0" err="1"/>
              <a:t>work</a:t>
            </a:r>
            <a:r>
              <a:rPr lang="fi-FI" dirty="0"/>
              <a:t> in </a:t>
            </a:r>
            <a:r>
              <a:rPr lang="fi-FI" dirty="0" err="1"/>
              <a:t>the</a:t>
            </a:r>
            <a:r>
              <a:rPr lang="fi-FI" dirty="0"/>
              <a:t> </a:t>
            </a:r>
            <a:r>
              <a:rPr lang="fi-FI" dirty="0" err="1"/>
              <a:t>dormitories</a:t>
            </a:r>
            <a:r>
              <a:rPr lang="fi-FI" dirty="0"/>
              <a:t>, </a:t>
            </a:r>
            <a:r>
              <a:rPr lang="fi-FI" dirty="0" err="1"/>
              <a:t>ensuring</a:t>
            </a:r>
            <a:r>
              <a:rPr lang="fi-FI" dirty="0"/>
              <a:t> </a:t>
            </a:r>
            <a:r>
              <a:rPr lang="fi-FI" dirty="0" err="1"/>
              <a:t>the</a:t>
            </a:r>
            <a:r>
              <a:rPr lang="fi-FI" dirty="0"/>
              <a:t> </a:t>
            </a:r>
            <a:r>
              <a:rPr lang="fi-FI" dirty="0" err="1"/>
              <a:t>implementation</a:t>
            </a:r>
            <a:r>
              <a:rPr lang="fi-FI" dirty="0"/>
              <a:t> of </a:t>
            </a:r>
            <a:r>
              <a:rPr lang="fi-FI" dirty="0" err="1"/>
              <a:t>dormitory</a:t>
            </a:r>
            <a:r>
              <a:rPr lang="fi-FI" dirty="0"/>
              <a:t> </a:t>
            </a:r>
            <a:r>
              <a:rPr lang="fi-FI" dirty="0" err="1"/>
              <a:t>activities</a:t>
            </a:r>
            <a:r>
              <a:rPr lang="fi-FI" dirty="0"/>
              <a:t> </a:t>
            </a:r>
            <a:r>
              <a:rPr lang="fi-FI" dirty="0" err="1"/>
              <a:t>that</a:t>
            </a:r>
            <a:r>
              <a:rPr lang="fi-FI" dirty="0"/>
              <a:t> </a:t>
            </a:r>
            <a:r>
              <a:rPr lang="fi-FI" dirty="0" err="1"/>
              <a:t>promote</a:t>
            </a:r>
            <a:r>
              <a:rPr lang="fi-FI" dirty="0"/>
              <a:t> </a:t>
            </a:r>
            <a:r>
              <a:rPr lang="fi-FI" dirty="0" err="1"/>
              <a:t>safety</a:t>
            </a:r>
            <a:r>
              <a:rPr lang="fi-FI" dirty="0"/>
              <a:t>, </a:t>
            </a:r>
            <a:r>
              <a:rPr lang="fi-FI" dirty="0" err="1"/>
              <a:t>health</a:t>
            </a:r>
            <a:r>
              <a:rPr lang="fi-FI" dirty="0"/>
              <a:t>, </a:t>
            </a:r>
            <a:r>
              <a:rPr lang="fi-FI" dirty="0" err="1"/>
              <a:t>well-being</a:t>
            </a:r>
            <a:r>
              <a:rPr lang="fi-FI" dirty="0"/>
              <a:t>, and </a:t>
            </a:r>
            <a:r>
              <a:rPr lang="fi-FI" dirty="0" err="1"/>
              <a:t>the</a:t>
            </a:r>
            <a:r>
              <a:rPr lang="fi-FI" dirty="0"/>
              <a:t> </a:t>
            </a:r>
            <a:r>
              <a:rPr lang="fi-FI" dirty="0" err="1"/>
              <a:t>ability</a:t>
            </a:r>
            <a:r>
              <a:rPr lang="fi-FI" dirty="0"/>
              <a:t> to </a:t>
            </a:r>
            <a:r>
              <a:rPr lang="fi-FI" dirty="0" err="1"/>
              <a:t>study</a:t>
            </a:r>
            <a:r>
              <a:rPr lang="fi-FI" dirty="0"/>
              <a:t> as </a:t>
            </a:r>
            <a:r>
              <a:rPr lang="fi-FI" dirty="0" err="1"/>
              <a:t>part</a:t>
            </a:r>
            <a:r>
              <a:rPr lang="fi-FI" dirty="0"/>
              <a:t> of </a:t>
            </a:r>
            <a:r>
              <a:rPr lang="fi-FI" dirty="0" err="1"/>
              <a:t>student</a:t>
            </a:r>
            <a:r>
              <a:rPr lang="fi-FI" dirty="0"/>
              <a:t> </a:t>
            </a:r>
            <a:r>
              <a:rPr lang="fi-FI" dirty="0" err="1"/>
              <a:t>welfare</a:t>
            </a:r>
            <a:r>
              <a:rPr lang="fi-FI" dirty="0"/>
              <a:t> </a:t>
            </a:r>
            <a:r>
              <a:rPr lang="fi-FI" dirty="0" err="1"/>
              <a:t>services</a:t>
            </a:r>
            <a:r>
              <a:rPr lang="fi-FI" dirty="0"/>
              <a:t>.</a:t>
            </a:r>
          </a:p>
          <a:p>
            <a:endParaRPr lang="fi-FI" dirty="0"/>
          </a:p>
          <a:p>
            <a:r>
              <a:rPr lang="fi-FI" dirty="0" err="1"/>
              <a:t>The</a:t>
            </a:r>
            <a:r>
              <a:rPr lang="fi-FI" dirty="0"/>
              <a:t> Central </a:t>
            </a:r>
            <a:r>
              <a:rPr lang="fi-FI" dirty="0" err="1"/>
              <a:t>Ostrobothnia</a:t>
            </a:r>
            <a:r>
              <a:rPr lang="fi-FI" dirty="0"/>
              <a:t> </a:t>
            </a:r>
            <a:r>
              <a:rPr lang="fi-FI" dirty="0" err="1"/>
              <a:t>Vocational</a:t>
            </a:r>
            <a:r>
              <a:rPr lang="fi-FI" dirty="0"/>
              <a:t> College (Kpedu) </a:t>
            </a:r>
            <a:r>
              <a:rPr lang="fi-FI" dirty="0" err="1"/>
              <a:t>has</a:t>
            </a:r>
            <a:r>
              <a:rPr lang="fi-FI" dirty="0"/>
              <a:t> </a:t>
            </a:r>
            <a:r>
              <a:rPr lang="fi-FI" dirty="0" err="1"/>
              <a:t>dormitories</a:t>
            </a:r>
            <a:r>
              <a:rPr lang="fi-FI" dirty="0"/>
              <a:t> in Kokkola, Kälviä, Kannus, Kaustinen, and Perho. A</a:t>
            </a:r>
          </a:p>
          <a:p>
            <a:endParaRPr lang="fi-FI" dirty="0"/>
          </a:p>
          <a:p>
            <a:r>
              <a:rPr lang="fi-FI" dirty="0" err="1"/>
              <a:t>ccommodation</a:t>
            </a:r>
            <a:r>
              <a:rPr lang="fi-FI" dirty="0"/>
              <a:t> in </a:t>
            </a:r>
            <a:r>
              <a:rPr lang="fi-FI" dirty="0" err="1"/>
              <a:t>them</a:t>
            </a:r>
            <a:r>
              <a:rPr lang="fi-FI" dirty="0"/>
              <a:t> is </a:t>
            </a:r>
            <a:r>
              <a:rPr lang="fi-FI" dirty="0" err="1"/>
              <a:t>primarily</a:t>
            </a:r>
            <a:r>
              <a:rPr lang="fi-FI" dirty="0"/>
              <a:t> </a:t>
            </a:r>
            <a:r>
              <a:rPr lang="fi-FI" dirty="0" err="1"/>
              <a:t>intended</a:t>
            </a:r>
            <a:r>
              <a:rPr lang="fi-FI" dirty="0"/>
              <a:t> for </a:t>
            </a:r>
            <a:r>
              <a:rPr lang="fi-FI" dirty="0" err="1"/>
              <a:t>students</a:t>
            </a:r>
            <a:r>
              <a:rPr lang="fi-FI" dirty="0"/>
              <a:t> </a:t>
            </a:r>
            <a:r>
              <a:rPr lang="fi-FI" dirty="0" err="1"/>
              <a:t>under</a:t>
            </a:r>
            <a:r>
              <a:rPr lang="fi-FI" dirty="0"/>
              <a:t> </a:t>
            </a:r>
            <a:r>
              <a:rPr lang="fi-FI" dirty="0" err="1"/>
              <a:t>compulsory</a:t>
            </a:r>
            <a:r>
              <a:rPr lang="fi-FI" dirty="0"/>
              <a:t> </a:t>
            </a:r>
            <a:r>
              <a:rPr lang="fi-FI" dirty="0" err="1"/>
              <a:t>education</a:t>
            </a:r>
            <a:r>
              <a:rPr lang="fi-FI" dirty="0"/>
              <a:t>. </a:t>
            </a:r>
          </a:p>
          <a:p>
            <a:endParaRPr lang="fi-FI" dirty="0"/>
          </a:p>
          <a:p>
            <a:r>
              <a:rPr lang="fi-FI" dirty="0" err="1"/>
              <a:t>Dormitory</a:t>
            </a:r>
            <a:r>
              <a:rPr lang="fi-FI" dirty="0"/>
              <a:t> </a:t>
            </a:r>
            <a:r>
              <a:rPr lang="fi-FI" dirty="0" err="1"/>
              <a:t>places</a:t>
            </a:r>
            <a:r>
              <a:rPr lang="fi-FI" dirty="0"/>
              <a:t> </a:t>
            </a:r>
            <a:r>
              <a:rPr lang="fi-FI" dirty="0" err="1"/>
              <a:t>are</a:t>
            </a:r>
            <a:r>
              <a:rPr lang="fi-FI" dirty="0"/>
              <a:t> </a:t>
            </a:r>
            <a:r>
              <a:rPr lang="fi-FI" dirty="0" err="1"/>
              <a:t>always</a:t>
            </a:r>
            <a:r>
              <a:rPr lang="fi-FI" dirty="0"/>
              <a:t> </a:t>
            </a:r>
            <a:r>
              <a:rPr lang="fi-FI" dirty="0" err="1"/>
              <a:t>temporary</a:t>
            </a:r>
            <a:r>
              <a:rPr lang="fi-FI" dirty="0"/>
              <a:t>, </a:t>
            </a:r>
            <a:r>
              <a:rPr lang="fi-FI" dirty="0" err="1"/>
              <a:t>usually</a:t>
            </a:r>
            <a:r>
              <a:rPr lang="fi-FI" dirty="0"/>
              <a:t> </a:t>
            </a:r>
            <a:r>
              <a:rPr lang="fi-FI" dirty="0" err="1"/>
              <a:t>granted</a:t>
            </a:r>
            <a:r>
              <a:rPr lang="fi-FI" dirty="0"/>
              <a:t> for </a:t>
            </a:r>
            <a:r>
              <a:rPr lang="fi-FI" dirty="0" err="1"/>
              <a:t>one</a:t>
            </a:r>
            <a:r>
              <a:rPr lang="fi-FI" dirty="0"/>
              <a:t> </a:t>
            </a:r>
            <a:r>
              <a:rPr lang="fi-FI" dirty="0" err="1"/>
              <a:t>academic</a:t>
            </a:r>
            <a:r>
              <a:rPr lang="fi-FI" dirty="0"/>
              <a:t> </a:t>
            </a:r>
            <a:r>
              <a:rPr lang="fi-FI" dirty="0" err="1"/>
              <a:t>year</a:t>
            </a:r>
            <a:r>
              <a:rPr lang="fi-FI" dirty="0"/>
              <a:t> at a </a:t>
            </a:r>
            <a:r>
              <a:rPr lang="fi-FI" dirty="0" err="1"/>
              <a:t>time</a:t>
            </a:r>
            <a:r>
              <a:rPr lang="fi-FI" dirty="0"/>
              <a:t>. </a:t>
            </a:r>
          </a:p>
          <a:p>
            <a:r>
              <a:rPr lang="fi-FI" dirty="0" err="1"/>
              <a:t>Accommodation</a:t>
            </a:r>
            <a:r>
              <a:rPr lang="fi-FI" dirty="0"/>
              <a:t> is </a:t>
            </a:r>
            <a:r>
              <a:rPr lang="fi-FI" dirty="0" err="1"/>
              <a:t>free</a:t>
            </a:r>
            <a:r>
              <a:rPr lang="fi-FI" dirty="0"/>
              <a:t> of </a:t>
            </a:r>
            <a:r>
              <a:rPr lang="fi-FI" dirty="0" err="1"/>
              <a:t>charge</a:t>
            </a:r>
            <a:r>
              <a:rPr lang="fi-FI" dirty="0"/>
              <a:t> for </a:t>
            </a:r>
            <a:r>
              <a:rPr lang="fi-FI" dirty="0" err="1"/>
              <a:t>vocational</a:t>
            </a:r>
            <a:r>
              <a:rPr lang="fi-FI" dirty="0"/>
              <a:t> college </a:t>
            </a:r>
            <a:r>
              <a:rPr lang="fi-FI" dirty="0" err="1"/>
              <a:t>students</a:t>
            </a:r>
            <a:r>
              <a:rPr lang="fi-FI" dirty="0"/>
              <a:t> and </a:t>
            </a:r>
            <a:r>
              <a:rPr lang="fi-FI" dirty="0" err="1"/>
              <a:t>compulsory</a:t>
            </a:r>
            <a:r>
              <a:rPr lang="fi-FI" dirty="0"/>
              <a:t> </a:t>
            </a:r>
            <a:r>
              <a:rPr lang="fi-FI" dirty="0" err="1"/>
              <a:t>education</a:t>
            </a:r>
            <a:r>
              <a:rPr lang="fi-FI" dirty="0"/>
              <a:t> </a:t>
            </a:r>
            <a:r>
              <a:rPr lang="fi-FI" dirty="0" err="1"/>
              <a:t>students</a:t>
            </a:r>
            <a:r>
              <a:rPr lang="fi-FI" dirty="0"/>
              <a:t> at </a:t>
            </a:r>
            <a:r>
              <a:rPr lang="fi-FI" dirty="0" err="1"/>
              <a:t>the</a:t>
            </a:r>
            <a:r>
              <a:rPr lang="fi-FI" dirty="0"/>
              <a:t> folk </a:t>
            </a:r>
            <a:r>
              <a:rPr lang="fi-FI" dirty="0" err="1"/>
              <a:t>high</a:t>
            </a:r>
            <a:r>
              <a:rPr lang="fi-FI" dirty="0"/>
              <a:t> </a:t>
            </a:r>
            <a:r>
              <a:rPr lang="fi-FI" dirty="0" err="1"/>
              <a:t>school</a:t>
            </a:r>
            <a:r>
              <a:rPr lang="fi-FI" dirty="0"/>
              <a:t>. In Kälviä, </a:t>
            </a:r>
            <a:r>
              <a:rPr lang="fi-FI" dirty="0" err="1"/>
              <a:t>the</a:t>
            </a:r>
            <a:r>
              <a:rPr lang="fi-FI" dirty="0"/>
              <a:t> folk </a:t>
            </a:r>
            <a:r>
              <a:rPr lang="fi-FI" dirty="0" err="1"/>
              <a:t>high</a:t>
            </a:r>
            <a:r>
              <a:rPr lang="fi-FI" dirty="0"/>
              <a:t> </a:t>
            </a:r>
            <a:r>
              <a:rPr lang="fi-FI" dirty="0" err="1"/>
              <a:t>school</a:t>
            </a:r>
            <a:r>
              <a:rPr lang="fi-FI" dirty="0"/>
              <a:t> </a:t>
            </a:r>
            <a:r>
              <a:rPr lang="fi-FI" dirty="0" err="1"/>
              <a:t>dormitory</a:t>
            </a:r>
            <a:r>
              <a:rPr lang="fi-FI" dirty="0"/>
              <a:t> </a:t>
            </a:r>
            <a:r>
              <a:rPr lang="fi-FI" dirty="0" err="1"/>
              <a:t>also</a:t>
            </a:r>
            <a:r>
              <a:rPr lang="fi-FI" dirty="0"/>
              <a:t> </a:t>
            </a:r>
            <a:r>
              <a:rPr lang="fi-FI" dirty="0" err="1"/>
              <a:t>hosts</a:t>
            </a:r>
            <a:r>
              <a:rPr lang="fi-FI" dirty="0"/>
              <a:t> </a:t>
            </a:r>
            <a:r>
              <a:rPr lang="fi-FI" dirty="0" err="1"/>
              <a:t>weekend</a:t>
            </a:r>
            <a:r>
              <a:rPr lang="fi-FI" dirty="0"/>
              <a:t> </a:t>
            </a:r>
            <a:r>
              <a:rPr lang="fi-FI" dirty="0" err="1"/>
              <a:t>course</a:t>
            </a:r>
            <a:r>
              <a:rPr lang="fi-FI" dirty="0"/>
              <a:t> </a:t>
            </a:r>
            <a:r>
              <a:rPr lang="fi-FI" dirty="0" err="1"/>
              <a:t>participants</a:t>
            </a:r>
            <a:r>
              <a:rPr lang="fi-FI" dirty="0"/>
              <a:t>, </a:t>
            </a:r>
            <a:r>
              <a:rPr lang="fi-FI" dirty="0" err="1"/>
              <a:t>campers</a:t>
            </a:r>
            <a:r>
              <a:rPr lang="fi-FI" dirty="0"/>
              <a:t>, and </a:t>
            </a:r>
            <a:r>
              <a:rPr lang="fi-FI" dirty="0" err="1"/>
              <a:t>other</a:t>
            </a:r>
            <a:r>
              <a:rPr lang="fi-FI" dirty="0"/>
              <a:t> </a:t>
            </a:r>
            <a:r>
              <a:rPr lang="fi-FI" dirty="0" err="1"/>
              <a:t>external</a:t>
            </a:r>
            <a:r>
              <a:rPr lang="fi-FI" dirty="0"/>
              <a:t> </a:t>
            </a:r>
            <a:r>
              <a:rPr lang="fi-FI" dirty="0" err="1"/>
              <a:t>accommodation</a:t>
            </a:r>
            <a:r>
              <a:rPr lang="fi-FI" dirty="0"/>
              <a:t> </a:t>
            </a:r>
            <a:r>
              <a:rPr lang="fi-FI" dirty="0" err="1"/>
              <a:t>clients</a:t>
            </a:r>
            <a:r>
              <a:rPr lang="fi-FI" dirty="0"/>
              <a:t> </a:t>
            </a:r>
            <a:r>
              <a:rPr lang="fi-FI" dirty="0" err="1"/>
              <a:t>throughout</a:t>
            </a:r>
            <a:r>
              <a:rPr lang="fi-FI" dirty="0"/>
              <a:t> </a:t>
            </a:r>
            <a:r>
              <a:rPr lang="fi-FI" dirty="0" err="1"/>
              <a:t>the</a:t>
            </a:r>
            <a:r>
              <a:rPr lang="fi-FI" dirty="0"/>
              <a:t> </a:t>
            </a:r>
            <a:r>
              <a:rPr lang="fi-FI" dirty="0" err="1"/>
              <a:t>year</a:t>
            </a:r>
            <a:r>
              <a:rPr lang="fi-FI" dirty="0"/>
              <a:t>.</a:t>
            </a:r>
          </a:p>
          <a:p>
            <a:pPr marR="0" lvl="0" eaLnBrk="1" fontAlgn="base" hangingPunct="1">
              <a:lnSpc>
                <a:spcPct val="90000"/>
              </a:lnSpc>
              <a:spcBef>
                <a:spcPts val="1000"/>
              </a:spcBef>
              <a:spcAft>
                <a:spcPct val="0"/>
              </a:spcAft>
              <a:buClrTx/>
              <a:buSzTx/>
              <a:tabLst/>
            </a:pPr>
            <a:endParaRPr kumimoji="0" lang="fi-FI" altLang="fi-FI" sz="2200" b="0" i="0" u="none" strike="noStrike" cap="none" normalizeH="0" baseline="0" dirty="0">
              <a:ln>
                <a:noFill/>
              </a:ln>
              <a:effectLst/>
              <a:latin typeface="+mn-lt"/>
            </a:endParaRPr>
          </a:p>
        </p:txBody>
      </p:sp>
    </p:spTree>
    <p:extLst>
      <p:ext uri="{BB962C8B-B14F-4D97-AF65-F5344CB8AC3E}">
        <p14:creationId xmlns:p14="http://schemas.microsoft.com/office/powerpoint/2010/main" val="9259164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iruutu 2">
            <a:extLst>
              <a:ext uri="{FF2B5EF4-FFF2-40B4-BE49-F238E27FC236}">
                <a16:creationId xmlns:a16="http://schemas.microsoft.com/office/drawing/2014/main" id="{5C9BFE4E-2884-A50E-7C97-ED3EA5BEE968}"/>
              </a:ext>
            </a:extLst>
          </p:cNvPr>
          <p:cNvSpPr txBox="1"/>
          <p:nvPr/>
        </p:nvSpPr>
        <p:spPr>
          <a:xfrm>
            <a:off x="384048" y="265176"/>
            <a:ext cx="11695176" cy="7101944"/>
          </a:xfrm>
          <a:prstGeom prst="rect">
            <a:avLst/>
          </a:prstGeom>
          <a:noFill/>
        </p:spPr>
        <p:txBody>
          <a:bodyPr wrap="square">
            <a:spAutoFit/>
          </a:bodyPr>
          <a:lstStyle/>
          <a:p>
            <a:pPr marL="0" marR="0" rtl="0">
              <a:spcBef>
                <a:spcPts val="1800"/>
              </a:spcBef>
              <a:spcAft>
                <a:spcPts val="900"/>
              </a:spcAft>
              <a:buNone/>
            </a:pPr>
            <a:r>
              <a:rPr lang="fi-FI" sz="1800" b="1" u="none" strike="noStrike" dirty="0">
                <a:effectLst/>
                <a:latin typeface="+mn-lt"/>
              </a:rPr>
              <a:t>How a </a:t>
            </a:r>
            <a:r>
              <a:rPr lang="fi-FI" sz="1800" b="1" u="none" strike="noStrike" dirty="0" err="1">
                <a:effectLst/>
                <a:latin typeface="+mn-lt"/>
              </a:rPr>
              <a:t>Dormitory</a:t>
            </a:r>
            <a:r>
              <a:rPr lang="fi-FI" sz="1800" b="1" u="none" strike="noStrike" dirty="0">
                <a:effectLst/>
                <a:latin typeface="+mn-lt"/>
              </a:rPr>
              <a:t> </a:t>
            </a:r>
            <a:r>
              <a:rPr lang="fi-FI" sz="1800" b="1" u="none" strike="noStrike" dirty="0" err="1">
                <a:effectLst/>
                <a:latin typeface="+mn-lt"/>
              </a:rPr>
              <a:t>Instructor</a:t>
            </a:r>
            <a:r>
              <a:rPr lang="fi-FI" sz="1800" b="1" u="none" strike="noStrike" dirty="0">
                <a:effectLst/>
                <a:latin typeface="+mn-lt"/>
              </a:rPr>
              <a:t> </a:t>
            </a:r>
            <a:r>
              <a:rPr lang="fi-FI" sz="1800" b="1" u="none" strike="noStrike" dirty="0" err="1">
                <a:effectLst/>
                <a:latin typeface="+mn-lt"/>
              </a:rPr>
              <a:t>Supports</a:t>
            </a:r>
            <a:r>
              <a:rPr lang="fi-FI" sz="1800" b="1" u="none" strike="noStrike" dirty="0">
                <a:effectLst/>
                <a:latin typeface="+mn-lt"/>
              </a:rPr>
              <a:t> </a:t>
            </a:r>
            <a:r>
              <a:rPr lang="fi-FI" sz="1800" b="1" u="none" strike="noStrike" dirty="0" err="1">
                <a:effectLst/>
                <a:latin typeface="+mn-lt"/>
              </a:rPr>
              <a:t>Students</a:t>
            </a:r>
            <a:endParaRPr lang="fi-FI" sz="1800" b="1" u="none" strike="noStrike" dirty="0">
              <a:effectLst/>
              <a:latin typeface="+mn-lt"/>
            </a:endParaRPr>
          </a:p>
          <a:p>
            <a:pPr marL="0" marR="0" rtl="0">
              <a:spcBef>
                <a:spcPts val="900"/>
              </a:spcBef>
              <a:spcAft>
                <a:spcPts val="1200"/>
              </a:spcAft>
              <a:buNone/>
            </a:pPr>
            <a:r>
              <a:rPr lang="fi-FI" sz="1200" b="0" u="none" strike="noStrike" dirty="0">
                <a:effectLst/>
                <a:latin typeface="+mn-lt"/>
              </a:rPr>
              <a:t>A </a:t>
            </a:r>
            <a:r>
              <a:rPr lang="fi-FI" sz="1200" b="0" u="none" strike="noStrike" dirty="0" err="1">
                <a:effectLst/>
                <a:latin typeface="+mn-lt"/>
              </a:rPr>
              <a:t>dormitory</a:t>
            </a:r>
            <a:r>
              <a:rPr lang="fi-FI" sz="1200" b="0" u="none" strike="noStrike" dirty="0">
                <a:effectLst/>
                <a:latin typeface="+mn-lt"/>
              </a:rPr>
              <a:t> </a:t>
            </a:r>
            <a:r>
              <a:rPr lang="fi-FI" sz="1200" b="0" u="none" strike="noStrike" dirty="0" err="1">
                <a:effectLst/>
                <a:latin typeface="+mn-lt"/>
              </a:rPr>
              <a:t>instructor</a:t>
            </a:r>
            <a:r>
              <a:rPr lang="fi-FI" sz="1200" b="0" u="none" strike="noStrike" dirty="0">
                <a:effectLst/>
                <a:latin typeface="+mn-lt"/>
              </a:rPr>
              <a:t> (</a:t>
            </a:r>
            <a:r>
              <a:rPr lang="fi-FI" sz="1200" b="0" i="1" u="none" strike="noStrike" dirty="0">
                <a:effectLst/>
                <a:latin typeface="+mn-lt"/>
              </a:rPr>
              <a:t>asuntolaohjaaja</a:t>
            </a:r>
            <a:r>
              <a:rPr lang="fi-FI" sz="1200" b="0" u="none" strike="noStrike" dirty="0">
                <a:effectLst/>
                <a:latin typeface="+mn-lt"/>
              </a:rPr>
              <a:t>) </a:t>
            </a:r>
            <a:r>
              <a:rPr lang="fi-FI" sz="1200" b="0" u="none" strike="noStrike" dirty="0" err="1">
                <a:effectLst/>
                <a:latin typeface="+mn-lt"/>
              </a:rPr>
              <a:t>supports</a:t>
            </a:r>
            <a:r>
              <a:rPr lang="fi-FI" sz="1200" b="0" u="none" strike="noStrike" dirty="0">
                <a:effectLst/>
                <a:latin typeface="+mn-lt"/>
              </a:rPr>
              <a:t> </a:t>
            </a:r>
            <a:r>
              <a:rPr lang="fi-FI" sz="1200" b="0" u="none" strike="noStrike" dirty="0" err="1">
                <a:effectLst/>
                <a:latin typeface="+mn-lt"/>
              </a:rPr>
              <a:t>students</a:t>
            </a:r>
            <a:r>
              <a:rPr lang="fi-FI" sz="1200" b="0" u="none" strike="noStrike" dirty="0">
                <a:effectLst/>
                <a:latin typeface="+mn-lt"/>
              </a:rPr>
              <a:t> in </a:t>
            </a:r>
            <a:r>
              <a:rPr lang="fi-FI" sz="1200" b="0" u="none" strike="noStrike" dirty="0" err="1">
                <a:effectLst/>
                <a:latin typeface="+mn-lt"/>
              </a:rPr>
              <a:t>various</a:t>
            </a:r>
            <a:r>
              <a:rPr lang="fi-FI" sz="1200" b="0" u="none" strike="noStrike" dirty="0">
                <a:effectLst/>
                <a:latin typeface="+mn-lt"/>
              </a:rPr>
              <a:t> </a:t>
            </a:r>
            <a:r>
              <a:rPr lang="fi-FI" sz="1200" b="0" u="none" strike="noStrike" dirty="0" err="1">
                <a:effectLst/>
                <a:latin typeface="+mn-lt"/>
              </a:rPr>
              <a:t>ways</a:t>
            </a:r>
            <a:r>
              <a:rPr lang="fi-FI" sz="1200" b="0" u="none" strike="noStrike" dirty="0">
                <a:effectLst/>
                <a:latin typeface="+mn-lt"/>
              </a:rPr>
              <a:t> </a:t>
            </a:r>
            <a:r>
              <a:rPr lang="fi-FI" sz="1200" b="0" u="none" strike="noStrike" dirty="0" err="1">
                <a:effectLst/>
                <a:latin typeface="+mn-lt"/>
              </a:rPr>
              <a:t>during</a:t>
            </a:r>
            <a:r>
              <a:rPr lang="fi-FI" sz="1200" b="0" u="none" strike="noStrike" dirty="0">
                <a:effectLst/>
                <a:latin typeface="+mn-lt"/>
              </a:rPr>
              <a:t> </a:t>
            </a:r>
            <a:r>
              <a:rPr lang="fi-FI" sz="1200" b="0" u="none" strike="noStrike" dirty="0" err="1">
                <a:effectLst/>
                <a:latin typeface="+mn-lt"/>
              </a:rPr>
              <a:t>their</a:t>
            </a:r>
            <a:r>
              <a:rPr lang="fi-FI" sz="1200" b="0" u="none" strike="noStrike" dirty="0">
                <a:effectLst/>
                <a:latin typeface="+mn-lt"/>
              </a:rPr>
              <a:t> </a:t>
            </a:r>
            <a:r>
              <a:rPr lang="fi-FI" sz="1200" b="0" u="none" strike="noStrike" dirty="0" err="1">
                <a:effectLst/>
                <a:latin typeface="+mn-lt"/>
              </a:rPr>
              <a:t>daily</a:t>
            </a:r>
            <a:r>
              <a:rPr lang="fi-FI" sz="1200" b="0" u="none" strike="noStrike" dirty="0">
                <a:effectLst/>
                <a:latin typeface="+mn-lt"/>
              </a:rPr>
              <a:t> </a:t>
            </a:r>
            <a:r>
              <a:rPr lang="fi-FI" sz="1200" b="0" u="none" strike="noStrike" dirty="0" err="1">
                <a:effectLst/>
                <a:latin typeface="+mn-lt"/>
              </a:rPr>
              <a:t>lives</a:t>
            </a:r>
            <a:r>
              <a:rPr lang="fi-FI" sz="1200" b="0" u="none" strike="noStrike" dirty="0">
                <a:effectLst/>
                <a:latin typeface="+mn-lt"/>
              </a:rPr>
              <a:t>. </a:t>
            </a:r>
            <a:r>
              <a:rPr lang="fi-FI" sz="1200" b="0" u="none" strike="noStrike" dirty="0" err="1">
                <a:effectLst/>
                <a:latin typeface="+mn-lt"/>
              </a:rPr>
              <a:t>Their</a:t>
            </a:r>
            <a:r>
              <a:rPr lang="fi-FI" sz="1200" b="0" u="none" strike="noStrike" dirty="0">
                <a:effectLst/>
                <a:latin typeface="+mn-lt"/>
              </a:rPr>
              <a:t> </a:t>
            </a:r>
            <a:r>
              <a:rPr lang="fi-FI" sz="1200" b="0" u="none" strike="noStrike" dirty="0" err="1">
                <a:effectLst/>
                <a:latin typeface="+mn-lt"/>
              </a:rPr>
              <a:t>role</a:t>
            </a:r>
            <a:r>
              <a:rPr lang="fi-FI" sz="1200" b="0" u="none" strike="noStrike" dirty="0">
                <a:effectLst/>
                <a:latin typeface="+mn-lt"/>
              </a:rPr>
              <a:t> is to </a:t>
            </a:r>
            <a:r>
              <a:rPr lang="fi-FI" sz="1200" b="0" u="none" strike="noStrike" dirty="0" err="1">
                <a:effectLst/>
                <a:latin typeface="+mn-lt"/>
              </a:rPr>
              <a:t>be</a:t>
            </a:r>
            <a:r>
              <a:rPr lang="fi-FI" sz="1200" b="0" u="none" strike="noStrike" dirty="0">
                <a:effectLst/>
                <a:latin typeface="+mn-lt"/>
              </a:rPr>
              <a:t> a </a:t>
            </a:r>
            <a:r>
              <a:rPr lang="fi-FI" sz="1200" b="0" u="none" strike="noStrike" dirty="0" err="1">
                <a:effectLst/>
                <a:latin typeface="+mn-lt"/>
              </a:rPr>
              <a:t>safe</a:t>
            </a:r>
            <a:r>
              <a:rPr lang="fi-FI" sz="1200" b="0" u="none" strike="noStrike" dirty="0">
                <a:effectLst/>
                <a:latin typeface="+mn-lt"/>
              </a:rPr>
              <a:t> </a:t>
            </a:r>
            <a:r>
              <a:rPr lang="fi-FI" sz="1200" b="0" u="none" strike="noStrike" dirty="0" err="1">
                <a:effectLst/>
                <a:latin typeface="+mn-lt"/>
              </a:rPr>
              <a:t>adult</a:t>
            </a:r>
            <a:r>
              <a:rPr lang="fi-FI" sz="1200" b="0" u="none" strike="noStrike" dirty="0">
                <a:effectLst/>
                <a:latin typeface="+mn-lt"/>
              </a:rPr>
              <a:t> </a:t>
            </a:r>
            <a:r>
              <a:rPr lang="fi-FI" sz="1200" b="0" u="none" strike="noStrike" dirty="0" err="1">
                <a:effectLst/>
                <a:latin typeface="+mn-lt"/>
              </a:rPr>
              <a:t>who</a:t>
            </a:r>
            <a:r>
              <a:rPr lang="fi-FI" sz="1200" b="0" u="none" strike="noStrike" dirty="0">
                <a:effectLst/>
                <a:latin typeface="+mn-lt"/>
              </a:rPr>
              <a:t> </a:t>
            </a:r>
            <a:r>
              <a:rPr lang="fi-FI" sz="1200" b="0" u="none" strike="noStrike" dirty="0" err="1">
                <a:effectLst/>
                <a:latin typeface="+mn-lt"/>
              </a:rPr>
              <a:t>helps</a:t>
            </a:r>
            <a:r>
              <a:rPr lang="fi-FI" sz="1200" b="0" u="none" strike="noStrike" dirty="0">
                <a:effectLst/>
                <a:latin typeface="+mn-lt"/>
              </a:rPr>
              <a:t> </a:t>
            </a:r>
            <a:r>
              <a:rPr lang="fi-FI" sz="1200" b="0" u="none" strike="noStrike" dirty="0" err="1">
                <a:effectLst/>
                <a:latin typeface="+mn-lt"/>
              </a:rPr>
              <a:t>with</a:t>
            </a:r>
            <a:r>
              <a:rPr lang="fi-FI" sz="1200" b="0" u="none" strike="noStrike" dirty="0">
                <a:effectLst/>
                <a:latin typeface="+mn-lt"/>
              </a:rPr>
              <a:t> </a:t>
            </a:r>
            <a:r>
              <a:rPr lang="fi-FI" sz="1200" b="0" u="none" strike="noStrike" dirty="0" err="1">
                <a:effectLst/>
                <a:latin typeface="+mn-lt"/>
              </a:rPr>
              <a:t>gaining</a:t>
            </a:r>
            <a:r>
              <a:rPr lang="fi-FI" sz="1200" b="0" u="none" strike="noStrike" dirty="0">
                <a:effectLst/>
                <a:latin typeface="+mn-lt"/>
              </a:rPr>
              <a:t> </a:t>
            </a:r>
            <a:r>
              <a:rPr lang="fi-FI" sz="1200" b="0" u="none" strike="noStrike" dirty="0" err="1">
                <a:effectLst/>
                <a:latin typeface="+mn-lt"/>
              </a:rPr>
              <a:t>independence</a:t>
            </a:r>
            <a:r>
              <a:rPr lang="fi-FI" sz="1200" b="0" u="none" strike="noStrike" dirty="0">
                <a:effectLst/>
                <a:latin typeface="+mn-lt"/>
              </a:rPr>
              <a:t> and </a:t>
            </a:r>
            <a:r>
              <a:rPr lang="fi-FI" sz="1200" b="0" u="none" strike="noStrike" dirty="0" err="1">
                <a:effectLst/>
                <a:latin typeface="+mn-lt"/>
              </a:rPr>
              <a:t>ensuring</a:t>
            </a:r>
            <a:r>
              <a:rPr lang="fi-FI" sz="1200" b="0" u="none" strike="noStrike" dirty="0">
                <a:effectLst/>
                <a:latin typeface="+mn-lt"/>
              </a:rPr>
              <a:t> </a:t>
            </a:r>
            <a:r>
              <a:rPr lang="fi-FI" sz="1200" b="0" u="none" strike="noStrike" dirty="0" err="1">
                <a:effectLst/>
                <a:latin typeface="+mn-lt"/>
              </a:rPr>
              <a:t>smooth</a:t>
            </a:r>
            <a:r>
              <a:rPr lang="fi-FI" sz="1200" b="0" u="none" strike="noStrike" dirty="0">
                <a:effectLst/>
                <a:latin typeface="+mn-lt"/>
              </a:rPr>
              <a:t> </a:t>
            </a:r>
            <a:r>
              <a:rPr lang="fi-FI" sz="1200" b="0" u="none" strike="noStrike" dirty="0" err="1">
                <a:effectLst/>
                <a:latin typeface="+mn-lt"/>
              </a:rPr>
              <a:t>progress</a:t>
            </a:r>
            <a:r>
              <a:rPr lang="fi-FI" sz="1200" b="0" u="none" strike="noStrike" dirty="0">
                <a:effectLst/>
                <a:latin typeface="+mn-lt"/>
              </a:rPr>
              <a:t> in </a:t>
            </a:r>
            <a:r>
              <a:rPr lang="fi-FI" sz="1200" b="0" u="none" strike="noStrike" dirty="0" err="1">
                <a:effectLst/>
                <a:latin typeface="+mn-lt"/>
              </a:rPr>
              <a:t>studies</a:t>
            </a:r>
            <a:r>
              <a:rPr lang="fi-FI" sz="1200" b="0" u="none" strike="noStrike" dirty="0">
                <a:effectLst/>
                <a:latin typeface="+mn-lt"/>
              </a:rPr>
              <a:t>.</a:t>
            </a:r>
          </a:p>
          <a:p>
            <a:pPr marL="0" marR="0" rtl="0">
              <a:spcBef>
                <a:spcPts val="1800"/>
              </a:spcBef>
              <a:spcAft>
                <a:spcPts val="900"/>
              </a:spcAft>
              <a:buNone/>
            </a:pPr>
            <a:r>
              <a:rPr lang="fi-FI" sz="1200" b="1" u="none" strike="noStrike" dirty="0">
                <a:effectLst/>
                <a:latin typeface="+mn-lt"/>
              </a:rPr>
              <a:t>🧺 </a:t>
            </a:r>
            <a:r>
              <a:rPr lang="fi-FI" sz="1200" b="1" u="none" strike="noStrike" dirty="0" err="1">
                <a:effectLst/>
                <a:latin typeface="+mn-lt"/>
              </a:rPr>
              <a:t>Daily</a:t>
            </a:r>
            <a:r>
              <a:rPr lang="fi-FI" sz="1200" b="1" u="none" strike="noStrike" dirty="0">
                <a:effectLst/>
                <a:latin typeface="+mn-lt"/>
              </a:rPr>
              <a:t> Life </a:t>
            </a:r>
            <a:r>
              <a:rPr lang="fi-FI" sz="1200" b="1" u="none" strike="noStrike" dirty="0" err="1">
                <a:effectLst/>
                <a:latin typeface="+mn-lt"/>
              </a:rPr>
              <a:t>Skills</a:t>
            </a:r>
            <a:r>
              <a:rPr lang="fi-FI" sz="1200" b="1" u="none" strike="noStrike" dirty="0">
                <a:effectLst/>
                <a:latin typeface="+mn-lt"/>
              </a:rPr>
              <a:t> and Management</a:t>
            </a:r>
          </a:p>
          <a:p>
            <a:pPr marL="342900" marR="0" lvl="0" indent="-342900" rtl="0">
              <a:spcBef>
                <a:spcPts val="900"/>
              </a:spcBef>
              <a:spcAft>
                <a:spcPts val="900"/>
              </a:spcAft>
              <a:buFont typeface="Arial" panose="020B0604020202020204" pitchFamily="34" charset="0"/>
              <a:buChar char="•"/>
            </a:pPr>
            <a:r>
              <a:rPr lang="fi-FI" sz="1200" b="1" u="none" strike="noStrike" dirty="0">
                <a:effectLst/>
                <a:latin typeface="+mn-lt"/>
              </a:rPr>
              <a:t>Home </a:t>
            </a:r>
            <a:r>
              <a:rPr lang="fi-FI" sz="1200" b="1" u="none" strike="noStrike" dirty="0" err="1">
                <a:effectLst/>
                <a:latin typeface="+mn-lt"/>
              </a:rPr>
              <a:t>care</a:t>
            </a:r>
            <a:r>
              <a:rPr lang="fi-FI" sz="1200" b="1" u="none" strike="noStrike" dirty="0">
                <a:effectLst/>
                <a:latin typeface="+mn-lt"/>
              </a:rPr>
              <a:t> </a:t>
            </a:r>
            <a:r>
              <a:rPr lang="fi-FI" sz="1200" b="1" u="none" strike="noStrike" dirty="0" err="1">
                <a:effectLst/>
                <a:latin typeface="+mn-lt"/>
              </a:rPr>
              <a:t>skills</a:t>
            </a:r>
            <a:r>
              <a:rPr lang="fi-FI" sz="1200" b="1" u="none" strike="noStrike" dirty="0">
                <a:effectLst/>
                <a:latin typeface="+mn-lt"/>
              </a:rPr>
              <a:t>:</a:t>
            </a:r>
            <a:r>
              <a:rPr lang="fi-FI" sz="1200" b="0" u="none" strike="noStrike" dirty="0">
                <a:effectLst/>
                <a:latin typeface="+mn-lt"/>
              </a:rPr>
              <a:t> </a:t>
            </a:r>
            <a:r>
              <a:rPr lang="fi-FI" sz="1200" b="0" u="none" strike="noStrike" dirty="0" err="1">
                <a:effectLst/>
                <a:latin typeface="+mn-lt"/>
              </a:rPr>
              <a:t>Instructors</a:t>
            </a:r>
            <a:r>
              <a:rPr lang="fi-FI" sz="1200" b="0" u="none" strike="noStrike" dirty="0">
                <a:effectLst/>
                <a:latin typeface="+mn-lt"/>
              </a:rPr>
              <a:t> </a:t>
            </a:r>
            <a:r>
              <a:rPr lang="fi-FI" sz="1200" b="0" u="none" strike="noStrike" dirty="0" err="1">
                <a:effectLst/>
                <a:latin typeface="+mn-lt"/>
              </a:rPr>
              <a:t>guide</a:t>
            </a:r>
            <a:r>
              <a:rPr lang="fi-FI" sz="1200" b="0" u="none" strike="noStrike" dirty="0">
                <a:effectLst/>
                <a:latin typeface="+mn-lt"/>
              </a:rPr>
              <a:t> </a:t>
            </a:r>
            <a:r>
              <a:rPr lang="fi-FI" sz="1200" b="0" u="none" strike="noStrike" dirty="0" err="1">
                <a:effectLst/>
                <a:latin typeface="+mn-lt"/>
              </a:rPr>
              <a:t>students</a:t>
            </a:r>
            <a:r>
              <a:rPr lang="fi-FI" sz="1200" b="0" u="none" strike="noStrike" dirty="0">
                <a:effectLst/>
                <a:latin typeface="+mn-lt"/>
              </a:rPr>
              <a:t> in </a:t>
            </a:r>
            <a:r>
              <a:rPr lang="fi-FI" sz="1200" b="0" u="none" strike="noStrike" dirty="0" err="1">
                <a:effectLst/>
                <a:latin typeface="+mn-lt"/>
              </a:rPr>
              <a:t>cleaning</a:t>
            </a:r>
            <a:r>
              <a:rPr lang="fi-FI" sz="1200" b="0" u="none" strike="noStrike" dirty="0">
                <a:effectLst/>
                <a:latin typeface="+mn-lt"/>
              </a:rPr>
              <a:t>, </a:t>
            </a:r>
            <a:r>
              <a:rPr lang="fi-FI" sz="1200" b="0" u="none" strike="noStrike" dirty="0" err="1">
                <a:effectLst/>
                <a:latin typeface="+mn-lt"/>
              </a:rPr>
              <a:t>doing</a:t>
            </a:r>
            <a:r>
              <a:rPr lang="fi-FI" sz="1200" b="0" u="none" strike="noStrike" dirty="0">
                <a:effectLst/>
                <a:latin typeface="+mn-lt"/>
              </a:rPr>
              <a:t> </a:t>
            </a:r>
            <a:r>
              <a:rPr lang="fi-FI" sz="1200" b="0" u="none" strike="noStrike" dirty="0" err="1">
                <a:effectLst/>
                <a:latin typeface="+mn-lt"/>
              </a:rPr>
              <a:t>laundry</a:t>
            </a:r>
            <a:r>
              <a:rPr lang="fi-FI" sz="1200" b="0" u="none" strike="noStrike" dirty="0">
                <a:effectLst/>
                <a:latin typeface="+mn-lt"/>
              </a:rPr>
              <a:t>, and </a:t>
            </a:r>
            <a:r>
              <a:rPr lang="fi-FI" sz="1200" b="0" u="none" strike="noStrike" dirty="0" err="1">
                <a:effectLst/>
                <a:latin typeface="+mn-lt"/>
              </a:rPr>
              <a:t>keeping</a:t>
            </a:r>
            <a:r>
              <a:rPr lang="fi-FI" sz="1200" b="0" u="none" strike="noStrike" dirty="0">
                <a:effectLst/>
                <a:latin typeface="+mn-lt"/>
              </a:rPr>
              <a:t> </a:t>
            </a:r>
            <a:r>
              <a:rPr lang="fi-FI" sz="1200" b="0" u="none" strike="noStrike" dirty="0" err="1">
                <a:effectLst/>
                <a:latin typeface="+mn-lt"/>
              </a:rPr>
              <a:t>their</a:t>
            </a:r>
            <a:r>
              <a:rPr lang="fi-FI" sz="1200" b="0" u="none" strike="noStrike" dirty="0">
                <a:effectLst/>
                <a:latin typeface="+mn-lt"/>
              </a:rPr>
              <a:t> </a:t>
            </a:r>
            <a:r>
              <a:rPr lang="fi-FI" sz="1200" b="0" u="none" strike="noStrike" dirty="0" err="1">
                <a:effectLst/>
                <a:latin typeface="+mn-lt"/>
              </a:rPr>
              <a:t>rooms</a:t>
            </a:r>
            <a:r>
              <a:rPr lang="fi-FI" sz="1200" b="0" u="none" strike="noStrike" dirty="0">
                <a:effectLst/>
                <a:latin typeface="+mn-lt"/>
              </a:rPr>
              <a:t> </a:t>
            </a:r>
            <a:r>
              <a:rPr lang="fi-FI" sz="1200" b="0" u="none" strike="noStrike" dirty="0" err="1">
                <a:effectLst/>
                <a:latin typeface="+mn-lt"/>
              </a:rPr>
              <a:t>tidy</a:t>
            </a:r>
            <a:r>
              <a:rPr lang="fi-FI" sz="1200" b="0" u="none" strike="noStrike" dirty="0">
                <a:effectLst/>
                <a:latin typeface="+mn-lt"/>
              </a:rPr>
              <a:t>.</a:t>
            </a:r>
          </a:p>
          <a:p>
            <a:pPr marL="342900" marR="0" lvl="0" indent="-342900" rtl="0">
              <a:spcBef>
                <a:spcPts val="900"/>
              </a:spcBef>
              <a:spcAft>
                <a:spcPts val="900"/>
              </a:spcAft>
              <a:buFont typeface="Arial" panose="020B0604020202020204" pitchFamily="34" charset="0"/>
              <a:buChar char="•"/>
            </a:pPr>
            <a:r>
              <a:rPr lang="fi-FI" sz="1200" b="1" u="none" strike="noStrike" dirty="0" err="1">
                <a:effectLst/>
                <a:latin typeface="+mn-lt"/>
              </a:rPr>
              <a:t>Finances</a:t>
            </a:r>
            <a:r>
              <a:rPr lang="fi-FI" sz="1200" b="1" u="none" strike="noStrike" dirty="0">
                <a:effectLst/>
                <a:latin typeface="+mn-lt"/>
              </a:rPr>
              <a:t> and </a:t>
            </a:r>
            <a:r>
              <a:rPr lang="fi-FI" sz="1200" b="1" u="none" strike="noStrike" dirty="0" err="1">
                <a:effectLst/>
                <a:latin typeface="+mn-lt"/>
              </a:rPr>
              <a:t>cooking</a:t>
            </a:r>
            <a:r>
              <a:rPr lang="fi-FI" sz="1200" b="1" u="none" strike="noStrike" dirty="0">
                <a:effectLst/>
                <a:latin typeface="+mn-lt"/>
              </a:rPr>
              <a:t>:</a:t>
            </a:r>
            <a:r>
              <a:rPr lang="fi-FI" sz="1200" b="0" u="none" strike="noStrike" dirty="0">
                <a:effectLst/>
                <a:latin typeface="+mn-lt"/>
              </a:rPr>
              <a:t> </a:t>
            </a:r>
            <a:r>
              <a:rPr lang="fi-FI" sz="1200" b="0" u="none" strike="noStrike" dirty="0" err="1">
                <a:effectLst/>
                <a:latin typeface="+mn-lt"/>
              </a:rPr>
              <a:t>Students</a:t>
            </a:r>
            <a:r>
              <a:rPr lang="fi-FI" sz="1200" b="0" u="none" strike="noStrike" dirty="0">
                <a:effectLst/>
                <a:latin typeface="+mn-lt"/>
              </a:rPr>
              <a:t> </a:t>
            </a:r>
            <a:r>
              <a:rPr lang="fi-FI" sz="1200" b="0" u="none" strike="noStrike" dirty="0" err="1">
                <a:effectLst/>
                <a:latin typeface="+mn-lt"/>
              </a:rPr>
              <a:t>get</a:t>
            </a:r>
            <a:r>
              <a:rPr lang="fi-FI" sz="1200" b="0" u="none" strike="noStrike" dirty="0">
                <a:effectLst/>
                <a:latin typeface="+mn-lt"/>
              </a:rPr>
              <a:t> help </a:t>
            </a:r>
            <a:r>
              <a:rPr lang="fi-FI" sz="1200" b="0" u="none" strike="noStrike" dirty="0" err="1">
                <a:effectLst/>
                <a:latin typeface="+mn-lt"/>
              </a:rPr>
              <a:t>with</a:t>
            </a:r>
            <a:r>
              <a:rPr lang="fi-FI" sz="1200" b="0" u="none" strike="noStrike" dirty="0">
                <a:effectLst/>
                <a:latin typeface="+mn-lt"/>
              </a:rPr>
              <a:t> </a:t>
            </a:r>
            <a:r>
              <a:rPr lang="fi-FI" sz="1200" b="0" u="none" strike="noStrike" dirty="0" err="1">
                <a:effectLst/>
                <a:latin typeface="+mn-lt"/>
              </a:rPr>
              <a:t>preparing</a:t>
            </a:r>
            <a:r>
              <a:rPr lang="fi-FI" sz="1200" b="0" u="none" strike="noStrike" dirty="0">
                <a:effectLst/>
                <a:latin typeface="+mn-lt"/>
              </a:rPr>
              <a:t> </a:t>
            </a:r>
            <a:r>
              <a:rPr lang="fi-FI" sz="1200" b="0" u="none" strike="noStrike" dirty="0" err="1">
                <a:effectLst/>
                <a:latin typeface="+mn-lt"/>
              </a:rPr>
              <a:t>healthy</a:t>
            </a:r>
            <a:r>
              <a:rPr lang="fi-FI" sz="1200" b="0" u="none" strike="noStrike" dirty="0">
                <a:effectLst/>
                <a:latin typeface="+mn-lt"/>
              </a:rPr>
              <a:t> food and </a:t>
            </a:r>
            <a:r>
              <a:rPr lang="fi-FI" sz="1200" b="0" u="none" strike="noStrike" dirty="0" err="1">
                <a:effectLst/>
                <a:latin typeface="+mn-lt"/>
              </a:rPr>
              <a:t>establishing</a:t>
            </a:r>
            <a:r>
              <a:rPr lang="fi-FI" sz="1200" b="0" u="none" strike="noStrike" dirty="0">
                <a:effectLst/>
                <a:latin typeface="+mn-lt"/>
              </a:rPr>
              <a:t> </a:t>
            </a:r>
            <a:r>
              <a:rPr lang="fi-FI" sz="1200" b="0" u="none" strike="noStrike" dirty="0" err="1">
                <a:effectLst/>
                <a:latin typeface="+mn-lt"/>
              </a:rPr>
              <a:t>regular</a:t>
            </a:r>
            <a:r>
              <a:rPr lang="fi-FI" sz="1200" b="0" u="none" strike="noStrike" dirty="0">
                <a:effectLst/>
                <a:latin typeface="+mn-lt"/>
              </a:rPr>
              <a:t> </a:t>
            </a:r>
            <a:r>
              <a:rPr lang="fi-FI" sz="1200" b="0" u="none" strike="noStrike" dirty="0" err="1">
                <a:effectLst/>
                <a:latin typeface="+mn-lt"/>
              </a:rPr>
              <a:t>meal</a:t>
            </a:r>
            <a:r>
              <a:rPr lang="fi-FI" sz="1200" b="0" u="none" strike="noStrike" dirty="0">
                <a:effectLst/>
                <a:latin typeface="+mn-lt"/>
              </a:rPr>
              <a:t> </a:t>
            </a:r>
            <a:r>
              <a:rPr lang="fi-FI" sz="1200" b="0" u="none" strike="noStrike" dirty="0" err="1">
                <a:effectLst/>
                <a:latin typeface="+mn-lt"/>
              </a:rPr>
              <a:t>routines</a:t>
            </a:r>
            <a:r>
              <a:rPr lang="fi-FI" sz="1200" b="0" u="none" strike="noStrike" dirty="0">
                <a:effectLst/>
                <a:latin typeface="+mn-lt"/>
              </a:rPr>
              <a:t>.</a:t>
            </a:r>
          </a:p>
          <a:p>
            <a:pPr marL="342900" marR="0" lvl="0" indent="-342900" rtl="0">
              <a:spcBef>
                <a:spcPts val="900"/>
              </a:spcBef>
              <a:spcAft>
                <a:spcPts val="900"/>
              </a:spcAft>
              <a:buFont typeface="Arial" panose="020B0604020202020204" pitchFamily="34" charset="0"/>
              <a:buChar char="•"/>
            </a:pPr>
            <a:r>
              <a:rPr lang="fi-FI" sz="1200" b="1" u="none" strike="noStrike" dirty="0" err="1">
                <a:effectLst/>
                <a:latin typeface="+mn-lt"/>
              </a:rPr>
              <a:t>Daily</a:t>
            </a:r>
            <a:r>
              <a:rPr lang="fi-FI" sz="1200" b="1" u="none" strike="noStrike" dirty="0">
                <a:effectLst/>
                <a:latin typeface="+mn-lt"/>
              </a:rPr>
              <a:t> </a:t>
            </a:r>
            <a:r>
              <a:rPr lang="fi-FI" sz="1200" b="1" u="none" strike="noStrike" dirty="0" err="1">
                <a:effectLst/>
                <a:latin typeface="+mn-lt"/>
              </a:rPr>
              <a:t>rhythm</a:t>
            </a:r>
            <a:r>
              <a:rPr lang="fi-FI" sz="1200" b="1" u="none" strike="noStrike" dirty="0">
                <a:effectLst/>
                <a:latin typeface="+mn-lt"/>
              </a:rPr>
              <a:t>:</a:t>
            </a:r>
            <a:r>
              <a:rPr lang="fi-FI" sz="1200" b="0" u="none" strike="noStrike" dirty="0">
                <a:effectLst/>
                <a:latin typeface="+mn-lt"/>
              </a:rPr>
              <a:t> </a:t>
            </a:r>
            <a:r>
              <a:rPr lang="fi-FI" sz="1200" b="0" u="none" strike="noStrike" dirty="0" err="1">
                <a:effectLst/>
                <a:latin typeface="+mn-lt"/>
              </a:rPr>
              <a:t>Instructors</a:t>
            </a:r>
            <a:r>
              <a:rPr lang="fi-FI" sz="1200" b="0" u="none" strike="noStrike" dirty="0">
                <a:effectLst/>
                <a:latin typeface="+mn-lt"/>
              </a:rPr>
              <a:t> </a:t>
            </a:r>
            <a:r>
              <a:rPr lang="fi-FI" sz="1200" b="0" u="none" strike="noStrike" dirty="0" err="1">
                <a:effectLst/>
                <a:latin typeface="+mn-lt"/>
              </a:rPr>
              <a:t>support</a:t>
            </a:r>
            <a:r>
              <a:rPr lang="fi-FI" sz="1200" b="0" u="none" strike="noStrike" dirty="0">
                <a:effectLst/>
                <a:latin typeface="+mn-lt"/>
              </a:rPr>
              <a:t> </a:t>
            </a:r>
            <a:r>
              <a:rPr lang="fi-FI" sz="1200" b="0" u="none" strike="noStrike" dirty="0" err="1">
                <a:effectLst/>
                <a:latin typeface="+mn-lt"/>
              </a:rPr>
              <a:t>maintaining</a:t>
            </a:r>
            <a:r>
              <a:rPr lang="fi-FI" sz="1200" b="0" u="none" strike="noStrike" dirty="0">
                <a:effectLst/>
                <a:latin typeface="+mn-lt"/>
              </a:rPr>
              <a:t> </a:t>
            </a:r>
            <a:r>
              <a:rPr lang="fi-FI" sz="1200" b="0" u="none" strike="noStrike" dirty="0" err="1">
                <a:effectLst/>
                <a:latin typeface="+mn-lt"/>
              </a:rPr>
              <a:t>sufficient</a:t>
            </a:r>
            <a:r>
              <a:rPr lang="fi-FI" sz="1200" b="0" u="none" strike="noStrike" dirty="0">
                <a:effectLst/>
                <a:latin typeface="+mn-lt"/>
              </a:rPr>
              <a:t> </a:t>
            </a:r>
            <a:r>
              <a:rPr lang="fi-FI" sz="1200" b="0" u="none" strike="noStrike" dirty="0" err="1">
                <a:effectLst/>
                <a:latin typeface="+mn-lt"/>
              </a:rPr>
              <a:t>sleep</a:t>
            </a:r>
            <a:r>
              <a:rPr lang="fi-FI" sz="1200" b="0" u="none" strike="noStrike" dirty="0">
                <a:effectLst/>
                <a:latin typeface="+mn-lt"/>
              </a:rPr>
              <a:t> and a </a:t>
            </a:r>
            <a:r>
              <a:rPr lang="fi-FI" sz="1200" b="0" u="none" strike="noStrike" dirty="0" err="1">
                <a:effectLst/>
                <a:latin typeface="+mn-lt"/>
              </a:rPr>
              <a:t>regular</a:t>
            </a:r>
            <a:r>
              <a:rPr lang="fi-FI" sz="1200" b="0" u="none" strike="noStrike" dirty="0">
                <a:effectLst/>
                <a:latin typeface="+mn-lt"/>
              </a:rPr>
              <a:t> </a:t>
            </a:r>
            <a:r>
              <a:rPr lang="fi-FI" sz="1200" b="0" u="none" strike="noStrike" dirty="0" err="1">
                <a:effectLst/>
                <a:latin typeface="+mn-lt"/>
              </a:rPr>
              <a:t>daily</a:t>
            </a:r>
            <a:r>
              <a:rPr lang="fi-FI" sz="1200" b="0" u="none" strike="noStrike" dirty="0">
                <a:effectLst/>
                <a:latin typeface="+mn-lt"/>
              </a:rPr>
              <a:t> routine </a:t>
            </a:r>
            <a:r>
              <a:rPr lang="fi-FI" sz="1200" b="0" u="none" strike="noStrike" dirty="0" err="1">
                <a:effectLst/>
                <a:latin typeface="+mn-lt"/>
              </a:rPr>
              <a:t>so</a:t>
            </a:r>
            <a:r>
              <a:rPr lang="fi-FI" sz="1200" b="0" u="none" strike="noStrike" dirty="0">
                <a:effectLst/>
                <a:latin typeface="+mn-lt"/>
              </a:rPr>
              <a:t> </a:t>
            </a:r>
            <a:r>
              <a:rPr lang="fi-FI" sz="1200" b="0" u="none" strike="noStrike" dirty="0" err="1">
                <a:effectLst/>
                <a:latin typeface="+mn-lt"/>
              </a:rPr>
              <a:t>that</a:t>
            </a:r>
            <a:r>
              <a:rPr lang="fi-FI" sz="1200" b="0" u="none" strike="noStrike" dirty="0">
                <a:effectLst/>
                <a:latin typeface="+mn-lt"/>
              </a:rPr>
              <a:t> </a:t>
            </a:r>
            <a:r>
              <a:rPr lang="fi-FI" sz="1200" b="0" u="none" strike="noStrike" dirty="0" err="1">
                <a:effectLst/>
                <a:latin typeface="+mn-lt"/>
              </a:rPr>
              <a:t>the</a:t>
            </a:r>
            <a:r>
              <a:rPr lang="fi-FI" sz="1200" b="0" u="none" strike="noStrike" dirty="0">
                <a:effectLst/>
                <a:latin typeface="+mn-lt"/>
              </a:rPr>
              <a:t> </a:t>
            </a:r>
            <a:r>
              <a:rPr lang="fi-FI" sz="1200" b="0" u="none" strike="noStrike" dirty="0" err="1">
                <a:effectLst/>
                <a:latin typeface="+mn-lt"/>
              </a:rPr>
              <a:t>student</a:t>
            </a:r>
            <a:r>
              <a:rPr lang="fi-FI" sz="1200" b="0" u="none" strike="noStrike" dirty="0">
                <a:effectLst/>
                <a:latin typeface="+mn-lt"/>
              </a:rPr>
              <a:t> </a:t>
            </a:r>
            <a:r>
              <a:rPr lang="fi-FI" sz="1200" b="0" u="none" strike="noStrike" dirty="0" err="1">
                <a:effectLst/>
                <a:latin typeface="+mn-lt"/>
              </a:rPr>
              <a:t>has</a:t>
            </a:r>
            <a:r>
              <a:rPr lang="fi-FI" sz="1200" b="0" u="none" strike="noStrike" dirty="0">
                <a:effectLst/>
                <a:latin typeface="+mn-lt"/>
              </a:rPr>
              <a:t> </a:t>
            </a:r>
            <a:r>
              <a:rPr lang="fi-FI" sz="1200" b="0" u="none" strike="noStrike" dirty="0" err="1">
                <a:effectLst/>
                <a:latin typeface="+mn-lt"/>
              </a:rPr>
              <a:t>the</a:t>
            </a:r>
            <a:r>
              <a:rPr lang="fi-FI" sz="1200" b="0" u="none" strike="noStrike" dirty="0">
                <a:effectLst/>
                <a:latin typeface="+mn-lt"/>
              </a:rPr>
              <a:t> </a:t>
            </a:r>
            <a:r>
              <a:rPr lang="fi-FI" sz="1200" b="0" u="none" strike="noStrike" dirty="0" err="1">
                <a:effectLst/>
                <a:latin typeface="+mn-lt"/>
              </a:rPr>
              <a:t>energy</a:t>
            </a:r>
            <a:r>
              <a:rPr lang="fi-FI" sz="1200" b="0" u="none" strike="noStrike" dirty="0">
                <a:effectLst/>
                <a:latin typeface="+mn-lt"/>
              </a:rPr>
              <a:t> to </a:t>
            </a:r>
            <a:r>
              <a:rPr lang="fi-FI" sz="1200" b="0" u="none" strike="noStrike" dirty="0" err="1">
                <a:effectLst/>
                <a:latin typeface="+mn-lt"/>
              </a:rPr>
              <a:t>wake</a:t>
            </a:r>
            <a:r>
              <a:rPr lang="fi-FI" sz="1200" b="0" u="none" strike="noStrike" dirty="0">
                <a:effectLst/>
                <a:latin typeface="+mn-lt"/>
              </a:rPr>
              <a:t> </a:t>
            </a:r>
            <a:r>
              <a:rPr lang="fi-FI" sz="1200" b="0" u="none" strike="noStrike" dirty="0" err="1">
                <a:effectLst/>
                <a:latin typeface="+mn-lt"/>
              </a:rPr>
              <a:t>up</a:t>
            </a:r>
            <a:r>
              <a:rPr lang="fi-FI" sz="1200" b="0" u="none" strike="noStrike" dirty="0">
                <a:effectLst/>
                <a:latin typeface="+mn-lt"/>
              </a:rPr>
              <a:t> for </a:t>
            </a:r>
            <a:r>
              <a:rPr lang="fi-FI" sz="1200" b="0" u="none" strike="noStrike" dirty="0" err="1">
                <a:effectLst/>
                <a:latin typeface="+mn-lt"/>
              </a:rPr>
              <a:t>school</a:t>
            </a:r>
            <a:r>
              <a:rPr lang="fi-FI" sz="1200" b="0" u="none" strike="noStrike" dirty="0">
                <a:effectLst/>
                <a:latin typeface="+mn-lt"/>
              </a:rPr>
              <a:t>.</a:t>
            </a:r>
          </a:p>
          <a:p>
            <a:pPr marL="0" marR="0" rtl="0">
              <a:spcBef>
                <a:spcPts val="1800"/>
              </a:spcBef>
              <a:spcAft>
                <a:spcPts val="900"/>
              </a:spcAft>
              <a:buNone/>
            </a:pPr>
            <a:r>
              <a:rPr lang="fi-FI" sz="1200" b="1" u="none" strike="noStrike" dirty="0">
                <a:effectLst/>
                <a:latin typeface="+mn-lt"/>
              </a:rPr>
              <a:t>🌱 Well-</a:t>
            </a:r>
            <a:r>
              <a:rPr lang="fi-FI" sz="1200" b="1" u="none" strike="noStrike" dirty="0" err="1">
                <a:effectLst/>
                <a:latin typeface="+mn-lt"/>
              </a:rPr>
              <a:t>being</a:t>
            </a:r>
            <a:r>
              <a:rPr lang="fi-FI" sz="1200" b="1" u="none" strike="noStrike" dirty="0">
                <a:effectLst/>
                <a:latin typeface="+mn-lt"/>
              </a:rPr>
              <a:t> and </a:t>
            </a:r>
            <a:r>
              <a:rPr lang="fi-FI" sz="1200" b="1" u="none" strike="noStrike" dirty="0" err="1">
                <a:effectLst/>
                <a:latin typeface="+mn-lt"/>
              </a:rPr>
              <a:t>Study</a:t>
            </a:r>
            <a:r>
              <a:rPr lang="fi-FI" sz="1200" b="1" u="none" strike="noStrike" dirty="0">
                <a:effectLst/>
                <a:latin typeface="+mn-lt"/>
              </a:rPr>
              <a:t> </a:t>
            </a:r>
            <a:r>
              <a:rPr lang="fi-FI" sz="1200" b="1" u="none" strike="noStrike" dirty="0" err="1">
                <a:effectLst/>
                <a:latin typeface="+mn-lt"/>
              </a:rPr>
              <a:t>Ability</a:t>
            </a:r>
            <a:endParaRPr lang="fi-FI" sz="1200" b="1" u="none" strike="noStrike" dirty="0">
              <a:effectLst/>
              <a:latin typeface="+mn-lt"/>
            </a:endParaRPr>
          </a:p>
          <a:p>
            <a:pPr marL="342900" marR="0" lvl="0" indent="-342900" rtl="0">
              <a:spcBef>
                <a:spcPts val="900"/>
              </a:spcBef>
              <a:spcAft>
                <a:spcPts val="900"/>
              </a:spcAft>
              <a:buFont typeface="Arial" panose="020B0604020202020204" pitchFamily="34" charset="0"/>
              <a:buChar char="•"/>
            </a:pPr>
            <a:r>
              <a:rPr lang="fi-FI" sz="1200" b="1" u="none" strike="noStrike" dirty="0" err="1">
                <a:effectLst/>
                <a:latin typeface="+mn-lt"/>
              </a:rPr>
              <a:t>Listening</a:t>
            </a:r>
            <a:r>
              <a:rPr lang="fi-FI" sz="1200" b="1" u="none" strike="noStrike" dirty="0">
                <a:effectLst/>
                <a:latin typeface="+mn-lt"/>
              </a:rPr>
              <a:t> </a:t>
            </a:r>
            <a:r>
              <a:rPr lang="fi-FI" sz="1200" b="1" u="none" strike="noStrike" dirty="0" err="1">
                <a:effectLst/>
                <a:latin typeface="+mn-lt"/>
              </a:rPr>
              <a:t>ear</a:t>
            </a:r>
            <a:r>
              <a:rPr lang="fi-FI" sz="1200" b="1" u="none" strike="noStrike" dirty="0">
                <a:effectLst/>
                <a:latin typeface="+mn-lt"/>
              </a:rPr>
              <a:t> and </a:t>
            </a:r>
            <a:r>
              <a:rPr lang="fi-FI" sz="1200" b="1" u="none" strike="noStrike" dirty="0" err="1">
                <a:effectLst/>
                <a:latin typeface="+mn-lt"/>
              </a:rPr>
              <a:t>emotional</a:t>
            </a:r>
            <a:r>
              <a:rPr lang="fi-FI" sz="1200" b="1" u="none" strike="noStrike" dirty="0">
                <a:effectLst/>
                <a:latin typeface="+mn-lt"/>
              </a:rPr>
              <a:t> </a:t>
            </a:r>
            <a:r>
              <a:rPr lang="fi-FI" sz="1200" b="1" u="none" strike="noStrike" dirty="0" err="1">
                <a:effectLst/>
                <a:latin typeface="+mn-lt"/>
              </a:rPr>
              <a:t>support</a:t>
            </a:r>
            <a:r>
              <a:rPr lang="fi-FI" sz="1200" b="1" u="none" strike="noStrike" dirty="0">
                <a:effectLst/>
                <a:latin typeface="+mn-lt"/>
              </a:rPr>
              <a:t>:</a:t>
            </a:r>
            <a:r>
              <a:rPr lang="fi-FI" sz="1200" b="0" u="none" strike="noStrike" dirty="0">
                <a:effectLst/>
                <a:latin typeface="+mn-lt"/>
              </a:rPr>
              <a:t> </a:t>
            </a:r>
            <a:r>
              <a:rPr lang="fi-FI" sz="1200" b="0" u="none" strike="noStrike" dirty="0" err="1">
                <a:effectLst/>
                <a:latin typeface="+mn-lt"/>
              </a:rPr>
              <a:t>Students</a:t>
            </a:r>
            <a:r>
              <a:rPr lang="fi-FI" sz="1200" b="0" u="none" strike="noStrike" dirty="0">
                <a:effectLst/>
                <a:latin typeface="+mn-lt"/>
              </a:rPr>
              <a:t> </a:t>
            </a:r>
            <a:r>
              <a:rPr lang="fi-FI" sz="1200" b="0" u="none" strike="noStrike" dirty="0" err="1">
                <a:effectLst/>
                <a:latin typeface="+mn-lt"/>
              </a:rPr>
              <a:t>can</a:t>
            </a:r>
            <a:r>
              <a:rPr lang="fi-FI" sz="1200" b="0" u="none" strike="noStrike" dirty="0">
                <a:effectLst/>
                <a:latin typeface="+mn-lt"/>
              </a:rPr>
              <a:t> </a:t>
            </a:r>
            <a:r>
              <a:rPr lang="fi-FI" sz="1200" b="0" u="none" strike="noStrike" dirty="0" err="1">
                <a:effectLst/>
                <a:latin typeface="+mn-lt"/>
              </a:rPr>
              <a:t>discuss</a:t>
            </a:r>
            <a:r>
              <a:rPr lang="fi-FI" sz="1200" b="0" u="none" strike="noStrike" dirty="0">
                <a:effectLst/>
                <a:latin typeface="+mn-lt"/>
              </a:rPr>
              <a:t> </a:t>
            </a:r>
            <a:r>
              <a:rPr lang="fi-FI" sz="1200" b="0" u="none" strike="noStrike" dirty="0" err="1">
                <a:effectLst/>
                <a:latin typeface="+mn-lt"/>
              </a:rPr>
              <a:t>concerns</a:t>
            </a:r>
            <a:r>
              <a:rPr lang="fi-FI" sz="1200" b="0" u="none" strike="noStrike" dirty="0">
                <a:effectLst/>
                <a:latin typeface="+mn-lt"/>
              </a:rPr>
              <a:t>, </a:t>
            </a:r>
            <a:r>
              <a:rPr lang="fi-FI" sz="1200" b="0" u="none" strike="noStrike" dirty="0" err="1">
                <a:effectLst/>
                <a:latin typeface="+mn-lt"/>
              </a:rPr>
              <a:t>homesickness</a:t>
            </a:r>
            <a:r>
              <a:rPr lang="fi-FI" sz="1200" b="0" u="none" strike="noStrike" dirty="0">
                <a:effectLst/>
                <a:latin typeface="+mn-lt"/>
              </a:rPr>
              <a:t>, </a:t>
            </a:r>
            <a:r>
              <a:rPr lang="fi-FI" sz="1200" b="0" u="none" strike="noStrike" dirty="0" err="1">
                <a:effectLst/>
                <a:latin typeface="+mn-lt"/>
              </a:rPr>
              <a:t>or</a:t>
            </a:r>
            <a:r>
              <a:rPr lang="fi-FI" sz="1200" b="0" u="none" strike="noStrike" dirty="0">
                <a:effectLst/>
                <a:latin typeface="+mn-lt"/>
              </a:rPr>
              <a:t> </a:t>
            </a:r>
            <a:r>
              <a:rPr lang="fi-FI" sz="1200" b="0" u="none" strike="noStrike" dirty="0" err="1">
                <a:effectLst/>
                <a:latin typeface="+mn-lt"/>
              </a:rPr>
              <a:t>study</a:t>
            </a:r>
            <a:r>
              <a:rPr lang="fi-FI" sz="1200" b="0" u="none" strike="noStrike" dirty="0">
                <a:effectLst/>
                <a:latin typeface="+mn-lt"/>
              </a:rPr>
              <a:t> </a:t>
            </a:r>
            <a:r>
              <a:rPr lang="fi-FI" sz="1200" b="0" u="none" strike="noStrike" dirty="0" err="1">
                <a:effectLst/>
                <a:latin typeface="+mn-lt"/>
              </a:rPr>
              <a:t>stress</a:t>
            </a:r>
            <a:r>
              <a:rPr lang="fi-FI" sz="1200" b="0" u="none" strike="noStrike" dirty="0">
                <a:effectLst/>
                <a:latin typeface="+mn-lt"/>
              </a:rPr>
              <a:t> </a:t>
            </a:r>
            <a:r>
              <a:rPr lang="fi-FI" sz="1200" b="0" u="none" strike="noStrike" dirty="0" err="1">
                <a:effectLst/>
                <a:latin typeface="+mn-lt"/>
              </a:rPr>
              <a:t>with</a:t>
            </a:r>
            <a:r>
              <a:rPr lang="fi-FI" sz="1200" b="0" u="none" strike="noStrike" dirty="0">
                <a:effectLst/>
                <a:latin typeface="+mn-lt"/>
              </a:rPr>
              <a:t> </a:t>
            </a:r>
            <a:r>
              <a:rPr lang="fi-FI" sz="1200" b="0" u="none" strike="noStrike" dirty="0" err="1">
                <a:effectLst/>
                <a:latin typeface="+mn-lt"/>
              </a:rPr>
              <a:t>the</a:t>
            </a:r>
            <a:r>
              <a:rPr lang="fi-FI" sz="1200" b="0" u="none" strike="noStrike" dirty="0">
                <a:effectLst/>
                <a:latin typeface="+mn-lt"/>
              </a:rPr>
              <a:t> </a:t>
            </a:r>
            <a:r>
              <a:rPr lang="fi-FI" sz="1200" b="0" u="none" strike="noStrike" dirty="0" err="1">
                <a:effectLst/>
                <a:latin typeface="+mn-lt"/>
              </a:rPr>
              <a:t>instructor</a:t>
            </a:r>
            <a:r>
              <a:rPr lang="fi-FI" sz="1200" b="0" u="none" strike="noStrike" dirty="0">
                <a:effectLst/>
                <a:latin typeface="+mn-lt"/>
              </a:rPr>
              <a:t>.</a:t>
            </a:r>
          </a:p>
          <a:p>
            <a:pPr marL="342900" marR="0" lvl="0" indent="-342900" rtl="0">
              <a:spcBef>
                <a:spcPts val="900"/>
              </a:spcBef>
              <a:spcAft>
                <a:spcPts val="900"/>
              </a:spcAft>
              <a:buFont typeface="Arial" panose="020B0604020202020204" pitchFamily="34" charset="0"/>
              <a:buChar char="•"/>
            </a:pPr>
            <a:r>
              <a:rPr lang="fi-FI" sz="1200" b="1" u="none" strike="noStrike" dirty="0" err="1">
                <a:effectLst/>
                <a:latin typeface="+mn-lt"/>
              </a:rPr>
              <a:t>Community</a:t>
            </a:r>
            <a:r>
              <a:rPr lang="fi-FI" sz="1200" b="1" u="none" strike="noStrike" dirty="0">
                <a:effectLst/>
                <a:latin typeface="+mn-lt"/>
              </a:rPr>
              <a:t> and </a:t>
            </a:r>
            <a:r>
              <a:rPr lang="fi-FI" sz="1200" b="1" u="none" strike="noStrike" dirty="0" err="1">
                <a:effectLst/>
                <a:latin typeface="+mn-lt"/>
              </a:rPr>
              <a:t>free</a:t>
            </a:r>
            <a:r>
              <a:rPr lang="fi-FI" sz="1200" b="1" u="none" strike="noStrike" dirty="0">
                <a:effectLst/>
                <a:latin typeface="+mn-lt"/>
              </a:rPr>
              <a:t> </a:t>
            </a:r>
            <a:r>
              <a:rPr lang="fi-FI" sz="1200" b="1" u="none" strike="noStrike" dirty="0" err="1">
                <a:effectLst/>
                <a:latin typeface="+mn-lt"/>
              </a:rPr>
              <a:t>time</a:t>
            </a:r>
            <a:r>
              <a:rPr lang="fi-FI" sz="1200" b="1" u="none" strike="noStrike" dirty="0">
                <a:effectLst/>
                <a:latin typeface="+mn-lt"/>
              </a:rPr>
              <a:t>:</a:t>
            </a:r>
            <a:r>
              <a:rPr lang="fi-FI" sz="1200" b="0" u="none" strike="noStrike" dirty="0">
                <a:effectLst/>
                <a:latin typeface="+mn-lt"/>
              </a:rPr>
              <a:t> </a:t>
            </a:r>
            <a:r>
              <a:rPr lang="fi-FI" sz="1200" b="0" u="none" strike="noStrike" dirty="0" err="1">
                <a:effectLst/>
                <a:latin typeface="+mn-lt"/>
              </a:rPr>
              <a:t>Instructors</a:t>
            </a:r>
            <a:r>
              <a:rPr lang="fi-FI" sz="1200" b="0" u="none" strike="noStrike" dirty="0">
                <a:effectLst/>
                <a:latin typeface="+mn-lt"/>
              </a:rPr>
              <a:t> </a:t>
            </a:r>
            <a:r>
              <a:rPr lang="fi-FI" sz="1200" b="0" u="none" strike="noStrike" dirty="0" err="1">
                <a:effectLst/>
                <a:latin typeface="+mn-lt"/>
              </a:rPr>
              <a:t>organize</a:t>
            </a:r>
            <a:r>
              <a:rPr lang="fi-FI" sz="1200" b="0" u="none" strike="noStrike" dirty="0">
                <a:effectLst/>
                <a:latin typeface="+mn-lt"/>
              </a:rPr>
              <a:t> </a:t>
            </a:r>
            <a:r>
              <a:rPr lang="fi-FI" sz="1200" b="0" u="none" strike="noStrike" dirty="0" err="1">
                <a:effectLst/>
                <a:latin typeface="+mn-lt"/>
              </a:rPr>
              <a:t>group</a:t>
            </a:r>
            <a:r>
              <a:rPr lang="fi-FI" sz="1200" b="0" u="none" strike="noStrike" dirty="0">
                <a:effectLst/>
                <a:latin typeface="+mn-lt"/>
              </a:rPr>
              <a:t> </a:t>
            </a:r>
            <a:r>
              <a:rPr lang="fi-FI" sz="1200" b="0" u="none" strike="noStrike" dirty="0" err="1">
                <a:effectLst/>
                <a:latin typeface="+mn-lt"/>
              </a:rPr>
              <a:t>activities</a:t>
            </a:r>
            <a:r>
              <a:rPr lang="fi-FI" sz="1200" b="0" u="none" strike="noStrike" dirty="0">
                <a:effectLst/>
                <a:latin typeface="+mn-lt"/>
              </a:rPr>
              <a:t>, </a:t>
            </a:r>
            <a:r>
              <a:rPr lang="fi-FI" sz="1200" b="0" u="none" strike="noStrike" dirty="0" err="1">
                <a:effectLst/>
                <a:latin typeface="+mn-lt"/>
              </a:rPr>
              <a:t>evening</a:t>
            </a:r>
            <a:r>
              <a:rPr lang="fi-FI" sz="1200" b="0" u="none" strike="noStrike" dirty="0">
                <a:effectLst/>
                <a:latin typeface="+mn-lt"/>
              </a:rPr>
              <a:t> snacks, and hobby </a:t>
            </a:r>
            <a:r>
              <a:rPr lang="fi-FI" sz="1200" b="0" u="none" strike="noStrike" dirty="0" err="1">
                <a:effectLst/>
                <a:latin typeface="+mn-lt"/>
              </a:rPr>
              <a:t>opportunities</a:t>
            </a:r>
            <a:r>
              <a:rPr lang="fi-FI" sz="1200" b="0" u="none" strike="noStrike" dirty="0">
                <a:effectLst/>
                <a:latin typeface="+mn-lt"/>
              </a:rPr>
              <a:t>, </a:t>
            </a:r>
            <a:r>
              <a:rPr lang="fi-FI" sz="1200" b="0" u="none" strike="noStrike" dirty="0" err="1">
                <a:effectLst/>
                <a:latin typeface="+mn-lt"/>
              </a:rPr>
              <a:t>which</a:t>
            </a:r>
            <a:r>
              <a:rPr lang="fi-FI" sz="1200" b="0" u="none" strike="noStrike" dirty="0">
                <a:effectLst/>
                <a:latin typeface="+mn-lt"/>
              </a:rPr>
              <a:t> help </a:t>
            </a:r>
            <a:r>
              <a:rPr lang="fi-FI" sz="1200" b="0" u="none" strike="noStrike" dirty="0" err="1">
                <a:effectLst/>
                <a:latin typeface="+mn-lt"/>
              </a:rPr>
              <a:t>students</a:t>
            </a:r>
            <a:r>
              <a:rPr lang="fi-FI" sz="1200" b="0" u="none" strike="noStrike" dirty="0">
                <a:effectLst/>
                <a:latin typeface="+mn-lt"/>
              </a:rPr>
              <a:t> </a:t>
            </a:r>
            <a:r>
              <a:rPr lang="fi-FI" sz="1200" b="0" u="none" strike="noStrike" dirty="0" err="1">
                <a:effectLst/>
                <a:latin typeface="+mn-lt"/>
              </a:rPr>
              <a:t>get</a:t>
            </a:r>
            <a:r>
              <a:rPr lang="fi-FI" sz="1200" b="0" u="none" strike="noStrike" dirty="0">
                <a:effectLst/>
                <a:latin typeface="+mn-lt"/>
              </a:rPr>
              <a:t> to </a:t>
            </a:r>
            <a:r>
              <a:rPr lang="fi-FI" sz="1200" b="0" u="none" strike="noStrike" dirty="0" err="1">
                <a:effectLst/>
                <a:latin typeface="+mn-lt"/>
              </a:rPr>
              <a:t>know</a:t>
            </a:r>
            <a:r>
              <a:rPr lang="fi-FI" sz="1200" b="0" u="none" strike="noStrike" dirty="0">
                <a:effectLst/>
                <a:latin typeface="+mn-lt"/>
              </a:rPr>
              <a:t> </a:t>
            </a:r>
            <a:r>
              <a:rPr lang="fi-FI" sz="1200" b="0" u="none" strike="noStrike" dirty="0" err="1">
                <a:effectLst/>
                <a:latin typeface="+mn-lt"/>
              </a:rPr>
              <a:t>each</a:t>
            </a:r>
            <a:r>
              <a:rPr lang="fi-FI" sz="1200" b="0" u="none" strike="noStrike" dirty="0">
                <a:effectLst/>
                <a:latin typeface="+mn-lt"/>
              </a:rPr>
              <a:t> </a:t>
            </a:r>
            <a:r>
              <a:rPr lang="fi-FI" sz="1200" b="0" u="none" strike="noStrike" dirty="0" err="1">
                <a:effectLst/>
                <a:latin typeface="+mn-lt"/>
              </a:rPr>
              <a:t>other</a:t>
            </a:r>
            <a:r>
              <a:rPr lang="fi-FI" sz="1200" b="0" u="none" strike="noStrike" dirty="0">
                <a:effectLst/>
                <a:latin typeface="+mn-lt"/>
              </a:rPr>
              <a:t> and </a:t>
            </a:r>
            <a:r>
              <a:rPr lang="fi-FI" sz="1200" b="0" u="none" strike="noStrike" dirty="0" err="1">
                <a:effectLst/>
                <a:latin typeface="+mn-lt"/>
              </a:rPr>
              <a:t>prevent</a:t>
            </a:r>
            <a:r>
              <a:rPr lang="fi-FI" sz="1200" b="0" u="none" strike="noStrike" dirty="0">
                <a:effectLst/>
                <a:latin typeface="+mn-lt"/>
              </a:rPr>
              <a:t> </a:t>
            </a:r>
            <a:r>
              <a:rPr lang="fi-FI" sz="1200" b="0" u="none" strike="noStrike" dirty="0" err="1">
                <a:effectLst/>
                <a:latin typeface="+mn-lt"/>
              </a:rPr>
              <a:t>loneliness</a:t>
            </a:r>
            <a:r>
              <a:rPr lang="fi-FI" sz="1200" b="0" u="none" strike="noStrike" dirty="0">
                <a:effectLst/>
                <a:latin typeface="+mn-lt"/>
              </a:rPr>
              <a:t>.</a:t>
            </a:r>
          </a:p>
          <a:p>
            <a:pPr marL="342900" marR="0" lvl="0" indent="-342900" rtl="0">
              <a:spcBef>
                <a:spcPts val="900"/>
              </a:spcBef>
              <a:spcAft>
                <a:spcPts val="900"/>
              </a:spcAft>
              <a:buFont typeface="Arial" panose="020B0604020202020204" pitchFamily="34" charset="0"/>
              <a:buChar char="•"/>
            </a:pPr>
            <a:r>
              <a:rPr lang="fi-FI" sz="1200" b="1" u="none" strike="noStrike" dirty="0" err="1">
                <a:effectLst/>
                <a:latin typeface="+mn-lt"/>
              </a:rPr>
              <a:t>Monitoring</a:t>
            </a:r>
            <a:r>
              <a:rPr lang="fi-FI" sz="1200" b="1" u="none" strike="noStrike" dirty="0">
                <a:effectLst/>
                <a:latin typeface="+mn-lt"/>
              </a:rPr>
              <a:t> </a:t>
            </a:r>
            <a:r>
              <a:rPr lang="fi-FI" sz="1200" b="1" u="none" strike="noStrike" dirty="0" err="1">
                <a:effectLst/>
                <a:latin typeface="+mn-lt"/>
              </a:rPr>
              <a:t>studies</a:t>
            </a:r>
            <a:r>
              <a:rPr lang="fi-FI" sz="1200" b="1" u="none" strike="noStrike" dirty="0">
                <a:effectLst/>
                <a:latin typeface="+mn-lt"/>
              </a:rPr>
              <a:t>:</a:t>
            </a:r>
            <a:r>
              <a:rPr lang="fi-FI" sz="1200" b="0" u="none" strike="noStrike" dirty="0">
                <a:effectLst/>
                <a:latin typeface="+mn-lt"/>
              </a:rPr>
              <a:t> </a:t>
            </a:r>
            <a:r>
              <a:rPr lang="fi-FI" sz="1200" b="0" u="none" strike="noStrike" dirty="0" err="1">
                <a:effectLst/>
                <a:latin typeface="+mn-lt"/>
              </a:rPr>
              <a:t>Instructors</a:t>
            </a:r>
            <a:r>
              <a:rPr lang="fi-FI" sz="1200" b="0" u="none" strike="noStrike" dirty="0">
                <a:effectLst/>
                <a:latin typeface="+mn-lt"/>
              </a:rPr>
              <a:t> </a:t>
            </a:r>
            <a:r>
              <a:rPr lang="fi-FI" sz="1200" b="0" u="none" strike="noStrike" dirty="0" err="1">
                <a:effectLst/>
                <a:latin typeface="+mn-lt"/>
              </a:rPr>
              <a:t>keep</a:t>
            </a:r>
            <a:r>
              <a:rPr lang="fi-FI" sz="1200" b="0" u="none" strike="noStrike" dirty="0">
                <a:effectLst/>
                <a:latin typeface="+mn-lt"/>
              </a:rPr>
              <a:t> in </a:t>
            </a:r>
            <a:r>
              <a:rPr lang="fi-FI" sz="1200" b="0" u="none" strike="noStrike" dirty="0" err="1">
                <a:effectLst/>
                <a:latin typeface="+mn-lt"/>
              </a:rPr>
              <a:t>touch</a:t>
            </a:r>
            <a:r>
              <a:rPr lang="fi-FI" sz="1200" b="0" u="none" strike="noStrike" dirty="0">
                <a:effectLst/>
                <a:latin typeface="+mn-lt"/>
              </a:rPr>
              <a:t> </a:t>
            </a:r>
            <a:r>
              <a:rPr lang="fi-FI" sz="1200" b="0" u="none" strike="noStrike" dirty="0" err="1">
                <a:effectLst/>
                <a:latin typeface="+mn-lt"/>
              </a:rPr>
              <a:t>with</a:t>
            </a:r>
            <a:r>
              <a:rPr lang="fi-FI" sz="1200" b="0" u="none" strike="noStrike" dirty="0">
                <a:effectLst/>
                <a:latin typeface="+mn-lt"/>
              </a:rPr>
              <a:t> </a:t>
            </a:r>
            <a:r>
              <a:rPr lang="fi-FI" sz="1200" b="0" u="none" strike="noStrike" dirty="0" err="1">
                <a:effectLst/>
                <a:latin typeface="+mn-lt"/>
              </a:rPr>
              <a:t>teachers</a:t>
            </a:r>
            <a:r>
              <a:rPr lang="fi-FI" sz="1200" b="0" u="none" strike="noStrike" dirty="0">
                <a:effectLst/>
                <a:latin typeface="+mn-lt"/>
              </a:rPr>
              <a:t> and </a:t>
            </a:r>
            <a:r>
              <a:rPr lang="fi-FI" sz="1200" b="0" u="none" strike="noStrike" dirty="0" err="1">
                <a:effectLst/>
                <a:latin typeface="+mn-lt"/>
              </a:rPr>
              <a:t>other</a:t>
            </a:r>
            <a:r>
              <a:rPr lang="fi-FI" sz="1200" b="0" u="none" strike="noStrike" dirty="0">
                <a:effectLst/>
                <a:latin typeface="+mn-lt"/>
              </a:rPr>
              <a:t> </a:t>
            </a:r>
            <a:r>
              <a:rPr lang="fi-FI" sz="1200" b="0" u="none" strike="noStrike" dirty="0" err="1">
                <a:effectLst/>
                <a:latin typeface="+mn-lt"/>
              </a:rPr>
              <a:t>student</a:t>
            </a:r>
            <a:r>
              <a:rPr lang="fi-FI" sz="1200" b="0" u="none" strike="noStrike" dirty="0">
                <a:effectLst/>
                <a:latin typeface="+mn-lt"/>
              </a:rPr>
              <a:t> </a:t>
            </a:r>
            <a:r>
              <a:rPr lang="fi-FI" sz="1200" b="0" u="none" strike="noStrike" dirty="0" err="1">
                <a:effectLst/>
                <a:latin typeface="+mn-lt"/>
              </a:rPr>
              <a:t>welfare</a:t>
            </a:r>
            <a:r>
              <a:rPr lang="fi-FI" sz="1200" b="0" u="none" strike="noStrike" dirty="0">
                <a:effectLst/>
                <a:latin typeface="+mn-lt"/>
              </a:rPr>
              <a:t> </a:t>
            </a:r>
            <a:r>
              <a:rPr lang="fi-FI" sz="1200" b="0" u="none" strike="noStrike" dirty="0" err="1">
                <a:effectLst/>
                <a:latin typeface="+mn-lt"/>
              </a:rPr>
              <a:t>staff</a:t>
            </a:r>
            <a:r>
              <a:rPr lang="fi-FI" sz="1200" b="0" u="none" strike="noStrike" dirty="0">
                <a:effectLst/>
                <a:latin typeface="+mn-lt"/>
              </a:rPr>
              <a:t> </a:t>
            </a:r>
            <a:r>
              <a:rPr lang="fi-FI" sz="1200" b="0" u="none" strike="noStrike" dirty="0" err="1">
                <a:effectLst/>
                <a:latin typeface="+mn-lt"/>
              </a:rPr>
              <a:t>if</a:t>
            </a:r>
            <a:r>
              <a:rPr lang="fi-FI" sz="1200" b="0" u="none" strike="noStrike" dirty="0">
                <a:effectLst/>
                <a:latin typeface="+mn-lt"/>
              </a:rPr>
              <a:t> a </a:t>
            </a:r>
            <a:r>
              <a:rPr lang="fi-FI" sz="1200" b="0" u="none" strike="noStrike" dirty="0" err="1">
                <a:effectLst/>
                <a:latin typeface="+mn-lt"/>
              </a:rPr>
              <a:t>student</a:t>
            </a:r>
            <a:r>
              <a:rPr lang="fi-FI" sz="1200" b="0" u="none" strike="noStrike" dirty="0">
                <a:effectLst/>
                <a:latin typeface="+mn-lt"/>
              </a:rPr>
              <a:t> </a:t>
            </a:r>
            <a:r>
              <a:rPr lang="fi-FI" sz="1200" b="0" u="none" strike="noStrike" dirty="0" err="1">
                <a:effectLst/>
                <a:latin typeface="+mn-lt"/>
              </a:rPr>
              <a:t>needs</a:t>
            </a:r>
            <a:r>
              <a:rPr lang="fi-FI" sz="1200" b="0" u="none" strike="noStrike" dirty="0">
                <a:effectLst/>
                <a:latin typeface="+mn-lt"/>
              </a:rPr>
              <a:t> </a:t>
            </a:r>
            <a:r>
              <a:rPr lang="fi-FI" sz="1200" b="0" u="none" strike="noStrike" dirty="0" err="1">
                <a:effectLst/>
                <a:latin typeface="+mn-lt"/>
              </a:rPr>
              <a:t>specific</a:t>
            </a:r>
            <a:r>
              <a:rPr lang="fi-FI" sz="1200" b="0" u="none" strike="noStrike" dirty="0">
                <a:effectLst/>
                <a:latin typeface="+mn-lt"/>
              </a:rPr>
              <a:t> </a:t>
            </a:r>
            <a:r>
              <a:rPr lang="fi-FI" sz="1200" b="0" u="none" strike="noStrike" dirty="0" err="1">
                <a:effectLst/>
                <a:latin typeface="+mn-lt"/>
              </a:rPr>
              <a:t>support</a:t>
            </a:r>
            <a:r>
              <a:rPr lang="fi-FI" sz="1200" b="0" u="none" strike="noStrike" dirty="0">
                <a:effectLst/>
                <a:latin typeface="+mn-lt"/>
              </a:rPr>
              <a:t> </a:t>
            </a:r>
            <a:r>
              <a:rPr lang="fi-FI" sz="1200" b="0" u="none" strike="noStrike" dirty="0" err="1">
                <a:effectLst/>
                <a:latin typeface="+mn-lt"/>
              </a:rPr>
              <a:t>with</a:t>
            </a:r>
            <a:r>
              <a:rPr lang="fi-FI" sz="1200" b="0" u="none" strike="noStrike" dirty="0">
                <a:effectLst/>
                <a:latin typeface="+mn-lt"/>
              </a:rPr>
              <a:t> </a:t>
            </a:r>
            <a:r>
              <a:rPr lang="fi-FI" sz="1200" b="0" u="none" strike="noStrike" dirty="0" err="1">
                <a:effectLst/>
                <a:latin typeface="+mn-lt"/>
              </a:rPr>
              <a:t>their</a:t>
            </a:r>
            <a:r>
              <a:rPr lang="fi-FI" sz="1200" b="0" u="none" strike="noStrike" dirty="0">
                <a:effectLst/>
                <a:latin typeface="+mn-lt"/>
              </a:rPr>
              <a:t> </a:t>
            </a:r>
            <a:r>
              <a:rPr lang="fi-FI" sz="1200" b="0" u="none" strike="noStrike" dirty="0" err="1">
                <a:effectLst/>
                <a:latin typeface="+mn-lt"/>
              </a:rPr>
              <a:t>studies</a:t>
            </a:r>
            <a:r>
              <a:rPr lang="fi-FI" sz="1200" b="0" u="none" strike="noStrike" dirty="0">
                <a:effectLst/>
                <a:latin typeface="+mn-lt"/>
              </a:rPr>
              <a:t>.</a:t>
            </a:r>
          </a:p>
          <a:p>
            <a:pPr marL="0" marR="0" rtl="0">
              <a:spcBef>
                <a:spcPts val="1800"/>
              </a:spcBef>
              <a:spcAft>
                <a:spcPts val="900"/>
              </a:spcAft>
              <a:buNone/>
            </a:pPr>
            <a:r>
              <a:rPr lang="fi-FI" sz="1200" b="1" u="none" strike="noStrike" dirty="0">
                <a:effectLst/>
                <a:latin typeface="+mn-lt"/>
              </a:rPr>
              <a:t>🛡️ </a:t>
            </a:r>
            <a:r>
              <a:rPr lang="fi-FI" sz="1200" b="1" u="none" strike="noStrike" dirty="0" err="1">
                <a:effectLst/>
                <a:latin typeface="+mn-lt"/>
              </a:rPr>
              <a:t>Safety</a:t>
            </a:r>
            <a:r>
              <a:rPr lang="fi-FI" sz="1200" b="1" u="none" strike="noStrike" dirty="0">
                <a:effectLst/>
                <a:latin typeface="+mn-lt"/>
              </a:rPr>
              <a:t> and </a:t>
            </a:r>
            <a:r>
              <a:rPr lang="fi-FI" sz="1200" b="1" u="none" strike="noStrike" dirty="0" err="1">
                <a:effectLst/>
                <a:latin typeface="+mn-lt"/>
              </a:rPr>
              <a:t>Rules</a:t>
            </a:r>
            <a:endParaRPr lang="fi-FI" sz="1200" b="1" u="none" strike="noStrike" dirty="0">
              <a:effectLst/>
              <a:latin typeface="+mn-lt"/>
            </a:endParaRPr>
          </a:p>
          <a:p>
            <a:pPr marL="342900" marR="0" lvl="0" indent="-342900" rtl="0">
              <a:spcBef>
                <a:spcPts val="900"/>
              </a:spcBef>
              <a:spcAft>
                <a:spcPts val="900"/>
              </a:spcAft>
              <a:buFont typeface="Arial" panose="020B0604020202020204" pitchFamily="34" charset="0"/>
              <a:buChar char="•"/>
            </a:pPr>
            <a:r>
              <a:rPr lang="fi-FI" sz="1200" b="1" u="none" strike="noStrike" dirty="0" err="1">
                <a:effectLst/>
                <a:latin typeface="+mn-lt"/>
              </a:rPr>
              <a:t>Common</a:t>
            </a:r>
            <a:r>
              <a:rPr lang="fi-FI" sz="1200" b="1" u="none" strike="noStrike" dirty="0">
                <a:effectLst/>
                <a:latin typeface="+mn-lt"/>
              </a:rPr>
              <a:t> </a:t>
            </a:r>
            <a:r>
              <a:rPr lang="fi-FI" sz="1200" b="1" u="none" strike="noStrike" dirty="0" err="1">
                <a:effectLst/>
                <a:latin typeface="+mn-lt"/>
              </a:rPr>
              <a:t>guidelines</a:t>
            </a:r>
            <a:r>
              <a:rPr lang="fi-FI" sz="1200" b="1" u="none" strike="noStrike" dirty="0">
                <a:effectLst/>
                <a:latin typeface="+mn-lt"/>
              </a:rPr>
              <a:t>:</a:t>
            </a:r>
            <a:r>
              <a:rPr lang="fi-FI" sz="1200" b="0" u="none" strike="noStrike" dirty="0">
                <a:effectLst/>
                <a:latin typeface="+mn-lt"/>
              </a:rPr>
              <a:t> </a:t>
            </a:r>
            <a:r>
              <a:rPr lang="fi-FI" sz="1200" b="0" u="none" strike="noStrike" dirty="0" err="1">
                <a:effectLst/>
                <a:latin typeface="+mn-lt"/>
              </a:rPr>
              <a:t>Instructors</a:t>
            </a:r>
            <a:r>
              <a:rPr lang="fi-FI" sz="1200" b="0" u="none" strike="noStrike" dirty="0">
                <a:effectLst/>
                <a:latin typeface="+mn-lt"/>
              </a:rPr>
              <a:t> </a:t>
            </a:r>
            <a:r>
              <a:rPr lang="fi-FI" sz="1200" b="0" u="none" strike="noStrike" dirty="0" err="1">
                <a:effectLst/>
                <a:latin typeface="+mn-lt"/>
              </a:rPr>
              <a:t>supervise</a:t>
            </a:r>
            <a:r>
              <a:rPr lang="fi-FI" sz="1200" b="0" u="none" strike="noStrike" dirty="0">
                <a:effectLst/>
                <a:latin typeface="+mn-lt"/>
              </a:rPr>
              <a:t> </a:t>
            </a:r>
            <a:r>
              <a:rPr lang="fi-FI" sz="1200" b="0" u="none" strike="noStrike" dirty="0" err="1">
                <a:effectLst/>
                <a:latin typeface="+mn-lt"/>
              </a:rPr>
              <a:t>compliance</a:t>
            </a:r>
            <a:r>
              <a:rPr lang="fi-FI" sz="1200" b="0" u="none" strike="noStrike" dirty="0">
                <a:effectLst/>
                <a:latin typeface="+mn-lt"/>
              </a:rPr>
              <a:t> </a:t>
            </a:r>
            <a:r>
              <a:rPr lang="fi-FI" sz="1200" b="0" u="none" strike="noStrike" dirty="0" err="1">
                <a:effectLst/>
                <a:latin typeface="+mn-lt"/>
              </a:rPr>
              <a:t>with</a:t>
            </a:r>
            <a:r>
              <a:rPr lang="fi-FI" sz="1200" b="0" u="none" strike="noStrike" dirty="0">
                <a:effectLst/>
                <a:latin typeface="+mn-lt"/>
              </a:rPr>
              <a:t> </a:t>
            </a:r>
            <a:r>
              <a:rPr lang="fi-FI" sz="1200" b="0" u="none" strike="noStrike" dirty="0" err="1">
                <a:effectLst/>
                <a:latin typeface="+mn-lt"/>
              </a:rPr>
              <a:t>the</a:t>
            </a:r>
            <a:r>
              <a:rPr lang="fi-FI" sz="1200" b="0" u="none" strike="noStrike" dirty="0">
                <a:effectLst/>
                <a:latin typeface="+mn-lt"/>
              </a:rPr>
              <a:t> </a:t>
            </a:r>
            <a:r>
              <a:rPr lang="fi-FI" sz="1200" b="0" u="none" strike="noStrike" dirty="0" err="1">
                <a:effectLst/>
                <a:latin typeface="+mn-lt"/>
              </a:rPr>
              <a:t>dormitory's</a:t>
            </a:r>
            <a:r>
              <a:rPr lang="fi-FI" sz="1200" b="0" u="none" strike="noStrike" dirty="0">
                <a:effectLst/>
                <a:latin typeface="+mn-lt"/>
              </a:rPr>
              <a:t> </a:t>
            </a:r>
            <a:r>
              <a:rPr lang="fi-FI" sz="1200" b="0" u="none" strike="noStrike" dirty="0" err="1">
                <a:effectLst/>
                <a:latin typeface="+mn-lt"/>
              </a:rPr>
              <a:t>code</a:t>
            </a:r>
            <a:r>
              <a:rPr lang="fi-FI" sz="1200" b="0" u="none" strike="noStrike" dirty="0">
                <a:effectLst/>
                <a:latin typeface="+mn-lt"/>
              </a:rPr>
              <a:t> of </a:t>
            </a:r>
            <a:r>
              <a:rPr lang="fi-FI" sz="1200" b="0" u="none" strike="noStrike" dirty="0" err="1">
                <a:effectLst/>
                <a:latin typeface="+mn-lt"/>
              </a:rPr>
              <a:t>conduct</a:t>
            </a:r>
            <a:r>
              <a:rPr lang="fi-FI" sz="1200" b="0" u="none" strike="noStrike" dirty="0">
                <a:effectLst/>
                <a:latin typeface="+mn-lt"/>
              </a:rPr>
              <a:t> to </a:t>
            </a:r>
            <a:r>
              <a:rPr lang="fi-FI" sz="1200" b="0" u="none" strike="noStrike" dirty="0" err="1">
                <a:effectLst/>
                <a:latin typeface="+mn-lt"/>
              </a:rPr>
              <a:t>ensure</a:t>
            </a:r>
            <a:r>
              <a:rPr lang="fi-FI" sz="1200" b="0" u="none" strike="noStrike" dirty="0">
                <a:effectLst/>
                <a:latin typeface="+mn-lt"/>
              </a:rPr>
              <a:t> a </a:t>
            </a:r>
            <a:r>
              <a:rPr lang="fi-FI" sz="1200" b="0" u="none" strike="noStrike" dirty="0" err="1">
                <a:effectLst/>
                <a:latin typeface="+mn-lt"/>
              </a:rPr>
              <a:t>safe</a:t>
            </a:r>
            <a:r>
              <a:rPr lang="fi-FI" sz="1200" b="0" u="none" strike="noStrike" dirty="0">
                <a:effectLst/>
                <a:latin typeface="+mn-lt"/>
              </a:rPr>
              <a:t> and </a:t>
            </a:r>
            <a:r>
              <a:rPr lang="fi-FI" sz="1200" b="0" u="none" strike="noStrike" dirty="0" err="1">
                <a:effectLst/>
                <a:latin typeface="+mn-lt"/>
              </a:rPr>
              <a:t>peaceful</a:t>
            </a:r>
            <a:r>
              <a:rPr lang="fi-FI" sz="1200" b="0" u="none" strike="noStrike" dirty="0">
                <a:effectLst/>
                <a:latin typeface="+mn-lt"/>
              </a:rPr>
              <a:t> </a:t>
            </a:r>
            <a:r>
              <a:rPr lang="fi-FI" sz="1200" b="0" u="none" strike="noStrike" dirty="0" err="1">
                <a:effectLst/>
                <a:latin typeface="+mn-lt"/>
              </a:rPr>
              <a:t>living</a:t>
            </a:r>
            <a:r>
              <a:rPr lang="fi-FI" sz="1200" b="0" u="none" strike="noStrike" dirty="0">
                <a:effectLst/>
                <a:latin typeface="+mn-lt"/>
              </a:rPr>
              <a:t> and </a:t>
            </a:r>
            <a:r>
              <a:rPr lang="fi-FI" sz="1200" b="0" u="none" strike="noStrike" dirty="0" err="1">
                <a:effectLst/>
                <a:latin typeface="+mn-lt"/>
              </a:rPr>
              <a:t>working</a:t>
            </a:r>
            <a:r>
              <a:rPr lang="fi-FI" sz="1200" b="0" u="none" strike="noStrike" dirty="0">
                <a:effectLst/>
                <a:latin typeface="+mn-lt"/>
              </a:rPr>
              <a:t> </a:t>
            </a:r>
            <a:r>
              <a:rPr lang="fi-FI" sz="1200" b="0" u="none" strike="noStrike" dirty="0" err="1">
                <a:effectLst/>
                <a:latin typeface="+mn-lt"/>
              </a:rPr>
              <a:t>environment</a:t>
            </a:r>
            <a:r>
              <a:rPr lang="fi-FI" sz="1200" b="0" u="none" strike="noStrike" dirty="0">
                <a:effectLst/>
                <a:latin typeface="+mn-lt"/>
              </a:rPr>
              <a:t> for </a:t>
            </a:r>
            <a:r>
              <a:rPr lang="fi-FI" sz="1200" b="0" u="none" strike="noStrike" dirty="0" err="1">
                <a:effectLst/>
                <a:latin typeface="+mn-lt"/>
              </a:rPr>
              <a:t>everyone</a:t>
            </a:r>
            <a:r>
              <a:rPr lang="fi-FI" sz="1200" b="0" u="none" strike="noStrike" dirty="0">
                <a:effectLst/>
                <a:latin typeface="+mn-lt"/>
              </a:rPr>
              <a:t>.</a:t>
            </a:r>
          </a:p>
          <a:p>
            <a:pPr marL="342900" marR="0" lvl="0" indent="-342900" rtl="0">
              <a:spcBef>
                <a:spcPts val="900"/>
              </a:spcBef>
              <a:spcAft>
                <a:spcPts val="900"/>
              </a:spcAft>
              <a:buFont typeface="Arial" panose="020B0604020202020204" pitchFamily="34" charset="0"/>
              <a:buChar char="•"/>
            </a:pPr>
            <a:r>
              <a:rPr lang="fi-FI" sz="1200" b="1" u="none" strike="noStrike" dirty="0" err="1">
                <a:effectLst/>
                <a:latin typeface="+mn-lt"/>
              </a:rPr>
              <a:t>Presence</a:t>
            </a:r>
            <a:r>
              <a:rPr lang="fi-FI" sz="1200" b="1" u="none" strike="noStrike" dirty="0">
                <a:effectLst/>
                <a:latin typeface="+mn-lt"/>
              </a:rPr>
              <a:t> </a:t>
            </a:r>
            <a:r>
              <a:rPr lang="fi-FI" sz="1200" b="1" u="none" strike="noStrike" dirty="0" err="1">
                <a:effectLst/>
                <a:latin typeface="+mn-lt"/>
              </a:rPr>
              <a:t>during</a:t>
            </a:r>
            <a:r>
              <a:rPr lang="fi-FI" sz="1200" b="1" u="none" strike="noStrike" dirty="0">
                <a:effectLst/>
                <a:latin typeface="+mn-lt"/>
              </a:rPr>
              <a:t> </a:t>
            </a:r>
            <a:r>
              <a:rPr lang="fi-FI" sz="1200" b="1" u="none" strike="noStrike" dirty="0" err="1">
                <a:effectLst/>
                <a:latin typeface="+mn-lt"/>
              </a:rPr>
              <a:t>evenings</a:t>
            </a:r>
            <a:r>
              <a:rPr lang="fi-FI" sz="1200" b="1" u="none" strike="noStrike" dirty="0">
                <a:effectLst/>
                <a:latin typeface="+mn-lt"/>
              </a:rPr>
              <a:t> and </a:t>
            </a:r>
            <a:r>
              <a:rPr lang="fi-FI" sz="1200" b="1" u="none" strike="noStrike" dirty="0" err="1">
                <a:effectLst/>
                <a:latin typeface="+mn-lt"/>
              </a:rPr>
              <a:t>nights</a:t>
            </a:r>
            <a:r>
              <a:rPr lang="fi-FI" sz="1200" b="1" u="none" strike="noStrike" dirty="0">
                <a:effectLst/>
                <a:latin typeface="+mn-lt"/>
              </a:rPr>
              <a:t>:</a:t>
            </a:r>
            <a:r>
              <a:rPr lang="fi-FI" sz="1200" b="0" u="none" strike="noStrike" dirty="0">
                <a:effectLst/>
                <a:latin typeface="+mn-lt"/>
              </a:rPr>
              <a:t> </a:t>
            </a:r>
            <a:r>
              <a:rPr lang="fi-FI" sz="1200" b="0" u="none" strike="noStrike" dirty="0" err="1">
                <a:effectLst/>
                <a:latin typeface="+mn-lt"/>
              </a:rPr>
              <a:t>Instructors</a:t>
            </a:r>
            <a:r>
              <a:rPr lang="fi-FI" sz="1200" b="0" u="none" strike="noStrike" dirty="0">
                <a:effectLst/>
                <a:latin typeface="+mn-lt"/>
              </a:rPr>
              <a:t> </a:t>
            </a:r>
            <a:r>
              <a:rPr lang="fi-FI" sz="1200" b="0" u="none" strike="noStrike" dirty="0" err="1">
                <a:effectLst/>
                <a:latin typeface="+mn-lt"/>
              </a:rPr>
              <a:t>are</a:t>
            </a:r>
            <a:r>
              <a:rPr lang="fi-FI" sz="1200" b="0" u="none" strike="noStrike" dirty="0">
                <a:effectLst/>
                <a:latin typeface="+mn-lt"/>
              </a:rPr>
              <a:t> </a:t>
            </a:r>
            <a:r>
              <a:rPr lang="fi-FI" sz="1200" b="0" u="none" strike="noStrike" dirty="0" err="1">
                <a:effectLst/>
                <a:latin typeface="+mn-lt"/>
              </a:rPr>
              <a:t>present</a:t>
            </a:r>
            <a:r>
              <a:rPr lang="fi-FI" sz="1200" b="0" u="none" strike="noStrike" dirty="0">
                <a:effectLst/>
                <a:latin typeface="+mn-lt"/>
              </a:rPr>
              <a:t> at </a:t>
            </a:r>
            <a:r>
              <a:rPr lang="fi-FI" sz="1200" b="0" u="none" strike="noStrike" dirty="0" err="1">
                <a:effectLst/>
                <a:latin typeface="+mn-lt"/>
              </a:rPr>
              <a:t>the</a:t>
            </a:r>
            <a:r>
              <a:rPr lang="fi-FI" sz="1200" b="0" u="none" strike="noStrike" dirty="0">
                <a:effectLst/>
                <a:latin typeface="+mn-lt"/>
              </a:rPr>
              <a:t> </a:t>
            </a:r>
            <a:r>
              <a:rPr lang="fi-FI" sz="1200" b="0" u="none" strike="noStrike" dirty="0" err="1">
                <a:effectLst/>
                <a:latin typeface="+mn-lt"/>
              </a:rPr>
              <a:t>dormitory</a:t>
            </a:r>
            <a:r>
              <a:rPr lang="fi-FI" sz="1200" b="0" u="none" strike="noStrike" dirty="0">
                <a:effectLst/>
                <a:latin typeface="+mn-lt"/>
              </a:rPr>
              <a:t> </a:t>
            </a:r>
            <a:r>
              <a:rPr lang="fi-FI" sz="1200" b="0" u="none" strike="noStrike" dirty="0" err="1">
                <a:effectLst/>
                <a:latin typeface="+mn-lt"/>
              </a:rPr>
              <a:t>when</a:t>
            </a:r>
            <a:r>
              <a:rPr lang="fi-FI" sz="1200" b="0" u="none" strike="noStrike" dirty="0">
                <a:effectLst/>
                <a:latin typeface="+mn-lt"/>
              </a:rPr>
              <a:t> </a:t>
            </a:r>
            <a:r>
              <a:rPr lang="fi-FI" sz="1200" b="0" u="none" strike="noStrike" dirty="0" err="1">
                <a:effectLst/>
                <a:latin typeface="+mn-lt"/>
              </a:rPr>
              <a:t>students</a:t>
            </a:r>
            <a:r>
              <a:rPr lang="fi-FI" sz="1200" b="0" u="none" strike="noStrike" dirty="0">
                <a:effectLst/>
                <a:latin typeface="+mn-lt"/>
              </a:rPr>
              <a:t> </a:t>
            </a:r>
            <a:r>
              <a:rPr lang="fi-FI" sz="1200" b="0" u="none" strike="noStrike" dirty="0" err="1">
                <a:effectLst/>
                <a:latin typeface="+mn-lt"/>
              </a:rPr>
              <a:t>are</a:t>
            </a:r>
            <a:r>
              <a:rPr lang="fi-FI" sz="1200" b="0" u="none" strike="noStrike" dirty="0">
                <a:effectLst/>
                <a:latin typeface="+mn-lt"/>
              </a:rPr>
              <a:t> </a:t>
            </a:r>
            <a:r>
              <a:rPr lang="fi-FI" sz="1200" b="0" u="none" strike="noStrike" dirty="0" err="1">
                <a:effectLst/>
                <a:latin typeface="+mn-lt"/>
              </a:rPr>
              <a:t>there</a:t>
            </a:r>
            <a:r>
              <a:rPr lang="fi-FI" sz="1200" b="0" u="none" strike="noStrike" dirty="0">
                <a:effectLst/>
                <a:latin typeface="+mn-lt"/>
              </a:rPr>
              <a:t> (</a:t>
            </a:r>
            <a:r>
              <a:rPr lang="fi-FI" sz="1200" b="0" u="none" strike="noStrike" dirty="0" err="1">
                <a:effectLst/>
                <a:latin typeface="+mn-lt"/>
              </a:rPr>
              <a:t>usually</a:t>
            </a:r>
            <a:r>
              <a:rPr lang="fi-FI" sz="1200" b="0" u="none" strike="noStrike" dirty="0">
                <a:effectLst/>
                <a:latin typeface="+mn-lt"/>
              </a:rPr>
              <a:t> </a:t>
            </a:r>
            <a:r>
              <a:rPr lang="fi-FI" sz="1200" b="0" u="none" strike="noStrike" dirty="0" err="1">
                <a:effectLst/>
                <a:latin typeface="+mn-lt"/>
              </a:rPr>
              <a:t>during</a:t>
            </a:r>
            <a:r>
              <a:rPr lang="fi-FI" sz="1200" b="0" u="none" strike="noStrike" dirty="0">
                <a:effectLst/>
                <a:latin typeface="+mn-lt"/>
              </a:rPr>
              <a:t> </a:t>
            </a:r>
            <a:r>
              <a:rPr lang="fi-FI" sz="1200" b="0" u="none" strike="noStrike" dirty="0" err="1">
                <a:effectLst/>
                <a:latin typeface="+mn-lt"/>
              </a:rPr>
              <a:t>the</a:t>
            </a:r>
            <a:r>
              <a:rPr lang="fi-FI" sz="1200" b="0" u="none" strike="noStrike" dirty="0">
                <a:effectLst/>
                <a:latin typeface="+mn-lt"/>
              </a:rPr>
              <a:t> </a:t>
            </a:r>
            <a:r>
              <a:rPr lang="fi-FI" sz="1200" b="0" u="none" strike="noStrike" dirty="0" err="1">
                <a:effectLst/>
                <a:latin typeface="+mn-lt"/>
              </a:rPr>
              <a:t>evening</a:t>
            </a:r>
            <a:r>
              <a:rPr lang="fi-FI" sz="1200" b="0" u="none" strike="noStrike" dirty="0">
                <a:effectLst/>
                <a:latin typeface="+mn-lt"/>
              </a:rPr>
              <a:t> and </a:t>
            </a:r>
            <a:r>
              <a:rPr lang="fi-FI" sz="1200" b="0" u="none" strike="noStrike" dirty="0" err="1">
                <a:effectLst/>
                <a:latin typeface="+mn-lt"/>
              </a:rPr>
              <a:t>night</a:t>
            </a:r>
            <a:r>
              <a:rPr lang="fi-FI" sz="1200" b="0" u="none" strike="noStrike" dirty="0">
                <a:effectLst/>
                <a:latin typeface="+mn-lt"/>
              </a:rPr>
              <a:t>), </a:t>
            </a:r>
            <a:r>
              <a:rPr lang="fi-FI" sz="1200" b="0" u="none" strike="noStrike" dirty="0" err="1">
                <a:effectLst/>
                <a:latin typeface="+mn-lt"/>
              </a:rPr>
              <a:t>meaning</a:t>
            </a:r>
            <a:r>
              <a:rPr lang="fi-FI" sz="1200" b="0" u="none" strike="noStrike" dirty="0">
                <a:effectLst/>
                <a:latin typeface="+mn-lt"/>
              </a:rPr>
              <a:t> help is </a:t>
            </a:r>
            <a:r>
              <a:rPr lang="fi-FI" sz="1200" b="0" u="none" strike="noStrike" dirty="0" err="1">
                <a:effectLst/>
                <a:latin typeface="+mn-lt"/>
              </a:rPr>
              <a:t>always</a:t>
            </a:r>
            <a:r>
              <a:rPr lang="fi-FI" sz="1200" b="0" u="none" strike="noStrike" dirty="0">
                <a:effectLst/>
                <a:latin typeface="+mn-lt"/>
              </a:rPr>
              <a:t> </a:t>
            </a:r>
            <a:r>
              <a:rPr lang="fi-FI" sz="1200" b="0" u="none" strike="noStrike" dirty="0" err="1">
                <a:effectLst/>
                <a:latin typeface="+mn-lt"/>
              </a:rPr>
              <a:t>available</a:t>
            </a:r>
            <a:r>
              <a:rPr lang="fi-FI" sz="1200" b="0" u="none" strike="noStrike" dirty="0">
                <a:effectLst/>
                <a:latin typeface="+mn-lt"/>
              </a:rPr>
              <a:t> </a:t>
            </a:r>
            <a:r>
              <a:rPr lang="fi-FI" sz="1200" b="0" u="none" strike="noStrike" dirty="0" err="1">
                <a:effectLst/>
                <a:latin typeface="+mn-lt"/>
              </a:rPr>
              <a:t>when</a:t>
            </a:r>
            <a:r>
              <a:rPr lang="fi-FI" sz="1200" b="0" u="none" strike="noStrike" dirty="0">
                <a:effectLst/>
                <a:latin typeface="+mn-lt"/>
              </a:rPr>
              <a:t> </a:t>
            </a:r>
            <a:r>
              <a:rPr lang="fi-FI" sz="1200" b="0" u="none" strike="noStrike" dirty="0" err="1">
                <a:effectLst/>
                <a:latin typeface="+mn-lt"/>
              </a:rPr>
              <a:t>needed</a:t>
            </a:r>
            <a:r>
              <a:rPr lang="fi-FI" sz="1200" b="0" u="none" strike="noStrike" dirty="0">
                <a:effectLst/>
                <a:latin typeface="+mn-lt"/>
              </a:rPr>
              <a:t>.</a:t>
            </a:r>
          </a:p>
          <a:p>
            <a:pPr marL="0" marR="0" rtl="0">
              <a:buNone/>
            </a:pPr>
            <a:br>
              <a:rPr lang="fi-FI" sz="1200" b="0" u="none" strike="noStrike" dirty="0">
                <a:effectLst/>
                <a:latin typeface="+mn-lt"/>
              </a:rPr>
            </a:br>
            <a:endParaRPr lang="fi-FI" sz="1200" b="0" u="none" strike="noStrike" dirty="0">
              <a:effectLst/>
              <a:latin typeface="+mn-lt"/>
            </a:endParaRPr>
          </a:p>
          <a:p>
            <a:pPr marL="0" marR="0" rtl="0">
              <a:spcBef>
                <a:spcPts val="1800"/>
              </a:spcBef>
              <a:spcAft>
                <a:spcPts val="900"/>
              </a:spcAft>
              <a:buNone/>
            </a:pPr>
            <a:endParaRPr lang="fi-FI" sz="1800" b="1" u="none" strike="noStrike" dirty="0" err="1">
              <a:effectLst/>
              <a:latin typeface="+mn-lt"/>
            </a:endParaRPr>
          </a:p>
        </p:txBody>
      </p:sp>
    </p:spTree>
    <p:extLst>
      <p:ext uri="{BB962C8B-B14F-4D97-AF65-F5344CB8AC3E}">
        <p14:creationId xmlns:p14="http://schemas.microsoft.com/office/powerpoint/2010/main" val="16243637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9D091159-8774-9EF0-A8EA-085D68E7CDEF}"/>
              </a:ext>
            </a:extLst>
          </p:cNvPr>
          <p:cNvSpPr>
            <a:spLocks noGrp="1"/>
          </p:cNvSpPr>
          <p:nvPr>
            <p:ph type="title"/>
          </p:nvPr>
        </p:nvSpPr>
        <p:spPr>
          <a:xfrm>
            <a:off x="839788" y="457200"/>
            <a:ext cx="3932237" cy="896112"/>
          </a:xfrm>
        </p:spPr>
        <p:txBody>
          <a:bodyPr>
            <a:normAutofit/>
          </a:bodyPr>
          <a:lstStyle/>
          <a:p>
            <a:r>
              <a:rPr lang="en-US" sz="4800" dirty="0" err="1"/>
              <a:t>Atsa</a:t>
            </a:r>
            <a:endParaRPr lang="en-US" sz="4800" dirty="0"/>
          </a:p>
        </p:txBody>
      </p:sp>
      <p:pic>
        <p:nvPicPr>
          <p:cNvPr id="4" name="Kuva 3">
            <a:extLst>
              <a:ext uri="{FF2B5EF4-FFF2-40B4-BE49-F238E27FC236}">
                <a16:creationId xmlns:a16="http://schemas.microsoft.com/office/drawing/2014/main" id="{21A8C4B2-5FA8-F770-2948-8CF1D3795704}"/>
              </a:ext>
            </a:extLst>
          </p:cNvPr>
          <p:cNvPicPr>
            <a:picLocks noChangeAspect="1"/>
          </p:cNvPicPr>
          <p:nvPr/>
        </p:nvPicPr>
        <p:blipFill rotWithShape="1">
          <a:blip r:embed="rId2"/>
          <a:srcRect l="6171" r="9611" b="1"/>
          <a:stretch/>
        </p:blipFill>
        <p:spPr>
          <a:xfrm>
            <a:off x="7419974" y="992187"/>
            <a:ext cx="3932237" cy="4873625"/>
          </a:xfrm>
          <a:prstGeom prst="rect">
            <a:avLst/>
          </a:prstGeom>
          <a:noFill/>
        </p:spPr>
      </p:pic>
      <p:sp>
        <p:nvSpPr>
          <p:cNvPr id="2" name="Rectangle 1">
            <a:extLst>
              <a:ext uri="{FF2B5EF4-FFF2-40B4-BE49-F238E27FC236}">
                <a16:creationId xmlns:a16="http://schemas.microsoft.com/office/drawing/2014/main" id="{16197E0B-CD88-B24D-201B-AD90E158DD0D}"/>
              </a:ext>
            </a:extLst>
          </p:cNvPr>
          <p:cNvSpPr>
            <a:spLocks noChangeArrowheads="1"/>
          </p:cNvSpPr>
          <p:nvPr/>
        </p:nvSpPr>
        <p:spPr bwMode="auto">
          <a:xfrm>
            <a:off x="457200" y="1645920"/>
            <a:ext cx="6962774" cy="4223068"/>
          </a:xfrm>
          <a:prstGeom prst="rect">
            <a:avLst/>
          </a:prstGeom>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rtlCol="0" anchorCtr="0" compatLnSpc="1">
            <a:prstTxWarp prst="textNoShape">
              <a:avLst/>
            </a:prstTxWarp>
            <a:normAutofit fontScale="40000" lnSpcReduction="20000"/>
          </a:bodyPr>
          <a:lstStyle/>
          <a:p>
            <a:pPr marR="0" fontAlgn="base">
              <a:lnSpc>
                <a:spcPct val="90000"/>
              </a:lnSpc>
              <a:spcBef>
                <a:spcPts val="1000"/>
              </a:spcBef>
              <a:spcAft>
                <a:spcPct val="0"/>
              </a:spcAft>
              <a:buClrTx/>
              <a:buSzTx/>
              <a:tabLst/>
            </a:pPr>
            <a:endParaRPr kumimoji="0" lang="fi-FI" altLang="fi-FI" sz="1200" b="0" i="0" u="none" strike="noStrike" kern="1200" cap="none" normalizeH="0" baseline="0" dirty="0">
              <a:ln>
                <a:noFill/>
              </a:ln>
              <a:effectLst/>
              <a:latin typeface="+mn-lt"/>
              <a:ea typeface="+mn-ea"/>
              <a:cs typeface="+mn-cs"/>
            </a:endParaRPr>
          </a:p>
          <a:p>
            <a:pPr marR="0" fontAlgn="base">
              <a:lnSpc>
                <a:spcPct val="90000"/>
              </a:lnSpc>
              <a:spcBef>
                <a:spcPts val="1000"/>
              </a:spcBef>
              <a:spcAft>
                <a:spcPct val="0"/>
              </a:spcAft>
              <a:buClrTx/>
              <a:buSzTx/>
              <a:tabLst/>
            </a:pPr>
            <a:endParaRPr lang="fi-FI" altLang="fi-FI" sz="1200" kern="1200" dirty="0">
              <a:latin typeface="+mn-lt"/>
              <a:ea typeface="+mn-ea"/>
              <a:cs typeface="+mn-cs"/>
            </a:endParaRPr>
          </a:p>
          <a:p>
            <a:pPr marR="0" fontAlgn="base">
              <a:lnSpc>
                <a:spcPct val="90000"/>
              </a:lnSpc>
              <a:spcBef>
                <a:spcPts val="1000"/>
              </a:spcBef>
              <a:spcAft>
                <a:spcPct val="0"/>
              </a:spcAft>
              <a:buClrTx/>
              <a:buSzTx/>
              <a:tabLst/>
            </a:pPr>
            <a:endParaRPr kumimoji="0" lang="fi-FI" altLang="fi-FI" sz="1200" b="0" i="0" u="none" strike="noStrike" kern="1200" cap="none" normalizeH="0" baseline="0" dirty="0">
              <a:ln>
                <a:noFill/>
              </a:ln>
              <a:effectLst/>
              <a:latin typeface="+mn-lt"/>
              <a:ea typeface="+mn-ea"/>
              <a:cs typeface="+mn-cs"/>
            </a:endParaRPr>
          </a:p>
          <a:p>
            <a:pPr marR="0" fontAlgn="base">
              <a:lnSpc>
                <a:spcPct val="90000"/>
              </a:lnSpc>
              <a:spcBef>
                <a:spcPts val="1000"/>
              </a:spcBef>
              <a:spcAft>
                <a:spcPct val="0"/>
              </a:spcAft>
              <a:buClrTx/>
              <a:buSzTx/>
              <a:tabLst/>
            </a:pP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Student</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support</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apartment</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ATSA, Kokkola ATSA is a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subsidized</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housing</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unit</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for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young</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people</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p>
          <a:p>
            <a:pPr marR="0" fontAlgn="base">
              <a:lnSpc>
                <a:spcPct val="90000"/>
              </a:lnSpc>
              <a:spcBef>
                <a:spcPts val="1000"/>
              </a:spcBef>
              <a:spcAft>
                <a:spcPct val="0"/>
              </a:spcAft>
              <a:buClrTx/>
              <a:buSzTx/>
              <a:tabLst/>
            </a:pP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located</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in Kokkola on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Närvilänkatu</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in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the</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dormitory</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of Keski-</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Ostrobothnia</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Vocational</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College. </a:t>
            </a:r>
          </a:p>
          <a:p>
            <a:pPr marR="0" fontAlgn="base">
              <a:lnSpc>
                <a:spcPct val="90000"/>
              </a:lnSpc>
              <a:spcBef>
                <a:spcPts val="1000"/>
              </a:spcBef>
              <a:spcAft>
                <a:spcPct val="0"/>
              </a:spcAft>
              <a:buClrTx/>
              <a:buSzTx/>
              <a:tabLst/>
            </a:pP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ATSA is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intended</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for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young</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people</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who</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need</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among</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other</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things</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support</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and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guidance</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in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going</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to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school</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a:t>
            </a:r>
          </a:p>
          <a:p>
            <a:pPr marR="0" fontAlgn="base">
              <a:lnSpc>
                <a:spcPct val="90000"/>
              </a:lnSpc>
              <a:spcBef>
                <a:spcPts val="1000"/>
              </a:spcBef>
              <a:spcAft>
                <a:spcPct val="0"/>
              </a:spcAft>
              <a:buClrTx/>
              <a:buSzTx/>
              <a:tabLst/>
            </a:pP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managing</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everyday</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life,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maintaining</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circadian</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rhythm</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practicing</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social</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skills</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and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spending</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free</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time</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p>
          <a:p>
            <a:pPr marR="0" fontAlgn="base">
              <a:lnSpc>
                <a:spcPct val="90000"/>
              </a:lnSpc>
              <a:spcBef>
                <a:spcPts val="1000"/>
              </a:spcBef>
              <a:spcAft>
                <a:spcPct val="0"/>
              </a:spcAft>
              <a:buClrTx/>
              <a:buSzTx/>
              <a:tabLst/>
            </a:pP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The</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unit</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has</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8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rehabilitation</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places</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and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the</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unit</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is open on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school</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days</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There</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are</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two</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instructors</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and</a:t>
            </a:r>
          </a:p>
          <a:p>
            <a:pPr marR="0" fontAlgn="base">
              <a:lnSpc>
                <a:spcPct val="90000"/>
              </a:lnSpc>
              <a:spcBef>
                <a:spcPts val="1000"/>
              </a:spcBef>
              <a:spcAft>
                <a:spcPct val="0"/>
              </a:spcAft>
              <a:buClrTx/>
              <a:buSzTx/>
              <a:tabLst/>
            </a:pP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they</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are</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there</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from</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Monday</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to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Thursday</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between</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7:30 and 20:30 and on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Fridays</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a:t>
            </a:r>
            <a:r>
              <a:rPr kumimoji="0" lang="fi-FI" altLang="fi-FI" sz="5100" b="0" i="0" u="none" strike="noStrike" kern="1200" cap="none" normalizeH="0" baseline="0" dirty="0" err="1">
                <a:ln>
                  <a:noFill/>
                </a:ln>
                <a:effectLst/>
                <a:latin typeface="Calibri" panose="020F0502020204030204" pitchFamily="34" charset="0"/>
                <a:ea typeface="Calibri" panose="020F0502020204030204" pitchFamily="34" charset="0"/>
                <a:cs typeface="Calibri" panose="020F0502020204030204" pitchFamily="34" charset="0"/>
              </a:rPr>
              <a:t>between</a:t>
            </a:r>
            <a:r>
              <a:rPr kumimoji="0" lang="fi-FI" altLang="fi-FI" sz="5100" b="0" i="0" u="none" strike="noStrike" kern="1200" cap="none" normalizeH="0" baseline="0" dirty="0">
                <a:ln>
                  <a:noFill/>
                </a:ln>
                <a:effectLst/>
                <a:latin typeface="Calibri" panose="020F0502020204030204" pitchFamily="34" charset="0"/>
                <a:ea typeface="Calibri" panose="020F0502020204030204" pitchFamily="34" charset="0"/>
                <a:cs typeface="Calibri" panose="020F0502020204030204" pitchFamily="34" charset="0"/>
              </a:rPr>
              <a:t> 7:30 and 16:30. </a:t>
            </a:r>
          </a:p>
        </p:txBody>
      </p:sp>
    </p:spTree>
    <p:extLst>
      <p:ext uri="{BB962C8B-B14F-4D97-AF65-F5344CB8AC3E}">
        <p14:creationId xmlns:p14="http://schemas.microsoft.com/office/powerpoint/2010/main" val="40100023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7DE384A-6A66-1BE9-07B2-4A0E02573F6A}"/>
              </a:ext>
            </a:extLst>
          </p:cNvPr>
          <p:cNvSpPr>
            <a:spLocks noGrp="1"/>
          </p:cNvSpPr>
          <p:nvPr>
            <p:ph type="title"/>
          </p:nvPr>
        </p:nvSpPr>
        <p:spPr>
          <a:xfrm>
            <a:off x="210312" y="365125"/>
            <a:ext cx="11143488" cy="1325563"/>
          </a:xfrm>
        </p:spPr>
        <p:txBody>
          <a:bodyPr>
            <a:normAutofit fontScale="90000"/>
          </a:bodyPr>
          <a:lstStyle/>
          <a:p>
            <a:r>
              <a:rPr lang="fi-FI" dirty="0" err="1"/>
              <a:t>Together</a:t>
            </a:r>
            <a:r>
              <a:rPr lang="fi-FI" dirty="0"/>
              <a:t> </a:t>
            </a:r>
            <a:r>
              <a:rPr lang="fi-FI" dirty="0" err="1"/>
              <a:t>we</a:t>
            </a:r>
            <a:r>
              <a:rPr lang="fi-FI" dirty="0"/>
              <a:t> </a:t>
            </a:r>
            <a:r>
              <a:rPr lang="fi-FI" dirty="0" err="1"/>
              <a:t>get</a:t>
            </a:r>
            <a:r>
              <a:rPr lang="fi-FI" dirty="0"/>
              <a:t> </a:t>
            </a:r>
            <a:r>
              <a:rPr lang="fi-FI" dirty="0" err="1"/>
              <a:t>strent</a:t>
            </a:r>
            <a:r>
              <a:rPr lang="fi-FI" dirty="0"/>
              <a:t> </a:t>
            </a:r>
            <a:r>
              <a:rPr lang="fi-FI" dirty="0" err="1"/>
              <a:t>place</a:t>
            </a:r>
            <a:r>
              <a:rPr lang="fi-FI" dirty="0"/>
              <a:t> </a:t>
            </a:r>
            <a:r>
              <a:rPr lang="fi-FI" dirty="0" err="1"/>
              <a:t>where</a:t>
            </a:r>
            <a:r>
              <a:rPr lang="fi-FI" dirty="0"/>
              <a:t> </a:t>
            </a:r>
            <a:r>
              <a:rPr lang="fi-FI" dirty="0" err="1"/>
              <a:t>you</a:t>
            </a:r>
            <a:r>
              <a:rPr lang="fi-FI" dirty="0"/>
              <a:t> </a:t>
            </a:r>
            <a:r>
              <a:rPr lang="fi-FI" dirty="0" err="1"/>
              <a:t>can</a:t>
            </a:r>
            <a:r>
              <a:rPr lang="fi-FI" dirty="0"/>
              <a:t> </a:t>
            </a:r>
            <a:r>
              <a:rPr lang="fi-FI" dirty="0" err="1"/>
              <a:t>study</a:t>
            </a:r>
            <a:r>
              <a:rPr lang="fi-FI" dirty="0"/>
              <a:t> </a:t>
            </a:r>
            <a:r>
              <a:rPr lang="fi-FI" dirty="0" err="1"/>
              <a:t>when</a:t>
            </a:r>
            <a:r>
              <a:rPr lang="fi-FI" dirty="0"/>
              <a:t> </a:t>
            </a:r>
            <a:r>
              <a:rPr lang="fi-FI" dirty="0" err="1"/>
              <a:t>studies</a:t>
            </a:r>
            <a:r>
              <a:rPr lang="fi-FI" dirty="0"/>
              <a:t> </a:t>
            </a:r>
            <a:r>
              <a:rPr lang="fi-FI" dirty="0" err="1"/>
              <a:t>are</a:t>
            </a:r>
            <a:r>
              <a:rPr lang="fi-FI" dirty="0"/>
              <a:t> at </a:t>
            </a:r>
            <a:r>
              <a:rPr lang="fi-FI" dirty="0" err="1"/>
              <a:t>risk</a:t>
            </a:r>
            <a:r>
              <a:rPr lang="fi-FI" dirty="0"/>
              <a:t> of </a:t>
            </a:r>
            <a:r>
              <a:rPr lang="fi-FI" dirty="0" err="1"/>
              <a:t>being</a:t>
            </a:r>
            <a:r>
              <a:rPr lang="fi-FI" dirty="0"/>
              <a:t> </a:t>
            </a:r>
            <a:r>
              <a:rPr lang="fi-FI" dirty="0" err="1"/>
              <a:t>interrupted</a:t>
            </a:r>
            <a:r>
              <a:rPr lang="fi-FI" dirty="0"/>
              <a:t>"</a:t>
            </a:r>
          </a:p>
        </p:txBody>
      </p:sp>
      <p:pic>
        <p:nvPicPr>
          <p:cNvPr id="5" name="Sisällön paikkamerkki 4" descr="Kuva, joka sisältää kohteen piha-, vaate, taivas, jalkineet&#10;&#10;Kuvaus luotu automaattisesti">
            <a:extLst>
              <a:ext uri="{FF2B5EF4-FFF2-40B4-BE49-F238E27FC236}">
                <a16:creationId xmlns:a16="http://schemas.microsoft.com/office/drawing/2014/main" id="{4ED02DA1-068C-7601-FA2F-89F2294C068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00922" y="1690688"/>
            <a:ext cx="3390155" cy="4520207"/>
          </a:xfrm>
        </p:spPr>
      </p:pic>
      <p:pic>
        <p:nvPicPr>
          <p:cNvPr id="7" name="Kuva 6">
            <a:extLst>
              <a:ext uri="{FF2B5EF4-FFF2-40B4-BE49-F238E27FC236}">
                <a16:creationId xmlns:a16="http://schemas.microsoft.com/office/drawing/2014/main" id="{5791DC31-CE31-C498-FF02-34CDCE0C3A1E}"/>
              </a:ext>
            </a:extLst>
          </p:cNvPr>
          <p:cNvPicPr>
            <a:picLocks noChangeAspect="1"/>
          </p:cNvPicPr>
          <p:nvPr/>
        </p:nvPicPr>
        <p:blipFill>
          <a:blip r:embed="rId3"/>
          <a:stretch>
            <a:fillRect/>
          </a:stretch>
        </p:blipFill>
        <p:spPr>
          <a:xfrm>
            <a:off x="0" y="1567539"/>
            <a:ext cx="3981655" cy="4597636"/>
          </a:xfrm>
          <a:prstGeom prst="rect">
            <a:avLst/>
          </a:prstGeom>
        </p:spPr>
      </p:pic>
      <p:pic>
        <p:nvPicPr>
          <p:cNvPr id="9" name="Kuva 8">
            <a:extLst>
              <a:ext uri="{FF2B5EF4-FFF2-40B4-BE49-F238E27FC236}">
                <a16:creationId xmlns:a16="http://schemas.microsoft.com/office/drawing/2014/main" id="{319AA602-A2EE-4E51-80AB-46214338BBFA}"/>
              </a:ext>
            </a:extLst>
          </p:cNvPr>
          <p:cNvPicPr>
            <a:picLocks noChangeAspect="1"/>
          </p:cNvPicPr>
          <p:nvPr/>
        </p:nvPicPr>
        <p:blipFill>
          <a:blip r:embed="rId4"/>
          <a:stretch>
            <a:fillRect/>
          </a:stretch>
        </p:blipFill>
        <p:spPr>
          <a:xfrm>
            <a:off x="8336996" y="1690689"/>
            <a:ext cx="2887542" cy="4474486"/>
          </a:xfrm>
          <a:prstGeom prst="rect">
            <a:avLst/>
          </a:prstGeom>
        </p:spPr>
      </p:pic>
    </p:spTree>
    <p:extLst>
      <p:ext uri="{BB962C8B-B14F-4D97-AF65-F5344CB8AC3E}">
        <p14:creationId xmlns:p14="http://schemas.microsoft.com/office/powerpoint/2010/main" val="38029085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iruutu 2">
            <a:extLst>
              <a:ext uri="{FF2B5EF4-FFF2-40B4-BE49-F238E27FC236}">
                <a16:creationId xmlns:a16="http://schemas.microsoft.com/office/drawing/2014/main" id="{6D781A17-C6DC-E352-FDD9-DC7B3C9C7EBC}"/>
              </a:ext>
            </a:extLst>
          </p:cNvPr>
          <p:cNvSpPr txBox="1"/>
          <p:nvPr/>
        </p:nvSpPr>
        <p:spPr>
          <a:xfrm>
            <a:off x="237744" y="877824"/>
            <a:ext cx="10945368" cy="4801314"/>
          </a:xfrm>
          <a:prstGeom prst="rect">
            <a:avLst/>
          </a:prstGeom>
          <a:noFill/>
        </p:spPr>
        <p:txBody>
          <a:bodyPr wrap="square">
            <a:spAutoFit/>
          </a:bodyPr>
          <a:lstStyle/>
          <a:p>
            <a:pPr>
              <a:buNone/>
            </a:pPr>
            <a:r>
              <a:rPr lang="fi-FI" dirty="0"/>
              <a:t>Kpedu, </a:t>
            </a:r>
            <a:r>
              <a:rPr lang="fi-FI" dirty="0" err="1"/>
              <a:t>resource</a:t>
            </a:r>
            <a:r>
              <a:rPr lang="fi-FI" dirty="0"/>
              <a:t> </a:t>
            </a:r>
            <a:r>
              <a:rPr lang="fi-FI" dirty="0" err="1"/>
              <a:t>coaching</a:t>
            </a:r>
            <a:r>
              <a:rPr lang="fi-FI" dirty="0"/>
              <a:t> </a:t>
            </a:r>
            <a:r>
              <a:rPr lang="fi-FI" dirty="0" err="1"/>
              <a:t>provides</a:t>
            </a:r>
            <a:r>
              <a:rPr lang="fi-FI" dirty="0"/>
              <a:t> </a:t>
            </a:r>
            <a:r>
              <a:rPr lang="fi-FI" dirty="0" err="1"/>
              <a:t>students</a:t>
            </a:r>
            <a:r>
              <a:rPr lang="fi-FI" dirty="0"/>
              <a:t> in </a:t>
            </a:r>
            <a:r>
              <a:rPr lang="fi-FI" dirty="0" err="1"/>
              <a:t>need</a:t>
            </a:r>
            <a:r>
              <a:rPr lang="fi-FI" dirty="0"/>
              <a:t> of </a:t>
            </a:r>
            <a:r>
              <a:rPr lang="fi-FI" dirty="0" err="1"/>
              <a:t>special</a:t>
            </a:r>
            <a:r>
              <a:rPr lang="fi-FI" dirty="0"/>
              <a:t> </a:t>
            </a:r>
            <a:r>
              <a:rPr lang="fi-FI" dirty="0" err="1"/>
              <a:t>support</a:t>
            </a:r>
            <a:r>
              <a:rPr lang="fi-FI" dirty="0"/>
              <a:t> </a:t>
            </a:r>
            <a:r>
              <a:rPr lang="fi-FI" dirty="0" err="1"/>
              <a:t>with</a:t>
            </a:r>
            <a:r>
              <a:rPr lang="fi-FI" dirty="0"/>
              <a:t> a </a:t>
            </a:r>
            <a:r>
              <a:rPr lang="fi-FI" dirty="0" err="1"/>
              <a:t>calm</a:t>
            </a:r>
            <a:r>
              <a:rPr lang="fi-FI" dirty="0"/>
              <a:t> </a:t>
            </a:r>
            <a:r>
              <a:rPr lang="fi-FI" dirty="0" err="1"/>
              <a:t>learning</a:t>
            </a:r>
            <a:r>
              <a:rPr lang="fi-FI" dirty="0"/>
              <a:t> </a:t>
            </a:r>
            <a:r>
              <a:rPr lang="fi-FI" dirty="0" err="1"/>
              <a:t>environment</a:t>
            </a:r>
            <a:r>
              <a:rPr lang="fi-FI" dirty="0"/>
              <a:t> </a:t>
            </a:r>
            <a:r>
              <a:rPr lang="fi-FI" dirty="0" err="1"/>
              <a:t>where</a:t>
            </a:r>
            <a:r>
              <a:rPr lang="fi-FI" dirty="0"/>
              <a:t> </a:t>
            </a:r>
            <a:r>
              <a:rPr lang="fi-FI" dirty="0" err="1"/>
              <a:t>they</a:t>
            </a:r>
            <a:r>
              <a:rPr lang="fi-FI" dirty="0"/>
              <a:t> </a:t>
            </a:r>
            <a:r>
              <a:rPr lang="fi-FI" dirty="0" err="1"/>
              <a:t>can</a:t>
            </a:r>
            <a:r>
              <a:rPr lang="fi-FI" dirty="0"/>
              <a:t> </a:t>
            </a:r>
            <a:r>
              <a:rPr lang="fi-FI" dirty="0" err="1"/>
              <a:t>practise</a:t>
            </a:r>
            <a:r>
              <a:rPr lang="fi-FI" dirty="0"/>
              <a:t> life management </a:t>
            </a:r>
            <a:r>
              <a:rPr lang="fi-FI" dirty="0" err="1"/>
              <a:t>skills</a:t>
            </a:r>
            <a:r>
              <a:rPr lang="fi-FI" dirty="0"/>
              <a:t> and </a:t>
            </a:r>
            <a:r>
              <a:rPr lang="fi-FI" dirty="0" err="1"/>
              <a:t>work</a:t>
            </a:r>
            <a:r>
              <a:rPr lang="fi-FI" dirty="0"/>
              <a:t> on </a:t>
            </a:r>
            <a:r>
              <a:rPr lang="fi-FI" dirty="0" err="1"/>
              <a:t>their</a:t>
            </a:r>
            <a:r>
              <a:rPr lang="fi-FI" dirty="0"/>
              <a:t> </a:t>
            </a:r>
            <a:r>
              <a:rPr lang="fi-FI" dirty="0" err="1"/>
              <a:t>studies</a:t>
            </a:r>
            <a:r>
              <a:rPr lang="fi-FI" dirty="0"/>
              <a:t>. </a:t>
            </a:r>
            <a:r>
              <a:rPr lang="fi-FI" dirty="0" err="1"/>
              <a:t>The</a:t>
            </a:r>
            <a:r>
              <a:rPr lang="fi-FI" dirty="0"/>
              <a:t> Resource Learning Environment </a:t>
            </a:r>
            <a:r>
              <a:rPr lang="fi-FI" dirty="0" err="1"/>
              <a:t>has</a:t>
            </a:r>
            <a:r>
              <a:rPr lang="fi-FI" dirty="0"/>
              <a:t> </a:t>
            </a:r>
            <a:r>
              <a:rPr lang="fi-FI" dirty="0" err="1"/>
              <a:t>been</a:t>
            </a:r>
            <a:r>
              <a:rPr lang="fi-FI" dirty="0"/>
              <a:t> operating at Kpedu </a:t>
            </a:r>
            <a:r>
              <a:rPr lang="fi-FI" dirty="0" err="1"/>
              <a:t>since</a:t>
            </a:r>
            <a:r>
              <a:rPr lang="fi-FI" dirty="0"/>
              <a:t> 2022.</a:t>
            </a:r>
          </a:p>
          <a:p>
            <a:pPr>
              <a:buNone/>
            </a:pPr>
            <a:r>
              <a:rPr lang="fi-FI" dirty="0"/>
              <a:t>“In </a:t>
            </a:r>
            <a:r>
              <a:rPr lang="fi-FI" dirty="0" err="1"/>
              <a:t>the</a:t>
            </a:r>
            <a:r>
              <a:rPr lang="fi-FI" dirty="0"/>
              <a:t> home-</a:t>
            </a:r>
            <a:r>
              <a:rPr lang="fi-FI" dirty="0" err="1"/>
              <a:t>like</a:t>
            </a:r>
            <a:r>
              <a:rPr lang="fi-FI" dirty="0"/>
              <a:t> Resource Learning Environment, </a:t>
            </a:r>
            <a:r>
              <a:rPr lang="fi-FI" dirty="0" err="1"/>
              <a:t>we</a:t>
            </a:r>
            <a:r>
              <a:rPr lang="fi-FI" dirty="0"/>
              <a:t> </a:t>
            </a:r>
            <a:r>
              <a:rPr lang="fi-FI" dirty="0" err="1"/>
              <a:t>work</a:t>
            </a:r>
            <a:r>
              <a:rPr lang="fi-FI" dirty="0"/>
              <a:t> </a:t>
            </a:r>
            <a:r>
              <a:rPr lang="fi-FI" dirty="0" err="1"/>
              <a:t>with</a:t>
            </a:r>
            <a:r>
              <a:rPr lang="fi-FI" dirty="0"/>
              <a:t> </a:t>
            </a:r>
            <a:r>
              <a:rPr lang="fi-FI" dirty="0" err="1"/>
              <a:t>young</a:t>
            </a:r>
            <a:r>
              <a:rPr lang="fi-FI" dirty="0"/>
              <a:t> </a:t>
            </a:r>
            <a:r>
              <a:rPr lang="fi-FI" dirty="0" err="1"/>
              <a:t>people</a:t>
            </a:r>
            <a:r>
              <a:rPr lang="fi-FI" dirty="0"/>
              <a:t> </a:t>
            </a:r>
            <a:r>
              <a:rPr lang="fi-FI" dirty="0" err="1"/>
              <a:t>who</a:t>
            </a:r>
            <a:r>
              <a:rPr lang="fi-FI" dirty="0"/>
              <a:t> </a:t>
            </a:r>
            <a:r>
              <a:rPr lang="fi-FI" dirty="0" err="1"/>
              <a:t>are</a:t>
            </a:r>
            <a:r>
              <a:rPr lang="fi-FI" dirty="0"/>
              <a:t> at </a:t>
            </a:r>
            <a:r>
              <a:rPr lang="fi-FI" dirty="0" err="1"/>
              <a:t>immediate</a:t>
            </a:r>
            <a:r>
              <a:rPr lang="fi-FI" dirty="0"/>
              <a:t> </a:t>
            </a:r>
            <a:r>
              <a:rPr lang="fi-FI" dirty="0" err="1"/>
              <a:t>risk</a:t>
            </a:r>
            <a:r>
              <a:rPr lang="fi-FI" dirty="0"/>
              <a:t> of </a:t>
            </a:r>
            <a:r>
              <a:rPr lang="fi-FI" dirty="0" err="1"/>
              <a:t>dropping</a:t>
            </a:r>
            <a:r>
              <a:rPr lang="fi-FI" dirty="0"/>
              <a:t> out of </a:t>
            </a:r>
            <a:r>
              <a:rPr lang="fi-FI" dirty="0" err="1"/>
              <a:t>the</a:t>
            </a:r>
            <a:r>
              <a:rPr lang="fi-FI" dirty="0"/>
              <a:t> </a:t>
            </a:r>
            <a:r>
              <a:rPr lang="fi-FI" dirty="0" err="1"/>
              <a:t>education</a:t>
            </a:r>
            <a:r>
              <a:rPr lang="fi-FI" dirty="0"/>
              <a:t> </a:t>
            </a:r>
            <a:r>
              <a:rPr lang="fi-FI" dirty="0" err="1"/>
              <a:t>system</a:t>
            </a:r>
            <a:r>
              <a:rPr lang="fi-FI" dirty="0"/>
              <a:t> and </a:t>
            </a:r>
            <a:r>
              <a:rPr lang="fi-FI" dirty="0" err="1"/>
              <a:t>being</a:t>
            </a:r>
            <a:r>
              <a:rPr lang="fi-FI" dirty="0"/>
              <a:t> </a:t>
            </a:r>
            <a:r>
              <a:rPr lang="fi-FI" dirty="0" err="1"/>
              <a:t>left</a:t>
            </a:r>
            <a:r>
              <a:rPr lang="fi-FI" dirty="0"/>
              <a:t> </a:t>
            </a:r>
            <a:r>
              <a:rPr lang="fi-FI" dirty="0" err="1"/>
              <a:t>without</a:t>
            </a:r>
            <a:r>
              <a:rPr lang="fi-FI" dirty="0"/>
              <a:t> an </a:t>
            </a:r>
            <a:r>
              <a:rPr lang="fi-FI" dirty="0" err="1"/>
              <a:t>upper</a:t>
            </a:r>
            <a:r>
              <a:rPr lang="fi-FI" dirty="0"/>
              <a:t> </a:t>
            </a:r>
            <a:r>
              <a:rPr lang="fi-FI" dirty="0" err="1"/>
              <a:t>secondary</a:t>
            </a:r>
            <a:r>
              <a:rPr lang="fi-FI" dirty="0"/>
              <a:t> </a:t>
            </a:r>
            <a:r>
              <a:rPr lang="fi-FI" dirty="0" err="1"/>
              <a:t>qualification</a:t>
            </a:r>
            <a:r>
              <a:rPr lang="fi-FI" dirty="0"/>
              <a:t>,” </a:t>
            </a:r>
            <a:r>
              <a:rPr lang="fi-FI" dirty="0" err="1"/>
              <a:t>explains</a:t>
            </a:r>
            <a:r>
              <a:rPr lang="fi-FI" dirty="0"/>
              <a:t> Salla Taskila, a </a:t>
            </a:r>
            <a:r>
              <a:rPr lang="fi-FI" dirty="0" err="1"/>
              <a:t>coach</a:t>
            </a:r>
            <a:r>
              <a:rPr lang="fi-FI" dirty="0"/>
              <a:t> in </a:t>
            </a:r>
            <a:r>
              <a:rPr lang="fi-FI" dirty="0" err="1"/>
              <a:t>the</a:t>
            </a:r>
            <a:r>
              <a:rPr lang="fi-FI" dirty="0"/>
              <a:t> </a:t>
            </a:r>
            <a:r>
              <a:rPr lang="fi-FI" i="1" dirty="0"/>
              <a:t>Yhdessä voimaa opintoihin</a:t>
            </a:r>
            <a:r>
              <a:rPr lang="fi-FI" dirty="0"/>
              <a:t> </a:t>
            </a:r>
            <a:r>
              <a:rPr lang="fi-FI" dirty="0" err="1"/>
              <a:t>project</a:t>
            </a:r>
            <a:r>
              <a:rPr lang="fi-FI" dirty="0"/>
              <a:t>.</a:t>
            </a:r>
          </a:p>
          <a:p>
            <a:pPr>
              <a:buNone/>
            </a:pPr>
            <a:endParaRPr lang="fi-FI" dirty="0"/>
          </a:p>
          <a:p>
            <a:pPr>
              <a:buNone/>
            </a:pPr>
            <a:r>
              <a:rPr lang="fi-FI" dirty="0"/>
              <a:t>At </a:t>
            </a:r>
            <a:r>
              <a:rPr lang="fi-FI" dirty="0" err="1"/>
              <a:t>the</a:t>
            </a:r>
            <a:r>
              <a:rPr lang="fi-FI" dirty="0"/>
              <a:t> Resource Learning Environment, </a:t>
            </a:r>
            <a:r>
              <a:rPr lang="fi-FI" dirty="0" err="1"/>
              <a:t>each</a:t>
            </a:r>
            <a:r>
              <a:rPr lang="fi-FI" dirty="0"/>
              <a:t> </a:t>
            </a:r>
            <a:r>
              <a:rPr lang="fi-FI" dirty="0" err="1"/>
              <a:t>day</a:t>
            </a:r>
            <a:r>
              <a:rPr lang="fi-FI" dirty="0"/>
              <a:t> is </a:t>
            </a:r>
            <a:r>
              <a:rPr lang="fi-FI" dirty="0" err="1"/>
              <a:t>tailored</a:t>
            </a:r>
            <a:r>
              <a:rPr lang="fi-FI" dirty="0"/>
              <a:t> to </a:t>
            </a:r>
            <a:r>
              <a:rPr lang="fi-FI" dirty="0" err="1"/>
              <a:t>the</a:t>
            </a:r>
            <a:r>
              <a:rPr lang="fi-FI" dirty="0"/>
              <a:t> </a:t>
            </a:r>
            <a:r>
              <a:rPr lang="fi-FI" dirty="0" err="1"/>
              <a:t>student’s</a:t>
            </a:r>
            <a:r>
              <a:rPr lang="fi-FI" dirty="0"/>
              <a:t> </a:t>
            </a:r>
            <a:r>
              <a:rPr lang="fi-FI" dirty="0" err="1"/>
              <a:t>individual</a:t>
            </a:r>
            <a:r>
              <a:rPr lang="fi-FI" dirty="0"/>
              <a:t> </a:t>
            </a:r>
            <a:r>
              <a:rPr lang="fi-FI" dirty="0" err="1"/>
              <a:t>needs</a:t>
            </a:r>
            <a:r>
              <a:rPr lang="fi-FI" dirty="0"/>
              <a:t> and </a:t>
            </a:r>
            <a:r>
              <a:rPr lang="fi-FI" dirty="0" err="1"/>
              <a:t>current</a:t>
            </a:r>
            <a:r>
              <a:rPr lang="fi-FI" dirty="0"/>
              <a:t> </a:t>
            </a:r>
            <a:r>
              <a:rPr lang="fi-FI" dirty="0" err="1"/>
              <a:t>situation</a:t>
            </a:r>
            <a:r>
              <a:rPr lang="fi-FI" dirty="0"/>
              <a:t>, </a:t>
            </a:r>
            <a:r>
              <a:rPr lang="fi-FI" dirty="0" err="1"/>
              <a:t>with</a:t>
            </a:r>
            <a:r>
              <a:rPr lang="fi-FI" dirty="0"/>
              <a:t> </a:t>
            </a:r>
            <a:r>
              <a:rPr lang="fi-FI" dirty="0" err="1"/>
              <a:t>the</a:t>
            </a:r>
            <a:r>
              <a:rPr lang="fi-FI" dirty="0"/>
              <a:t> </a:t>
            </a:r>
            <a:r>
              <a:rPr lang="fi-FI" dirty="0" err="1"/>
              <a:t>aim</a:t>
            </a:r>
            <a:r>
              <a:rPr lang="fi-FI" dirty="0"/>
              <a:t> of </a:t>
            </a:r>
            <a:r>
              <a:rPr lang="fi-FI" dirty="0" err="1"/>
              <a:t>helping</a:t>
            </a:r>
            <a:r>
              <a:rPr lang="fi-FI" dirty="0"/>
              <a:t> </a:t>
            </a:r>
            <a:r>
              <a:rPr lang="fi-FI" dirty="0" err="1"/>
              <a:t>both</a:t>
            </a:r>
            <a:r>
              <a:rPr lang="fi-FI" dirty="0"/>
              <a:t> </a:t>
            </a:r>
            <a:r>
              <a:rPr lang="fi-FI" dirty="0" err="1"/>
              <a:t>their</a:t>
            </a:r>
            <a:r>
              <a:rPr lang="fi-FI" dirty="0"/>
              <a:t> </a:t>
            </a:r>
            <a:r>
              <a:rPr lang="fi-FI" dirty="0" err="1"/>
              <a:t>everyday</a:t>
            </a:r>
            <a:r>
              <a:rPr lang="fi-FI" dirty="0"/>
              <a:t> life and </a:t>
            </a:r>
            <a:r>
              <a:rPr lang="fi-FI" dirty="0" err="1"/>
              <a:t>studies</a:t>
            </a:r>
            <a:r>
              <a:rPr lang="fi-FI" dirty="0"/>
              <a:t> </a:t>
            </a:r>
            <a:r>
              <a:rPr lang="fi-FI" dirty="0" err="1"/>
              <a:t>move</a:t>
            </a:r>
            <a:r>
              <a:rPr lang="fi-FI" dirty="0"/>
              <a:t> </a:t>
            </a:r>
            <a:r>
              <a:rPr lang="fi-FI" dirty="0" err="1"/>
              <a:t>forward</a:t>
            </a:r>
            <a:r>
              <a:rPr lang="fi-FI" dirty="0"/>
              <a:t>. Young </a:t>
            </a:r>
            <a:r>
              <a:rPr lang="fi-FI" dirty="0" err="1"/>
              <a:t>people</a:t>
            </a:r>
            <a:r>
              <a:rPr lang="fi-FI" dirty="0"/>
              <a:t> </a:t>
            </a:r>
            <a:r>
              <a:rPr lang="fi-FI" dirty="0" err="1"/>
              <a:t>often</a:t>
            </a:r>
            <a:r>
              <a:rPr lang="fi-FI" dirty="0"/>
              <a:t> </a:t>
            </a:r>
            <a:r>
              <a:rPr lang="fi-FI" dirty="0" err="1"/>
              <a:t>arrive</a:t>
            </a:r>
            <a:r>
              <a:rPr lang="fi-FI" dirty="0"/>
              <a:t> in a </a:t>
            </a:r>
            <a:r>
              <a:rPr lang="fi-FI" dirty="0" err="1"/>
              <a:t>situation</a:t>
            </a:r>
            <a:r>
              <a:rPr lang="fi-FI" dirty="0"/>
              <a:t> </a:t>
            </a:r>
            <a:r>
              <a:rPr lang="fi-FI" dirty="0" err="1"/>
              <a:t>where</a:t>
            </a:r>
            <a:r>
              <a:rPr lang="fi-FI" dirty="0"/>
              <a:t> </a:t>
            </a:r>
            <a:r>
              <a:rPr lang="fi-FI" dirty="0" err="1"/>
              <a:t>they</a:t>
            </a:r>
            <a:r>
              <a:rPr lang="fi-FI" dirty="0"/>
              <a:t> </a:t>
            </a:r>
            <a:r>
              <a:rPr lang="fi-FI" dirty="0" err="1"/>
              <a:t>have</a:t>
            </a:r>
            <a:r>
              <a:rPr lang="fi-FI" dirty="0"/>
              <a:t> </a:t>
            </a:r>
            <a:r>
              <a:rPr lang="fi-FI" dirty="0" err="1"/>
              <a:t>experienced</a:t>
            </a:r>
            <a:r>
              <a:rPr lang="fi-FI" dirty="0"/>
              <a:t> </a:t>
            </a:r>
            <a:r>
              <a:rPr lang="fi-FI" dirty="0" err="1"/>
              <a:t>profound</a:t>
            </a:r>
            <a:r>
              <a:rPr lang="fi-FI" dirty="0"/>
              <a:t> </a:t>
            </a:r>
            <a:r>
              <a:rPr lang="fi-FI" dirty="0" err="1"/>
              <a:t>disappointment</a:t>
            </a:r>
            <a:r>
              <a:rPr lang="fi-FI" dirty="0"/>
              <a:t> </a:t>
            </a:r>
            <a:r>
              <a:rPr lang="fi-FI" dirty="0" err="1"/>
              <a:t>with</a:t>
            </a:r>
            <a:r>
              <a:rPr lang="fi-FI" dirty="0"/>
              <a:t> </a:t>
            </a:r>
            <a:r>
              <a:rPr lang="fi-FI" dirty="0" err="1"/>
              <a:t>their</a:t>
            </a:r>
            <a:r>
              <a:rPr lang="fi-FI" dirty="0"/>
              <a:t> </a:t>
            </a:r>
            <a:r>
              <a:rPr lang="fi-FI" dirty="0" err="1"/>
              <a:t>studies</a:t>
            </a:r>
            <a:r>
              <a:rPr lang="fi-FI" dirty="0"/>
              <a:t> and </a:t>
            </a:r>
            <a:r>
              <a:rPr lang="fi-FI" dirty="0" err="1"/>
              <a:t>their</a:t>
            </a:r>
            <a:r>
              <a:rPr lang="fi-FI" dirty="0"/>
              <a:t> </a:t>
            </a:r>
            <a:r>
              <a:rPr lang="fi-FI" dirty="0" err="1"/>
              <a:t>current</a:t>
            </a:r>
            <a:r>
              <a:rPr lang="fi-FI" dirty="0"/>
              <a:t> </a:t>
            </a:r>
            <a:r>
              <a:rPr lang="fi-FI" dirty="0" err="1"/>
              <a:t>circumstances</a:t>
            </a:r>
            <a:r>
              <a:rPr lang="fi-FI" dirty="0"/>
              <a:t> in life.</a:t>
            </a:r>
          </a:p>
          <a:p>
            <a:pPr>
              <a:buNone/>
            </a:pPr>
            <a:r>
              <a:rPr lang="fi-FI" dirty="0"/>
              <a:t>“It is </a:t>
            </a:r>
            <a:r>
              <a:rPr lang="fi-FI" dirty="0" err="1"/>
              <a:t>important</a:t>
            </a:r>
            <a:r>
              <a:rPr lang="fi-FI" dirty="0"/>
              <a:t> </a:t>
            </a:r>
            <a:r>
              <a:rPr lang="fi-FI" dirty="0" err="1"/>
              <a:t>that</a:t>
            </a:r>
            <a:r>
              <a:rPr lang="fi-FI" dirty="0"/>
              <a:t> </a:t>
            </a:r>
            <a:r>
              <a:rPr lang="fi-FI" dirty="0" err="1"/>
              <a:t>there</a:t>
            </a:r>
            <a:r>
              <a:rPr lang="fi-FI" dirty="0"/>
              <a:t> is an </a:t>
            </a:r>
            <a:r>
              <a:rPr lang="fi-FI" dirty="0" err="1"/>
              <a:t>adult</a:t>
            </a:r>
            <a:r>
              <a:rPr lang="fi-FI" dirty="0"/>
              <a:t> </a:t>
            </a:r>
            <a:r>
              <a:rPr lang="fi-FI" dirty="0" err="1"/>
              <a:t>who</a:t>
            </a:r>
            <a:r>
              <a:rPr lang="fi-FI" dirty="0"/>
              <a:t> </a:t>
            </a:r>
            <a:r>
              <a:rPr lang="fi-FI" dirty="0" err="1"/>
              <a:t>has</a:t>
            </a:r>
            <a:r>
              <a:rPr lang="fi-FI" dirty="0"/>
              <a:t> a </a:t>
            </a:r>
            <a:r>
              <a:rPr lang="fi-FI" dirty="0" err="1"/>
              <a:t>comprehensive</a:t>
            </a:r>
            <a:r>
              <a:rPr lang="fi-FI" dirty="0"/>
              <a:t> </a:t>
            </a:r>
            <a:r>
              <a:rPr lang="fi-FI" dirty="0" err="1"/>
              <a:t>understanding</a:t>
            </a:r>
            <a:r>
              <a:rPr lang="fi-FI" dirty="0"/>
              <a:t> of </a:t>
            </a:r>
            <a:r>
              <a:rPr lang="fi-FI" dirty="0" err="1"/>
              <a:t>the</a:t>
            </a:r>
            <a:r>
              <a:rPr lang="fi-FI" dirty="0"/>
              <a:t> </a:t>
            </a:r>
            <a:r>
              <a:rPr lang="fi-FI" dirty="0" err="1"/>
              <a:t>young</a:t>
            </a:r>
            <a:r>
              <a:rPr lang="fi-FI" dirty="0"/>
              <a:t> </a:t>
            </a:r>
            <a:r>
              <a:rPr lang="fi-FI" dirty="0" err="1"/>
              <a:t>person’s</a:t>
            </a:r>
            <a:r>
              <a:rPr lang="fi-FI" dirty="0"/>
              <a:t> </a:t>
            </a:r>
            <a:r>
              <a:rPr lang="fi-FI" dirty="0" err="1"/>
              <a:t>overall</a:t>
            </a:r>
            <a:r>
              <a:rPr lang="fi-FI" dirty="0"/>
              <a:t> </a:t>
            </a:r>
            <a:r>
              <a:rPr lang="fi-FI" dirty="0" err="1"/>
              <a:t>situation</a:t>
            </a:r>
            <a:r>
              <a:rPr lang="fi-FI" dirty="0"/>
              <a:t>. A </a:t>
            </a:r>
            <a:r>
              <a:rPr lang="fi-FI" dirty="0" err="1"/>
              <a:t>strong</a:t>
            </a:r>
            <a:r>
              <a:rPr lang="fi-FI" dirty="0"/>
              <a:t> </a:t>
            </a:r>
            <a:r>
              <a:rPr lang="fi-FI" dirty="0" err="1"/>
              <a:t>knowledge</a:t>
            </a:r>
            <a:r>
              <a:rPr lang="fi-FI" dirty="0"/>
              <a:t> of </a:t>
            </a:r>
            <a:r>
              <a:rPr lang="fi-FI" dirty="0" err="1"/>
              <a:t>the</a:t>
            </a:r>
            <a:r>
              <a:rPr lang="fi-FI" dirty="0"/>
              <a:t> </a:t>
            </a:r>
            <a:r>
              <a:rPr lang="fi-FI" dirty="0" err="1"/>
              <a:t>social</a:t>
            </a:r>
            <a:r>
              <a:rPr lang="fi-FI" dirty="0"/>
              <a:t> </a:t>
            </a:r>
            <a:r>
              <a:rPr lang="fi-FI" dirty="0" err="1"/>
              <a:t>welfare</a:t>
            </a:r>
            <a:r>
              <a:rPr lang="fi-FI" dirty="0"/>
              <a:t> </a:t>
            </a:r>
            <a:r>
              <a:rPr lang="fi-FI" dirty="0" err="1"/>
              <a:t>service</a:t>
            </a:r>
            <a:r>
              <a:rPr lang="fi-FI" dirty="0"/>
              <a:t> </a:t>
            </a:r>
            <a:r>
              <a:rPr lang="fi-FI" dirty="0" err="1"/>
              <a:t>system</a:t>
            </a:r>
            <a:r>
              <a:rPr lang="fi-FI" dirty="0"/>
              <a:t>, </a:t>
            </a:r>
            <a:r>
              <a:rPr lang="fi-FI" dirty="0" err="1"/>
              <a:t>combined</a:t>
            </a:r>
            <a:r>
              <a:rPr lang="fi-FI" dirty="0"/>
              <a:t> </a:t>
            </a:r>
            <a:r>
              <a:rPr lang="fi-FI" dirty="0" err="1"/>
              <a:t>with</a:t>
            </a:r>
            <a:r>
              <a:rPr lang="fi-FI" dirty="0"/>
              <a:t> an </a:t>
            </a:r>
            <a:r>
              <a:rPr lang="fi-FI" dirty="0" err="1"/>
              <a:t>understanding</a:t>
            </a:r>
            <a:r>
              <a:rPr lang="fi-FI" dirty="0"/>
              <a:t> of </a:t>
            </a:r>
            <a:r>
              <a:rPr lang="fi-FI" dirty="0" err="1"/>
              <a:t>vocational</a:t>
            </a:r>
            <a:r>
              <a:rPr lang="fi-FI" dirty="0"/>
              <a:t> </a:t>
            </a:r>
            <a:r>
              <a:rPr lang="fi-FI" dirty="0" err="1"/>
              <a:t>education</a:t>
            </a:r>
            <a:r>
              <a:rPr lang="fi-FI" dirty="0"/>
              <a:t>, is an </a:t>
            </a:r>
            <a:r>
              <a:rPr lang="fi-FI" dirty="0" err="1"/>
              <a:t>enormous</a:t>
            </a:r>
            <a:r>
              <a:rPr lang="fi-FI" dirty="0"/>
              <a:t> </a:t>
            </a:r>
            <a:r>
              <a:rPr lang="fi-FI" dirty="0" err="1"/>
              <a:t>asset</a:t>
            </a:r>
            <a:r>
              <a:rPr lang="fi-FI" dirty="0"/>
              <a:t> in </a:t>
            </a:r>
            <a:r>
              <a:rPr lang="fi-FI" dirty="0" err="1"/>
              <a:t>this</a:t>
            </a:r>
            <a:r>
              <a:rPr lang="fi-FI" dirty="0"/>
              <a:t> </a:t>
            </a:r>
            <a:r>
              <a:rPr lang="fi-FI" dirty="0" err="1"/>
              <a:t>work</a:t>
            </a:r>
            <a:r>
              <a:rPr lang="fi-FI" dirty="0"/>
              <a:t>,” </a:t>
            </a:r>
            <a:r>
              <a:rPr lang="fi-FI" dirty="0" err="1"/>
              <a:t>says</a:t>
            </a:r>
            <a:r>
              <a:rPr lang="fi-FI" dirty="0"/>
              <a:t> Taskila.</a:t>
            </a:r>
          </a:p>
          <a:p>
            <a:pPr>
              <a:buNone/>
            </a:pPr>
            <a:r>
              <a:rPr lang="fi-FI" dirty="0" err="1"/>
              <a:t>Interventions</a:t>
            </a:r>
            <a:r>
              <a:rPr lang="fi-FI" dirty="0"/>
              <a:t> </a:t>
            </a:r>
            <a:r>
              <a:rPr lang="fi-FI" dirty="0" err="1"/>
              <a:t>have</a:t>
            </a:r>
            <a:r>
              <a:rPr lang="fi-FI" dirty="0"/>
              <a:t> </a:t>
            </a:r>
            <a:r>
              <a:rPr lang="fi-FI" dirty="0" err="1"/>
              <a:t>been</a:t>
            </a:r>
            <a:r>
              <a:rPr lang="fi-FI" dirty="0"/>
              <a:t> </a:t>
            </a:r>
            <a:r>
              <a:rPr lang="fi-FI" dirty="0" err="1"/>
              <a:t>shown</a:t>
            </a:r>
            <a:r>
              <a:rPr lang="fi-FI" dirty="0"/>
              <a:t> to </a:t>
            </a:r>
            <a:r>
              <a:rPr lang="fi-FI" dirty="0" err="1"/>
              <a:t>be</a:t>
            </a:r>
            <a:r>
              <a:rPr lang="fi-FI" dirty="0"/>
              <a:t> an </a:t>
            </a:r>
            <a:r>
              <a:rPr lang="fi-FI" dirty="0" err="1"/>
              <a:t>effective</a:t>
            </a:r>
            <a:r>
              <a:rPr lang="fi-FI" dirty="0"/>
              <a:t> </a:t>
            </a:r>
            <a:r>
              <a:rPr lang="fi-FI" dirty="0" err="1"/>
              <a:t>method</a:t>
            </a:r>
            <a:r>
              <a:rPr lang="fi-FI" dirty="0"/>
              <a:t> for </a:t>
            </a:r>
            <a:r>
              <a:rPr lang="fi-FI" dirty="0" err="1"/>
              <a:t>preventing</a:t>
            </a:r>
            <a:r>
              <a:rPr lang="fi-FI" dirty="0"/>
              <a:t> </a:t>
            </a:r>
            <a:r>
              <a:rPr lang="fi-FI" dirty="0" err="1"/>
              <a:t>students</a:t>
            </a:r>
            <a:r>
              <a:rPr lang="fi-FI" dirty="0"/>
              <a:t> </a:t>
            </a:r>
            <a:r>
              <a:rPr lang="fi-FI" dirty="0" err="1"/>
              <a:t>from</a:t>
            </a:r>
            <a:r>
              <a:rPr lang="fi-FI" dirty="0"/>
              <a:t> </a:t>
            </a:r>
            <a:r>
              <a:rPr lang="fi-FI" dirty="0" err="1"/>
              <a:t>dropping</a:t>
            </a:r>
            <a:r>
              <a:rPr lang="fi-FI" dirty="0"/>
              <a:t> out of </a:t>
            </a:r>
            <a:r>
              <a:rPr lang="fi-FI" dirty="0" err="1"/>
              <a:t>education</a:t>
            </a:r>
            <a:r>
              <a:rPr lang="fi-FI" dirty="0"/>
              <a:t>. At </a:t>
            </a:r>
          </a:p>
          <a:p>
            <a:pPr>
              <a:buNone/>
            </a:pPr>
            <a:endParaRPr lang="fi-FI" dirty="0"/>
          </a:p>
          <a:p>
            <a:pPr>
              <a:buNone/>
            </a:pPr>
            <a:r>
              <a:rPr lang="fi-FI" dirty="0"/>
              <a:t>Kpedu, </a:t>
            </a:r>
            <a:r>
              <a:rPr lang="fi-FI" dirty="0" err="1"/>
              <a:t>we</a:t>
            </a:r>
            <a:r>
              <a:rPr lang="fi-FI" dirty="0"/>
              <a:t> </a:t>
            </a:r>
            <a:r>
              <a:rPr lang="fi-FI" dirty="0" err="1"/>
              <a:t>work</a:t>
            </a:r>
            <a:r>
              <a:rPr lang="fi-FI" dirty="0"/>
              <a:t> </a:t>
            </a:r>
            <a:r>
              <a:rPr lang="fi-FI" dirty="0" err="1"/>
              <a:t>closely</a:t>
            </a:r>
            <a:r>
              <a:rPr lang="fi-FI" dirty="0"/>
              <a:t> </a:t>
            </a:r>
            <a:r>
              <a:rPr lang="fi-FI" dirty="0" err="1"/>
              <a:t>with</a:t>
            </a:r>
            <a:r>
              <a:rPr lang="fi-FI" dirty="0"/>
              <a:t> </a:t>
            </a:r>
            <a:r>
              <a:rPr lang="fi-FI" dirty="0" err="1"/>
              <a:t>various</a:t>
            </a:r>
            <a:r>
              <a:rPr lang="fi-FI" dirty="0"/>
              <a:t> </a:t>
            </a:r>
            <a:r>
              <a:rPr lang="fi-FI" dirty="0" err="1"/>
              <a:t>stakeholders</a:t>
            </a:r>
            <a:r>
              <a:rPr lang="fi-FI" dirty="0"/>
              <a:t>. Networking </a:t>
            </a:r>
            <a:r>
              <a:rPr lang="fi-FI" dirty="0" err="1"/>
              <a:t>with</a:t>
            </a:r>
            <a:r>
              <a:rPr lang="fi-FI" dirty="0"/>
              <a:t> </a:t>
            </a:r>
            <a:r>
              <a:rPr lang="fi-FI" dirty="0" err="1"/>
              <a:t>other</a:t>
            </a:r>
            <a:r>
              <a:rPr lang="fi-FI" dirty="0"/>
              <a:t> </a:t>
            </a:r>
            <a:r>
              <a:rPr lang="fi-FI" dirty="0" err="1"/>
              <a:t>education</a:t>
            </a:r>
            <a:r>
              <a:rPr lang="fi-FI" dirty="0"/>
              <a:t> </a:t>
            </a:r>
            <a:r>
              <a:rPr lang="fi-FI" dirty="0" err="1"/>
              <a:t>providers</a:t>
            </a:r>
            <a:r>
              <a:rPr lang="fi-FI" dirty="0"/>
              <a:t> </a:t>
            </a:r>
            <a:r>
              <a:rPr lang="fi-FI" dirty="0" err="1"/>
              <a:t>enables</a:t>
            </a:r>
            <a:r>
              <a:rPr lang="fi-FI" dirty="0"/>
              <a:t> </a:t>
            </a:r>
            <a:r>
              <a:rPr lang="fi-FI" dirty="0" err="1"/>
              <a:t>the</a:t>
            </a:r>
            <a:r>
              <a:rPr lang="fi-FI" dirty="0"/>
              <a:t> </a:t>
            </a:r>
            <a:r>
              <a:rPr lang="fi-FI" dirty="0" err="1"/>
              <a:t>exchange</a:t>
            </a:r>
            <a:r>
              <a:rPr lang="fi-FI" dirty="0"/>
              <a:t> of </a:t>
            </a:r>
            <a:r>
              <a:rPr lang="fi-FI" dirty="0" err="1"/>
              <a:t>good</a:t>
            </a:r>
            <a:r>
              <a:rPr lang="fi-FI" dirty="0"/>
              <a:t> </a:t>
            </a:r>
            <a:r>
              <a:rPr lang="fi-FI" dirty="0" err="1"/>
              <a:t>practices</a:t>
            </a:r>
            <a:r>
              <a:rPr lang="fi-FI" dirty="0"/>
              <a:t> and </a:t>
            </a:r>
            <a:r>
              <a:rPr lang="fi-FI" dirty="0" err="1"/>
              <a:t>experiences</a:t>
            </a:r>
            <a:r>
              <a:rPr lang="fi-FI" dirty="0"/>
              <a:t> in </a:t>
            </a:r>
            <a:r>
              <a:rPr lang="fi-FI" dirty="0" err="1"/>
              <a:t>both</a:t>
            </a:r>
            <a:r>
              <a:rPr lang="fi-FI" dirty="0"/>
              <a:t> </a:t>
            </a:r>
            <a:r>
              <a:rPr lang="fi-FI" dirty="0" err="1"/>
              <a:t>directions</a:t>
            </a:r>
            <a:r>
              <a:rPr lang="fi-FI" dirty="0"/>
              <a:t>.</a:t>
            </a:r>
          </a:p>
        </p:txBody>
      </p:sp>
    </p:spTree>
    <p:extLst>
      <p:ext uri="{BB962C8B-B14F-4D97-AF65-F5344CB8AC3E}">
        <p14:creationId xmlns:p14="http://schemas.microsoft.com/office/powerpoint/2010/main" val="20253661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FAEFEC5D-42B3-E2ED-43EC-4CA1BAF2E902}"/>
              </a:ext>
            </a:extLst>
          </p:cNvPr>
          <p:cNvPicPr>
            <a:picLocks noChangeAspect="1"/>
          </p:cNvPicPr>
          <p:nvPr/>
        </p:nvPicPr>
        <p:blipFill>
          <a:blip r:embed="rId2"/>
          <a:stretch>
            <a:fillRect/>
          </a:stretch>
        </p:blipFill>
        <p:spPr>
          <a:xfrm>
            <a:off x="2085975" y="1643062"/>
            <a:ext cx="8020050" cy="3571875"/>
          </a:xfrm>
          <a:prstGeom prst="rect">
            <a:avLst/>
          </a:prstGeom>
        </p:spPr>
      </p:pic>
    </p:spTree>
    <p:extLst>
      <p:ext uri="{BB962C8B-B14F-4D97-AF65-F5344CB8AC3E}">
        <p14:creationId xmlns:p14="http://schemas.microsoft.com/office/powerpoint/2010/main" val="13822220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Kuva, joka sisältää kohteen teksti, diagrammi, Fontti, muotoilu&#10;&#10;Kuvaus luotu automaattisesti">
            <a:extLst>
              <a:ext uri="{FF2B5EF4-FFF2-40B4-BE49-F238E27FC236}">
                <a16:creationId xmlns:a16="http://schemas.microsoft.com/office/drawing/2014/main" id="{223DA5AD-B519-CFD6-57D3-EBB7C128C9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323850"/>
            <a:ext cx="11430000" cy="6267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90080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 5" descr="Kuva, joka sisältää kohteen teksti, Fontti, diagrammi, kuvakaappaus&#10;&#10;Kuvaus luotu automaattisesti">
            <a:extLst>
              <a:ext uri="{FF2B5EF4-FFF2-40B4-BE49-F238E27FC236}">
                <a16:creationId xmlns:a16="http://schemas.microsoft.com/office/drawing/2014/main" id="{AAF93792-FE25-9CDC-E2F5-A4583D681EDD}"/>
              </a:ext>
            </a:extLst>
          </p:cNvPr>
          <p:cNvPicPr>
            <a:picLocks noChangeAspect="1"/>
          </p:cNvPicPr>
          <p:nvPr/>
        </p:nvPicPr>
        <p:blipFill>
          <a:blip r:embed="rId2"/>
          <a:stretch>
            <a:fillRect/>
          </a:stretch>
        </p:blipFill>
        <p:spPr>
          <a:xfrm>
            <a:off x="-2318" y="155251"/>
            <a:ext cx="11834304" cy="6682623"/>
          </a:xfrm>
          <a:prstGeom prst="rect">
            <a:avLst/>
          </a:prstGeom>
          <a:noFill/>
        </p:spPr>
      </p:pic>
      <p:sp>
        <p:nvSpPr>
          <p:cNvPr id="3" name="Dian numeron paikkamerkki 2">
            <a:extLst>
              <a:ext uri="{FF2B5EF4-FFF2-40B4-BE49-F238E27FC236}">
                <a16:creationId xmlns:a16="http://schemas.microsoft.com/office/drawing/2014/main" id="{460D044F-B8D2-0869-26D9-B43961478C61}"/>
              </a:ext>
            </a:extLst>
          </p:cNvPr>
          <p:cNvSpPr>
            <a:spLocks noGrp="1"/>
          </p:cNvSpPr>
          <p:nvPr>
            <p:ph type="sldNum" sz="quarter" idx="12"/>
          </p:nvPr>
        </p:nvSpPr>
        <p:spPr>
          <a:xfrm>
            <a:off x="1713137" y="6309320"/>
            <a:ext cx="432000" cy="360000"/>
          </a:xfrm>
        </p:spPr>
        <p:txBody>
          <a:bodyPr wrap="none" anchor="ctr">
            <a:normAutofit/>
          </a:bodyPr>
          <a:lstStyle/>
          <a:p>
            <a:pPr>
              <a:spcAft>
                <a:spcPts val="600"/>
              </a:spcAft>
            </a:pPr>
            <a:fld id="{2A4837A0-F8B5-40DF-B7A3-2778985E9851}" type="slidenum">
              <a:rPr lang="fi-FI" smtClean="0"/>
              <a:pPr>
                <a:spcAft>
                  <a:spcPts val="600"/>
                </a:spcAft>
              </a:pPr>
              <a:t>21</a:t>
            </a:fld>
            <a:endParaRPr lang="fi-FI"/>
          </a:p>
        </p:txBody>
      </p:sp>
      <p:sp>
        <p:nvSpPr>
          <p:cNvPr id="5" name="Päivämäärän paikkamerkki 4">
            <a:extLst>
              <a:ext uri="{FF2B5EF4-FFF2-40B4-BE49-F238E27FC236}">
                <a16:creationId xmlns:a16="http://schemas.microsoft.com/office/drawing/2014/main" id="{E5292076-0738-8779-5F47-75DDD17B8D13}"/>
              </a:ext>
            </a:extLst>
          </p:cNvPr>
          <p:cNvSpPr>
            <a:spLocks noGrp="1"/>
          </p:cNvSpPr>
          <p:nvPr>
            <p:ph type="dt" sz="half" idx="10"/>
          </p:nvPr>
        </p:nvSpPr>
        <p:spPr>
          <a:xfrm>
            <a:off x="4190284" y="6309320"/>
            <a:ext cx="1080000" cy="360000"/>
          </a:xfrm>
        </p:spPr>
        <p:txBody>
          <a:bodyPr wrap="none" anchor="ctr">
            <a:normAutofit/>
          </a:bodyPr>
          <a:lstStyle/>
          <a:p>
            <a:pPr>
              <a:spcAft>
                <a:spcPts val="600"/>
              </a:spcAft>
            </a:pPr>
            <a:fld id="{CC2D5EEE-C8B3-43A5-8984-4E9E998B8BE3}" type="datetime1">
              <a:rPr lang="fi-FI" smtClean="0"/>
              <a:pPr>
                <a:spcAft>
                  <a:spcPts val="600"/>
                </a:spcAft>
              </a:pPr>
              <a:t>30.9.2026</a:t>
            </a:fld>
            <a:endParaRPr lang="fi-FI"/>
          </a:p>
        </p:txBody>
      </p:sp>
      <p:sp>
        <p:nvSpPr>
          <p:cNvPr id="2" name="Tekstiruutu 1">
            <a:extLst>
              <a:ext uri="{FF2B5EF4-FFF2-40B4-BE49-F238E27FC236}">
                <a16:creationId xmlns:a16="http://schemas.microsoft.com/office/drawing/2014/main" id="{AB83BE70-881A-67FA-A300-22C2282FCA60}"/>
              </a:ext>
            </a:extLst>
          </p:cNvPr>
          <p:cNvSpPr txBox="1"/>
          <p:nvPr/>
        </p:nvSpPr>
        <p:spPr>
          <a:xfrm>
            <a:off x="9088857" y="81911"/>
            <a:ext cx="2743200" cy="646331"/>
          </a:xfrm>
          <a:prstGeom prst="rect">
            <a:avLst/>
          </a:prstGeom>
        </p:spPr>
        <p:style>
          <a:lnRef idx="2">
            <a:schemeClr val="accent3"/>
          </a:lnRef>
          <a:fillRef idx="1">
            <a:schemeClr val="lt1"/>
          </a:fillRef>
          <a:effectRef idx="0">
            <a:schemeClr val="accent3"/>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i-FI" b="1" err="1">
                <a:cs typeface="Arial"/>
              </a:rPr>
              <a:t>Kpedu:n</a:t>
            </a:r>
            <a:r>
              <a:rPr lang="fi-FI" b="1">
                <a:cs typeface="Arial"/>
              </a:rPr>
              <a:t> </a:t>
            </a:r>
          </a:p>
          <a:p>
            <a:pPr algn="ctr"/>
            <a:r>
              <a:rPr lang="fi-FI" b="1">
                <a:cs typeface="Arial"/>
              </a:rPr>
              <a:t>Pilotoitu ohjausmalli</a:t>
            </a:r>
          </a:p>
        </p:txBody>
      </p:sp>
    </p:spTree>
    <p:extLst>
      <p:ext uri="{BB962C8B-B14F-4D97-AF65-F5344CB8AC3E}">
        <p14:creationId xmlns:p14="http://schemas.microsoft.com/office/powerpoint/2010/main" val="22016587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DD4AE619-45A2-66A0-DA68-BC22B25DA03E}"/>
              </a:ext>
            </a:extLst>
          </p:cNvPr>
          <p:cNvPicPr>
            <a:picLocks noChangeAspect="1"/>
          </p:cNvPicPr>
          <p:nvPr/>
        </p:nvPicPr>
        <p:blipFill>
          <a:blip r:embed="rId2"/>
          <a:srcRect t="9421" b="4373"/>
          <a:stretch>
            <a:fillRect/>
          </a:stretch>
        </p:blipFill>
        <p:spPr>
          <a:xfrm>
            <a:off x="-82276" y="10"/>
            <a:ext cx="12191980" cy="6857990"/>
          </a:xfrm>
          <a:prstGeom prst="rect">
            <a:avLst/>
          </a:prstGeom>
          <a:noFill/>
        </p:spPr>
      </p:pic>
      <p:pic>
        <p:nvPicPr>
          <p:cNvPr id="4" name="Kuva 3">
            <a:extLst>
              <a:ext uri="{FF2B5EF4-FFF2-40B4-BE49-F238E27FC236}">
                <a16:creationId xmlns:a16="http://schemas.microsoft.com/office/drawing/2014/main" id="{BFE15136-7EC3-5D04-F0A7-0F205570FCA1}"/>
              </a:ext>
            </a:extLst>
          </p:cNvPr>
          <p:cNvPicPr>
            <a:picLocks noChangeAspect="1"/>
          </p:cNvPicPr>
          <p:nvPr/>
        </p:nvPicPr>
        <p:blipFill>
          <a:blip r:embed="rId3"/>
          <a:stretch>
            <a:fillRect/>
          </a:stretch>
        </p:blipFill>
        <p:spPr>
          <a:xfrm>
            <a:off x="0" y="5800567"/>
            <a:ext cx="7333488" cy="1057423"/>
          </a:xfrm>
          <a:prstGeom prst="rect">
            <a:avLst/>
          </a:prstGeom>
        </p:spPr>
      </p:pic>
    </p:spTree>
    <p:extLst>
      <p:ext uri="{BB962C8B-B14F-4D97-AF65-F5344CB8AC3E}">
        <p14:creationId xmlns:p14="http://schemas.microsoft.com/office/powerpoint/2010/main" val="17829343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1DC12A36-96F6-B107-335E-8D365D48AC7A}"/>
              </a:ext>
            </a:extLst>
          </p:cNvPr>
          <p:cNvPicPr>
            <a:picLocks noChangeAspect="1"/>
          </p:cNvPicPr>
          <p:nvPr/>
        </p:nvPicPr>
        <p:blipFill>
          <a:blip r:embed="rId2"/>
          <a:stretch>
            <a:fillRect/>
          </a:stretch>
        </p:blipFill>
        <p:spPr>
          <a:xfrm>
            <a:off x="670389" y="5663528"/>
            <a:ext cx="8373027" cy="1057423"/>
          </a:xfrm>
          <a:prstGeom prst="rect">
            <a:avLst/>
          </a:prstGeom>
        </p:spPr>
      </p:pic>
      <p:sp>
        <p:nvSpPr>
          <p:cNvPr id="5" name="Tekstiruutu 4">
            <a:extLst>
              <a:ext uri="{FF2B5EF4-FFF2-40B4-BE49-F238E27FC236}">
                <a16:creationId xmlns:a16="http://schemas.microsoft.com/office/drawing/2014/main" id="{BE773059-E7E1-BE35-668B-88D4FEC17479}"/>
              </a:ext>
            </a:extLst>
          </p:cNvPr>
          <p:cNvSpPr txBox="1"/>
          <p:nvPr/>
        </p:nvSpPr>
        <p:spPr>
          <a:xfrm>
            <a:off x="201168" y="137049"/>
            <a:ext cx="11530584" cy="5078313"/>
          </a:xfrm>
          <a:prstGeom prst="rect">
            <a:avLst/>
          </a:prstGeom>
          <a:noFill/>
        </p:spPr>
        <p:txBody>
          <a:bodyPr wrap="square">
            <a:spAutoFit/>
          </a:bodyPr>
          <a:lstStyle/>
          <a:p>
            <a:pPr>
              <a:buNone/>
            </a:pPr>
            <a:r>
              <a:rPr lang="fi-FI" dirty="0" err="1"/>
              <a:t>Taking</a:t>
            </a:r>
            <a:r>
              <a:rPr lang="fi-FI" dirty="0"/>
              <a:t> </a:t>
            </a:r>
            <a:r>
              <a:rPr lang="fi-FI" dirty="0" err="1"/>
              <a:t>Charge</a:t>
            </a:r>
            <a:r>
              <a:rPr lang="fi-FI" dirty="0"/>
              <a:t> Project</a:t>
            </a:r>
          </a:p>
          <a:p>
            <a:pPr>
              <a:buNone/>
            </a:pPr>
            <a:r>
              <a:rPr lang="fi-FI" b="1" dirty="0" err="1"/>
              <a:t>Objectives</a:t>
            </a:r>
            <a:endParaRPr lang="fi-FI" b="1" dirty="0"/>
          </a:p>
          <a:p>
            <a:pPr>
              <a:buNone/>
            </a:pPr>
            <a:r>
              <a:rPr lang="fi-FI" b="1" dirty="0" err="1"/>
              <a:t>Objective</a:t>
            </a:r>
            <a:r>
              <a:rPr lang="fi-FI" b="1" dirty="0"/>
              <a:t> 1.</a:t>
            </a:r>
            <a:r>
              <a:rPr lang="fi-FI" dirty="0"/>
              <a:t> </a:t>
            </a:r>
            <a:r>
              <a:rPr lang="fi-FI" dirty="0" err="1"/>
              <a:t>The</a:t>
            </a:r>
            <a:r>
              <a:rPr lang="fi-FI" dirty="0"/>
              <a:t> </a:t>
            </a:r>
            <a:r>
              <a:rPr lang="fi-FI" dirty="0" err="1"/>
              <a:t>aim</a:t>
            </a:r>
            <a:r>
              <a:rPr lang="fi-FI" dirty="0"/>
              <a:t> is to </a:t>
            </a:r>
            <a:r>
              <a:rPr lang="fi-FI" dirty="0" err="1"/>
              <a:t>provide</a:t>
            </a:r>
            <a:r>
              <a:rPr lang="fi-FI" dirty="0"/>
              <a:t> </a:t>
            </a:r>
            <a:r>
              <a:rPr lang="fi-FI" dirty="0" err="1"/>
              <a:t>intensified</a:t>
            </a:r>
            <a:r>
              <a:rPr lang="fi-FI" dirty="0"/>
              <a:t>, </a:t>
            </a:r>
            <a:r>
              <a:rPr lang="fi-FI" dirty="0" err="1"/>
              <a:t>parallel</a:t>
            </a:r>
            <a:r>
              <a:rPr lang="fi-FI" dirty="0"/>
              <a:t> and </a:t>
            </a:r>
            <a:r>
              <a:rPr lang="fi-FI" dirty="0" err="1"/>
              <a:t>closely</a:t>
            </a:r>
            <a:r>
              <a:rPr lang="fi-FI" dirty="0"/>
              <a:t> </a:t>
            </a:r>
            <a:r>
              <a:rPr lang="fi-FI" dirty="0" err="1"/>
              <a:t>supportive</a:t>
            </a:r>
            <a:r>
              <a:rPr lang="fi-FI" dirty="0"/>
              <a:t> </a:t>
            </a:r>
            <a:r>
              <a:rPr lang="fi-FI" dirty="0" err="1"/>
              <a:t>assistance</a:t>
            </a:r>
            <a:r>
              <a:rPr lang="fi-FI" dirty="0"/>
              <a:t>, </a:t>
            </a:r>
            <a:r>
              <a:rPr lang="fi-FI" dirty="0" err="1"/>
              <a:t>while</a:t>
            </a:r>
            <a:r>
              <a:rPr lang="fi-FI" dirty="0"/>
              <a:t> </a:t>
            </a:r>
            <a:r>
              <a:rPr lang="fi-FI" dirty="0" err="1"/>
              <a:t>making</a:t>
            </a:r>
            <a:r>
              <a:rPr lang="fi-FI" dirty="0"/>
              <a:t> </a:t>
            </a:r>
            <a:r>
              <a:rPr lang="fi-FI" dirty="0" err="1"/>
              <a:t>strong</a:t>
            </a:r>
            <a:r>
              <a:rPr lang="fi-FI" dirty="0"/>
              <a:t> </a:t>
            </a:r>
            <a:r>
              <a:rPr lang="fi-FI" dirty="0" err="1"/>
              <a:t>use</a:t>
            </a:r>
            <a:r>
              <a:rPr lang="fi-FI" dirty="0"/>
              <a:t> of </a:t>
            </a:r>
            <a:r>
              <a:rPr lang="fi-FI" dirty="0" err="1"/>
              <a:t>networks</a:t>
            </a:r>
            <a:r>
              <a:rPr lang="fi-FI" dirty="0"/>
              <a:t>, to </a:t>
            </a:r>
            <a:r>
              <a:rPr lang="fi-FI" dirty="0" err="1"/>
              <a:t>students</a:t>
            </a:r>
            <a:r>
              <a:rPr lang="fi-FI" dirty="0"/>
              <a:t> </a:t>
            </a:r>
            <a:r>
              <a:rPr lang="fi-FI" dirty="0" err="1"/>
              <a:t>whose</a:t>
            </a:r>
            <a:r>
              <a:rPr lang="fi-FI" dirty="0"/>
              <a:t> </a:t>
            </a:r>
            <a:r>
              <a:rPr lang="fi-FI" dirty="0" err="1"/>
              <a:t>studies</a:t>
            </a:r>
            <a:r>
              <a:rPr lang="fi-FI" dirty="0"/>
              <a:t> </a:t>
            </a:r>
            <a:r>
              <a:rPr lang="fi-FI" dirty="0" err="1"/>
              <a:t>are</a:t>
            </a:r>
            <a:r>
              <a:rPr lang="fi-FI" dirty="0"/>
              <a:t> </a:t>
            </a:r>
            <a:r>
              <a:rPr lang="fi-FI" dirty="0" err="1"/>
              <a:t>hindered</a:t>
            </a:r>
            <a:r>
              <a:rPr lang="fi-FI" dirty="0"/>
              <a:t> </a:t>
            </a:r>
            <a:r>
              <a:rPr lang="fi-FI" dirty="0" err="1"/>
              <a:t>by</a:t>
            </a:r>
            <a:r>
              <a:rPr lang="fi-FI" dirty="0"/>
              <a:t> </a:t>
            </a:r>
            <a:r>
              <a:rPr lang="fi-FI" dirty="0" err="1"/>
              <a:t>difficulties</a:t>
            </a:r>
            <a:r>
              <a:rPr lang="fi-FI" dirty="0"/>
              <a:t> </a:t>
            </a:r>
            <a:r>
              <a:rPr lang="fi-FI" dirty="0" err="1"/>
              <a:t>related</a:t>
            </a:r>
            <a:r>
              <a:rPr lang="fi-FI" dirty="0"/>
              <a:t> to </a:t>
            </a:r>
            <a:r>
              <a:rPr lang="fi-FI" dirty="0" err="1"/>
              <a:t>neuropsychiatric</a:t>
            </a:r>
            <a:r>
              <a:rPr lang="fi-FI" dirty="0"/>
              <a:t> </a:t>
            </a:r>
            <a:r>
              <a:rPr lang="fi-FI" dirty="0" err="1"/>
              <a:t>disorders</a:t>
            </a:r>
            <a:r>
              <a:rPr lang="fi-FI" dirty="0"/>
              <a:t> and </a:t>
            </a:r>
            <a:r>
              <a:rPr lang="fi-FI" dirty="0" err="1"/>
              <a:t>mental</a:t>
            </a:r>
            <a:r>
              <a:rPr lang="fi-FI" dirty="0"/>
              <a:t> </a:t>
            </a:r>
            <a:r>
              <a:rPr lang="fi-FI" dirty="0" err="1"/>
              <a:t>health</a:t>
            </a:r>
            <a:r>
              <a:rPr lang="fi-FI" dirty="0"/>
              <a:t> </a:t>
            </a:r>
            <a:r>
              <a:rPr lang="fi-FI" dirty="0" err="1"/>
              <a:t>problems</a:t>
            </a:r>
            <a:r>
              <a:rPr lang="fi-FI" dirty="0"/>
              <a:t>.</a:t>
            </a:r>
          </a:p>
          <a:p>
            <a:pPr>
              <a:buNone/>
            </a:pPr>
            <a:r>
              <a:rPr lang="fi-FI" b="1" dirty="0" err="1"/>
              <a:t>Objective</a:t>
            </a:r>
            <a:r>
              <a:rPr lang="fi-FI" b="1" dirty="0"/>
              <a:t> 2.</a:t>
            </a:r>
            <a:r>
              <a:rPr lang="fi-FI" dirty="0"/>
              <a:t> To </a:t>
            </a:r>
            <a:r>
              <a:rPr lang="fi-FI" dirty="0" err="1"/>
              <a:t>organise</a:t>
            </a:r>
            <a:r>
              <a:rPr lang="fi-FI" dirty="0"/>
              <a:t> </a:t>
            </a:r>
            <a:r>
              <a:rPr lang="fi-FI" dirty="0" err="1"/>
              <a:t>neuropsychiatrically</a:t>
            </a:r>
            <a:r>
              <a:rPr lang="fi-FI" dirty="0"/>
              <a:t> </a:t>
            </a:r>
            <a:r>
              <a:rPr lang="fi-FI" dirty="0" err="1"/>
              <a:t>focused</a:t>
            </a:r>
            <a:r>
              <a:rPr lang="fi-FI" dirty="0"/>
              <a:t> </a:t>
            </a:r>
            <a:r>
              <a:rPr lang="fi-FI" dirty="0" err="1"/>
              <a:t>group</a:t>
            </a:r>
            <a:r>
              <a:rPr lang="fi-FI" dirty="0"/>
              <a:t> </a:t>
            </a:r>
            <a:r>
              <a:rPr lang="fi-FI" dirty="0" err="1"/>
              <a:t>activities</a:t>
            </a:r>
            <a:r>
              <a:rPr lang="fi-FI" dirty="0"/>
              <a:t> in </a:t>
            </a:r>
            <a:r>
              <a:rPr lang="fi-FI" dirty="0" err="1"/>
              <a:t>cooperation</a:t>
            </a:r>
            <a:r>
              <a:rPr lang="fi-FI" dirty="0"/>
              <a:t> </a:t>
            </a:r>
            <a:r>
              <a:rPr lang="fi-FI" dirty="0" err="1"/>
              <a:t>with</a:t>
            </a:r>
            <a:r>
              <a:rPr lang="fi-FI" dirty="0"/>
              <a:t> </a:t>
            </a:r>
            <a:r>
              <a:rPr lang="fi-FI" dirty="0" err="1"/>
              <a:t>relevant</a:t>
            </a:r>
            <a:r>
              <a:rPr lang="fi-FI" dirty="0"/>
              <a:t> </a:t>
            </a:r>
            <a:r>
              <a:rPr lang="fi-FI" dirty="0" err="1"/>
              <a:t>stakeholders</a:t>
            </a:r>
            <a:r>
              <a:rPr lang="fi-FI" dirty="0"/>
              <a:t>, </a:t>
            </a:r>
            <a:r>
              <a:rPr lang="fi-FI" dirty="0" err="1"/>
              <a:t>supporting</a:t>
            </a:r>
            <a:r>
              <a:rPr lang="fi-FI" dirty="0"/>
              <a:t> </a:t>
            </a:r>
            <a:r>
              <a:rPr lang="fi-FI" dirty="0" err="1"/>
              <a:t>students</a:t>
            </a:r>
            <a:r>
              <a:rPr lang="fi-FI" dirty="0"/>
              <a:t> in </a:t>
            </a:r>
            <a:r>
              <a:rPr lang="fi-FI" dirty="0" err="1"/>
              <a:t>finding</a:t>
            </a:r>
            <a:r>
              <a:rPr lang="fi-FI" dirty="0"/>
              <a:t> </a:t>
            </a:r>
            <a:r>
              <a:rPr lang="fi-FI" dirty="0" err="1"/>
              <a:t>pathways</a:t>
            </a:r>
            <a:r>
              <a:rPr lang="fi-FI" dirty="0"/>
              <a:t> into </a:t>
            </a:r>
            <a:r>
              <a:rPr lang="fi-FI" dirty="0" err="1"/>
              <a:t>education</a:t>
            </a:r>
            <a:r>
              <a:rPr lang="fi-FI" dirty="0"/>
              <a:t> and </a:t>
            </a:r>
            <a:r>
              <a:rPr lang="fi-FI" dirty="0" err="1"/>
              <a:t>progressing</a:t>
            </a:r>
            <a:r>
              <a:rPr lang="fi-FI" dirty="0"/>
              <a:t> </a:t>
            </a:r>
            <a:r>
              <a:rPr lang="fi-FI" dirty="0" err="1"/>
              <a:t>from</a:t>
            </a:r>
            <a:r>
              <a:rPr lang="fi-FI" dirty="0"/>
              <a:t> </a:t>
            </a:r>
            <a:r>
              <a:rPr lang="fi-FI" dirty="0" err="1"/>
              <a:t>studies</a:t>
            </a:r>
            <a:r>
              <a:rPr lang="fi-FI" dirty="0"/>
              <a:t> to </a:t>
            </a:r>
            <a:r>
              <a:rPr lang="fi-FI" dirty="0" err="1"/>
              <a:t>further</a:t>
            </a:r>
            <a:r>
              <a:rPr lang="fi-FI" dirty="0"/>
              <a:t> </a:t>
            </a:r>
            <a:r>
              <a:rPr lang="fi-FI" dirty="0" err="1"/>
              <a:t>opportunities</a:t>
            </a:r>
            <a:r>
              <a:rPr lang="fi-FI" dirty="0"/>
              <a:t>, </a:t>
            </a:r>
            <a:r>
              <a:rPr lang="fi-FI" dirty="0" err="1"/>
              <a:t>while</a:t>
            </a:r>
            <a:r>
              <a:rPr lang="fi-FI" dirty="0"/>
              <a:t> </a:t>
            </a:r>
            <a:r>
              <a:rPr lang="fi-FI" dirty="0" err="1"/>
              <a:t>utilising</a:t>
            </a:r>
            <a:r>
              <a:rPr lang="fi-FI" dirty="0"/>
              <a:t> </a:t>
            </a:r>
            <a:r>
              <a:rPr lang="fi-FI" dirty="0" err="1"/>
              <a:t>rehabilitative</a:t>
            </a:r>
            <a:r>
              <a:rPr lang="fi-FI" dirty="0"/>
              <a:t> and </a:t>
            </a:r>
            <a:r>
              <a:rPr lang="fi-FI" dirty="0" err="1"/>
              <a:t>community-based</a:t>
            </a:r>
            <a:r>
              <a:rPr lang="fi-FI" dirty="0"/>
              <a:t> </a:t>
            </a:r>
            <a:r>
              <a:rPr lang="fi-FI" dirty="0" err="1"/>
              <a:t>approaches</a:t>
            </a:r>
            <a:r>
              <a:rPr lang="fi-FI" dirty="0"/>
              <a:t>.</a:t>
            </a:r>
          </a:p>
          <a:p>
            <a:pPr>
              <a:buNone/>
            </a:pPr>
            <a:r>
              <a:rPr lang="fi-FI" b="1" dirty="0" err="1"/>
              <a:t>Objective</a:t>
            </a:r>
            <a:r>
              <a:rPr lang="fi-FI" b="1" dirty="0"/>
              <a:t> 3.</a:t>
            </a:r>
            <a:r>
              <a:rPr lang="fi-FI" dirty="0"/>
              <a:t> To </a:t>
            </a:r>
            <a:r>
              <a:rPr lang="fi-FI" dirty="0" err="1"/>
              <a:t>increase</a:t>
            </a:r>
            <a:r>
              <a:rPr lang="fi-FI" dirty="0"/>
              <a:t> </a:t>
            </a:r>
            <a:r>
              <a:rPr lang="fi-FI" dirty="0" err="1"/>
              <a:t>awareness</a:t>
            </a:r>
            <a:r>
              <a:rPr lang="fi-FI" dirty="0"/>
              <a:t> and </a:t>
            </a:r>
            <a:r>
              <a:rPr lang="fi-FI" dirty="0" err="1"/>
              <a:t>lower</a:t>
            </a:r>
            <a:r>
              <a:rPr lang="fi-FI" dirty="0"/>
              <a:t> </a:t>
            </a:r>
            <a:r>
              <a:rPr lang="fi-FI" dirty="0" err="1"/>
              <a:t>the</a:t>
            </a:r>
            <a:r>
              <a:rPr lang="fi-FI" dirty="0"/>
              <a:t> </a:t>
            </a:r>
            <a:r>
              <a:rPr lang="fi-FI" dirty="0" err="1"/>
              <a:t>threshold</a:t>
            </a:r>
            <a:r>
              <a:rPr lang="fi-FI" dirty="0"/>
              <a:t> for </a:t>
            </a:r>
            <a:r>
              <a:rPr lang="fi-FI" dirty="0" err="1"/>
              <a:t>seeking</a:t>
            </a:r>
            <a:r>
              <a:rPr lang="fi-FI" dirty="0"/>
              <a:t> help. To </a:t>
            </a:r>
            <a:r>
              <a:rPr lang="fi-FI" dirty="0" err="1"/>
              <a:t>provide</a:t>
            </a:r>
            <a:r>
              <a:rPr lang="fi-FI" dirty="0"/>
              <a:t> </a:t>
            </a:r>
            <a:r>
              <a:rPr lang="fi-FI" dirty="0" err="1"/>
              <a:t>teachers</a:t>
            </a:r>
            <a:r>
              <a:rPr lang="fi-FI" dirty="0"/>
              <a:t>, </a:t>
            </a:r>
            <a:r>
              <a:rPr lang="fi-FI" dirty="0" err="1"/>
              <a:t>instructors</a:t>
            </a:r>
            <a:r>
              <a:rPr lang="fi-FI" dirty="0"/>
              <a:t> and </a:t>
            </a:r>
            <a:r>
              <a:rPr lang="fi-FI" dirty="0" err="1"/>
              <a:t>workplace</a:t>
            </a:r>
            <a:r>
              <a:rPr lang="fi-FI" dirty="0"/>
              <a:t> </a:t>
            </a:r>
            <a:r>
              <a:rPr lang="fi-FI" dirty="0" err="1"/>
              <a:t>supervisors</a:t>
            </a:r>
            <a:r>
              <a:rPr lang="fi-FI" dirty="0"/>
              <a:t> </a:t>
            </a:r>
            <a:r>
              <a:rPr lang="fi-FI" dirty="0" err="1"/>
              <a:t>with</a:t>
            </a:r>
            <a:r>
              <a:rPr lang="fi-FI" dirty="0"/>
              <a:t> </a:t>
            </a:r>
            <a:r>
              <a:rPr lang="fi-FI" dirty="0" err="1"/>
              <a:t>information</a:t>
            </a:r>
            <a:r>
              <a:rPr lang="fi-FI" dirty="0"/>
              <a:t> on </a:t>
            </a:r>
            <a:r>
              <a:rPr lang="fi-FI" dirty="0" err="1"/>
              <a:t>difficulties</a:t>
            </a:r>
            <a:r>
              <a:rPr lang="fi-FI" dirty="0"/>
              <a:t> </a:t>
            </a:r>
            <a:r>
              <a:rPr lang="fi-FI" dirty="0" err="1"/>
              <a:t>related</a:t>
            </a:r>
            <a:r>
              <a:rPr lang="fi-FI" dirty="0"/>
              <a:t> to </a:t>
            </a:r>
            <a:r>
              <a:rPr lang="fi-FI" dirty="0" err="1"/>
              <a:t>neuropsychiatric</a:t>
            </a:r>
            <a:r>
              <a:rPr lang="fi-FI" dirty="0"/>
              <a:t> </a:t>
            </a:r>
            <a:r>
              <a:rPr lang="fi-FI" dirty="0" err="1"/>
              <a:t>disorders</a:t>
            </a:r>
            <a:r>
              <a:rPr lang="fi-FI" dirty="0"/>
              <a:t> and </a:t>
            </a:r>
            <a:r>
              <a:rPr lang="fi-FI" dirty="0" err="1"/>
              <a:t>mental</a:t>
            </a:r>
            <a:r>
              <a:rPr lang="fi-FI" dirty="0"/>
              <a:t> </a:t>
            </a:r>
            <a:r>
              <a:rPr lang="fi-FI" dirty="0" err="1"/>
              <a:t>health</a:t>
            </a:r>
            <a:r>
              <a:rPr lang="fi-FI" dirty="0"/>
              <a:t> </a:t>
            </a:r>
            <a:r>
              <a:rPr lang="fi-FI" dirty="0" err="1"/>
              <a:t>problems</a:t>
            </a:r>
            <a:r>
              <a:rPr lang="fi-FI" dirty="0"/>
              <a:t>, as </a:t>
            </a:r>
            <a:r>
              <a:rPr lang="fi-FI" dirty="0" err="1"/>
              <a:t>well</a:t>
            </a:r>
            <a:r>
              <a:rPr lang="fi-FI" dirty="0"/>
              <a:t> as </a:t>
            </a:r>
            <a:r>
              <a:rPr lang="fi-FI" dirty="0" err="1"/>
              <a:t>methods</a:t>
            </a:r>
            <a:r>
              <a:rPr lang="fi-FI" dirty="0"/>
              <a:t> for </a:t>
            </a:r>
            <a:r>
              <a:rPr lang="fi-FI" dirty="0" err="1"/>
              <a:t>supporting</a:t>
            </a:r>
            <a:r>
              <a:rPr lang="fi-FI" dirty="0"/>
              <a:t> </a:t>
            </a:r>
            <a:r>
              <a:rPr lang="fi-FI" dirty="0" err="1"/>
              <a:t>students</a:t>
            </a:r>
            <a:r>
              <a:rPr lang="fi-FI" dirty="0"/>
              <a:t> in </a:t>
            </a:r>
            <a:r>
              <a:rPr lang="fi-FI" dirty="0" err="1"/>
              <a:t>completing</a:t>
            </a:r>
            <a:r>
              <a:rPr lang="fi-FI" dirty="0"/>
              <a:t> </a:t>
            </a:r>
            <a:r>
              <a:rPr lang="fi-FI" dirty="0" err="1"/>
              <a:t>their</a:t>
            </a:r>
            <a:r>
              <a:rPr lang="fi-FI" dirty="0"/>
              <a:t> </a:t>
            </a:r>
            <a:r>
              <a:rPr lang="fi-FI" dirty="0" err="1"/>
              <a:t>qualifications</a:t>
            </a:r>
            <a:r>
              <a:rPr lang="fi-FI" dirty="0"/>
              <a:t> and </a:t>
            </a:r>
            <a:r>
              <a:rPr lang="fi-FI" dirty="0" err="1"/>
              <a:t>entering</a:t>
            </a:r>
            <a:r>
              <a:rPr lang="fi-FI" dirty="0"/>
              <a:t> </a:t>
            </a:r>
            <a:r>
              <a:rPr lang="fi-FI" dirty="0" err="1"/>
              <a:t>working</a:t>
            </a:r>
            <a:r>
              <a:rPr lang="fi-FI" dirty="0"/>
              <a:t> life. To </a:t>
            </a:r>
            <a:r>
              <a:rPr lang="fi-FI" dirty="0" err="1"/>
              <a:t>develop</a:t>
            </a:r>
            <a:r>
              <a:rPr lang="fi-FI" dirty="0"/>
              <a:t> </a:t>
            </a:r>
            <a:r>
              <a:rPr lang="fi-FI" dirty="0" err="1"/>
              <a:t>accessible</a:t>
            </a:r>
            <a:r>
              <a:rPr lang="fi-FI" dirty="0"/>
              <a:t>, multi-</a:t>
            </a:r>
            <a:r>
              <a:rPr lang="fi-FI" dirty="0" err="1"/>
              <a:t>channel</a:t>
            </a:r>
            <a:r>
              <a:rPr lang="fi-FI" dirty="0"/>
              <a:t> </a:t>
            </a:r>
            <a:r>
              <a:rPr lang="fi-FI" dirty="0" err="1"/>
              <a:t>learning</a:t>
            </a:r>
            <a:r>
              <a:rPr lang="fi-FI" dirty="0"/>
              <a:t> </a:t>
            </a:r>
            <a:r>
              <a:rPr lang="fi-FI" dirty="0" err="1"/>
              <a:t>materials</a:t>
            </a:r>
            <a:r>
              <a:rPr lang="fi-FI" dirty="0"/>
              <a:t> </a:t>
            </a:r>
            <a:r>
              <a:rPr lang="fi-FI" dirty="0" err="1"/>
              <a:t>that</a:t>
            </a:r>
            <a:r>
              <a:rPr lang="fi-FI" dirty="0"/>
              <a:t> </a:t>
            </a:r>
            <a:r>
              <a:rPr lang="fi-FI" dirty="0" err="1"/>
              <a:t>serve</a:t>
            </a:r>
            <a:r>
              <a:rPr lang="fi-FI" dirty="0"/>
              <a:t> </a:t>
            </a:r>
            <a:r>
              <a:rPr lang="fi-FI" dirty="0" err="1"/>
              <a:t>the</a:t>
            </a:r>
            <a:r>
              <a:rPr lang="fi-FI" dirty="0"/>
              <a:t> </a:t>
            </a:r>
            <a:r>
              <a:rPr lang="fi-FI" dirty="0" err="1"/>
              <a:t>target</a:t>
            </a:r>
            <a:r>
              <a:rPr lang="fi-FI" dirty="0"/>
              <a:t> </a:t>
            </a:r>
            <a:r>
              <a:rPr lang="fi-FI" dirty="0" err="1"/>
              <a:t>group</a:t>
            </a:r>
            <a:r>
              <a:rPr lang="fi-FI" dirty="0"/>
              <a:t> </a:t>
            </a:r>
            <a:r>
              <a:rPr lang="fi-FI" dirty="0" err="1"/>
              <a:t>regardless</a:t>
            </a:r>
            <a:r>
              <a:rPr lang="fi-FI" dirty="0"/>
              <a:t> of </a:t>
            </a:r>
            <a:r>
              <a:rPr lang="fi-FI" dirty="0" err="1"/>
              <a:t>time</a:t>
            </a:r>
            <a:r>
              <a:rPr lang="fi-FI" dirty="0"/>
              <a:t> and </a:t>
            </a:r>
            <a:r>
              <a:rPr lang="fi-FI" dirty="0" err="1"/>
              <a:t>place</a:t>
            </a:r>
            <a:r>
              <a:rPr lang="fi-FI" dirty="0"/>
              <a:t>. To </a:t>
            </a:r>
            <a:r>
              <a:rPr lang="fi-FI" dirty="0" err="1"/>
              <a:t>provide</a:t>
            </a:r>
            <a:r>
              <a:rPr lang="fi-FI" dirty="0"/>
              <a:t> </a:t>
            </a:r>
            <a:r>
              <a:rPr lang="fi-FI" dirty="0" err="1"/>
              <a:t>students</a:t>
            </a:r>
            <a:r>
              <a:rPr lang="fi-FI" dirty="0"/>
              <a:t> </a:t>
            </a:r>
            <a:r>
              <a:rPr lang="fi-FI" dirty="0" err="1"/>
              <a:t>with</a:t>
            </a:r>
            <a:r>
              <a:rPr lang="fi-FI" dirty="0"/>
              <a:t> </a:t>
            </a:r>
            <a:r>
              <a:rPr lang="fi-FI" dirty="0" err="1"/>
              <a:t>information</a:t>
            </a:r>
            <a:r>
              <a:rPr lang="fi-FI" dirty="0"/>
              <a:t> </a:t>
            </a:r>
            <a:r>
              <a:rPr lang="fi-FI" dirty="0" err="1"/>
              <a:t>about</a:t>
            </a:r>
            <a:r>
              <a:rPr lang="fi-FI" dirty="0"/>
              <a:t> </a:t>
            </a:r>
            <a:r>
              <a:rPr lang="fi-FI" dirty="0" err="1"/>
              <a:t>available</a:t>
            </a:r>
            <a:r>
              <a:rPr lang="fi-FI" dirty="0"/>
              <a:t> </a:t>
            </a:r>
            <a:r>
              <a:rPr lang="fi-FI" dirty="0" err="1"/>
              <a:t>support</a:t>
            </a:r>
            <a:r>
              <a:rPr lang="fi-FI" dirty="0"/>
              <a:t> </a:t>
            </a:r>
            <a:r>
              <a:rPr lang="fi-FI" dirty="0" err="1"/>
              <a:t>services</a:t>
            </a:r>
            <a:r>
              <a:rPr lang="fi-FI" dirty="0"/>
              <a:t>.</a:t>
            </a:r>
          </a:p>
          <a:p>
            <a:pPr>
              <a:buNone/>
            </a:pPr>
            <a:r>
              <a:rPr lang="fi-FI" b="1" dirty="0" err="1"/>
              <a:t>Objective</a:t>
            </a:r>
            <a:r>
              <a:rPr lang="fi-FI" b="1" dirty="0"/>
              <a:t> 4.</a:t>
            </a:r>
            <a:r>
              <a:rPr lang="fi-FI" dirty="0"/>
              <a:t> To </a:t>
            </a:r>
            <a:r>
              <a:rPr lang="fi-FI" dirty="0" err="1"/>
              <a:t>ensure</a:t>
            </a:r>
            <a:r>
              <a:rPr lang="fi-FI" dirty="0"/>
              <a:t> a </a:t>
            </a:r>
            <a:r>
              <a:rPr lang="fi-FI" dirty="0" err="1"/>
              <a:t>smooth</a:t>
            </a:r>
            <a:r>
              <a:rPr lang="fi-FI" dirty="0"/>
              <a:t>, </a:t>
            </a:r>
            <a:r>
              <a:rPr lang="fi-FI" dirty="0" err="1"/>
              <a:t>supported</a:t>
            </a:r>
            <a:r>
              <a:rPr lang="fi-FI" dirty="0"/>
              <a:t> and </a:t>
            </a:r>
            <a:r>
              <a:rPr lang="fi-FI" dirty="0" err="1"/>
              <a:t>continuous</a:t>
            </a:r>
            <a:r>
              <a:rPr lang="fi-FI" dirty="0"/>
              <a:t> transition </a:t>
            </a:r>
            <a:r>
              <a:rPr lang="fi-FI" dirty="0" err="1"/>
              <a:t>from</a:t>
            </a:r>
            <a:r>
              <a:rPr lang="fi-FI" dirty="0"/>
              <a:t> </a:t>
            </a:r>
            <a:r>
              <a:rPr lang="fi-FI" dirty="0" err="1"/>
              <a:t>upper</a:t>
            </a:r>
            <a:r>
              <a:rPr lang="fi-FI" dirty="0"/>
              <a:t> </a:t>
            </a:r>
            <a:r>
              <a:rPr lang="fi-FI" dirty="0" err="1"/>
              <a:t>secondary</a:t>
            </a:r>
            <a:r>
              <a:rPr lang="fi-FI" dirty="0"/>
              <a:t> </a:t>
            </a:r>
            <a:r>
              <a:rPr lang="fi-FI" dirty="0" err="1"/>
              <a:t>education</a:t>
            </a:r>
            <a:r>
              <a:rPr lang="fi-FI" dirty="0"/>
              <a:t> to </a:t>
            </a:r>
            <a:r>
              <a:rPr lang="fi-FI" dirty="0" err="1"/>
              <a:t>employment</a:t>
            </a:r>
            <a:r>
              <a:rPr lang="fi-FI" dirty="0"/>
              <a:t> </a:t>
            </a:r>
            <a:r>
              <a:rPr lang="fi-FI" dirty="0" err="1"/>
              <a:t>or</a:t>
            </a:r>
            <a:r>
              <a:rPr lang="fi-FI" dirty="0"/>
              <a:t> TE Services for </a:t>
            </a:r>
            <a:r>
              <a:rPr lang="fi-FI" dirty="0" err="1"/>
              <a:t>students</a:t>
            </a:r>
            <a:r>
              <a:rPr lang="fi-FI" dirty="0"/>
              <a:t> </a:t>
            </a:r>
            <a:r>
              <a:rPr lang="fi-FI" dirty="0" err="1"/>
              <a:t>who</a:t>
            </a:r>
            <a:r>
              <a:rPr lang="fi-FI" dirty="0"/>
              <a:t> </a:t>
            </a:r>
            <a:r>
              <a:rPr lang="fi-FI" dirty="0" err="1"/>
              <a:t>experience</a:t>
            </a:r>
            <a:r>
              <a:rPr lang="fi-FI" dirty="0"/>
              <a:t> </a:t>
            </a:r>
            <a:r>
              <a:rPr lang="fi-FI" dirty="0" err="1"/>
              <a:t>difficulties</a:t>
            </a:r>
            <a:r>
              <a:rPr lang="fi-FI" dirty="0"/>
              <a:t> in </a:t>
            </a:r>
            <a:r>
              <a:rPr lang="fi-FI" dirty="0" err="1"/>
              <a:t>finding</a:t>
            </a:r>
            <a:r>
              <a:rPr lang="fi-FI" dirty="0"/>
              <a:t> </a:t>
            </a:r>
            <a:r>
              <a:rPr lang="fi-FI" dirty="0" err="1"/>
              <a:t>employment</a:t>
            </a:r>
            <a:r>
              <a:rPr lang="fi-FI" dirty="0"/>
              <a:t> and </a:t>
            </a:r>
            <a:r>
              <a:rPr lang="fi-FI" dirty="0" err="1"/>
              <a:t>require</a:t>
            </a:r>
            <a:r>
              <a:rPr lang="fi-FI" dirty="0"/>
              <a:t> </a:t>
            </a:r>
            <a:r>
              <a:rPr lang="fi-FI" dirty="0" err="1"/>
              <a:t>multidisciplinary</a:t>
            </a:r>
            <a:r>
              <a:rPr lang="fi-FI" dirty="0"/>
              <a:t> </a:t>
            </a:r>
            <a:r>
              <a:rPr lang="fi-FI" dirty="0" err="1"/>
              <a:t>support</a:t>
            </a:r>
            <a:r>
              <a:rPr lang="fi-FI" dirty="0"/>
              <a:t> </a:t>
            </a:r>
            <a:r>
              <a:rPr lang="fi-FI" dirty="0" err="1"/>
              <a:t>during</a:t>
            </a:r>
            <a:r>
              <a:rPr lang="fi-FI" dirty="0"/>
              <a:t> </a:t>
            </a:r>
            <a:r>
              <a:rPr lang="fi-FI" dirty="0" err="1"/>
              <a:t>the</a:t>
            </a:r>
            <a:r>
              <a:rPr lang="fi-FI" dirty="0"/>
              <a:t> transition </a:t>
            </a:r>
            <a:r>
              <a:rPr lang="fi-FI" dirty="0" err="1"/>
              <a:t>phase</a:t>
            </a:r>
            <a:r>
              <a:rPr lang="fi-FI" dirty="0"/>
              <a:t>.</a:t>
            </a:r>
          </a:p>
          <a:p>
            <a:pPr>
              <a:buNone/>
            </a:pPr>
            <a:r>
              <a:rPr lang="fi-FI" b="1" dirty="0" err="1"/>
              <a:t>Objective</a:t>
            </a:r>
            <a:r>
              <a:rPr lang="fi-FI" b="1" dirty="0"/>
              <a:t> 5.</a:t>
            </a:r>
            <a:r>
              <a:rPr lang="fi-FI" dirty="0"/>
              <a:t> To </a:t>
            </a:r>
            <a:r>
              <a:rPr lang="fi-FI" dirty="0" err="1"/>
              <a:t>identify</a:t>
            </a:r>
            <a:r>
              <a:rPr lang="fi-FI" dirty="0"/>
              <a:t> </a:t>
            </a:r>
            <a:r>
              <a:rPr lang="fi-FI" dirty="0" err="1"/>
              <a:t>supported</a:t>
            </a:r>
            <a:r>
              <a:rPr lang="fi-FI" dirty="0"/>
              <a:t> </a:t>
            </a:r>
            <a:r>
              <a:rPr lang="fi-FI" dirty="0" err="1"/>
              <a:t>job</a:t>
            </a:r>
            <a:r>
              <a:rPr lang="fi-FI" dirty="0"/>
              <a:t> </a:t>
            </a:r>
            <a:r>
              <a:rPr lang="fi-FI" dirty="0" err="1"/>
              <a:t>opportunities</a:t>
            </a:r>
            <a:r>
              <a:rPr lang="fi-FI" dirty="0"/>
              <a:t> </a:t>
            </a:r>
            <a:r>
              <a:rPr lang="fi-FI" dirty="0" err="1"/>
              <a:t>suitable</a:t>
            </a:r>
            <a:r>
              <a:rPr lang="fi-FI" dirty="0"/>
              <a:t> for </a:t>
            </a:r>
            <a:r>
              <a:rPr lang="fi-FI" dirty="0" err="1"/>
              <a:t>students</a:t>
            </a:r>
            <a:r>
              <a:rPr lang="fi-FI" dirty="0"/>
              <a:t> in </a:t>
            </a:r>
            <a:r>
              <a:rPr lang="fi-FI" dirty="0" err="1"/>
              <a:t>need</a:t>
            </a:r>
            <a:r>
              <a:rPr lang="fi-FI" dirty="0"/>
              <a:t> of </a:t>
            </a:r>
            <a:r>
              <a:rPr lang="fi-FI" dirty="0" err="1"/>
              <a:t>support</a:t>
            </a:r>
            <a:r>
              <a:rPr lang="fi-FI" dirty="0"/>
              <a:t> and to </a:t>
            </a:r>
            <a:r>
              <a:rPr lang="fi-FI" dirty="0" err="1"/>
              <a:t>assist</a:t>
            </a:r>
            <a:r>
              <a:rPr lang="fi-FI" dirty="0"/>
              <a:t> </a:t>
            </a:r>
            <a:r>
              <a:rPr lang="fi-FI" dirty="0" err="1"/>
              <a:t>companies</a:t>
            </a:r>
            <a:r>
              <a:rPr lang="fi-FI" dirty="0"/>
              <a:t> in </a:t>
            </a:r>
            <a:r>
              <a:rPr lang="fi-FI" dirty="0" err="1"/>
              <a:t>employing</a:t>
            </a:r>
            <a:r>
              <a:rPr lang="fi-FI" dirty="0"/>
              <a:t> </a:t>
            </a:r>
            <a:r>
              <a:rPr lang="fi-FI" dirty="0" err="1"/>
              <a:t>young</a:t>
            </a:r>
            <a:r>
              <a:rPr lang="fi-FI" dirty="0"/>
              <a:t> </a:t>
            </a:r>
            <a:r>
              <a:rPr lang="fi-FI" dirty="0" err="1"/>
              <a:t>people</a:t>
            </a:r>
            <a:r>
              <a:rPr lang="fi-FI" dirty="0"/>
              <a:t> </a:t>
            </a:r>
            <a:r>
              <a:rPr lang="fi-FI" dirty="0" err="1"/>
              <a:t>who</a:t>
            </a:r>
            <a:r>
              <a:rPr lang="fi-FI" dirty="0"/>
              <a:t> </a:t>
            </a:r>
            <a:r>
              <a:rPr lang="fi-FI" dirty="0" err="1"/>
              <a:t>require</a:t>
            </a:r>
            <a:r>
              <a:rPr lang="fi-FI" dirty="0"/>
              <a:t> </a:t>
            </a:r>
            <a:r>
              <a:rPr lang="fi-FI" dirty="0" err="1"/>
              <a:t>additional</a:t>
            </a:r>
            <a:r>
              <a:rPr lang="fi-FI" dirty="0"/>
              <a:t> </a:t>
            </a:r>
            <a:r>
              <a:rPr lang="fi-FI" dirty="0" err="1"/>
              <a:t>support</a:t>
            </a:r>
            <a:r>
              <a:rPr lang="fi-FI" dirty="0"/>
              <a:t>.</a:t>
            </a:r>
          </a:p>
        </p:txBody>
      </p:sp>
    </p:spTree>
    <p:extLst>
      <p:ext uri="{BB962C8B-B14F-4D97-AF65-F5344CB8AC3E}">
        <p14:creationId xmlns:p14="http://schemas.microsoft.com/office/powerpoint/2010/main" val="14765271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iruutu 2">
            <a:extLst>
              <a:ext uri="{FF2B5EF4-FFF2-40B4-BE49-F238E27FC236}">
                <a16:creationId xmlns:a16="http://schemas.microsoft.com/office/drawing/2014/main" id="{4A8A82E8-3BF0-4FCF-CC77-D509FACDF81D}"/>
              </a:ext>
            </a:extLst>
          </p:cNvPr>
          <p:cNvSpPr txBox="1"/>
          <p:nvPr/>
        </p:nvSpPr>
        <p:spPr>
          <a:xfrm>
            <a:off x="228600" y="338328"/>
            <a:ext cx="11640312" cy="6524863"/>
          </a:xfrm>
          <a:prstGeom prst="rect">
            <a:avLst/>
          </a:prstGeom>
          <a:noFill/>
        </p:spPr>
        <p:txBody>
          <a:bodyPr wrap="square">
            <a:spAutoFit/>
          </a:bodyPr>
          <a:lstStyle/>
          <a:p>
            <a:pPr fontAlgn="t">
              <a:lnSpc>
                <a:spcPct val="100000"/>
              </a:lnSpc>
              <a:buNone/>
            </a:pPr>
            <a:r>
              <a:rPr lang="fi-FI" sz="1600" b="1" i="0" dirty="0">
                <a:effectLst/>
                <a:latin typeface="+mn-lt"/>
              </a:rPr>
              <a:t>Main </a:t>
            </a:r>
            <a:r>
              <a:rPr lang="fi-FI" sz="1600" b="1" i="0" dirty="0" err="1">
                <a:effectLst/>
                <a:latin typeface="+mn-lt"/>
              </a:rPr>
              <a:t>Points</a:t>
            </a:r>
            <a:r>
              <a:rPr lang="fi-FI" sz="1600" b="1" i="0" dirty="0">
                <a:effectLst/>
                <a:latin typeface="+mn-lt"/>
              </a:rPr>
              <a:t> of </a:t>
            </a:r>
            <a:r>
              <a:rPr lang="fi-FI" sz="1600" b="1" i="0" dirty="0" err="1">
                <a:effectLst/>
                <a:latin typeface="+mn-lt"/>
              </a:rPr>
              <a:t>the</a:t>
            </a:r>
            <a:r>
              <a:rPr lang="fi-FI" sz="1600" b="1" i="0" dirty="0">
                <a:effectLst/>
                <a:latin typeface="+mn-lt"/>
              </a:rPr>
              <a:t> </a:t>
            </a:r>
            <a:r>
              <a:rPr lang="fi-FI" sz="1600" b="1" i="0" dirty="0" err="1">
                <a:effectLst/>
                <a:latin typeface="+mn-lt"/>
              </a:rPr>
              <a:t>Nepsy</a:t>
            </a:r>
            <a:r>
              <a:rPr lang="fi-FI" sz="1600" b="1" i="0" dirty="0">
                <a:effectLst/>
                <a:latin typeface="+mn-lt"/>
              </a:rPr>
              <a:t> </a:t>
            </a:r>
            <a:r>
              <a:rPr lang="fi-FI" sz="1600" b="1" i="0" dirty="0" err="1">
                <a:effectLst/>
                <a:latin typeface="+mn-lt"/>
              </a:rPr>
              <a:t>Cards</a:t>
            </a:r>
            <a:endParaRPr lang="fi-FI" sz="1600" b="1" i="0" dirty="0">
              <a:effectLst/>
              <a:latin typeface="+mn-lt"/>
            </a:endParaRPr>
          </a:p>
          <a:p>
            <a:pPr fontAlgn="t">
              <a:lnSpc>
                <a:spcPct val="100000"/>
              </a:lnSpc>
              <a:buNone/>
            </a:pPr>
            <a:r>
              <a:rPr lang="fi-FI" sz="1600" b="0" i="0" dirty="0" err="1">
                <a:effectLst/>
                <a:latin typeface="+mn-lt"/>
              </a:rPr>
              <a:t>The</a:t>
            </a:r>
            <a:r>
              <a:rPr lang="fi-FI" sz="1600" b="0" i="0" dirty="0">
                <a:effectLst/>
                <a:latin typeface="+mn-lt"/>
              </a:rPr>
              <a:t> </a:t>
            </a:r>
            <a:r>
              <a:rPr lang="fi-FI" sz="1600" b="1" i="0" dirty="0" err="1">
                <a:effectLst/>
                <a:latin typeface="+mn-lt"/>
              </a:rPr>
              <a:t>Nepsy</a:t>
            </a:r>
            <a:r>
              <a:rPr lang="fi-FI" sz="1600" b="1" i="0" dirty="0">
                <a:effectLst/>
                <a:latin typeface="+mn-lt"/>
              </a:rPr>
              <a:t> </a:t>
            </a:r>
            <a:r>
              <a:rPr lang="fi-FI" sz="1600" b="1" i="0" dirty="0" err="1">
                <a:effectLst/>
                <a:latin typeface="+mn-lt"/>
              </a:rPr>
              <a:t>Cards</a:t>
            </a:r>
            <a:r>
              <a:rPr lang="fi-FI" sz="1600" b="0" i="0" dirty="0">
                <a:effectLst/>
                <a:latin typeface="+mn-lt"/>
              </a:rPr>
              <a:t> </a:t>
            </a:r>
            <a:r>
              <a:rPr lang="fi-FI" sz="1600" b="0" i="0" dirty="0" err="1">
                <a:effectLst/>
                <a:latin typeface="+mn-lt"/>
              </a:rPr>
              <a:t>provide</a:t>
            </a:r>
            <a:r>
              <a:rPr lang="fi-FI" sz="1600" b="0" i="0" dirty="0">
                <a:effectLst/>
                <a:latin typeface="+mn-lt"/>
              </a:rPr>
              <a:t> </a:t>
            </a:r>
            <a:r>
              <a:rPr lang="fi-FI" sz="1600" b="0" i="0" dirty="0" err="1">
                <a:effectLst/>
                <a:latin typeface="+mn-lt"/>
              </a:rPr>
              <a:t>practical</a:t>
            </a:r>
            <a:r>
              <a:rPr lang="fi-FI" sz="1600" b="0" i="0" dirty="0">
                <a:effectLst/>
                <a:latin typeface="+mn-lt"/>
              </a:rPr>
              <a:t> </a:t>
            </a:r>
            <a:r>
              <a:rPr lang="fi-FI" sz="1600" b="0" i="0" dirty="0" err="1">
                <a:effectLst/>
                <a:latin typeface="+mn-lt"/>
              </a:rPr>
              <a:t>strategies</a:t>
            </a:r>
            <a:r>
              <a:rPr lang="fi-FI" sz="1600" b="0" i="0" dirty="0">
                <a:effectLst/>
                <a:latin typeface="+mn-lt"/>
              </a:rPr>
              <a:t> to </a:t>
            </a:r>
            <a:r>
              <a:rPr lang="fi-FI" sz="1600" b="0" i="0" dirty="0" err="1">
                <a:effectLst/>
                <a:latin typeface="+mn-lt"/>
              </a:rPr>
              <a:t>support</a:t>
            </a:r>
            <a:r>
              <a:rPr lang="fi-FI" sz="1600" b="0" i="0" dirty="0">
                <a:effectLst/>
                <a:latin typeface="+mn-lt"/>
              </a:rPr>
              <a:t> </a:t>
            </a:r>
            <a:r>
              <a:rPr lang="fi-FI" sz="1600" b="0" i="0" dirty="0" err="1">
                <a:effectLst/>
                <a:latin typeface="+mn-lt"/>
              </a:rPr>
              <a:t>young</a:t>
            </a:r>
            <a:r>
              <a:rPr lang="fi-FI" sz="1600" b="0" i="0" dirty="0">
                <a:effectLst/>
                <a:latin typeface="+mn-lt"/>
              </a:rPr>
              <a:t> </a:t>
            </a:r>
            <a:r>
              <a:rPr lang="fi-FI" sz="1600" b="0" i="0" dirty="0" err="1">
                <a:effectLst/>
                <a:latin typeface="+mn-lt"/>
              </a:rPr>
              <a:t>people</a:t>
            </a:r>
            <a:r>
              <a:rPr lang="fi-FI" sz="1600" b="0" i="0" dirty="0">
                <a:effectLst/>
                <a:latin typeface="+mn-lt"/>
              </a:rPr>
              <a:t> </a:t>
            </a:r>
            <a:r>
              <a:rPr lang="fi-FI" sz="1600" b="0" i="0" dirty="0" err="1">
                <a:effectLst/>
                <a:latin typeface="+mn-lt"/>
              </a:rPr>
              <a:t>with</a:t>
            </a:r>
            <a:r>
              <a:rPr lang="fi-FI" sz="1600" b="0" i="0" dirty="0">
                <a:effectLst/>
                <a:latin typeface="+mn-lt"/>
              </a:rPr>
              <a:t> </a:t>
            </a:r>
            <a:r>
              <a:rPr lang="fi-FI" sz="1600" b="0" i="0" dirty="0" err="1">
                <a:effectLst/>
                <a:latin typeface="+mn-lt"/>
              </a:rPr>
              <a:t>neurodevelopmental</a:t>
            </a:r>
            <a:r>
              <a:rPr lang="fi-FI" sz="1600" b="0" i="0" dirty="0">
                <a:effectLst/>
                <a:latin typeface="+mn-lt"/>
              </a:rPr>
              <a:t> </a:t>
            </a:r>
            <a:r>
              <a:rPr lang="fi-FI" sz="1600" b="0" i="0" dirty="0" err="1">
                <a:effectLst/>
                <a:latin typeface="+mn-lt"/>
              </a:rPr>
              <a:t>challenges</a:t>
            </a:r>
            <a:r>
              <a:rPr lang="fi-FI" sz="1600" b="0" i="0" dirty="0">
                <a:effectLst/>
                <a:latin typeface="+mn-lt"/>
              </a:rPr>
              <a:t> in </a:t>
            </a:r>
            <a:r>
              <a:rPr lang="fi-FI" sz="1600" b="0" i="0" dirty="0" err="1">
                <a:effectLst/>
                <a:latin typeface="+mn-lt"/>
              </a:rPr>
              <a:t>their</a:t>
            </a:r>
            <a:r>
              <a:rPr lang="fi-FI" sz="1600" b="0" i="0" dirty="0">
                <a:effectLst/>
                <a:latin typeface="+mn-lt"/>
              </a:rPr>
              <a:t> </a:t>
            </a:r>
            <a:r>
              <a:rPr lang="fi-FI" sz="1600" b="0" i="0" dirty="0" err="1">
                <a:effectLst/>
                <a:latin typeface="+mn-lt"/>
              </a:rPr>
              <a:t>studies</a:t>
            </a:r>
            <a:r>
              <a:rPr lang="fi-FI" sz="1600" b="0" i="0" dirty="0">
                <a:effectLst/>
                <a:latin typeface="+mn-lt"/>
              </a:rPr>
              <a:t>, </a:t>
            </a:r>
            <a:r>
              <a:rPr lang="fi-FI" sz="1600" b="0" i="0" dirty="0" err="1">
                <a:effectLst/>
                <a:latin typeface="+mn-lt"/>
              </a:rPr>
              <a:t>daily</a:t>
            </a:r>
            <a:r>
              <a:rPr lang="fi-FI" sz="1600" b="0" i="0" dirty="0">
                <a:effectLst/>
                <a:latin typeface="+mn-lt"/>
              </a:rPr>
              <a:t> life, and </a:t>
            </a:r>
            <a:r>
              <a:rPr lang="fi-FI" sz="1600" b="0" i="0" dirty="0" err="1">
                <a:effectLst/>
                <a:latin typeface="+mn-lt"/>
              </a:rPr>
              <a:t>overall</a:t>
            </a:r>
            <a:r>
              <a:rPr lang="fi-FI" sz="1600" b="0" i="0" dirty="0">
                <a:effectLst/>
                <a:latin typeface="+mn-lt"/>
              </a:rPr>
              <a:t> </a:t>
            </a:r>
            <a:r>
              <a:rPr lang="fi-FI" sz="1600" b="0" i="0" dirty="0" err="1">
                <a:effectLst/>
                <a:latin typeface="+mn-lt"/>
              </a:rPr>
              <a:t>well-being</a:t>
            </a:r>
            <a:r>
              <a:rPr lang="fi-FI" sz="1600" b="0" i="0" dirty="0">
                <a:effectLst/>
                <a:latin typeface="+mn-lt"/>
              </a:rPr>
              <a:t>.</a:t>
            </a:r>
          </a:p>
          <a:p>
            <a:pPr fontAlgn="t">
              <a:lnSpc>
                <a:spcPct val="100000"/>
              </a:lnSpc>
              <a:buNone/>
            </a:pPr>
            <a:r>
              <a:rPr lang="fi-FI" sz="1600" b="1" i="0" dirty="0">
                <a:effectLst/>
                <a:latin typeface="+mn-lt"/>
              </a:rPr>
              <a:t>1. </a:t>
            </a:r>
            <a:r>
              <a:rPr lang="fi-FI" sz="1600" b="1" i="0" dirty="0" err="1">
                <a:effectLst/>
                <a:latin typeface="+mn-lt"/>
              </a:rPr>
              <a:t>Supporting</a:t>
            </a:r>
            <a:r>
              <a:rPr lang="fi-FI" sz="1600" b="1" i="0" dirty="0">
                <a:effectLst/>
                <a:latin typeface="+mn-lt"/>
              </a:rPr>
              <a:t> </a:t>
            </a:r>
            <a:r>
              <a:rPr lang="fi-FI" sz="1600" b="1" i="0" dirty="0" err="1">
                <a:effectLst/>
                <a:latin typeface="+mn-lt"/>
              </a:rPr>
              <a:t>Concentration</a:t>
            </a:r>
            <a:endParaRPr lang="fi-FI" sz="1600" b="1" i="0" dirty="0">
              <a:effectLst/>
              <a:latin typeface="+mn-lt"/>
            </a:endParaRPr>
          </a:p>
          <a:p>
            <a:pPr marL="342900" lvl="0" indent="-342900" fontAlgn="t">
              <a:lnSpc>
                <a:spcPct val="100000"/>
              </a:lnSpc>
              <a:buFont typeface="Arial" panose="020B0604020202020204" pitchFamily="34" charset="0"/>
              <a:buChar char="•"/>
            </a:pPr>
            <a:r>
              <a:rPr lang="fi-FI" sz="1600" b="0" i="0" dirty="0" err="1">
                <a:effectLst/>
                <a:latin typeface="+mn-lt"/>
              </a:rPr>
              <a:t>Choose</a:t>
            </a:r>
            <a:r>
              <a:rPr lang="fi-FI" sz="1600" b="0" i="0" dirty="0">
                <a:effectLst/>
                <a:latin typeface="+mn-lt"/>
              </a:rPr>
              <a:t> a </a:t>
            </a:r>
            <a:r>
              <a:rPr lang="fi-FI" sz="1600" b="0" i="0" dirty="0" err="1">
                <a:effectLst/>
                <a:latin typeface="+mn-lt"/>
              </a:rPr>
              <a:t>place</a:t>
            </a:r>
            <a:r>
              <a:rPr lang="fi-FI" sz="1600" b="0" i="0" dirty="0">
                <a:effectLst/>
                <a:latin typeface="+mn-lt"/>
              </a:rPr>
              <a:t> </a:t>
            </a:r>
            <a:r>
              <a:rPr lang="fi-FI" sz="1600" b="0" i="0" dirty="0" err="1">
                <a:effectLst/>
                <a:latin typeface="+mn-lt"/>
              </a:rPr>
              <a:t>with</a:t>
            </a:r>
            <a:r>
              <a:rPr lang="fi-FI" sz="1600" b="0" i="0" dirty="0">
                <a:effectLst/>
                <a:latin typeface="+mn-lt"/>
              </a:rPr>
              <a:t> as </a:t>
            </a:r>
            <a:r>
              <a:rPr lang="fi-FI" sz="1600" b="0" i="0" dirty="0" err="1">
                <a:effectLst/>
                <a:latin typeface="+mn-lt"/>
              </a:rPr>
              <a:t>few</a:t>
            </a:r>
            <a:r>
              <a:rPr lang="fi-FI" sz="1600" b="0" i="0" dirty="0">
                <a:effectLst/>
                <a:latin typeface="+mn-lt"/>
              </a:rPr>
              <a:t> </a:t>
            </a:r>
            <a:r>
              <a:rPr lang="fi-FI" sz="1600" b="0" i="0" dirty="0" err="1">
                <a:effectLst/>
                <a:latin typeface="+mn-lt"/>
              </a:rPr>
              <a:t>distractions</a:t>
            </a:r>
            <a:r>
              <a:rPr lang="fi-FI" sz="1600" b="0" i="0" dirty="0">
                <a:effectLst/>
                <a:latin typeface="+mn-lt"/>
              </a:rPr>
              <a:t> as </a:t>
            </a:r>
            <a:r>
              <a:rPr lang="fi-FI" sz="1600" b="0" i="0" dirty="0" err="1">
                <a:effectLst/>
                <a:latin typeface="+mn-lt"/>
              </a:rPr>
              <a:t>possible</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err="1">
                <a:effectLst/>
                <a:latin typeface="+mn-lt"/>
              </a:rPr>
              <a:t>Use</a:t>
            </a:r>
            <a:r>
              <a:rPr lang="fi-FI" sz="1600" b="0" i="0" dirty="0">
                <a:effectLst/>
                <a:latin typeface="+mn-lt"/>
              </a:rPr>
              <a:t> </a:t>
            </a:r>
            <a:r>
              <a:rPr lang="fi-FI" sz="1600" b="0" i="0" dirty="0" err="1">
                <a:effectLst/>
                <a:latin typeface="+mn-lt"/>
              </a:rPr>
              <a:t>tools</a:t>
            </a:r>
            <a:r>
              <a:rPr lang="fi-FI" sz="1600" b="0" i="0" dirty="0">
                <a:effectLst/>
                <a:latin typeface="+mn-lt"/>
              </a:rPr>
              <a:t> </a:t>
            </a:r>
            <a:r>
              <a:rPr lang="fi-FI" sz="1600" b="0" i="0" dirty="0" err="1">
                <a:effectLst/>
                <a:latin typeface="+mn-lt"/>
              </a:rPr>
              <a:t>that</a:t>
            </a:r>
            <a:r>
              <a:rPr lang="fi-FI" sz="1600" b="0" i="0" dirty="0">
                <a:effectLst/>
                <a:latin typeface="+mn-lt"/>
              </a:rPr>
              <a:t> help </a:t>
            </a:r>
            <a:r>
              <a:rPr lang="fi-FI" sz="1600" b="0" i="0" dirty="0" err="1">
                <a:effectLst/>
                <a:latin typeface="+mn-lt"/>
              </a:rPr>
              <a:t>maintain</a:t>
            </a:r>
            <a:r>
              <a:rPr lang="fi-FI" sz="1600" b="0" i="0" dirty="0">
                <a:effectLst/>
                <a:latin typeface="+mn-lt"/>
              </a:rPr>
              <a:t> </a:t>
            </a:r>
            <a:r>
              <a:rPr lang="fi-FI" sz="1600" b="0" i="0" dirty="0" err="1">
                <a:effectLst/>
                <a:latin typeface="+mn-lt"/>
              </a:rPr>
              <a:t>focus</a:t>
            </a:r>
            <a:r>
              <a:rPr lang="fi-FI" sz="1600" b="0" i="0" dirty="0">
                <a:effectLst/>
                <a:latin typeface="+mn-lt"/>
              </a:rPr>
              <a:t>, </a:t>
            </a:r>
            <a:r>
              <a:rPr lang="fi-FI" sz="1600" b="0" i="0" dirty="0" err="1">
                <a:effectLst/>
                <a:latin typeface="+mn-lt"/>
              </a:rPr>
              <a:t>such</a:t>
            </a:r>
            <a:r>
              <a:rPr lang="fi-FI" sz="1600" b="0" i="0" dirty="0">
                <a:effectLst/>
                <a:latin typeface="+mn-lt"/>
              </a:rPr>
              <a:t> as </a:t>
            </a:r>
            <a:r>
              <a:rPr lang="fi-FI" sz="1600" b="0" i="0" dirty="0" err="1">
                <a:effectLst/>
                <a:latin typeface="+mn-lt"/>
              </a:rPr>
              <a:t>stress</a:t>
            </a:r>
            <a:r>
              <a:rPr lang="fi-FI" sz="1600" b="0" i="0" dirty="0">
                <a:effectLst/>
                <a:latin typeface="+mn-lt"/>
              </a:rPr>
              <a:t> </a:t>
            </a:r>
            <a:r>
              <a:rPr lang="fi-FI" sz="1600" b="0" i="0" dirty="0" err="1">
                <a:effectLst/>
                <a:latin typeface="+mn-lt"/>
              </a:rPr>
              <a:t>balls</a:t>
            </a:r>
            <a:r>
              <a:rPr lang="fi-FI" sz="1600" b="0" i="0" dirty="0">
                <a:effectLst/>
                <a:latin typeface="+mn-lt"/>
              </a:rPr>
              <a:t>, </a:t>
            </a:r>
            <a:r>
              <a:rPr lang="fi-FI" sz="1600" b="0" i="0" dirty="0" err="1">
                <a:effectLst/>
                <a:latin typeface="+mn-lt"/>
              </a:rPr>
              <a:t>note-taking</a:t>
            </a:r>
            <a:r>
              <a:rPr lang="fi-FI" sz="1600" b="0" i="0" dirty="0">
                <a:effectLst/>
                <a:latin typeface="+mn-lt"/>
              </a:rPr>
              <a:t>, </a:t>
            </a:r>
            <a:r>
              <a:rPr lang="fi-FI" sz="1600" b="0" i="0" dirty="0" err="1">
                <a:effectLst/>
                <a:latin typeface="+mn-lt"/>
              </a:rPr>
              <a:t>or</a:t>
            </a:r>
            <a:r>
              <a:rPr lang="fi-FI" sz="1600" b="0" i="0" dirty="0">
                <a:effectLst/>
                <a:latin typeface="+mn-lt"/>
              </a:rPr>
              <a:t> </a:t>
            </a:r>
            <a:r>
              <a:rPr lang="fi-FI" sz="1600" b="0" i="0" dirty="0" err="1">
                <a:effectLst/>
                <a:latin typeface="+mn-lt"/>
              </a:rPr>
              <a:t>quiet</a:t>
            </a:r>
            <a:r>
              <a:rPr lang="fi-FI" sz="1600" b="0" i="0" dirty="0">
                <a:effectLst/>
                <a:latin typeface="+mn-lt"/>
              </a:rPr>
              <a:t> </a:t>
            </a:r>
            <a:r>
              <a:rPr lang="fi-FI" sz="1600" b="0" i="0" dirty="0" err="1">
                <a:effectLst/>
                <a:latin typeface="+mn-lt"/>
              </a:rPr>
              <a:t>movement</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a:effectLst/>
                <a:latin typeface="+mn-lt"/>
              </a:rPr>
              <a:t>Drink </a:t>
            </a:r>
            <a:r>
              <a:rPr lang="fi-FI" sz="1600" b="0" i="0" dirty="0" err="1">
                <a:effectLst/>
                <a:latin typeface="+mn-lt"/>
              </a:rPr>
              <a:t>water</a:t>
            </a:r>
            <a:r>
              <a:rPr lang="fi-FI" sz="1600" b="0" i="0" dirty="0">
                <a:effectLst/>
                <a:latin typeface="+mn-lt"/>
              </a:rPr>
              <a:t> </a:t>
            </a:r>
            <a:r>
              <a:rPr lang="fi-FI" sz="1600" b="0" i="0" dirty="0" err="1">
                <a:effectLst/>
                <a:latin typeface="+mn-lt"/>
              </a:rPr>
              <a:t>regularly</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err="1">
                <a:effectLst/>
                <a:latin typeface="+mn-lt"/>
              </a:rPr>
              <a:t>Take</a:t>
            </a:r>
            <a:r>
              <a:rPr lang="fi-FI" sz="1600" b="0" i="0" dirty="0">
                <a:effectLst/>
                <a:latin typeface="+mn-lt"/>
              </a:rPr>
              <a:t> </a:t>
            </a:r>
            <a:r>
              <a:rPr lang="fi-FI" sz="1600" b="0" i="0" dirty="0" err="1">
                <a:effectLst/>
                <a:latin typeface="+mn-lt"/>
              </a:rPr>
              <a:t>breaks</a:t>
            </a:r>
            <a:r>
              <a:rPr lang="fi-FI" sz="1600" b="0" i="0" dirty="0">
                <a:effectLst/>
                <a:latin typeface="+mn-lt"/>
              </a:rPr>
              <a:t> and </a:t>
            </a:r>
            <a:r>
              <a:rPr lang="fi-FI" sz="1600" b="0" i="0" dirty="0" err="1">
                <a:effectLst/>
                <a:latin typeface="+mn-lt"/>
              </a:rPr>
              <a:t>reward</a:t>
            </a:r>
            <a:r>
              <a:rPr lang="fi-FI" sz="1600" b="0" i="0" dirty="0">
                <a:effectLst/>
                <a:latin typeface="+mn-lt"/>
              </a:rPr>
              <a:t> </a:t>
            </a:r>
            <a:r>
              <a:rPr lang="fi-FI" sz="1600" b="0" i="0" dirty="0" err="1">
                <a:effectLst/>
                <a:latin typeface="+mn-lt"/>
              </a:rPr>
              <a:t>yourself</a:t>
            </a:r>
            <a:r>
              <a:rPr lang="fi-FI" sz="1600" b="0" i="0" dirty="0">
                <a:effectLst/>
                <a:latin typeface="+mn-lt"/>
              </a:rPr>
              <a:t> for </a:t>
            </a:r>
            <a:r>
              <a:rPr lang="fi-FI" sz="1600" b="0" i="0" dirty="0" err="1">
                <a:effectLst/>
                <a:latin typeface="+mn-lt"/>
              </a:rPr>
              <a:t>sustained</a:t>
            </a:r>
            <a:r>
              <a:rPr lang="fi-FI" sz="1600" b="0" i="0" dirty="0">
                <a:effectLst/>
                <a:latin typeface="+mn-lt"/>
              </a:rPr>
              <a:t> </a:t>
            </a:r>
            <a:r>
              <a:rPr lang="fi-FI" sz="1600" b="0" i="0" dirty="0" err="1">
                <a:effectLst/>
                <a:latin typeface="+mn-lt"/>
              </a:rPr>
              <a:t>concentration</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err="1">
                <a:effectLst/>
                <a:latin typeface="+mn-lt"/>
              </a:rPr>
              <a:t>Stay</a:t>
            </a:r>
            <a:r>
              <a:rPr lang="fi-FI" sz="1600" b="0" i="0" dirty="0">
                <a:effectLst/>
                <a:latin typeface="+mn-lt"/>
              </a:rPr>
              <a:t> </a:t>
            </a:r>
            <a:r>
              <a:rPr lang="fi-FI" sz="1600" b="0" i="0" dirty="0" err="1">
                <a:effectLst/>
                <a:latin typeface="+mn-lt"/>
              </a:rPr>
              <a:t>actively</a:t>
            </a:r>
            <a:r>
              <a:rPr lang="fi-FI" sz="1600" b="0" i="0" dirty="0">
                <a:effectLst/>
                <a:latin typeface="+mn-lt"/>
              </a:rPr>
              <a:t> </a:t>
            </a:r>
            <a:r>
              <a:rPr lang="fi-FI" sz="1600" b="0" i="0" dirty="0" err="1">
                <a:effectLst/>
                <a:latin typeface="+mn-lt"/>
              </a:rPr>
              <a:t>engaged</a:t>
            </a:r>
            <a:r>
              <a:rPr lang="fi-FI" sz="1600" b="0" i="0" dirty="0">
                <a:effectLst/>
                <a:latin typeface="+mn-lt"/>
              </a:rPr>
              <a:t> and </a:t>
            </a:r>
            <a:r>
              <a:rPr lang="fi-FI" sz="1600" b="0" i="0" dirty="0" err="1">
                <a:effectLst/>
                <a:latin typeface="+mn-lt"/>
              </a:rPr>
              <a:t>keep</a:t>
            </a:r>
            <a:r>
              <a:rPr lang="fi-FI" sz="1600" b="0" i="0" dirty="0">
                <a:effectLst/>
                <a:latin typeface="+mn-lt"/>
              </a:rPr>
              <a:t> </a:t>
            </a:r>
            <a:r>
              <a:rPr lang="fi-FI" sz="1600" b="0" i="0" dirty="0" err="1">
                <a:effectLst/>
                <a:latin typeface="+mn-lt"/>
              </a:rPr>
              <a:t>your</a:t>
            </a:r>
            <a:r>
              <a:rPr lang="fi-FI" sz="1600" b="0" i="0" dirty="0">
                <a:effectLst/>
                <a:latin typeface="+mn-lt"/>
              </a:rPr>
              <a:t> </a:t>
            </a:r>
            <a:r>
              <a:rPr lang="fi-FI" sz="1600" b="0" i="0" dirty="0" err="1">
                <a:effectLst/>
                <a:latin typeface="+mn-lt"/>
              </a:rPr>
              <a:t>phone</a:t>
            </a:r>
            <a:r>
              <a:rPr lang="fi-FI" sz="1600" b="0" i="0" dirty="0">
                <a:effectLst/>
                <a:latin typeface="+mn-lt"/>
              </a:rPr>
              <a:t> out of </a:t>
            </a:r>
            <a:r>
              <a:rPr lang="fi-FI" sz="1600" b="0" i="0" dirty="0" err="1">
                <a:effectLst/>
                <a:latin typeface="+mn-lt"/>
              </a:rPr>
              <a:t>sight</a:t>
            </a:r>
            <a:r>
              <a:rPr lang="fi-FI" sz="1600" b="0" i="0" dirty="0">
                <a:effectLst/>
                <a:latin typeface="+mn-lt"/>
              </a:rPr>
              <a:t>.</a:t>
            </a:r>
          </a:p>
          <a:p>
            <a:pPr fontAlgn="t">
              <a:lnSpc>
                <a:spcPct val="100000"/>
              </a:lnSpc>
              <a:buNone/>
            </a:pPr>
            <a:r>
              <a:rPr lang="fi-FI" sz="1600" b="1" i="0" dirty="0">
                <a:effectLst/>
                <a:latin typeface="+mn-lt"/>
              </a:rPr>
              <a:t>2. </a:t>
            </a:r>
            <a:r>
              <a:rPr lang="fi-FI" sz="1600" b="1" i="0" dirty="0" err="1">
                <a:effectLst/>
                <a:latin typeface="+mn-lt"/>
              </a:rPr>
              <a:t>Supporting</a:t>
            </a:r>
            <a:r>
              <a:rPr lang="fi-FI" sz="1600" b="1" i="0" dirty="0">
                <a:effectLst/>
                <a:latin typeface="+mn-lt"/>
              </a:rPr>
              <a:t> </a:t>
            </a:r>
            <a:r>
              <a:rPr lang="fi-FI" sz="1600" b="1" i="0" dirty="0" err="1">
                <a:effectLst/>
                <a:latin typeface="+mn-lt"/>
              </a:rPr>
              <a:t>Attention</a:t>
            </a:r>
            <a:r>
              <a:rPr lang="fi-FI" sz="1600" b="1" i="0" dirty="0">
                <a:effectLst/>
                <a:latin typeface="+mn-lt"/>
              </a:rPr>
              <a:t> and </a:t>
            </a:r>
            <a:r>
              <a:rPr lang="fi-FI" sz="1600" b="1" i="0" dirty="0" err="1">
                <a:effectLst/>
                <a:latin typeface="+mn-lt"/>
              </a:rPr>
              <a:t>Reducing</a:t>
            </a:r>
            <a:r>
              <a:rPr lang="fi-FI" sz="1600" b="1" i="0" dirty="0">
                <a:effectLst/>
                <a:latin typeface="+mn-lt"/>
              </a:rPr>
              <a:t> </a:t>
            </a:r>
            <a:r>
              <a:rPr lang="fi-FI" sz="1600" b="1" i="0" dirty="0" err="1">
                <a:effectLst/>
                <a:latin typeface="+mn-lt"/>
              </a:rPr>
              <a:t>Mistakes</a:t>
            </a:r>
            <a:endParaRPr lang="fi-FI" sz="1600" b="1" i="0" dirty="0">
              <a:effectLst/>
              <a:latin typeface="+mn-lt"/>
            </a:endParaRPr>
          </a:p>
          <a:p>
            <a:pPr marL="342900" lvl="0" indent="-342900" fontAlgn="t">
              <a:lnSpc>
                <a:spcPct val="100000"/>
              </a:lnSpc>
              <a:buFont typeface="Arial" panose="020B0604020202020204" pitchFamily="34" charset="0"/>
              <a:buChar char="•"/>
            </a:pPr>
            <a:r>
              <a:rPr lang="fi-FI" sz="1600" b="0" i="0" dirty="0">
                <a:effectLst/>
                <a:latin typeface="+mn-lt"/>
              </a:rPr>
              <a:t>Read </a:t>
            </a:r>
            <a:r>
              <a:rPr lang="fi-FI" sz="1600" b="0" i="0" dirty="0" err="1">
                <a:effectLst/>
                <a:latin typeface="+mn-lt"/>
              </a:rPr>
              <a:t>the</a:t>
            </a:r>
            <a:r>
              <a:rPr lang="fi-FI" sz="1600" b="0" i="0" dirty="0">
                <a:effectLst/>
                <a:latin typeface="+mn-lt"/>
              </a:rPr>
              <a:t> </a:t>
            </a:r>
            <a:r>
              <a:rPr lang="fi-FI" sz="1600" b="0" i="0" dirty="0" err="1">
                <a:effectLst/>
                <a:latin typeface="+mn-lt"/>
              </a:rPr>
              <a:t>entire</a:t>
            </a:r>
            <a:r>
              <a:rPr lang="fi-FI" sz="1600" b="0" i="0" dirty="0">
                <a:effectLst/>
                <a:latin typeface="+mn-lt"/>
              </a:rPr>
              <a:t> </a:t>
            </a:r>
            <a:r>
              <a:rPr lang="fi-FI" sz="1600" b="0" i="0" dirty="0" err="1">
                <a:effectLst/>
                <a:latin typeface="+mn-lt"/>
              </a:rPr>
              <a:t>task</a:t>
            </a:r>
            <a:r>
              <a:rPr lang="fi-FI" sz="1600" b="0" i="0" dirty="0">
                <a:effectLst/>
                <a:latin typeface="+mn-lt"/>
              </a:rPr>
              <a:t> </a:t>
            </a:r>
            <a:r>
              <a:rPr lang="fi-FI" sz="1600" b="0" i="0" dirty="0" err="1">
                <a:effectLst/>
                <a:latin typeface="+mn-lt"/>
              </a:rPr>
              <a:t>before</a:t>
            </a:r>
            <a:r>
              <a:rPr lang="fi-FI" sz="1600" b="0" i="0" dirty="0">
                <a:effectLst/>
                <a:latin typeface="+mn-lt"/>
              </a:rPr>
              <a:t> </a:t>
            </a:r>
            <a:r>
              <a:rPr lang="fi-FI" sz="1600" b="0" i="0" dirty="0" err="1">
                <a:effectLst/>
                <a:latin typeface="+mn-lt"/>
              </a:rPr>
              <a:t>starting</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a:effectLst/>
                <a:latin typeface="+mn-lt"/>
              </a:rPr>
              <a:t>Focus on </a:t>
            </a:r>
            <a:r>
              <a:rPr lang="fi-FI" sz="1600" b="0" i="0" dirty="0" err="1">
                <a:effectLst/>
                <a:latin typeface="+mn-lt"/>
              </a:rPr>
              <a:t>one</a:t>
            </a:r>
            <a:r>
              <a:rPr lang="fi-FI" sz="1600" b="0" i="0" dirty="0">
                <a:effectLst/>
                <a:latin typeface="+mn-lt"/>
              </a:rPr>
              <a:t> </a:t>
            </a:r>
            <a:r>
              <a:rPr lang="fi-FI" sz="1600" b="0" i="0" dirty="0" err="1">
                <a:effectLst/>
                <a:latin typeface="+mn-lt"/>
              </a:rPr>
              <a:t>thing</a:t>
            </a:r>
            <a:r>
              <a:rPr lang="fi-FI" sz="1600" b="0" i="0" dirty="0">
                <a:effectLst/>
                <a:latin typeface="+mn-lt"/>
              </a:rPr>
              <a:t> at a </a:t>
            </a:r>
            <a:r>
              <a:rPr lang="fi-FI" sz="1600" b="0" i="0" dirty="0" err="1">
                <a:effectLst/>
                <a:latin typeface="+mn-lt"/>
              </a:rPr>
              <a:t>time</a:t>
            </a:r>
            <a:r>
              <a:rPr lang="fi-FI" sz="1600" b="0" i="0" dirty="0">
                <a:effectLst/>
                <a:latin typeface="+mn-lt"/>
              </a:rPr>
              <a:t> and </a:t>
            </a:r>
            <a:r>
              <a:rPr lang="fi-FI" sz="1600" b="0" i="0" dirty="0" err="1">
                <a:effectLst/>
                <a:latin typeface="+mn-lt"/>
              </a:rPr>
              <a:t>work</a:t>
            </a:r>
            <a:r>
              <a:rPr lang="fi-FI" sz="1600" b="0" i="0" dirty="0">
                <a:effectLst/>
                <a:latin typeface="+mn-lt"/>
              </a:rPr>
              <a:t> in </a:t>
            </a:r>
            <a:r>
              <a:rPr lang="fi-FI" sz="1600" b="0" i="0" dirty="0" err="1">
                <a:effectLst/>
                <a:latin typeface="+mn-lt"/>
              </a:rPr>
              <a:t>small</a:t>
            </a:r>
            <a:r>
              <a:rPr lang="fi-FI" sz="1600" b="0" i="0" dirty="0">
                <a:effectLst/>
                <a:latin typeface="+mn-lt"/>
              </a:rPr>
              <a:t> </a:t>
            </a:r>
            <a:r>
              <a:rPr lang="fi-FI" sz="1600" b="0" i="0" dirty="0" err="1">
                <a:effectLst/>
                <a:latin typeface="+mn-lt"/>
              </a:rPr>
              <a:t>steps</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err="1">
                <a:effectLst/>
                <a:latin typeface="+mn-lt"/>
              </a:rPr>
              <a:t>Review</a:t>
            </a:r>
            <a:r>
              <a:rPr lang="fi-FI" sz="1600" b="0" i="0" dirty="0">
                <a:effectLst/>
                <a:latin typeface="+mn-lt"/>
              </a:rPr>
              <a:t> </a:t>
            </a:r>
            <a:r>
              <a:rPr lang="fi-FI" sz="1600" b="0" i="0" dirty="0" err="1">
                <a:effectLst/>
                <a:latin typeface="+mn-lt"/>
              </a:rPr>
              <a:t>your</a:t>
            </a:r>
            <a:r>
              <a:rPr lang="fi-FI" sz="1600" b="0" i="0" dirty="0">
                <a:effectLst/>
                <a:latin typeface="+mn-lt"/>
              </a:rPr>
              <a:t> </a:t>
            </a:r>
            <a:r>
              <a:rPr lang="fi-FI" sz="1600" b="0" i="0" dirty="0" err="1">
                <a:effectLst/>
                <a:latin typeface="+mn-lt"/>
              </a:rPr>
              <a:t>work</a:t>
            </a:r>
            <a:r>
              <a:rPr lang="fi-FI" sz="1600" b="0" i="0" dirty="0">
                <a:effectLst/>
                <a:latin typeface="+mn-lt"/>
              </a:rPr>
              <a:t> </a:t>
            </a:r>
            <a:r>
              <a:rPr lang="fi-FI" sz="1600" b="0" i="0" dirty="0" err="1">
                <a:effectLst/>
                <a:latin typeface="+mn-lt"/>
              </a:rPr>
              <a:t>carefully</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err="1">
                <a:effectLst/>
                <a:latin typeface="+mn-lt"/>
              </a:rPr>
              <a:t>Allow</a:t>
            </a:r>
            <a:r>
              <a:rPr lang="fi-FI" sz="1600" b="0" i="0" dirty="0">
                <a:effectLst/>
                <a:latin typeface="+mn-lt"/>
              </a:rPr>
              <a:t> </a:t>
            </a:r>
            <a:r>
              <a:rPr lang="fi-FI" sz="1600" b="0" i="0" dirty="0" err="1">
                <a:effectLst/>
                <a:latin typeface="+mn-lt"/>
              </a:rPr>
              <a:t>enough</a:t>
            </a:r>
            <a:r>
              <a:rPr lang="fi-FI" sz="1600" b="0" i="0" dirty="0">
                <a:effectLst/>
                <a:latin typeface="+mn-lt"/>
              </a:rPr>
              <a:t> </a:t>
            </a:r>
            <a:r>
              <a:rPr lang="fi-FI" sz="1600" b="0" i="0" dirty="0" err="1">
                <a:effectLst/>
                <a:latin typeface="+mn-lt"/>
              </a:rPr>
              <a:t>time</a:t>
            </a:r>
            <a:r>
              <a:rPr lang="fi-FI" sz="1600" b="0" i="0" dirty="0">
                <a:effectLst/>
                <a:latin typeface="+mn-lt"/>
              </a:rPr>
              <a:t> and </a:t>
            </a:r>
            <a:r>
              <a:rPr lang="fi-FI" sz="1600" b="0" i="0" dirty="0" err="1">
                <a:effectLst/>
                <a:latin typeface="+mn-lt"/>
              </a:rPr>
              <a:t>minimize</a:t>
            </a:r>
            <a:r>
              <a:rPr lang="fi-FI" sz="1600" b="0" i="0" dirty="0">
                <a:effectLst/>
                <a:latin typeface="+mn-lt"/>
              </a:rPr>
              <a:t> </a:t>
            </a:r>
            <a:r>
              <a:rPr lang="fi-FI" sz="1600" b="0" i="0" dirty="0" err="1">
                <a:effectLst/>
                <a:latin typeface="+mn-lt"/>
              </a:rPr>
              <a:t>distractions</a:t>
            </a:r>
            <a:r>
              <a:rPr lang="fi-FI" sz="1600" b="0" i="0" dirty="0">
                <a:effectLst/>
                <a:latin typeface="+mn-lt"/>
              </a:rPr>
              <a:t> in </a:t>
            </a:r>
            <a:r>
              <a:rPr lang="fi-FI" sz="1600" b="0" i="0" dirty="0" err="1">
                <a:effectLst/>
                <a:latin typeface="+mn-lt"/>
              </a:rPr>
              <a:t>your</a:t>
            </a:r>
            <a:r>
              <a:rPr lang="fi-FI" sz="1600" b="0" i="0" dirty="0">
                <a:effectLst/>
                <a:latin typeface="+mn-lt"/>
              </a:rPr>
              <a:t> </a:t>
            </a:r>
            <a:r>
              <a:rPr lang="fi-FI" sz="1600" b="0" i="0" dirty="0" err="1">
                <a:effectLst/>
                <a:latin typeface="+mn-lt"/>
              </a:rPr>
              <a:t>environment</a:t>
            </a:r>
            <a:r>
              <a:rPr lang="fi-FI" sz="1600" b="0" i="0" dirty="0">
                <a:effectLst/>
                <a:latin typeface="+mn-lt"/>
              </a:rPr>
              <a:t>.</a:t>
            </a:r>
          </a:p>
          <a:p>
            <a:pPr fontAlgn="t">
              <a:lnSpc>
                <a:spcPct val="100000"/>
              </a:lnSpc>
              <a:buNone/>
            </a:pPr>
            <a:r>
              <a:rPr lang="fi-FI" sz="1600" b="1" i="0" dirty="0">
                <a:effectLst/>
                <a:latin typeface="+mn-lt"/>
              </a:rPr>
              <a:t>3. </a:t>
            </a:r>
            <a:r>
              <a:rPr lang="fi-FI" sz="1600" b="1" i="0" dirty="0" err="1">
                <a:effectLst/>
                <a:latin typeface="+mn-lt"/>
              </a:rPr>
              <a:t>Homework</a:t>
            </a:r>
            <a:r>
              <a:rPr lang="fi-FI" sz="1600" b="1" i="0" dirty="0">
                <a:effectLst/>
                <a:latin typeface="+mn-lt"/>
              </a:rPr>
              <a:t> and </a:t>
            </a:r>
            <a:r>
              <a:rPr lang="fi-FI" sz="1600" b="1" i="0" dirty="0" err="1">
                <a:effectLst/>
                <a:latin typeface="+mn-lt"/>
              </a:rPr>
              <a:t>Exam</a:t>
            </a:r>
            <a:r>
              <a:rPr lang="fi-FI" sz="1600" b="1" i="0" dirty="0">
                <a:effectLst/>
                <a:latin typeface="+mn-lt"/>
              </a:rPr>
              <a:t> </a:t>
            </a:r>
            <a:r>
              <a:rPr lang="fi-FI" sz="1600" b="1" i="0" dirty="0" err="1">
                <a:effectLst/>
                <a:latin typeface="+mn-lt"/>
              </a:rPr>
              <a:t>Preparation</a:t>
            </a:r>
            <a:endParaRPr lang="fi-FI" sz="1600" b="1" i="0" dirty="0">
              <a:effectLst/>
              <a:latin typeface="+mn-lt"/>
            </a:endParaRPr>
          </a:p>
          <a:p>
            <a:pPr marL="342900" lvl="0" indent="-342900" fontAlgn="t">
              <a:lnSpc>
                <a:spcPct val="100000"/>
              </a:lnSpc>
              <a:buFont typeface="Arial" panose="020B0604020202020204" pitchFamily="34" charset="0"/>
              <a:buChar char="•"/>
            </a:pPr>
            <a:r>
              <a:rPr lang="fi-FI" sz="1600" b="0" i="0" dirty="0" err="1">
                <a:effectLst/>
                <a:latin typeface="+mn-lt"/>
              </a:rPr>
              <a:t>Start</a:t>
            </a:r>
            <a:r>
              <a:rPr lang="fi-FI" sz="1600" b="0" i="0" dirty="0">
                <a:effectLst/>
                <a:latin typeface="+mn-lt"/>
              </a:rPr>
              <a:t> </a:t>
            </a:r>
            <a:r>
              <a:rPr lang="fi-FI" sz="1600" b="0" i="0" dirty="0" err="1">
                <a:effectLst/>
                <a:latin typeface="+mn-lt"/>
              </a:rPr>
              <a:t>working</a:t>
            </a:r>
            <a:r>
              <a:rPr lang="fi-FI" sz="1600" b="0" i="0" dirty="0">
                <a:effectLst/>
                <a:latin typeface="+mn-lt"/>
              </a:rPr>
              <a:t> </a:t>
            </a:r>
            <a:r>
              <a:rPr lang="fi-FI" sz="1600" b="0" i="0" dirty="0" err="1">
                <a:effectLst/>
                <a:latin typeface="+mn-lt"/>
              </a:rPr>
              <a:t>when</a:t>
            </a:r>
            <a:r>
              <a:rPr lang="fi-FI" sz="1600" b="0" i="0" dirty="0">
                <a:effectLst/>
                <a:latin typeface="+mn-lt"/>
              </a:rPr>
              <a:t> </a:t>
            </a:r>
            <a:r>
              <a:rPr lang="fi-FI" sz="1600" b="0" i="0" dirty="0" err="1">
                <a:effectLst/>
                <a:latin typeface="+mn-lt"/>
              </a:rPr>
              <a:t>you</a:t>
            </a:r>
            <a:r>
              <a:rPr lang="fi-FI" sz="1600" b="0" i="0" dirty="0">
                <a:effectLst/>
                <a:latin typeface="+mn-lt"/>
              </a:rPr>
              <a:t> </a:t>
            </a:r>
            <a:r>
              <a:rPr lang="fi-FI" sz="1600" b="0" i="0" dirty="0" err="1">
                <a:effectLst/>
                <a:latin typeface="+mn-lt"/>
              </a:rPr>
              <a:t>are</a:t>
            </a:r>
            <a:r>
              <a:rPr lang="fi-FI" sz="1600" b="0" i="0" dirty="0">
                <a:effectLst/>
                <a:latin typeface="+mn-lt"/>
              </a:rPr>
              <a:t> </a:t>
            </a:r>
            <a:r>
              <a:rPr lang="fi-FI" sz="1600" b="0" i="0" dirty="0" err="1">
                <a:effectLst/>
                <a:latin typeface="+mn-lt"/>
              </a:rPr>
              <a:t>alert</a:t>
            </a:r>
            <a:r>
              <a:rPr lang="fi-FI" sz="1600" b="0" i="0" dirty="0">
                <a:effectLst/>
                <a:latin typeface="+mn-lt"/>
              </a:rPr>
              <a:t> and </a:t>
            </a:r>
            <a:r>
              <a:rPr lang="fi-FI" sz="1600" b="0" i="0" dirty="0" err="1">
                <a:effectLst/>
                <a:latin typeface="+mn-lt"/>
              </a:rPr>
              <a:t>energized</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err="1">
                <a:effectLst/>
                <a:latin typeface="+mn-lt"/>
              </a:rPr>
              <a:t>Choose</a:t>
            </a:r>
            <a:r>
              <a:rPr lang="fi-FI" sz="1600" b="0" i="0" dirty="0">
                <a:effectLst/>
                <a:latin typeface="+mn-lt"/>
              </a:rPr>
              <a:t> a </a:t>
            </a:r>
            <a:r>
              <a:rPr lang="fi-FI" sz="1600" b="0" i="0" dirty="0" err="1">
                <a:effectLst/>
                <a:latin typeface="+mn-lt"/>
              </a:rPr>
              <a:t>suitable</a:t>
            </a:r>
            <a:r>
              <a:rPr lang="fi-FI" sz="1600" b="0" i="0" dirty="0">
                <a:effectLst/>
                <a:latin typeface="+mn-lt"/>
              </a:rPr>
              <a:t> </a:t>
            </a:r>
            <a:r>
              <a:rPr lang="fi-FI" sz="1600" b="0" i="0" dirty="0" err="1">
                <a:effectLst/>
                <a:latin typeface="+mn-lt"/>
              </a:rPr>
              <a:t>time</a:t>
            </a:r>
            <a:r>
              <a:rPr lang="fi-FI" sz="1600" b="0" i="0" dirty="0">
                <a:effectLst/>
                <a:latin typeface="+mn-lt"/>
              </a:rPr>
              <a:t> and </a:t>
            </a:r>
            <a:r>
              <a:rPr lang="fi-FI" sz="1600" b="0" i="0" dirty="0" err="1">
                <a:effectLst/>
                <a:latin typeface="+mn-lt"/>
              </a:rPr>
              <a:t>place</a:t>
            </a:r>
            <a:r>
              <a:rPr lang="fi-FI" sz="1600" b="0" i="0" dirty="0">
                <a:effectLst/>
                <a:latin typeface="+mn-lt"/>
              </a:rPr>
              <a:t> for </a:t>
            </a:r>
            <a:r>
              <a:rPr lang="fi-FI" sz="1600" b="0" i="0" dirty="0" err="1">
                <a:effectLst/>
                <a:latin typeface="+mn-lt"/>
              </a:rPr>
              <a:t>studying</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err="1">
                <a:effectLst/>
                <a:latin typeface="+mn-lt"/>
              </a:rPr>
              <a:t>Break</a:t>
            </a:r>
            <a:r>
              <a:rPr lang="fi-FI" sz="1600" b="0" i="0" dirty="0">
                <a:effectLst/>
                <a:latin typeface="+mn-lt"/>
              </a:rPr>
              <a:t> </a:t>
            </a:r>
            <a:r>
              <a:rPr lang="fi-FI" sz="1600" b="0" i="0" dirty="0" err="1">
                <a:effectLst/>
                <a:latin typeface="+mn-lt"/>
              </a:rPr>
              <a:t>tasks</a:t>
            </a:r>
            <a:r>
              <a:rPr lang="fi-FI" sz="1600" b="0" i="0" dirty="0">
                <a:effectLst/>
                <a:latin typeface="+mn-lt"/>
              </a:rPr>
              <a:t> into </a:t>
            </a:r>
            <a:r>
              <a:rPr lang="fi-FI" sz="1600" b="0" i="0" dirty="0" err="1">
                <a:effectLst/>
                <a:latin typeface="+mn-lt"/>
              </a:rPr>
              <a:t>smaller</a:t>
            </a:r>
            <a:r>
              <a:rPr lang="fi-FI" sz="1600" b="0" i="0" dirty="0">
                <a:effectLst/>
                <a:latin typeface="+mn-lt"/>
              </a:rPr>
              <a:t> </a:t>
            </a:r>
            <a:r>
              <a:rPr lang="fi-FI" sz="1600" b="0" i="0" dirty="0" err="1">
                <a:effectLst/>
                <a:latin typeface="+mn-lt"/>
              </a:rPr>
              <a:t>parts</a:t>
            </a:r>
            <a:r>
              <a:rPr lang="fi-FI" sz="1600" b="0" i="0" dirty="0">
                <a:effectLst/>
                <a:latin typeface="+mn-lt"/>
              </a:rPr>
              <a:t> and </a:t>
            </a:r>
            <a:r>
              <a:rPr lang="fi-FI" sz="1600" b="0" i="0" dirty="0" err="1">
                <a:effectLst/>
                <a:latin typeface="+mn-lt"/>
              </a:rPr>
              <a:t>take</a:t>
            </a:r>
            <a:r>
              <a:rPr lang="fi-FI" sz="1600" b="0" i="0" dirty="0">
                <a:effectLst/>
                <a:latin typeface="+mn-lt"/>
              </a:rPr>
              <a:t> </a:t>
            </a:r>
            <a:r>
              <a:rPr lang="fi-FI" sz="1600" b="0" i="0" dirty="0" err="1">
                <a:effectLst/>
                <a:latin typeface="+mn-lt"/>
              </a:rPr>
              <a:t>regular</a:t>
            </a:r>
            <a:r>
              <a:rPr lang="fi-FI" sz="1600" b="0" i="0" dirty="0">
                <a:effectLst/>
                <a:latin typeface="+mn-lt"/>
              </a:rPr>
              <a:t> </a:t>
            </a:r>
            <a:r>
              <a:rPr lang="fi-FI" sz="1600" b="0" i="0" dirty="0" err="1">
                <a:effectLst/>
                <a:latin typeface="+mn-lt"/>
              </a:rPr>
              <a:t>breaks</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a:effectLst/>
                <a:latin typeface="+mn-lt"/>
              </a:rPr>
              <a:t>Focus on </a:t>
            </a:r>
            <a:r>
              <a:rPr lang="fi-FI" sz="1600" b="0" i="0" dirty="0" err="1">
                <a:effectLst/>
                <a:latin typeface="+mn-lt"/>
              </a:rPr>
              <a:t>one</a:t>
            </a:r>
            <a:r>
              <a:rPr lang="fi-FI" sz="1600" b="0" i="0" dirty="0">
                <a:effectLst/>
                <a:latin typeface="+mn-lt"/>
              </a:rPr>
              <a:t> </a:t>
            </a:r>
            <a:r>
              <a:rPr lang="fi-FI" sz="1600" b="0" i="0" dirty="0" err="1">
                <a:effectLst/>
                <a:latin typeface="+mn-lt"/>
              </a:rPr>
              <a:t>task</a:t>
            </a:r>
            <a:r>
              <a:rPr lang="fi-FI" sz="1600" b="0" i="0" dirty="0">
                <a:effectLst/>
                <a:latin typeface="+mn-lt"/>
              </a:rPr>
              <a:t> at a </a:t>
            </a:r>
            <a:r>
              <a:rPr lang="fi-FI" sz="1600" b="0" i="0" dirty="0" err="1">
                <a:effectLst/>
                <a:latin typeface="+mn-lt"/>
              </a:rPr>
              <a:t>time</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err="1">
                <a:effectLst/>
                <a:latin typeface="+mn-lt"/>
              </a:rPr>
              <a:t>Eliminate</a:t>
            </a:r>
            <a:r>
              <a:rPr lang="fi-FI" sz="1600" b="0" i="0" dirty="0">
                <a:effectLst/>
                <a:latin typeface="+mn-lt"/>
              </a:rPr>
              <a:t> </a:t>
            </a:r>
            <a:r>
              <a:rPr lang="fi-FI" sz="1600" b="0" i="0" dirty="0" err="1">
                <a:effectLst/>
                <a:latin typeface="+mn-lt"/>
              </a:rPr>
              <a:t>distractions</a:t>
            </a:r>
            <a:r>
              <a:rPr lang="fi-FI" sz="1600" b="0" i="0" dirty="0">
                <a:effectLst/>
                <a:latin typeface="+mn-lt"/>
              </a:rPr>
              <a:t>, </a:t>
            </a:r>
            <a:r>
              <a:rPr lang="fi-FI" sz="1600" b="0" i="0" dirty="0" err="1">
                <a:effectLst/>
                <a:latin typeface="+mn-lt"/>
              </a:rPr>
              <a:t>especially</a:t>
            </a:r>
            <a:r>
              <a:rPr lang="fi-FI" sz="1600" b="0" i="0" dirty="0">
                <a:effectLst/>
                <a:latin typeface="+mn-lt"/>
              </a:rPr>
              <a:t> </a:t>
            </a:r>
            <a:r>
              <a:rPr lang="fi-FI" sz="1600" b="0" i="0" dirty="0" err="1">
                <a:effectLst/>
                <a:latin typeface="+mn-lt"/>
              </a:rPr>
              <a:t>your</a:t>
            </a:r>
            <a:r>
              <a:rPr lang="fi-FI" sz="1600" b="0" i="0" dirty="0">
                <a:effectLst/>
                <a:latin typeface="+mn-lt"/>
              </a:rPr>
              <a:t> </a:t>
            </a:r>
            <a:r>
              <a:rPr lang="fi-FI" sz="1600" b="0" i="0" dirty="0" err="1">
                <a:effectLst/>
                <a:latin typeface="+mn-lt"/>
              </a:rPr>
              <a:t>phone</a:t>
            </a:r>
            <a:r>
              <a:rPr lang="fi-FI" sz="1600" b="0" i="0" dirty="0">
                <a:effectLst/>
                <a:latin typeface="+mn-lt"/>
              </a:rPr>
              <a:t>.</a:t>
            </a:r>
          </a:p>
          <a:p>
            <a:pPr fontAlgn="t">
              <a:lnSpc>
                <a:spcPct val="100000"/>
              </a:lnSpc>
              <a:buNone/>
            </a:pPr>
            <a:r>
              <a:rPr lang="fi-FI" sz="1600" b="1" i="0" dirty="0">
                <a:effectLst/>
                <a:latin typeface="+mn-lt"/>
              </a:rPr>
              <a:t>4. </a:t>
            </a:r>
            <a:r>
              <a:rPr lang="fi-FI" sz="1600" b="1" i="0" dirty="0" err="1">
                <a:effectLst/>
                <a:latin typeface="+mn-lt"/>
              </a:rPr>
              <a:t>Supporting</a:t>
            </a:r>
            <a:r>
              <a:rPr lang="fi-FI" sz="1600" b="1" i="0" dirty="0">
                <a:effectLst/>
                <a:latin typeface="+mn-lt"/>
              </a:rPr>
              <a:t> </a:t>
            </a:r>
            <a:r>
              <a:rPr lang="fi-FI" sz="1600" b="1" i="0" dirty="0" err="1">
                <a:effectLst/>
                <a:latin typeface="+mn-lt"/>
              </a:rPr>
              <a:t>Initiative</a:t>
            </a:r>
            <a:r>
              <a:rPr lang="fi-FI" sz="1600" b="1" i="0" dirty="0">
                <a:effectLst/>
                <a:latin typeface="+mn-lt"/>
              </a:rPr>
              <a:t> and Time Management</a:t>
            </a:r>
          </a:p>
          <a:p>
            <a:pPr marL="342900" lvl="0" indent="-342900" fontAlgn="t">
              <a:lnSpc>
                <a:spcPct val="100000"/>
              </a:lnSpc>
              <a:buFont typeface="Arial" panose="020B0604020202020204" pitchFamily="34" charset="0"/>
              <a:buChar char="•"/>
            </a:pPr>
            <a:r>
              <a:rPr lang="fi-FI" sz="1600" b="0" i="0" dirty="0">
                <a:effectLst/>
                <a:latin typeface="+mn-lt"/>
              </a:rPr>
              <a:t>Plan </a:t>
            </a:r>
            <a:r>
              <a:rPr lang="fi-FI" sz="1600" b="0" i="0" dirty="0" err="1">
                <a:effectLst/>
                <a:latin typeface="+mn-lt"/>
              </a:rPr>
              <a:t>tasks</a:t>
            </a:r>
            <a:r>
              <a:rPr lang="fi-FI" sz="1600" b="0" i="0" dirty="0">
                <a:effectLst/>
                <a:latin typeface="+mn-lt"/>
              </a:rPr>
              <a:t> in </a:t>
            </a:r>
            <a:r>
              <a:rPr lang="fi-FI" sz="1600" b="0" i="0" dirty="0" err="1">
                <a:effectLst/>
                <a:latin typeface="+mn-lt"/>
              </a:rPr>
              <a:t>advance</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err="1">
                <a:effectLst/>
                <a:latin typeface="+mn-lt"/>
              </a:rPr>
              <a:t>Use</a:t>
            </a:r>
            <a:r>
              <a:rPr lang="fi-FI" sz="1600" b="0" i="0" dirty="0">
                <a:effectLst/>
                <a:latin typeface="+mn-lt"/>
              </a:rPr>
              <a:t> </a:t>
            </a:r>
            <a:r>
              <a:rPr lang="fi-FI" sz="1600" b="0" i="0" dirty="0" err="1">
                <a:effectLst/>
                <a:latin typeface="+mn-lt"/>
              </a:rPr>
              <a:t>calendars</a:t>
            </a:r>
            <a:r>
              <a:rPr lang="fi-FI" sz="1600" b="0" i="0" dirty="0">
                <a:effectLst/>
                <a:latin typeface="+mn-lt"/>
              </a:rPr>
              <a:t>, to-</a:t>
            </a:r>
            <a:r>
              <a:rPr lang="fi-FI" sz="1600" b="0" i="0" dirty="0" err="1">
                <a:effectLst/>
                <a:latin typeface="+mn-lt"/>
              </a:rPr>
              <a:t>do</a:t>
            </a:r>
            <a:r>
              <a:rPr lang="fi-FI" sz="1600" b="0" i="0" dirty="0">
                <a:effectLst/>
                <a:latin typeface="+mn-lt"/>
              </a:rPr>
              <a:t> </a:t>
            </a:r>
            <a:r>
              <a:rPr lang="fi-FI" sz="1600" b="0" i="0" dirty="0" err="1">
                <a:effectLst/>
                <a:latin typeface="+mn-lt"/>
              </a:rPr>
              <a:t>lists</a:t>
            </a:r>
            <a:r>
              <a:rPr lang="fi-FI" sz="1600" b="0" i="0" dirty="0">
                <a:effectLst/>
                <a:latin typeface="+mn-lt"/>
              </a:rPr>
              <a:t>, and </a:t>
            </a:r>
            <a:r>
              <a:rPr lang="fi-FI" sz="1600" b="0" i="0" dirty="0" err="1">
                <a:effectLst/>
                <a:latin typeface="+mn-lt"/>
              </a:rPr>
              <a:t>reminders</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err="1">
                <a:effectLst/>
                <a:latin typeface="+mn-lt"/>
              </a:rPr>
              <a:t>Maintain</a:t>
            </a:r>
            <a:r>
              <a:rPr lang="fi-FI" sz="1600" b="0" i="0" dirty="0">
                <a:effectLst/>
                <a:latin typeface="+mn-lt"/>
              </a:rPr>
              <a:t> </a:t>
            </a:r>
            <a:r>
              <a:rPr lang="fi-FI" sz="1600" b="0" i="0" dirty="0" err="1">
                <a:effectLst/>
                <a:latin typeface="+mn-lt"/>
              </a:rPr>
              <a:t>regular</a:t>
            </a:r>
            <a:r>
              <a:rPr lang="fi-FI" sz="1600" b="0" i="0" dirty="0">
                <a:effectLst/>
                <a:latin typeface="+mn-lt"/>
              </a:rPr>
              <a:t> </a:t>
            </a:r>
            <a:r>
              <a:rPr lang="fi-FI" sz="1600" b="0" i="0" dirty="0" err="1">
                <a:effectLst/>
                <a:latin typeface="+mn-lt"/>
              </a:rPr>
              <a:t>routines</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err="1">
                <a:effectLst/>
                <a:latin typeface="+mn-lt"/>
              </a:rPr>
              <a:t>Ask</a:t>
            </a:r>
            <a:r>
              <a:rPr lang="fi-FI" sz="1600" b="0" i="0" dirty="0">
                <a:effectLst/>
                <a:latin typeface="+mn-lt"/>
              </a:rPr>
              <a:t> for help </a:t>
            </a:r>
            <a:r>
              <a:rPr lang="fi-FI" sz="1600" b="0" i="0" dirty="0" err="1">
                <a:effectLst/>
                <a:latin typeface="+mn-lt"/>
              </a:rPr>
              <a:t>with</a:t>
            </a:r>
            <a:r>
              <a:rPr lang="fi-FI" sz="1600" b="0" i="0" dirty="0">
                <a:effectLst/>
                <a:latin typeface="+mn-lt"/>
              </a:rPr>
              <a:t> </a:t>
            </a:r>
            <a:r>
              <a:rPr lang="fi-FI" sz="1600" b="0" i="0" dirty="0" err="1">
                <a:effectLst/>
                <a:latin typeface="+mn-lt"/>
              </a:rPr>
              <a:t>planning</a:t>
            </a:r>
            <a:r>
              <a:rPr lang="fi-FI" sz="1600" b="0" i="0" dirty="0">
                <a:effectLst/>
                <a:latin typeface="+mn-lt"/>
              </a:rPr>
              <a:t> and </a:t>
            </a:r>
            <a:r>
              <a:rPr lang="fi-FI" sz="1600" b="0" i="0" dirty="0" err="1">
                <a:effectLst/>
                <a:latin typeface="+mn-lt"/>
              </a:rPr>
              <a:t>scheduling</a:t>
            </a:r>
            <a:r>
              <a:rPr lang="fi-FI" sz="1600" b="0" i="0" dirty="0">
                <a:effectLst/>
                <a:latin typeface="+mn-lt"/>
              </a:rPr>
              <a:t> </a:t>
            </a:r>
            <a:r>
              <a:rPr lang="fi-FI" sz="1600" b="0" i="0" dirty="0" err="1">
                <a:effectLst/>
                <a:latin typeface="+mn-lt"/>
              </a:rPr>
              <a:t>when</a:t>
            </a:r>
            <a:r>
              <a:rPr lang="fi-FI" sz="1600" b="0" i="0" dirty="0">
                <a:effectLst/>
                <a:latin typeface="+mn-lt"/>
              </a:rPr>
              <a:t> </a:t>
            </a:r>
            <a:r>
              <a:rPr lang="fi-FI" sz="1600" b="0" i="0" dirty="0" err="1">
                <a:effectLst/>
                <a:latin typeface="+mn-lt"/>
              </a:rPr>
              <a:t>needed</a:t>
            </a:r>
            <a:r>
              <a:rPr lang="fi-FI" sz="1600" b="0" i="0" dirty="0">
                <a:effectLst/>
                <a:latin typeface="+mn-lt"/>
              </a:rPr>
              <a:t>.</a:t>
            </a:r>
          </a:p>
          <a:p>
            <a:pPr fontAlgn="t">
              <a:lnSpc>
                <a:spcPct val="100000"/>
              </a:lnSpc>
              <a:buNone/>
            </a:pPr>
            <a:endParaRPr lang="fi-FI" sz="1800" b="1" i="0" dirty="0">
              <a:effectLst/>
              <a:latin typeface="Segoe UI" panose="020B0502040204020203" pitchFamily="34" charset="0"/>
            </a:endParaRPr>
          </a:p>
        </p:txBody>
      </p:sp>
    </p:spTree>
    <p:extLst>
      <p:ext uri="{BB962C8B-B14F-4D97-AF65-F5344CB8AC3E}">
        <p14:creationId xmlns:p14="http://schemas.microsoft.com/office/powerpoint/2010/main" val="24371808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iruutu 2">
            <a:extLst>
              <a:ext uri="{FF2B5EF4-FFF2-40B4-BE49-F238E27FC236}">
                <a16:creationId xmlns:a16="http://schemas.microsoft.com/office/drawing/2014/main" id="{57C09E44-A895-9F32-44EA-FB3D27C36799}"/>
              </a:ext>
            </a:extLst>
          </p:cNvPr>
          <p:cNvSpPr txBox="1"/>
          <p:nvPr/>
        </p:nvSpPr>
        <p:spPr>
          <a:xfrm>
            <a:off x="292608" y="512064"/>
            <a:ext cx="11466576" cy="5293757"/>
          </a:xfrm>
          <a:prstGeom prst="rect">
            <a:avLst/>
          </a:prstGeom>
          <a:noFill/>
        </p:spPr>
        <p:txBody>
          <a:bodyPr wrap="square">
            <a:spAutoFit/>
          </a:bodyPr>
          <a:lstStyle/>
          <a:p>
            <a:pPr fontAlgn="t">
              <a:lnSpc>
                <a:spcPct val="100000"/>
              </a:lnSpc>
              <a:buNone/>
            </a:pPr>
            <a:r>
              <a:rPr lang="fi-FI" sz="1800" b="1" i="0" dirty="0">
                <a:effectLst/>
                <a:latin typeface="+mn-lt"/>
              </a:rPr>
              <a:t>5. </a:t>
            </a:r>
            <a:r>
              <a:rPr lang="fi-FI" sz="1600" b="1" i="0" dirty="0" err="1">
                <a:effectLst/>
                <a:latin typeface="+mn-lt"/>
              </a:rPr>
              <a:t>Supporting</a:t>
            </a:r>
            <a:r>
              <a:rPr lang="fi-FI" sz="1600" b="1" i="0" dirty="0">
                <a:effectLst/>
                <a:latin typeface="+mn-lt"/>
              </a:rPr>
              <a:t> Memory</a:t>
            </a:r>
          </a:p>
          <a:p>
            <a:pPr marL="342900" lvl="0" indent="-342900" fontAlgn="t">
              <a:lnSpc>
                <a:spcPct val="100000"/>
              </a:lnSpc>
              <a:buFont typeface="Arial" panose="020B0604020202020204" pitchFamily="34" charset="0"/>
              <a:buChar char="•"/>
            </a:pPr>
            <a:r>
              <a:rPr lang="fi-FI" sz="1600" b="0" i="0" dirty="0">
                <a:effectLst/>
                <a:latin typeface="+mn-lt"/>
              </a:rPr>
              <a:t>Write </a:t>
            </a:r>
            <a:r>
              <a:rPr lang="fi-FI" sz="1600" b="0" i="0" dirty="0" err="1">
                <a:effectLst/>
                <a:latin typeface="+mn-lt"/>
              </a:rPr>
              <a:t>things</a:t>
            </a:r>
            <a:r>
              <a:rPr lang="fi-FI" sz="1600" b="0" i="0" dirty="0">
                <a:effectLst/>
                <a:latin typeface="+mn-lt"/>
              </a:rPr>
              <a:t> </a:t>
            </a:r>
            <a:r>
              <a:rPr lang="fi-FI" sz="1600" b="0" i="0" dirty="0" err="1">
                <a:effectLst/>
                <a:latin typeface="+mn-lt"/>
              </a:rPr>
              <a:t>down</a:t>
            </a:r>
            <a:r>
              <a:rPr lang="fi-FI" sz="1600" b="0" i="0" dirty="0">
                <a:effectLst/>
                <a:latin typeface="+mn-lt"/>
              </a:rPr>
              <a:t> in a </a:t>
            </a:r>
            <a:r>
              <a:rPr lang="fi-FI" sz="1600" b="0" i="0" dirty="0" err="1">
                <a:effectLst/>
                <a:latin typeface="+mn-lt"/>
              </a:rPr>
              <a:t>calendar</a:t>
            </a:r>
            <a:r>
              <a:rPr lang="fi-FI" sz="1600" b="0" i="0" dirty="0">
                <a:effectLst/>
                <a:latin typeface="+mn-lt"/>
              </a:rPr>
              <a:t>, </a:t>
            </a:r>
            <a:r>
              <a:rPr lang="fi-FI" sz="1600" b="0" i="0" dirty="0" err="1">
                <a:effectLst/>
                <a:latin typeface="+mn-lt"/>
              </a:rPr>
              <a:t>notebook</a:t>
            </a:r>
            <a:r>
              <a:rPr lang="fi-FI" sz="1600" b="0" i="0" dirty="0">
                <a:effectLst/>
                <a:latin typeface="+mn-lt"/>
              </a:rPr>
              <a:t>, </a:t>
            </a:r>
            <a:r>
              <a:rPr lang="fi-FI" sz="1600" b="0" i="0" dirty="0" err="1">
                <a:effectLst/>
                <a:latin typeface="+mn-lt"/>
              </a:rPr>
              <a:t>or</a:t>
            </a:r>
            <a:r>
              <a:rPr lang="fi-FI" sz="1600" b="0" i="0" dirty="0">
                <a:effectLst/>
                <a:latin typeface="+mn-lt"/>
              </a:rPr>
              <a:t> </a:t>
            </a:r>
            <a:r>
              <a:rPr lang="fi-FI" sz="1600" b="0" i="0" dirty="0" err="1">
                <a:effectLst/>
                <a:latin typeface="+mn-lt"/>
              </a:rPr>
              <a:t>digital</a:t>
            </a:r>
            <a:r>
              <a:rPr lang="fi-FI" sz="1600" b="0" i="0" dirty="0">
                <a:effectLst/>
                <a:latin typeface="+mn-lt"/>
              </a:rPr>
              <a:t> </a:t>
            </a:r>
            <a:r>
              <a:rPr lang="fi-FI" sz="1600" b="0" i="0" dirty="0" err="1">
                <a:effectLst/>
                <a:latin typeface="+mn-lt"/>
              </a:rPr>
              <a:t>app</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err="1">
                <a:effectLst/>
                <a:latin typeface="+mn-lt"/>
              </a:rPr>
              <a:t>Use</a:t>
            </a:r>
            <a:r>
              <a:rPr lang="fi-FI" sz="1600" b="0" i="0" dirty="0">
                <a:effectLst/>
                <a:latin typeface="+mn-lt"/>
              </a:rPr>
              <a:t> </a:t>
            </a:r>
            <a:r>
              <a:rPr lang="fi-FI" sz="1600" b="0" i="0" dirty="0" err="1">
                <a:effectLst/>
                <a:latin typeface="+mn-lt"/>
              </a:rPr>
              <a:t>colors</a:t>
            </a:r>
            <a:r>
              <a:rPr lang="fi-FI" sz="1600" b="0" i="0" dirty="0">
                <a:effectLst/>
                <a:latin typeface="+mn-lt"/>
              </a:rPr>
              <a:t>, </a:t>
            </a:r>
            <a:r>
              <a:rPr lang="fi-FI" sz="1600" b="0" i="0" dirty="0" err="1">
                <a:effectLst/>
                <a:latin typeface="+mn-lt"/>
              </a:rPr>
              <a:t>highlighting</a:t>
            </a:r>
            <a:r>
              <a:rPr lang="fi-FI" sz="1600" b="0" i="0" dirty="0">
                <a:effectLst/>
                <a:latin typeface="+mn-lt"/>
              </a:rPr>
              <a:t>, and </a:t>
            </a:r>
            <a:r>
              <a:rPr lang="fi-FI" sz="1600" b="0" i="0" dirty="0" err="1">
                <a:effectLst/>
                <a:latin typeface="+mn-lt"/>
              </a:rPr>
              <a:t>mind</a:t>
            </a:r>
            <a:r>
              <a:rPr lang="fi-FI" sz="1600" b="0" i="0" dirty="0">
                <a:effectLst/>
                <a:latin typeface="+mn-lt"/>
              </a:rPr>
              <a:t> </a:t>
            </a:r>
            <a:r>
              <a:rPr lang="fi-FI" sz="1600" b="0" i="0" dirty="0" err="1">
                <a:effectLst/>
                <a:latin typeface="+mn-lt"/>
              </a:rPr>
              <a:t>maps</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a:effectLst/>
                <a:latin typeface="+mn-lt"/>
              </a:rPr>
              <a:t>Make </a:t>
            </a:r>
            <a:r>
              <a:rPr lang="fi-FI" sz="1600" b="0" i="0" dirty="0" err="1">
                <a:effectLst/>
                <a:latin typeface="+mn-lt"/>
              </a:rPr>
              <a:t>use</a:t>
            </a:r>
            <a:r>
              <a:rPr lang="fi-FI" sz="1600" b="0" i="0" dirty="0">
                <a:effectLst/>
                <a:latin typeface="+mn-lt"/>
              </a:rPr>
              <a:t> of </a:t>
            </a:r>
            <a:r>
              <a:rPr lang="fi-FI" sz="1600" b="0" i="0" dirty="0" err="1">
                <a:effectLst/>
                <a:latin typeface="+mn-lt"/>
              </a:rPr>
              <a:t>phone</a:t>
            </a:r>
            <a:r>
              <a:rPr lang="fi-FI" sz="1600" b="0" i="0" dirty="0">
                <a:effectLst/>
                <a:latin typeface="+mn-lt"/>
              </a:rPr>
              <a:t> </a:t>
            </a:r>
            <a:r>
              <a:rPr lang="fi-FI" sz="1600" b="0" i="0" dirty="0" err="1">
                <a:effectLst/>
                <a:latin typeface="+mn-lt"/>
              </a:rPr>
              <a:t>alarms</a:t>
            </a:r>
            <a:r>
              <a:rPr lang="fi-FI" sz="1600" b="0" i="0" dirty="0">
                <a:effectLst/>
                <a:latin typeface="+mn-lt"/>
              </a:rPr>
              <a:t> and </a:t>
            </a:r>
            <a:r>
              <a:rPr lang="fi-FI" sz="1600" b="0" i="0" dirty="0" err="1">
                <a:effectLst/>
                <a:latin typeface="+mn-lt"/>
              </a:rPr>
              <a:t>reminders</a:t>
            </a:r>
            <a:r>
              <a:rPr lang="fi-FI" sz="1600" b="0" i="0" dirty="0">
                <a:effectLst/>
                <a:latin typeface="+mn-lt"/>
              </a:rPr>
              <a:t>.</a:t>
            </a:r>
          </a:p>
          <a:p>
            <a:pPr fontAlgn="t">
              <a:lnSpc>
                <a:spcPct val="100000"/>
              </a:lnSpc>
              <a:buNone/>
            </a:pPr>
            <a:r>
              <a:rPr lang="fi-FI" sz="1600" b="1" i="0" dirty="0">
                <a:effectLst/>
                <a:latin typeface="+mn-lt"/>
              </a:rPr>
              <a:t>6. </a:t>
            </a:r>
            <a:r>
              <a:rPr lang="fi-FI" sz="1600" b="1" i="0" dirty="0" err="1">
                <a:effectLst/>
                <a:latin typeface="+mn-lt"/>
              </a:rPr>
              <a:t>Establishing</a:t>
            </a:r>
            <a:r>
              <a:rPr lang="fi-FI" sz="1600" b="1" i="0" dirty="0">
                <a:effectLst/>
                <a:latin typeface="+mn-lt"/>
              </a:rPr>
              <a:t> </a:t>
            </a:r>
            <a:r>
              <a:rPr lang="fi-FI" sz="1600" b="1" i="0" dirty="0" err="1">
                <a:effectLst/>
                <a:latin typeface="+mn-lt"/>
              </a:rPr>
              <a:t>Healthy</a:t>
            </a:r>
            <a:r>
              <a:rPr lang="fi-FI" sz="1600" b="1" i="0" dirty="0">
                <a:effectLst/>
                <a:latin typeface="+mn-lt"/>
              </a:rPr>
              <a:t> </a:t>
            </a:r>
            <a:r>
              <a:rPr lang="fi-FI" sz="1600" b="1" i="0" dirty="0" err="1">
                <a:effectLst/>
                <a:latin typeface="+mn-lt"/>
              </a:rPr>
              <a:t>Sleep</a:t>
            </a:r>
            <a:r>
              <a:rPr lang="fi-FI" sz="1600" b="1" i="0" dirty="0">
                <a:effectLst/>
                <a:latin typeface="+mn-lt"/>
              </a:rPr>
              <a:t> </a:t>
            </a:r>
            <a:r>
              <a:rPr lang="fi-FI" sz="1600" b="1" i="0" dirty="0" err="1">
                <a:effectLst/>
                <a:latin typeface="+mn-lt"/>
              </a:rPr>
              <a:t>Habits</a:t>
            </a:r>
            <a:endParaRPr lang="fi-FI" sz="1600" b="1" i="0" dirty="0">
              <a:effectLst/>
              <a:latin typeface="+mn-lt"/>
            </a:endParaRPr>
          </a:p>
          <a:p>
            <a:pPr marL="342900" lvl="0" indent="-342900" fontAlgn="t">
              <a:lnSpc>
                <a:spcPct val="100000"/>
              </a:lnSpc>
              <a:buFont typeface="Arial" panose="020B0604020202020204" pitchFamily="34" charset="0"/>
              <a:buChar char="•"/>
            </a:pPr>
            <a:r>
              <a:rPr lang="fi-FI" sz="1600" b="0" i="0" dirty="0" err="1">
                <a:effectLst/>
                <a:latin typeface="+mn-lt"/>
              </a:rPr>
              <a:t>Maintain</a:t>
            </a:r>
            <a:r>
              <a:rPr lang="fi-FI" sz="1600" b="0" i="0" dirty="0">
                <a:effectLst/>
                <a:latin typeface="+mn-lt"/>
              </a:rPr>
              <a:t> a </a:t>
            </a:r>
            <a:r>
              <a:rPr lang="fi-FI" sz="1600" b="0" i="0" dirty="0" err="1">
                <a:effectLst/>
                <a:latin typeface="+mn-lt"/>
              </a:rPr>
              <a:t>regular</a:t>
            </a:r>
            <a:r>
              <a:rPr lang="fi-FI" sz="1600" b="0" i="0" dirty="0">
                <a:effectLst/>
                <a:latin typeface="+mn-lt"/>
              </a:rPr>
              <a:t> </a:t>
            </a:r>
            <a:r>
              <a:rPr lang="fi-FI" sz="1600" b="0" i="0" dirty="0" err="1">
                <a:effectLst/>
                <a:latin typeface="+mn-lt"/>
              </a:rPr>
              <a:t>sleep</a:t>
            </a:r>
            <a:r>
              <a:rPr lang="fi-FI" sz="1600" b="0" i="0" dirty="0">
                <a:effectLst/>
                <a:latin typeface="+mn-lt"/>
              </a:rPr>
              <a:t> </a:t>
            </a:r>
            <a:r>
              <a:rPr lang="fi-FI" sz="1600" b="0" i="0" dirty="0" err="1">
                <a:effectLst/>
                <a:latin typeface="+mn-lt"/>
              </a:rPr>
              <a:t>schedule</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err="1">
                <a:effectLst/>
                <a:latin typeface="+mn-lt"/>
              </a:rPr>
              <a:t>Wind</a:t>
            </a:r>
            <a:r>
              <a:rPr lang="fi-FI" sz="1600" b="0" i="0" dirty="0">
                <a:effectLst/>
                <a:latin typeface="+mn-lt"/>
              </a:rPr>
              <a:t> </a:t>
            </a:r>
            <a:r>
              <a:rPr lang="fi-FI" sz="1600" b="0" i="0" dirty="0" err="1">
                <a:effectLst/>
                <a:latin typeface="+mn-lt"/>
              </a:rPr>
              <a:t>down</a:t>
            </a:r>
            <a:r>
              <a:rPr lang="fi-FI" sz="1600" b="0" i="0" dirty="0">
                <a:effectLst/>
                <a:latin typeface="+mn-lt"/>
              </a:rPr>
              <a:t> in </a:t>
            </a:r>
            <a:r>
              <a:rPr lang="fi-FI" sz="1600" b="0" i="0" dirty="0" err="1">
                <a:effectLst/>
                <a:latin typeface="+mn-lt"/>
              </a:rPr>
              <a:t>the</a:t>
            </a:r>
            <a:r>
              <a:rPr lang="fi-FI" sz="1600" b="0" i="0" dirty="0">
                <a:effectLst/>
                <a:latin typeface="+mn-lt"/>
              </a:rPr>
              <a:t> </a:t>
            </a:r>
            <a:r>
              <a:rPr lang="fi-FI" sz="1600" b="0" i="0" dirty="0" err="1">
                <a:effectLst/>
                <a:latin typeface="+mn-lt"/>
              </a:rPr>
              <a:t>evening</a:t>
            </a:r>
            <a:r>
              <a:rPr lang="fi-FI" sz="1600" b="0" i="0" dirty="0">
                <a:effectLst/>
                <a:latin typeface="+mn-lt"/>
              </a:rPr>
              <a:t> and </a:t>
            </a:r>
            <a:r>
              <a:rPr lang="fi-FI" sz="1600" b="0" i="0" dirty="0" err="1">
                <a:effectLst/>
                <a:latin typeface="+mn-lt"/>
              </a:rPr>
              <a:t>avoid</a:t>
            </a:r>
            <a:r>
              <a:rPr lang="fi-FI" sz="1600" b="0" i="0" dirty="0">
                <a:effectLst/>
                <a:latin typeface="+mn-lt"/>
              </a:rPr>
              <a:t> </a:t>
            </a:r>
            <a:r>
              <a:rPr lang="fi-FI" sz="1600" b="0" i="0" dirty="0" err="1">
                <a:effectLst/>
                <a:latin typeface="+mn-lt"/>
              </a:rPr>
              <a:t>caffeine</a:t>
            </a:r>
            <a:r>
              <a:rPr lang="fi-FI" sz="1600" b="0" i="0" dirty="0">
                <a:effectLst/>
                <a:latin typeface="+mn-lt"/>
              </a:rPr>
              <a:t> and </a:t>
            </a:r>
            <a:r>
              <a:rPr lang="fi-FI" sz="1600" b="0" i="0" dirty="0" err="1">
                <a:effectLst/>
                <a:latin typeface="+mn-lt"/>
              </a:rPr>
              <a:t>energy</a:t>
            </a:r>
            <a:r>
              <a:rPr lang="fi-FI" sz="1600" b="0" i="0" dirty="0">
                <a:effectLst/>
                <a:latin typeface="+mn-lt"/>
              </a:rPr>
              <a:t> </a:t>
            </a:r>
            <a:r>
              <a:rPr lang="fi-FI" sz="1600" b="0" i="0" dirty="0" err="1">
                <a:effectLst/>
                <a:latin typeface="+mn-lt"/>
              </a:rPr>
              <a:t>drinks</a:t>
            </a:r>
            <a:r>
              <a:rPr lang="fi-FI" sz="1600" b="0" i="0" dirty="0">
                <a:effectLst/>
                <a:latin typeface="+mn-lt"/>
              </a:rPr>
              <a:t> </a:t>
            </a:r>
            <a:r>
              <a:rPr lang="fi-FI" sz="1600" b="0" i="0" dirty="0" err="1">
                <a:effectLst/>
                <a:latin typeface="+mn-lt"/>
              </a:rPr>
              <a:t>late</a:t>
            </a:r>
            <a:r>
              <a:rPr lang="fi-FI" sz="1600" b="0" i="0" dirty="0">
                <a:effectLst/>
                <a:latin typeface="+mn-lt"/>
              </a:rPr>
              <a:t> in </a:t>
            </a:r>
            <a:r>
              <a:rPr lang="fi-FI" sz="1600" b="0" i="0" dirty="0" err="1">
                <a:effectLst/>
                <a:latin typeface="+mn-lt"/>
              </a:rPr>
              <a:t>the</a:t>
            </a:r>
            <a:r>
              <a:rPr lang="fi-FI" sz="1600" b="0" i="0" dirty="0">
                <a:effectLst/>
                <a:latin typeface="+mn-lt"/>
              </a:rPr>
              <a:t> </a:t>
            </a:r>
            <a:r>
              <a:rPr lang="fi-FI" sz="1600" b="0" i="0" dirty="0" err="1">
                <a:effectLst/>
                <a:latin typeface="+mn-lt"/>
              </a:rPr>
              <a:t>day</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err="1">
                <a:effectLst/>
                <a:latin typeface="+mn-lt"/>
              </a:rPr>
              <a:t>Reserve</a:t>
            </a:r>
            <a:r>
              <a:rPr lang="fi-FI" sz="1600" b="0" i="0" dirty="0">
                <a:effectLst/>
                <a:latin typeface="+mn-lt"/>
              </a:rPr>
              <a:t> </a:t>
            </a:r>
            <a:r>
              <a:rPr lang="fi-FI" sz="1600" b="0" i="0" dirty="0" err="1">
                <a:effectLst/>
                <a:latin typeface="+mn-lt"/>
              </a:rPr>
              <a:t>your</a:t>
            </a:r>
            <a:r>
              <a:rPr lang="fi-FI" sz="1600" b="0" i="0" dirty="0">
                <a:effectLst/>
                <a:latin typeface="+mn-lt"/>
              </a:rPr>
              <a:t> bed for </a:t>
            </a:r>
            <a:r>
              <a:rPr lang="fi-FI" sz="1600" b="0" i="0" dirty="0" err="1">
                <a:effectLst/>
                <a:latin typeface="+mn-lt"/>
              </a:rPr>
              <a:t>sleeping</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err="1">
                <a:effectLst/>
                <a:latin typeface="+mn-lt"/>
              </a:rPr>
              <a:t>Try</a:t>
            </a:r>
            <a:r>
              <a:rPr lang="fi-FI" sz="1600" b="0" i="0" dirty="0">
                <a:effectLst/>
                <a:latin typeface="+mn-lt"/>
              </a:rPr>
              <a:t> to </a:t>
            </a:r>
            <a:r>
              <a:rPr lang="fi-FI" sz="1600" b="0" i="0" dirty="0" err="1">
                <a:effectLst/>
                <a:latin typeface="+mn-lt"/>
              </a:rPr>
              <a:t>wake</a:t>
            </a:r>
            <a:r>
              <a:rPr lang="fi-FI" sz="1600" b="0" i="0" dirty="0">
                <a:effectLst/>
                <a:latin typeface="+mn-lt"/>
              </a:rPr>
              <a:t> </a:t>
            </a:r>
            <a:r>
              <a:rPr lang="fi-FI" sz="1600" b="0" i="0" dirty="0" err="1">
                <a:effectLst/>
                <a:latin typeface="+mn-lt"/>
              </a:rPr>
              <a:t>up</a:t>
            </a:r>
            <a:r>
              <a:rPr lang="fi-FI" sz="1600" b="0" i="0" dirty="0">
                <a:effectLst/>
                <a:latin typeface="+mn-lt"/>
              </a:rPr>
              <a:t> at </a:t>
            </a:r>
            <a:r>
              <a:rPr lang="fi-FI" sz="1600" b="0" i="0" dirty="0" err="1">
                <a:effectLst/>
                <a:latin typeface="+mn-lt"/>
              </a:rPr>
              <a:t>the</a:t>
            </a:r>
            <a:r>
              <a:rPr lang="fi-FI" sz="1600" b="0" i="0" dirty="0">
                <a:effectLst/>
                <a:latin typeface="+mn-lt"/>
              </a:rPr>
              <a:t> </a:t>
            </a:r>
            <a:r>
              <a:rPr lang="fi-FI" sz="1600" b="0" i="0" dirty="0" err="1">
                <a:effectLst/>
                <a:latin typeface="+mn-lt"/>
              </a:rPr>
              <a:t>same</a:t>
            </a:r>
            <a:r>
              <a:rPr lang="fi-FI" sz="1600" b="0" i="0" dirty="0">
                <a:effectLst/>
                <a:latin typeface="+mn-lt"/>
              </a:rPr>
              <a:t> </a:t>
            </a:r>
            <a:r>
              <a:rPr lang="fi-FI" sz="1600" b="0" i="0" dirty="0" err="1">
                <a:effectLst/>
                <a:latin typeface="+mn-lt"/>
              </a:rPr>
              <a:t>time</a:t>
            </a:r>
            <a:r>
              <a:rPr lang="fi-FI" sz="1600" b="0" i="0" dirty="0">
                <a:effectLst/>
                <a:latin typeface="+mn-lt"/>
              </a:rPr>
              <a:t> </a:t>
            </a:r>
            <a:r>
              <a:rPr lang="fi-FI" sz="1600" b="0" i="0" dirty="0" err="1">
                <a:effectLst/>
                <a:latin typeface="+mn-lt"/>
              </a:rPr>
              <a:t>each</a:t>
            </a:r>
            <a:r>
              <a:rPr lang="fi-FI" sz="1600" b="0" i="0" dirty="0">
                <a:effectLst/>
                <a:latin typeface="+mn-lt"/>
              </a:rPr>
              <a:t> </a:t>
            </a:r>
            <a:r>
              <a:rPr lang="fi-FI" sz="1600" b="0" i="0" dirty="0" err="1">
                <a:effectLst/>
                <a:latin typeface="+mn-lt"/>
              </a:rPr>
              <a:t>day</a:t>
            </a:r>
            <a:r>
              <a:rPr lang="fi-FI" sz="1600" b="0" i="0" dirty="0">
                <a:effectLst/>
                <a:latin typeface="+mn-lt"/>
              </a:rPr>
              <a:t>.</a:t>
            </a:r>
          </a:p>
          <a:p>
            <a:pPr fontAlgn="t">
              <a:lnSpc>
                <a:spcPct val="100000"/>
              </a:lnSpc>
              <a:buNone/>
            </a:pPr>
            <a:r>
              <a:rPr lang="fi-FI" sz="1600" b="1" i="0" dirty="0">
                <a:effectLst/>
                <a:latin typeface="+mn-lt"/>
              </a:rPr>
              <a:t>7. </a:t>
            </a:r>
            <a:r>
              <a:rPr lang="fi-FI" sz="1600" b="1" i="0" dirty="0" err="1">
                <a:effectLst/>
                <a:latin typeface="+mn-lt"/>
              </a:rPr>
              <a:t>Healthy</a:t>
            </a:r>
            <a:r>
              <a:rPr lang="fi-FI" sz="1600" b="1" i="0" dirty="0">
                <a:effectLst/>
                <a:latin typeface="+mn-lt"/>
              </a:rPr>
              <a:t> </a:t>
            </a:r>
            <a:r>
              <a:rPr lang="fi-FI" sz="1600" b="1" i="0" dirty="0" err="1">
                <a:effectLst/>
                <a:latin typeface="+mn-lt"/>
              </a:rPr>
              <a:t>Nutrition</a:t>
            </a:r>
            <a:endParaRPr lang="fi-FI" sz="1600" b="1" i="0" dirty="0">
              <a:effectLst/>
              <a:latin typeface="+mn-lt"/>
            </a:endParaRPr>
          </a:p>
          <a:p>
            <a:pPr marL="342900" lvl="0" indent="-342900" fontAlgn="t">
              <a:lnSpc>
                <a:spcPct val="100000"/>
              </a:lnSpc>
              <a:buFont typeface="Arial" panose="020B0604020202020204" pitchFamily="34" charset="0"/>
              <a:buChar char="•"/>
            </a:pPr>
            <a:r>
              <a:rPr lang="fi-FI" sz="1600" b="0" i="0" dirty="0" err="1">
                <a:effectLst/>
                <a:latin typeface="+mn-lt"/>
              </a:rPr>
              <a:t>Eat</a:t>
            </a:r>
            <a:r>
              <a:rPr lang="fi-FI" sz="1600" b="0" i="0" dirty="0">
                <a:effectLst/>
                <a:latin typeface="+mn-lt"/>
              </a:rPr>
              <a:t> </a:t>
            </a:r>
            <a:r>
              <a:rPr lang="fi-FI" sz="1600" b="0" i="0" dirty="0" err="1">
                <a:effectLst/>
                <a:latin typeface="+mn-lt"/>
              </a:rPr>
              <a:t>regularly</a:t>
            </a:r>
            <a:r>
              <a:rPr lang="fi-FI" sz="1600" b="0" i="0" dirty="0">
                <a:effectLst/>
                <a:latin typeface="+mn-lt"/>
              </a:rPr>
              <a:t>, </a:t>
            </a:r>
            <a:r>
              <a:rPr lang="fi-FI" sz="1600" b="0" i="0" dirty="0" err="1">
                <a:effectLst/>
                <a:latin typeface="+mn-lt"/>
              </a:rPr>
              <a:t>about</a:t>
            </a:r>
            <a:r>
              <a:rPr lang="fi-FI" sz="1600" b="0" i="0" dirty="0">
                <a:effectLst/>
                <a:latin typeface="+mn-lt"/>
              </a:rPr>
              <a:t> 4 to 5 </a:t>
            </a:r>
            <a:r>
              <a:rPr lang="fi-FI" sz="1600" b="0" i="0" dirty="0" err="1">
                <a:effectLst/>
                <a:latin typeface="+mn-lt"/>
              </a:rPr>
              <a:t>times</a:t>
            </a:r>
            <a:r>
              <a:rPr lang="fi-FI" sz="1600" b="0" i="0" dirty="0">
                <a:effectLst/>
                <a:latin typeface="+mn-lt"/>
              </a:rPr>
              <a:t> a </a:t>
            </a:r>
            <a:r>
              <a:rPr lang="fi-FI" sz="1600" b="0" i="0" dirty="0" err="1">
                <a:effectLst/>
                <a:latin typeface="+mn-lt"/>
              </a:rPr>
              <a:t>day</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err="1">
                <a:effectLst/>
                <a:latin typeface="+mn-lt"/>
              </a:rPr>
              <a:t>Choose</a:t>
            </a:r>
            <a:r>
              <a:rPr lang="fi-FI" sz="1600" b="0" i="0" dirty="0">
                <a:effectLst/>
                <a:latin typeface="+mn-lt"/>
              </a:rPr>
              <a:t> </a:t>
            </a:r>
            <a:r>
              <a:rPr lang="fi-FI" sz="1600" b="0" i="0" dirty="0" err="1">
                <a:effectLst/>
                <a:latin typeface="+mn-lt"/>
              </a:rPr>
              <a:t>healthy</a:t>
            </a:r>
            <a:r>
              <a:rPr lang="fi-FI" sz="1600" b="0" i="0" dirty="0">
                <a:effectLst/>
                <a:latin typeface="+mn-lt"/>
              </a:rPr>
              <a:t> and </a:t>
            </a:r>
            <a:r>
              <a:rPr lang="fi-FI" sz="1600" b="0" i="0" dirty="0" err="1">
                <a:effectLst/>
                <a:latin typeface="+mn-lt"/>
              </a:rPr>
              <a:t>varied</a:t>
            </a:r>
            <a:r>
              <a:rPr lang="fi-FI" sz="1600" b="0" i="0" dirty="0">
                <a:effectLst/>
                <a:latin typeface="+mn-lt"/>
              </a:rPr>
              <a:t> </a:t>
            </a:r>
            <a:r>
              <a:rPr lang="fi-FI" sz="1600" b="0" i="0" dirty="0" err="1">
                <a:effectLst/>
                <a:latin typeface="+mn-lt"/>
              </a:rPr>
              <a:t>foods</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a:effectLst/>
                <a:latin typeface="+mn-lt"/>
              </a:rPr>
              <a:t>Drink </a:t>
            </a:r>
            <a:r>
              <a:rPr lang="fi-FI" sz="1600" b="0" i="0" dirty="0" err="1">
                <a:effectLst/>
                <a:latin typeface="+mn-lt"/>
              </a:rPr>
              <a:t>enough</a:t>
            </a:r>
            <a:r>
              <a:rPr lang="fi-FI" sz="1600" b="0" i="0" dirty="0">
                <a:effectLst/>
                <a:latin typeface="+mn-lt"/>
              </a:rPr>
              <a:t> </a:t>
            </a:r>
            <a:r>
              <a:rPr lang="fi-FI" sz="1600" b="0" i="0" dirty="0" err="1">
                <a:effectLst/>
                <a:latin typeface="+mn-lt"/>
              </a:rPr>
              <a:t>water</a:t>
            </a:r>
            <a:r>
              <a:rPr lang="fi-FI" sz="1600" b="0" i="0" dirty="0">
                <a:effectLst/>
                <a:latin typeface="+mn-lt"/>
              </a:rPr>
              <a:t> </a:t>
            </a:r>
            <a:r>
              <a:rPr lang="fi-FI" sz="1600" b="0" i="0" dirty="0" err="1">
                <a:effectLst/>
                <a:latin typeface="+mn-lt"/>
              </a:rPr>
              <a:t>throughout</a:t>
            </a:r>
            <a:r>
              <a:rPr lang="fi-FI" sz="1600" b="0" i="0" dirty="0">
                <a:effectLst/>
                <a:latin typeface="+mn-lt"/>
              </a:rPr>
              <a:t> </a:t>
            </a:r>
            <a:r>
              <a:rPr lang="fi-FI" sz="1600" b="0" i="0" dirty="0" err="1">
                <a:effectLst/>
                <a:latin typeface="+mn-lt"/>
              </a:rPr>
              <a:t>the</a:t>
            </a:r>
            <a:r>
              <a:rPr lang="fi-FI" sz="1600" b="0" i="0" dirty="0">
                <a:effectLst/>
                <a:latin typeface="+mn-lt"/>
              </a:rPr>
              <a:t> </a:t>
            </a:r>
            <a:r>
              <a:rPr lang="fi-FI" sz="1600" b="0" i="0" dirty="0" err="1">
                <a:effectLst/>
                <a:latin typeface="+mn-lt"/>
              </a:rPr>
              <a:t>day</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err="1">
                <a:effectLst/>
                <a:latin typeface="+mn-lt"/>
              </a:rPr>
              <a:t>Have</a:t>
            </a:r>
            <a:r>
              <a:rPr lang="fi-FI" sz="1600" b="0" i="0" dirty="0">
                <a:effectLst/>
                <a:latin typeface="+mn-lt"/>
              </a:rPr>
              <a:t> snacks </a:t>
            </a:r>
            <a:r>
              <a:rPr lang="fi-FI" sz="1600" b="0" i="0" dirty="0" err="1">
                <a:effectLst/>
                <a:latin typeface="+mn-lt"/>
              </a:rPr>
              <a:t>available</a:t>
            </a:r>
            <a:r>
              <a:rPr lang="fi-FI" sz="1600" b="0" i="0" dirty="0">
                <a:effectLst/>
                <a:latin typeface="+mn-lt"/>
              </a:rPr>
              <a:t> and </a:t>
            </a:r>
            <a:r>
              <a:rPr lang="fi-FI" sz="1600" b="0" i="0" dirty="0" err="1">
                <a:effectLst/>
                <a:latin typeface="+mn-lt"/>
              </a:rPr>
              <a:t>avoid</a:t>
            </a:r>
            <a:r>
              <a:rPr lang="fi-FI" sz="1600" b="0" i="0" dirty="0">
                <a:effectLst/>
                <a:latin typeface="+mn-lt"/>
              </a:rPr>
              <a:t> </a:t>
            </a:r>
            <a:r>
              <a:rPr lang="fi-FI" sz="1600" b="0" i="0" dirty="0" err="1">
                <a:effectLst/>
                <a:latin typeface="+mn-lt"/>
              </a:rPr>
              <a:t>excessive</a:t>
            </a:r>
            <a:r>
              <a:rPr lang="fi-FI" sz="1600" b="0" i="0" dirty="0">
                <a:effectLst/>
                <a:latin typeface="+mn-lt"/>
              </a:rPr>
              <a:t> </a:t>
            </a:r>
            <a:r>
              <a:rPr lang="fi-FI" sz="1600" b="0" i="0" dirty="0" err="1">
                <a:effectLst/>
                <a:latin typeface="+mn-lt"/>
              </a:rPr>
              <a:t>grazing</a:t>
            </a:r>
            <a:r>
              <a:rPr lang="fi-FI" sz="1600" b="0" i="0" dirty="0">
                <a:effectLst/>
                <a:latin typeface="+mn-lt"/>
              </a:rPr>
              <a:t> </a:t>
            </a:r>
            <a:r>
              <a:rPr lang="fi-FI" sz="1600" b="0" i="0" dirty="0" err="1">
                <a:effectLst/>
                <a:latin typeface="+mn-lt"/>
              </a:rPr>
              <a:t>between</a:t>
            </a:r>
            <a:r>
              <a:rPr lang="fi-FI" sz="1600" b="0" i="0" dirty="0">
                <a:effectLst/>
                <a:latin typeface="+mn-lt"/>
              </a:rPr>
              <a:t> </a:t>
            </a:r>
            <a:r>
              <a:rPr lang="fi-FI" sz="1600" b="0" i="0" dirty="0" err="1">
                <a:effectLst/>
                <a:latin typeface="+mn-lt"/>
              </a:rPr>
              <a:t>meals</a:t>
            </a:r>
            <a:r>
              <a:rPr lang="fi-FI" sz="1600" b="0" i="0" dirty="0">
                <a:effectLst/>
                <a:latin typeface="+mn-lt"/>
              </a:rPr>
              <a:t>.</a:t>
            </a:r>
          </a:p>
          <a:p>
            <a:pPr fontAlgn="t">
              <a:lnSpc>
                <a:spcPct val="100000"/>
              </a:lnSpc>
              <a:buNone/>
            </a:pPr>
            <a:r>
              <a:rPr lang="fi-FI" sz="1600" b="1" i="0" dirty="0">
                <a:effectLst/>
                <a:latin typeface="+mn-lt"/>
              </a:rPr>
              <a:t>8. </a:t>
            </a:r>
            <a:r>
              <a:rPr lang="fi-FI" sz="1600" b="1" i="0" dirty="0" err="1">
                <a:effectLst/>
                <a:latin typeface="+mn-lt"/>
              </a:rPr>
              <a:t>Creating</a:t>
            </a:r>
            <a:r>
              <a:rPr lang="fi-FI" sz="1600" b="1" i="0" dirty="0">
                <a:effectLst/>
                <a:latin typeface="+mn-lt"/>
              </a:rPr>
              <a:t> a </a:t>
            </a:r>
            <a:r>
              <a:rPr lang="fi-FI" sz="1600" b="1" i="0" dirty="0" err="1">
                <a:effectLst/>
                <a:latin typeface="+mn-lt"/>
              </a:rPr>
              <a:t>Calm</a:t>
            </a:r>
            <a:r>
              <a:rPr lang="fi-FI" sz="1600" b="1" i="0" dirty="0">
                <a:effectLst/>
                <a:latin typeface="+mn-lt"/>
              </a:rPr>
              <a:t> Environment</a:t>
            </a:r>
          </a:p>
          <a:p>
            <a:pPr marL="342900" lvl="0" indent="-342900" fontAlgn="t">
              <a:lnSpc>
                <a:spcPct val="100000"/>
              </a:lnSpc>
              <a:buFont typeface="Arial" panose="020B0604020202020204" pitchFamily="34" charset="0"/>
              <a:buChar char="•"/>
            </a:pPr>
            <a:r>
              <a:rPr lang="fi-FI" sz="1600" b="0" i="0" dirty="0" err="1">
                <a:effectLst/>
                <a:latin typeface="+mn-lt"/>
              </a:rPr>
              <a:t>Keep</a:t>
            </a:r>
            <a:r>
              <a:rPr lang="fi-FI" sz="1600" b="0" i="0" dirty="0">
                <a:effectLst/>
                <a:latin typeface="+mn-lt"/>
              </a:rPr>
              <a:t> </a:t>
            </a:r>
            <a:r>
              <a:rPr lang="fi-FI" sz="1600" b="0" i="0" dirty="0" err="1">
                <a:effectLst/>
                <a:latin typeface="+mn-lt"/>
              </a:rPr>
              <a:t>your</a:t>
            </a:r>
            <a:r>
              <a:rPr lang="fi-FI" sz="1600" b="0" i="0" dirty="0">
                <a:effectLst/>
                <a:latin typeface="+mn-lt"/>
              </a:rPr>
              <a:t> </a:t>
            </a:r>
            <a:r>
              <a:rPr lang="fi-FI" sz="1600" b="0" i="0" dirty="0" err="1">
                <a:effectLst/>
                <a:latin typeface="+mn-lt"/>
              </a:rPr>
              <a:t>surroundings</a:t>
            </a:r>
            <a:r>
              <a:rPr lang="fi-FI" sz="1600" b="0" i="0" dirty="0">
                <a:effectLst/>
                <a:latin typeface="+mn-lt"/>
              </a:rPr>
              <a:t> </a:t>
            </a:r>
            <a:r>
              <a:rPr lang="fi-FI" sz="1600" b="0" i="0" dirty="0" err="1">
                <a:effectLst/>
                <a:latin typeface="+mn-lt"/>
              </a:rPr>
              <a:t>tidy</a:t>
            </a:r>
            <a:r>
              <a:rPr lang="fi-FI" sz="1600" b="0" i="0" dirty="0">
                <a:effectLst/>
                <a:latin typeface="+mn-lt"/>
              </a:rPr>
              <a:t> and </a:t>
            </a:r>
            <a:r>
              <a:rPr lang="fi-FI" sz="1600" b="0" i="0" dirty="0" err="1">
                <a:effectLst/>
                <a:latin typeface="+mn-lt"/>
              </a:rPr>
              <a:t>organized</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err="1">
                <a:effectLst/>
                <a:latin typeface="+mn-lt"/>
              </a:rPr>
              <a:t>Avoid</a:t>
            </a:r>
            <a:r>
              <a:rPr lang="fi-FI" sz="1600" b="0" i="0" dirty="0">
                <a:effectLst/>
                <a:latin typeface="+mn-lt"/>
              </a:rPr>
              <a:t> </a:t>
            </a:r>
            <a:r>
              <a:rPr lang="fi-FI" sz="1600" b="0" i="0" dirty="0" err="1">
                <a:effectLst/>
                <a:latin typeface="+mn-lt"/>
              </a:rPr>
              <a:t>rushing</a:t>
            </a:r>
            <a:r>
              <a:rPr lang="fi-FI" sz="1600" b="0" i="0" dirty="0">
                <a:effectLst/>
                <a:latin typeface="+mn-lt"/>
              </a:rPr>
              <a:t> and </a:t>
            </a:r>
            <a:r>
              <a:rPr lang="fi-FI" sz="1600" b="0" i="0" dirty="0" err="1">
                <a:effectLst/>
                <a:latin typeface="+mn-lt"/>
              </a:rPr>
              <a:t>stick</a:t>
            </a:r>
            <a:r>
              <a:rPr lang="fi-FI" sz="1600" b="0" i="0" dirty="0">
                <a:effectLst/>
                <a:latin typeface="+mn-lt"/>
              </a:rPr>
              <a:t> to </a:t>
            </a:r>
            <a:r>
              <a:rPr lang="fi-FI" sz="1600" b="0" i="0" dirty="0" err="1">
                <a:effectLst/>
                <a:latin typeface="+mn-lt"/>
              </a:rPr>
              <a:t>routines</a:t>
            </a:r>
            <a:r>
              <a:rPr lang="fi-FI" sz="1600" b="0" i="0" dirty="0">
                <a:effectLst/>
                <a:latin typeface="+mn-lt"/>
              </a:rPr>
              <a:t>.</a:t>
            </a:r>
          </a:p>
          <a:p>
            <a:pPr marL="342900" lvl="0" indent="-342900" fontAlgn="t">
              <a:lnSpc>
                <a:spcPct val="100000"/>
              </a:lnSpc>
              <a:buFont typeface="Arial" panose="020B0604020202020204" pitchFamily="34" charset="0"/>
              <a:buChar char="•"/>
            </a:pPr>
            <a:r>
              <a:rPr lang="fi-FI" sz="1600" b="0" i="0" dirty="0" err="1">
                <a:effectLst/>
                <a:latin typeface="+mn-lt"/>
              </a:rPr>
              <a:t>Reduce</a:t>
            </a:r>
            <a:r>
              <a:rPr lang="fi-FI" sz="1600" b="0" i="0" dirty="0">
                <a:effectLst/>
                <a:latin typeface="+mn-lt"/>
              </a:rPr>
              <a:t> </a:t>
            </a:r>
            <a:r>
              <a:rPr lang="fi-FI" sz="1600" b="0" i="0" dirty="0" err="1">
                <a:effectLst/>
                <a:latin typeface="+mn-lt"/>
              </a:rPr>
              <a:t>unnecessary</a:t>
            </a:r>
            <a:r>
              <a:rPr lang="fi-FI" sz="1600" b="0" i="0" dirty="0">
                <a:effectLst/>
                <a:latin typeface="+mn-lt"/>
              </a:rPr>
              <a:t> </a:t>
            </a:r>
            <a:r>
              <a:rPr lang="fi-FI" sz="1600" b="0" i="0" dirty="0" err="1">
                <a:effectLst/>
                <a:latin typeface="+mn-lt"/>
              </a:rPr>
              <a:t>stimuli</a:t>
            </a:r>
            <a:r>
              <a:rPr lang="fi-FI" sz="1600" b="0" i="0" dirty="0">
                <a:effectLst/>
                <a:latin typeface="+mn-lt"/>
              </a:rPr>
              <a:t> </a:t>
            </a:r>
            <a:r>
              <a:rPr lang="fi-FI" sz="1600" b="0" i="0" dirty="0" err="1">
                <a:effectLst/>
                <a:latin typeface="+mn-lt"/>
              </a:rPr>
              <a:t>such</a:t>
            </a:r>
            <a:r>
              <a:rPr lang="fi-FI" sz="1600" b="0" i="0" dirty="0">
                <a:effectLst/>
                <a:latin typeface="+mn-lt"/>
              </a:rPr>
              <a:t> as </a:t>
            </a:r>
            <a:r>
              <a:rPr lang="fi-FI" sz="1600" b="0" i="0" dirty="0" err="1">
                <a:effectLst/>
                <a:latin typeface="+mn-lt"/>
              </a:rPr>
              <a:t>noise</a:t>
            </a:r>
            <a:r>
              <a:rPr lang="fi-FI" sz="1600" b="0" i="0" dirty="0">
                <a:effectLst/>
                <a:latin typeface="+mn-lt"/>
              </a:rPr>
              <a:t>, </a:t>
            </a:r>
            <a:r>
              <a:rPr lang="fi-FI" sz="1600" b="0" i="0" dirty="0" err="1">
                <a:effectLst/>
                <a:latin typeface="+mn-lt"/>
              </a:rPr>
              <a:t>messages</a:t>
            </a:r>
            <a:r>
              <a:rPr lang="fi-FI" sz="1600" b="0" i="0" dirty="0">
                <a:effectLst/>
                <a:latin typeface="+mn-lt"/>
              </a:rPr>
              <a:t>, and </a:t>
            </a:r>
            <a:r>
              <a:rPr lang="fi-FI" sz="1600" b="0" i="0" dirty="0" err="1">
                <a:effectLst/>
                <a:latin typeface="+mn-lt"/>
              </a:rPr>
              <a:t>other</a:t>
            </a:r>
            <a:r>
              <a:rPr lang="fi-FI" sz="1600" b="0" i="0" dirty="0">
                <a:effectLst/>
                <a:latin typeface="+mn-lt"/>
              </a:rPr>
              <a:t> </a:t>
            </a:r>
            <a:r>
              <a:rPr lang="fi-FI" sz="1600" b="0" i="0" dirty="0" err="1">
                <a:effectLst/>
                <a:latin typeface="+mn-lt"/>
              </a:rPr>
              <a:t>distractions</a:t>
            </a:r>
            <a:r>
              <a:rPr lang="fi-FI" sz="1600" b="0" i="0" dirty="0">
                <a:effectLst/>
                <a:latin typeface="+mn-lt"/>
              </a:rPr>
              <a:t> </a:t>
            </a:r>
            <a:r>
              <a:rPr lang="fi-FI" sz="1600" b="0" i="0" dirty="0" err="1">
                <a:effectLst/>
                <a:latin typeface="+mn-lt"/>
              </a:rPr>
              <a:t>while</a:t>
            </a:r>
            <a:r>
              <a:rPr lang="fi-FI" sz="1600" b="0" i="0" dirty="0">
                <a:effectLst/>
                <a:latin typeface="+mn-lt"/>
              </a:rPr>
              <a:t> </a:t>
            </a:r>
            <a:r>
              <a:rPr lang="fi-FI" sz="1600" b="0" i="0" dirty="0" err="1">
                <a:effectLst/>
                <a:latin typeface="+mn-lt"/>
              </a:rPr>
              <a:t>working</a:t>
            </a:r>
            <a:r>
              <a:rPr lang="fi-FI" sz="1600" b="0" i="0" dirty="0">
                <a:effectLst/>
                <a:latin typeface="+mn-lt"/>
              </a:rPr>
              <a:t>.</a:t>
            </a:r>
          </a:p>
          <a:p>
            <a:pPr fontAlgn="t">
              <a:lnSpc>
                <a:spcPct val="100000"/>
              </a:lnSpc>
              <a:buNone/>
            </a:pPr>
            <a:r>
              <a:rPr lang="fi-FI" sz="1600" b="1" i="0" dirty="0" err="1">
                <a:effectLst/>
                <a:latin typeface="+mn-lt"/>
              </a:rPr>
              <a:t>Overall</a:t>
            </a:r>
            <a:r>
              <a:rPr lang="fi-FI" sz="1600" b="1" i="0" dirty="0">
                <a:effectLst/>
                <a:latin typeface="+mn-lt"/>
              </a:rPr>
              <a:t> Message</a:t>
            </a:r>
          </a:p>
          <a:p>
            <a:pPr fontAlgn="t">
              <a:lnSpc>
                <a:spcPct val="100000"/>
              </a:lnSpc>
              <a:buNone/>
            </a:pPr>
            <a:r>
              <a:rPr lang="fi-FI" sz="1600" b="0" i="0" dirty="0" err="1">
                <a:effectLst/>
                <a:latin typeface="+mn-lt"/>
              </a:rPr>
              <a:t>The</a:t>
            </a:r>
            <a:r>
              <a:rPr lang="fi-FI" sz="1600" b="0" i="0" dirty="0">
                <a:effectLst/>
                <a:latin typeface="+mn-lt"/>
              </a:rPr>
              <a:t> </a:t>
            </a:r>
            <a:r>
              <a:rPr lang="fi-FI" sz="1600" b="0" i="0" dirty="0" err="1">
                <a:effectLst/>
                <a:latin typeface="+mn-lt"/>
              </a:rPr>
              <a:t>key</a:t>
            </a:r>
            <a:r>
              <a:rPr lang="fi-FI" sz="1600" b="0" i="0" dirty="0">
                <a:effectLst/>
                <a:latin typeface="+mn-lt"/>
              </a:rPr>
              <a:t> </a:t>
            </a:r>
            <a:r>
              <a:rPr lang="fi-FI" sz="1600" b="0" i="0" dirty="0" err="1">
                <a:effectLst/>
                <a:latin typeface="+mn-lt"/>
              </a:rPr>
              <a:t>message</a:t>
            </a:r>
            <a:r>
              <a:rPr lang="fi-FI" sz="1600" b="0" i="0" dirty="0">
                <a:effectLst/>
                <a:latin typeface="+mn-lt"/>
              </a:rPr>
              <a:t> of </a:t>
            </a:r>
            <a:r>
              <a:rPr lang="fi-FI" sz="1600" b="0" i="0" dirty="0" err="1">
                <a:effectLst/>
                <a:latin typeface="+mn-lt"/>
              </a:rPr>
              <a:t>the</a:t>
            </a:r>
            <a:r>
              <a:rPr lang="fi-FI" sz="1600" b="0" i="0" dirty="0">
                <a:effectLst/>
                <a:latin typeface="+mn-lt"/>
              </a:rPr>
              <a:t> </a:t>
            </a:r>
            <a:r>
              <a:rPr lang="fi-FI" sz="1600" b="0" i="0" dirty="0" err="1">
                <a:effectLst/>
                <a:latin typeface="+mn-lt"/>
              </a:rPr>
              <a:t>Nepsy</a:t>
            </a:r>
            <a:r>
              <a:rPr lang="fi-FI" sz="1600" b="0" i="0" dirty="0">
                <a:effectLst/>
                <a:latin typeface="+mn-lt"/>
              </a:rPr>
              <a:t> </a:t>
            </a:r>
            <a:r>
              <a:rPr lang="fi-FI" sz="1600" b="0" i="0" dirty="0" err="1">
                <a:effectLst/>
                <a:latin typeface="+mn-lt"/>
              </a:rPr>
              <a:t>Cards</a:t>
            </a:r>
            <a:r>
              <a:rPr lang="fi-FI" sz="1600" b="0" i="0" dirty="0">
                <a:effectLst/>
                <a:latin typeface="+mn-lt"/>
              </a:rPr>
              <a:t> is </a:t>
            </a:r>
            <a:r>
              <a:rPr lang="fi-FI" sz="1600" b="0" i="0" dirty="0" err="1">
                <a:effectLst/>
                <a:latin typeface="+mn-lt"/>
              </a:rPr>
              <a:t>that</a:t>
            </a:r>
            <a:r>
              <a:rPr lang="fi-FI" sz="1600" b="0" i="0" dirty="0">
                <a:effectLst/>
                <a:latin typeface="+mn-lt"/>
              </a:rPr>
              <a:t> </a:t>
            </a:r>
            <a:r>
              <a:rPr lang="fi-FI" sz="1600" b="0" i="0" dirty="0" err="1">
                <a:effectLst/>
                <a:latin typeface="+mn-lt"/>
              </a:rPr>
              <a:t>concentration</a:t>
            </a:r>
            <a:r>
              <a:rPr lang="fi-FI" sz="1600" b="0" i="0" dirty="0">
                <a:effectLst/>
                <a:latin typeface="+mn-lt"/>
              </a:rPr>
              <a:t>, </a:t>
            </a:r>
            <a:r>
              <a:rPr lang="fi-FI" sz="1600" b="0" i="0" dirty="0" err="1">
                <a:effectLst/>
                <a:latin typeface="+mn-lt"/>
              </a:rPr>
              <a:t>memory</a:t>
            </a:r>
            <a:r>
              <a:rPr lang="fi-FI" sz="1600" b="0" i="0" dirty="0">
                <a:effectLst/>
                <a:latin typeface="+mn-lt"/>
              </a:rPr>
              <a:t>, and </a:t>
            </a:r>
            <a:r>
              <a:rPr lang="fi-FI" sz="1600" b="0" i="0" dirty="0" err="1">
                <a:effectLst/>
                <a:latin typeface="+mn-lt"/>
              </a:rPr>
              <a:t>everyday</a:t>
            </a:r>
            <a:r>
              <a:rPr lang="fi-FI" sz="1600" b="0" i="0" dirty="0">
                <a:effectLst/>
                <a:latin typeface="+mn-lt"/>
              </a:rPr>
              <a:t> life management </a:t>
            </a:r>
            <a:r>
              <a:rPr lang="fi-FI" sz="1600" b="0" i="0" dirty="0" err="1">
                <a:effectLst/>
                <a:latin typeface="+mn-lt"/>
              </a:rPr>
              <a:t>can</a:t>
            </a:r>
            <a:r>
              <a:rPr lang="fi-FI" sz="1600" b="0" i="0" dirty="0">
                <a:effectLst/>
                <a:latin typeface="+mn-lt"/>
              </a:rPr>
              <a:t> </a:t>
            </a:r>
            <a:r>
              <a:rPr lang="fi-FI" sz="1600" b="0" i="0" dirty="0" err="1">
                <a:effectLst/>
                <a:latin typeface="+mn-lt"/>
              </a:rPr>
              <a:t>be</a:t>
            </a:r>
            <a:r>
              <a:rPr lang="fi-FI" sz="1600" b="0" i="0" dirty="0">
                <a:effectLst/>
                <a:latin typeface="+mn-lt"/>
              </a:rPr>
              <a:t> </a:t>
            </a:r>
            <a:r>
              <a:rPr lang="fi-FI" sz="1600" b="0" i="0" dirty="0" err="1">
                <a:effectLst/>
                <a:latin typeface="+mn-lt"/>
              </a:rPr>
              <a:t>strengthened</a:t>
            </a:r>
            <a:r>
              <a:rPr lang="fi-FI" sz="1600" b="0" i="0" dirty="0">
                <a:effectLst/>
                <a:latin typeface="+mn-lt"/>
              </a:rPr>
              <a:t> </a:t>
            </a:r>
            <a:r>
              <a:rPr lang="fi-FI" sz="1600" b="0" i="0" dirty="0" err="1">
                <a:effectLst/>
                <a:latin typeface="+mn-lt"/>
              </a:rPr>
              <a:t>through</a:t>
            </a:r>
            <a:r>
              <a:rPr lang="fi-FI" sz="1600" b="0" i="0" dirty="0">
                <a:effectLst/>
                <a:latin typeface="+mn-lt"/>
              </a:rPr>
              <a:t> </a:t>
            </a:r>
            <a:r>
              <a:rPr lang="fi-FI" sz="1600" b="0" i="0" dirty="0" err="1">
                <a:effectLst/>
                <a:latin typeface="+mn-lt"/>
              </a:rPr>
              <a:t>clear</a:t>
            </a:r>
            <a:r>
              <a:rPr lang="fi-FI" sz="1600" b="0" i="0" dirty="0">
                <a:effectLst/>
                <a:latin typeface="+mn-lt"/>
              </a:rPr>
              <a:t> </a:t>
            </a:r>
            <a:r>
              <a:rPr lang="fi-FI" sz="1600" b="0" i="0" dirty="0" err="1">
                <a:effectLst/>
                <a:latin typeface="+mn-lt"/>
              </a:rPr>
              <a:t>routines</a:t>
            </a:r>
            <a:r>
              <a:rPr lang="fi-FI" sz="1600" b="0" i="0" dirty="0">
                <a:effectLst/>
                <a:latin typeface="+mn-lt"/>
              </a:rPr>
              <a:t>, </a:t>
            </a:r>
            <a:r>
              <a:rPr lang="fi-FI" sz="1600" b="0" i="0" dirty="0" err="1">
                <a:effectLst/>
                <a:latin typeface="+mn-lt"/>
              </a:rPr>
              <a:t>planning</a:t>
            </a:r>
            <a:r>
              <a:rPr lang="fi-FI" sz="1600" b="0" i="0" dirty="0">
                <a:effectLst/>
                <a:latin typeface="+mn-lt"/>
              </a:rPr>
              <a:t> </a:t>
            </a:r>
            <a:r>
              <a:rPr lang="fi-FI" sz="1600" b="0" i="0" dirty="0" err="1">
                <a:effectLst/>
                <a:latin typeface="+mn-lt"/>
              </a:rPr>
              <a:t>ahead</a:t>
            </a:r>
            <a:r>
              <a:rPr lang="fi-FI" sz="1600" b="0" i="0" dirty="0">
                <a:effectLst/>
                <a:latin typeface="+mn-lt"/>
              </a:rPr>
              <a:t>, </a:t>
            </a:r>
            <a:r>
              <a:rPr lang="fi-FI" sz="1600" b="0" i="0" dirty="0" err="1">
                <a:effectLst/>
                <a:latin typeface="+mn-lt"/>
              </a:rPr>
              <a:t>minimizing</a:t>
            </a:r>
            <a:r>
              <a:rPr lang="fi-FI" sz="1600" b="0" i="0" dirty="0">
                <a:effectLst/>
                <a:latin typeface="+mn-lt"/>
              </a:rPr>
              <a:t> </a:t>
            </a:r>
            <a:r>
              <a:rPr lang="fi-FI" sz="1600" b="0" i="0" dirty="0" err="1">
                <a:effectLst/>
                <a:latin typeface="+mn-lt"/>
              </a:rPr>
              <a:t>distractions</a:t>
            </a:r>
            <a:r>
              <a:rPr lang="fi-FI" sz="1600" b="0" i="0" dirty="0">
                <a:effectLst/>
                <a:latin typeface="+mn-lt"/>
              </a:rPr>
              <a:t>, and </a:t>
            </a:r>
            <a:r>
              <a:rPr lang="fi-FI" sz="1600" b="0" i="0" dirty="0" err="1">
                <a:effectLst/>
                <a:latin typeface="+mn-lt"/>
              </a:rPr>
              <a:t>maintaining</a:t>
            </a:r>
            <a:r>
              <a:rPr lang="fi-FI" sz="1600" b="0" i="0" dirty="0">
                <a:effectLst/>
                <a:latin typeface="+mn-lt"/>
              </a:rPr>
              <a:t> </a:t>
            </a:r>
            <a:r>
              <a:rPr lang="fi-FI" sz="1600" b="0" i="0" dirty="0" err="1">
                <a:effectLst/>
                <a:latin typeface="+mn-lt"/>
              </a:rPr>
              <a:t>good</a:t>
            </a:r>
            <a:r>
              <a:rPr lang="fi-FI" sz="1600" b="0" i="0" dirty="0">
                <a:effectLst/>
                <a:latin typeface="+mn-lt"/>
              </a:rPr>
              <a:t> </a:t>
            </a:r>
            <a:r>
              <a:rPr lang="fi-FI" sz="1600" b="0" i="0" dirty="0" err="1">
                <a:effectLst/>
                <a:latin typeface="+mn-lt"/>
              </a:rPr>
              <a:t>sleep</a:t>
            </a:r>
            <a:r>
              <a:rPr lang="fi-FI" sz="1600" b="0" i="0" dirty="0">
                <a:effectLst/>
                <a:latin typeface="+mn-lt"/>
              </a:rPr>
              <a:t>, </a:t>
            </a:r>
            <a:r>
              <a:rPr lang="fi-FI" sz="1600" b="0" i="0" dirty="0" err="1">
                <a:effectLst/>
                <a:latin typeface="+mn-lt"/>
              </a:rPr>
              <a:t>nutrition</a:t>
            </a:r>
            <a:r>
              <a:rPr lang="fi-FI" sz="1600" b="0" i="0" dirty="0">
                <a:effectLst/>
                <a:latin typeface="+mn-lt"/>
              </a:rPr>
              <a:t>, and </a:t>
            </a:r>
            <a:r>
              <a:rPr lang="fi-FI" sz="1600" b="0" i="0" dirty="0" err="1">
                <a:effectLst/>
                <a:latin typeface="+mn-lt"/>
              </a:rPr>
              <a:t>balanced</a:t>
            </a:r>
            <a:r>
              <a:rPr lang="fi-FI" sz="1600" b="0" i="0" dirty="0">
                <a:effectLst/>
                <a:latin typeface="+mn-lt"/>
              </a:rPr>
              <a:t> </a:t>
            </a:r>
            <a:r>
              <a:rPr lang="fi-FI" sz="1600" b="0" i="0" dirty="0" err="1">
                <a:effectLst/>
                <a:latin typeface="+mn-lt"/>
              </a:rPr>
              <a:t>work-break</a:t>
            </a:r>
            <a:r>
              <a:rPr lang="fi-FI" sz="1600" b="0" i="0" dirty="0">
                <a:effectLst/>
                <a:latin typeface="+mn-lt"/>
              </a:rPr>
              <a:t> </a:t>
            </a:r>
            <a:r>
              <a:rPr lang="fi-FI" sz="1600" b="0" i="0" dirty="0" err="1">
                <a:effectLst/>
                <a:latin typeface="+mn-lt"/>
              </a:rPr>
              <a:t>patterns</a:t>
            </a:r>
            <a:r>
              <a:rPr lang="fi-FI" sz="1600" b="0" i="0" dirty="0">
                <a:effectLst/>
                <a:latin typeface="+mn-lt"/>
              </a:rPr>
              <a:t>.</a:t>
            </a:r>
          </a:p>
        </p:txBody>
      </p:sp>
    </p:spTree>
    <p:extLst>
      <p:ext uri="{BB962C8B-B14F-4D97-AF65-F5344CB8AC3E}">
        <p14:creationId xmlns:p14="http://schemas.microsoft.com/office/powerpoint/2010/main" val="16584617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08369429-F921-A8DC-EE77-AAD5E357033A}"/>
              </a:ext>
            </a:extLst>
          </p:cNvPr>
          <p:cNvPicPr>
            <a:picLocks noChangeAspect="1"/>
          </p:cNvPicPr>
          <p:nvPr/>
        </p:nvPicPr>
        <p:blipFill>
          <a:blip r:embed="rId2"/>
          <a:stretch>
            <a:fillRect/>
          </a:stretch>
        </p:blipFill>
        <p:spPr>
          <a:xfrm>
            <a:off x="351692" y="0"/>
            <a:ext cx="11545555" cy="6858000"/>
          </a:xfrm>
          <a:prstGeom prst="rect">
            <a:avLst/>
          </a:prstGeom>
        </p:spPr>
      </p:pic>
    </p:spTree>
    <p:extLst>
      <p:ext uri="{BB962C8B-B14F-4D97-AF65-F5344CB8AC3E}">
        <p14:creationId xmlns:p14="http://schemas.microsoft.com/office/powerpoint/2010/main" val="15609411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5849F43-8376-2B0E-7173-32C76DCEBC3E}"/>
              </a:ext>
            </a:extLst>
          </p:cNvPr>
          <p:cNvPicPr>
            <a:picLocks noChangeAspect="1"/>
          </p:cNvPicPr>
          <p:nvPr/>
        </p:nvPicPr>
        <p:blipFill>
          <a:blip r:embed="rId2"/>
          <a:stretch>
            <a:fillRect/>
          </a:stretch>
        </p:blipFill>
        <p:spPr>
          <a:xfrm>
            <a:off x="7297" y="0"/>
            <a:ext cx="12184703" cy="3950208"/>
          </a:xfrm>
          <a:prstGeom prst="rect">
            <a:avLst/>
          </a:prstGeom>
        </p:spPr>
      </p:pic>
      <p:sp>
        <p:nvSpPr>
          <p:cNvPr id="4" name="Tekstiruutu 3">
            <a:extLst>
              <a:ext uri="{FF2B5EF4-FFF2-40B4-BE49-F238E27FC236}">
                <a16:creationId xmlns:a16="http://schemas.microsoft.com/office/drawing/2014/main" id="{C9918394-501B-4D0A-0197-8E9577B95FCC}"/>
              </a:ext>
            </a:extLst>
          </p:cNvPr>
          <p:cNvSpPr txBox="1"/>
          <p:nvPr/>
        </p:nvSpPr>
        <p:spPr>
          <a:xfrm>
            <a:off x="429768" y="3244334"/>
            <a:ext cx="5769864" cy="369332"/>
          </a:xfrm>
          <a:prstGeom prst="rect">
            <a:avLst/>
          </a:prstGeom>
          <a:noFill/>
        </p:spPr>
        <p:txBody>
          <a:bodyPr wrap="square">
            <a:spAutoFit/>
          </a:bodyPr>
          <a:lstStyle/>
          <a:p>
            <a:r>
              <a:rPr lang="fi-FI" dirty="0"/>
              <a:t>https://allineducation.eu/</a:t>
            </a:r>
          </a:p>
        </p:txBody>
      </p:sp>
      <p:pic>
        <p:nvPicPr>
          <p:cNvPr id="6" name="Kuva 5">
            <a:extLst>
              <a:ext uri="{FF2B5EF4-FFF2-40B4-BE49-F238E27FC236}">
                <a16:creationId xmlns:a16="http://schemas.microsoft.com/office/drawing/2014/main" id="{001B4FAB-EE1D-1642-4ED0-AAFC171AF83B}"/>
              </a:ext>
            </a:extLst>
          </p:cNvPr>
          <p:cNvPicPr>
            <a:picLocks noChangeAspect="1"/>
          </p:cNvPicPr>
          <p:nvPr/>
        </p:nvPicPr>
        <p:blipFill>
          <a:blip r:embed="rId3"/>
          <a:stretch>
            <a:fillRect/>
          </a:stretch>
        </p:blipFill>
        <p:spPr>
          <a:xfrm>
            <a:off x="164592" y="3847504"/>
            <a:ext cx="3995929" cy="1200318"/>
          </a:xfrm>
          <a:prstGeom prst="rect">
            <a:avLst/>
          </a:prstGeom>
        </p:spPr>
      </p:pic>
      <p:sp>
        <p:nvSpPr>
          <p:cNvPr id="8" name="Tekstiruutu 7">
            <a:extLst>
              <a:ext uri="{FF2B5EF4-FFF2-40B4-BE49-F238E27FC236}">
                <a16:creationId xmlns:a16="http://schemas.microsoft.com/office/drawing/2014/main" id="{CD84AB4C-E9B2-119D-F043-C0C5028D7539}"/>
              </a:ext>
            </a:extLst>
          </p:cNvPr>
          <p:cNvSpPr txBox="1"/>
          <p:nvPr/>
        </p:nvSpPr>
        <p:spPr>
          <a:xfrm>
            <a:off x="4160520" y="3950209"/>
            <a:ext cx="6684263" cy="2554545"/>
          </a:xfrm>
          <a:prstGeom prst="rect">
            <a:avLst/>
          </a:prstGeom>
          <a:noFill/>
        </p:spPr>
        <p:txBody>
          <a:bodyPr wrap="square">
            <a:spAutoFit/>
          </a:bodyPr>
          <a:lstStyle/>
          <a:p>
            <a:pPr marL="0" marR="0" indent="0" algn="l" fontAlgn="base">
              <a:buNone/>
            </a:pPr>
            <a:r>
              <a:rPr lang="fi-FI" sz="1400" i="0" spc="75" dirty="0">
                <a:solidFill>
                  <a:schemeClr val="tx1"/>
                </a:solidFill>
                <a:effectLst/>
                <a:latin typeface="Calibri" panose="020F0502020204030204" pitchFamily="34" charset="0"/>
                <a:ea typeface="Calibri" panose="020F0502020204030204" pitchFamily="34" charset="0"/>
                <a:cs typeface="Calibri" panose="020F0502020204030204" pitchFamily="34" charset="0"/>
              </a:rPr>
              <a:t>Knowledge and Learning:</a:t>
            </a:r>
          </a:p>
          <a:p>
            <a:pPr marL="0" marR="0" indent="0" algn="l" fontAlgn="base">
              <a:buNone/>
            </a:pPr>
            <a:r>
              <a:rPr lang="fi-FI" sz="1400" b="0" i="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Sharing</a:t>
            </a:r>
            <a:r>
              <a:rPr lang="fi-FI"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fi-FI" sz="1400" b="0" i="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knowledge</a:t>
            </a:r>
            <a:r>
              <a:rPr lang="fi-FI"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fi-FI" sz="1400" b="0" i="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applying</a:t>
            </a:r>
            <a:r>
              <a:rPr lang="fi-FI"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fi-FI" sz="1400" b="0" i="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inclusive</a:t>
            </a:r>
            <a:r>
              <a:rPr lang="fi-FI"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fi-FI" sz="1400" b="0" i="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teaching</a:t>
            </a:r>
            <a:r>
              <a:rPr lang="fi-FI"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fi-FI" sz="1400" b="0" i="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methodologies</a:t>
            </a:r>
            <a:r>
              <a:rPr lang="fi-FI"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and </a:t>
            </a:r>
            <a:r>
              <a:rPr lang="fi-FI" sz="1400" b="0" i="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promoting</a:t>
            </a:r>
            <a:r>
              <a:rPr lang="fi-FI"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lifelong </a:t>
            </a:r>
            <a:r>
              <a:rPr lang="fi-FI" sz="1400" b="0" i="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learning</a:t>
            </a:r>
            <a:r>
              <a:rPr lang="fi-FI"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fi-FI" sz="1400" b="0" i="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opportunities</a:t>
            </a:r>
            <a:r>
              <a:rPr lang="fi-FI"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fi-FI" sz="1400" b="0" i="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represent</a:t>
            </a:r>
            <a:r>
              <a:rPr lang="fi-FI"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fi-FI" sz="1400" b="0" i="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key</a:t>
            </a:r>
            <a:r>
              <a:rPr lang="fi-FI"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fi-FI" sz="1400" b="0" i="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actions</a:t>
            </a:r>
            <a:r>
              <a:rPr lang="fi-FI"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t>
            </a:r>
            <a:r>
              <a:rPr lang="fi-FI" sz="1400" b="0" i="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the</a:t>
            </a:r>
            <a:r>
              <a:rPr lang="fi-FI"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fi-FI" sz="1400" b="0" i="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core</a:t>
            </a:r>
            <a:r>
              <a:rPr lang="fi-FI"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of </a:t>
            </a:r>
            <a:r>
              <a:rPr lang="fi-FI" sz="1400" b="0" i="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the</a:t>
            </a:r>
            <a:r>
              <a:rPr lang="fi-FI"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lang="fi-FI" sz="1400" b="0" i="0" dirty="0" err="1">
                <a:solidFill>
                  <a:schemeClr val="tx1"/>
                </a:solidFill>
                <a:effectLst/>
                <a:latin typeface="Calibri" panose="020F0502020204030204" pitchFamily="34" charset="0"/>
                <a:ea typeface="Calibri" panose="020F0502020204030204" pitchFamily="34" charset="0"/>
                <a:cs typeface="Calibri" panose="020F0502020204030204" pitchFamily="34" charset="0"/>
              </a:rPr>
              <a:t>project</a:t>
            </a:r>
            <a:r>
              <a:rPr lang="fi-FI" sz="1400" b="0" i="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p>
          <a:p>
            <a:pPr fontAlgn="base"/>
            <a:r>
              <a:rPr lang="fi-FI" sz="1400" dirty="0" err="1">
                <a:latin typeface="Calibri" panose="020F0502020204030204" pitchFamily="34" charset="0"/>
                <a:ea typeface="Calibri" panose="020F0502020204030204" pitchFamily="34" charset="0"/>
                <a:cs typeface="Calibri" panose="020F0502020204030204" pitchFamily="34" charset="0"/>
              </a:rPr>
              <a:t>Community</a:t>
            </a:r>
            <a:r>
              <a:rPr lang="fi-FI" sz="1400" dirty="0">
                <a:latin typeface="Calibri" panose="020F0502020204030204" pitchFamily="34" charset="0"/>
                <a:ea typeface="Calibri" panose="020F0502020204030204" pitchFamily="34" charset="0"/>
                <a:cs typeface="Calibri" panose="020F0502020204030204" pitchFamily="34" charset="0"/>
              </a:rPr>
              <a:t> and </a:t>
            </a:r>
            <a:r>
              <a:rPr lang="fi-FI" sz="1400" dirty="0" err="1">
                <a:latin typeface="Calibri" panose="020F0502020204030204" pitchFamily="34" charset="0"/>
                <a:ea typeface="Calibri" panose="020F0502020204030204" pitchFamily="34" charset="0"/>
                <a:cs typeface="Calibri" panose="020F0502020204030204" pitchFamily="34" charset="0"/>
              </a:rPr>
              <a:t>Inclusion</a:t>
            </a:r>
            <a:r>
              <a:rPr lang="fi-FI" sz="1400" dirty="0">
                <a:latin typeface="Calibri" panose="020F0502020204030204" pitchFamily="34" charset="0"/>
                <a:ea typeface="Calibri" panose="020F0502020204030204" pitchFamily="34" charset="0"/>
                <a:cs typeface="Calibri" panose="020F0502020204030204" pitchFamily="34" charset="0"/>
              </a:rPr>
              <a:t>:</a:t>
            </a:r>
          </a:p>
          <a:p>
            <a:pPr fontAlgn="base"/>
            <a:r>
              <a:rPr lang="fi-FI" sz="1400" dirty="0" err="1">
                <a:latin typeface="Calibri" panose="020F0502020204030204" pitchFamily="34" charset="0"/>
                <a:ea typeface="Calibri" panose="020F0502020204030204" pitchFamily="34" charset="0"/>
                <a:cs typeface="Calibri" panose="020F0502020204030204" pitchFamily="34" charset="0"/>
              </a:rPr>
              <a:t>Creating</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inclusive</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learning</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environments</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welcoming</a:t>
            </a:r>
            <a:r>
              <a:rPr lang="fi-FI" sz="1400" dirty="0">
                <a:latin typeface="Calibri" panose="020F0502020204030204" pitchFamily="34" charset="0"/>
                <a:ea typeface="Calibri" panose="020F0502020204030204" pitchFamily="34" charset="0"/>
                <a:cs typeface="Calibri" panose="020F0502020204030204" pitchFamily="34" charset="0"/>
              </a:rPr>
              <a:t> and </a:t>
            </a:r>
            <a:r>
              <a:rPr lang="fi-FI" sz="1400" dirty="0" err="1">
                <a:latin typeface="Calibri" panose="020F0502020204030204" pitchFamily="34" charset="0"/>
                <a:ea typeface="Calibri" panose="020F0502020204030204" pitchFamily="34" charset="0"/>
                <a:cs typeface="Calibri" panose="020F0502020204030204" pitchFamily="34" charset="0"/>
              </a:rPr>
              <a:t>valuing</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teachers</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students</a:t>
            </a:r>
            <a:r>
              <a:rPr lang="fi-FI" sz="1400" dirty="0">
                <a:latin typeface="Calibri" panose="020F0502020204030204" pitchFamily="34" charset="0"/>
                <a:ea typeface="Calibri" panose="020F0502020204030204" pitchFamily="34" charset="0"/>
                <a:cs typeface="Calibri" panose="020F0502020204030204" pitchFamily="34" charset="0"/>
              </a:rPr>
              <a:t>, and </a:t>
            </a:r>
            <a:r>
              <a:rPr lang="fi-FI" sz="1400" dirty="0" err="1">
                <a:latin typeface="Calibri" panose="020F0502020204030204" pitchFamily="34" charset="0"/>
                <a:ea typeface="Calibri" panose="020F0502020204030204" pitchFamily="34" charset="0"/>
                <a:cs typeface="Calibri" panose="020F0502020204030204" pitchFamily="34" charset="0"/>
              </a:rPr>
              <a:t>professionals</a:t>
            </a:r>
            <a:r>
              <a:rPr lang="fi-FI" sz="1400" dirty="0">
                <a:latin typeface="Calibri" panose="020F0502020204030204" pitchFamily="34" charset="0"/>
                <a:ea typeface="Calibri" panose="020F0502020204030204" pitchFamily="34" charset="0"/>
                <a:cs typeface="Calibri" panose="020F0502020204030204" pitchFamily="34" charset="0"/>
              </a:rPr>
              <a:t>, and </a:t>
            </a:r>
            <a:r>
              <a:rPr lang="fi-FI" sz="1400" dirty="0" err="1">
                <a:latin typeface="Calibri" panose="020F0502020204030204" pitchFamily="34" charset="0"/>
                <a:ea typeface="Calibri" panose="020F0502020204030204" pitchFamily="34" charset="0"/>
                <a:cs typeface="Calibri" panose="020F0502020204030204" pitchFamily="34" charset="0"/>
              </a:rPr>
              <a:t>fostering</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strong</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educational</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communities</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are</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central</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priorities</a:t>
            </a:r>
            <a:r>
              <a:rPr lang="fi-FI" sz="1400" dirty="0">
                <a:latin typeface="Calibri" panose="020F0502020204030204" pitchFamily="34" charset="0"/>
                <a:ea typeface="Calibri" panose="020F0502020204030204" pitchFamily="34" charset="0"/>
                <a:cs typeface="Calibri" panose="020F0502020204030204" pitchFamily="34" charset="0"/>
              </a:rPr>
              <a:t>.</a:t>
            </a:r>
          </a:p>
          <a:p>
            <a:pPr fontAlgn="base"/>
            <a:r>
              <a:rPr lang="fi-FI" sz="1400" dirty="0" err="1">
                <a:latin typeface="Calibri" panose="020F0502020204030204" pitchFamily="34" charset="0"/>
                <a:ea typeface="Calibri" panose="020F0502020204030204" pitchFamily="34" charset="0"/>
                <a:cs typeface="Calibri" panose="020F0502020204030204" pitchFamily="34" charset="0"/>
              </a:rPr>
              <a:t>Communication</a:t>
            </a:r>
            <a:r>
              <a:rPr lang="fi-FI" sz="1400" dirty="0">
                <a:latin typeface="Calibri" panose="020F0502020204030204" pitchFamily="34" charset="0"/>
                <a:ea typeface="Calibri" panose="020F0502020204030204" pitchFamily="34" charset="0"/>
                <a:cs typeface="Calibri" panose="020F0502020204030204" pitchFamily="34" charset="0"/>
              </a:rPr>
              <a:t> and Exchange of </a:t>
            </a:r>
            <a:r>
              <a:rPr lang="fi-FI" sz="1400" dirty="0" err="1">
                <a:latin typeface="Calibri" panose="020F0502020204030204" pitchFamily="34" charset="0"/>
                <a:ea typeface="Calibri" panose="020F0502020204030204" pitchFamily="34" charset="0"/>
                <a:cs typeface="Calibri" panose="020F0502020204030204" pitchFamily="34" charset="0"/>
              </a:rPr>
              <a:t>Ideas</a:t>
            </a:r>
            <a:r>
              <a:rPr lang="fi-FI" sz="1400" dirty="0">
                <a:latin typeface="Calibri" panose="020F0502020204030204" pitchFamily="34" charset="0"/>
                <a:ea typeface="Calibri" panose="020F0502020204030204" pitchFamily="34" charset="0"/>
                <a:cs typeface="Calibri" panose="020F0502020204030204" pitchFamily="34" charset="0"/>
              </a:rPr>
              <a:t>:</a:t>
            </a:r>
          </a:p>
          <a:p>
            <a:pPr fontAlgn="base"/>
            <a:r>
              <a:rPr lang="fi-FI" sz="1400" dirty="0" err="1">
                <a:latin typeface="Calibri" panose="020F0502020204030204" pitchFamily="34" charset="0"/>
                <a:ea typeface="Calibri" panose="020F0502020204030204" pitchFamily="34" charset="0"/>
                <a:cs typeface="Calibri" panose="020F0502020204030204" pitchFamily="34" charset="0"/>
              </a:rPr>
              <a:t>Facilitating</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dialogue</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promoting</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collaboration</a:t>
            </a:r>
            <a:r>
              <a:rPr lang="fi-FI" sz="1400" dirty="0">
                <a:latin typeface="Calibri" panose="020F0502020204030204" pitchFamily="34" charset="0"/>
                <a:ea typeface="Calibri" panose="020F0502020204030204" pitchFamily="34" charset="0"/>
                <a:cs typeface="Calibri" panose="020F0502020204030204" pitchFamily="34" charset="0"/>
              </a:rPr>
              <a:t>, and </a:t>
            </a:r>
            <a:r>
              <a:rPr lang="fi-FI" sz="1400" dirty="0" err="1">
                <a:latin typeface="Calibri" panose="020F0502020204030204" pitchFamily="34" charset="0"/>
                <a:ea typeface="Calibri" panose="020F0502020204030204" pitchFamily="34" charset="0"/>
                <a:cs typeface="Calibri" panose="020F0502020204030204" pitchFamily="34" charset="0"/>
              </a:rPr>
              <a:t>encouraging</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peer</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exchange</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enable</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the</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development</a:t>
            </a:r>
            <a:r>
              <a:rPr lang="fi-FI" sz="1400" dirty="0">
                <a:latin typeface="Calibri" panose="020F0502020204030204" pitchFamily="34" charset="0"/>
                <a:ea typeface="Calibri" panose="020F0502020204030204" pitchFamily="34" charset="0"/>
                <a:cs typeface="Calibri" panose="020F0502020204030204" pitchFamily="34" charset="0"/>
              </a:rPr>
              <a:t> of </a:t>
            </a:r>
            <a:r>
              <a:rPr lang="fi-FI" sz="1400" dirty="0" err="1">
                <a:latin typeface="Calibri" panose="020F0502020204030204" pitchFamily="34" charset="0"/>
                <a:ea typeface="Calibri" panose="020F0502020204030204" pitchFamily="34" charset="0"/>
                <a:cs typeface="Calibri" panose="020F0502020204030204" pitchFamily="34" charset="0"/>
              </a:rPr>
              <a:t>shared</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solutions</a:t>
            </a:r>
            <a:r>
              <a:rPr lang="fi-FI" sz="1400" dirty="0">
                <a:latin typeface="Calibri" panose="020F0502020204030204" pitchFamily="34" charset="0"/>
                <a:ea typeface="Calibri" panose="020F0502020204030204" pitchFamily="34" charset="0"/>
                <a:cs typeface="Calibri" panose="020F0502020204030204" pitchFamily="34" charset="0"/>
              </a:rPr>
              <a:t> and </a:t>
            </a:r>
            <a:r>
              <a:rPr lang="fi-FI" sz="1400" dirty="0" err="1">
                <a:latin typeface="Calibri" panose="020F0502020204030204" pitchFamily="34" charset="0"/>
                <a:ea typeface="Calibri" panose="020F0502020204030204" pitchFamily="34" charset="0"/>
                <a:cs typeface="Calibri" panose="020F0502020204030204" pitchFamily="34" charset="0"/>
              </a:rPr>
              <a:t>strengthen</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connections</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across</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diverse</a:t>
            </a:r>
            <a:r>
              <a:rPr lang="fi-FI" sz="1400" dirty="0">
                <a:latin typeface="Calibri" panose="020F0502020204030204" pitchFamily="34" charset="0"/>
                <a:ea typeface="Calibri" panose="020F0502020204030204" pitchFamily="34" charset="0"/>
                <a:cs typeface="Calibri" panose="020F0502020204030204" pitchFamily="34" charset="0"/>
              </a:rPr>
              <a:t> </a:t>
            </a:r>
            <a:r>
              <a:rPr lang="fi-FI" sz="1400" dirty="0" err="1">
                <a:latin typeface="Calibri" panose="020F0502020204030204" pitchFamily="34" charset="0"/>
                <a:ea typeface="Calibri" panose="020F0502020204030204" pitchFamily="34" charset="0"/>
                <a:cs typeface="Calibri" panose="020F0502020204030204" pitchFamily="34" charset="0"/>
              </a:rPr>
              <a:t>contexts</a:t>
            </a:r>
            <a:r>
              <a:rPr lang="fi-FI" sz="1400" dirty="0">
                <a:latin typeface="Calibri" panose="020F0502020204030204" pitchFamily="34" charset="0"/>
                <a:ea typeface="Calibri" panose="020F0502020204030204" pitchFamily="34" charset="0"/>
                <a:cs typeface="Calibri" panose="020F0502020204030204" pitchFamily="34" charset="0"/>
              </a:rPr>
              <a:t>.</a:t>
            </a:r>
          </a:p>
          <a:p>
            <a:pPr fontAlgn="base"/>
            <a:endParaRPr lang="fi-FI" dirty="0"/>
          </a:p>
          <a:p>
            <a:pPr marL="0" marR="0" indent="0" algn="l" fontAlgn="base">
              <a:buNone/>
            </a:pPr>
            <a:endParaRPr lang="fi-FI" sz="1600" b="0" i="0" dirty="0">
              <a:solidFill>
                <a:srgbClr val="FFFFFF"/>
              </a:solidFill>
              <a:effectLst/>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500593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D2167333-BA83-BDC2-836A-0FB02172C9AB}"/>
              </a:ext>
            </a:extLst>
          </p:cNvPr>
          <p:cNvPicPr>
            <a:picLocks noChangeAspect="1"/>
          </p:cNvPicPr>
          <p:nvPr/>
        </p:nvPicPr>
        <p:blipFill>
          <a:blip r:embed="rId2"/>
          <a:stretch>
            <a:fillRect/>
          </a:stretch>
        </p:blipFill>
        <p:spPr>
          <a:xfrm>
            <a:off x="0" y="0"/>
            <a:ext cx="4092342" cy="6858000"/>
          </a:xfrm>
          <a:prstGeom prst="rect">
            <a:avLst/>
          </a:prstGeom>
        </p:spPr>
      </p:pic>
      <p:pic>
        <p:nvPicPr>
          <p:cNvPr id="4" name="Picture 2">
            <a:extLst>
              <a:ext uri="{FF2B5EF4-FFF2-40B4-BE49-F238E27FC236}">
                <a16:creationId xmlns:a16="http://schemas.microsoft.com/office/drawing/2014/main" id="{9CA7B8DD-BCDC-03C0-AC55-116BE93897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40994" y="11987"/>
            <a:ext cx="4751006" cy="68460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57554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08156D47-F4F2-2C44-2311-456C74E66B16}"/>
              </a:ext>
            </a:extLst>
          </p:cNvPr>
          <p:cNvPicPr>
            <a:picLocks noChangeAspect="1"/>
          </p:cNvPicPr>
          <p:nvPr/>
        </p:nvPicPr>
        <p:blipFill>
          <a:blip r:embed="rId2"/>
          <a:stretch>
            <a:fillRect/>
          </a:stretch>
        </p:blipFill>
        <p:spPr>
          <a:xfrm>
            <a:off x="822960" y="566928"/>
            <a:ext cx="10518301" cy="6291072"/>
          </a:xfrm>
          <a:prstGeom prst="rect">
            <a:avLst/>
          </a:prstGeom>
        </p:spPr>
      </p:pic>
    </p:spTree>
    <p:extLst>
      <p:ext uri="{BB962C8B-B14F-4D97-AF65-F5344CB8AC3E}">
        <p14:creationId xmlns:p14="http://schemas.microsoft.com/office/powerpoint/2010/main" val="917129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EA3D2838-AACE-7B36-5E24-08C8D0EF809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4759325"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Tekstiruutu 2">
            <a:extLst>
              <a:ext uri="{FF2B5EF4-FFF2-40B4-BE49-F238E27FC236}">
                <a16:creationId xmlns:a16="http://schemas.microsoft.com/office/drawing/2014/main" id="{4C7D6DD9-E505-71AC-3C6A-E1C4832C666F}"/>
              </a:ext>
            </a:extLst>
          </p:cNvPr>
          <p:cNvSpPr txBox="1"/>
          <p:nvPr/>
        </p:nvSpPr>
        <p:spPr>
          <a:xfrm>
            <a:off x="5522976" y="493777"/>
            <a:ext cx="6217920" cy="3816429"/>
          </a:xfrm>
          <a:prstGeom prst="rect">
            <a:avLst/>
          </a:prstGeom>
          <a:noFill/>
        </p:spPr>
        <p:txBody>
          <a:bodyPr wrap="square">
            <a:spAutoFit/>
          </a:bodyPr>
          <a:lstStyle/>
          <a:p>
            <a:r>
              <a:rPr lang="fi-FI" sz="2800" dirty="0">
                <a:hlinkClick r:id="rId3"/>
              </a:rPr>
              <a:t>https://mieli.fi/en/materials/</a:t>
            </a:r>
            <a:endParaRPr lang="fi-FI" sz="2800" dirty="0"/>
          </a:p>
          <a:p>
            <a:endParaRPr lang="fi-FI" sz="2800" dirty="0"/>
          </a:p>
          <a:p>
            <a:r>
              <a:rPr lang="fi-FI" sz="2800" dirty="0">
                <a:hlinkClick r:id="rId4"/>
              </a:rPr>
              <a:t>https://www.mielenterveystalo.fi/en</a:t>
            </a:r>
            <a:endParaRPr lang="fi-FI" sz="2800" dirty="0"/>
          </a:p>
          <a:p>
            <a:endParaRPr lang="fi-FI" sz="2800" dirty="0"/>
          </a:p>
          <a:p>
            <a:pPr algn="l" rtl="0" fontAlgn="base"/>
            <a:r>
              <a:rPr lang="en-US" sz="2800" b="0" i="0" u="sng" strike="noStrike" dirty="0">
                <a:solidFill>
                  <a:srgbClr val="44546A"/>
                </a:solidFill>
                <a:effectLst/>
                <a:latin typeface="Calibri" panose="020F0502020204030204" pitchFamily="34" charset="0"/>
                <a:hlinkClick r:id="rId5"/>
              </a:rPr>
              <a:t>https://www.kpedu.fi/Satoa</a:t>
            </a:r>
            <a:r>
              <a:rPr lang="en-US" sz="2800" b="0" i="0" dirty="0">
                <a:solidFill>
                  <a:srgbClr val="000000"/>
                </a:solidFill>
                <a:effectLst/>
                <a:latin typeface="Calibri" panose="020F0502020204030204" pitchFamily="34" charset="0"/>
              </a:rPr>
              <a:t>​</a:t>
            </a:r>
            <a:endParaRPr lang="en-US" sz="2800" b="0" i="0"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en-US" sz="2800" b="0" i="0" dirty="0">
                <a:solidFill>
                  <a:srgbClr val="000000"/>
                </a:solidFill>
                <a:effectLst/>
                <a:latin typeface="Calibri" panose="020F0502020204030204" pitchFamily="34" charset="0"/>
              </a:rPr>
              <a:t>​</a:t>
            </a:r>
            <a:endParaRPr lang="en-US" sz="2800" b="0" i="0" dirty="0">
              <a:solidFill>
                <a:srgbClr val="000000"/>
              </a:solidFill>
              <a:effectLst/>
              <a:latin typeface="Arial" panose="020B0604020202020204" pitchFamily="34" charset="0"/>
            </a:endParaRPr>
          </a:p>
          <a:p>
            <a:pPr algn="l" rtl="0" fontAlgn="base"/>
            <a:r>
              <a:rPr lang="en-US" sz="2800" b="0" i="0" u="sng" strike="noStrike" dirty="0">
                <a:solidFill>
                  <a:srgbClr val="44546A"/>
                </a:solidFill>
                <a:effectLst/>
                <a:latin typeface="Calibri" panose="020F0502020204030204" pitchFamily="34" charset="0"/>
                <a:hlinkClick r:id="rId6"/>
              </a:rPr>
              <a:t>https://www.kpedu.fi/AIM</a:t>
            </a:r>
            <a:r>
              <a:rPr lang="en-US" sz="2800" b="0" i="0" dirty="0">
                <a:solidFill>
                  <a:srgbClr val="000000"/>
                </a:solidFill>
                <a:effectLst/>
                <a:latin typeface="Calibri" panose="020F0502020204030204" pitchFamily="34" charset="0"/>
              </a:rPr>
              <a:t>​</a:t>
            </a:r>
            <a:endParaRPr lang="en-US" sz="2800" b="0" i="0" dirty="0">
              <a:solidFill>
                <a:srgbClr val="000000"/>
              </a:solidFill>
              <a:effectLst/>
              <a:latin typeface="Segoe UI" panose="020B0502040204020203" pitchFamily="34" charset="0"/>
            </a:endParaRPr>
          </a:p>
          <a:p>
            <a:pPr algn="l" rtl="0" fontAlgn="base">
              <a:buFont typeface="Arial" panose="020B0604020202020204" pitchFamily="34" charset="0"/>
              <a:buChar char="•"/>
            </a:pPr>
            <a:endParaRPr lang="en-US" sz="2800" b="0" i="0" dirty="0">
              <a:solidFill>
                <a:srgbClr val="000000"/>
              </a:solidFill>
              <a:effectLst/>
              <a:latin typeface="Arial" panose="020B0604020202020204" pitchFamily="34" charset="0"/>
            </a:endParaRPr>
          </a:p>
          <a:p>
            <a:endParaRPr lang="fi-FI" dirty="0"/>
          </a:p>
        </p:txBody>
      </p:sp>
    </p:spTree>
    <p:extLst>
      <p:ext uri="{BB962C8B-B14F-4D97-AF65-F5344CB8AC3E}">
        <p14:creationId xmlns:p14="http://schemas.microsoft.com/office/powerpoint/2010/main" val="932168771"/>
      </p:ext>
    </p:extLst>
  </p:cSld>
  <p:clrMapOvr>
    <a:masterClrMapping/>
  </p:clrMapOvr>
</p:sld>
</file>

<file path=ppt/theme/theme1.xml><?xml version="1.0" encoding="utf-8"?>
<a:theme xmlns:a="http://schemas.openxmlformats.org/drawingml/2006/main" name="RetrospectVTI">
  <a:themeElements>
    <a:clrScheme name="Custom 6">
      <a:dk1>
        <a:srgbClr val="00509B"/>
      </a:dk1>
      <a:lt1>
        <a:srgbClr val="FFFFFF"/>
      </a:lt1>
      <a:dk2>
        <a:srgbClr val="00509B"/>
      </a:dk2>
      <a:lt2>
        <a:srgbClr val="E7E6E6"/>
      </a:lt2>
      <a:accent1>
        <a:srgbClr val="00509B"/>
      </a:accent1>
      <a:accent2>
        <a:srgbClr val="00C6F1"/>
      </a:accent2>
      <a:accent3>
        <a:srgbClr val="A5A5A5"/>
      </a:accent3>
      <a:accent4>
        <a:srgbClr val="FEC000"/>
      </a:accent4>
      <a:accent5>
        <a:srgbClr val="00C6F1"/>
      </a:accent5>
      <a:accent6>
        <a:srgbClr val="00509B"/>
      </a:accent6>
      <a:hlink>
        <a:srgbClr val="5B9BD5"/>
      </a:hlink>
      <a:folHlink>
        <a:srgbClr val="5B9BD5"/>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_42167661_TF11344857.potx" id="{447DE04F-D9F7-411E-8003-AF7540944A8B}" vid="{F02F3C99-844F-4725-8EDE-49154AAB6791}"/>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ukautettu 1">
      <a:majorFont>
        <a:latin typeface="Humanst521 BT"/>
        <a:ea typeface=""/>
        <a:cs typeface=""/>
      </a:majorFont>
      <a:minorFont>
        <a:latin typeface="Humanst521 B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pedu2018.potx" id="{9A0ECF0E-6DBF-429B-8D49-2887D044708C}" vid="{B7C78F11-0020-43FF-83B9-7BF7695901D1}"/>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Mukautettu 1">
      <a:majorFont>
        <a:latin typeface="Humanst521 BT"/>
        <a:ea typeface=""/>
        <a:cs typeface=""/>
      </a:majorFont>
      <a:minorFont>
        <a:latin typeface="Humanst521 B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Kpedu2018.potx" id="{9A0ECF0E-6DBF-429B-8D49-2887D044708C}" vid="{B7C78F11-0020-43FF-83B9-7BF7695901D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RetrospectVTI</Template>
  <TotalTime>856</TotalTime>
  <Words>2245</Words>
  <Application>Microsoft Office PowerPoint</Application>
  <PresentationFormat>Laajakuva</PresentationFormat>
  <Paragraphs>167</Paragraphs>
  <Slides>30</Slides>
  <Notes>0</Notes>
  <HiddenSlides>0</HiddenSlides>
  <MMClips>0</MMClips>
  <ScaleCrop>false</ScaleCrop>
  <HeadingPairs>
    <vt:vector size="6" baseType="variant">
      <vt:variant>
        <vt:lpstr>Käytetyt fontit</vt:lpstr>
      </vt:variant>
      <vt:variant>
        <vt:i4>9</vt:i4>
      </vt:variant>
      <vt:variant>
        <vt:lpstr>Teema</vt:lpstr>
      </vt:variant>
      <vt:variant>
        <vt:i4>3</vt:i4>
      </vt:variant>
      <vt:variant>
        <vt:lpstr>Dian otsikot</vt:lpstr>
      </vt:variant>
      <vt:variant>
        <vt:i4>30</vt:i4>
      </vt:variant>
    </vt:vector>
  </HeadingPairs>
  <TitlesOfParts>
    <vt:vector size="42" baseType="lpstr">
      <vt:lpstr>arial</vt:lpstr>
      <vt:lpstr>arial</vt:lpstr>
      <vt:lpstr>Calibri</vt:lpstr>
      <vt:lpstr>Franklin Gothic Book</vt:lpstr>
      <vt:lpstr>Franklin Gothic Medium</vt:lpstr>
      <vt:lpstr>Humanst521 BT</vt:lpstr>
      <vt:lpstr>inherit</vt:lpstr>
      <vt:lpstr>Segoe UI</vt:lpstr>
      <vt:lpstr>Skeena</vt:lpstr>
      <vt:lpstr>RetrospectVTI</vt:lpstr>
      <vt:lpstr>Office-teema</vt:lpstr>
      <vt:lpstr>Office-teema</vt:lpstr>
      <vt:lpstr>PowerPoint-esitys</vt:lpstr>
      <vt:lpstr>Student welfare in vocational schools</vt:lpstr>
      <vt:lpstr>Ways to help students Studet wellfare, Suport ja special support</vt:lpstr>
      <vt:lpstr>PowerPoint-esitys</vt:lpstr>
      <vt:lpstr>Amis Gaala</vt:lpstr>
      <vt:lpstr>PowerPoint-esitys</vt:lpstr>
      <vt:lpstr>PowerPoint-esitys</vt:lpstr>
      <vt:lpstr>PowerPoint-esitys</vt:lpstr>
      <vt:lpstr>PowerPoint-esitys</vt:lpstr>
      <vt:lpstr>PowerPoint-esitys</vt:lpstr>
      <vt:lpstr>Preventing early school leaving</vt:lpstr>
      <vt:lpstr>PowerPoint-esitys</vt:lpstr>
      <vt:lpstr>Dormidory</vt:lpstr>
      <vt:lpstr>PowerPoint-esitys</vt:lpstr>
      <vt:lpstr>PowerPoint-esitys</vt:lpstr>
      <vt:lpstr>Atsa</vt:lpstr>
      <vt:lpstr>Together we get strent place where you can study when studies are at risk of being interrupted"</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Conference Presentation</dc:title>
  <dc:creator>Vittoria Valentina Di Gennaro</dc:creator>
  <cp:lastModifiedBy>Anne Eteläaho</cp:lastModifiedBy>
  <cp:revision>63</cp:revision>
  <cp:lastPrinted>2024-03-18T12:29:44Z</cp:lastPrinted>
  <dcterms:created xsi:type="dcterms:W3CDTF">2022-03-30T11:06:02Z</dcterms:created>
  <dcterms:modified xsi:type="dcterms:W3CDTF">2026-09-30T06:40:47Z</dcterms:modified>
</cp:coreProperties>
</file>