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handoutMasterIdLst>
    <p:handoutMasterId r:id="rId23"/>
  </p:handoutMasterIdLst>
  <p:sldIdLst>
    <p:sldId id="284" r:id="rId5"/>
    <p:sldId id="344" r:id="rId6"/>
    <p:sldId id="258" r:id="rId7"/>
    <p:sldId id="462" r:id="rId8"/>
    <p:sldId id="343" r:id="rId9"/>
    <p:sldId id="451" r:id="rId10"/>
    <p:sldId id="459" r:id="rId11"/>
    <p:sldId id="452" r:id="rId12"/>
    <p:sldId id="456" r:id="rId13"/>
    <p:sldId id="453" r:id="rId14"/>
    <p:sldId id="455" r:id="rId15"/>
    <p:sldId id="460" r:id="rId16"/>
    <p:sldId id="345" r:id="rId17"/>
    <p:sldId id="341" r:id="rId18"/>
    <p:sldId id="347" r:id="rId19"/>
    <p:sldId id="461" r:id="rId20"/>
    <p:sldId id="288" r:id="rId21"/>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sonen Riikka" initials="KR" lastIdx="1" clrIdx="0">
    <p:extLst>
      <p:ext uri="{19B8F6BF-5375-455C-9EA6-DF929625EA0E}">
        <p15:presenceInfo xmlns:p15="http://schemas.microsoft.com/office/powerpoint/2012/main" userId="S-1-5-21-56800180-1054412726-452059602-289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524B5C-D503-45FD-91D5-B3F11EEAB36B}" v="7" dt="2025-08-11T06:15:36.368"/>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6327"/>
  </p:normalViewPr>
  <p:slideViewPr>
    <p:cSldViewPr snapToGrid="0" snapToObjects="1">
      <p:cViewPr varScale="1">
        <p:scale>
          <a:sx n="111" d="100"/>
          <a:sy n="111" d="100"/>
        </p:scale>
        <p:origin x="600" y="78"/>
      </p:cViewPr>
      <p:guideLst>
        <p:guide orient="horz" pos="5"/>
        <p:guide pos="3840"/>
      </p:guideLst>
    </p:cSldViewPr>
  </p:slideViewPr>
  <p:notesTextViewPr>
    <p:cViewPr>
      <p:scale>
        <a:sx n="200" d="100"/>
        <a:sy n="200" d="100"/>
      </p:scale>
      <p:origin x="0" y="0"/>
    </p:cViewPr>
  </p:notesTextViewPr>
  <p:sorterViewPr>
    <p:cViewPr>
      <p:scale>
        <a:sx n="80" d="100"/>
        <a:sy n="80" d="100"/>
      </p:scale>
      <p:origin x="0" y="0"/>
    </p:cViewPr>
  </p:sorterViewPr>
  <p:notesViewPr>
    <p:cSldViewPr snapToGrid="0" snapToObjects="1">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3E621F-3891-58CF-9709-7112E3163E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a:extLst>
              <a:ext uri="{FF2B5EF4-FFF2-40B4-BE49-F238E27FC236}">
                <a16:creationId xmlns:a16="http://schemas.microsoft.com/office/drawing/2014/main" id="{3E5BD02D-D1D2-449A-5AA0-EC1E61027F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2CD0C3-A95A-8349-83FF-38F43AEE7565}" type="datetimeFigureOut">
              <a:rPr lang="en-FI" smtClean="0"/>
              <a:t>08/22/2025</a:t>
            </a:fld>
            <a:endParaRPr lang="en-FI"/>
          </a:p>
        </p:txBody>
      </p:sp>
      <p:sp>
        <p:nvSpPr>
          <p:cNvPr id="4" name="Footer Placeholder 3">
            <a:extLst>
              <a:ext uri="{FF2B5EF4-FFF2-40B4-BE49-F238E27FC236}">
                <a16:creationId xmlns:a16="http://schemas.microsoft.com/office/drawing/2014/main" id="{06F57DB9-72F4-6446-D114-D4F8C35144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5" name="Slide Number Placeholder 4">
            <a:extLst>
              <a:ext uri="{FF2B5EF4-FFF2-40B4-BE49-F238E27FC236}">
                <a16:creationId xmlns:a16="http://schemas.microsoft.com/office/drawing/2014/main" id="{7C060A33-B738-2BF5-82A8-DA6F050659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3A6CD0-EBC7-9B47-97E8-3CB23579CDB3}" type="slidenum">
              <a:rPr lang="en-FI" smtClean="0"/>
              <a:t>‹#›</a:t>
            </a:fld>
            <a:endParaRPr lang="en-FI"/>
          </a:p>
        </p:txBody>
      </p:sp>
    </p:spTree>
    <p:extLst>
      <p:ext uri="{BB962C8B-B14F-4D97-AF65-F5344CB8AC3E}">
        <p14:creationId xmlns:p14="http://schemas.microsoft.com/office/powerpoint/2010/main" val="1220240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A198AD-61CA-BC4B-A986-DFC7845E2836}" type="datetimeFigureOut">
              <a:rPr lang="en-FI" smtClean="0"/>
              <a:t>08/22/2025</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7884B-2916-AA4F-9735-D5C38D171A34}" type="slidenum">
              <a:rPr lang="en-FI" smtClean="0"/>
              <a:t>‹#›</a:t>
            </a:fld>
            <a:endParaRPr lang="en-FI"/>
          </a:p>
        </p:txBody>
      </p:sp>
    </p:spTree>
    <p:extLst>
      <p:ext uri="{BB962C8B-B14F-4D97-AF65-F5344CB8AC3E}">
        <p14:creationId xmlns:p14="http://schemas.microsoft.com/office/powerpoint/2010/main" val="49081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5FCC64E-5E61-494C-A581-E8DFACAE2063}" type="slidenum">
              <a:rPr lang="fi-FI" smtClean="0"/>
              <a:t>6</a:t>
            </a:fld>
            <a:endParaRPr lang="fi-FI"/>
          </a:p>
        </p:txBody>
      </p:sp>
    </p:spTree>
    <p:extLst>
      <p:ext uri="{BB962C8B-B14F-4D97-AF65-F5344CB8AC3E}">
        <p14:creationId xmlns:p14="http://schemas.microsoft.com/office/powerpoint/2010/main" val="3290625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D3681-7631-5B32-C722-DB8DCA03B7A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97704E9-0514-C404-D11B-B61716C78017}"/>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44604D0-EBE1-EB37-616E-94244BF6556E}"/>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ED1FF644-1A50-1940-5E28-FF73F9FDFFA0}"/>
              </a:ext>
            </a:extLst>
          </p:cNvPr>
          <p:cNvSpPr>
            <a:spLocks noGrp="1"/>
          </p:cNvSpPr>
          <p:nvPr>
            <p:ph type="sldNum" sz="quarter" idx="5"/>
          </p:nvPr>
        </p:nvSpPr>
        <p:spPr/>
        <p:txBody>
          <a:bodyPr/>
          <a:lstStyle/>
          <a:p>
            <a:fld id="{65FCC64E-5E61-494C-A581-E8DFACAE2063}" type="slidenum">
              <a:rPr lang="fi-FI" smtClean="0"/>
              <a:t>7</a:t>
            </a:fld>
            <a:endParaRPr lang="fi-FI"/>
          </a:p>
        </p:txBody>
      </p:sp>
    </p:spTree>
    <p:extLst>
      <p:ext uri="{BB962C8B-B14F-4D97-AF65-F5344CB8AC3E}">
        <p14:creationId xmlns:p14="http://schemas.microsoft.com/office/powerpoint/2010/main" val="3705310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 ja sisältö - 1 pal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6A13-4DC7-B4D7-CBEA-1D8AF9741B81}"/>
              </a:ext>
            </a:extLst>
          </p:cNvPr>
          <p:cNvSpPr>
            <a:spLocks noGrp="1"/>
          </p:cNvSpPr>
          <p:nvPr>
            <p:ph type="title" hasCustomPrompt="1"/>
          </p:nvPr>
        </p:nvSpPr>
        <p:spPr>
          <a:xfrm>
            <a:off x="838199" y="365125"/>
            <a:ext cx="8719159" cy="1325563"/>
          </a:xfrm>
          <a:prstGeom prst="rect">
            <a:avLst/>
          </a:prstGeom>
        </p:spPr>
        <p:txBody>
          <a:bodyPr anchor="b" anchorCtr="0"/>
          <a:lstStyle>
            <a:lvl1pPr>
              <a:defRPr b="1" i="0">
                <a:latin typeface="Arial" panose="020B0604020202020204" pitchFamily="34" charset="0"/>
                <a:cs typeface="Arial" panose="020B0604020202020204" pitchFamily="34" charset="0"/>
              </a:defRPr>
            </a:lvl1pPr>
          </a:lstStyle>
          <a:p>
            <a:r>
              <a:rPr lang="en-GB" dirty="0" err="1"/>
              <a:t>Sivun</a:t>
            </a:r>
            <a:r>
              <a:rPr lang="en-GB" dirty="0"/>
              <a:t> </a:t>
            </a:r>
            <a:r>
              <a:rPr lang="en-GB" dirty="0" err="1"/>
              <a:t>otsikko</a:t>
            </a:r>
            <a:endParaRPr lang="en-FI" dirty="0"/>
          </a:p>
        </p:txBody>
      </p:sp>
      <p:sp>
        <p:nvSpPr>
          <p:cNvPr id="8" name="Date Placeholder 3">
            <a:extLst>
              <a:ext uri="{FF2B5EF4-FFF2-40B4-BE49-F238E27FC236}">
                <a16:creationId xmlns:a16="http://schemas.microsoft.com/office/drawing/2014/main" id="{E45CB20C-F1C1-109C-2606-ECCFC3A7EDD9}"/>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en-FI" dirty="0"/>
          </a:p>
        </p:txBody>
      </p:sp>
      <p:sp>
        <p:nvSpPr>
          <p:cNvPr id="4" name="Content Placeholder 2">
            <a:extLst>
              <a:ext uri="{FF2B5EF4-FFF2-40B4-BE49-F238E27FC236}">
                <a16:creationId xmlns:a16="http://schemas.microsoft.com/office/drawing/2014/main" id="{0629E8E5-69D5-1DEA-EA7E-6D358747CDFA}"/>
              </a:ext>
            </a:extLst>
          </p:cNvPr>
          <p:cNvSpPr>
            <a:spLocks noGrp="1"/>
          </p:cNvSpPr>
          <p:nvPr>
            <p:ph idx="1" hasCustomPrompt="1"/>
          </p:nvPr>
        </p:nvSpPr>
        <p:spPr>
          <a:xfrm>
            <a:off x="838200" y="1825625"/>
            <a:ext cx="8719158" cy="4351338"/>
          </a:xfrm>
          <a:prstGeom prst="rect">
            <a:avLst/>
          </a:prstGeom>
        </p:spPr>
        <p:txBody>
          <a:bodyPr/>
          <a:lstStyle>
            <a:lvl1pPr marL="0" indent="0">
              <a:buFont typeface="+mj-lt"/>
              <a:buNone/>
              <a:defRPr sz="1800"/>
            </a:lvl1pPr>
            <a:lvl2pPr marL="914400" indent="-230400">
              <a:buFont typeface="+mj-lt"/>
              <a:buAutoNum type="arabicPeriod"/>
              <a:defRPr sz="1600"/>
            </a:lvl2pPr>
            <a:lvl3pPr marL="1371600" indent="-230400">
              <a:buFont typeface="+mj-lt"/>
              <a:buAutoNum type="arabicPeriod"/>
              <a:defRPr sz="1600"/>
            </a:lvl3pPr>
            <a:lvl4pPr marL="1714500" indent="-230400">
              <a:buFont typeface="+mj-lt"/>
              <a:buAutoNum type="arabicPeriod"/>
              <a:defRPr sz="1600"/>
            </a:lvl4pPr>
            <a:lvl5pPr marL="2171700" indent="-230400">
              <a:buFont typeface="+mj-lt"/>
              <a:buAutoNum type="arabicPeriod"/>
              <a:defRPr sz="1600"/>
            </a:lvl5pPr>
          </a:lstStyle>
          <a:p>
            <a:pPr lvl="0"/>
            <a:r>
              <a:rPr lang="fi-FI" noProof="0" dirty="0"/>
              <a:t>Lisää teksti</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p:txBody>
      </p:sp>
    </p:spTree>
    <p:extLst>
      <p:ext uri="{BB962C8B-B14F-4D97-AF65-F5344CB8AC3E}">
        <p14:creationId xmlns:p14="http://schemas.microsoft.com/office/powerpoint/2010/main" val="20825751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F484BE64-BFC1-5F3A-4979-8A5D6464AD4C}"/>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en-FI" dirty="0"/>
          </a:p>
        </p:txBody>
      </p:sp>
      <p:sp>
        <p:nvSpPr>
          <p:cNvPr id="10" name="Slide Number Placeholder 5">
            <a:extLst>
              <a:ext uri="{FF2B5EF4-FFF2-40B4-BE49-F238E27FC236}">
                <a16:creationId xmlns:a16="http://schemas.microsoft.com/office/drawing/2014/main" id="{461B1D5A-15EA-8B8A-2272-575B01C7CB64}"/>
              </a:ext>
            </a:extLst>
          </p:cNvPr>
          <p:cNvSpPr>
            <a:spLocks noGrp="1"/>
          </p:cNvSpPr>
          <p:nvPr>
            <p:ph type="sldNum" sz="quarter" idx="12"/>
          </p:nvPr>
        </p:nvSpPr>
        <p:spPr>
          <a:xfrm>
            <a:off x="9090099" y="6356505"/>
            <a:ext cx="2743200" cy="365125"/>
          </a:xfrm>
          <a:prstGeom prst="rect">
            <a:avLst/>
          </a:prstGeom>
        </p:spPr>
        <p:txBody>
          <a:bodyPr/>
          <a:lstStyle>
            <a:lvl1pPr algn="r">
              <a:defRPr sz="1200">
                <a:solidFill>
                  <a:schemeClr val="tx1"/>
                </a:solidFill>
              </a:defRPr>
            </a:lvl1pPr>
          </a:lstStyle>
          <a:p>
            <a:fld id="{1776A241-452E-4243-A172-2B638A61EBFA}" type="slidenum">
              <a:rPr lang="en-FI" smtClean="0"/>
              <a:pPr/>
              <a:t>‹#›</a:t>
            </a:fld>
            <a:endParaRPr lang="en-FI"/>
          </a:p>
        </p:txBody>
      </p:sp>
    </p:spTree>
    <p:extLst>
      <p:ext uri="{BB962C8B-B14F-4D97-AF65-F5344CB8AC3E}">
        <p14:creationId xmlns:p14="http://schemas.microsoft.com/office/powerpoint/2010/main" val="2377610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0/50">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0909A0-D1CD-674D-587F-32A2C7F54CD5}"/>
              </a:ext>
            </a:extLst>
          </p:cNvPr>
          <p:cNvSpPr/>
          <p:nvPr userDrawn="1"/>
        </p:nvSpPr>
        <p:spPr>
          <a:xfrm>
            <a:off x="5852205" y="1"/>
            <a:ext cx="633979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fi-FI" noProof="0"/>
          </a:p>
        </p:txBody>
      </p:sp>
      <p:sp>
        <p:nvSpPr>
          <p:cNvPr id="4" name="Text Placeholder 3">
            <a:extLst>
              <a:ext uri="{FF2B5EF4-FFF2-40B4-BE49-F238E27FC236}">
                <a16:creationId xmlns:a16="http://schemas.microsoft.com/office/drawing/2014/main" id="{87174CA3-381F-46E9-C124-6523E81041B9}"/>
              </a:ext>
            </a:extLst>
          </p:cNvPr>
          <p:cNvSpPr>
            <a:spLocks noGrp="1"/>
          </p:cNvSpPr>
          <p:nvPr>
            <p:ph type="body" sz="half" idx="2" hasCustomPrompt="1"/>
          </p:nvPr>
        </p:nvSpPr>
        <p:spPr>
          <a:xfrm>
            <a:off x="839788" y="1832386"/>
            <a:ext cx="4545013" cy="4409519"/>
          </a:xfrm>
          <a:prstGeom prst="rect">
            <a:avLst/>
          </a:prstGeom>
        </p:spPr>
        <p:txBody>
          <a:bodyPr/>
          <a:lstStyle>
            <a:lvl1pPr marL="0" indent="0">
              <a:lnSpc>
                <a:spcPts val="2020"/>
              </a:lnSpc>
              <a:buNone/>
              <a:defRPr sz="18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dirty="0"/>
              <a:t>Lisää teksti</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0"/>
            <a:endParaRPr lang="fi-FI" noProof="0" dirty="0"/>
          </a:p>
          <a:p>
            <a:pPr lvl="0"/>
            <a:endParaRPr lang="fi-FI" noProof="0" dirty="0"/>
          </a:p>
        </p:txBody>
      </p:sp>
      <p:sp>
        <p:nvSpPr>
          <p:cNvPr id="11" name="Text Placeholder 3">
            <a:extLst>
              <a:ext uri="{FF2B5EF4-FFF2-40B4-BE49-F238E27FC236}">
                <a16:creationId xmlns:a16="http://schemas.microsoft.com/office/drawing/2014/main" id="{5AB2A227-85CD-3EA0-0FF6-429A456F1AA7}"/>
              </a:ext>
            </a:extLst>
          </p:cNvPr>
          <p:cNvSpPr>
            <a:spLocks noGrp="1"/>
          </p:cNvSpPr>
          <p:nvPr>
            <p:ph type="body" sz="half" idx="13" hasCustomPrompt="1"/>
          </p:nvPr>
        </p:nvSpPr>
        <p:spPr>
          <a:xfrm>
            <a:off x="6318931" y="1810615"/>
            <a:ext cx="5033281" cy="4409519"/>
          </a:xfrm>
          <a:prstGeom prst="rect">
            <a:avLst/>
          </a:prstGeom>
        </p:spPr>
        <p:txBody>
          <a:bodyPr/>
          <a:lstStyle>
            <a:lvl1pPr marL="0" indent="0">
              <a:lnSpc>
                <a:spcPts val="2020"/>
              </a:lnSpc>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dirty="0"/>
              <a:t>Lisää teksti</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0"/>
            <a:endParaRPr lang="fi-FI" noProof="0" dirty="0"/>
          </a:p>
        </p:txBody>
      </p:sp>
      <p:sp>
        <p:nvSpPr>
          <p:cNvPr id="3" name="Title 1">
            <a:extLst>
              <a:ext uri="{FF2B5EF4-FFF2-40B4-BE49-F238E27FC236}">
                <a16:creationId xmlns:a16="http://schemas.microsoft.com/office/drawing/2014/main" id="{D641398F-B509-616E-20F2-C159B0600117}"/>
              </a:ext>
            </a:extLst>
          </p:cNvPr>
          <p:cNvSpPr>
            <a:spLocks noGrp="1"/>
          </p:cNvSpPr>
          <p:nvPr>
            <p:ph type="title"/>
          </p:nvPr>
        </p:nvSpPr>
        <p:spPr>
          <a:xfrm>
            <a:off x="838200" y="365125"/>
            <a:ext cx="4545013" cy="1325563"/>
          </a:xfrm>
          <a:prstGeom prst="rect">
            <a:avLst/>
          </a:prstGeom>
        </p:spPr>
        <p:txBody>
          <a:bodyPr anchor="b" anchorCtr="0"/>
          <a:lstStyle>
            <a:lvl1pPr>
              <a:defRPr b="1" i="0">
                <a:latin typeface="Arial" panose="020B0604020202020204" pitchFamily="34" charset="0"/>
                <a:cs typeface="Arial" panose="020B0604020202020204" pitchFamily="34" charset="0"/>
              </a:defRPr>
            </a:lvl1pPr>
          </a:lstStyle>
          <a:p>
            <a:r>
              <a:rPr lang="en-GB" noProof="0"/>
              <a:t>Click to edit Master title style</a:t>
            </a:r>
            <a:endParaRPr lang="fi-FI" noProof="0" dirty="0"/>
          </a:p>
        </p:txBody>
      </p:sp>
      <p:sp>
        <p:nvSpPr>
          <p:cNvPr id="9" name="Date Placeholder 3">
            <a:extLst>
              <a:ext uri="{FF2B5EF4-FFF2-40B4-BE49-F238E27FC236}">
                <a16:creationId xmlns:a16="http://schemas.microsoft.com/office/drawing/2014/main" id="{6AAE17D1-5286-2A92-2AFE-3882F6634E4D}"/>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fi-FI" noProof="0" dirty="0"/>
          </a:p>
        </p:txBody>
      </p:sp>
      <p:sp>
        <p:nvSpPr>
          <p:cNvPr id="14" name="Slide Number Placeholder 5">
            <a:extLst>
              <a:ext uri="{FF2B5EF4-FFF2-40B4-BE49-F238E27FC236}">
                <a16:creationId xmlns:a16="http://schemas.microsoft.com/office/drawing/2014/main" id="{1EDECE0A-616C-919C-2E1B-56184ECAE928}"/>
              </a:ext>
            </a:extLst>
          </p:cNvPr>
          <p:cNvSpPr>
            <a:spLocks noGrp="1"/>
          </p:cNvSpPr>
          <p:nvPr>
            <p:ph type="sldNum" sz="quarter" idx="12"/>
          </p:nvPr>
        </p:nvSpPr>
        <p:spPr>
          <a:xfrm>
            <a:off x="9090099" y="6356505"/>
            <a:ext cx="2743200" cy="365125"/>
          </a:xfrm>
          <a:prstGeom prst="rect">
            <a:avLst/>
          </a:prstGeom>
        </p:spPr>
        <p:txBody>
          <a:bodyPr/>
          <a:lstStyle>
            <a:lvl1pPr algn="r">
              <a:defRPr sz="1200">
                <a:solidFill>
                  <a:schemeClr val="bg1"/>
                </a:solidFill>
              </a:defRPr>
            </a:lvl1pPr>
          </a:lstStyle>
          <a:p>
            <a:fld id="{1776A241-452E-4243-A172-2B638A61EBFA}" type="slidenum">
              <a:rPr lang="fi-FI" noProof="0" smtClean="0"/>
              <a:pPr/>
              <a:t>‹#›</a:t>
            </a:fld>
            <a:endParaRPr lang="fi-FI" noProof="0"/>
          </a:p>
        </p:txBody>
      </p:sp>
    </p:spTree>
    <p:extLst>
      <p:ext uri="{BB962C8B-B14F-4D97-AF65-F5344CB8AC3E}">
        <p14:creationId xmlns:p14="http://schemas.microsoft.com/office/powerpoint/2010/main" val="2473371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i + 1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051C98C-7A55-9A01-9ADF-A0AF49C9880A}"/>
              </a:ext>
            </a:extLst>
          </p:cNvPr>
          <p:cNvSpPr>
            <a:spLocks noGrp="1"/>
          </p:cNvSpPr>
          <p:nvPr>
            <p:ph type="pic" sz="quarter" idx="13" hasCustomPrompt="1"/>
          </p:nvPr>
        </p:nvSpPr>
        <p:spPr>
          <a:xfrm>
            <a:off x="5852204" y="-4178"/>
            <a:ext cx="6339795" cy="6862178"/>
          </a:xfrm>
          <a:prstGeom prst="rect">
            <a:avLst/>
          </a:prstGeom>
        </p:spPr>
        <p:txBody>
          <a:bodyPr wrap="square" bIns="1116000" anchor="ctr">
            <a:normAutofit/>
          </a:bodyPr>
          <a:lstStyle>
            <a:lvl1pPr marL="0" indent="0" algn="ctr">
              <a:lnSpc>
                <a:spcPct val="150000"/>
              </a:lnSpc>
              <a:buNone/>
              <a:defRPr sz="1800">
                <a:solidFill>
                  <a:schemeClr val="tx1"/>
                </a:solidFill>
              </a:defRPr>
            </a:lvl1pPr>
          </a:lstStyle>
          <a:p>
            <a:r>
              <a:rPr lang="fi-FI" noProof="0"/>
              <a:t>Lisää kuva tälle alueelle klikkaamalla kuvaketta</a:t>
            </a:r>
          </a:p>
        </p:txBody>
      </p:sp>
      <p:sp>
        <p:nvSpPr>
          <p:cNvPr id="4" name="Title 1">
            <a:extLst>
              <a:ext uri="{FF2B5EF4-FFF2-40B4-BE49-F238E27FC236}">
                <a16:creationId xmlns:a16="http://schemas.microsoft.com/office/drawing/2014/main" id="{0F72A4E4-CC09-5789-C953-E10F2410DE7E}"/>
              </a:ext>
            </a:extLst>
          </p:cNvPr>
          <p:cNvSpPr>
            <a:spLocks noGrp="1"/>
          </p:cNvSpPr>
          <p:nvPr>
            <p:ph type="title"/>
          </p:nvPr>
        </p:nvSpPr>
        <p:spPr>
          <a:xfrm>
            <a:off x="838200" y="365125"/>
            <a:ext cx="4545013" cy="1325563"/>
          </a:xfrm>
          <a:prstGeom prst="rect">
            <a:avLst/>
          </a:prstGeom>
        </p:spPr>
        <p:txBody>
          <a:bodyPr anchor="b" anchorCtr="0"/>
          <a:lstStyle>
            <a:lvl1pPr>
              <a:defRPr b="1" i="0">
                <a:latin typeface="Arial" panose="020B0604020202020204" pitchFamily="34" charset="0"/>
                <a:cs typeface="Arial" panose="020B0604020202020204" pitchFamily="34" charset="0"/>
              </a:defRPr>
            </a:lvl1pPr>
          </a:lstStyle>
          <a:p>
            <a:r>
              <a:rPr lang="en-GB" noProof="0"/>
              <a:t>Click to edit Master title style</a:t>
            </a:r>
            <a:endParaRPr lang="fi-FI" noProof="0"/>
          </a:p>
        </p:txBody>
      </p:sp>
      <p:pic>
        <p:nvPicPr>
          <p:cNvPr id="8" name="Graphic 11">
            <a:extLst>
              <a:ext uri="{FF2B5EF4-FFF2-40B4-BE49-F238E27FC236}">
                <a16:creationId xmlns:a16="http://schemas.microsoft.com/office/drawing/2014/main" id="{8C1388AE-64C8-E79D-D993-94BF7AFAAB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94474" y="220160"/>
            <a:ext cx="1302087" cy="636577"/>
          </a:xfrm>
          <a:prstGeom prst="rect">
            <a:avLst/>
          </a:prstGeom>
        </p:spPr>
      </p:pic>
      <p:sp>
        <p:nvSpPr>
          <p:cNvPr id="11" name="Date Placeholder 3">
            <a:extLst>
              <a:ext uri="{FF2B5EF4-FFF2-40B4-BE49-F238E27FC236}">
                <a16:creationId xmlns:a16="http://schemas.microsoft.com/office/drawing/2014/main" id="{0FB3E23A-D090-6270-91FE-0EF395DFBE4D}"/>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fi-FI" noProof="0" dirty="0"/>
          </a:p>
        </p:txBody>
      </p:sp>
      <p:sp>
        <p:nvSpPr>
          <p:cNvPr id="5" name="Text Placeholder 3">
            <a:extLst>
              <a:ext uri="{FF2B5EF4-FFF2-40B4-BE49-F238E27FC236}">
                <a16:creationId xmlns:a16="http://schemas.microsoft.com/office/drawing/2014/main" id="{97480160-9780-0160-C668-C20D6364180B}"/>
              </a:ext>
            </a:extLst>
          </p:cNvPr>
          <p:cNvSpPr>
            <a:spLocks noGrp="1"/>
          </p:cNvSpPr>
          <p:nvPr>
            <p:ph type="body" sz="half" idx="2" hasCustomPrompt="1"/>
          </p:nvPr>
        </p:nvSpPr>
        <p:spPr>
          <a:xfrm>
            <a:off x="839788" y="1832386"/>
            <a:ext cx="4545013" cy="4409519"/>
          </a:xfrm>
          <a:prstGeom prst="rect">
            <a:avLst/>
          </a:prstGeom>
        </p:spPr>
        <p:txBody>
          <a:bodyPr/>
          <a:lstStyle>
            <a:lvl1pPr marL="0" indent="0">
              <a:lnSpc>
                <a:spcPts val="2020"/>
              </a:lnSpc>
              <a:buNone/>
              <a:defRPr sz="18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dirty="0"/>
              <a:t>Lisää teksti</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0"/>
            <a:endParaRPr lang="fi-FI" noProof="0" dirty="0"/>
          </a:p>
          <a:p>
            <a:pPr lvl="0"/>
            <a:endParaRPr lang="fi-FI" noProof="0" dirty="0"/>
          </a:p>
        </p:txBody>
      </p:sp>
    </p:spTree>
    <p:extLst>
      <p:ext uri="{BB962C8B-B14F-4D97-AF65-F5344CB8AC3E}">
        <p14:creationId xmlns:p14="http://schemas.microsoft.com/office/powerpoint/2010/main" val="3967904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i + 2 kuva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73FFBBC-EEB9-4DED-2519-662E0EA8D805}"/>
              </a:ext>
            </a:extLst>
          </p:cNvPr>
          <p:cNvSpPr/>
          <p:nvPr userDrawn="1"/>
        </p:nvSpPr>
        <p:spPr>
          <a:xfrm>
            <a:off x="5852205" y="3465095"/>
            <a:ext cx="6339795" cy="33929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fi-FI" noProof="0"/>
          </a:p>
        </p:txBody>
      </p:sp>
      <p:sp>
        <p:nvSpPr>
          <p:cNvPr id="10" name="Rectangle 9">
            <a:extLst>
              <a:ext uri="{FF2B5EF4-FFF2-40B4-BE49-F238E27FC236}">
                <a16:creationId xmlns:a16="http://schemas.microsoft.com/office/drawing/2014/main" id="{5B0909A0-D1CD-674D-587F-32A2C7F54CD5}"/>
              </a:ext>
            </a:extLst>
          </p:cNvPr>
          <p:cNvSpPr/>
          <p:nvPr userDrawn="1"/>
        </p:nvSpPr>
        <p:spPr>
          <a:xfrm>
            <a:off x="5852205" y="0"/>
            <a:ext cx="6339795"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fi-FI" noProof="0"/>
          </a:p>
        </p:txBody>
      </p:sp>
      <p:sp>
        <p:nvSpPr>
          <p:cNvPr id="3" name="Picture Placeholder 2">
            <a:extLst>
              <a:ext uri="{FF2B5EF4-FFF2-40B4-BE49-F238E27FC236}">
                <a16:creationId xmlns:a16="http://schemas.microsoft.com/office/drawing/2014/main" id="{4051C98C-7A55-9A01-9ADF-A0AF49C9880A}"/>
              </a:ext>
            </a:extLst>
          </p:cNvPr>
          <p:cNvSpPr>
            <a:spLocks noGrp="1"/>
          </p:cNvSpPr>
          <p:nvPr>
            <p:ph type="pic" sz="quarter" idx="13" hasCustomPrompt="1"/>
          </p:nvPr>
        </p:nvSpPr>
        <p:spPr>
          <a:xfrm>
            <a:off x="5852205" y="-6016"/>
            <a:ext cx="6383911" cy="3435015"/>
          </a:xfrm>
          <a:prstGeom prst="rect">
            <a:avLst/>
          </a:prstGeom>
        </p:spPr>
        <p:txBody>
          <a:bodyPr wrap="square" tIns="1728000" bIns="864000" anchor="ctr">
            <a:normAutofit/>
          </a:bodyPr>
          <a:lstStyle>
            <a:lvl1pPr marL="0" indent="0" algn="ctr">
              <a:lnSpc>
                <a:spcPct val="150000"/>
              </a:lnSpc>
              <a:buNone/>
              <a:defRPr sz="1800">
                <a:solidFill>
                  <a:schemeClr val="tx1"/>
                </a:solidFill>
              </a:defRPr>
            </a:lvl1pPr>
          </a:lstStyle>
          <a:p>
            <a:r>
              <a:rPr lang="fi-FI" noProof="0"/>
              <a:t>Lisää kuva tälle alueelle klikkaamalla kuvaketta</a:t>
            </a:r>
          </a:p>
        </p:txBody>
      </p:sp>
      <p:sp>
        <p:nvSpPr>
          <p:cNvPr id="12" name="Picture Placeholder 2">
            <a:extLst>
              <a:ext uri="{FF2B5EF4-FFF2-40B4-BE49-F238E27FC236}">
                <a16:creationId xmlns:a16="http://schemas.microsoft.com/office/drawing/2014/main" id="{4C6CAB81-9D8F-A971-B864-B70A69FAE128}"/>
              </a:ext>
            </a:extLst>
          </p:cNvPr>
          <p:cNvSpPr>
            <a:spLocks noGrp="1"/>
          </p:cNvSpPr>
          <p:nvPr>
            <p:ph type="pic" sz="quarter" idx="14" hasCustomPrompt="1"/>
          </p:nvPr>
        </p:nvSpPr>
        <p:spPr>
          <a:xfrm>
            <a:off x="5852204" y="3465094"/>
            <a:ext cx="6383911" cy="3392905"/>
          </a:xfrm>
          <a:prstGeom prst="rect">
            <a:avLst/>
          </a:prstGeom>
        </p:spPr>
        <p:txBody>
          <a:bodyPr wrap="square" tIns="1332000" bIns="540000" anchor="ctr">
            <a:normAutofit/>
          </a:bodyPr>
          <a:lstStyle>
            <a:lvl1pPr marL="0" indent="0" algn="ctr">
              <a:lnSpc>
                <a:spcPct val="150000"/>
              </a:lnSpc>
              <a:buNone/>
              <a:defRPr sz="1800">
                <a:solidFill>
                  <a:schemeClr val="tx1"/>
                </a:solidFill>
              </a:defRPr>
            </a:lvl1pPr>
          </a:lstStyle>
          <a:p>
            <a:r>
              <a:rPr lang="fi-FI" noProof="0"/>
              <a:t>Lisää kuva tälle alueelle klikkaamalla kuvaketta</a:t>
            </a:r>
          </a:p>
        </p:txBody>
      </p:sp>
      <p:sp>
        <p:nvSpPr>
          <p:cNvPr id="2" name="Title 1">
            <a:extLst>
              <a:ext uri="{FF2B5EF4-FFF2-40B4-BE49-F238E27FC236}">
                <a16:creationId xmlns:a16="http://schemas.microsoft.com/office/drawing/2014/main" id="{D971436B-D7F5-13C6-3F53-E7085E1C9CD4}"/>
              </a:ext>
            </a:extLst>
          </p:cNvPr>
          <p:cNvSpPr>
            <a:spLocks noGrp="1"/>
          </p:cNvSpPr>
          <p:nvPr>
            <p:ph type="title"/>
          </p:nvPr>
        </p:nvSpPr>
        <p:spPr>
          <a:xfrm>
            <a:off x="838200" y="365125"/>
            <a:ext cx="4545013" cy="1325563"/>
          </a:xfrm>
          <a:prstGeom prst="rect">
            <a:avLst/>
          </a:prstGeom>
        </p:spPr>
        <p:txBody>
          <a:bodyPr anchor="b" anchorCtr="0"/>
          <a:lstStyle>
            <a:lvl1pPr>
              <a:defRPr b="1" i="0">
                <a:latin typeface="Arial" panose="020B0604020202020204" pitchFamily="34" charset="0"/>
                <a:cs typeface="Arial" panose="020B0604020202020204" pitchFamily="34" charset="0"/>
              </a:defRPr>
            </a:lvl1pPr>
          </a:lstStyle>
          <a:p>
            <a:r>
              <a:rPr lang="en-GB" noProof="0"/>
              <a:t>Click to edit Master title style</a:t>
            </a:r>
            <a:endParaRPr lang="fi-FI" noProof="0"/>
          </a:p>
        </p:txBody>
      </p:sp>
      <p:pic>
        <p:nvPicPr>
          <p:cNvPr id="8" name="Graphic 11">
            <a:extLst>
              <a:ext uri="{FF2B5EF4-FFF2-40B4-BE49-F238E27FC236}">
                <a16:creationId xmlns:a16="http://schemas.microsoft.com/office/drawing/2014/main" id="{1747813F-D4F2-55F1-D2E9-E76AECD25E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94474" y="220160"/>
            <a:ext cx="1302087" cy="636577"/>
          </a:xfrm>
          <a:prstGeom prst="rect">
            <a:avLst/>
          </a:prstGeom>
        </p:spPr>
      </p:pic>
      <p:sp>
        <p:nvSpPr>
          <p:cNvPr id="9" name="Date Placeholder 3">
            <a:extLst>
              <a:ext uri="{FF2B5EF4-FFF2-40B4-BE49-F238E27FC236}">
                <a16:creationId xmlns:a16="http://schemas.microsoft.com/office/drawing/2014/main" id="{3FAE7441-8B23-B61E-3B06-85CA87284EAC}"/>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fi-FI" noProof="0" dirty="0"/>
          </a:p>
        </p:txBody>
      </p:sp>
      <p:sp>
        <p:nvSpPr>
          <p:cNvPr id="4" name="Text Placeholder 3">
            <a:extLst>
              <a:ext uri="{FF2B5EF4-FFF2-40B4-BE49-F238E27FC236}">
                <a16:creationId xmlns:a16="http://schemas.microsoft.com/office/drawing/2014/main" id="{16929BFC-5B13-DFE9-5281-31ED43BF76EE}"/>
              </a:ext>
            </a:extLst>
          </p:cNvPr>
          <p:cNvSpPr>
            <a:spLocks noGrp="1"/>
          </p:cNvSpPr>
          <p:nvPr>
            <p:ph type="body" sz="half" idx="2" hasCustomPrompt="1"/>
          </p:nvPr>
        </p:nvSpPr>
        <p:spPr>
          <a:xfrm>
            <a:off x="839788" y="1832386"/>
            <a:ext cx="4545013" cy="4409519"/>
          </a:xfrm>
          <a:prstGeom prst="rect">
            <a:avLst/>
          </a:prstGeom>
        </p:spPr>
        <p:txBody>
          <a:bodyPr/>
          <a:lstStyle>
            <a:lvl1pPr marL="0" indent="0">
              <a:lnSpc>
                <a:spcPts val="2020"/>
              </a:lnSpc>
              <a:buNone/>
              <a:defRPr sz="18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dirty="0"/>
              <a:t>Lisää teksti</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0"/>
            <a:endParaRPr lang="fi-FI" noProof="0" dirty="0"/>
          </a:p>
          <a:p>
            <a:pPr lvl="0"/>
            <a:endParaRPr lang="fi-FI" noProof="0" dirty="0"/>
          </a:p>
        </p:txBody>
      </p:sp>
    </p:spTree>
    <p:extLst>
      <p:ext uri="{BB962C8B-B14F-4D97-AF65-F5344CB8AC3E}">
        <p14:creationId xmlns:p14="http://schemas.microsoft.com/office/powerpoint/2010/main" val="186163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kuva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87B81B-4882-D38B-B485-07A1E91FFEB9}"/>
              </a:ext>
            </a:extLst>
          </p:cNvPr>
          <p:cNvSpPr/>
          <p:nvPr userDrawn="1"/>
        </p:nvSpPr>
        <p:spPr>
          <a:xfrm>
            <a:off x="-1" y="-10161"/>
            <a:ext cx="6295679" cy="68681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FI" dirty="0"/>
          </a:p>
        </p:txBody>
      </p:sp>
      <p:sp>
        <p:nvSpPr>
          <p:cNvPr id="11" name="Rectangle 10">
            <a:extLst>
              <a:ext uri="{FF2B5EF4-FFF2-40B4-BE49-F238E27FC236}">
                <a16:creationId xmlns:a16="http://schemas.microsoft.com/office/drawing/2014/main" id="{373FFBBC-EEB9-4DED-2519-662E0EA8D805}"/>
              </a:ext>
            </a:extLst>
          </p:cNvPr>
          <p:cNvSpPr/>
          <p:nvPr userDrawn="1"/>
        </p:nvSpPr>
        <p:spPr>
          <a:xfrm>
            <a:off x="6339795" y="3465095"/>
            <a:ext cx="5852205" cy="33929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FI" dirty="0"/>
          </a:p>
        </p:txBody>
      </p:sp>
      <p:sp>
        <p:nvSpPr>
          <p:cNvPr id="10" name="Rectangle 9">
            <a:extLst>
              <a:ext uri="{FF2B5EF4-FFF2-40B4-BE49-F238E27FC236}">
                <a16:creationId xmlns:a16="http://schemas.microsoft.com/office/drawing/2014/main" id="{5B0909A0-D1CD-674D-587F-32A2C7F54CD5}"/>
              </a:ext>
            </a:extLst>
          </p:cNvPr>
          <p:cNvSpPr/>
          <p:nvPr userDrawn="1"/>
        </p:nvSpPr>
        <p:spPr>
          <a:xfrm>
            <a:off x="6339795" y="0"/>
            <a:ext cx="5852205" cy="3429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FI" dirty="0"/>
          </a:p>
        </p:txBody>
      </p:sp>
      <p:sp>
        <p:nvSpPr>
          <p:cNvPr id="3" name="Picture Placeholder 2">
            <a:extLst>
              <a:ext uri="{FF2B5EF4-FFF2-40B4-BE49-F238E27FC236}">
                <a16:creationId xmlns:a16="http://schemas.microsoft.com/office/drawing/2014/main" id="{4051C98C-7A55-9A01-9ADF-A0AF49C9880A}"/>
              </a:ext>
            </a:extLst>
          </p:cNvPr>
          <p:cNvSpPr>
            <a:spLocks noGrp="1"/>
          </p:cNvSpPr>
          <p:nvPr>
            <p:ph type="pic" sz="quarter" idx="13" hasCustomPrompt="1"/>
          </p:nvPr>
        </p:nvSpPr>
        <p:spPr>
          <a:xfrm>
            <a:off x="6339795" y="0"/>
            <a:ext cx="5852205" cy="3422985"/>
          </a:xfrm>
          <a:prstGeom prst="rect">
            <a:avLst/>
          </a:prstGeom>
        </p:spPr>
        <p:txBody>
          <a:bodyPr wrap="square" tIns="1728000" bIns="864000" anchor="ctr">
            <a:normAutofit/>
          </a:bodyPr>
          <a:lstStyle>
            <a:lvl1pPr marL="0" indent="0" algn="ctr">
              <a:lnSpc>
                <a:spcPct val="150000"/>
              </a:lnSpc>
              <a:buNone/>
              <a:defRPr sz="1800">
                <a:solidFill>
                  <a:schemeClr val="tx1"/>
                </a:solidFill>
              </a:defRPr>
            </a:lvl1pPr>
          </a:lstStyle>
          <a:p>
            <a:r>
              <a:rPr lang="en-FI" dirty="0"/>
              <a:t>Lisää kuva tälle alueelle klikkaamalla kuvaketta</a:t>
            </a:r>
          </a:p>
        </p:txBody>
      </p:sp>
      <p:sp>
        <p:nvSpPr>
          <p:cNvPr id="12" name="Picture Placeholder 2">
            <a:extLst>
              <a:ext uri="{FF2B5EF4-FFF2-40B4-BE49-F238E27FC236}">
                <a16:creationId xmlns:a16="http://schemas.microsoft.com/office/drawing/2014/main" id="{4C6CAB81-9D8F-A971-B864-B70A69FAE128}"/>
              </a:ext>
            </a:extLst>
          </p:cNvPr>
          <p:cNvSpPr>
            <a:spLocks noGrp="1"/>
          </p:cNvSpPr>
          <p:nvPr>
            <p:ph type="pic" sz="quarter" idx="14" hasCustomPrompt="1"/>
          </p:nvPr>
        </p:nvSpPr>
        <p:spPr>
          <a:xfrm>
            <a:off x="6339795" y="3459080"/>
            <a:ext cx="5852205" cy="3398919"/>
          </a:xfrm>
          <a:prstGeom prst="rect">
            <a:avLst/>
          </a:prstGeom>
        </p:spPr>
        <p:txBody>
          <a:bodyPr wrap="square" tIns="1332000" bIns="540000" anchor="ctr">
            <a:normAutofit/>
          </a:bodyPr>
          <a:lstStyle>
            <a:lvl1pPr marL="0" indent="0" algn="ctr">
              <a:lnSpc>
                <a:spcPct val="150000"/>
              </a:lnSpc>
              <a:buNone/>
              <a:defRPr sz="1800">
                <a:solidFill>
                  <a:schemeClr val="tx1"/>
                </a:solidFill>
              </a:defRPr>
            </a:lvl1pPr>
          </a:lstStyle>
          <a:p>
            <a:r>
              <a:rPr lang="en-FI" dirty="0"/>
              <a:t>Lisää kuva tälle alueelle klikkaamalla kuvaketta</a:t>
            </a:r>
          </a:p>
        </p:txBody>
      </p:sp>
      <p:sp>
        <p:nvSpPr>
          <p:cNvPr id="2" name="Picture Placeholder 2">
            <a:extLst>
              <a:ext uri="{FF2B5EF4-FFF2-40B4-BE49-F238E27FC236}">
                <a16:creationId xmlns:a16="http://schemas.microsoft.com/office/drawing/2014/main" id="{468DB369-A0E0-B500-6B2A-417AB9A9066E}"/>
              </a:ext>
            </a:extLst>
          </p:cNvPr>
          <p:cNvSpPr>
            <a:spLocks noGrp="1"/>
          </p:cNvSpPr>
          <p:nvPr>
            <p:ph type="pic" sz="quarter" idx="15" hasCustomPrompt="1"/>
          </p:nvPr>
        </p:nvSpPr>
        <p:spPr>
          <a:xfrm>
            <a:off x="0" y="0"/>
            <a:ext cx="6295680" cy="6857999"/>
          </a:xfrm>
          <a:prstGeom prst="rect">
            <a:avLst/>
          </a:prstGeom>
        </p:spPr>
        <p:txBody>
          <a:bodyPr wrap="square" bIns="1116000" anchor="ctr">
            <a:normAutofit/>
          </a:bodyPr>
          <a:lstStyle>
            <a:lvl1pPr marL="0" indent="0" algn="ctr">
              <a:lnSpc>
                <a:spcPct val="150000"/>
              </a:lnSpc>
              <a:buNone/>
              <a:defRPr sz="1800">
                <a:solidFill>
                  <a:schemeClr val="tx1"/>
                </a:solidFill>
              </a:defRPr>
            </a:lvl1pPr>
          </a:lstStyle>
          <a:p>
            <a:r>
              <a:rPr lang="en-FI"/>
              <a:t>Lisää kuva tälle alueelle klikkaamalla kuvaketta</a:t>
            </a:r>
            <a:endParaRPr lang="en-FI" dirty="0"/>
          </a:p>
        </p:txBody>
      </p:sp>
    </p:spTree>
    <p:extLst>
      <p:ext uri="{BB962C8B-B14F-4D97-AF65-F5344CB8AC3E}">
        <p14:creationId xmlns:p14="http://schemas.microsoft.com/office/powerpoint/2010/main" val="2072870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lvon täyttämä kuva + Logo + Otsikko">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68DB369-A0E0-B500-6B2A-417AB9A9066E}"/>
              </a:ext>
            </a:extLst>
          </p:cNvPr>
          <p:cNvSpPr>
            <a:spLocks noGrp="1"/>
          </p:cNvSpPr>
          <p:nvPr>
            <p:ph type="pic" sz="quarter" idx="15" hasCustomPrompt="1"/>
          </p:nvPr>
        </p:nvSpPr>
        <p:spPr>
          <a:xfrm>
            <a:off x="0" y="0"/>
            <a:ext cx="12191999" cy="6862178"/>
          </a:xfrm>
          <a:prstGeom prst="rect">
            <a:avLst/>
          </a:prstGeom>
        </p:spPr>
        <p:txBody>
          <a:bodyPr wrap="square" bIns="1116000" anchor="ctr">
            <a:normAutofit/>
          </a:bodyPr>
          <a:lstStyle>
            <a:lvl1pPr marL="0" indent="0" algn="ctr">
              <a:lnSpc>
                <a:spcPct val="150000"/>
              </a:lnSpc>
              <a:buNone/>
              <a:defRPr sz="1800">
                <a:solidFill>
                  <a:schemeClr val="tx1"/>
                </a:solidFill>
              </a:defRPr>
            </a:lvl1pPr>
          </a:lstStyle>
          <a:p>
            <a:r>
              <a:rPr lang="fi-FI" noProof="0"/>
              <a:t>Lisää koko kalvon täyttävä kuva klikkaamalla kuvaketta</a:t>
            </a:r>
          </a:p>
        </p:txBody>
      </p:sp>
      <p:sp>
        <p:nvSpPr>
          <p:cNvPr id="9" name="Title 1">
            <a:extLst>
              <a:ext uri="{FF2B5EF4-FFF2-40B4-BE49-F238E27FC236}">
                <a16:creationId xmlns:a16="http://schemas.microsoft.com/office/drawing/2014/main" id="{7CA5C49D-D6DE-E009-1D93-E2DC28AB1FEC}"/>
              </a:ext>
            </a:extLst>
          </p:cNvPr>
          <p:cNvSpPr>
            <a:spLocks noGrp="1"/>
          </p:cNvSpPr>
          <p:nvPr>
            <p:ph type="ctrTitle" hasCustomPrompt="1"/>
          </p:nvPr>
        </p:nvSpPr>
        <p:spPr>
          <a:xfrm>
            <a:off x="838200" y="2005706"/>
            <a:ext cx="7502912" cy="2086791"/>
          </a:xfrm>
          <a:prstGeom prst="rect">
            <a:avLst/>
          </a:prstGeom>
        </p:spPr>
        <p:txBody>
          <a:bodyPr anchor="t">
            <a:noAutofit/>
          </a:bodyPr>
          <a:lstStyle>
            <a:lvl1pPr algn="l">
              <a:defRPr sz="4400" b="1" i="0">
                <a:solidFill>
                  <a:schemeClr val="accent1"/>
                </a:solidFill>
                <a:latin typeface="Arial" panose="020B0604020202020204" pitchFamily="34" charset="0"/>
                <a:cs typeface="Arial" panose="020B0604020202020204" pitchFamily="34" charset="0"/>
              </a:defRPr>
            </a:lvl1pPr>
          </a:lstStyle>
          <a:p>
            <a:r>
              <a:rPr lang="fi-FI" noProof="0"/>
              <a:t>Otsikolle paikka tässä</a:t>
            </a:r>
          </a:p>
        </p:txBody>
      </p:sp>
    </p:spTree>
    <p:extLst>
      <p:ext uri="{BB962C8B-B14F-4D97-AF65-F5344CB8AC3E}">
        <p14:creationId xmlns:p14="http://schemas.microsoft.com/office/powerpoint/2010/main" val="17820672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vallinen sisältösivu - Nuori nainen - Yhdessä">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0909A0-D1CD-674D-587F-32A2C7F54CD5}"/>
              </a:ext>
            </a:extLst>
          </p:cNvPr>
          <p:cNvSpPr/>
          <p:nvPr userDrawn="1"/>
        </p:nvSpPr>
        <p:spPr>
          <a:xfrm>
            <a:off x="7264400" y="1"/>
            <a:ext cx="4927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3" name="Picture 2">
            <a:extLst>
              <a:ext uri="{FF2B5EF4-FFF2-40B4-BE49-F238E27FC236}">
                <a16:creationId xmlns:a16="http://schemas.microsoft.com/office/drawing/2014/main" id="{663A3075-292A-AC6F-87A5-3A04DCDB6667}"/>
              </a:ext>
            </a:extLst>
          </p:cNvPr>
          <p:cNvPicPr>
            <a:picLocks noChangeAspect="1"/>
          </p:cNvPicPr>
          <p:nvPr userDrawn="1"/>
        </p:nvPicPr>
        <p:blipFill>
          <a:blip r:embed="rId2"/>
          <a:stretch>
            <a:fillRect/>
          </a:stretch>
        </p:blipFill>
        <p:spPr>
          <a:xfrm>
            <a:off x="5136696" y="1528010"/>
            <a:ext cx="7055303" cy="5329989"/>
          </a:xfrm>
          <a:prstGeom prst="rect">
            <a:avLst/>
          </a:prstGeom>
        </p:spPr>
      </p:pic>
      <p:sp>
        <p:nvSpPr>
          <p:cNvPr id="11" name="Title 1">
            <a:extLst>
              <a:ext uri="{FF2B5EF4-FFF2-40B4-BE49-F238E27FC236}">
                <a16:creationId xmlns:a16="http://schemas.microsoft.com/office/drawing/2014/main" id="{2D1964D7-34F1-0BA5-FE16-950B6CEBE46B}"/>
              </a:ext>
            </a:extLst>
          </p:cNvPr>
          <p:cNvSpPr>
            <a:spLocks noGrp="1"/>
          </p:cNvSpPr>
          <p:nvPr>
            <p:ph type="title"/>
          </p:nvPr>
        </p:nvSpPr>
        <p:spPr>
          <a:xfrm>
            <a:off x="838200" y="365125"/>
            <a:ext cx="5256212" cy="1325563"/>
          </a:xfrm>
          <a:prstGeom prst="rect">
            <a:avLst/>
          </a:prstGeom>
        </p:spPr>
        <p:txBody>
          <a:bodyPr anchor="b" anchorCtr="0"/>
          <a:lstStyle>
            <a:lvl1pPr>
              <a:defRPr b="1" i="0">
                <a:latin typeface="Arial" panose="020B0604020202020204" pitchFamily="34" charset="0"/>
                <a:cs typeface="Arial" panose="020B0604020202020204" pitchFamily="34" charset="0"/>
              </a:defRPr>
            </a:lvl1pPr>
          </a:lstStyle>
          <a:p>
            <a:r>
              <a:rPr lang="en-GB" noProof="0"/>
              <a:t>Click to edit Master title style</a:t>
            </a:r>
            <a:endParaRPr lang="fi-FI" noProof="0"/>
          </a:p>
        </p:txBody>
      </p:sp>
      <p:pic>
        <p:nvPicPr>
          <p:cNvPr id="8" name="Graphic 6">
            <a:extLst>
              <a:ext uri="{FF2B5EF4-FFF2-40B4-BE49-F238E27FC236}">
                <a16:creationId xmlns:a16="http://schemas.microsoft.com/office/drawing/2014/main" id="{DD96D5B8-4013-17DF-767A-A802B46EBA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94474" y="220160"/>
            <a:ext cx="1294585" cy="632909"/>
          </a:xfrm>
          <a:prstGeom prst="rect">
            <a:avLst/>
          </a:prstGeom>
        </p:spPr>
      </p:pic>
      <p:sp>
        <p:nvSpPr>
          <p:cNvPr id="9" name="Date Placeholder 3">
            <a:extLst>
              <a:ext uri="{FF2B5EF4-FFF2-40B4-BE49-F238E27FC236}">
                <a16:creationId xmlns:a16="http://schemas.microsoft.com/office/drawing/2014/main" id="{C2FBE820-F245-340E-C034-C22C90DB29BB}"/>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fi-FI" noProof="0"/>
          </a:p>
        </p:txBody>
      </p:sp>
      <p:sp>
        <p:nvSpPr>
          <p:cNvPr id="14" name="Slide Number Placeholder 5">
            <a:extLst>
              <a:ext uri="{FF2B5EF4-FFF2-40B4-BE49-F238E27FC236}">
                <a16:creationId xmlns:a16="http://schemas.microsoft.com/office/drawing/2014/main" id="{C158201D-B68B-61FC-FD4A-99ECD07E8F36}"/>
              </a:ext>
            </a:extLst>
          </p:cNvPr>
          <p:cNvSpPr>
            <a:spLocks noGrp="1"/>
          </p:cNvSpPr>
          <p:nvPr>
            <p:ph type="sldNum" sz="quarter" idx="12"/>
          </p:nvPr>
        </p:nvSpPr>
        <p:spPr>
          <a:xfrm>
            <a:off x="9090099" y="6356505"/>
            <a:ext cx="2743200" cy="365125"/>
          </a:xfrm>
          <a:prstGeom prst="rect">
            <a:avLst/>
          </a:prstGeom>
        </p:spPr>
        <p:txBody>
          <a:bodyPr/>
          <a:lstStyle>
            <a:lvl1pPr algn="r">
              <a:defRPr sz="1200">
                <a:solidFill>
                  <a:schemeClr val="tx1"/>
                </a:solidFill>
              </a:defRPr>
            </a:lvl1pPr>
          </a:lstStyle>
          <a:p>
            <a:fld id="{1776A241-452E-4243-A172-2B638A61EBFA}" type="slidenum">
              <a:rPr lang="fi-FI" noProof="0" smtClean="0"/>
              <a:pPr/>
              <a:t>‹#›</a:t>
            </a:fld>
            <a:endParaRPr lang="fi-FI" noProof="0"/>
          </a:p>
        </p:txBody>
      </p:sp>
      <p:sp>
        <p:nvSpPr>
          <p:cNvPr id="5" name="Text Placeholder 3">
            <a:extLst>
              <a:ext uri="{FF2B5EF4-FFF2-40B4-BE49-F238E27FC236}">
                <a16:creationId xmlns:a16="http://schemas.microsoft.com/office/drawing/2014/main" id="{155766E4-E632-6954-509C-7859D3CD6FAE}"/>
              </a:ext>
            </a:extLst>
          </p:cNvPr>
          <p:cNvSpPr>
            <a:spLocks noGrp="1"/>
          </p:cNvSpPr>
          <p:nvPr>
            <p:ph type="body" sz="half" idx="2" hasCustomPrompt="1"/>
          </p:nvPr>
        </p:nvSpPr>
        <p:spPr>
          <a:xfrm>
            <a:off x="839788" y="1832386"/>
            <a:ext cx="5906700" cy="4445751"/>
          </a:xfrm>
          <a:prstGeom prst="rect">
            <a:avLst/>
          </a:prstGeom>
        </p:spPr>
        <p:txBody>
          <a:bodyPr/>
          <a:lstStyle>
            <a:lvl1pPr marL="0" indent="0">
              <a:lnSpc>
                <a:spcPts val="2020"/>
              </a:lnSpc>
              <a:buNone/>
              <a:defRPr sz="18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dirty="0"/>
              <a:t>Lisää teksti</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0"/>
            <a:endParaRPr lang="fi-FI" noProof="0" dirty="0"/>
          </a:p>
          <a:p>
            <a:pPr lvl="0"/>
            <a:endParaRPr lang="fi-FI" noProof="0" dirty="0"/>
          </a:p>
        </p:txBody>
      </p:sp>
    </p:spTree>
    <p:extLst>
      <p:ext uri="{BB962C8B-B14F-4D97-AF65-F5344CB8AC3E}">
        <p14:creationId xmlns:p14="http://schemas.microsoft.com/office/powerpoint/2010/main" val="153876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uvallinen sisältösivu - Vaari - Yhdessä">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0909A0-D1CD-674D-587F-32A2C7F54CD5}"/>
              </a:ext>
            </a:extLst>
          </p:cNvPr>
          <p:cNvSpPr/>
          <p:nvPr userDrawn="1"/>
        </p:nvSpPr>
        <p:spPr>
          <a:xfrm>
            <a:off x="7264400" y="1"/>
            <a:ext cx="4927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4" name="Picture 3" descr="A picture containing text, person, person, holding&#10;&#10;Description automatically generated">
            <a:extLst>
              <a:ext uri="{FF2B5EF4-FFF2-40B4-BE49-F238E27FC236}">
                <a16:creationId xmlns:a16="http://schemas.microsoft.com/office/drawing/2014/main" id="{FA4ADD92-29B8-6878-F51E-95B2C261F48E}"/>
              </a:ext>
            </a:extLst>
          </p:cNvPr>
          <p:cNvPicPr>
            <a:picLocks noChangeAspect="1"/>
          </p:cNvPicPr>
          <p:nvPr userDrawn="1"/>
        </p:nvPicPr>
        <p:blipFill>
          <a:blip r:embed="rId2"/>
          <a:stretch>
            <a:fillRect/>
          </a:stretch>
        </p:blipFill>
        <p:spPr>
          <a:xfrm>
            <a:off x="5546597" y="1425742"/>
            <a:ext cx="6694106" cy="5432257"/>
          </a:xfrm>
          <a:prstGeom prst="rect">
            <a:avLst/>
          </a:prstGeom>
        </p:spPr>
      </p:pic>
      <p:sp>
        <p:nvSpPr>
          <p:cNvPr id="11" name="Title 1">
            <a:extLst>
              <a:ext uri="{FF2B5EF4-FFF2-40B4-BE49-F238E27FC236}">
                <a16:creationId xmlns:a16="http://schemas.microsoft.com/office/drawing/2014/main" id="{2D1964D7-34F1-0BA5-FE16-950B6CEBE46B}"/>
              </a:ext>
            </a:extLst>
          </p:cNvPr>
          <p:cNvSpPr>
            <a:spLocks noGrp="1"/>
          </p:cNvSpPr>
          <p:nvPr>
            <p:ph type="title"/>
          </p:nvPr>
        </p:nvSpPr>
        <p:spPr>
          <a:xfrm>
            <a:off x="838200" y="365125"/>
            <a:ext cx="5256212" cy="1325563"/>
          </a:xfrm>
          <a:prstGeom prst="rect">
            <a:avLst/>
          </a:prstGeom>
        </p:spPr>
        <p:txBody>
          <a:bodyPr anchor="b" anchorCtr="0"/>
          <a:lstStyle>
            <a:lvl1pPr>
              <a:defRPr b="1" i="0">
                <a:latin typeface="Arial" panose="020B0604020202020204" pitchFamily="34" charset="0"/>
                <a:cs typeface="Arial" panose="020B0604020202020204" pitchFamily="34" charset="0"/>
              </a:defRPr>
            </a:lvl1pPr>
          </a:lstStyle>
          <a:p>
            <a:r>
              <a:rPr lang="en-GB" noProof="0"/>
              <a:t>Click to edit Master title style</a:t>
            </a:r>
            <a:endParaRPr lang="fi-FI" noProof="0"/>
          </a:p>
        </p:txBody>
      </p:sp>
      <p:pic>
        <p:nvPicPr>
          <p:cNvPr id="8" name="Graphic 6">
            <a:extLst>
              <a:ext uri="{FF2B5EF4-FFF2-40B4-BE49-F238E27FC236}">
                <a16:creationId xmlns:a16="http://schemas.microsoft.com/office/drawing/2014/main" id="{DD96D5B8-4013-17DF-767A-A802B46EBA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94474" y="220160"/>
            <a:ext cx="1294585" cy="632909"/>
          </a:xfrm>
          <a:prstGeom prst="rect">
            <a:avLst/>
          </a:prstGeom>
        </p:spPr>
      </p:pic>
      <p:sp>
        <p:nvSpPr>
          <p:cNvPr id="9" name="Date Placeholder 3">
            <a:extLst>
              <a:ext uri="{FF2B5EF4-FFF2-40B4-BE49-F238E27FC236}">
                <a16:creationId xmlns:a16="http://schemas.microsoft.com/office/drawing/2014/main" id="{C2FBE820-F245-340E-C034-C22C90DB29BB}"/>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fi-FI" noProof="0"/>
          </a:p>
        </p:txBody>
      </p:sp>
      <p:sp>
        <p:nvSpPr>
          <p:cNvPr id="14" name="Slide Number Placeholder 5">
            <a:extLst>
              <a:ext uri="{FF2B5EF4-FFF2-40B4-BE49-F238E27FC236}">
                <a16:creationId xmlns:a16="http://schemas.microsoft.com/office/drawing/2014/main" id="{C158201D-B68B-61FC-FD4A-99ECD07E8F36}"/>
              </a:ext>
            </a:extLst>
          </p:cNvPr>
          <p:cNvSpPr>
            <a:spLocks noGrp="1"/>
          </p:cNvSpPr>
          <p:nvPr>
            <p:ph type="sldNum" sz="quarter" idx="12"/>
          </p:nvPr>
        </p:nvSpPr>
        <p:spPr>
          <a:xfrm>
            <a:off x="9090099" y="6356505"/>
            <a:ext cx="2743200" cy="365125"/>
          </a:xfrm>
          <a:prstGeom prst="rect">
            <a:avLst/>
          </a:prstGeom>
        </p:spPr>
        <p:txBody>
          <a:bodyPr/>
          <a:lstStyle>
            <a:lvl1pPr algn="r">
              <a:defRPr sz="1200">
                <a:solidFill>
                  <a:schemeClr val="tx1"/>
                </a:solidFill>
              </a:defRPr>
            </a:lvl1pPr>
          </a:lstStyle>
          <a:p>
            <a:fld id="{1776A241-452E-4243-A172-2B638A61EBFA}" type="slidenum">
              <a:rPr lang="fi-FI" noProof="0" smtClean="0"/>
              <a:pPr/>
              <a:t>‹#›</a:t>
            </a:fld>
            <a:endParaRPr lang="fi-FI" noProof="0"/>
          </a:p>
        </p:txBody>
      </p:sp>
      <p:sp>
        <p:nvSpPr>
          <p:cNvPr id="5" name="Text Placeholder 3">
            <a:extLst>
              <a:ext uri="{FF2B5EF4-FFF2-40B4-BE49-F238E27FC236}">
                <a16:creationId xmlns:a16="http://schemas.microsoft.com/office/drawing/2014/main" id="{155766E4-E632-6954-509C-7859D3CD6FAE}"/>
              </a:ext>
            </a:extLst>
          </p:cNvPr>
          <p:cNvSpPr>
            <a:spLocks noGrp="1"/>
          </p:cNvSpPr>
          <p:nvPr>
            <p:ph type="body" sz="half" idx="2" hasCustomPrompt="1"/>
          </p:nvPr>
        </p:nvSpPr>
        <p:spPr>
          <a:xfrm>
            <a:off x="839788" y="1832386"/>
            <a:ext cx="5906700" cy="4445751"/>
          </a:xfrm>
          <a:prstGeom prst="rect">
            <a:avLst/>
          </a:prstGeom>
        </p:spPr>
        <p:txBody>
          <a:bodyPr/>
          <a:lstStyle>
            <a:lvl1pPr marL="0" indent="0">
              <a:lnSpc>
                <a:spcPts val="2020"/>
              </a:lnSpc>
              <a:buNone/>
              <a:defRPr sz="18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dirty="0"/>
              <a:t>Lisää teksti</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0"/>
            <a:endParaRPr lang="fi-FI" noProof="0" dirty="0"/>
          </a:p>
          <a:p>
            <a:pPr lvl="0"/>
            <a:endParaRPr lang="fi-FI" noProof="0" dirty="0"/>
          </a:p>
        </p:txBody>
      </p:sp>
    </p:spTree>
    <p:extLst>
      <p:ext uri="{BB962C8B-B14F-4D97-AF65-F5344CB8AC3E}">
        <p14:creationId xmlns:p14="http://schemas.microsoft.com/office/powerpoint/2010/main" val="695263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uvallinen sisältösivu - Liikuntaklinikk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0909A0-D1CD-674D-587F-32A2C7F54CD5}"/>
              </a:ext>
            </a:extLst>
          </p:cNvPr>
          <p:cNvSpPr/>
          <p:nvPr userDrawn="1"/>
        </p:nvSpPr>
        <p:spPr>
          <a:xfrm>
            <a:off x="7264400" y="1"/>
            <a:ext cx="49276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12" name="Picture 11" descr="A picture containing text, person, holding, sign&#10;&#10;Description automatically generated">
            <a:extLst>
              <a:ext uri="{FF2B5EF4-FFF2-40B4-BE49-F238E27FC236}">
                <a16:creationId xmlns:a16="http://schemas.microsoft.com/office/drawing/2014/main" id="{6F23DD07-5F09-86F5-F728-257B42069A04}"/>
              </a:ext>
            </a:extLst>
          </p:cNvPr>
          <p:cNvPicPr>
            <a:picLocks noChangeAspect="1"/>
          </p:cNvPicPr>
          <p:nvPr userDrawn="1"/>
        </p:nvPicPr>
        <p:blipFill>
          <a:blip r:embed="rId2"/>
          <a:stretch>
            <a:fillRect/>
          </a:stretch>
        </p:blipFill>
        <p:spPr>
          <a:xfrm>
            <a:off x="4702854" y="1202135"/>
            <a:ext cx="7489145" cy="5655865"/>
          </a:xfrm>
          <a:prstGeom prst="rect">
            <a:avLst/>
          </a:prstGeom>
        </p:spPr>
      </p:pic>
      <p:sp>
        <p:nvSpPr>
          <p:cNvPr id="3" name="Title 1">
            <a:extLst>
              <a:ext uri="{FF2B5EF4-FFF2-40B4-BE49-F238E27FC236}">
                <a16:creationId xmlns:a16="http://schemas.microsoft.com/office/drawing/2014/main" id="{43AFE194-5544-ACB2-A27A-8EB859BF5F7D}"/>
              </a:ext>
            </a:extLst>
          </p:cNvPr>
          <p:cNvSpPr>
            <a:spLocks noGrp="1"/>
          </p:cNvSpPr>
          <p:nvPr>
            <p:ph type="title"/>
          </p:nvPr>
        </p:nvSpPr>
        <p:spPr>
          <a:xfrm>
            <a:off x="838200" y="365125"/>
            <a:ext cx="5256212" cy="1325563"/>
          </a:xfrm>
          <a:prstGeom prst="rect">
            <a:avLst/>
          </a:prstGeom>
        </p:spPr>
        <p:txBody>
          <a:bodyPr anchor="b" anchorCtr="0"/>
          <a:lstStyle>
            <a:lvl1pPr>
              <a:defRPr b="1" i="0">
                <a:latin typeface="Arial" panose="020B0604020202020204" pitchFamily="34" charset="0"/>
                <a:cs typeface="Arial" panose="020B0604020202020204" pitchFamily="34" charset="0"/>
              </a:defRPr>
            </a:lvl1pPr>
          </a:lstStyle>
          <a:p>
            <a:r>
              <a:rPr lang="en-GB" noProof="0"/>
              <a:t>Click to edit Master title style</a:t>
            </a:r>
            <a:endParaRPr lang="fi-FI" noProof="0"/>
          </a:p>
        </p:txBody>
      </p:sp>
      <p:pic>
        <p:nvPicPr>
          <p:cNvPr id="8" name="Graphic 6">
            <a:extLst>
              <a:ext uri="{FF2B5EF4-FFF2-40B4-BE49-F238E27FC236}">
                <a16:creationId xmlns:a16="http://schemas.microsoft.com/office/drawing/2014/main" id="{67284E53-1A17-4381-1E62-5335D47DFC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94474" y="220160"/>
            <a:ext cx="1294585" cy="632909"/>
          </a:xfrm>
          <a:prstGeom prst="rect">
            <a:avLst/>
          </a:prstGeom>
        </p:spPr>
      </p:pic>
      <p:sp>
        <p:nvSpPr>
          <p:cNvPr id="9" name="Date Placeholder 3">
            <a:extLst>
              <a:ext uri="{FF2B5EF4-FFF2-40B4-BE49-F238E27FC236}">
                <a16:creationId xmlns:a16="http://schemas.microsoft.com/office/drawing/2014/main" id="{32075581-43D2-C2BA-2190-94F234D8E4BB}"/>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fi-FI" noProof="0"/>
          </a:p>
        </p:txBody>
      </p:sp>
      <p:sp>
        <p:nvSpPr>
          <p:cNvPr id="14" name="Slide Number Placeholder 5">
            <a:extLst>
              <a:ext uri="{FF2B5EF4-FFF2-40B4-BE49-F238E27FC236}">
                <a16:creationId xmlns:a16="http://schemas.microsoft.com/office/drawing/2014/main" id="{81846D03-720E-F59D-8A22-ED09AC554F15}"/>
              </a:ext>
            </a:extLst>
          </p:cNvPr>
          <p:cNvSpPr>
            <a:spLocks noGrp="1"/>
          </p:cNvSpPr>
          <p:nvPr>
            <p:ph type="sldNum" sz="quarter" idx="12"/>
          </p:nvPr>
        </p:nvSpPr>
        <p:spPr>
          <a:xfrm>
            <a:off x="9090099" y="6356505"/>
            <a:ext cx="2743200" cy="365125"/>
          </a:xfrm>
          <a:prstGeom prst="rect">
            <a:avLst/>
          </a:prstGeom>
        </p:spPr>
        <p:txBody>
          <a:bodyPr/>
          <a:lstStyle>
            <a:lvl1pPr algn="r">
              <a:defRPr sz="1200">
                <a:solidFill>
                  <a:schemeClr val="tx1"/>
                </a:solidFill>
              </a:defRPr>
            </a:lvl1pPr>
          </a:lstStyle>
          <a:p>
            <a:fld id="{1776A241-452E-4243-A172-2B638A61EBFA}" type="slidenum">
              <a:rPr lang="fi-FI" smtClean="0"/>
              <a:pPr/>
              <a:t>‹#›</a:t>
            </a:fld>
            <a:endParaRPr lang="fi-FI" dirty="0"/>
          </a:p>
        </p:txBody>
      </p:sp>
      <p:sp>
        <p:nvSpPr>
          <p:cNvPr id="5" name="Text Placeholder 3">
            <a:extLst>
              <a:ext uri="{FF2B5EF4-FFF2-40B4-BE49-F238E27FC236}">
                <a16:creationId xmlns:a16="http://schemas.microsoft.com/office/drawing/2014/main" id="{0E95B780-0A11-1F9D-0574-BF5BD294B7CA}"/>
              </a:ext>
            </a:extLst>
          </p:cNvPr>
          <p:cNvSpPr>
            <a:spLocks noGrp="1"/>
          </p:cNvSpPr>
          <p:nvPr>
            <p:ph type="body" sz="half" idx="2" hasCustomPrompt="1"/>
          </p:nvPr>
        </p:nvSpPr>
        <p:spPr>
          <a:xfrm>
            <a:off x="839788" y="1832386"/>
            <a:ext cx="5906700" cy="4445751"/>
          </a:xfrm>
          <a:prstGeom prst="rect">
            <a:avLst/>
          </a:prstGeom>
        </p:spPr>
        <p:txBody>
          <a:bodyPr/>
          <a:lstStyle>
            <a:lvl1pPr marL="0" indent="0">
              <a:lnSpc>
                <a:spcPts val="2020"/>
              </a:lnSpc>
              <a:buNone/>
              <a:defRPr sz="18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dirty="0"/>
              <a:t>Lisää teksti</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0"/>
            <a:endParaRPr lang="fi-FI" noProof="0" dirty="0"/>
          </a:p>
          <a:p>
            <a:pPr lvl="0"/>
            <a:endParaRPr lang="fi-FI" noProof="0" dirty="0"/>
          </a:p>
        </p:txBody>
      </p:sp>
    </p:spTree>
    <p:extLst>
      <p:ext uri="{BB962C8B-B14F-4D97-AF65-F5344CB8AC3E}">
        <p14:creationId xmlns:p14="http://schemas.microsoft.com/office/powerpoint/2010/main" val="3968330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vallinen sisältösivu - Kiinteistöpalvel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0909A0-D1CD-674D-587F-32A2C7F54CD5}"/>
              </a:ext>
            </a:extLst>
          </p:cNvPr>
          <p:cNvSpPr/>
          <p:nvPr userDrawn="1"/>
        </p:nvSpPr>
        <p:spPr>
          <a:xfrm>
            <a:off x="7264400" y="1"/>
            <a:ext cx="4927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13" name="Picture 12" descr="A person holding a plant&#10;&#10;Description automatically generated with low confidence">
            <a:extLst>
              <a:ext uri="{FF2B5EF4-FFF2-40B4-BE49-F238E27FC236}">
                <a16:creationId xmlns:a16="http://schemas.microsoft.com/office/drawing/2014/main" id="{8AE9BB95-4370-D4FA-3C63-A8C647F049C8}"/>
              </a:ext>
            </a:extLst>
          </p:cNvPr>
          <p:cNvPicPr>
            <a:picLocks noChangeAspect="1"/>
          </p:cNvPicPr>
          <p:nvPr userDrawn="1"/>
        </p:nvPicPr>
        <p:blipFill>
          <a:blip r:embed="rId2"/>
          <a:stretch>
            <a:fillRect/>
          </a:stretch>
        </p:blipFill>
        <p:spPr>
          <a:xfrm>
            <a:off x="5222990" y="1594946"/>
            <a:ext cx="6969010" cy="5263054"/>
          </a:xfrm>
          <a:prstGeom prst="rect">
            <a:avLst/>
          </a:prstGeom>
        </p:spPr>
      </p:pic>
      <p:sp>
        <p:nvSpPr>
          <p:cNvPr id="3" name="Title 1">
            <a:extLst>
              <a:ext uri="{FF2B5EF4-FFF2-40B4-BE49-F238E27FC236}">
                <a16:creationId xmlns:a16="http://schemas.microsoft.com/office/drawing/2014/main" id="{97F8337D-F8D3-7032-41A4-9C317929712E}"/>
              </a:ext>
            </a:extLst>
          </p:cNvPr>
          <p:cNvSpPr>
            <a:spLocks noGrp="1"/>
          </p:cNvSpPr>
          <p:nvPr>
            <p:ph type="title"/>
          </p:nvPr>
        </p:nvSpPr>
        <p:spPr>
          <a:xfrm>
            <a:off x="838200" y="365125"/>
            <a:ext cx="5256212" cy="1325563"/>
          </a:xfrm>
          <a:prstGeom prst="rect">
            <a:avLst/>
          </a:prstGeom>
        </p:spPr>
        <p:txBody>
          <a:bodyPr anchor="b" anchorCtr="0"/>
          <a:lstStyle>
            <a:lvl1pPr>
              <a:defRPr b="1" i="0">
                <a:latin typeface="Arial" panose="020B0604020202020204" pitchFamily="34" charset="0"/>
                <a:cs typeface="Arial" panose="020B0604020202020204" pitchFamily="34" charset="0"/>
              </a:defRPr>
            </a:lvl1pPr>
          </a:lstStyle>
          <a:p>
            <a:r>
              <a:rPr lang="en-GB" noProof="0"/>
              <a:t>Click to edit Master title style</a:t>
            </a:r>
            <a:endParaRPr lang="fi-FI" noProof="0" dirty="0"/>
          </a:p>
        </p:txBody>
      </p:sp>
      <p:pic>
        <p:nvPicPr>
          <p:cNvPr id="8" name="Graphic 6">
            <a:extLst>
              <a:ext uri="{FF2B5EF4-FFF2-40B4-BE49-F238E27FC236}">
                <a16:creationId xmlns:a16="http://schemas.microsoft.com/office/drawing/2014/main" id="{9513D044-2E34-354A-ADFD-A5D1F0CABC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94474" y="220160"/>
            <a:ext cx="1294585" cy="632909"/>
          </a:xfrm>
          <a:prstGeom prst="rect">
            <a:avLst/>
          </a:prstGeom>
        </p:spPr>
      </p:pic>
      <p:sp>
        <p:nvSpPr>
          <p:cNvPr id="9" name="Date Placeholder 3">
            <a:extLst>
              <a:ext uri="{FF2B5EF4-FFF2-40B4-BE49-F238E27FC236}">
                <a16:creationId xmlns:a16="http://schemas.microsoft.com/office/drawing/2014/main" id="{AFDA1B7C-0891-28B6-ACAC-A78ADC13A275}"/>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fi-FI" noProof="0"/>
          </a:p>
        </p:txBody>
      </p:sp>
      <p:sp>
        <p:nvSpPr>
          <p:cNvPr id="12" name="Slide Number Placeholder 5">
            <a:extLst>
              <a:ext uri="{FF2B5EF4-FFF2-40B4-BE49-F238E27FC236}">
                <a16:creationId xmlns:a16="http://schemas.microsoft.com/office/drawing/2014/main" id="{7E83CADE-23B9-D596-8FE0-9CAAB7EEDDFC}"/>
              </a:ext>
            </a:extLst>
          </p:cNvPr>
          <p:cNvSpPr>
            <a:spLocks noGrp="1"/>
          </p:cNvSpPr>
          <p:nvPr>
            <p:ph type="sldNum" sz="quarter" idx="12"/>
          </p:nvPr>
        </p:nvSpPr>
        <p:spPr>
          <a:xfrm>
            <a:off x="9090099" y="6356505"/>
            <a:ext cx="2743200" cy="365125"/>
          </a:xfrm>
          <a:prstGeom prst="rect">
            <a:avLst/>
          </a:prstGeom>
        </p:spPr>
        <p:txBody>
          <a:bodyPr/>
          <a:lstStyle>
            <a:lvl1pPr algn="r">
              <a:defRPr sz="1200">
                <a:solidFill>
                  <a:schemeClr val="tx1"/>
                </a:solidFill>
              </a:defRPr>
            </a:lvl1pPr>
          </a:lstStyle>
          <a:p>
            <a:fld id="{1776A241-452E-4243-A172-2B638A61EBFA}" type="slidenum">
              <a:rPr lang="fi-FI" smtClean="0"/>
              <a:pPr/>
              <a:t>‹#›</a:t>
            </a:fld>
            <a:endParaRPr lang="fi-FI"/>
          </a:p>
        </p:txBody>
      </p:sp>
      <p:sp>
        <p:nvSpPr>
          <p:cNvPr id="2" name="Text Placeholder 3">
            <a:extLst>
              <a:ext uri="{FF2B5EF4-FFF2-40B4-BE49-F238E27FC236}">
                <a16:creationId xmlns:a16="http://schemas.microsoft.com/office/drawing/2014/main" id="{3C5BBE91-5ACD-A968-3196-DC81AB55AA30}"/>
              </a:ext>
            </a:extLst>
          </p:cNvPr>
          <p:cNvSpPr>
            <a:spLocks noGrp="1"/>
          </p:cNvSpPr>
          <p:nvPr>
            <p:ph type="body" sz="half" idx="2" hasCustomPrompt="1"/>
          </p:nvPr>
        </p:nvSpPr>
        <p:spPr>
          <a:xfrm>
            <a:off x="839788" y="1832386"/>
            <a:ext cx="5572163" cy="4445751"/>
          </a:xfrm>
          <a:prstGeom prst="rect">
            <a:avLst/>
          </a:prstGeom>
        </p:spPr>
        <p:txBody>
          <a:bodyPr/>
          <a:lstStyle>
            <a:lvl1pPr marL="0" indent="0">
              <a:lnSpc>
                <a:spcPts val="2020"/>
              </a:lnSpc>
              <a:buNone/>
              <a:defRPr sz="18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dirty="0"/>
              <a:t>Lisää teksti</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0"/>
            <a:endParaRPr lang="fi-FI" noProof="0" dirty="0"/>
          </a:p>
          <a:p>
            <a:pPr lvl="0"/>
            <a:endParaRPr lang="fi-FI" noProof="0" dirty="0"/>
          </a:p>
        </p:txBody>
      </p:sp>
    </p:spTree>
    <p:extLst>
      <p:ext uri="{BB962C8B-B14F-4D97-AF65-F5344CB8AC3E}">
        <p14:creationId xmlns:p14="http://schemas.microsoft.com/office/powerpoint/2010/main" val="4239183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sisältö - 3 palsta">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ED22C2-D2B7-87B9-CF49-11C6ACF95B40}"/>
              </a:ext>
            </a:extLst>
          </p:cNvPr>
          <p:cNvSpPr>
            <a:spLocks noGrp="1"/>
          </p:cNvSpPr>
          <p:nvPr>
            <p:ph idx="1"/>
          </p:nvPr>
        </p:nvSpPr>
        <p:spPr>
          <a:xfrm>
            <a:off x="5084956" y="3025698"/>
            <a:ext cx="3068444" cy="2758068"/>
          </a:xfrm>
          <a:prstGeom prst="rect">
            <a:avLst/>
          </a:prstGeom>
        </p:spPr>
        <p:txBody>
          <a:bodyPr numCol="1" spcCol="468000">
            <a:normAutofit/>
          </a:bodyPr>
          <a:lstStyle>
            <a:lvl1pPr marL="0" indent="0">
              <a:lnSpc>
                <a:spcPts val="1680"/>
              </a:lnSpc>
              <a:buNone/>
              <a:defRPr sz="1400"/>
            </a:lvl1pPr>
          </a:lstStyle>
          <a:p>
            <a:pPr lvl="0"/>
            <a:r>
              <a:rPr lang="en-GB" noProof="0">
                <a:effectLst/>
              </a:rPr>
              <a:t>Click to edit Master text styles</a:t>
            </a:r>
          </a:p>
        </p:txBody>
      </p:sp>
      <p:sp>
        <p:nvSpPr>
          <p:cNvPr id="8" name="Content Placeholder 7">
            <a:extLst>
              <a:ext uri="{FF2B5EF4-FFF2-40B4-BE49-F238E27FC236}">
                <a16:creationId xmlns:a16="http://schemas.microsoft.com/office/drawing/2014/main" id="{9AEB3317-EE17-D33A-74C0-4058B5D7B657}"/>
              </a:ext>
            </a:extLst>
          </p:cNvPr>
          <p:cNvSpPr>
            <a:spLocks noGrp="1"/>
          </p:cNvSpPr>
          <p:nvPr>
            <p:ph sz="quarter" idx="13"/>
          </p:nvPr>
        </p:nvSpPr>
        <p:spPr>
          <a:xfrm>
            <a:off x="838200" y="2531886"/>
            <a:ext cx="3986213" cy="3251879"/>
          </a:xfrm>
          <a:prstGeom prst="rect">
            <a:avLst/>
          </a:prstGeom>
        </p:spPr>
        <p:txBody>
          <a:bodyPr>
            <a:normAutofit/>
          </a:bodyPr>
          <a:lstStyle>
            <a:lvl1pPr marL="0" indent="0">
              <a:buNone/>
              <a:defRPr sz="1800"/>
            </a:lvl1pPr>
          </a:lstStyle>
          <a:p>
            <a:pPr lvl="0"/>
            <a:r>
              <a:rPr lang="en-GB" noProof="0"/>
              <a:t>Click to edit Master text styles</a:t>
            </a:r>
          </a:p>
        </p:txBody>
      </p:sp>
      <p:sp>
        <p:nvSpPr>
          <p:cNvPr id="10" name="Content Placeholder 2">
            <a:extLst>
              <a:ext uri="{FF2B5EF4-FFF2-40B4-BE49-F238E27FC236}">
                <a16:creationId xmlns:a16="http://schemas.microsoft.com/office/drawing/2014/main" id="{2DDE576F-CC46-AC74-0EA2-17E1A58A580A}"/>
              </a:ext>
            </a:extLst>
          </p:cNvPr>
          <p:cNvSpPr>
            <a:spLocks noGrp="1"/>
          </p:cNvSpPr>
          <p:nvPr>
            <p:ph idx="14"/>
          </p:nvPr>
        </p:nvSpPr>
        <p:spPr>
          <a:xfrm>
            <a:off x="8285356" y="3025698"/>
            <a:ext cx="3068444" cy="2758068"/>
          </a:xfrm>
          <a:prstGeom prst="rect">
            <a:avLst/>
          </a:prstGeom>
        </p:spPr>
        <p:txBody>
          <a:bodyPr numCol="1" spcCol="468000">
            <a:normAutofit/>
          </a:bodyPr>
          <a:lstStyle>
            <a:lvl1pPr marL="0" indent="0">
              <a:lnSpc>
                <a:spcPts val="1680"/>
              </a:lnSpc>
              <a:buNone/>
              <a:defRPr sz="1400"/>
            </a:lvl1pPr>
          </a:lstStyle>
          <a:p>
            <a:pPr lvl="0"/>
            <a:r>
              <a:rPr lang="en-GB" noProof="0"/>
              <a:t>Click to edit Master text styles</a:t>
            </a:r>
          </a:p>
        </p:txBody>
      </p:sp>
      <p:sp>
        <p:nvSpPr>
          <p:cNvPr id="11" name="Content Placeholder 2">
            <a:extLst>
              <a:ext uri="{FF2B5EF4-FFF2-40B4-BE49-F238E27FC236}">
                <a16:creationId xmlns:a16="http://schemas.microsoft.com/office/drawing/2014/main" id="{C199768E-60F0-538C-259B-0C00CA741CD1}"/>
              </a:ext>
            </a:extLst>
          </p:cNvPr>
          <p:cNvSpPr>
            <a:spLocks noGrp="1"/>
          </p:cNvSpPr>
          <p:nvPr>
            <p:ph idx="15" hasCustomPrompt="1"/>
          </p:nvPr>
        </p:nvSpPr>
        <p:spPr>
          <a:xfrm>
            <a:off x="5070088" y="2546756"/>
            <a:ext cx="3083312" cy="382124"/>
          </a:xfrm>
          <a:prstGeom prst="rect">
            <a:avLst/>
          </a:prstGeom>
        </p:spPr>
        <p:txBody>
          <a:bodyPr numCol="1" spcCol="468000">
            <a:normAutofit/>
          </a:bodyPr>
          <a:lstStyle>
            <a:lvl1pPr marL="0" indent="0">
              <a:buNone/>
              <a:defRPr sz="1400" b="1" i="0">
                <a:latin typeface="Arial" panose="020B0604020202020204" pitchFamily="34" charset="0"/>
                <a:cs typeface="Arial" panose="020B0604020202020204" pitchFamily="34" charset="0"/>
              </a:defRPr>
            </a:lvl1pPr>
          </a:lstStyle>
          <a:p>
            <a:pPr lvl="0"/>
            <a:r>
              <a:rPr lang="fi-FI" noProof="0">
                <a:effectLst/>
              </a:rPr>
              <a:t>Otsikko 1</a:t>
            </a:r>
          </a:p>
        </p:txBody>
      </p:sp>
      <p:sp>
        <p:nvSpPr>
          <p:cNvPr id="12" name="Content Placeholder 2">
            <a:extLst>
              <a:ext uri="{FF2B5EF4-FFF2-40B4-BE49-F238E27FC236}">
                <a16:creationId xmlns:a16="http://schemas.microsoft.com/office/drawing/2014/main" id="{19A9B82E-BC28-6A87-926B-C187D5B692DE}"/>
              </a:ext>
            </a:extLst>
          </p:cNvPr>
          <p:cNvSpPr>
            <a:spLocks noGrp="1"/>
          </p:cNvSpPr>
          <p:nvPr>
            <p:ph idx="16" hasCustomPrompt="1"/>
          </p:nvPr>
        </p:nvSpPr>
        <p:spPr>
          <a:xfrm>
            <a:off x="8285356" y="2531887"/>
            <a:ext cx="3083312" cy="382124"/>
          </a:xfrm>
          <a:prstGeom prst="rect">
            <a:avLst/>
          </a:prstGeom>
        </p:spPr>
        <p:txBody>
          <a:bodyPr numCol="1" spcCol="468000">
            <a:normAutofit/>
          </a:bodyPr>
          <a:lstStyle>
            <a:lvl1pPr marL="0" indent="0">
              <a:buNone/>
              <a:defRPr sz="1400" b="1" i="0">
                <a:latin typeface="Arial" panose="020B0604020202020204" pitchFamily="34" charset="0"/>
                <a:cs typeface="Arial" panose="020B0604020202020204" pitchFamily="34" charset="0"/>
              </a:defRPr>
            </a:lvl1pPr>
          </a:lstStyle>
          <a:p>
            <a:pPr lvl="0"/>
            <a:r>
              <a:rPr lang="fi-FI" noProof="0">
                <a:effectLst/>
              </a:rPr>
              <a:t>Otsikko 2</a:t>
            </a:r>
          </a:p>
        </p:txBody>
      </p:sp>
      <p:sp>
        <p:nvSpPr>
          <p:cNvPr id="14" name="Date Placeholder 3">
            <a:extLst>
              <a:ext uri="{FF2B5EF4-FFF2-40B4-BE49-F238E27FC236}">
                <a16:creationId xmlns:a16="http://schemas.microsoft.com/office/drawing/2014/main" id="{11A6B64D-7078-5236-C700-14CB0265AB2D}"/>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en-FI" dirty="0"/>
          </a:p>
        </p:txBody>
      </p:sp>
      <p:sp>
        <p:nvSpPr>
          <p:cNvPr id="17" name="Slide Number Placeholder 5">
            <a:extLst>
              <a:ext uri="{FF2B5EF4-FFF2-40B4-BE49-F238E27FC236}">
                <a16:creationId xmlns:a16="http://schemas.microsoft.com/office/drawing/2014/main" id="{90C651D2-BAD0-932D-8E37-E81D64E9AF84}"/>
              </a:ext>
            </a:extLst>
          </p:cNvPr>
          <p:cNvSpPr>
            <a:spLocks noGrp="1"/>
          </p:cNvSpPr>
          <p:nvPr>
            <p:ph type="sldNum" sz="quarter" idx="12"/>
          </p:nvPr>
        </p:nvSpPr>
        <p:spPr>
          <a:xfrm>
            <a:off x="9090099" y="6356505"/>
            <a:ext cx="2743200" cy="365125"/>
          </a:xfrm>
          <a:prstGeom prst="rect">
            <a:avLst/>
          </a:prstGeom>
        </p:spPr>
        <p:txBody>
          <a:bodyPr/>
          <a:lstStyle>
            <a:lvl1pPr algn="r">
              <a:defRPr sz="1200">
                <a:solidFill>
                  <a:schemeClr val="tx1"/>
                </a:solidFill>
              </a:defRPr>
            </a:lvl1pPr>
          </a:lstStyle>
          <a:p>
            <a:fld id="{1776A241-452E-4243-A172-2B638A61EBFA}" type="slidenum">
              <a:rPr lang="en-FI" smtClean="0"/>
              <a:pPr/>
              <a:t>‹#›</a:t>
            </a:fld>
            <a:endParaRPr lang="en-FI"/>
          </a:p>
        </p:txBody>
      </p:sp>
      <p:sp>
        <p:nvSpPr>
          <p:cNvPr id="2" name="Title 1">
            <a:extLst>
              <a:ext uri="{FF2B5EF4-FFF2-40B4-BE49-F238E27FC236}">
                <a16:creationId xmlns:a16="http://schemas.microsoft.com/office/drawing/2014/main" id="{C6BE48A0-F602-3954-D6AC-E43C8D542905}"/>
              </a:ext>
            </a:extLst>
          </p:cNvPr>
          <p:cNvSpPr>
            <a:spLocks noGrp="1"/>
          </p:cNvSpPr>
          <p:nvPr>
            <p:ph type="title" hasCustomPrompt="1"/>
          </p:nvPr>
        </p:nvSpPr>
        <p:spPr>
          <a:xfrm>
            <a:off x="838199" y="365125"/>
            <a:ext cx="8719159" cy="1325563"/>
          </a:xfrm>
          <a:prstGeom prst="rect">
            <a:avLst/>
          </a:prstGeom>
        </p:spPr>
        <p:txBody>
          <a:bodyPr anchor="b" anchorCtr="0"/>
          <a:lstStyle>
            <a:lvl1pPr>
              <a:defRPr b="1" i="0">
                <a:latin typeface="Arial" panose="020B0604020202020204" pitchFamily="34" charset="0"/>
                <a:cs typeface="Arial" panose="020B0604020202020204" pitchFamily="34" charset="0"/>
              </a:defRPr>
            </a:lvl1pPr>
          </a:lstStyle>
          <a:p>
            <a:r>
              <a:rPr lang="en-GB" dirty="0" err="1"/>
              <a:t>Sivun</a:t>
            </a:r>
            <a:r>
              <a:rPr lang="en-GB" dirty="0"/>
              <a:t> </a:t>
            </a:r>
            <a:r>
              <a:rPr lang="en-GB" dirty="0" err="1"/>
              <a:t>otsikko</a:t>
            </a:r>
            <a:endParaRPr lang="en-FI" dirty="0"/>
          </a:p>
        </p:txBody>
      </p:sp>
    </p:spTree>
    <p:extLst>
      <p:ext uri="{BB962C8B-B14F-4D97-AF65-F5344CB8AC3E}">
        <p14:creationId xmlns:p14="http://schemas.microsoft.com/office/powerpoint/2010/main" val="2680700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kakansi">
    <p:bg>
      <p:bgPr>
        <a:solidFill>
          <a:schemeClr val="accent1"/>
        </a:solid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9FF669E6-A620-5D84-B3D6-CB6BEC0753A3}"/>
              </a:ext>
            </a:extLst>
          </p:cNvPr>
          <p:cNvPicPr>
            <a:picLocks noChangeAspect="1"/>
          </p:cNvPicPr>
          <p:nvPr userDrawn="1"/>
        </p:nvPicPr>
        <p:blipFill>
          <a:blip r:embed="rId2">
            <a:alphaModFix amt="50000"/>
          </a:blip>
          <a:stretch>
            <a:fillRect/>
          </a:stretch>
        </p:blipFill>
        <p:spPr>
          <a:xfrm>
            <a:off x="0" y="-7434"/>
            <a:ext cx="12192000" cy="6858000"/>
          </a:xfrm>
          <a:prstGeom prst="rect">
            <a:avLst/>
          </a:prstGeom>
        </p:spPr>
      </p:pic>
      <p:sp>
        <p:nvSpPr>
          <p:cNvPr id="2" name="Title 1">
            <a:extLst>
              <a:ext uri="{FF2B5EF4-FFF2-40B4-BE49-F238E27FC236}">
                <a16:creationId xmlns:a16="http://schemas.microsoft.com/office/drawing/2014/main" id="{788001AB-1565-9922-3CAE-BBFA6DC10933}"/>
              </a:ext>
            </a:extLst>
          </p:cNvPr>
          <p:cNvSpPr>
            <a:spLocks noGrp="1"/>
          </p:cNvSpPr>
          <p:nvPr>
            <p:ph type="title" hasCustomPrompt="1"/>
          </p:nvPr>
        </p:nvSpPr>
        <p:spPr>
          <a:xfrm>
            <a:off x="1866899" y="2514873"/>
            <a:ext cx="8458201" cy="2308767"/>
          </a:xfrm>
          <a:prstGeom prst="rect">
            <a:avLst/>
          </a:prstGeom>
        </p:spPr>
        <p:txBody>
          <a:bodyPr anchor="t"/>
          <a:lstStyle>
            <a:lvl1pPr algn="ctr">
              <a:defRPr sz="6000">
                <a:solidFill>
                  <a:schemeClr val="bg1"/>
                </a:solidFill>
              </a:defRPr>
            </a:lvl1pPr>
          </a:lstStyle>
          <a:p>
            <a:r>
              <a:rPr lang="fi-FI" noProof="0"/>
              <a:t>Kiitos!</a:t>
            </a:r>
          </a:p>
        </p:txBody>
      </p:sp>
      <p:sp>
        <p:nvSpPr>
          <p:cNvPr id="6" name="Text Placeholder 5">
            <a:extLst>
              <a:ext uri="{FF2B5EF4-FFF2-40B4-BE49-F238E27FC236}">
                <a16:creationId xmlns:a16="http://schemas.microsoft.com/office/drawing/2014/main" id="{854BB84D-2F97-BB41-56DA-3B662B785DBB}"/>
              </a:ext>
            </a:extLst>
          </p:cNvPr>
          <p:cNvSpPr>
            <a:spLocks noGrp="1"/>
          </p:cNvSpPr>
          <p:nvPr>
            <p:ph type="body" sz="quarter" idx="11"/>
          </p:nvPr>
        </p:nvSpPr>
        <p:spPr>
          <a:xfrm>
            <a:off x="901699" y="5509171"/>
            <a:ext cx="4919237" cy="908050"/>
          </a:xfrm>
          <a:prstGeom prst="rect">
            <a:avLst/>
          </a:prstGeom>
        </p:spPr>
        <p:txBody>
          <a:bodyPr anchor="b">
            <a:noAutofit/>
          </a:bodyPr>
          <a:lstStyle>
            <a:lvl1pPr marL="0" indent="0">
              <a:lnSpc>
                <a:spcPts val="1680"/>
              </a:lnSpc>
              <a:spcBef>
                <a:spcPts val="0"/>
              </a:spcBef>
              <a:buNone/>
              <a:defRPr sz="1400">
                <a:solidFill>
                  <a:schemeClr val="bg1"/>
                </a:solidFill>
              </a:defRPr>
            </a:lvl1pPr>
          </a:lstStyle>
          <a:p>
            <a:pPr lvl="0"/>
            <a:r>
              <a:rPr lang="en-GB" noProof="0"/>
              <a:t>Click to edit Master text styles</a:t>
            </a:r>
          </a:p>
        </p:txBody>
      </p:sp>
      <p:sp>
        <p:nvSpPr>
          <p:cNvPr id="11" name="Text Placeholder 5">
            <a:extLst>
              <a:ext uri="{FF2B5EF4-FFF2-40B4-BE49-F238E27FC236}">
                <a16:creationId xmlns:a16="http://schemas.microsoft.com/office/drawing/2014/main" id="{A39250CE-FB54-6D0B-3F64-BF260568F569}"/>
              </a:ext>
            </a:extLst>
          </p:cNvPr>
          <p:cNvSpPr>
            <a:spLocks noGrp="1"/>
          </p:cNvSpPr>
          <p:nvPr>
            <p:ph type="body" sz="quarter" idx="12" hasCustomPrompt="1"/>
          </p:nvPr>
        </p:nvSpPr>
        <p:spPr>
          <a:xfrm>
            <a:off x="8943975" y="5509171"/>
            <a:ext cx="2762250" cy="908050"/>
          </a:xfrm>
          <a:prstGeom prst="rect">
            <a:avLst/>
          </a:prstGeom>
        </p:spPr>
        <p:txBody>
          <a:bodyPr anchor="b">
            <a:noAutofit/>
          </a:bodyPr>
          <a:lstStyle>
            <a:lvl1pPr marL="0" indent="0" algn="r">
              <a:lnSpc>
                <a:spcPts val="1280"/>
              </a:lnSpc>
              <a:buNone/>
              <a:defRPr sz="1400">
                <a:solidFill>
                  <a:schemeClr val="bg1"/>
                </a:solidFill>
              </a:defRPr>
            </a:lvl1pPr>
          </a:lstStyle>
          <a:p>
            <a:pPr lvl="0"/>
            <a:r>
              <a:rPr lang="fi-FI" noProof="0"/>
              <a:t>odl.fi</a:t>
            </a:r>
          </a:p>
        </p:txBody>
      </p:sp>
      <p:pic>
        <p:nvPicPr>
          <p:cNvPr id="4" name="Graphic 11">
            <a:extLst>
              <a:ext uri="{FF2B5EF4-FFF2-40B4-BE49-F238E27FC236}">
                <a16:creationId xmlns:a16="http://schemas.microsoft.com/office/drawing/2014/main" id="{F6B50AE2-FE37-0B6E-4D13-65372308F2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94474" y="220160"/>
            <a:ext cx="1302087" cy="636577"/>
          </a:xfrm>
          <a:prstGeom prst="rect">
            <a:avLst/>
          </a:prstGeom>
        </p:spPr>
      </p:pic>
    </p:spTree>
    <p:extLst>
      <p:ext uri="{BB962C8B-B14F-4D97-AF65-F5344CB8AC3E}">
        <p14:creationId xmlns:p14="http://schemas.microsoft.com/office/powerpoint/2010/main" val="1079179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DC2A-F9A8-217F-13B9-B19D1343A995}"/>
              </a:ext>
            </a:extLst>
          </p:cNvPr>
          <p:cNvSpPr>
            <a:spLocks noGrp="1"/>
          </p:cNvSpPr>
          <p:nvPr>
            <p:ph type="ctrTitle"/>
          </p:nvPr>
        </p:nvSpPr>
        <p:spPr>
          <a:xfrm>
            <a:off x="838200" y="2005707"/>
            <a:ext cx="5892053" cy="1357322"/>
          </a:xfrm>
          <a:prstGeom prst="rect">
            <a:avLst/>
          </a:prstGeom>
        </p:spPr>
        <p:txBody>
          <a:bodyPr anchor="t">
            <a:normAutofit/>
          </a:bodyPr>
          <a:lstStyle>
            <a:lvl1pPr algn="l">
              <a:defRPr sz="4400" b="1" i="0">
                <a:solidFill>
                  <a:schemeClr val="accent1"/>
                </a:solidFill>
                <a:latin typeface="Arial" panose="020B0604020202020204" pitchFamily="34" charset="0"/>
                <a:cs typeface="Arial" panose="020B0604020202020204" pitchFamily="34" charset="0"/>
              </a:defRPr>
            </a:lvl1pPr>
          </a:lstStyle>
          <a:p>
            <a:r>
              <a:rPr lang="en-GB"/>
              <a:t>Click to edit Master title style</a:t>
            </a:r>
            <a:endParaRPr lang="en-FI" dirty="0"/>
          </a:p>
        </p:txBody>
      </p:sp>
      <p:sp>
        <p:nvSpPr>
          <p:cNvPr id="3" name="Subtitle 2">
            <a:extLst>
              <a:ext uri="{FF2B5EF4-FFF2-40B4-BE49-F238E27FC236}">
                <a16:creationId xmlns:a16="http://schemas.microsoft.com/office/drawing/2014/main" id="{0453A751-2110-3DCB-4D9B-5E25C68071B5}"/>
              </a:ext>
            </a:extLst>
          </p:cNvPr>
          <p:cNvSpPr>
            <a:spLocks noGrp="1"/>
          </p:cNvSpPr>
          <p:nvPr>
            <p:ph type="subTitle" idx="1"/>
          </p:nvPr>
        </p:nvSpPr>
        <p:spPr>
          <a:xfrm>
            <a:off x="838201" y="3529091"/>
            <a:ext cx="4093028" cy="394916"/>
          </a:xfrm>
          <a:prstGeom prst="rect">
            <a:avLst/>
          </a:prstGeom>
        </p:spPr>
        <p:txBody>
          <a:bodyPr wrap="square">
            <a:spAutoFit/>
          </a:bodyPr>
          <a:lstStyle>
            <a:lvl1pPr marL="0" indent="0" algn="l">
              <a:lnSpc>
                <a:spcPts val="2600"/>
              </a:lnSpc>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dirty="0"/>
          </a:p>
        </p:txBody>
      </p:sp>
      <p:pic>
        <p:nvPicPr>
          <p:cNvPr id="19" name="Graphic 18">
            <a:extLst>
              <a:ext uri="{FF2B5EF4-FFF2-40B4-BE49-F238E27FC236}">
                <a16:creationId xmlns:a16="http://schemas.microsoft.com/office/drawing/2014/main" id="{9C6B12EA-51C4-C706-E8F1-7ABC7E82AC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22358" y="5869196"/>
            <a:ext cx="1607646" cy="785960"/>
          </a:xfrm>
          <a:prstGeom prst="rect">
            <a:avLst/>
          </a:prstGeom>
        </p:spPr>
      </p:pic>
      <p:sp>
        <p:nvSpPr>
          <p:cNvPr id="14" name="Text Placeholder 13">
            <a:extLst>
              <a:ext uri="{FF2B5EF4-FFF2-40B4-BE49-F238E27FC236}">
                <a16:creationId xmlns:a16="http://schemas.microsoft.com/office/drawing/2014/main" id="{DBD83571-D2F1-A234-5502-676453F04E17}"/>
              </a:ext>
            </a:extLst>
          </p:cNvPr>
          <p:cNvSpPr>
            <a:spLocks noGrp="1"/>
          </p:cNvSpPr>
          <p:nvPr>
            <p:ph type="body" sz="quarter" idx="13" hasCustomPrompt="1"/>
          </p:nvPr>
        </p:nvSpPr>
        <p:spPr>
          <a:xfrm>
            <a:off x="838200" y="6219420"/>
            <a:ext cx="5695950" cy="293315"/>
          </a:xfrm>
          <a:prstGeom prst="rect">
            <a:avLst/>
          </a:prstGeom>
        </p:spPr>
        <p:txBody>
          <a:bodyPr>
            <a:normAutofit/>
          </a:bodyPr>
          <a:lstStyle>
            <a:lvl1pPr marL="0" indent="0" algn="l">
              <a:buNone/>
              <a:defRPr sz="1400">
                <a:latin typeface="+mj-lt"/>
              </a:defRPr>
            </a:lvl1pPr>
          </a:lstStyle>
          <a:p>
            <a:pPr lvl="0"/>
            <a:r>
              <a:rPr lang="en-FI" dirty="0"/>
              <a:t>Etunimi Sukunimi</a:t>
            </a:r>
          </a:p>
        </p:txBody>
      </p:sp>
      <p:sp>
        <p:nvSpPr>
          <p:cNvPr id="5" name="Text Placeholder 4">
            <a:extLst>
              <a:ext uri="{FF2B5EF4-FFF2-40B4-BE49-F238E27FC236}">
                <a16:creationId xmlns:a16="http://schemas.microsoft.com/office/drawing/2014/main" id="{D92408A7-571B-A14F-17CD-4AA5528A59C3}"/>
              </a:ext>
            </a:extLst>
          </p:cNvPr>
          <p:cNvSpPr>
            <a:spLocks noGrp="1"/>
          </p:cNvSpPr>
          <p:nvPr>
            <p:ph type="body" sz="quarter" idx="15" hasCustomPrompt="1"/>
          </p:nvPr>
        </p:nvSpPr>
        <p:spPr>
          <a:xfrm>
            <a:off x="832063" y="5895046"/>
            <a:ext cx="3208337" cy="261938"/>
          </a:xfrm>
          <a:prstGeom prst="rect">
            <a:avLst/>
          </a:prstGeom>
          <a:noFill/>
        </p:spPr>
        <p:txBody>
          <a:bodyPr>
            <a:normAutofit/>
          </a:bodyPr>
          <a:lstStyle>
            <a:lvl1pPr marL="0" indent="0">
              <a:buNone/>
              <a:defRPr sz="1100">
                <a:latin typeface="+mj-lt"/>
              </a:defRPr>
            </a:lvl1pPr>
          </a:lstStyle>
          <a:p>
            <a:pPr lvl="0"/>
            <a:r>
              <a:rPr lang="en-FI" sz="1100" dirty="0"/>
              <a:t>Titteli</a:t>
            </a:r>
            <a:endParaRPr lang="en-FI" dirty="0"/>
          </a:p>
        </p:txBody>
      </p:sp>
    </p:spTree>
    <p:extLst>
      <p:ext uri="{BB962C8B-B14F-4D97-AF65-F5344CB8AC3E}">
        <p14:creationId xmlns:p14="http://schemas.microsoft.com/office/powerpoint/2010/main" val="3840733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isällysluettelo - ODL Yhdessä">
    <p:bg>
      <p:bgPr>
        <a:solidFill>
          <a:schemeClr val="bg1"/>
        </a:solidFill>
        <a:effectLst/>
      </p:bgPr>
    </p:bg>
    <p:spTree>
      <p:nvGrpSpPr>
        <p:cNvPr id="1" name=""/>
        <p:cNvGrpSpPr/>
        <p:nvPr/>
      </p:nvGrpSpPr>
      <p:grpSpPr>
        <a:xfrm>
          <a:off x="0" y="0"/>
          <a:ext cx="0" cy="0"/>
          <a:chOff x="0" y="0"/>
          <a:chExt cx="0" cy="0"/>
        </a:xfrm>
      </p:grpSpPr>
      <p:pic>
        <p:nvPicPr>
          <p:cNvPr id="7" name="Picture 6" descr="A person and person posing for a picture&#10;&#10;Description automatically generated with medium confidence">
            <a:extLst>
              <a:ext uri="{FF2B5EF4-FFF2-40B4-BE49-F238E27FC236}">
                <a16:creationId xmlns:a16="http://schemas.microsoft.com/office/drawing/2014/main" id="{8BAD3D7F-B637-6B14-EDA6-C05727242BC2}"/>
              </a:ext>
            </a:extLst>
          </p:cNvPr>
          <p:cNvPicPr>
            <a:picLocks noChangeAspect="1"/>
          </p:cNvPicPr>
          <p:nvPr userDrawn="1"/>
        </p:nvPicPr>
        <p:blipFill>
          <a:blip r:embed="rId2"/>
          <a:stretch>
            <a:fillRect/>
          </a:stretch>
        </p:blipFill>
        <p:spPr>
          <a:xfrm>
            <a:off x="5882523" y="1690688"/>
            <a:ext cx="6309477" cy="5167312"/>
          </a:xfrm>
          <a:prstGeom prst="rect">
            <a:avLst/>
          </a:prstGeom>
        </p:spPr>
      </p:pic>
      <p:sp>
        <p:nvSpPr>
          <p:cNvPr id="4" name="Date Placeholder 3">
            <a:extLst>
              <a:ext uri="{FF2B5EF4-FFF2-40B4-BE49-F238E27FC236}">
                <a16:creationId xmlns:a16="http://schemas.microsoft.com/office/drawing/2014/main" id="{0AB50F75-D47B-7EED-E7F3-532F284C9368}"/>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en-FI"/>
          </a:p>
        </p:txBody>
      </p:sp>
      <p:pic>
        <p:nvPicPr>
          <p:cNvPr id="9" name="Graphic 6">
            <a:extLst>
              <a:ext uri="{FF2B5EF4-FFF2-40B4-BE49-F238E27FC236}">
                <a16:creationId xmlns:a16="http://schemas.microsoft.com/office/drawing/2014/main" id="{1C9932AD-7510-1C9B-4086-59D69E5A80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94474" y="220160"/>
            <a:ext cx="1294585" cy="632909"/>
          </a:xfrm>
          <a:prstGeom prst="rect">
            <a:avLst/>
          </a:prstGeom>
        </p:spPr>
      </p:pic>
      <p:sp>
        <p:nvSpPr>
          <p:cNvPr id="10" name="Slide Number Placeholder 5">
            <a:extLst>
              <a:ext uri="{FF2B5EF4-FFF2-40B4-BE49-F238E27FC236}">
                <a16:creationId xmlns:a16="http://schemas.microsoft.com/office/drawing/2014/main" id="{1F412BE6-D49D-484D-D53C-8D9E2BABEDDC}"/>
              </a:ext>
            </a:extLst>
          </p:cNvPr>
          <p:cNvSpPr>
            <a:spLocks noGrp="1"/>
          </p:cNvSpPr>
          <p:nvPr>
            <p:ph type="sldNum" sz="quarter" idx="12"/>
          </p:nvPr>
        </p:nvSpPr>
        <p:spPr>
          <a:xfrm>
            <a:off x="9090099" y="6356505"/>
            <a:ext cx="2743200" cy="365125"/>
          </a:xfrm>
          <a:prstGeom prst="rect">
            <a:avLst/>
          </a:prstGeom>
        </p:spPr>
        <p:txBody>
          <a:bodyPr/>
          <a:lstStyle>
            <a:lvl1pPr algn="r">
              <a:defRPr sz="1200">
                <a:solidFill>
                  <a:schemeClr val="tx1"/>
                </a:solidFill>
              </a:defRPr>
            </a:lvl1pPr>
          </a:lstStyle>
          <a:p>
            <a:fld id="{1776A241-452E-4243-A172-2B638A61EBFA}" type="slidenum">
              <a:rPr lang="en-FI" smtClean="0"/>
              <a:pPr/>
              <a:t>‹#›</a:t>
            </a:fld>
            <a:endParaRPr lang="en-FI"/>
          </a:p>
        </p:txBody>
      </p:sp>
      <p:sp>
        <p:nvSpPr>
          <p:cNvPr id="2" name="Title 12">
            <a:extLst>
              <a:ext uri="{FF2B5EF4-FFF2-40B4-BE49-F238E27FC236}">
                <a16:creationId xmlns:a16="http://schemas.microsoft.com/office/drawing/2014/main" id="{2DB0EA28-779F-2D53-CCD5-12F94C49348C}"/>
              </a:ext>
            </a:extLst>
          </p:cNvPr>
          <p:cNvSpPr>
            <a:spLocks noGrp="1"/>
          </p:cNvSpPr>
          <p:nvPr>
            <p:ph type="title" hasCustomPrompt="1"/>
          </p:nvPr>
        </p:nvSpPr>
        <p:spPr>
          <a:xfrm>
            <a:off x="838200" y="365125"/>
            <a:ext cx="9075234" cy="1325563"/>
          </a:xfrm>
          <a:prstGeom prst="rect">
            <a:avLst/>
          </a:prstGeom>
        </p:spPr>
        <p:txBody>
          <a:bodyPr anchor="b" anchorCtr="0"/>
          <a:lstStyle/>
          <a:p>
            <a:r>
              <a:rPr lang="en-GB" dirty="0"/>
              <a:t>Agenda – </a:t>
            </a:r>
            <a:r>
              <a:rPr lang="en-GB" dirty="0" err="1"/>
              <a:t>Yhdessä</a:t>
            </a:r>
            <a:endParaRPr lang="en-FI" dirty="0"/>
          </a:p>
        </p:txBody>
      </p:sp>
      <p:sp>
        <p:nvSpPr>
          <p:cNvPr id="6" name="Content Placeholder 2">
            <a:extLst>
              <a:ext uri="{FF2B5EF4-FFF2-40B4-BE49-F238E27FC236}">
                <a16:creationId xmlns:a16="http://schemas.microsoft.com/office/drawing/2014/main" id="{B326EA65-9829-FA1D-6939-3EB2B5CFDC03}"/>
              </a:ext>
            </a:extLst>
          </p:cNvPr>
          <p:cNvSpPr>
            <a:spLocks noGrp="1"/>
          </p:cNvSpPr>
          <p:nvPr>
            <p:ph sz="half" idx="1" hasCustomPrompt="1"/>
          </p:nvPr>
        </p:nvSpPr>
        <p:spPr>
          <a:xfrm>
            <a:off x="838200" y="1825625"/>
            <a:ext cx="6309476" cy="4197804"/>
          </a:xfrm>
          <a:prstGeom prst="rect">
            <a:avLst/>
          </a:prstGeom>
        </p:spPr>
        <p:txBody>
          <a:bodyPr/>
          <a:lstStyle>
            <a:lvl1pPr marL="0" indent="0">
              <a:lnSpc>
                <a:spcPts val="2060"/>
              </a:lnSpc>
              <a:buNone/>
              <a:defRPr sz="1800"/>
            </a:lvl1pPr>
            <a:lvl2pPr marL="800100" indent="-342900">
              <a:buFont typeface="+mj-lt"/>
              <a:buAutoNum type="arabicPeriod"/>
              <a:defRPr sz="1600"/>
            </a:lvl2pPr>
            <a:lvl3pPr marL="1257300" indent="-342900">
              <a:buFont typeface="+mj-lt"/>
              <a:buAutoNum type="arabicPeriod"/>
              <a:defRPr sz="1600"/>
            </a:lvl3pPr>
            <a:lvl4pPr marL="1714500" indent="-342900">
              <a:buFont typeface="+mj-lt"/>
              <a:buAutoNum type="arabicPeriod"/>
              <a:defRPr sz="1600"/>
            </a:lvl4pPr>
            <a:lvl5pPr marL="2171700" indent="-342900">
              <a:buFont typeface="+mj-lt"/>
              <a:buAutoNum type="arabicPeriod"/>
              <a:defRPr sz="1600"/>
            </a:lvl5pPr>
          </a:lstStyle>
          <a:p>
            <a:pPr lvl="0"/>
            <a:r>
              <a:rPr lang="fi-FI" noProof="0" dirty="0"/>
              <a:t>Lisää teksti</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0"/>
            <a:endParaRPr lang="fi-FI" noProof="0" dirty="0"/>
          </a:p>
        </p:txBody>
      </p:sp>
    </p:spTree>
    <p:extLst>
      <p:ext uri="{BB962C8B-B14F-4D97-AF65-F5344CB8AC3E}">
        <p14:creationId xmlns:p14="http://schemas.microsoft.com/office/powerpoint/2010/main" val="41641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afinen sisältösivu">
    <p:bg>
      <p:bgPr>
        <a:solidFill>
          <a:schemeClr val="accent1"/>
        </a:solidFill>
        <a:effectLst/>
      </p:bgPr>
    </p:bg>
    <p:spTree>
      <p:nvGrpSpPr>
        <p:cNvPr id="1" name=""/>
        <p:cNvGrpSpPr/>
        <p:nvPr/>
      </p:nvGrpSpPr>
      <p:grpSpPr>
        <a:xfrm>
          <a:off x="0" y="0"/>
          <a:ext cx="0" cy="0"/>
          <a:chOff x="0" y="0"/>
          <a:chExt cx="0" cy="0"/>
        </a:xfrm>
      </p:grpSpPr>
      <p:sp>
        <p:nvSpPr>
          <p:cNvPr id="14" name="Round Same-side Corner of Rectangle 13">
            <a:extLst>
              <a:ext uri="{FF2B5EF4-FFF2-40B4-BE49-F238E27FC236}">
                <a16:creationId xmlns:a16="http://schemas.microsoft.com/office/drawing/2014/main" id="{D2067E4E-CCF7-38A2-DB13-AA4EBC1F7447}"/>
              </a:ext>
            </a:extLst>
          </p:cNvPr>
          <p:cNvSpPr/>
          <p:nvPr userDrawn="1"/>
        </p:nvSpPr>
        <p:spPr>
          <a:xfrm rot="5400000">
            <a:off x="-1105742" y="1098484"/>
            <a:ext cx="6865258" cy="4653774"/>
          </a:xfrm>
          <a:prstGeom prst="round2SameRect">
            <a:avLst>
              <a:gd name="adj1" fmla="val 29401"/>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Round Same-side Corner of Rectangle 12">
            <a:extLst>
              <a:ext uri="{FF2B5EF4-FFF2-40B4-BE49-F238E27FC236}">
                <a16:creationId xmlns:a16="http://schemas.microsoft.com/office/drawing/2014/main" id="{89B94947-6AD3-C7F4-BED1-96227EB40F01}"/>
              </a:ext>
            </a:extLst>
          </p:cNvPr>
          <p:cNvSpPr/>
          <p:nvPr userDrawn="1"/>
        </p:nvSpPr>
        <p:spPr>
          <a:xfrm rot="16200000">
            <a:off x="4990258" y="-343742"/>
            <a:ext cx="6865258" cy="7538225"/>
          </a:xfrm>
          <a:prstGeom prst="round2SameRect">
            <a:avLst>
              <a:gd name="adj1" fmla="val 20278"/>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Content Placeholder 15">
            <a:extLst>
              <a:ext uri="{FF2B5EF4-FFF2-40B4-BE49-F238E27FC236}">
                <a16:creationId xmlns:a16="http://schemas.microsoft.com/office/drawing/2014/main" id="{BF8061CF-ED02-A870-1734-052654B826EF}"/>
              </a:ext>
            </a:extLst>
          </p:cNvPr>
          <p:cNvSpPr>
            <a:spLocks noGrp="1"/>
          </p:cNvSpPr>
          <p:nvPr>
            <p:ph sz="quarter" idx="13" hasCustomPrompt="1"/>
          </p:nvPr>
        </p:nvSpPr>
        <p:spPr>
          <a:xfrm>
            <a:off x="5478463" y="2243844"/>
            <a:ext cx="5875337" cy="3730034"/>
          </a:xfrm>
          <a:prstGeom prst="rect">
            <a:avLst/>
          </a:prstGeom>
        </p:spPr>
        <p:txBody>
          <a:bodyPr/>
          <a:lstStyle>
            <a:lvl1pPr marL="0" indent="0">
              <a:lnSpc>
                <a:spcPts val="2020"/>
              </a:lnSpc>
              <a:buNone/>
              <a:defRPr sz="1800"/>
            </a:lvl1pPr>
            <a:lvl2pPr>
              <a:defRPr sz="1600"/>
            </a:lvl2pPr>
            <a:lvl3pPr>
              <a:defRPr sz="1600"/>
            </a:lvl3pPr>
            <a:lvl4pPr>
              <a:defRPr sz="1600"/>
            </a:lvl4pPr>
            <a:lvl5pPr>
              <a:defRPr sz="1600"/>
            </a:lvl5pPr>
          </a:lstStyle>
          <a:p>
            <a:pPr lvl="0"/>
            <a:r>
              <a:rPr lang="fi-FI" noProof="0" dirty="0"/>
              <a:t>Lisää teksti</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p:txBody>
      </p:sp>
      <p:sp>
        <p:nvSpPr>
          <p:cNvPr id="18" name="Text Placeholder 17">
            <a:extLst>
              <a:ext uri="{FF2B5EF4-FFF2-40B4-BE49-F238E27FC236}">
                <a16:creationId xmlns:a16="http://schemas.microsoft.com/office/drawing/2014/main" id="{84EA5A92-5F4C-966B-2350-738C8DF455F8}"/>
              </a:ext>
            </a:extLst>
          </p:cNvPr>
          <p:cNvSpPr>
            <a:spLocks noGrp="1"/>
          </p:cNvSpPr>
          <p:nvPr>
            <p:ph type="body" sz="quarter" idx="14"/>
          </p:nvPr>
        </p:nvSpPr>
        <p:spPr>
          <a:xfrm>
            <a:off x="5484813" y="1601788"/>
            <a:ext cx="5926137" cy="479773"/>
          </a:xfrm>
          <a:prstGeom prst="rect">
            <a:avLst/>
          </a:prstGeom>
        </p:spPr>
        <p:txBody>
          <a:bodyPr anchor="b" anchorCtr="0">
            <a:normAutofit/>
          </a:bodyPr>
          <a:lstStyle>
            <a:lvl1pPr marL="0" indent="0">
              <a:buNone/>
              <a:defRPr sz="2000" b="1" i="0">
                <a:latin typeface="Arial" panose="020B0604020202020204" pitchFamily="34" charset="0"/>
                <a:cs typeface="Arial" panose="020B0604020202020204" pitchFamily="34" charset="0"/>
              </a:defRPr>
            </a:lvl1pPr>
          </a:lstStyle>
          <a:p>
            <a:pPr lvl="0"/>
            <a:r>
              <a:rPr lang="en-GB" noProof="0"/>
              <a:t>Click to edit Master text styles</a:t>
            </a:r>
          </a:p>
        </p:txBody>
      </p:sp>
      <p:sp>
        <p:nvSpPr>
          <p:cNvPr id="9" name="Date Placeholder 3">
            <a:extLst>
              <a:ext uri="{FF2B5EF4-FFF2-40B4-BE49-F238E27FC236}">
                <a16:creationId xmlns:a16="http://schemas.microsoft.com/office/drawing/2014/main" id="{1CE0398C-23C5-F757-34A9-7E8567A1E62C}"/>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en-FI"/>
          </a:p>
        </p:txBody>
      </p:sp>
      <p:sp>
        <p:nvSpPr>
          <p:cNvPr id="15" name="Slide Number Placeholder 5">
            <a:extLst>
              <a:ext uri="{FF2B5EF4-FFF2-40B4-BE49-F238E27FC236}">
                <a16:creationId xmlns:a16="http://schemas.microsoft.com/office/drawing/2014/main" id="{C13D629F-FA70-C4E5-484E-D8D33B4A3E33}"/>
              </a:ext>
            </a:extLst>
          </p:cNvPr>
          <p:cNvSpPr>
            <a:spLocks noGrp="1"/>
          </p:cNvSpPr>
          <p:nvPr>
            <p:ph type="sldNum" sz="quarter" idx="12"/>
          </p:nvPr>
        </p:nvSpPr>
        <p:spPr>
          <a:xfrm>
            <a:off x="9090099" y="6356505"/>
            <a:ext cx="2743200" cy="365125"/>
          </a:xfrm>
          <a:prstGeom prst="rect">
            <a:avLst/>
          </a:prstGeom>
        </p:spPr>
        <p:txBody>
          <a:bodyPr/>
          <a:lstStyle>
            <a:lvl1pPr algn="r">
              <a:defRPr sz="1200">
                <a:solidFill>
                  <a:schemeClr val="tx1"/>
                </a:solidFill>
              </a:defRPr>
            </a:lvl1pPr>
          </a:lstStyle>
          <a:p>
            <a:fld id="{1776A241-452E-4243-A172-2B638A61EBFA}" type="slidenum">
              <a:rPr lang="en-FI" smtClean="0"/>
              <a:pPr/>
              <a:t>‹#›</a:t>
            </a:fld>
            <a:endParaRPr lang="en-FI"/>
          </a:p>
        </p:txBody>
      </p:sp>
      <p:sp>
        <p:nvSpPr>
          <p:cNvPr id="5" name="Title 1">
            <a:extLst>
              <a:ext uri="{FF2B5EF4-FFF2-40B4-BE49-F238E27FC236}">
                <a16:creationId xmlns:a16="http://schemas.microsoft.com/office/drawing/2014/main" id="{918A27CA-D64B-35DC-D5AF-967556E80280}"/>
              </a:ext>
            </a:extLst>
          </p:cNvPr>
          <p:cNvSpPr>
            <a:spLocks noGrp="1"/>
          </p:cNvSpPr>
          <p:nvPr>
            <p:ph type="title"/>
          </p:nvPr>
        </p:nvSpPr>
        <p:spPr>
          <a:xfrm>
            <a:off x="838200" y="1601789"/>
            <a:ext cx="3195181" cy="938212"/>
          </a:xfrm>
          <a:prstGeom prst="rect">
            <a:avLst/>
          </a:prstGeom>
        </p:spPr>
        <p:txBody>
          <a:bodyPr anchor="t" anchorCtr="0">
            <a:normAutofit/>
          </a:bodyPr>
          <a:lstStyle>
            <a:lvl1pPr>
              <a:defRPr sz="3200" b="1" i="0">
                <a:latin typeface="Arial" panose="020B0604020202020204" pitchFamily="34" charset="0"/>
                <a:cs typeface="Arial" panose="020B0604020202020204" pitchFamily="34" charset="0"/>
              </a:defRPr>
            </a:lvl1pPr>
          </a:lstStyle>
          <a:p>
            <a:r>
              <a:rPr lang="en-GB" noProof="0"/>
              <a:t>Click to edit Master title style</a:t>
            </a:r>
            <a:endParaRPr lang="fi-FI" noProof="0" dirty="0"/>
          </a:p>
        </p:txBody>
      </p:sp>
      <p:sp>
        <p:nvSpPr>
          <p:cNvPr id="6" name="Content Placeholder 2">
            <a:extLst>
              <a:ext uri="{FF2B5EF4-FFF2-40B4-BE49-F238E27FC236}">
                <a16:creationId xmlns:a16="http://schemas.microsoft.com/office/drawing/2014/main" id="{41CD7E0F-D228-707A-2023-D29FFA494829}"/>
              </a:ext>
            </a:extLst>
          </p:cNvPr>
          <p:cNvSpPr>
            <a:spLocks noGrp="1"/>
          </p:cNvSpPr>
          <p:nvPr>
            <p:ph idx="1"/>
          </p:nvPr>
        </p:nvSpPr>
        <p:spPr>
          <a:xfrm>
            <a:off x="838200" y="2692517"/>
            <a:ext cx="3344333" cy="3527308"/>
          </a:xfrm>
          <a:prstGeom prst="rect">
            <a:avLst/>
          </a:prstGeom>
        </p:spPr>
        <p:txBody>
          <a:bodyPr>
            <a:normAutofit/>
          </a:bodyPr>
          <a:lstStyle>
            <a:lvl1pPr marL="0" indent="0">
              <a:lnSpc>
                <a:spcPts val="2260"/>
              </a:lnSpc>
              <a:buNone/>
              <a:defRPr sz="1800"/>
            </a:lvl1pPr>
          </a:lstStyle>
          <a:p>
            <a:pPr lvl="0"/>
            <a:r>
              <a:rPr lang="en-GB" noProof="0"/>
              <a:t>Click to edit Master text styles</a:t>
            </a:r>
          </a:p>
        </p:txBody>
      </p:sp>
    </p:spTree>
    <p:extLst>
      <p:ext uri="{BB962C8B-B14F-4D97-AF65-F5344CB8AC3E}">
        <p14:creationId xmlns:p14="http://schemas.microsoft.com/office/powerpoint/2010/main" val="231392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afinen sisältösivu - Lista">
    <p:bg>
      <p:bgPr>
        <a:solidFill>
          <a:schemeClr val="accent1"/>
        </a:solidFill>
        <a:effectLst/>
      </p:bgPr>
    </p:bg>
    <p:spTree>
      <p:nvGrpSpPr>
        <p:cNvPr id="1" name=""/>
        <p:cNvGrpSpPr/>
        <p:nvPr/>
      </p:nvGrpSpPr>
      <p:grpSpPr>
        <a:xfrm>
          <a:off x="0" y="0"/>
          <a:ext cx="0" cy="0"/>
          <a:chOff x="0" y="0"/>
          <a:chExt cx="0" cy="0"/>
        </a:xfrm>
      </p:grpSpPr>
      <p:sp>
        <p:nvSpPr>
          <p:cNvPr id="14" name="Round Same-side Corner of Rectangle 13">
            <a:extLst>
              <a:ext uri="{FF2B5EF4-FFF2-40B4-BE49-F238E27FC236}">
                <a16:creationId xmlns:a16="http://schemas.microsoft.com/office/drawing/2014/main" id="{D2067E4E-CCF7-38A2-DB13-AA4EBC1F7447}"/>
              </a:ext>
            </a:extLst>
          </p:cNvPr>
          <p:cNvSpPr/>
          <p:nvPr userDrawn="1"/>
        </p:nvSpPr>
        <p:spPr>
          <a:xfrm rot="5400000">
            <a:off x="-1105742" y="1098484"/>
            <a:ext cx="6865258" cy="4653774"/>
          </a:xfrm>
          <a:prstGeom prst="round2SameRect">
            <a:avLst>
              <a:gd name="adj1" fmla="val 29401"/>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Round Same-side Corner of Rectangle 12">
            <a:extLst>
              <a:ext uri="{FF2B5EF4-FFF2-40B4-BE49-F238E27FC236}">
                <a16:creationId xmlns:a16="http://schemas.microsoft.com/office/drawing/2014/main" id="{89B94947-6AD3-C7F4-BED1-96227EB40F01}"/>
              </a:ext>
            </a:extLst>
          </p:cNvPr>
          <p:cNvSpPr/>
          <p:nvPr userDrawn="1"/>
        </p:nvSpPr>
        <p:spPr>
          <a:xfrm rot="16200000">
            <a:off x="4990258" y="-343742"/>
            <a:ext cx="6865258" cy="7538225"/>
          </a:xfrm>
          <a:prstGeom prst="round2SameRect">
            <a:avLst>
              <a:gd name="adj1" fmla="val 20278"/>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DA386A13-4DC7-B4D7-CBEA-1D8AF9741B81}"/>
              </a:ext>
            </a:extLst>
          </p:cNvPr>
          <p:cNvSpPr>
            <a:spLocks noGrp="1"/>
          </p:cNvSpPr>
          <p:nvPr>
            <p:ph type="title"/>
          </p:nvPr>
        </p:nvSpPr>
        <p:spPr>
          <a:xfrm>
            <a:off x="838200" y="1601789"/>
            <a:ext cx="3195181" cy="938212"/>
          </a:xfrm>
          <a:prstGeom prst="rect">
            <a:avLst/>
          </a:prstGeom>
        </p:spPr>
        <p:txBody>
          <a:bodyPr anchor="t" anchorCtr="0">
            <a:normAutofit/>
          </a:bodyPr>
          <a:lstStyle>
            <a:lvl1pPr>
              <a:defRPr sz="3200" b="1" i="0">
                <a:latin typeface="Arial" panose="020B0604020202020204" pitchFamily="34" charset="0"/>
                <a:cs typeface="Arial" panose="020B0604020202020204" pitchFamily="34" charset="0"/>
              </a:defRPr>
            </a:lvl1pPr>
          </a:lstStyle>
          <a:p>
            <a:r>
              <a:rPr lang="en-GB" noProof="0"/>
              <a:t>Click to edit Master title style</a:t>
            </a:r>
            <a:endParaRPr lang="fi-FI" noProof="0" dirty="0"/>
          </a:p>
        </p:txBody>
      </p:sp>
      <p:sp>
        <p:nvSpPr>
          <p:cNvPr id="3" name="Content Placeholder 2">
            <a:extLst>
              <a:ext uri="{FF2B5EF4-FFF2-40B4-BE49-F238E27FC236}">
                <a16:creationId xmlns:a16="http://schemas.microsoft.com/office/drawing/2014/main" id="{7CED22C2-D2B7-87B9-CF49-11C6ACF95B40}"/>
              </a:ext>
            </a:extLst>
          </p:cNvPr>
          <p:cNvSpPr>
            <a:spLocks noGrp="1"/>
          </p:cNvSpPr>
          <p:nvPr>
            <p:ph idx="1"/>
          </p:nvPr>
        </p:nvSpPr>
        <p:spPr>
          <a:xfrm>
            <a:off x="838200" y="2692517"/>
            <a:ext cx="3344333" cy="3527308"/>
          </a:xfrm>
          <a:prstGeom prst="rect">
            <a:avLst/>
          </a:prstGeom>
        </p:spPr>
        <p:txBody>
          <a:bodyPr>
            <a:normAutofit/>
          </a:bodyPr>
          <a:lstStyle>
            <a:lvl1pPr marL="0" indent="0">
              <a:lnSpc>
                <a:spcPts val="2260"/>
              </a:lnSpc>
              <a:buNone/>
              <a:defRPr sz="1800"/>
            </a:lvl1pPr>
          </a:lstStyle>
          <a:p>
            <a:pPr lvl="0"/>
            <a:r>
              <a:rPr lang="en-GB" noProof="0"/>
              <a:t>Click to edit Master text styles</a:t>
            </a:r>
          </a:p>
        </p:txBody>
      </p:sp>
      <p:sp>
        <p:nvSpPr>
          <p:cNvPr id="16" name="Content Placeholder 15">
            <a:extLst>
              <a:ext uri="{FF2B5EF4-FFF2-40B4-BE49-F238E27FC236}">
                <a16:creationId xmlns:a16="http://schemas.microsoft.com/office/drawing/2014/main" id="{BF8061CF-ED02-A870-1734-052654B826EF}"/>
              </a:ext>
            </a:extLst>
          </p:cNvPr>
          <p:cNvSpPr>
            <a:spLocks noGrp="1"/>
          </p:cNvSpPr>
          <p:nvPr>
            <p:ph sz="quarter" idx="13" hasCustomPrompt="1"/>
          </p:nvPr>
        </p:nvSpPr>
        <p:spPr>
          <a:xfrm>
            <a:off x="5478463" y="1601788"/>
            <a:ext cx="5875337" cy="4372090"/>
          </a:xfrm>
          <a:prstGeom prst="rect">
            <a:avLst/>
          </a:prstGeom>
        </p:spPr>
        <p:txBody>
          <a:bodyPr>
            <a:normAutofit/>
          </a:bodyPr>
          <a:lstStyle>
            <a:lvl1pPr marL="0" indent="0">
              <a:buFont typeface="Arial" panose="020B0604020202020204" pitchFamily="34" charset="0"/>
              <a:buNone/>
              <a:defRPr sz="1800"/>
            </a:lvl1pPr>
            <a:lvl2pPr>
              <a:defRPr sz="1600"/>
            </a:lvl2pPr>
            <a:lvl3pPr>
              <a:defRPr sz="1600"/>
            </a:lvl3pPr>
            <a:lvl4pPr>
              <a:defRPr sz="1600"/>
            </a:lvl4pPr>
            <a:lvl5pPr marL="2057400" indent="-228600">
              <a:tabLst>
                <a:tab pos="1193800" algn="l"/>
              </a:tabLst>
              <a:defRPr sz="1600"/>
            </a:lvl5pPr>
          </a:lstStyle>
          <a:p>
            <a:pPr lvl="0"/>
            <a:r>
              <a:rPr lang="fi-FI" noProof="0" dirty="0"/>
              <a:t>Lisää teksti</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p:txBody>
      </p:sp>
      <p:sp>
        <p:nvSpPr>
          <p:cNvPr id="9" name="Date Placeholder 3">
            <a:extLst>
              <a:ext uri="{FF2B5EF4-FFF2-40B4-BE49-F238E27FC236}">
                <a16:creationId xmlns:a16="http://schemas.microsoft.com/office/drawing/2014/main" id="{F4877BB7-BF03-D071-F446-8DBF31CB8C57}"/>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en-FI"/>
          </a:p>
        </p:txBody>
      </p:sp>
      <p:sp>
        <p:nvSpPr>
          <p:cNvPr id="15" name="Slide Number Placeholder 5">
            <a:extLst>
              <a:ext uri="{FF2B5EF4-FFF2-40B4-BE49-F238E27FC236}">
                <a16:creationId xmlns:a16="http://schemas.microsoft.com/office/drawing/2014/main" id="{E92A0606-8FAA-5C46-164F-7C520D7D06CE}"/>
              </a:ext>
            </a:extLst>
          </p:cNvPr>
          <p:cNvSpPr>
            <a:spLocks noGrp="1"/>
          </p:cNvSpPr>
          <p:nvPr>
            <p:ph type="sldNum" sz="quarter" idx="12"/>
          </p:nvPr>
        </p:nvSpPr>
        <p:spPr>
          <a:xfrm>
            <a:off x="9090099" y="6356505"/>
            <a:ext cx="2743200" cy="365125"/>
          </a:xfrm>
          <a:prstGeom prst="rect">
            <a:avLst/>
          </a:prstGeom>
        </p:spPr>
        <p:txBody>
          <a:bodyPr/>
          <a:lstStyle>
            <a:lvl1pPr algn="r">
              <a:defRPr sz="1200">
                <a:solidFill>
                  <a:schemeClr val="tx1"/>
                </a:solidFill>
              </a:defRPr>
            </a:lvl1pPr>
          </a:lstStyle>
          <a:p>
            <a:fld id="{1776A241-452E-4243-A172-2B638A61EBFA}" type="slidenum">
              <a:rPr lang="en-FI" smtClean="0"/>
              <a:pPr/>
              <a:t>‹#›</a:t>
            </a:fld>
            <a:endParaRPr lang="en-FI"/>
          </a:p>
        </p:txBody>
      </p:sp>
    </p:spTree>
    <p:extLst>
      <p:ext uri="{BB962C8B-B14F-4D97-AF65-F5344CB8AC3E}">
        <p14:creationId xmlns:p14="http://schemas.microsoft.com/office/powerpoint/2010/main" val="253602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sion kansi">
    <p:bg>
      <p:bgPr>
        <a:solidFill>
          <a:schemeClr val="bg1"/>
        </a:solidFill>
        <a:effectLst/>
      </p:bgPr>
    </p:bg>
    <p:spTree>
      <p:nvGrpSpPr>
        <p:cNvPr id="1" name=""/>
        <p:cNvGrpSpPr/>
        <p:nvPr/>
      </p:nvGrpSpPr>
      <p:grpSpPr>
        <a:xfrm>
          <a:off x="0" y="0"/>
          <a:ext cx="0" cy="0"/>
          <a:chOff x="0" y="0"/>
          <a:chExt cx="0" cy="0"/>
        </a:xfrm>
      </p:grpSpPr>
      <p:sp>
        <p:nvSpPr>
          <p:cNvPr id="13" name="Round Same-side Corner of Rectangle 12">
            <a:extLst>
              <a:ext uri="{FF2B5EF4-FFF2-40B4-BE49-F238E27FC236}">
                <a16:creationId xmlns:a16="http://schemas.microsoft.com/office/drawing/2014/main" id="{89B94947-6AD3-C7F4-BED1-96227EB40F01}"/>
              </a:ext>
            </a:extLst>
          </p:cNvPr>
          <p:cNvSpPr/>
          <p:nvPr userDrawn="1"/>
        </p:nvSpPr>
        <p:spPr>
          <a:xfrm rot="16200000">
            <a:off x="6524121" y="-268562"/>
            <a:ext cx="3797533" cy="7538225"/>
          </a:xfrm>
          <a:prstGeom prst="round2SameRect">
            <a:avLst>
              <a:gd name="adj1" fmla="val 29833"/>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Round Same-side Corner of Rectangle 9">
            <a:extLst>
              <a:ext uri="{FF2B5EF4-FFF2-40B4-BE49-F238E27FC236}">
                <a16:creationId xmlns:a16="http://schemas.microsoft.com/office/drawing/2014/main" id="{99FA16BC-3BEE-C5E4-0C4B-0994A198D891}"/>
              </a:ext>
            </a:extLst>
          </p:cNvPr>
          <p:cNvSpPr/>
          <p:nvPr userDrawn="1"/>
        </p:nvSpPr>
        <p:spPr>
          <a:xfrm rot="5400000">
            <a:off x="461800" y="1207344"/>
            <a:ext cx="3730174" cy="4653774"/>
          </a:xfrm>
          <a:prstGeom prst="round2SameRect">
            <a:avLst>
              <a:gd name="adj1" fmla="val 29401"/>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FI"/>
          </a:p>
        </p:txBody>
      </p:sp>
      <p:sp>
        <p:nvSpPr>
          <p:cNvPr id="15" name="Title 1">
            <a:extLst>
              <a:ext uri="{FF2B5EF4-FFF2-40B4-BE49-F238E27FC236}">
                <a16:creationId xmlns:a16="http://schemas.microsoft.com/office/drawing/2014/main" id="{6D36557D-AC88-5EDE-F81D-22DAA6C28FAA}"/>
              </a:ext>
            </a:extLst>
          </p:cNvPr>
          <p:cNvSpPr>
            <a:spLocks noGrp="1"/>
          </p:cNvSpPr>
          <p:nvPr>
            <p:ph type="title"/>
          </p:nvPr>
        </p:nvSpPr>
        <p:spPr>
          <a:xfrm>
            <a:off x="838200" y="2605430"/>
            <a:ext cx="2930912" cy="2154460"/>
          </a:xfrm>
          <a:prstGeom prst="rect">
            <a:avLst/>
          </a:prstGeom>
        </p:spPr>
        <p:txBody>
          <a:bodyPr anchor="t">
            <a:normAutofit/>
          </a:bodyPr>
          <a:lstStyle>
            <a:lvl1pPr>
              <a:defRPr sz="3200" b="1" i="0">
                <a:solidFill>
                  <a:schemeClr val="bg1"/>
                </a:solidFill>
                <a:latin typeface="Arial" panose="020B0604020202020204" pitchFamily="34" charset="0"/>
                <a:cs typeface="Arial" panose="020B0604020202020204" pitchFamily="34" charset="0"/>
              </a:defRPr>
            </a:lvl1pPr>
          </a:lstStyle>
          <a:p>
            <a:r>
              <a:rPr lang="en-GB" noProof="0"/>
              <a:t>Click to edit Master title style</a:t>
            </a:r>
            <a:endParaRPr lang="fi-FI" noProof="0" dirty="0"/>
          </a:p>
        </p:txBody>
      </p:sp>
      <p:sp>
        <p:nvSpPr>
          <p:cNvPr id="16" name="Content Placeholder 2">
            <a:extLst>
              <a:ext uri="{FF2B5EF4-FFF2-40B4-BE49-F238E27FC236}">
                <a16:creationId xmlns:a16="http://schemas.microsoft.com/office/drawing/2014/main" id="{1BC504B7-2E81-4F17-00CD-86BCCE21997F}"/>
              </a:ext>
            </a:extLst>
          </p:cNvPr>
          <p:cNvSpPr>
            <a:spLocks noGrp="1"/>
          </p:cNvSpPr>
          <p:nvPr>
            <p:ph idx="1"/>
          </p:nvPr>
        </p:nvSpPr>
        <p:spPr>
          <a:xfrm>
            <a:off x="5538436" y="2605429"/>
            <a:ext cx="5815363" cy="2254669"/>
          </a:xfrm>
          <a:prstGeom prst="rect">
            <a:avLst/>
          </a:prstGeom>
        </p:spPr>
        <p:txBody>
          <a:bodyPr>
            <a:normAutofit/>
          </a:bodyPr>
          <a:lstStyle>
            <a:lvl1pPr marL="0" indent="0">
              <a:lnSpc>
                <a:spcPts val="2260"/>
              </a:lnSpc>
              <a:buNone/>
              <a:defRPr sz="1800"/>
            </a:lvl1pPr>
          </a:lstStyle>
          <a:p>
            <a:pPr lvl="0"/>
            <a:r>
              <a:rPr lang="en-GB" noProof="0"/>
              <a:t>Click to edit Master text styles</a:t>
            </a:r>
          </a:p>
        </p:txBody>
      </p:sp>
      <p:sp>
        <p:nvSpPr>
          <p:cNvPr id="7" name="Date Placeholder 3">
            <a:extLst>
              <a:ext uri="{FF2B5EF4-FFF2-40B4-BE49-F238E27FC236}">
                <a16:creationId xmlns:a16="http://schemas.microsoft.com/office/drawing/2014/main" id="{3F84EEBB-7890-10F3-13ED-3950B9A37325}"/>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en-FI"/>
          </a:p>
        </p:txBody>
      </p:sp>
      <p:sp>
        <p:nvSpPr>
          <p:cNvPr id="11" name="Slide Number Placeholder 5">
            <a:extLst>
              <a:ext uri="{FF2B5EF4-FFF2-40B4-BE49-F238E27FC236}">
                <a16:creationId xmlns:a16="http://schemas.microsoft.com/office/drawing/2014/main" id="{B2D81E2A-CF0F-B2BB-21DC-2AEE2593751F}"/>
              </a:ext>
            </a:extLst>
          </p:cNvPr>
          <p:cNvSpPr>
            <a:spLocks noGrp="1"/>
          </p:cNvSpPr>
          <p:nvPr>
            <p:ph type="sldNum" sz="quarter" idx="12"/>
          </p:nvPr>
        </p:nvSpPr>
        <p:spPr>
          <a:xfrm>
            <a:off x="9090099" y="6356505"/>
            <a:ext cx="2743200" cy="365125"/>
          </a:xfrm>
          <a:prstGeom prst="rect">
            <a:avLst/>
          </a:prstGeom>
        </p:spPr>
        <p:txBody>
          <a:bodyPr/>
          <a:lstStyle>
            <a:lvl1pPr algn="r">
              <a:defRPr sz="1200">
                <a:solidFill>
                  <a:schemeClr val="tx1"/>
                </a:solidFill>
              </a:defRPr>
            </a:lvl1pPr>
          </a:lstStyle>
          <a:p>
            <a:fld id="{1776A241-452E-4243-A172-2B638A61EBFA}" type="slidenum">
              <a:rPr lang="en-FI" smtClean="0"/>
              <a:pPr/>
              <a:t>‹#›</a:t>
            </a:fld>
            <a:endParaRPr lang="en-FI"/>
          </a:p>
        </p:txBody>
      </p:sp>
    </p:spTree>
    <p:extLst>
      <p:ext uri="{BB962C8B-B14F-4D97-AF65-F5344CB8AC3E}">
        <p14:creationId xmlns:p14="http://schemas.microsoft.com/office/powerpoint/2010/main" val="3182687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sältösivu - sininen">
    <p:bg>
      <p:bgPr>
        <a:solidFill>
          <a:schemeClr val="accent1"/>
        </a:solidFill>
        <a:effectLst/>
      </p:bgPr>
    </p:bg>
    <p:spTree>
      <p:nvGrpSpPr>
        <p:cNvPr id="1" name=""/>
        <p:cNvGrpSpPr/>
        <p:nvPr/>
      </p:nvGrpSpPr>
      <p:grpSpPr>
        <a:xfrm>
          <a:off x="0" y="0"/>
          <a:ext cx="0" cy="0"/>
          <a:chOff x="0" y="0"/>
          <a:chExt cx="0" cy="0"/>
        </a:xfrm>
      </p:grpSpPr>
      <p:pic>
        <p:nvPicPr>
          <p:cNvPr id="18" name="Picture 17" descr="Icon&#10;&#10;Description automatically generated">
            <a:extLst>
              <a:ext uri="{FF2B5EF4-FFF2-40B4-BE49-F238E27FC236}">
                <a16:creationId xmlns:a16="http://schemas.microsoft.com/office/drawing/2014/main" id="{11C5F9DF-6880-D7BF-5470-A01B5ACBDBB5}"/>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88001AB-1565-9922-3CAE-BBFA6DC10933}"/>
              </a:ext>
            </a:extLst>
          </p:cNvPr>
          <p:cNvSpPr>
            <a:spLocks noGrp="1"/>
          </p:cNvSpPr>
          <p:nvPr>
            <p:ph type="title" hasCustomPrompt="1"/>
          </p:nvPr>
        </p:nvSpPr>
        <p:spPr>
          <a:xfrm>
            <a:off x="838200" y="2062122"/>
            <a:ext cx="3755231" cy="3530960"/>
          </a:xfrm>
          <a:prstGeom prst="rect">
            <a:avLst/>
          </a:prstGeom>
        </p:spPr>
        <p:txBody>
          <a:bodyPr anchor="t">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fi-FI" noProof="0"/>
              <a:t>Hissipuhe</a:t>
            </a:r>
          </a:p>
        </p:txBody>
      </p:sp>
      <p:sp>
        <p:nvSpPr>
          <p:cNvPr id="3" name="Text Placeholder 2">
            <a:extLst>
              <a:ext uri="{FF2B5EF4-FFF2-40B4-BE49-F238E27FC236}">
                <a16:creationId xmlns:a16="http://schemas.microsoft.com/office/drawing/2014/main" id="{3E451F7D-400E-5EF5-759A-F643E996197C}"/>
              </a:ext>
            </a:extLst>
          </p:cNvPr>
          <p:cNvSpPr>
            <a:spLocks noGrp="1"/>
          </p:cNvSpPr>
          <p:nvPr>
            <p:ph type="body" idx="1" hasCustomPrompt="1"/>
          </p:nvPr>
        </p:nvSpPr>
        <p:spPr>
          <a:xfrm>
            <a:off x="4932362" y="2062257"/>
            <a:ext cx="6421438" cy="3530960"/>
          </a:xfrm>
          <a:prstGeom prst="rect">
            <a:avLst/>
          </a:prstGeom>
        </p:spPr>
        <p:txBody>
          <a:bodyPr>
            <a:normAutofit/>
          </a:bodyPr>
          <a:lstStyle>
            <a:lvl1pPr marL="0" indent="0">
              <a:lnSpc>
                <a:spcPts val="2100"/>
              </a:lnSpc>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dirty="0"/>
              <a:t>Olemme tukeneet avuntarvitsijoita ja edistäneet hyvinvointia pohjoisessa Suomessa jo 1800-luvun lopusta lähtien. Palveluissamme tarjoamme yksilöllistä, tavoitteellista ja tulevaisuuteen suuntaavaa toimintaa. Mahdollistamme merkityksellisen ja hyvän arjen. </a:t>
            </a:r>
          </a:p>
          <a:p>
            <a:pPr lvl="0"/>
            <a:r>
              <a:rPr lang="fi-FI" noProof="0" dirty="0"/>
              <a:t>Olemme läsnä niissä tilanteissa, kun ihminen tarvitsee tukea elämäänsä tai tavoitteidensa saavuttamiseen. Monialaiset ammattilaisemme kohtaavat, valmentavat, tutkivat ja kehittävät. Teemme laaja-alaista yhteistyötä eri tahojen kanssa ja vakiinnutamme uusia vaikuttavia tapoja toimia – ihmisten parhaaksi.</a:t>
            </a:r>
          </a:p>
          <a:p>
            <a:pPr lvl="0"/>
            <a:endParaRPr lang="fi-FI" noProof="0" dirty="0"/>
          </a:p>
        </p:txBody>
      </p:sp>
      <p:sp>
        <p:nvSpPr>
          <p:cNvPr id="16" name="Text Placeholder 15">
            <a:extLst>
              <a:ext uri="{FF2B5EF4-FFF2-40B4-BE49-F238E27FC236}">
                <a16:creationId xmlns:a16="http://schemas.microsoft.com/office/drawing/2014/main" id="{2948EEB6-5EB1-9561-21AD-F089CD240E5A}"/>
              </a:ext>
            </a:extLst>
          </p:cNvPr>
          <p:cNvSpPr>
            <a:spLocks noGrp="1"/>
          </p:cNvSpPr>
          <p:nvPr>
            <p:ph type="body" sz="quarter" idx="13" hasCustomPrompt="1"/>
          </p:nvPr>
        </p:nvSpPr>
        <p:spPr>
          <a:xfrm>
            <a:off x="838200" y="637811"/>
            <a:ext cx="3883025" cy="326344"/>
          </a:xfrm>
          <a:prstGeom prst="rect">
            <a:avLst/>
          </a:prstGeom>
        </p:spPr>
        <p:txBody>
          <a:bodyPr>
            <a:normAutofit/>
          </a:bodyPr>
          <a:lstStyle>
            <a:lvl1pPr marL="0" indent="0">
              <a:buNone/>
              <a:defRPr sz="1600">
                <a:solidFill>
                  <a:schemeClr val="bg1"/>
                </a:solidFill>
              </a:defRPr>
            </a:lvl1pPr>
          </a:lstStyle>
          <a:p>
            <a:pPr lvl="0"/>
            <a:r>
              <a:rPr lang="fi-FI" noProof="0"/>
              <a:t>Valinnainen</a:t>
            </a:r>
            <a:r>
              <a:rPr lang="fi-FI"/>
              <a:t> otsikko</a:t>
            </a:r>
            <a:endParaRPr lang="fi-FI" dirty="0"/>
          </a:p>
        </p:txBody>
      </p:sp>
      <p:sp>
        <p:nvSpPr>
          <p:cNvPr id="5" name="Date Placeholder 3">
            <a:extLst>
              <a:ext uri="{FF2B5EF4-FFF2-40B4-BE49-F238E27FC236}">
                <a16:creationId xmlns:a16="http://schemas.microsoft.com/office/drawing/2014/main" id="{A5F44328-791E-7658-CAE6-BA9B854D9120}"/>
              </a:ext>
            </a:extLst>
          </p:cNvPr>
          <p:cNvSpPr>
            <a:spLocks noGrp="1"/>
          </p:cNvSpPr>
          <p:nvPr>
            <p:ph type="dt" sz="half" idx="10"/>
          </p:nvPr>
        </p:nvSpPr>
        <p:spPr>
          <a:xfrm>
            <a:off x="838200" y="6356350"/>
            <a:ext cx="2743200" cy="365125"/>
          </a:xfrm>
          <a:prstGeom prst="rect">
            <a:avLst/>
          </a:prstGeom>
        </p:spPr>
        <p:txBody>
          <a:bodyPr/>
          <a:lstStyle>
            <a:lvl1pPr>
              <a:defRPr sz="1200">
                <a:solidFill>
                  <a:schemeClr val="bg1"/>
                </a:solidFill>
              </a:defRPr>
            </a:lvl1pPr>
          </a:lstStyle>
          <a:p>
            <a:endParaRPr lang="en-FI" dirty="0"/>
          </a:p>
        </p:txBody>
      </p:sp>
      <p:sp>
        <p:nvSpPr>
          <p:cNvPr id="11" name="Slide Number Placeholder 5">
            <a:extLst>
              <a:ext uri="{FF2B5EF4-FFF2-40B4-BE49-F238E27FC236}">
                <a16:creationId xmlns:a16="http://schemas.microsoft.com/office/drawing/2014/main" id="{190A453B-CA01-B275-1323-D2BE6BA32B02}"/>
              </a:ext>
            </a:extLst>
          </p:cNvPr>
          <p:cNvSpPr>
            <a:spLocks noGrp="1"/>
          </p:cNvSpPr>
          <p:nvPr>
            <p:ph type="sldNum" sz="quarter" idx="12"/>
          </p:nvPr>
        </p:nvSpPr>
        <p:spPr>
          <a:xfrm>
            <a:off x="9090099" y="5860483"/>
            <a:ext cx="2743200" cy="789699"/>
          </a:xfrm>
          <a:prstGeom prst="rect">
            <a:avLst/>
          </a:prstGeom>
        </p:spPr>
        <p:txBody>
          <a:bodyPr/>
          <a:lstStyle>
            <a:lvl1pPr algn="l">
              <a:defRPr sz="1200">
                <a:solidFill>
                  <a:schemeClr val="bg1"/>
                </a:solidFill>
              </a:defRPr>
            </a:lvl1pPr>
          </a:lstStyle>
          <a:p>
            <a:endParaRPr lang="en-FI" dirty="0"/>
          </a:p>
        </p:txBody>
      </p:sp>
    </p:spTree>
    <p:extLst>
      <p:ext uri="{BB962C8B-B14F-4D97-AF65-F5344CB8AC3E}">
        <p14:creationId xmlns:p14="http://schemas.microsoft.com/office/powerpoint/2010/main" val="3202886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sältösivu - valkoine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001AB-1565-9922-3CAE-BBFA6DC10933}"/>
              </a:ext>
            </a:extLst>
          </p:cNvPr>
          <p:cNvSpPr>
            <a:spLocks noGrp="1"/>
          </p:cNvSpPr>
          <p:nvPr>
            <p:ph type="title"/>
          </p:nvPr>
        </p:nvSpPr>
        <p:spPr>
          <a:xfrm>
            <a:off x="838200" y="2062122"/>
            <a:ext cx="3755231" cy="3901514"/>
          </a:xfrm>
          <a:prstGeom prst="rect">
            <a:avLst/>
          </a:prstGeom>
        </p:spPr>
        <p:txBody>
          <a:bodyPr anchor="t">
            <a:normAutofit/>
          </a:bodyPr>
          <a:lstStyle>
            <a:lvl1pPr>
              <a:defRPr sz="4400" b="1" i="0">
                <a:solidFill>
                  <a:schemeClr val="accent1"/>
                </a:solidFill>
                <a:latin typeface="Arial" panose="020B0604020202020204" pitchFamily="34" charset="0"/>
                <a:cs typeface="Arial" panose="020B0604020202020204" pitchFamily="34" charset="0"/>
              </a:defRPr>
            </a:lvl1pPr>
          </a:lstStyle>
          <a:p>
            <a:r>
              <a:rPr lang="en-GB" noProof="0"/>
              <a:t>Click to edit Master title style</a:t>
            </a:r>
            <a:endParaRPr lang="fi-FI" noProof="0"/>
          </a:p>
        </p:txBody>
      </p:sp>
      <p:sp>
        <p:nvSpPr>
          <p:cNvPr id="3" name="Text Placeholder 2">
            <a:extLst>
              <a:ext uri="{FF2B5EF4-FFF2-40B4-BE49-F238E27FC236}">
                <a16:creationId xmlns:a16="http://schemas.microsoft.com/office/drawing/2014/main" id="{3E451F7D-400E-5EF5-759A-F643E996197C}"/>
              </a:ext>
            </a:extLst>
          </p:cNvPr>
          <p:cNvSpPr>
            <a:spLocks noGrp="1"/>
          </p:cNvSpPr>
          <p:nvPr>
            <p:ph type="body" idx="1" hasCustomPrompt="1"/>
          </p:nvPr>
        </p:nvSpPr>
        <p:spPr>
          <a:xfrm>
            <a:off x="4932362" y="2062257"/>
            <a:ext cx="6421438" cy="3901514"/>
          </a:xfrm>
          <a:prstGeom prst="rect">
            <a:avLst/>
          </a:prstGeom>
        </p:spPr>
        <p:txBody>
          <a:bodyPr numCol="2" spcCol="432000">
            <a:normAutofit/>
          </a:bodyPr>
          <a:lstStyle>
            <a:lvl1pPr marL="0" indent="0">
              <a:lnSpc>
                <a:spcPts val="2100"/>
              </a:lnSpc>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tx1"/>
                </a:solidFill>
              </a:defRPr>
            </a:lvl2pPr>
            <a:lvl3pPr marL="914400" indent="0">
              <a:buNone/>
              <a:defRPr sz="16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dirty="0"/>
              <a:t>Lisää teksti</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p:txBody>
      </p:sp>
      <p:sp>
        <p:nvSpPr>
          <p:cNvPr id="16" name="Text Placeholder 15">
            <a:extLst>
              <a:ext uri="{FF2B5EF4-FFF2-40B4-BE49-F238E27FC236}">
                <a16:creationId xmlns:a16="http://schemas.microsoft.com/office/drawing/2014/main" id="{2948EEB6-5EB1-9561-21AD-F089CD240E5A}"/>
              </a:ext>
            </a:extLst>
          </p:cNvPr>
          <p:cNvSpPr>
            <a:spLocks noGrp="1"/>
          </p:cNvSpPr>
          <p:nvPr>
            <p:ph type="body" sz="quarter" idx="13" hasCustomPrompt="1"/>
          </p:nvPr>
        </p:nvSpPr>
        <p:spPr>
          <a:xfrm>
            <a:off x="838200" y="636099"/>
            <a:ext cx="3883025" cy="326344"/>
          </a:xfrm>
          <a:prstGeom prst="rect">
            <a:avLst/>
          </a:prstGeom>
        </p:spPr>
        <p:txBody>
          <a:bodyPr>
            <a:normAutofit/>
          </a:bodyPr>
          <a:lstStyle>
            <a:lvl1pPr marL="0" indent="0">
              <a:buNone/>
              <a:defRPr sz="1600">
                <a:solidFill>
                  <a:schemeClr val="accent1"/>
                </a:solidFill>
              </a:defRPr>
            </a:lvl1pPr>
          </a:lstStyle>
          <a:p>
            <a:pPr lvl="0"/>
            <a:r>
              <a:rPr lang="fi-FI" noProof="0"/>
              <a:t>Valinnainen otsikko</a:t>
            </a:r>
          </a:p>
        </p:txBody>
      </p:sp>
      <p:sp>
        <p:nvSpPr>
          <p:cNvPr id="10" name="Date Placeholder 3">
            <a:extLst>
              <a:ext uri="{FF2B5EF4-FFF2-40B4-BE49-F238E27FC236}">
                <a16:creationId xmlns:a16="http://schemas.microsoft.com/office/drawing/2014/main" id="{F6979A22-A46E-7EBB-4509-6D1A8D601E2C}"/>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fi-FI" noProof="0" dirty="0"/>
          </a:p>
        </p:txBody>
      </p:sp>
      <p:sp>
        <p:nvSpPr>
          <p:cNvPr id="13" name="Slide Number Placeholder 5">
            <a:extLst>
              <a:ext uri="{FF2B5EF4-FFF2-40B4-BE49-F238E27FC236}">
                <a16:creationId xmlns:a16="http://schemas.microsoft.com/office/drawing/2014/main" id="{824A96B1-C595-DC04-13CB-FF1F66235CA9}"/>
              </a:ext>
            </a:extLst>
          </p:cNvPr>
          <p:cNvSpPr>
            <a:spLocks noGrp="1"/>
          </p:cNvSpPr>
          <p:nvPr>
            <p:ph type="sldNum" sz="quarter" idx="12"/>
          </p:nvPr>
        </p:nvSpPr>
        <p:spPr>
          <a:xfrm>
            <a:off x="9090099" y="6356505"/>
            <a:ext cx="2743200" cy="365125"/>
          </a:xfrm>
          <a:prstGeom prst="rect">
            <a:avLst/>
          </a:prstGeom>
        </p:spPr>
        <p:txBody>
          <a:bodyPr/>
          <a:lstStyle>
            <a:lvl1pPr algn="r">
              <a:defRPr sz="1200">
                <a:solidFill>
                  <a:schemeClr val="tx1"/>
                </a:solidFill>
              </a:defRPr>
            </a:lvl1pPr>
          </a:lstStyle>
          <a:p>
            <a:fld id="{1776A241-452E-4243-A172-2B638A61EBFA}" type="slidenum">
              <a:rPr lang="fi-FI" noProof="0" smtClean="0"/>
              <a:pPr/>
              <a:t>‹#›</a:t>
            </a:fld>
            <a:endParaRPr lang="fi-FI" noProof="0"/>
          </a:p>
        </p:txBody>
      </p:sp>
    </p:spTree>
    <p:extLst>
      <p:ext uri="{BB962C8B-B14F-4D97-AF65-F5344CB8AC3E}">
        <p14:creationId xmlns:p14="http://schemas.microsoft.com/office/powerpoint/2010/main" val="183472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sältösivu - Kaksi palsta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C38602-66EB-53D6-FC2F-F1EAED38F972}"/>
              </a:ext>
            </a:extLst>
          </p:cNvPr>
          <p:cNvSpPr>
            <a:spLocks noGrp="1"/>
          </p:cNvSpPr>
          <p:nvPr>
            <p:ph sz="half" idx="1" hasCustomPrompt="1"/>
          </p:nvPr>
        </p:nvSpPr>
        <p:spPr>
          <a:xfrm>
            <a:off x="838200" y="1825625"/>
            <a:ext cx="5181600" cy="4197804"/>
          </a:xfrm>
          <a:prstGeom prst="rect">
            <a:avLst/>
          </a:prstGeom>
        </p:spPr>
        <p:txBody>
          <a:bodyPr/>
          <a:lstStyle>
            <a:lvl1pPr marL="0" indent="0">
              <a:lnSpc>
                <a:spcPts val="2060"/>
              </a:lnSpc>
              <a:buNone/>
              <a:defRPr sz="1800"/>
            </a:lvl1pPr>
            <a:lvl2pPr>
              <a:defRPr sz="1600"/>
            </a:lvl2pPr>
            <a:lvl3pPr>
              <a:defRPr sz="1600"/>
            </a:lvl3pPr>
            <a:lvl4pPr>
              <a:defRPr sz="1600"/>
            </a:lvl4pPr>
            <a:lvl5pPr>
              <a:defRPr sz="1600"/>
            </a:lvl5pPr>
          </a:lstStyle>
          <a:p>
            <a:pPr lvl="0"/>
            <a:r>
              <a:rPr lang="fi-FI" noProof="0" dirty="0"/>
              <a:t>Lisää teksti</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0"/>
            <a:endParaRPr lang="fi-FI" noProof="0" dirty="0"/>
          </a:p>
        </p:txBody>
      </p:sp>
      <p:sp>
        <p:nvSpPr>
          <p:cNvPr id="4" name="Content Placeholder 3">
            <a:extLst>
              <a:ext uri="{FF2B5EF4-FFF2-40B4-BE49-F238E27FC236}">
                <a16:creationId xmlns:a16="http://schemas.microsoft.com/office/drawing/2014/main" id="{64C24811-340E-9214-31D2-4B7D036019A7}"/>
              </a:ext>
            </a:extLst>
          </p:cNvPr>
          <p:cNvSpPr>
            <a:spLocks noGrp="1"/>
          </p:cNvSpPr>
          <p:nvPr>
            <p:ph sz="half" idx="2" hasCustomPrompt="1"/>
          </p:nvPr>
        </p:nvSpPr>
        <p:spPr>
          <a:xfrm>
            <a:off x="6172200" y="1825625"/>
            <a:ext cx="5181600" cy="4197804"/>
          </a:xfrm>
          <a:prstGeom prst="rect">
            <a:avLst/>
          </a:prstGeom>
        </p:spPr>
        <p:txBody>
          <a:bodyPr>
            <a:normAutofit/>
          </a:bodyPr>
          <a:lstStyle>
            <a:lvl1pPr marL="0" indent="0">
              <a:lnSpc>
                <a:spcPts val="2060"/>
              </a:lnSpc>
              <a:buNone/>
              <a:defRPr sz="1800"/>
            </a:lvl1pPr>
            <a:lvl2pPr>
              <a:defRPr sz="1600"/>
            </a:lvl2pPr>
            <a:lvl3pPr>
              <a:defRPr sz="1600"/>
            </a:lvl3pPr>
            <a:lvl4pPr>
              <a:defRPr sz="1600"/>
            </a:lvl4pPr>
            <a:lvl5pPr>
              <a:defRPr sz="1600"/>
            </a:lvl5pPr>
          </a:lstStyle>
          <a:p>
            <a:pPr lvl="0"/>
            <a:r>
              <a:rPr lang="fi-FI" noProof="0" dirty="0"/>
              <a:t>Lisää teksti</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0"/>
            <a:endParaRPr lang="fi-FI" noProof="0" dirty="0"/>
          </a:p>
        </p:txBody>
      </p:sp>
      <p:sp>
        <p:nvSpPr>
          <p:cNvPr id="9" name="Title 1">
            <a:extLst>
              <a:ext uri="{FF2B5EF4-FFF2-40B4-BE49-F238E27FC236}">
                <a16:creationId xmlns:a16="http://schemas.microsoft.com/office/drawing/2014/main" id="{A6754197-8308-532E-57E9-BBA086DCEB47}"/>
              </a:ext>
            </a:extLst>
          </p:cNvPr>
          <p:cNvSpPr>
            <a:spLocks noGrp="1"/>
          </p:cNvSpPr>
          <p:nvPr>
            <p:ph type="title"/>
          </p:nvPr>
        </p:nvSpPr>
        <p:spPr>
          <a:xfrm>
            <a:off x="838200" y="365125"/>
            <a:ext cx="7772400" cy="1325563"/>
          </a:xfrm>
          <a:prstGeom prst="rect">
            <a:avLst/>
          </a:prstGeom>
        </p:spPr>
        <p:txBody>
          <a:bodyPr anchor="b" anchorCtr="0"/>
          <a:lstStyle>
            <a:lvl1pPr>
              <a:defRPr b="1" i="0">
                <a:latin typeface="Arial" panose="020B0604020202020204" pitchFamily="34" charset="0"/>
                <a:cs typeface="Arial" panose="020B0604020202020204" pitchFamily="34" charset="0"/>
              </a:defRPr>
            </a:lvl1pPr>
          </a:lstStyle>
          <a:p>
            <a:r>
              <a:rPr lang="en-GB" noProof="0"/>
              <a:t>Click to edit Master title style</a:t>
            </a:r>
            <a:endParaRPr lang="fi-FI" noProof="0" dirty="0"/>
          </a:p>
        </p:txBody>
      </p:sp>
      <p:sp>
        <p:nvSpPr>
          <p:cNvPr id="8" name="Date Placeholder 3">
            <a:extLst>
              <a:ext uri="{FF2B5EF4-FFF2-40B4-BE49-F238E27FC236}">
                <a16:creationId xmlns:a16="http://schemas.microsoft.com/office/drawing/2014/main" id="{4463BEF0-6694-A7B9-529C-40F758B364DA}"/>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fi-FI" noProof="0" dirty="0"/>
          </a:p>
        </p:txBody>
      </p:sp>
      <p:sp>
        <p:nvSpPr>
          <p:cNvPr id="13" name="Slide Number Placeholder 5">
            <a:extLst>
              <a:ext uri="{FF2B5EF4-FFF2-40B4-BE49-F238E27FC236}">
                <a16:creationId xmlns:a16="http://schemas.microsoft.com/office/drawing/2014/main" id="{D79EADA8-0BD8-6A3C-4483-7CFC760AE8CA}"/>
              </a:ext>
            </a:extLst>
          </p:cNvPr>
          <p:cNvSpPr>
            <a:spLocks noGrp="1"/>
          </p:cNvSpPr>
          <p:nvPr>
            <p:ph type="sldNum" sz="quarter" idx="12"/>
          </p:nvPr>
        </p:nvSpPr>
        <p:spPr>
          <a:xfrm>
            <a:off x="9090099" y="6356505"/>
            <a:ext cx="2743200" cy="365125"/>
          </a:xfrm>
          <a:prstGeom prst="rect">
            <a:avLst/>
          </a:prstGeom>
        </p:spPr>
        <p:txBody>
          <a:bodyPr/>
          <a:lstStyle>
            <a:lvl1pPr algn="r">
              <a:defRPr sz="1200">
                <a:solidFill>
                  <a:schemeClr val="tx1"/>
                </a:solidFill>
              </a:defRPr>
            </a:lvl1pPr>
          </a:lstStyle>
          <a:p>
            <a:fld id="{1776A241-452E-4243-A172-2B638A61EBFA}" type="slidenum">
              <a:rPr lang="fi-FI" noProof="0" smtClean="0"/>
              <a:pPr/>
              <a:t>‹#›</a:t>
            </a:fld>
            <a:endParaRPr lang="fi-FI" noProof="0"/>
          </a:p>
        </p:txBody>
      </p:sp>
    </p:spTree>
    <p:extLst>
      <p:ext uri="{BB962C8B-B14F-4D97-AF65-F5344CB8AC3E}">
        <p14:creationId xmlns:p14="http://schemas.microsoft.com/office/powerpoint/2010/main" val="100167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C6D2EF36-260E-D7F3-B64D-3FD734BD319B}"/>
              </a:ext>
            </a:extLst>
          </p:cNvPr>
          <p:cNvSpPr>
            <a:spLocks noGrp="1"/>
          </p:cNvSpPr>
          <p:nvPr>
            <p:ph type="dt" sz="half" idx="10"/>
          </p:nvPr>
        </p:nvSpPr>
        <p:spPr>
          <a:xfrm>
            <a:off x="838200" y="6356350"/>
            <a:ext cx="2743200" cy="365125"/>
          </a:xfrm>
          <a:prstGeom prst="rect">
            <a:avLst/>
          </a:prstGeom>
        </p:spPr>
        <p:txBody>
          <a:bodyPr/>
          <a:lstStyle>
            <a:lvl1pPr>
              <a:defRPr sz="1200"/>
            </a:lvl1pPr>
          </a:lstStyle>
          <a:p>
            <a:endParaRPr lang="fi-FI" noProof="0" dirty="0"/>
          </a:p>
        </p:txBody>
      </p:sp>
      <p:sp>
        <p:nvSpPr>
          <p:cNvPr id="11" name="Slide Number Placeholder 5">
            <a:extLst>
              <a:ext uri="{FF2B5EF4-FFF2-40B4-BE49-F238E27FC236}">
                <a16:creationId xmlns:a16="http://schemas.microsoft.com/office/drawing/2014/main" id="{A8B4364D-3FB1-62CC-6F3C-0753D88DFED0}"/>
              </a:ext>
            </a:extLst>
          </p:cNvPr>
          <p:cNvSpPr>
            <a:spLocks noGrp="1"/>
          </p:cNvSpPr>
          <p:nvPr>
            <p:ph type="sldNum" sz="quarter" idx="12"/>
          </p:nvPr>
        </p:nvSpPr>
        <p:spPr>
          <a:xfrm>
            <a:off x="9090099" y="6356505"/>
            <a:ext cx="2743200" cy="365125"/>
          </a:xfrm>
          <a:prstGeom prst="rect">
            <a:avLst/>
          </a:prstGeom>
        </p:spPr>
        <p:txBody>
          <a:bodyPr/>
          <a:lstStyle>
            <a:lvl1pPr algn="r">
              <a:defRPr sz="1200">
                <a:solidFill>
                  <a:schemeClr val="tx1"/>
                </a:solidFill>
              </a:defRPr>
            </a:lvl1pPr>
          </a:lstStyle>
          <a:p>
            <a:fld id="{1776A241-452E-4243-A172-2B638A61EBFA}" type="slidenum">
              <a:rPr lang="fi-FI" noProof="0" smtClean="0"/>
              <a:pPr/>
              <a:t>‹#›</a:t>
            </a:fld>
            <a:endParaRPr lang="fi-FI" noProof="0"/>
          </a:p>
        </p:txBody>
      </p:sp>
      <p:sp>
        <p:nvSpPr>
          <p:cNvPr id="3" name="Title 1">
            <a:extLst>
              <a:ext uri="{FF2B5EF4-FFF2-40B4-BE49-F238E27FC236}">
                <a16:creationId xmlns:a16="http://schemas.microsoft.com/office/drawing/2014/main" id="{DE91B093-3390-6CDC-9962-D3E6EA32F15F}"/>
              </a:ext>
            </a:extLst>
          </p:cNvPr>
          <p:cNvSpPr>
            <a:spLocks noGrp="1"/>
          </p:cNvSpPr>
          <p:nvPr>
            <p:ph type="title" hasCustomPrompt="1"/>
          </p:nvPr>
        </p:nvSpPr>
        <p:spPr>
          <a:xfrm>
            <a:off x="838199" y="365125"/>
            <a:ext cx="8719159" cy="1325563"/>
          </a:xfrm>
          <a:prstGeom prst="rect">
            <a:avLst/>
          </a:prstGeom>
        </p:spPr>
        <p:txBody>
          <a:bodyPr anchor="b" anchorCtr="0"/>
          <a:lstStyle>
            <a:lvl1pPr>
              <a:defRPr b="1" i="0">
                <a:latin typeface="Arial" panose="020B0604020202020204" pitchFamily="34" charset="0"/>
                <a:cs typeface="Arial" panose="020B0604020202020204" pitchFamily="34" charset="0"/>
              </a:defRPr>
            </a:lvl1pPr>
          </a:lstStyle>
          <a:p>
            <a:r>
              <a:rPr lang="en-GB" dirty="0" err="1"/>
              <a:t>Sivun</a:t>
            </a:r>
            <a:r>
              <a:rPr lang="en-GB" dirty="0"/>
              <a:t> </a:t>
            </a:r>
            <a:r>
              <a:rPr lang="en-GB" dirty="0" err="1"/>
              <a:t>otsikko</a:t>
            </a:r>
            <a:endParaRPr lang="en-FI" dirty="0"/>
          </a:p>
        </p:txBody>
      </p:sp>
    </p:spTree>
    <p:extLst>
      <p:ext uri="{BB962C8B-B14F-4D97-AF65-F5344CB8AC3E}">
        <p14:creationId xmlns:p14="http://schemas.microsoft.com/office/powerpoint/2010/main" val="2402427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97622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3" r:id="rId3"/>
    <p:sldLayoutId id="2147483669" r:id="rId4"/>
    <p:sldLayoutId id="2147483670" r:id="rId5"/>
    <p:sldLayoutId id="2147483662" r:id="rId6"/>
    <p:sldLayoutId id="2147483666" r:id="rId7"/>
    <p:sldLayoutId id="2147483652" r:id="rId8"/>
    <p:sldLayoutId id="2147483654" r:id="rId9"/>
    <p:sldLayoutId id="2147483655" r:id="rId10"/>
    <p:sldLayoutId id="2147483656" r:id="rId11"/>
    <p:sldLayoutId id="2147483674" r:id="rId12"/>
    <p:sldLayoutId id="2147483675" r:id="rId13"/>
    <p:sldLayoutId id="2147483676" r:id="rId14"/>
    <p:sldLayoutId id="2147483677" r:id="rId15"/>
    <p:sldLayoutId id="2147483671" r:id="rId16"/>
    <p:sldLayoutId id="2147483678" r:id="rId17"/>
    <p:sldLayoutId id="2147483672" r:id="rId18"/>
    <p:sldLayoutId id="2147483673" r:id="rId19"/>
    <p:sldLayoutId id="2147483651" r:id="rId20"/>
    <p:sldLayoutId id="2147483680" r:id="rId21"/>
    <p:sldLayoutId id="2147483681" r:id="rId22"/>
  </p:sldLayoutIdLst>
  <p:hf hdr="0"/>
  <p:txStyles>
    <p:title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hyperlink" Target="https://svgsilh.com/de/image/1562139.html" TargetMode="External"/><Relationship Id="rId2" Type="http://schemas.openxmlformats.org/officeDocument/2006/relationships/hyperlink" Target="https://odl.fi/palvelut/odl-yhdessa/apua-arkeen-ja-elamaani/e-tukihelmi/" TargetMode="External"/><Relationship Id="rId1" Type="http://schemas.openxmlformats.org/officeDocument/2006/relationships/slideLayout" Target="../slideLayouts/slideLayout5.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0.svg"/><Relationship Id="rId4" Type="http://schemas.openxmlformats.org/officeDocument/2006/relationships/image" Target="../media/image22.sv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eur04.safelinks.protection.outlook.com/?url=https%3A%2F%2Fq.surveypal.com%2FTukiHelmi-webinaareihin-ilmoittautuminen-lokakuu-2025&amp;data=05%7C02%7Criikka.piippo%40odl.fi%7Cf5936e1c9aef426c394a08ddd58196e7%7C56c9cd41375f4486ad006b243eb477ca%7C0%7C0%7C638901474754706428%7CUnknown%7CTWFpbGZsb3d8eyJFbXB0eU1hcGkiOnRydWUsIlYiOiIwLjAuMDAwMCIsIlAiOiJXaW4zMiIsIkFOIjoiTWFpbCIsIldUIjoyfQ%3D%3D%7C0%7C%7C%7C&amp;sdata=aTo0IWbUqoXLxEuZxALGRlxrXTWXTQzS0byMe4cnU5Q%3D&amp;reserved=0" TargetMode="External"/><Relationship Id="rId2" Type="http://schemas.openxmlformats.org/officeDocument/2006/relationships/image" Target="../media/image26.png"/><Relationship Id="rId1" Type="http://schemas.openxmlformats.org/officeDocument/2006/relationships/slideLayout" Target="../slideLayouts/slideLayout5.xml"/><Relationship Id="rId5" Type="http://schemas.openxmlformats.org/officeDocument/2006/relationships/image" Target="../media/image20.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hyperlink" Target="https://odl.fi/tapahtumat/itsetuhoisen-asiakkaan-kohtaaminen-webinaari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15F3E-5213-6FC4-6976-910A29A5A7E5}"/>
              </a:ext>
            </a:extLst>
          </p:cNvPr>
          <p:cNvSpPr>
            <a:spLocks noGrp="1"/>
          </p:cNvSpPr>
          <p:nvPr>
            <p:ph type="ctrTitle"/>
          </p:nvPr>
        </p:nvSpPr>
        <p:spPr>
          <a:xfrm>
            <a:off x="618513" y="1148789"/>
            <a:ext cx="3419212" cy="703972"/>
          </a:xfrm>
        </p:spPr>
        <p:txBody>
          <a:bodyPr>
            <a:normAutofit/>
          </a:bodyPr>
          <a:lstStyle/>
          <a:p>
            <a:r>
              <a:rPr lang="fi-FI" dirty="0">
                <a:latin typeface="Martel"/>
              </a:rPr>
              <a:t>E-TukiHelmi</a:t>
            </a:r>
            <a:endParaRPr lang="en-FI" dirty="0">
              <a:latin typeface="Martel"/>
            </a:endParaRPr>
          </a:p>
        </p:txBody>
      </p:sp>
      <p:sp>
        <p:nvSpPr>
          <p:cNvPr id="3" name="Subtitle 2">
            <a:extLst>
              <a:ext uri="{FF2B5EF4-FFF2-40B4-BE49-F238E27FC236}">
                <a16:creationId xmlns:a16="http://schemas.microsoft.com/office/drawing/2014/main" id="{E9B25F27-D448-1674-C1A9-82AE6CC4647E}"/>
              </a:ext>
            </a:extLst>
          </p:cNvPr>
          <p:cNvSpPr>
            <a:spLocks noGrp="1"/>
          </p:cNvSpPr>
          <p:nvPr>
            <p:ph type="subTitle" idx="1"/>
          </p:nvPr>
        </p:nvSpPr>
        <p:spPr>
          <a:xfrm>
            <a:off x="618512" y="2174833"/>
            <a:ext cx="3737827" cy="2190343"/>
          </a:xfrm>
        </p:spPr>
        <p:txBody>
          <a:bodyPr/>
          <a:lstStyle/>
          <a:p>
            <a:r>
              <a:rPr lang="fi-FI" dirty="0"/>
              <a:t>Jälkihoitoa kiusaamisesta traumatisoituneille 16-35-vuotiaille etäyhteydellä sekä vaikuttamistyötä kiusaamisväkivaltaa vastaan</a:t>
            </a:r>
          </a:p>
          <a:p>
            <a:endParaRPr lang="fi-FI" dirty="0"/>
          </a:p>
        </p:txBody>
      </p:sp>
      <p:sp>
        <p:nvSpPr>
          <p:cNvPr id="8" name="Tekstin paikkamerkki 7">
            <a:extLst>
              <a:ext uri="{FF2B5EF4-FFF2-40B4-BE49-F238E27FC236}">
                <a16:creationId xmlns:a16="http://schemas.microsoft.com/office/drawing/2014/main" id="{9043AA1B-AD10-2D3E-463F-CDF41E717CDB}"/>
              </a:ext>
            </a:extLst>
          </p:cNvPr>
          <p:cNvSpPr>
            <a:spLocks noGrp="1"/>
          </p:cNvSpPr>
          <p:nvPr>
            <p:ph type="body" sz="quarter" idx="13"/>
          </p:nvPr>
        </p:nvSpPr>
        <p:spPr>
          <a:xfrm>
            <a:off x="618513" y="5708005"/>
            <a:ext cx="5695950" cy="1607508"/>
          </a:xfrm>
        </p:spPr>
        <p:txBody>
          <a:bodyPr>
            <a:normAutofit/>
          </a:bodyPr>
          <a:lstStyle/>
          <a:p>
            <a:r>
              <a:rPr lang="fi-FI" dirty="0"/>
              <a:t>Riikka Piippo</a:t>
            </a:r>
          </a:p>
        </p:txBody>
      </p:sp>
      <p:pic>
        <p:nvPicPr>
          <p:cNvPr id="5" name="Kuva 4" descr="Wi-Fi tasaisella täytöllä">
            <a:extLst>
              <a:ext uri="{FF2B5EF4-FFF2-40B4-BE49-F238E27FC236}">
                <a16:creationId xmlns:a16="http://schemas.microsoft.com/office/drawing/2014/main" id="{74EFEF1D-8CA8-E369-23DA-43C0A4EA2D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47358" y="530553"/>
            <a:ext cx="914400" cy="914400"/>
          </a:xfrm>
          <a:prstGeom prst="rect">
            <a:avLst/>
          </a:prstGeom>
        </p:spPr>
      </p:pic>
    </p:spTree>
    <p:extLst>
      <p:ext uri="{BB962C8B-B14F-4D97-AF65-F5344CB8AC3E}">
        <p14:creationId xmlns:p14="http://schemas.microsoft.com/office/powerpoint/2010/main" val="75548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4599B2-F411-4DB5-9536-669ABDF11CC9}"/>
              </a:ext>
            </a:extLst>
          </p:cNvPr>
          <p:cNvSpPr>
            <a:spLocks noGrp="1"/>
          </p:cNvSpPr>
          <p:nvPr>
            <p:ph type="title"/>
          </p:nvPr>
        </p:nvSpPr>
        <p:spPr>
          <a:xfrm>
            <a:off x="552974" y="2806766"/>
            <a:ext cx="3515686" cy="2154460"/>
          </a:xfrm>
        </p:spPr>
        <p:txBody>
          <a:bodyPr/>
          <a:lstStyle/>
          <a:p>
            <a:r>
              <a:rPr lang="fi-FI" dirty="0">
                <a:latin typeface="Martel"/>
              </a:rPr>
              <a:t>KEHO JA MIELI</a:t>
            </a:r>
            <a:br>
              <a:rPr lang="fi-FI" dirty="0">
                <a:latin typeface="Martel"/>
              </a:rPr>
            </a:br>
            <a:r>
              <a:rPr lang="fi-FI" dirty="0">
                <a:latin typeface="Martel"/>
              </a:rPr>
              <a:t>-etäryhmä</a:t>
            </a:r>
          </a:p>
        </p:txBody>
      </p:sp>
      <p:sp>
        <p:nvSpPr>
          <p:cNvPr id="5" name="Dian numeron paikkamerkki 4">
            <a:extLst>
              <a:ext uri="{FF2B5EF4-FFF2-40B4-BE49-F238E27FC236}">
                <a16:creationId xmlns:a16="http://schemas.microsoft.com/office/drawing/2014/main" id="{A4CAE40B-3909-4C3C-8052-90C456EC7445}"/>
              </a:ext>
            </a:extLst>
          </p:cNvPr>
          <p:cNvSpPr>
            <a:spLocks noGrp="1"/>
          </p:cNvSpPr>
          <p:nvPr>
            <p:ph type="sldNum" sz="quarter" idx="12"/>
          </p:nvPr>
        </p:nvSpPr>
        <p:spPr/>
        <p:txBody>
          <a:bodyPr/>
          <a:lstStyle/>
          <a:p>
            <a:fld id="{1776A241-452E-4243-A172-2B638A61EBFA}" type="slidenum">
              <a:rPr lang="en-FI" smtClean="0"/>
              <a:pPr/>
              <a:t>10</a:t>
            </a:fld>
            <a:endParaRPr lang="en-FI"/>
          </a:p>
        </p:txBody>
      </p:sp>
      <p:sp>
        <p:nvSpPr>
          <p:cNvPr id="6" name="Sisällön paikkamerkki 2">
            <a:extLst>
              <a:ext uri="{FF2B5EF4-FFF2-40B4-BE49-F238E27FC236}">
                <a16:creationId xmlns:a16="http://schemas.microsoft.com/office/drawing/2014/main" id="{1AD8E800-E7E0-4D3E-A029-2EC86286F797}"/>
              </a:ext>
            </a:extLst>
          </p:cNvPr>
          <p:cNvSpPr txBox="1">
            <a:spLocks/>
          </p:cNvSpPr>
          <p:nvPr/>
        </p:nvSpPr>
        <p:spPr>
          <a:xfrm>
            <a:off x="5331358" y="2276021"/>
            <a:ext cx="6564939" cy="3040361"/>
          </a:xfrm>
          <a:prstGeom prst="rect">
            <a:avLst/>
          </a:prstGeom>
        </p:spPr>
        <p:txBody>
          <a:bodyPr>
            <a:normAutofit/>
          </a:bodyPr>
          <a:lstStyle>
            <a:lvl1pPr marL="0" indent="0" algn="l" defTabSz="914400" rtl="0" eaLnBrk="1" latinLnBrk="0" hangingPunct="1">
              <a:lnSpc>
                <a:spcPts val="226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i-FI" b="0" i="0" dirty="0">
                <a:solidFill>
                  <a:srgbClr val="000000"/>
                </a:solidFill>
                <a:effectLst/>
                <a:latin typeface="Nunito Sans" pitchFamily="2" charset="0"/>
              </a:rPr>
              <a:t>Tavoitteena on auttaa ymmärtämään mitä ahdistus on ja löytää konkreettisia keinoja sen säätelyyn. Ryhmässä painottuu kehon ja mielen vahva yhteys toisiinsa. Kehokeskeiset menetelmät ovat tärkeitä silloin, kun halutaan säädellä ahdistuksen tunnetta. Ryhmän aikana jokainen pääsee harjoittelemaan rauhoittumiskeinoja, ahdistuksenhallintakeinoja sekä kehotietoisuusharjoituksia. </a:t>
            </a:r>
            <a:endParaRPr lang="fi-FI" dirty="0">
              <a:solidFill>
                <a:srgbClr val="000000"/>
              </a:solidFill>
              <a:latin typeface="Nunito Sans" pitchFamily="2" charset="0"/>
            </a:endParaRPr>
          </a:p>
          <a:p>
            <a:pPr algn="l"/>
            <a:r>
              <a:rPr lang="fi-FI" b="0" i="0" dirty="0">
                <a:solidFill>
                  <a:srgbClr val="000000"/>
                </a:solidFill>
                <a:effectLst/>
                <a:latin typeface="Nunito Sans" pitchFamily="2" charset="0"/>
              </a:rPr>
              <a:t>Ilmoittautuminen 3.9. mennessä Riikalle</a:t>
            </a:r>
          </a:p>
          <a:p>
            <a:endParaRPr lang="fi-FI" b="1" dirty="0"/>
          </a:p>
        </p:txBody>
      </p:sp>
      <p:pic>
        <p:nvPicPr>
          <p:cNvPr id="3" name="Graphic 6">
            <a:extLst>
              <a:ext uri="{FF2B5EF4-FFF2-40B4-BE49-F238E27FC236}">
                <a16:creationId xmlns:a16="http://schemas.microsoft.com/office/drawing/2014/main" id="{83D59100-3A7A-FDB1-4211-EB8D4DCAAA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94474" y="220160"/>
            <a:ext cx="1294585" cy="632909"/>
          </a:xfrm>
          <a:prstGeom prst="rect">
            <a:avLst/>
          </a:prstGeom>
        </p:spPr>
      </p:pic>
    </p:spTree>
    <p:extLst>
      <p:ext uri="{BB962C8B-B14F-4D97-AF65-F5344CB8AC3E}">
        <p14:creationId xmlns:p14="http://schemas.microsoft.com/office/powerpoint/2010/main" val="1678302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A4FAEB2-0D14-45A8-8A93-7FF24AA026D9}"/>
              </a:ext>
            </a:extLst>
          </p:cNvPr>
          <p:cNvSpPr>
            <a:spLocks noGrp="1"/>
          </p:cNvSpPr>
          <p:nvPr>
            <p:ph idx="1"/>
          </p:nvPr>
        </p:nvSpPr>
        <p:spPr>
          <a:xfrm>
            <a:off x="5480551" y="2409610"/>
            <a:ext cx="6432528" cy="2254669"/>
          </a:xfrm>
        </p:spPr>
        <p:txBody>
          <a:bodyPr>
            <a:normAutofit/>
          </a:bodyPr>
          <a:lstStyle/>
          <a:p>
            <a:r>
              <a:rPr lang="fi-FI" dirty="0"/>
              <a:t>E-</a:t>
            </a:r>
            <a:r>
              <a:rPr lang="fi-FI" dirty="0" err="1"/>
              <a:t>TukiHelmen</a:t>
            </a:r>
            <a:r>
              <a:rPr lang="fi-FI" dirty="0"/>
              <a:t> toiminta on kaikille avointa ja maksutonta. Tarjoamme tukea kaikille kiusaamisesta traumatisoituneille 16-35-vuotiaille. </a:t>
            </a:r>
          </a:p>
          <a:p>
            <a:r>
              <a:rPr lang="fi-FI" dirty="0"/>
              <a:t>Lähetettä toimintaan ei tarvita. Voit tulla tutustumiskäynnille nuoren mukaan.</a:t>
            </a:r>
          </a:p>
          <a:p>
            <a:r>
              <a:rPr lang="fi-FI" dirty="0"/>
              <a:t>Lisätietoja saat Riikalta.</a:t>
            </a:r>
          </a:p>
        </p:txBody>
      </p:sp>
      <p:sp>
        <p:nvSpPr>
          <p:cNvPr id="5" name="Dian numeron paikkamerkki 4">
            <a:extLst>
              <a:ext uri="{FF2B5EF4-FFF2-40B4-BE49-F238E27FC236}">
                <a16:creationId xmlns:a16="http://schemas.microsoft.com/office/drawing/2014/main" id="{D164FB4F-93F3-4676-BA0F-E7DDF0885D75}"/>
              </a:ext>
            </a:extLst>
          </p:cNvPr>
          <p:cNvSpPr>
            <a:spLocks noGrp="1"/>
          </p:cNvSpPr>
          <p:nvPr>
            <p:ph type="sldNum" sz="quarter" idx="12"/>
          </p:nvPr>
        </p:nvSpPr>
        <p:spPr/>
        <p:txBody>
          <a:bodyPr/>
          <a:lstStyle/>
          <a:p>
            <a:fld id="{1776A241-452E-4243-A172-2B638A61EBFA}" type="slidenum">
              <a:rPr lang="en-FI" smtClean="0"/>
              <a:pPr/>
              <a:t>11</a:t>
            </a:fld>
            <a:endParaRPr lang="en-FI" dirty="0"/>
          </a:p>
        </p:txBody>
      </p:sp>
      <p:sp>
        <p:nvSpPr>
          <p:cNvPr id="6" name="Otsikko 1">
            <a:extLst>
              <a:ext uri="{FF2B5EF4-FFF2-40B4-BE49-F238E27FC236}">
                <a16:creationId xmlns:a16="http://schemas.microsoft.com/office/drawing/2014/main" id="{12E924F8-B570-427C-AC7F-0ADF8A621E57}"/>
              </a:ext>
            </a:extLst>
          </p:cNvPr>
          <p:cNvSpPr>
            <a:spLocks noGrp="1"/>
          </p:cNvSpPr>
          <p:nvPr>
            <p:ph type="title"/>
          </p:nvPr>
        </p:nvSpPr>
        <p:spPr>
          <a:xfrm>
            <a:off x="569403" y="2731265"/>
            <a:ext cx="3280794" cy="2154460"/>
          </a:xfrm>
        </p:spPr>
        <p:txBody>
          <a:bodyPr/>
          <a:lstStyle/>
          <a:p>
            <a:r>
              <a:rPr lang="fi-FI" dirty="0">
                <a:latin typeface="Martel"/>
              </a:rPr>
              <a:t>Kuka voi tulla mukaan? </a:t>
            </a:r>
          </a:p>
        </p:txBody>
      </p:sp>
      <p:pic>
        <p:nvPicPr>
          <p:cNvPr id="2" name="Graphic 6">
            <a:extLst>
              <a:ext uri="{FF2B5EF4-FFF2-40B4-BE49-F238E27FC236}">
                <a16:creationId xmlns:a16="http://schemas.microsoft.com/office/drawing/2014/main" id="{1FF6DB11-1046-BB7F-802C-7CDEFEB4DF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94474" y="220160"/>
            <a:ext cx="1294585" cy="632909"/>
          </a:xfrm>
          <a:prstGeom prst="rect">
            <a:avLst/>
          </a:prstGeom>
        </p:spPr>
      </p:pic>
    </p:spTree>
    <p:extLst>
      <p:ext uri="{BB962C8B-B14F-4D97-AF65-F5344CB8AC3E}">
        <p14:creationId xmlns:p14="http://schemas.microsoft.com/office/powerpoint/2010/main" val="749000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E3297-4695-636A-C63C-A4626447D1F9}"/>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141AFBCF-FB05-2CB9-DE67-772AC83898FA}"/>
              </a:ext>
            </a:extLst>
          </p:cNvPr>
          <p:cNvSpPr>
            <a:spLocks noGrp="1"/>
          </p:cNvSpPr>
          <p:nvPr>
            <p:ph idx="1"/>
          </p:nvPr>
        </p:nvSpPr>
        <p:spPr>
          <a:xfrm>
            <a:off x="5650264" y="2478621"/>
            <a:ext cx="6098914" cy="2254669"/>
          </a:xfrm>
        </p:spPr>
        <p:txBody>
          <a:bodyPr>
            <a:normAutofit/>
          </a:bodyPr>
          <a:lstStyle/>
          <a:p>
            <a:r>
              <a:rPr lang="fi-FI" dirty="0"/>
              <a:t>E-TukiHelmi toteuttaa lisäksi interventioita Pohjois-Suomen alueen oppilaitoksissa ja viestinnän avulla. Näiden avulla lisätään tietoisuutta kiusaamisväkivallasta ja sen pitkäkestoisista vaikutuksista sekä pyritään siten ennaltaehkäisemään kiusaamisväkivaltaa ja tarjotaan nuorille työkaluja kiusaamisen vaikutusten ymmärtämiseen ja käsittelemiseen.</a:t>
            </a:r>
          </a:p>
        </p:txBody>
      </p:sp>
      <p:sp>
        <p:nvSpPr>
          <p:cNvPr id="5" name="Dian numeron paikkamerkki 4">
            <a:extLst>
              <a:ext uri="{FF2B5EF4-FFF2-40B4-BE49-F238E27FC236}">
                <a16:creationId xmlns:a16="http://schemas.microsoft.com/office/drawing/2014/main" id="{1C86FC1B-619C-0C7F-1640-511FD45994AA}"/>
              </a:ext>
            </a:extLst>
          </p:cNvPr>
          <p:cNvSpPr>
            <a:spLocks noGrp="1"/>
          </p:cNvSpPr>
          <p:nvPr>
            <p:ph type="sldNum" sz="quarter" idx="12"/>
          </p:nvPr>
        </p:nvSpPr>
        <p:spPr/>
        <p:txBody>
          <a:bodyPr/>
          <a:lstStyle/>
          <a:p>
            <a:fld id="{1776A241-452E-4243-A172-2B638A61EBFA}" type="slidenum">
              <a:rPr lang="en-FI" smtClean="0"/>
              <a:pPr/>
              <a:t>12</a:t>
            </a:fld>
            <a:endParaRPr lang="en-FI" dirty="0"/>
          </a:p>
        </p:txBody>
      </p:sp>
      <p:sp>
        <p:nvSpPr>
          <p:cNvPr id="6" name="Otsikko 1">
            <a:extLst>
              <a:ext uri="{FF2B5EF4-FFF2-40B4-BE49-F238E27FC236}">
                <a16:creationId xmlns:a16="http://schemas.microsoft.com/office/drawing/2014/main" id="{F0E7A9E4-8E91-EBE2-D412-ED574039821F}"/>
              </a:ext>
            </a:extLst>
          </p:cNvPr>
          <p:cNvSpPr>
            <a:spLocks noGrp="1"/>
          </p:cNvSpPr>
          <p:nvPr>
            <p:ph type="title"/>
          </p:nvPr>
        </p:nvSpPr>
        <p:spPr>
          <a:xfrm>
            <a:off x="578030" y="3103094"/>
            <a:ext cx="4442544" cy="2154460"/>
          </a:xfrm>
        </p:spPr>
        <p:txBody>
          <a:bodyPr>
            <a:normAutofit/>
          </a:bodyPr>
          <a:lstStyle/>
          <a:p>
            <a:r>
              <a:rPr lang="fi-FI" sz="2800" dirty="0">
                <a:latin typeface="Martel"/>
              </a:rPr>
              <a:t>Yhdessä </a:t>
            </a:r>
            <a:br>
              <a:rPr lang="fi-FI" sz="2800" dirty="0">
                <a:latin typeface="Martel"/>
              </a:rPr>
            </a:br>
            <a:r>
              <a:rPr lang="fi-FI" sz="2800" dirty="0">
                <a:latin typeface="Martel"/>
              </a:rPr>
              <a:t>kiusaamisväkivaltaa</a:t>
            </a:r>
            <a:br>
              <a:rPr lang="fi-FI" sz="2800" dirty="0">
                <a:latin typeface="Martel"/>
              </a:rPr>
            </a:br>
            <a:r>
              <a:rPr lang="fi-FI" sz="2800" dirty="0">
                <a:latin typeface="Martel"/>
              </a:rPr>
              <a:t>vastaan</a:t>
            </a:r>
          </a:p>
        </p:txBody>
      </p:sp>
      <p:pic>
        <p:nvPicPr>
          <p:cNvPr id="2" name="Graphic 6">
            <a:extLst>
              <a:ext uri="{FF2B5EF4-FFF2-40B4-BE49-F238E27FC236}">
                <a16:creationId xmlns:a16="http://schemas.microsoft.com/office/drawing/2014/main" id="{EBA5A2FB-F932-0462-D511-C6CBFBB9BE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94474" y="220160"/>
            <a:ext cx="1294585" cy="632909"/>
          </a:xfrm>
          <a:prstGeom prst="rect">
            <a:avLst/>
          </a:prstGeom>
        </p:spPr>
      </p:pic>
    </p:spTree>
    <p:extLst>
      <p:ext uri="{BB962C8B-B14F-4D97-AF65-F5344CB8AC3E}">
        <p14:creationId xmlns:p14="http://schemas.microsoft.com/office/powerpoint/2010/main" val="2187590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6DCD09-8629-491D-B3F7-73B384DE79F8}"/>
              </a:ext>
            </a:extLst>
          </p:cNvPr>
          <p:cNvSpPr>
            <a:spLocks noGrp="1"/>
          </p:cNvSpPr>
          <p:nvPr>
            <p:ph type="title"/>
          </p:nvPr>
        </p:nvSpPr>
        <p:spPr>
          <a:xfrm>
            <a:off x="367242" y="2199615"/>
            <a:ext cx="2930912" cy="2154460"/>
          </a:xfrm>
        </p:spPr>
        <p:txBody>
          <a:bodyPr>
            <a:normAutofit fontScale="90000"/>
          </a:bodyPr>
          <a:lstStyle/>
          <a:p>
            <a:r>
              <a:rPr lang="fi-FI" dirty="0">
                <a:latin typeface="Martel"/>
              </a:rPr>
              <a:t>E-TukiHelmi mediassa</a:t>
            </a:r>
            <a:br>
              <a:rPr lang="fi-FI" dirty="0"/>
            </a:br>
            <a:br>
              <a:rPr lang="fi-FI" dirty="0"/>
            </a:br>
            <a:br>
              <a:rPr lang="fi-FI" sz="2000" b="0" dirty="0"/>
            </a:br>
            <a:br>
              <a:rPr lang="fi-FI" sz="2000" b="0" dirty="0"/>
            </a:br>
            <a:br>
              <a:rPr lang="fi-FI" sz="2000" b="0" dirty="0"/>
            </a:br>
            <a:endParaRPr lang="fi-FI" sz="2000" b="0" dirty="0"/>
          </a:p>
        </p:txBody>
      </p:sp>
      <p:sp>
        <p:nvSpPr>
          <p:cNvPr id="3" name="Sisällön paikkamerkki 2">
            <a:extLst>
              <a:ext uri="{FF2B5EF4-FFF2-40B4-BE49-F238E27FC236}">
                <a16:creationId xmlns:a16="http://schemas.microsoft.com/office/drawing/2014/main" id="{F993961D-8054-4BBA-8AC1-50911A2F6378}"/>
              </a:ext>
            </a:extLst>
          </p:cNvPr>
          <p:cNvSpPr>
            <a:spLocks noGrp="1"/>
          </p:cNvSpPr>
          <p:nvPr>
            <p:ph idx="1"/>
          </p:nvPr>
        </p:nvSpPr>
        <p:spPr>
          <a:xfrm>
            <a:off x="5429379" y="1922483"/>
            <a:ext cx="5815363" cy="3354192"/>
          </a:xfrm>
        </p:spPr>
        <p:txBody>
          <a:bodyPr>
            <a:normAutofit/>
          </a:bodyPr>
          <a:lstStyle/>
          <a:p>
            <a:endParaRPr lang="fi-FI" dirty="0"/>
          </a:p>
          <a:p>
            <a:endParaRPr lang="fi-FI" dirty="0"/>
          </a:p>
          <a:p>
            <a:endParaRPr lang="fi-FI" dirty="0"/>
          </a:p>
        </p:txBody>
      </p:sp>
      <p:sp>
        <p:nvSpPr>
          <p:cNvPr id="5" name="Dian numeron paikkamerkki 4">
            <a:extLst>
              <a:ext uri="{FF2B5EF4-FFF2-40B4-BE49-F238E27FC236}">
                <a16:creationId xmlns:a16="http://schemas.microsoft.com/office/drawing/2014/main" id="{40EEB263-9D68-4CD1-AC55-0E67C5FA7197}"/>
              </a:ext>
            </a:extLst>
          </p:cNvPr>
          <p:cNvSpPr>
            <a:spLocks noGrp="1"/>
          </p:cNvSpPr>
          <p:nvPr>
            <p:ph type="sldNum" sz="quarter" idx="12"/>
          </p:nvPr>
        </p:nvSpPr>
        <p:spPr/>
        <p:txBody>
          <a:bodyPr/>
          <a:lstStyle/>
          <a:p>
            <a:fld id="{1776A241-452E-4243-A172-2B638A61EBFA}" type="slidenum">
              <a:rPr lang="en-FI" smtClean="0"/>
              <a:pPr/>
              <a:t>13</a:t>
            </a:fld>
            <a:endParaRPr lang="en-FI"/>
          </a:p>
        </p:txBody>
      </p:sp>
      <p:sp>
        <p:nvSpPr>
          <p:cNvPr id="9" name="Tekstiruutu 8">
            <a:extLst>
              <a:ext uri="{FF2B5EF4-FFF2-40B4-BE49-F238E27FC236}">
                <a16:creationId xmlns:a16="http://schemas.microsoft.com/office/drawing/2014/main" id="{735748C5-83EB-C16C-00AE-F124651BF701}"/>
              </a:ext>
            </a:extLst>
          </p:cNvPr>
          <p:cNvSpPr txBox="1"/>
          <p:nvPr/>
        </p:nvSpPr>
        <p:spPr>
          <a:xfrm>
            <a:off x="947258" y="3288668"/>
            <a:ext cx="3105510" cy="923330"/>
          </a:xfrm>
          <a:prstGeom prst="rect">
            <a:avLst/>
          </a:prstGeom>
          <a:noFill/>
        </p:spPr>
        <p:txBody>
          <a:bodyPr wrap="square" rtlCol="0">
            <a:spAutoFit/>
          </a:bodyPr>
          <a:lstStyle/>
          <a:p>
            <a:r>
              <a:rPr lang="fi-FI" dirty="0">
                <a:solidFill>
                  <a:schemeClr val="bg1"/>
                </a:solidFill>
                <a:hlinkClick r:id="rId2">
                  <a:extLst>
                    <a:ext uri="{A12FA001-AC4F-418D-AE19-62706E023703}">
                      <ahyp:hlinkClr xmlns:ahyp="http://schemas.microsoft.com/office/drawing/2018/hyperlinkcolor" val="tx"/>
                    </a:ext>
                  </a:extLst>
                </a:hlinkClick>
              </a:rPr>
              <a:t>https://odl.fi/palvelut/odl-yhdessa/apua-arkeen-ja-elamaani/e-tukihelmi/</a:t>
            </a:r>
            <a:endParaRPr lang="fi-FI" dirty="0">
              <a:solidFill>
                <a:schemeClr val="bg1"/>
              </a:solidFill>
            </a:endParaRPr>
          </a:p>
        </p:txBody>
      </p:sp>
      <p:pic>
        <p:nvPicPr>
          <p:cNvPr id="11" name="Kuva 10" descr="Aloitus1 tasaisella täytöllä">
            <a:extLst>
              <a:ext uri="{FF2B5EF4-FFF2-40B4-BE49-F238E27FC236}">
                <a16:creationId xmlns:a16="http://schemas.microsoft.com/office/drawing/2014/main" id="{175AA92B-6B3A-6978-0745-3D2C03C779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732" y="3540895"/>
            <a:ext cx="418877" cy="418877"/>
          </a:xfrm>
          <a:prstGeom prst="rect">
            <a:avLst/>
          </a:prstGeom>
        </p:spPr>
      </p:pic>
      <p:pic>
        <p:nvPicPr>
          <p:cNvPr id="13" name="Kuva 12">
            <a:extLst>
              <a:ext uri="{FF2B5EF4-FFF2-40B4-BE49-F238E27FC236}">
                <a16:creationId xmlns:a16="http://schemas.microsoft.com/office/drawing/2014/main" id="{531C9A7E-4DB3-3480-77EF-24E8418A7ABE}"/>
              </a:ext>
            </a:extLst>
          </p:cNvPr>
          <p:cNvPicPr>
            <a:picLocks noChangeAspect="1"/>
          </p:cNvPicPr>
          <p:nvPr/>
        </p:nvPicPr>
        <p:blipFill>
          <a:blip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a:off x="433197" y="4453534"/>
            <a:ext cx="305946" cy="305946"/>
          </a:xfrm>
          <a:prstGeom prst="rect">
            <a:avLst/>
          </a:prstGeom>
        </p:spPr>
      </p:pic>
      <p:sp>
        <p:nvSpPr>
          <p:cNvPr id="14" name="Tekstiruutu 13">
            <a:extLst>
              <a:ext uri="{FF2B5EF4-FFF2-40B4-BE49-F238E27FC236}">
                <a16:creationId xmlns:a16="http://schemas.microsoft.com/office/drawing/2014/main" id="{2C9AD780-EF1A-5CE2-B64D-9F2566E412E7}"/>
              </a:ext>
            </a:extLst>
          </p:cNvPr>
          <p:cNvSpPr txBox="1"/>
          <p:nvPr/>
        </p:nvSpPr>
        <p:spPr>
          <a:xfrm>
            <a:off x="1026543" y="4390148"/>
            <a:ext cx="2613804" cy="369332"/>
          </a:xfrm>
          <a:prstGeom prst="rect">
            <a:avLst/>
          </a:prstGeom>
          <a:noFill/>
        </p:spPr>
        <p:txBody>
          <a:bodyPr wrap="square" rtlCol="0">
            <a:spAutoFit/>
          </a:bodyPr>
          <a:lstStyle/>
          <a:p>
            <a:r>
              <a:rPr lang="fi-FI" dirty="0">
                <a:solidFill>
                  <a:schemeClr val="bg1"/>
                </a:solidFill>
              </a:rPr>
              <a:t>@odl.tukihelmi</a:t>
            </a:r>
          </a:p>
        </p:txBody>
      </p:sp>
      <p:pic>
        <p:nvPicPr>
          <p:cNvPr id="16" name="Kuva 15">
            <a:extLst>
              <a:ext uri="{FF2B5EF4-FFF2-40B4-BE49-F238E27FC236}">
                <a16:creationId xmlns:a16="http://schemas.microsoft.com/office/drawing/2014/main" id="{C8B56D1C-C793-BAD4-853F-193DEBD70025}"/>
              </a:ext>
            </a:extLst>
          </p:cNvPr>
          <p:cNvPicPr>
            <a:picLocks noChangeAspect="1"/>
          </p:cNvPicPr>
          <p:nvPr/>
        </p:nvPicPr>
        <p:blipFill>
          <a:blip r:embed="rId8"/>
          <a:stretch>
            <a:fillRect/>
          </a:stretch>
        </p:blipFill>
        <p:spPr>
          <a:xfrm>
            <a:off x="5110353" y="254155"/>
            <a:ext cx="6648450" cy="6467475"/>
          </a:xfrm>
          <a:prstGeom prst="rect">
            <a:avLst/>
          </a:prstGeom>
        </p:spPr>
      </p:pic>
      <p:pic>
        <p:nvPicPr>
          <p:cNvPr id="17" name="Graphic 6">
            <a:extLst>
              <a:ext uri="{FF2B5EF4-FFF2-40B4-BE49-F238E27FC236}">
                <a16:creationId xmlns:a16="http://schemas.microsoft.com/office/drawing/2014/main" id="{810ED4E8-FC74-F5FB-42B5-09243A858F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94474" y="220160"/>
            <a:ext cx="1294585" cy="632909"/>
          </a:xfrm>
          <a:prstGeom prst="rect">
            <a:avLst/>
          </a:prstGeom>
        </p:spPr>
      </p:pic>
    </p:spTree>
    <p:extLst>
      <p:ext uri="{BB962C8B-B14F-4D97-AF65-F5344CB8AC3E}">
        <p14:creationId xmlns:p14="http://schemas.microsoft.com/office/powerpoint/2010/main" val="1256424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455EECF5-B126-B083-BD5B-806ADE42C8B5}"/>
              </a:ext>
            </a:extLst>
          </p:cNvPr>
          <p:cNvSpPr>
            <a:spLocks noGrp="1"/>
          </p:cNvSpPr>
          <p:nvPr>
            <p:ph type="title"/>
          </p:nvPr>
        </p:nvSpPr>
        <p:spPr>
          <a:xfrm>
            <a:off x="234396" y="2673712"/>
            <a:ext cx="4484719" cy="985466"/>
          </a:xfrm>
        </p:spPr>
        <p:txBody>
          <a:bodyPr>
            <a:noAutofit/>
          </a:bodyPr>
          <a:lstStyle/>
          <a:p>
            <a:r>
              <a:rPr lang="fi-FI" sz="2800" dirty="0">
                <a:latin typeface="Martel"/>
              </a:rPr>
              <a:t>Ajankohtaista:</a:t>
            </a:r>
            <a:br>
              <a:rPr lang="fi-FI" sz="2400" dirty="0">
                <a:latin typeface="Martel"/>
              </a:rPr>
            </a:br>
            <a:br>
              <a:rPr lang="fi-FI" sz="2400" dirty="0">
                <a:latin typeface="Martel"/>
              </a:rPr>
            </a:br>
            <a:r>
              <a:rPr lang="fi-FI" sz="2400" dirty="0">
                <a:latin typeface="Martel"/>
              </a:rPr>
              <a:t>TukiHelmi-hankkeen</a:t>
            </a:r>
            <a:br>
              <a:rPr lang="fi-FI" sz="2400" dirty="0">
                <a:latin typeface="Martel"/>
              </a:rPr>
            </a:br>
            <a:r>
              <a:rPr lang="fi-FI" sz="2400" dirty="0">
                <a:latin typeface="Martel"/>
              </a:rPr>
              <a:t>webinaarit ammattilaisille</a:t>
            </a:r>
            <a:br>
              <a:rPr lang="fi-FI" sz="2400" dirty="0"/>
            </a:br>
            <a:endParaRPr lang="fi-FI" sz="2400" b="0" dirty="0"/>
          </a:p>
        </p:txBody>
      </p:sp>
      <p:pic>
        <p:nvPicPr>
          <p:cNvPr id="7" name="Graphic 6">
            <a:extLst>
              <a:ext uri="{FF2B5EF4-FFF2-40B4-BE49-F238E27FC236}">
                <a16:creationId xmlns:a16="http://schemas.microsoft.com/office/drawing/2014/main" id="{8B660627-89D0-4979-9314-F300295007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94474" y="220160"/>
            <a:ext cx="1294585" cy="632909"/>
          </a:xfrm>
          <a:prstGeom prst="rect">
            <a:avLst/>
          </a:prstGeom>
        </p:spPr>
      </p:pic>
      <p:sp>
        <p:nvSpPr>
          <p:cNvPr id="4" name="Dian numeron paikkamerkki 3">
            <a:extLst>
              <a:ext uri="{FF2B5EF4-FFF2-40B4-BE49-F238E27FC236}">
                <a16:creationId xmlns:a16="http://schemas.microsoft.com/office/drawing/2014/main" id="{A80E4F4B-D933-4410-B005-317219EA646C}"/>
              </a:ext>
            </a:extLst>
          </p:cNvPr>
          <p:cNvSpPr>
            <a:spLocks noGrp="1"/>
          </p:cNvSpPr>
          <p:nvPr>
            <p:ph type="sldNum" sz="quarter" idx="12"/>
          </p:nvPr>
        </p:nvSpPr>
        <p:spPr/>
        <p:txBody>
          <a:bodyPr/>
          <a:lstStyle/>
          <a:p>
            <a:fld id="{1776A241-452E-4243-A172-2B638A61EBFA}" type="slidenum">
              <a:rPr lang="en-FI" smtClean="0"/>
              <a:pPr/>
              <a:t>14</a:t>
            </a:fld>
            <a:endParaRPr lang="en-FI"/>
          </a:p>
        </p:txBody>
      </p:sp>
      <p:sp>
        <p:nvSpPr>
          <p:cNvPr id="11" name="Tekstiruutu 10">
            <a:extLst>
              <a:ext uri="{FF2B5EF4-FFF2-40B4-BE49-F238E27FC236}">
                <a16:creationId xmlns:a16="http://schemas.microsoft.com/office/drawing/2014/main" id="{EC9229AB-5D58-FDDA-F4EC-E1CC175E1DB2}"/>
              </a:ext>
            </a:extLst>
          </p:cNvPr>
          <p:cNvSpPr txBox="1"/>
          <p:nvPr/>
        </p:nvSpPr>
        <p:spPr>
          <a:xfrm>
            <a:off x="5140171" y="1836596"/>
            <a:ext cx="7350711" cy="3970318"/>
          </a:xfrm>
          <a:prstGeom prst="rect">
            <a:avLst/>
          </a:prstGeom>
          <a:noFill/>
        </p:spPr>
        <p:txBody>
          <a:bodyPr wrap="square" rtlCol="0">
            <a:spAutoFit/>
          </a:bodyPr>
          <a:lstStyle/>
          <a:p>
            <a:r>
              <a:rPr lang="fi-FI" b="1" dirty="0"/>
              <a:t>Webinaari 1/3: </a:t>
            </a:r>
          </a:p>
          <a:p>
            <a:r>
              <a:rPr lang="fi-FI" dirty="0"/>
              <a:t>Kiusaamisen aiheuttama trauma ja siitä selviytyminen</a:t>
            </a:r>
          </a:p>
          <a:p>
            <a:r>
              <a:rPr lang="fi-FI" dirty="0"/>
              <a:t>Aika: 1.10. klo 13.30-15.00</a:t>
            </a:r>
          </a:p>
          <a:p>
            <a:endParaRPr lang="fi-FI" dirty="0"/>
          </a:p>
          <a:p>
            <a:r>
              <a:rPr lang="fi-FI" b="1" dirty="0"/>
              <a:t>Webinaari 2/3:  </a:t>
            </a:r>
          </a:p>
          <a:p>
            <a:r>
              <a:rPr lang="fi-FI" dirty="0"/>
              <a:t>Kiusaamisesta traumatisoituneen kohtaaminen ja toivon löytäminen</a:t>
            </a:r>
            <a:br>
              <a:rPr lang="fi-FI" dirty="0"/>
            </a:br>
            <a:r>
              <a:rPr lang="fi-FI" dirty="0"/>
              <a:t>Aika: 15.10. klo 13.30-15.00</a:t>
            </a:r>
          </a:p>
          <a:p>
            <a:endParaRPr lang="fi-FI" dirty="0"/>
          </a:p>
          <a:p>
            <a:r>
              <a:rPr lang="fi-FI" b="1" dirty="0"/>
              <a:t>Webinaari 3/3: </a:t>
            </a:r>
          </a:p>
          <a:p>
            <a:r>
              <a:rPr lang="fi-FI" dirty="0"/>
              <a:t>Kiusaamistrauman jälkeinen vakautuminen ja itsemyötätunnon vahvistaminen - työkaluja ammattilaiselle</a:t>
            </a:r>
          </a:p>
          <a:p>
            <a:r>
              <a:rPr lang="fi-FI" dirty="0"/>
              <a:t>Aika: 29.10. klo 13.30-15.30</a:t>
            </a:r>
          </a:p>
          <a:p>
            <a:endParaRPr lang="fi-FI" dirty="0"/>
          </a:p>
          <a:p>
            <a:endParaRPr lang="fi-FI" dirty="0"/>
          </a:p>
        </p:txBody>
      </p:sp>
    </p:spTree>
    <p:extLst>
      <p:ext uri="{BB962C8B-B14F-4D97-AF65-F5344CB8AC3E}">
        <p14:creationId xmlns:p14="http://schemas.microsoft.com/office/powerpoint/2010/main" val="243800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C70DC3-98AC-4F74-5747-DB727F5A66D9}"/>
              </a:ext>
            </a:extLst>
          </p:cNvPr>
          <p:cNvSpPr>
            <a:spLocks noGrp="1"/>
          </p:cNvSpPr>
          <p:nvPr>
            <p:ph type="title"/>
          </p:nvPr>
        </p:nvSpPr>
        <p:spPr>
          <a:xfrm>
            <a:off x="294735" y="2941860"/>
            <a:ext cx="3544019" cy="2154460"/>
          </a:xfrm>
        </p:spPr>
        <p:txBody>
          <a:bodyPr/>
          <a:lstStyle/>
          <a:p>
            <a:r>
              <a:rPr lang="fi-FI" dirty="0">
                <a:latin typeface="Martel"/>
              </a:rPr>
              <a:t>Ilmoittautuminen webinaareihin</a:t>
            </a:r>
          </a:p>
        </p:txBody>
      </p:sp>
      <p:sp>
        <p:nvSpPr>
          <p:cNvPr id="5" name="Dian numeron paikkamerkki 4">
            <a:extLst>
              <a:ext uri="{FF2B5EF4-FFF2-40B4-BE49-F238E27FC236}">
                <a16:creationId xmlns:a16="http://schemas.microsoft.com/office/drawing/2014/main" id="{BA354B84-636A-DBD4-4D3E-87EEB32EA8F7}"/>
              </a:ext>
            </a:extLst>
          </p:cNvPr>
          <p:cNvSpPr>
            <a:spLocks noGrp="1"/>
          </p:cNvSpPr>
          <p:nvPr>
            <p:ph type="sldNum" sz="quarter" idx="12"/>
          </p:nvPr>
        </p:nvSpPr>
        <p:spPr/>
        <p:txBody>
          <a:bodyPr/>
          <a:lstStyle/>
          <a:p>
            <a:fld id="{1776A241-452E-4243-A172-2B638A61EBFA}" type="slidenum">
              <a:rPr lang="en-FI" smtClean="0"/>
              <a:pPr/>
              <a:t>15</a:t>
            </a:fld>
            <a:endParaRPr lang="en-FI"/>
          </a:p>
        </p:txBody>
      </p:sp>
      <p:pic>
        <p:nvPicPr>
          <p:cNvPr id="6" name="Sisällön paikkamerkki 5">
            <a:extLst>
              <a:ext uri="{FF2B5EF4-FFF2-40B4-BE49-F238E27FC236}">
                <a16:creationId xmlns:a16="http://schemas.microsoft.com/office/drawing/2014/main" id="{A1D15FC5-8EAE-A2F0-C341-7E8B2B33FE4D}"/>
              </a:ext>
            </a:extLst>
          </p:cNvPr>
          <p:cNvPicPr>
            <a:picLocks noGrp="1" noChangeAspect="1"/>
          </p:cNvPicPr>
          <p:nvPr>
            <p:ph idx="1"/>
          </p:nvPr>
        </p:nvPicPr>
        <p:blipFill>
          <a:blip r:embed="rId2"/>
          <a:stretch>
            <a:fillRect/>
          </a:stretch>
        </p:blipFill>
        <p:spPr>
          <a:xfrm>
            <a:off x="9603370" y="2520988"/>
            <a:ext cx="1801035" cy="1801035"/>
          </a:xfrm>
          <a:prstGeom prst="rect">
            <a:avLst/>
          </a:prstGeom>
        </p:spPr>
      </p:pic>
      <p:sp>
        <p:nvSpPr>
          <p:cNvPr id="8" name="Tekstiruutu 7">
            <a:extLst>
              <a:ext uri="{FF2B5EF4-FFF2-40B4-BE49-F238E27FC236}">
                <a16:creationId xmlns:a16="http://schemas.microsoft.com/office/drawing/2014/main" id="{78892A0F-7E58-89F8-E1E0-3D8A3114A84E}"/>
              </a:ext>
            </a:extLst>
          </p:cNvPr>
          <p:cNvSpPr txBox="1"/>
          <p:nvPr/>
        </p:nvSpPr>
        <p:spPr>
          <a:xfrm>
            <a:off x="5113322" y="3027720"/>
            <a:ext cx="3976777" cy="923330"/>
          </a:xfrm>
          <a:prstGeom prst="rect">
            <a:avLst/>
          </a:prstGeom>
          <a:noFill/>
        </p:spPr>
        <p:txBody>
          <a:bodyPr wrap="square">
            <a:spAutoFit/>
          </a:bodyPr>
          <a:lstStyle/>
          <a:p>
            <a:r>
              <a:rPr lang="fi-FI" b="0" i="0" u="sng" dirty="0">
                <a:solidFill>
                  <a:srgbClr val="467886"/>
                </a:solidFill>
                <a:effectLst/>
                <a:latin typeface="Aptos" panose="020B0004020202020204" pitchFamily="34" charset="0"/>
                <a:hlinkClick r:id="rId3" tooltip="Alkuperäinen URL-osoite: https://q.surveypal.com/TukiHelmi-webinaareihin-ilmoittautuminen-lokakuu-2025. Napsauta tai napauta, jos luotat tähän linkkiin."/>
              </a:rPr>
              <a:t>https://q.surveypal.com/TukiHelmi-webinaareihin-ilmoittautuminen-lokakuu-2025</a:t>
            </a:r>
            <a:endParaRPr lang="fi-FI" dirty="0"/>
          </a:p>
        </p:txBody>
      </p:sp>
      <p:pic>
        <p:nvPicPr>
          <p:cNvPr id="15" name="Graphic 6">
            <a:extLst>
              <a:ext uri="{FF2B5EF4-FFF2-40B4-BE49-F238E27FC236}">
                <a16:creationId xmlns:a16="http://schemas.microsoft.com/office/drawing/2014/main" id="{56369AEC-AE18-DBA8-1957-AF1E0A9E4A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4474" y="220160"/>
            <a:ext cx="1294585" cy="632909"/>
          </a:xfrm>
          <a:prstGeom prst="rect">
            <a:avLst/>
          </a:prstGeom>
        </p:spPr>
      </p:pic>
    </p:spTree>
    <p:extLst>
      <p:ext uri="{BB962C8B-B14F-4D97-AF65-F5344CB8AC3E}">
        <p14:creationId xmlns:p14="http://schemas.microsoft.com/office/powerpoint/2010/main" val="573149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D23E9-6071-C494-CD7C-7D4C2AE29DCD}"/>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6FB58DDB-2251-E7F8-31EC-82EF813287DE}"/>
              </a:ext>
            </a:extLst>
          </p:cNvPr>
          <p:cNvSpPr>
            <a:spLocks noGrp="1"/>
          </p:cNvSpPr>
          <p:nvPr>
            <p:ph type="title"/>
          </p:nvPr>
        </p:nvSpPr>
        <p:spPr>
          <a:xfrm>
            <a:off x="234396" y="2673712"/>
            <a:ext cx="4484719" cy="985466"/>
          </a:xfrm>
        </p:spPr>
        <p:txBody>
          <a:bodyPr>
            <a:noAutofit/>
          </a:bodyPr>
          <a:lstStyle/>
          <a:p>
            <a:r>
              <a:rPr lang="fi-FI" sz="2800" dirty="0">
                <a:latin typeface="Martel"/>
              </a:rPr>
              <a:t>Ajankohtaista:</a:t>
            </a:r>
            <a:br>
              <a:rPr lang="fi-FI" sz="2400" dirty="0">
                <a:latin typeface="Martel"/>
              </a:rPr>
            </a:br>
            <a:br>
              <a:rPr lang="fi-FI" sz="2400" dirty="0">
                <a:latin typeface="Martel"/>
              </a:rPr>
            </a:br>
            <a:r>
              <a:rPr lang="fi-FI" sz="2400" dirty="0">
                <a:latin typeface="Martel"/>
              </a:rPr>
              <a:t>Reunalta-hankkeen</a:t>
            </a:r>
            <a:br>
              <a:rPr lang="fi-FI" sz="2400" dirty="0">
                <a:latin typeface="Martel"/>
              </a:rPr>
            </a:br>
            <a:r>
              <a:rPr lang="fi-FI" sz="2400" dirty="0">
                <a:latin typeface="Martel"/>
              </a:rPr>
              <a:t>webinaarit ammattilaisille</a:t>
            </a:r>
            <a:br>
              <a:rPr lang="fi-FI" sz="2400" dirty="0">
                <a:latin typeface="Martel"/>
              </a:rPr>
            </a:br>
            <a:endParaRPr lang="fi-FI" sz="2400" b="0" dirty="0">
              <a:latin typeface="Martel"/>
            </a:endParaRPr>
          </a:p>
        </p:txBody>
      </p:sp>
      <p:pic>
        <p:nvPicPr>
          <p:cNvPr id="7" name="Graphic 6">
            <a:extLst>
              <a:ext uri="{FF2B5EF4-FFF2-40B4-BE49-F238E27FC236}">
                <a16:creationId xmlns:a16="http://schemas.microsoft.com/office/drawing/2014/main" id="{0D54AEE6-36B9-55C8-6C39-D71259DF3D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94474" y="220160"/>
            <a:ext cx="1294585" cy="632909"/>
          </a:xfrm>
          <a:prstGeom prst="rect">
            <a:avLst/>
          </a:prstGeom>
        </p:spPr>
      </p:pic>
      <p:sp>
        <p:nvSpPr>
          <p:cNvPr id="4" name="Dian numeron paikkamerkki 3">
            <a:extLst>
              <a:ext uri="{FF2B5EF4-FFF2-40B4-BE49-F238E27FC236}">
                <a16:creationId xmlns:a16="http://schemas.microsoft.com/office/drawing/2014/main" id="{115E256D-411E-340B-328C-691CEC37F319}"/>
              </a:ext>
            </a:extLst>
          </p:cNvPr>
          <p:cNvSpPr>
            <a:spLocks noGrp="1"/>
          </p:cNvSpPr>
          <p:nvPr>
            <p:ph type="sldNum" sz="quarter" idx="12"/>
          </p:nvPr>
        </p:nvSpPr>
        <p:spPr/>
        <p:txBody>
          <a:bodyPr/>
          <a:lstStyle/>
          <a:p>
            <a:fld id="{1776A241-452E-4243-A172-2B638A61EBFA}" type="slidenum">
              <a:rPr lang="en-FI" smtClean="0"/>
              <a:pPr/>
              <a:t>16</a:t>
            </a:fld>
            <a:endParaRPr lang="en-FI"/>
          </a:p>
        </p:txBody>
      </p:sp>
      <p:sp>
        <p:nvSpPr>
          <p:cNvPr id="11" name="Tekstiruutu 10">
            <a:extLst>
              <a:ext uri="{FF2B5EF4-FFF2-40B4-BE49-F238E27FC236}">
                <a16:creationId xmlns:a16="http://schemas.microsoft.com/office/drawing/2014/main" id="{FB3D1502-70B7-5D17-DB99-3EBF30D40267}"/>
              </a:ext>
            </a:extLst>
          </p:cNvPr>
          <p:cNvSpPr txBox="1"/>
          <p:nvPr/>
        </p:nvSpPr>
        <p:spPr>
          <a:xfrm>
            <a:off x="5140172" y="2017752"/>
            <a:ext cx="5454302" cy="2862322"/>
          </a:xfrm>
          <a:prstGeom prst="rect">
            <a:avLst/>
          </a:prstGeom>
          <a:noFill/>
        </p:spPr>
        <p:txBody>
          <a:bodyPr wrap="square" rtlCol="0">
            <a:spAutoFit/>
          </a:bodyPr>
          <a:lstStyle/>
          <a:p>
            <a:br>
              <a:rPr lang="fi-FI" dirty="0"/>
            </a:br>
            <a:r>
              <a:rPr lang="fi-FI" b="1" dirty="0"/>
              <a:t>8.9.2025 klo 13-14.30 </a:t>
            </a:r>
            <a:r>
              <a:rPr lang="fi-FI" dirty="0"/>
              <a:t>- Itsetuhoisen asiakkaan tunnistaminen ja puheeksi otto</a:t>
            </a:r>
            <a:br>
              <a:rPr lang="fi-FI" dirty="0"/>
            </a:br>
            <a:r>
              <a:rPr lang="fi-FI" b="1" dirty="0"/>
              <a:t>9.10.2025  klo 13-14.30 </a:t>
            </a:r>
            <a:r>
              <a:rPr lang="fi-FI" dirty="0"/>
              <a:t>- Käytännöllisiä näkökulmia turvasuunnitteluun</a:t>
            </a:r>
          </a:p>
          <a:p>
            <a:endParaRPr lang="fi-FI" dirty="0"/>
          </a:p>
          <a:p>
            <a:r>
              <a:rPr lang="fi-FI" dirty="0"/>
              <a:t>Ilmoittautuminen 4.9. mennessä:</a:t>
            </a:r>
          </a:p>
          <a:p>
            <a:endParaRPr lang="fi-FI" dirty="0"/>
          </a:p>
          <a:p>
            <a:r>
              <a:rPr lang="fi-FI" dirty="0">
                <a:hlinkClick r:id="rId4"/>
              </a:rPr>
              <a:t>Itsetuhoisen asiakkaan kohtaaminen -webinaarit - ODL</a:t>
            </a:r>
            <a:endParaRPr lang="fi-FI" dirty="0"/>
          </a:p>
        </p:txBody>
      </p:sp>
      <p:sp>
        <p:nvSpPr>
          <p:cNvPr id="2" name="Rectangle 1">
            <a:extLst>
              <a:ext uri="{FF2B5EF4-FFF2-40B4-BE49-F238E27FC236}">
                <a16:creationId xmlns:a16="http://schemas.microsoft.com/office/drawing/2014/main" id="{D4F5AC9A-5A32-1C92-5E24-0FB90276A29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2">
            <a:extLst>
              <a:ext uri="{FF2B5EF4-FFF2-40B4-BE49-F238E27FC236}">
                <a16:creationId xmlns:a16="http://schemas.microsoft.com/office/drawing/2014/main" id="{5E57440A-780E-CF89-B374-BB5CF518423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6" name="Rectangle 3">
            <a:extLst>
              <a:ext uri="{FF2B5EF4-FFF2-40B4-BE49-F238E27FC236}">
                <a16:creationId xmlns:a16="http://schemas.microsoft.com/office/drawing/2014/main" id="{ECD73F84-F47F-E0C7-BAC2-0BE2FC964DD0}"/>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9" name="Kuva 8">
            <a:extLst>
              <a:ext uri="{FF2B5EF4-FFF2-40B4-BE49-F238E27FC236}">
                <a16:creationId xmlns:a16="http://schemas.microsoft.com/office/drawing/2014/main" id="{2C7EEDA8-A039-5F4B-984D-D308C4F8CA9D}"/>
              </a:ext>
            </a:extLst>
          </p:cNvPr>
          <p:cNvPicPr>
            <a:picLocks noChangeAspect="1"/>
          </p:cNvPicPr>
          <p:nvPr/>
        </p:nvPicPr>
        <p:blipFill>
          <a:blip r:embed="rId5"/>
          <a:stretch>
            <a:fillRect/>
          </a:stretch>
        </p:blipFill>
        <p:spPr>
          <a:xfrm>
            <a:off x="10511443" y="3429000"/>
            <a:ext cx="1377616" cy="1316660"/>
          </a:xfrm>
          <a:prstGeom prst="rect">
            <a:avLst/>
          </a:prstGeom>
        </p:spPr>
      </p:pic>
    </p:spTree>
    <p:extLst>
      <p:ext uri="{BB962C8B-B14F-4D97-AF65-F5344CB8AC3E}">
        <p14:creationId xmlns:p14="http://schemas.microsoft.com/office/powerpoint/2010/main" val="1788145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ABCBE-93DE-3B6A-A038-809348BE5FF4}"/>
              </a:ext>
            </a:extLst>
          </p:cNvPr>
          <p:cNvSpPr>
            <a:spLocks noGrp="1"/>
          </p:cNvSpPr>
          <p:nvPr>
            <p:ph type="title"/>
          </p:nvPr>
        </p:nvSpPr>
        <p:spPr>
          <a:xfrm>
            <a:off x="1061090" y="2949005"/>
            <a:ext cx="2730267" cy="815555"/>
          </a:xfrm>
        </p:spPr>
        <p:txBody>
          <a:bodyPr/>
          <a:lstStyle/>
          <a:p>
            <a:r>
              <a:rPr lang="en-FI" dirty="0">
                <a:latin typeface="Martel"/>
              </a:rPr>
              <a:t>Kiitos</a:t>
            </a:r>
            <a:r>
              <a:rPr lang="fi-FI" dirty="0">
                <a:latin typeface="Martel"/>
              </a:rPr>
              <a:t>!</a:t>
            </a:r>
            <a:endParaRPr lang="en-FI" dirty="0">
              <a:latin typeface="Martel"/>
            </a:endParaRPr>
          </a:p>
        </p:txBody>
      </p:sp>
      <p:sp>
        <p:nvSpPr>
          <p:cNvPr id="4" name="Text Placeholder 3">
            <a:extLst>
              <a:ext uri="{FF2B5EF4-FFF2-40B4-BE49-F238E27FC236}">
                <a16:creationId xmlns:a16="http://schemas.microsoft.com/office/drawing/2014/main" id="{5ECB9FC2-AB42-6784-8EAC-B9D8C451B77B}"/>
              </a:ext>
            </a:extLst>
          </p:cNvPr>
          <p:cNvSpPr>
            <a:spLocks noGrp="1"/>
          </p:cNvSpPr>
          <p:nvPr>
            <p:ph type="body" sz="quarter" idx="12"/>
          </p:nvPr>
        </p:nvSpPr>
        <p:spPr/>
        <p:txBody>
          <a:bodyPr/>
          <a:lstStyle/>
          <a:p>
            <a:r>
              <a:rPr lang="en-GB" dirty="0" err="1"/>
              <a:t>odl.fi</a:t>
            </a:r>
            <a:endParaRPr lang="en-FI" dirty="0"/>
          </a:p>
        </p:txBody>
      </p:sp>
      <p:sp>
        <p:nvSpPr>
          <p:cNvPr id="5" name="Text Placeholder 2">
            <a:extLst>
              <a:ext uri="{FF2B5EF4-FFF2-40B4-BE49-F238E27FC236}">
                <a16:creationId xmlns:a16="http://schemas.microsoft.com/office/drawing/2014/main" id="{9A33BCED-5F60-4357-9C43-DE39DD3A9CCB}"/>
              </a:ext>
            </a:extLst>
          </p:cNvPr>
          <p:cNvSpPr txBox="1">
            <a:spLocks/>
          </p:cNvSpPr>
          <p:nvPr/>
        </p:nvSpPr>
        <p:spPr>
          <a:xfrm>
            <a:off x="5274200" y="2989029"/>
            <a:ext cx="3669775" cy="2559641"/>
          </a:xfrm>
          <a:prstGeom prst="rect">
            <a:avLst/>
          </a:prstGeom>
        </p:spPr>
        <p:txBody>
          <a:bodyPr anchor="t">
            <a:noAutofit/>
          </a:bodyPr>
          <a:lstStyle>
            <a:lvl1pPr marL="0" indent="0" algn="l" defTabSz="914400" rtl="0" eaLnBrk="1" latinLnBrk="0" hangingPunct="1">
              <a:lnSpc>
                <a:spcPts val="1680"/>
              </a:lnSpc>
              <a:spcBef>
                <a:spcPts val="0"/>
              </a:spcBef>
              <a:buFont typeface="Arial" panose="020B0604020202020204" pitchFamily="34" charset="0"/>
              <a:buNone/>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800" dirty="0">
                <a:solidFill>
                  <a:schemeClr val="accent3">
                    <a:lumMod val="20000"/>
                    <a:lumOff val="80000"/>
                  </a:schemeClr>
                </a:solidFill>
              </a:rPr>
              <a:t>Yhteystiedot:</a:t>
            </a:r>
          </a:p>
          <a:p>
            <a:endParaRPr lang="fi-FI" sz="1800" dirty="0">
              <a:solidFill>
                <a:schemeClr val="accent3">
                  <a:lumMod val="20000"/>
                  <a:lumOff val="80000"/>
                </a:schemeClr>
              </a:solidFill>
            </a:endParaRPr>
          </a:p>
          <a:p>
            <a:r>
              <a:rPr lang="fi-FI" sz="1800" dirty="0">
                <a:solidFill>
                  <a:schemeClr val="accent3">
                    <a:lumMod val="20000"/>
                    <a:lumOff val="80000"/>
                  </a:schemeClr>
                </a:solidFill>
              </a:rPr>
              <a:t>Riikka Piippo</a:t>
            </a:r>
          </a:p>
          <a:p>
            <a:r>
              <a:rPr lang="fi-FI" sz="1800" dirty="0">
                <a:solidFill>
                  <a:schemeClr val="accent3">
                    <a:lumMod val="20000"/>
                    <a:lumOff val="80000"/>
                  </a:schemeClr>
                </a:solidFill>
              </a:rPr>
              <a:t>asiantuntija</a:t>
            </a:r>
          </a:p>
          <a:p>
            <a:r>
              <a:rPr lang="fi-FI" sz="1800" dirty="0">
                <a:solidFill>
                  <a:schemeClr val="accent3">
                    <a:lumMod val="20000"/>
                    <a:lumOff val="80000"/>
                  </a:schemeClr>
                </a:solidFill>
              </a:rPr>
              <a:t>050 343665</a:t>
            </a:r>
          </a:p>
          <a:p>
            <a:r>
              <a:rPr lang="fi-FI" sz="1800" dirty="0">
                <a:solidFill>
                  <a:schemeClr val="accent3">
                    <a:lumMod val="20000"/>
                    <a:lumOff val="80000"/>
                  </a:schemeClr>
                </a:solidFill>
              </a:rPr>
              <a:t>riikka.piippo@odl.fi</a:t>
            </a:r>
          </a:p>
        </p:txBody>
      </p:sp>
    </p:spTree>
    <p:extLst>
      <p:ext uri="{BB962C8B-B14F-4D97-AF65-F5344CB8AC3E}">
        <p14:creationId xmlns:p14="http://schemas.microsoft.com/office/powerpoint/2010/main" val="1829099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7A12-D341-8A95-10BC-83317E87D8B6}"/>
              </a:ext>
            </a:extLst>
          </p:cNvPr>
          <p:cNvSpPr>
            <a:spLocks noGrp="1"/>
          </p:cNvSpPr>
          <p:nvPr>
            <p:ph type="title"/>
          </p:nvPr>
        </p:nvSpPr>
        <p:spPr>
          <a:xfrm>
            <a:off x="1053860" y="2062257"/>
            <a:ext cx="3755231" cy="3530960"/>
          </a:xfrm>
        </p:spPr>
        <p:txBody>
          <a:bodyPr/>
          <a:lstStyle/>
          <a:p>
            <a:r>
              <a:rPr lang="en-FI" dirty="0">
                <a:latin typeface="Martel"/>
              </a:rPr>
              <a:t>ODL lyhyesti</a:t>
            </a:r>
          </a:p>
        </p:txBody>
      </p:sp>
      <p:sp>
        <p:nvSpPr>
          <p:cNvPr id="3" name="Text Placeholder 2">
            <a:extLst>
              <a:ext uri="{FF2B5EF4-FFF2-40B4-BE49-F238E27FC236}">
                <a16:creationId xmlns:a16="http://schemas.microsoft.com/office/drawing/2014/main" id="{78CB72FA-8398-720A-B580-5FF829CB4399}"/>
              </a:ext>
            </a:extLst>
          </p:cNvPr>
          <p:cNvSpPr>
            <a:spLocks noGrp="1"/>
          </p:cNvSpPr>
          <p:nvPr>
            <p:ph type="body" idx="1"/>
          </p:nvPr>
        </p:nvSpPr>
        <p:spPr/>
        <p:txBody>
          <a:bodyPr/>
          <a:lstStyle/>
          <a:p>
            <a:pPr lvl="0"/>
            <a:r>
              <a:rPr lang="fi-FI" dirty="0"/>
              <a:t>Olemme tukeneet avuntarvitsijoita ja edistäneet hyvinvointia pohjoisessa Suomessa jo 1800-luvun lopusta lähtien. Palveluissamme tarjoamme yksilöllistä, tavoitteellista ja tulevaisuuteen suuntaavaa toimintaa. Mahdollistamme merkityksellisen ja hyvän arjen. </a:t>
            </a:r>
          </a:p>
          <a:p>
            <a:pPr lvl="0"/>
            <a:r>
              <a:rPr lang="fi-FI" dirty="0"/>
              <a:t>Olemme läsnä niissä tilanteissa, kun ihminen tarvitsee tukea elämäänsä tai tavoitteidensa saavuttamiseen. Monialaiset ammattilaisemme kohtaavat, valmentavat, tutkivat ja kehittävät. Teemme laaja-alaista yhteistyötä eri tahojen kanssa ja vakiinnutamme uusia vaikuttavia tapoja toimia – ihmisten parhaaksi.</a:t>
            </a:r>
          </a:p>
          <a:p>
            <a:pPr lvl="0"/>
            <a:endParaRPr lang="fi-FI" dirty="0"/>
          </a:p>
        </p:txBody>
      </p:sp>
    </p:spTree>
    <p:extLst>
      <p:ext uri="{BB962C8B-B14F-4D97-AF65-F5344CB8AC3E}">
        <p14:creationId xmlns:p14="http://schemas.microsoft.com/office/powerpoint/2010/main" val="2435794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0">
            <a:extLst>
              <a:ext uri="{FF2B5EF4-FFF2-40B4-BE49-F238E27FC236}">
                <a16:creationId xmlns:a16="http://schemas.microsoft.com/office/drawing/2014/main" id="{ECB7F1F1-602D-7D1D-A031-A5A748A5B1CF}"/>
              </a:ext>
            </a:extLst>
          </p:cNvPr>
          <p:cNvSpPr>
            <a:spLocks noGrp="1"/>
          </p:cNvSpPr>
          <p:nvPr>
            <p:ph type="dt" sz="half" idx="10"/>
          </p:nvPr>
        </p:nvSpPr>
        <p:spPr/>
        <p:txBody>
          <a:bodyPr/>
          <a:lstStyle/>
          <a:p>
            <a:fld id="{1735DEA4-882F-AA48-B10D-6FA4D6921355}" type="datetime1">
              <a:rPr lang="fi-FI" smtClean="0"/>
              <a:t>22.8.2025</a:t>
            </a:fld>
            <a:endParaRPr lang="en-FI"/>
          </a:p>
        </p:txBody>
      </p:sp>
      <p:sp>
        <p:nvSpPr>
          <p:cNvPr id="13" name="Slide Number Placeholder 12">
            <a:extLst>
              <a:ext uri="{FF2B5EF4-FFF2-40B4-BE49-F238E27FC236}">
                <a16:creationId xmlns:a16="http://schemas.microsoft.com/office/drawing/2014/main" id="{060F8F90-BB00-CA87-F48E-AE74E1D70EA2}"/>
              </a:ext>
            </a:extLst>
          </p:cNvPr>
          <p:cNvSpPr>
            <a:spLocks noGrp="1"/>
          </p:cNvSpPr>
          <p:nvPr>
            <p:ph type="sldNum" sz="quarter" idx="12"/>
          </p:nvPr>
        </p:nvSpPr>
        <p:spPr>
          <a:prstGeom prst="rect">
            <a:avLst/>
          </a:prstGeom>
        </p:spPr>
        <p:txBody>
          <a:bodyPr/>
          <a:lstStyle/>
          <a:p>
            <a:fld id="{1776A241-452E-4243-A172-2B638A61EBFA}" type="slidenum">
              <a:rPr lang="en-FI" smtClean="0"/>
              <a:t>3</a:t>
            </a:fld>
            <a:endParaRPr lang="en-FI"/>
          </a:p>
        </p:txBody>
      </p:sp>
      <p:sp>
        <p:nvSpPr>
          <p:cNvPr id="10" name="Title 9">
            <a:extLst>
              <a:ext uri="{FF2B5EF4-FFF2-40B4-BE49-F238E27FC236}">
                <a16:creationId xmlns:a16="http://schemas.microsoft.com/office/drawing/2014/main" id="{C9FA5E60-0FAE-1B4B-E953-B0690BC50239}"/>
              </a:ext>
            </a:extLst>
          </p:cNvPr>
          <p:cNvSpPr>
            <a:spLocks noGrp="1"/>
          </p:cNvSpPr>
          <p:nvPr>
            <p:ph type="title"/>
          </p:nvPr>
        </p:nvSpPr>
        <p:spPr>
          <a:prstGeom prst="rect">
            <a:avLst/>
          </a:prstGeom>
        </p:spPr>
        <p:txBody>
          <a:bodyPr/>
          <a:lstStyle/>
          <a:p>
            <a:r>
              <a:rPr lang="en-FI" dirty="0">
                <a:latin typeface="Martel"/>
              </a:rPr>
              <a:t>Agenda – Yhdessä</a:t>
            </a:r>
          </a:p>
        </p:txBody>
      </p:sp>
      <p:sp>
        <p:nvSpPr>
          <p:cNvPr id="2" name="Rectangle 1">
            <a:extLst>
              <a:ext uri="{FF2B5EF4-FFF2-40B4-BE49-F238E27FC236}">
                <a16:creationId xmlns:a16="http://schemas.microsoft.com/office/drawing/2014/main" id="{9F7ECD91-C3F4-1657-1B19-4D43F61CE231}"/>
              </a:ext>
            </a:extLst>
          </p:cNvPr>
          <p:cNvSpPr>
            <a:spLocks noGrp="1" noChangeArrowheads="1"/>
          </p:cNvSpPr>
          <p:nvPr>
            <p:ph sz="half" idx="1"/>
          </p:nvPr>
        </p:nvSpPr>
        <p:spPr bwMode="auto">
          <a:xfrm>
            <a:off x="838201" y="2016313"/>
            <a:ext cx="6649528"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eaLnBrk="0" fontAlgn="base" hangingPunct="0">
              <a:lnSpc>
                <a:spcPct val="100000"/>
              </a:lnSpc>
              <a:spcBef>
                <a:spcPct val="0"/>
              </a:spcBef>
              <a:spcAft>
                <a:spcPct val="0"/>
              </a:spcAft>
            </a:pPr>
            <a:r>
              <a:rPr lang="fi-FI" i="1" dirty="0"/>
              <a:t>Yhdessä löydämme ratkaisun niin pieniin ja hetkellisiin kuin suuriin arjen pulmiin. Me huomioimme aina kokonaistilanteesi ja annamme tarvitsemasi avun. Vahvistamme taitojasi ja valmennamme tulevaan. Meille voit tulla sellaisena kuin olet.</a:t>
            </a:r>
          </a:p>
          <a:p>
            <a:pPr lvl="0" eaLnBrk="0" fontAlgn="base" hangingPunct="0">
              <a:lnSpc>
                <a:spcPct val="100000"/>
              </a:lnSpc>
              <a:spcBef>
                <a:spcPct val="0"/>
              </a:spcBef>
              <a:spcAft>
                <a:spcPct val="0"/>
              </a:spcAft>
            </a:pPr>
            <a:endParaRPr kumimoji="0" lang="fi-FI" altLang="fi-FI" sz="1800" b="0" i="0" u="none" strike="noStrike" cap="none" normalizeH="0" baseline="0" dirty="0">
              <a:ln>
                <a:noFill/>
              </a:ln>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fi-FI" altLang="fi-FI" sz="2000" b="0" i="0" u="none" strike="noStrike" cap="none" normalizeH="0" baseline="0" dirty="0">
                <a:ln>
                  <a:noFill/>
                </a:ln>
                <a:effectLst/>
                <a:latin typeface="Nunito Sans" pitchFamily="2" charset="0"/>
              </a:rPr>
              <a:t>Apu</a:t>
            </a:r>
            <a:r>
              <a:rPr lang="fi-FI" altLang="fi-FI" sz="2000" dirty="0">
                <a:latin typeface="Nunito Sans" pitchFamily="2" charset="0"/>
              </a:rPr>
              <a:t>a arkeen ja elämään</a:t>
            </a:r>
          </a:p>
          <a:p>
            <a:pPr marR="0" lvl="0" algn="l" defTabSz="914400" rtl="0" eaLnBrk="0" fontAlgn="base" latinLnBrk="0" hangingPunct="0">
              <a:lnSpc>
                <a:spcPct val="100000"/>
              </a:lnSpc>
              <a:spcBef>
                <a:spcPct val="0"/>
              </a:spcBef>
              <a:spcAft>
                <a:spcPct val="0"/>
              </a:spcAft>
              <a:buClrTx/>
              <a:buSzTx/>
              <a:tabLst/>
            </a:pPr>
            <a:r>
              <a:rPr kumimoji="0" lang="fi-FI" altLang="fi-FI" sz="2000" b="0" i="0" u="none" strike="noStrike" cap="none" normalizeH="0" baseline="0" dirty="0">
                <a:ln>
                  <a:noFill/>
                </a:ln>
                <a:effectLst/>
                <a:latin typeface="Nunito Sans" pitchFamily="2" charset="0"/>
              </a:rPr>
              <a:t>	</a:t>
            </a:r>
            <a:r>
              <a:rPr kumimoji="0" lang="fi-FI" altLang="fi-FI" sz="2000" b="1" i="0" u="none" strike="noStrike" cap="none" normalizeH="0" baseline="0" dirty="0">
                <a:ln>
                  <a:noFill/>
                </a:ln>
                <a:effectLst/>
                <a:latin typeface="Nunito Sans" pitchFamily="2" charset="0"/>
              </a:rPr>
              <a:t>E-TukiHelmi</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fi-FI" altLang="fi-FI" sz="2000" b="0" i="0" u="none" strike="noStrike" cap="none" normalizeH="0" baseline="0" dirty="0">
                <a:ln>
                  <a:noFill/>
                </a:ln>
                <a:effectLst/>
                <a:latin typeface="Nunito Sans" pitchFamily="2" charset="0"/>
              </a:rPr>
              <a:t>Tukea työelämää varten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fi-FI" altLang="fi-FI" sz="2000" b="0" i="0" u="none" strike="noStrike" cap="none" normalizeH="0" baseline="0" dirty="0">
                <a:ln>
                  <a:noFill/>
                </a:ln>
                <a:effectLst/>
                <a:latin typeface="Nunito Sans" pitchFamily="2" charset="0"/>
              </a:rPr>
              <a:t>Valmiuksia opintoihin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fi-FI" altLang="fi-FI" sz="2000" b="0" i="0" u="none" strike="noStrike" cap="none" normalizeH="0" baseline="0" dirty="0">
                <a:ln>
                  <a:noFill/>
                </a:ln>
                <a:effectLst/>
                <a:latin typeface="Nunito Sans" pitchFamily="2" charset="0"/>
              </a:rPr>
              <a:t>Kuntoutuminen ja kotoutuminen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i-FI" altLang="fi-FI" sz="2000" b="0" i="0" u="none" strike="noStrike" cap="none" normalizeH="0" baseline="0" dirty="0">
                <a:ln>
                  <a:noFill/>
                </a:ln>
                <a:effectLst/>
                <a:latin typeface="Nunito Sans" pitchFamily="2" charset="0"/>
              </a:rPr>
              <a:t>Vapaaehtoistoimijuus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fi-FI" altLang="fi-FI" sz="2000" b="0" i="0" u="none" strike="noStrike" cap="none" normalizeH="0" baseline="0" dirty="0">
                <a:ln>
                  <a:noFill/>
                </a:ln>
                <a:effectLst/>
                <a:latin typeface="Nunito Sans" pitchFamily="2" charset="0"/>
              </a:rPr>
              <a:t>Yhdessä</a:t>
            </a:r>
            <a:r>
              <a:rPr lang="fi-FI" altLang="fi-FI" sz="2000" dirty="0">
                <a:latin typeface="Nunito Sans" pitchFamily="2" charset="0"/>
              </a:rPr>
              <a:t>oloa ja tekemistä</a:t>
            </a:r>
            <a:endParaRPr kumimoji="0" lang="fi-FI" altLang="fi-FI" sz="2000" b="0" i="0" u="none" strike="noStrike" cap="none" normalizeH="0" baseline="0" dirty="0">
              <a:ln>
                <a:noFill/>
              </a:ln>
              <a:effectLst/>
              <a:latin typeface="Nunito Sans"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41821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A107037F-751D-8801-0AF4-907BFA0CFC84}"/>
              </a:ext>
            </a:extLst>
          </p:cNvPr>
          <p:cNvSpPr>
            <a:spLocks noGrp="1"/>
          </p:cNvSpPr>
          <p:nvPr>
            <p:ph sz="quarter" idx="13"/>
          </p:nvPr>
        </p:nvSpPr>
        <p:spPr/>
        <p:txBody>
          <a:bodyPr/>
          <a:lstStyle/>
          <a:p>
            <a:r>
              <a:rPr lang="fi-FI" sz="2000" i="1" dirty="0"/>
              <a:t>”Toistuvasti yhteen ja samaan henkilöön kohdistuvaa tahallisesti negatiivista toimintaa, jolle on ominaista valta- tai voimasuhteiden epätasapaino”</a:t>
            </a:r>
          </a:p>
          <a:p>
            <a:endParaRPr lang="fi-FI" dirty="0"/>
          </a:p>
          <a:p>
            <a:r>
              <a:rPr lang="fi-FI" dirty="0"/>
              <a:t>(Salmivalli Christina, 2024)</a:t>
            </a:r>
          </a:p>
          <a:p>
            <a:endParaRPr lang="fi-FI" dirty="0"/>
          </a:p>
        </p:txBody>
      </p:sp>
      <p:sp>
        <p:nvSpPr>
          <p:cNvPr id="5" name="Dian numeron paikkamerkki 4">
            <a:extLst>
              <a:ext uri="{FF2B5EF4-FFF2-40B4-BE49-F238E27FC236}">
                <a16:creationId xmlns:a16="http://schemas.microsoft.com/office/drawing/2014/main" id="{45CF087F-43B9-377B-7E70-35BAC7401D66}"/>
              </a:ext>
            </a:extLst>
          </p:cNvPr>
          <p:cNvSpPr>
            <a:spLocks noGrp="1"/>
          </p:cNvSpPr>
          <p:nvPr>
            <p:ph type="sldNum" sz="quarter" idx="12"/>
          </p:nvPr>
        </p:nvSpPr>
        <p:spPr/>
        <p:txBody>
          <a:bodyPr/>
          <a:lstStyle/>
          <a:p>
            <a:fld id="{1776A241-452E-4243-A172-2B638A61EBFA}" type="slidenum">
              <a:rPr lang="en-FI" smtClean="0"/>
              <a:pPr/>
              <a:t>4</a:t>
            </a:fld>
            <a:endParaRPr lang="en-FI"/>
          </a:p>
        </p:txBody>
      </p:sp>
      <p:sp>
        <p:nvSpPr>
          <p:cNvPr id="6" name="Otsikko 5">
            <a:extLst>
              <a:ext uri="{FF2B5EF4-FFF2-40B4-BE49-F238E27FC236}">
                <a16:creationId xmlns:a16="http://schemas.microsoft.com/office/drawing/2014/main" id="{283E433B-1D31-5920-C20B-67C59F211B5F}"/>
              </a:ext>
            </a:extLst>
          </p:cNvPr>
          <p:cNvSpPr>
            <a:spLocks noGrp="1"/>
          </p:cNvSpPr>
          <p:nvPr>
            <p:ph type="title"/>
          </p:nvPr>
        </p:nvSpPr>
        <p:spPr>
          <a:xfrm>
            <a:off x="751936" y="2821871"/>
            <a:ext cx="3195181" cy="938212"/>
          </a:xfrm>
        </p:spPr>
        <p:txBody>
          <a:bodyPr>
            <a:normAutofit fontScale="90000"/>
          </a:bodyPr>
          <a:lstStyle/>
          <a:p>
            <a:r>
              <a:rPr lang="fi-FI" dirty="0">
                <a:latin typeface="Martel"/>
              </a:rPr>
              <a:t>Kiusaamisen</a:t>
            </a:r>
            <a:br>
              <a:rPr lang="fi-FI" dirty="0">
                <a:latin typeface="Martel"/>
              </a:rPr>
            </a:br>
            <a:r>
              <a:rPr lang="fi-FI" dirty="0">
                <a:latin typeface="Martel"/>
              </a:rPr>
              <a:t>määrittely</a:t>
            </a:r>
          </a:p>
        </p:txBody>
      </p:sp>
    </p:spTree>
    <p:extLst>
      <p:ext uri="{BB962C8B-B14F-4D97-AF65-F5344CB8AC3E}">
        <p14:creationId xmlns:p14="http://schemas.microsoft.com/office/powerpoint/2010/main" val="3321096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isällön paikkamerkki 9">
            <a:extLst>
              <a:ext uri="{FF2B5EF4-FFF2-40B4-BE49-F238E27FC236}">
                <a16:creationId xmlns:a16="http://schemas.microsoft.com/office/drawing/2014/main" id="{346494A6-773C-1276-6ECC-B3E8369DD679}"/>
              </a:ext>
            </a:extLst>
          </p:cNvPr>
          <p:cNvSpPr>
            <a:spLocks noGrp="1"/>
          </p:cNvSpPr>
          <p:nvPr>
            <p:ph sz="quarter" idx="13"/>
          </p:nvPr>
        </p:nvSpPr>
        <p:spPr>
          <a:xfrm>
            <a:off x="4824607" y="1491749"/>
            <a:ext cx="7182835" cy="3874502"/>
          </a:xfrm>
        </p:spPr>
        <p:txBody>
          <a:bodyPr/>
          <a:lstStyle/>
          <a:p>
            <a:pPr marL="144000" fontAlgn="base"/>
            <a:r>
              <a:rPr lang="fi-FI" dirty="0"/>
              <a:t>Kiusaamisen kohteeksi joutuminen tarkoittaa joutumista tahallisesti vahingoitetuksi, mitä pidetään traumoista vaurioittavimpana. Kiusattujen ongelmat ovat usein traumaperäistä stressihäiriötä ja yleisimpiä mielenterveyshäiriöitä monimuotoisimpia. </a:t>
            </a:r>
          </a:p>
          <a:p>
            <a:pPr marL="144000" fontAlgn="base"/>
            <a:r>
              <a:rPr lang="fi-FI" dirty="0"/>
              <a:t>Oireet heikentävät toimintakykyä monitahoisesti. Altistumisriski muunlaiselle uhriksi joutumiselle kasvaa. Ihmissuhteissa ja läheisyyden tunteiden kokemisessa on vaikeuksia. Kiusatuista nuorista 30–40% on traumaperäisen stressihäiriön riskissä. </a:t>
            </a:r>
          </a:p>
          <a:p>
            <a:pPr marL="144000" fontAlgn="base"/>
            <a:r>
              <a:rPr lang="fi-FI" dirty="0"/>
              <a:t>Kiusaamiseen liittyvä toimintakykyä heikentävä kokemus ja trauma voivat aktivoitua erityisesti ryhmätoimintoihin siirryttäessä tai työ/opiskelupolkua suunniteltaessa. Tukea tarvitsevat nuoret ovat erityisen haavoittuvassa asemassa sekä kiusatuksi joutumisen että sen aiheuttaman traumatisoitumisen osalta.</a:t>
            </a:r>
            <a:endParaRPr lang="fi-FI" dirty="0">
              <a:latin typeface="Arial" panose="020B0604020202020204" pitchFamily="34" charset="0"/>
              <a:cs typeface="Arial" panose="020B0604020202020204" pitchFamily="34" charset="0"/>
            </a:endParaRPr>
          </a:p>
        </p:txBody>
      </p:sp>
      <p:sp>
        <p:nvSpPr>
          <p:cNvPr id="8" name="Otsikko 7">
            <a:extLst>
              <a:ext uri="{FF2B5EF4-FFF2-40B4-BE49-F238E27FC236}">
                <a16:creationId xmlns:a16="http://schemas.microsoft.com/office/drawing/2014/main" id="{4A9F7807-FDC6-6607-4E6C-BB1B0719C4A0}"/>
              </a:ext>
            </a:extLst>
          </p:cNvPr>
          <p:cNvSpPr>
            <a:spLocks noGrp="1"/>
          </p:cNvSpPr>
          <p:nvPr>
            <p:ph type="title"/>
          </p:nvPr>
        </p:nvSpPr>
        <p:spPr>
          <a:xfrm>
            <a:off x="1463415" y="3031434"/>
            <a:ext cx="5261048" cy="1891446"/>
          </a:xfrm>
        </p:spPr>
        <p:txBody>
          <a:bodyPr>
            <a:normAutofit/>
          </a:bodyPr>
          <a:lstStyle/>
          <a:p>
            <a:r>
              <a:rPr lang="fi-FI" dirty="0">
                <a:latin typeface="Martel"/>
              </a:rPr>
              <a:t>Taustaa</a:t>
            </a:r>
          </a:p>
        </p:txBody>
      </p:sp>
      <p:pic>
        <p:nvPicPr>
          <p:cNvPr id="7" name="Graphic 6">
            <a:extLst>
              <a:ext uri="{FF2B5EF4-FFF2-40B4-BE49-F238E27FC236}">
                <a16:creationId xmlns:a16="http://schemas.microsoft.com/office/drawing/2014/main" id="{2B5F27AE-2154-4490-89D3-C7D4EAFD25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94474" y="220160"/>
            <a:ext cx="1294585" cy="632909"/>
          </a:xfrm>
          <a:prstGeom prst="rect">
            <a:avLst/>
          </a:prstGeom>
        </p:spPr>
      </p:pic>
      <p:sp>
        <p:nvSpPr>
          <p:cNvPr id="2" name="Suorakulmio 1">
            <a:extLst>
              <a:ext uri="{FF2B5EF4-FFF2-40B4-BE49-F238E27FC236}">
                <a16:creationId xmlns:a16="http://schemas.microsoft.com/office/drawing/2014/main" id="{893C53B1-B6E9-4460-B860-A934F955FFB3}"/>
              </a:ext>
            </a:extLst>
          </p:cNvPr>
          <p:cNvSpPr/>
          <p:nvPr/>
        </p:nvSpPr>
        <p:spPr>
          <a:xfrm>
            <a:off x="4824607" y="5678371"/>
            <a:ext cx="5921493" cy="276999"/>
          </a:xfrm>
          <a:prstGeom prst="rect">
            <a:avLst/>
          </a:prstGeom>
        </p:spPr>
        <p:txBody>
          <a:bodyPr wrap="square">
            <a:spAutoFit/>
          </a:bodyPr>
          <a:lstStyle/>
          <a:p>
            <a:pPr marL="144000" fontAlgn="base"/>
            <a:r>
              <a:rPr lang="fi-FI" sz="1200" dirty="0"/>
              <a:t>(</a:t>
            </a:r>
            <a:r>
              <a:rPr lang="fi-FI" sz="1200" dirty="0" err="1"/>
              <a:t>Idsoen</a:t>
            </a:r>
            <a:r>
              <a:rPr lang="fi-FI" sz="1200" dirty="0"/>
              <a:t>, </a:t>
            </a:r>
            <a:r>
              <a:rPr lang="fi-FI" sz="1200" dirty="0" err="1"/>
              <a:t>Dyregrovin</a:t>
            </a:r>
            <a:r>
              <a:rPr lang="fi-FI" sz="1200" dirty="0"/>
              <a:t> ja </a:t>
            </a:r>
            <a:r>
              <a:rPr lang="fi-FI" sz="1200" dirty="0" err="1"/>
              <a:t>Idsoen</a:t>
            </a:r>
            <a:r>
              <a:rPr lang="fi-FI" sz="1200" dirty="0"/>
              <a:t> 2021; </a:t>
            </a:r>
            <a:r>
              <a:rPr lang="fi-FI" sz="1200" dirty="0" err="1"/>
              <a:t>Poijula</a:t>
            </a:r>
            <a:r>
              <a:rPr lang="fi-FI" sz="1200" dirty="0"/>
              <a:t> 2021.) </a:t>
            </a:r>
          </a:p>
        </p:txBody>
      </p:sp>
      <p:sp>
        <p:nvSpPr>
          <p:cNvPr id="3" name="Dian numeron paikkamerkki 2">
            <a:extLst>
              <a:ext uri="{FF2B5EF4-FFF2-40B4-BE49-F238E27FC236}">
                <a16:creationId xmlns:a16="http://schemas.microsoft.com/office/drawing/2014/main" id="{398FC6A3-1A4D-48DA-AF13-C41C677D68D9}"/>
              </a:ext>
            </a:extLst>
          </p:cNvPr>
          <p:cNvSpPr>
            <a:spLocks noGrp="1"/>
          </p:cNvSpPr>
          <p:nvPr>
            <p:ph type="sldNum" sz="quarter" idx="12"/>
          </p:nvPr>
        </p:nvSpPr>
        <p:spPr/>
        <p:txBody>
          <a:bodyPr/>
          <a:lstStyle/>
          <a:p>
            <a:fld id="{1776A241-452E-4243-A172-2B638A61EBFA}" type="slidenum">
              <a:rPr lang="en-FI" smtClean="0"/>
              <a:pPr/>
              <a:t>5</a:t>
            </a:fld>
            <a:endParaRPr lang="en-FI"/>
          </a:p>
        </p:txBody>
      </p:sp>
    </p:spTree>
    <p:extLst>
      <p:ext uri="{BB962C8B-B14F-4D97-AF65-F5344CB8AC3E}">
        <p14:creationId xmlns:p14="http://schemas.microsoft.com/office/powerpoint/2010/main" val="580111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1461F55F-DAA3-D2D1-06B0-05354EC9D8EB}"/>
              </a:ext>
            </a:extLst>
          </p:cNvPr>
          <p:cNvSpPr>
            <a:spLocks noGrp="1"/>
          </p:cNvSpPr>
          <p:nvPr>
            <p:ph type="title"/>
          </p:nvPr>
        </p:nvSpPr>
        <p:spPr>
          <a:xfrm>
            <a:off x="391886" y="190287"/>
            <a:ext cx="5484224" cy="1325563"/>
          </a:xfrm>
        </p:spPr>
        <p:txBody>
          <a:bodyPr/>
          <a:lstStyle/>
          <a:p>
            <a:r>
              <a:rPr lang="fi-FI" sz="3200" dirty="0">
                <a:latin typeface="Martel"/>
              </a:rPr>
              <a:t>Taustaa</a:t>
            </a:r>
            <a:br>
              <a:rPr lang="fi-FI" dirty="0">
                <a:latin typeface="Martel"/>
              </a:rPr>
            </a:br>
            <a:endParaRPr lang="fi-FI" sz="2400" dirty="0">
              <a:latin typeface="Martel"/>
            </a:endParaRPr>
          </a:p>
        </p:txBody>
      </p:sp>
      <p:sp>
        <p:nvSpPr>
          <p:cNvPr id="7" name="Sisällön paikkamerkki 6">
            <a:extLst>
              <a:ext uri="{FF2B5EF4-FFF2-40B4-BE49-F238E27FC236}">
                <a16:creationId xmlns:a16="http://schemas.microsoft.com/office/drawing/2014/main" id="{C754CBB5-76FF-C145-A43C-3B583E6A94ED}"/>
              </a:ext>
            </a:extLst>
          </p:cNvPr>
          <p:cNvSpPr>
            <a:spLocks noGrp="1"/>
          </p:cNvSpPr>
          <p:nvPr>
            <p:ph idx="1"/>
          </p:nvPr>
        </p:nvSpPr>
        <p:spPr>
          <a:xfrm>
            <a:off x="391886" y="1615974"/>
            <a:ext cx="6243806" cy="4560539"/>
          </a:xfrm>
        </p:spPr>
        <p:txBody>
          <a:bodyPr/>
          <a:lstStyle/>
          <a:p>
            <a:r>
              <a:rPr lang="fi-FI" sz="2000" b="1" dirty="0">
                <a:latin typeface="Martel"/>
              </a:rPr>
              <a:t>TukiHelmi-hanke </a:t>
            </a:r>
          </a:p>
          <a:p>
            <a:r>
              <a:rPr lang="fi-FI" sz="1600" b="1" dirty="0">
                <a:latin typeface="Arial" panose="020B0604020202020204" pitchFamily="34" charset="0"/>
                <a:cs typeface="Arial" panose="020B0604020202020204" pitchFamily="34" charset="0"/>
              </a:rPr>
              <a:t>Toiminta-aika: </a:t>
            </a:r>
            <a:r>
              <a:rPr lang="fi-FI" sz="1600" dirty="0">
                <a:latin typeface="Arial" panose="020B0604020202020204" pitchFamily="34" charset="0"/>
                <a:cs typeface="Arial" panose="020B0604020202020204" pitchFamily="34" charset="0"/>
              </a:rPr>
              <a:t>1.3.2023-28.2.2026</a:t>
            </a:r>
          </a:p>
          <a:p>
            <a:r>
              <a:rPr lang="fi-FI" sz="1600" b="1" dirty="0">
                <a:latin typeface="Arial" panose="020B0604020202020204" pitchFamily="34" charset="0"/>
                <a:cs typeface="Arial" panose="020B0604020202020204" pitchFamily="34" charset="0"/>
              </a:rPr>
              <a:t>Rahoittaja: </a:t>
            </a:r>
            <a:r>
              <a:rPr lang="fi-FI" sz="1600" dirty="0">
                <a:latin typeface="Arial" panose="020B0604020202020204" pitchFamily="34" charset="0"/>
                <a:cs typeface="Arial" panose="020B0604020202020204" pitchFamily="34" charset="0"/>
              </a:rPr>
              <a:t>STEA</a:t>
            </a:r>
          </a:p>
          <a:p>
            <a:br>
              <a:rPr lang="fi-FI" sz="1600" dirty="0">
                <a:latin typeface="Arial" panose="020B0604020202020204" pitchFamily="34" charset="0"/>
                <a:cs typeface="Arial" panose="020B0604020202020204" pitchFamily="34" charset="0"/>
              </a:rPr>
            </a:br>
            <a:r>
              <a:rPr lang="fi-FI" sz="1600" dirty="0">
                <a:latin typeface="Arial" panose="020B0604020202020204" pitchFamily="34" charset="0"/>
                <a:cs typeface="Arial" panose="020B0604020202020204" pitchFamily="34" charset="0"/>
              </a:rPr>
              <a:t>Kiusaamisesta traumatisoituneiden 16-35–vuotiaiden toimintakyvyn ja osallisuuden kokemuksen vahvistamiseen tarjoamalla matalan kynnyksen apua, vertaistukea sekä traumatietoisesti ja voimavaralähtöisesti toteutettua jälkihoitoa. Hankkeessa tarjotaan</a:t>
            </a:r>
            <a:r>
              <a:rPr lang="fi-FI" sz="1600" dirty="0"/>
              <a:t> traumatietoisesti toteutettua keskusteluapua ja vertaistukitoimintaa yksilö- ja ryhmämuotoisesti. </a:t>
            </a:r>
            <a:endParaRPr lang="fi-FI" sz="1600" b="1" dirty="0">
              <a:latin typeface="Arial" panose="020B0604020202020204" pitchFamily="34" charset="0"/>
              <a:cs typeface="Arial" panose="020B0604020202020204" pitchFamily="34" charset="0"/>
            </a:endParaRPr>
          </a:p>
          <a:p>
            <a:r>
              <a:rPr lang="fi-FI" sz="1600" b="1" dirty="0">
                <a:latin typeface="Arial" panose="020B0604020202020204" pitchFamily="34" charset="0"/>
                <a:cs typeface="Arial" panose="020B0604020202020204" pitchFamily="34" charset="0"/>
              </a:rPr>
              <a:t>Tavoite 1: </a:t>
            </a:r>
            <a:r>
              <a:rPr lang="fi-FI" sz="1600" dirty="0">
                <a:latin typeface="Arial" panose="020B0604020202020204" pitchFamily="34" charset="0"/>
                <a:cs typeface="Arial" panose="020B0604020202020204" pitchFamily="34" charset="0"/>
              </a:rPr>
              <a:t>Kiusaamisesta traumatisoituneiden toimintakyvyn ja osallisuuden kokemuksen vahvistuminen</a:t>
            </a:r>
          </a:p>
          <a:p>
            <a:r>
              <a:rPr lang="fi-FI" sz="1600" b="1" dirty="0">
                <a:latin typeface="Arial" panose="020B0604020202020204" pitchFamily="34" charset="0"/>
                <a:cs typeface="Arial" panose="020B0604020202020204" pitchFamily="34" charset="0"/>
              </a:rPr>
              <a:t>Tavoite 2: </a:t>
            </a:r>
            <a:r>
              <a:rPr lang="fi-FI" sz="1600" dirty="0">
                <a:latin typeface="Arial" panose="020B0604020202020204" pitchFamily="34" charset="0"/>
                <a:cs typeface="Arial" panose="020B0604020202020204" pitchFamily="34" charset="0"/>
              </a:rPr>
              <a:t>Asiantuntijoiden osaamisen vahvistuminen ja ilmiöön liittyvien traumatyöskentelyn menetelmien kehittäminen</a:t>
            </a:r>
          </a:p>
          <a:p>
            <a:r>
              <a:rPr lang="fi-FI" sz="1600" b="1" dirty="0">
                <a:latin typeface="Arial" panose="020B0604020202020204" pitchFamily="34" charset="0"/>
                <a:cs typeface="Arial" panose="020B0604020202020204" pitchFamily="34" charset="0"/>
              </a:rPr>
              <a:t>Tavoite 3: </a:t>
            </a:r>
            <a:r>
              <a:rPr lang="fi-FI" sz="1600" dirty="0">
                <a:latin typeface="Arial" panose="020B0604020202020204" pitchFamily="34" charset="0"/>
                <a:cs typeface="Arial" panose="020B0604020202020204" pitchFamily="34" charset="0"/>
              </a:rPr>
              <a:t>Kiusaamisen jälkihoidon tietoperustainen prosessikuvaus ja toimintamalli</a:t>
            </a:r>
          </a:p>
          <a:p>
            <a:endParaRPr lang="fi-FI" sz="1600" dirty="0"/>
          </a:p>
        </p:txBody>
      </p:sp>
      <p:pic>
        <p:nvPicPr>
          <p:cNvPr id="6" name="Kuva 5">
            <a:extLst>
              <a:ext uri="{FF2B5EF4-FFF2-40B4-BE49-F238E27FC236}">
                <a16:creationId xmlns:a16="http://schemas.microsoft.com/office/drawing/2014/main" id="{04868FCD-23BC-44FE-80D9-F1A185AB7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943" y="0"/>
            <a:ext cx="5138057" cy="7757458"/>
          </a:xfrm>
          <a:prstGeom prst="rect">
            <a:avLst/>
          </a:prstGeom>
        </p:spPr>
      </p:pic>
      <p:pic>
        <p:nvPicPr>
          <p:cNvPr id="8" name="Graphic 6">
            <a:extLst>
              <a:ext uri="{FF2B5EF4-FFF2-40B4-BE49-F238E27FC236}">
                <a16:creationId xmlns:a16="http://schemas.microsoft.com/office/drawing/2014/main" id="{4ED7FA88-F052-4BA1-BEBB-32EF7C9A26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4474" y="220160"/>
            <a:ext cx="1294585" cy="632909"/>
          </a:xfrm>
          <a:prstGeom prst="rect">
            <a:avLst/>
          </a:prstGeom>
        </p:spPr>
      </p:pic>
    </p:spTree>
    <p:extLst>
      <p:ext uri="{BB962C8B-B14F-4D97-AF65-F5344CB8AC3E}">
        <p14:creationId xmlns:p14="http://schemas.microsoft.com/office/powerpoint/2010/main" val="275120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E69BF-C1B2-B355-D9E9-8FC5D61A14A1}"/>
            </a:ext>
          </a:extLst>
        </p:cNvPr>
        <p:cNvGrpSpPr/>
        <p:nvPr/>
      </p:nvGrpSpPr>
      <p:grpSpPr>
        <a:xfrm>
          <a:off x="0" y="0"/>
          <a:ext cx="0" cy="0"/>
          <a:chOff x="0" y="0"/>
          <a:chExt cx="0" cy="0"/>
        </a:xfrm>
      </p:grpSpPr>
      <p:pic>
        <p:nvPicPr>
          <p:cNvPr id="27" name="Kuva 26" descr="Kuva, joka sisältää kohteen vaate, ikkuna, henkilö, sisä-&#10;&#10;Tekoälyn generoima sisältö voi olla virheellistä.">
            <a:extLst>
              <a:ext uri="{FF2B5EF4-FFF2-40B4-BE49-F238E27FC236}">
                <a16:creationId xmlns:a16="http://schemas.microsoft.com/office/drawing/2014/main" id="{83516094-5B2D-D938-90DB-5303F914A774}"/>
              </a:ext>
            </a:extLst>
          </p:cNvPr>
          <p:cNvPicPr>
            <a:picLocks noChangeAspect="1"/>
          </p:cNvPicPr>
          <p:nvPr/>
        </p:nvPicPr>
        <p:blipFill>
          <a:blip r:embed="rId3"/>
          <a:srcRect l="22103" t="14" r="22192" b="-14"/>
          <a:stretch/>
        </p:blipFill>
        <p:spPr>
          <a:xfrm>
            <a:off x="5297918" y="1863"/>
            <a:ext cx="6894082" cy="6856137"/>
          </a:xfrm>
          <a:prstGeom prst="rect">
            <a:avLst/>
          </a:prstGeom>
        </p:spPr>
      </p:pic>
      <p:sp>
        <p:nvSpPr>
          <p:cNvPr id="5" name="Otsikko 4">
            <a:extLst>
              <a:ext uri="{FF2B5EF4-FFF2-40B4-BE49-F238E27FC236}">
                <a16:creationId xmlns:a16="http://schemas.microsoft.com/office/drawing/2014/main" id="{71F75086-A3E6-4B38-E71D-98A2C455AEED}"/>
              </a:ext>
            </a:extLst>
          </p:cNvPr>
          <p:cNvSpPr>
            <a:spLocks noGrp="1"/>
          </p:cNvSpPr>
          <p:nvPr>
            <p:ph type="title"/>
          </p:nvPr>
        </p:nvSpPr>
        <p:spPr>
          <a:xfrm>
            <a:off x="391887" y="-126168"/>
            <a:ext cx="5484224" cy="1325563"/>
          </a:xfrm>
        </p:spPr>
        <p:txBody>
          <a:bodyPr/>
          <a:lstStyle/>
          <a:p>
            <a:r>
              <a:rPr lang="fi-FI" dirty="0">
                <a:latin typeface="Martel"/>
              </a:rPr>
              <a:t>E-TukiHelmi</a:t>
            </a:r>
          </a:p>
        </p:txBody>
      </p:sp>
      <p:sp>
        <p:nvSpPr>
          <p:cNvPr id="7" name="Sisällön paikkamerkki 6">
            <a:extLst>
              <a:ext uri="{FF2B5EF4-FFF2-40B4-BE49-F238E27FC236}">
                <a16:creationId xmlns:a16="http://schemas.microsoft.com/office/drawing/2014/main" id="{DF56394C-BD30-4AF7-9C83-C2F9D69DCBAD}"/>
              </a:ext>
            </a:extLst>
          </p:cNvPr>
          <p:cNvSpPr>
            <a:spLocks noGrp="1"/>
          </p:cNvSpPr>
          <p:nvPr>
            <p:ph idx="1"/>
          </p:nvPr>
        </p:nvSpPr>
        <p:spPr>
          <a:xfrm>
            <a:off x="391887" y="1508087"/>
            <a:ext cx="4542422" cy="4741283"/>
          </a:xfrm>
        </p:spPr>
        <p:txBody>
          <a:bodyPr/>
          <a:lstStyle/>
          <a:p>
            <a:r>
              <a:rPr lang="fi-FI" b="1" dirty="0">
                <a:latin typeface="Arial" panose="020B0604020202020204" pitchFamily="34" charset="0"/>
                <a:cs typeface="Arial" panose="020B0604020202020204" pitchFamily="34" charset="0"/>
              </a:rPr>
              <a:t>Toiminta-aika: </a:t>
            </a:r>
            <a:r>
              <a:rPr lang="fi-FI" dirty="0">
                <a:latin typeface="Arial" panose="020B0604020202020204" pitchFamily="34" charset="0"/>
                <a:cs typeface="Arial" panose="020B0604020202020204" pitchFamily="34" charset="0"/>
              </a:rPr>
              <a:t>1.5.2025-31.12.2026</a:t>
            </a:r>
          </a:p>
          <a:p>
            <a:endParaRPr lang="fi-FI" dirty="0">
              <a:latin typeface="Arial" panose="020B0604020202020204" pitchFamily="34" charset="0"/>
              <a:cs typeface="Arial" panose="020B0604020202020204" pitchFamily="34" charset="0"/>
            </a:endParaRPr>
          </a:p>
          <a:p>
            <a:r>
              <a:rPr lang="fi-FI" b="1" dirty="0">
                <a:latin typeface="Arial" panose="020B0604020202020204" pitchFamily="34" charset="0"/>
                <a:cs typeface="Arial" panose="020B0604020202020204" pitchFamily="34" charset="0"/>
              </a:rPr>
              <a:t>Rahoittaja: </a:t>
            </a:r>
            <a:r>
              <a:rPr lang="fi-FI" dirty="0">
                <a:latin typeface="Arial" panose="020B0604020202020204" pitchFamily="34" charset="0"/>
                <a:cs typeface="Arial" panose="020B0604020202020204" pitchFamily="34" charset="0"/>
              </a:rPr>
              <a:t>OP Pohjola, Kaleva Media, </a:t>
            </a:r>
            <a:r>
              <a:rPr lang="fi-FI" dirty="0" err="1">
                <a:latin typeface="Arial" panose="020B0604020202020204" pitchFamily="34" charset="0"/>
                <a:cs typeface="Arial" panose="020B0604020202020204" pitchFamily="34" charset="0"/>
              </a:rPr>
              <a:t>Lähitapiola</a:t>
            </a:r>
            <a:r>
              <a:rPr lang="fi-FI" dirty="0">
                <a:latin typeface="Arial" panose="020B0604020202020204" pitchFamily="34" charset="0"/>
                <a:cs typeface="Arial" panose="020B0604020202020204" pitchFamily="34" charset="0"/>
              </a:rPr>
              <a:t> Pohjoinen ja ODL</a:t>
            </a:r>
          </a:p>
          <a:p>
            <a:endParaRPr lang="fi-FI" dirty="0">
              <a:latin typeface="Arial" panose="020B0604020202020204" pitchFamily="34" charset="0"/>
              <a:cs typeface="Arial" panose="020B0604020202020204" pitchFamily="34" charset="0"/>
            </a:endParaRPr>
          </a:p>
          <a:p>
            <a:r>
              <a:rPr lang="fi-FI" b="1" dirty="0">
                <a:latin typeface="Arial" panose="020B0604020202020204" pitchFamily="34" charset="0"/>
                <a:cs typeface="Arial" panose="020B0604020202020204" pitchFamily="34" charset="0"/>
              </a:rPr>
              <a:t>Mitä? </a:t>
            </a:r>
            <a:r>
              <a:rPr lang="fi-FI" dirty="0">
                <a:latin typeface="Arial" panose="020B0604020202020204" pitchFamily="34" charset="0"/>
                <a:cs typeface="Arial" panose="020B0604020202020204" pitchFamily="34" charset="0"/>
              </a:rPr>
              <a:t>Kiusaamisen jälkihoitoa etäyhteydellä yksilö –ja ryhmämuotoisesti</a:t>
            </a:r>
          </a:p>
          <a:p>
            <a:endParaRPr lang="fi-FI" dirty="0">
              <a:latin typeface="Arial" panose="020B0604020202020204" pitchFamily="34" charset="0"/>
              <a:cs typeface="Arial" panose="020B0604020202020204" pitchFamily="34" charset="0"/>
            </a:endParaRPr>
          </a:p>
          <a:p>
            <a:r>
              <a:rPr lang="fi-FI" b="1" dirty="0">
                <a:latin typeface="Arial" panose="020B0604020202020204" pitchFamily="34" charset="0"/>
                <a:cs typeface="Arial" panose="020B0604020202020204" pitchFamily="34" charset="0"/>
              </a:rPr>
              <a:t>Kenelle? </a:t>
            </a:r>
            <a:r>
              <a:rPr lang="fi-FI" dirty="0">
                <a:latin typeface="Arial" panose="020B0604020202020204" pitchFamily="34" charset="0"/>
                <a:cs typeface="Arial" panose="020B0604020202020204" pitchFamily="34" charset="0"/>
              </a:rPr>
              <a:t>Lapissa ja Keski-Pohjanmaalla </a:t>
            </a:r>
            <a:r>
              <a:rPr lang="fi-FI">
                <a:latin typeface="Arial" panose="020B0604020202020204" pitchFamily="34" charset="0"/>
                <a:cs typeface="Arial" panose="020B0604020202020204" pitchFamily="34" charset="0"/>
              </a:rPr>
              <a:t>asuville 16-35-vuotiaille nuorille </a:t>
            </a:r>
            <a:r>
              <a:rPr lang="fi-FI" dirty="0">
                <a:latin typeface="Arial" panose="020B0604020202020204" pitchFamily="34" charset="0"/>
                <a:cs typeface="Arial" panose="020B0604020202020204" pitchFamily="34" charset="0"/>
              </a:rPr>
              <a:t>ja nuorille aikuisille</a:t>
            </a:r>
          </a:p>
          <a:p>
            <a:endParaRPr lang="fi-FI" dirty="0">
              <a:latin typeface="Arial" panose="020B0604020202020204" pitchFamily="34" charset="0"/>
              <a:cs typeface="Arial" panose="020B0604020202020204" pitchFamily="34" charset="0"/>
            </a:endParaRPr>
          </a:p>
          <a:p>
            <a:r>
              <a:rPr lang="fi-FI" b="1" dirty="0">
                <a:latin typeface="Arial" panose="020B0604020202020204" pitchFamily="34" charset="0"/>
                <a:cs typeface="Arial" panose="020B0604020202020204" pitchFamily="34" charset="0"/>
              </a:rPr>
              <a:t>Mitä muuta? </a:t>
            </a:r>
            <a:r>
              <a:rPr lang="fi-FI" dirty="0">
                <a:latin typeface="Arial" panose="020B0604020202020204" pitchFamily="34" charset="0"/>
                <a:cs typeface="Arial" panose="020B0604020202020204" pitchFamily="34" charset="0"/>
              </a:rPr>
              <a:t>Vaikuttamistyötä kiusaamisväkivaltaa vastaan oppilaitoksilla toteutettavien interventioiden avulla</a:t>
            </a:r>
          </a:p>
        </p:txBody>
      </p:sp>
      <p:pic>
        <p:nvPicPr>
          <p:cNvPr id="8" name="Graphic 6">
            <a:extLst>
              <a:ext uri="{FF2B5EF4-FFF2-40B4-BE49-F238E27FC236}">
                <a16:creationId xmlns:a16="http://schemas.microsoft.com/office/drawing/2014/main" id="{C31AA0C4-2F17-D1D0-F45C-4A85E2DF79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97415" y="220157"/>
            <a:ext cx="1294585" cy="632909"/>
          </a:xfrm>
          <a:prstGeom prst="rect">
            <a:avLst/>
          </a:prstGeom>
        </p:spPr>
      </p:pic>
    </p:spTree>
    <p:extLst>
      <p:ext uri="{BB962C8B-B14F-4D97-AF65-F5344CB8AC3E}">
        <p14:creationId xmlns:p14="http://schemas.microsoft.com/office/powerpoint/2010/main" val="2656964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18E3C7-E407-4752-ACF4-27299D7F89E4}"/>
              </a:ext>
            </a:extLst>
          </p:cNvPr>
          <p:cNvSpPr>
            <a:spLocks noGrp="1"/>
          </p:cNvSpPr>
          <p:nvPr>
            <p:ph type="title"/>
          </p:nvPr>
        </p:nvSpPr>
        <p:spPr>
          <a:xfrm>
            <a:off x="430984" y="2522649"/>
            <a:ext cx="3761454" cy="2154460"/>
          </a:xfrm>
        </p:spPr>
        <p:txBody>
          <a:bodyPr/>
          <a:lstStyle/>
          <a:p>
            <a:r>
              <a:rPr lang="fi-FI" dirty="0">
                <a:latin typeface="Martel"/>
              </a:rPr>
              <a:t>Yksilöllinen</a:t>
            </a:r>
            <a:br>
              <a:rPr lang="fi-FI" dirty="0">
                <a:latin typeface="Martel"/>
              </a:rPr>
            </a:br>
            <a:r>
              <a:rPr lang="fi-FI" dirty="0">
                <a:latin typeface="Martel"/>
              </a:rPr>
              <a:t>lyhytterapeuttinen keskusteluapu etäyhteydellä</a:t>
            </a:r>
          </a:p>
        </p:txBody>
      </p:sp>
      <p:sp>
        <p:nvSpPr>
          <p:cNvPr id="5" name="Dian numeron paikkamerkki 4">
            <a:extLst>
              <a:ext uri="{FF2B5EF4-FFF2-40B4-BE49-F238E27FC236}">
                <a16:creationId xmlns:a16="http://schemas.microsoft.com/office/drawing/2014/main" id="{5FB0CF4E-C844-401B-B120-B1E0CE6AA6E8}"/>
              </a:ext>
            </a:extLst>
          </p:cNvPr>
          <p:cNvSpPr>
            <a:spLocks noGrp="1"/>
          </p:cNvSpPr>
          <p:nvPr>
            <p:ph type="sldNum" sz="quarter" idx="12"/>
          </p:nvPr>
        </p:nvSpPr>
        <p:spPr/>
        <p:txBody>
          <a:bodyPr/>
          <a:lstStyle/>
          <a:p>
            <a:fld id="{1776A241-452E-4243-A172-2B638A61EBFA}" type="slidenum">
              <a:rPr lang="en-FI" smtClean="0"/>
              <a:pPr/>
              <a:t>8</a:t>
            </a:fld>
            <a:endParaRPr lang="en-FI"/>
          </a:p>
        </p:txBody>
      </p:sp>
      <p:sp>
        <p:nvSpPr>
          <p:cNvPr id="6" name="Sisällön paikkamerkki 5">
            <a:extLst>
              <a:ext uri="{FF2B5EF4-FFF2-40B4-BE49-F238E27FC236}">
                <a16:creationId xmlns:a16="http://schemas.microsoft.com/office/drawing/2014/main" id="{C8F4D2EB-7299-4176-B332-21C5B05AD807}"/>
              </a:ext>
            </a:extLst>
          </p:cNvPr>
          <p:cNvSpPr>
            <a:spLocks noGrp="1"/>
          </p:cNvSpPr>
          <p:nvPr>
            <p:ph idx="1"/>
          </p:nvPr>
        </p:nvSpPr>
        <p:spPr>
          <a:xfrm>
            <a:off x="5286417" y="2689318"/>
            <a:ext cx="6474599" cy="3325588"/>
          </a:xfrm>
        </p:spPr>
        <p:txBody>
          <a:bodyPr>
            <a:normAutofit/>
          </a:bodyPr>
          <a:lstStyle/>
          <a:p>
            <a:r>
              <a:rPr lang="fi-FI" sz="2000" dirty="0"/>
              <a:t>Tavoitteena on löytää ja vahvistaa asiakkaan voimavaroja – kannattelevana tekijänä motivaatio käsitellä jo päättynyttä kiusaamiskokemusta. Työskentelyssä käytetään ratkaisukeskeistä ja traumainformoitua työotetta. Yksilötapaamisten tyypillinen kesto on 3 kk. </a:t>
            </a:r>
          </a:p>
        </p:txBody>
      </p:sp>
      <p:pic>
        <p:nvPicPr>
          <p:cNvPr id="3" name="Graphic 6">
            <a:extLst>
              <a:ext uri="{FF2B5EF4-FFF2-40B4-BE49-F238E27FC236}">
                <a16:creationId xmlns:a16="http://schemas.microsoft.com/office/drawing/2014/main" id="{3134D75F-DA06-9A72-C8E5-B7875DD23D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94474" y="220160"/>
            <a:ext cx="1294585" cy="632909"/>
          </a:xfrm>
          <a:prstGeom prst="rect">
            <a:avLst/>
          </a:prstGeom>
        </p:spPr>
      </p:pic>
    </p:spTree>
    <p:extLst>
      <p:ext uri="{BB962C8B-B14F-4D97-AF65-F5344CB8AC3E}">
        <p14:creationId xmlns:p14="http://schemas.microsoft.com/office/powerpoint/2010/main" val="4199207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18E3C7-E407-4752-ACF4-27299D7F89E4}"/>
              </a:ext>
            </a:extLst>
          </p:cNvPr>
          <p:cNvSpPr>
            <a:spLocks noGrp="1"/>
          </p:cNvSpPr>
          <p:nvPr>
            <p:ph type="title"/>
          </p:nvPr>
        </p:nvSpPr>
        <p:spPr>
          <a:xfrm>
            <a:off x="430984" y="3091992"/>
            <a:ext cx="3557631" cy="2154460"/>
          </a:xfrm>
        </p:spPr>
        <p:txBody>
          <a:bodyPr/>
          <a:lstStyle/>
          <a:p>
            <a:r>
              <a:rPr lang="fi-FI" dirty="0">
                <a:latin typeface="Martel"/>
              </a:rPr>
              <a:t>Etäryhmätoiminta</a:t>
            </a:r>
          </a:p>
        </p:txBody>
      </p:sp>
      <p:sp>
        <p:nvSpPr>
          <p:cNvPr id="5" name="Dian numeron paikkamerkki 4">
            <a:extLst>
              <a:ext uri="{FF2B5EF4-FFF2-40B4-BE49-F238E27FC236}">
                <a16:creationId xmlns:a16="http://schemas.microsoft.com/office/drawing/2014/main" id="{5FB0CF4E-C844-401B-B120-B1E0CE6AA6E8}"/>
              </a:ext>
            </a:extLst>
          </p:cNvPr>
          <p:cNvSpPr>
            <a:spLocks noGrp="1"/>
          </p:cNvSpPr>
          <p:nvPr>
            <p:ph type="sldNum" sz="quarter" idx="12"/>
          </p:nvPr>
        </p:nvSpPr>
        <p:spPr>
          <a:xfrm>
            <a:off x="9090099" y="6373757"/>
            <a:ext cx="2743200" cy="365125"/>
          </a:xfrm>
        </p:spPr>
        <p:txBody>
          <a:bodyPr/>
          <a:lstStyle/>
          <a:p>
            <a:fld id="{1776A241-452E-4243-A172-2B638A61EBFA}" type="slidenum">
              <a:rPr lang="en-FI" smtClean="0"/>
              <a:pPr/>
              <a:t>9</a:t>
            </a:fld>
            <a:endParaRPr lang="en-FI"/>
          </a:p>
        </p:txBody>
      </p:sp>
      <p:sp>
        <p:nvSpPr>
          <p:cNvPr id="6" name="Sisällön paikkamerkki 5">
            <a:extLst>
              <a:ext uri="{FF2B5EF4-FFF2-40B4-BE49-F238E27FC236}">
                <a16:creationId xmlns:a16="http://schemas.microsoft.com/office/drawing/2014/main" id="{C8F4D2EB-7299-4176-B332-21C5B05AD807}"/>
              </a:ext>
            </a:extLst>
          </p:cNvPr>
          <p:cNvSpPr>
            <a:spLocks noGrp="1"/>
          </p:cNvSpPr>
          <p:nvPr>
            <p:ph idx="1"/>
          </p:nvPr>
        </p:nvSpPr>
        <p:spPr>
          <a:xfrm>
            <a:off x="5286417" y="2093701"/>
            <a:ext cx="6474599" cy="3250087"/>
          </a:xfrm>
        </p:spPr>
        <p:txBody>
          <a:bodyPr>
            <a:normAutofit/>
          </a:bodyPr>
          <a:lstStyle/>
          <a:p>
            <a:r>
              <a:rPr lang="fi-FI" dirty="0"/>
              <a:t>Ryhmään osallistuminen voi vähentää yksinäisyyden tunnetta ja tuoda elämään vertaistukea. Omien ajatusten peilaamisella toisten samaa kokeneiden mietteisiin voi olla hyvin voimaannuttava vaikutus. Ryhmät ovat suljettuja turvallisen ja luottamuksellisen ilmapiirin luomiseksi. </a:t>
            </a:r>
            <a:br>
              <a:rPr lang="fi-FI" dirty="0"/>
            </a:br>
            <a:br>
              <a:rPr lang="fi-FI" dirty="0"/>
            </a:br>
            <a:r>
              <a:rPr lang="fi-FI" b="1" dirty="0"/>
              <a:t>Käynnistymässä:</a:t>
            </a:r>
          </a:p>
          <a:p>
            <a:r>
              <a:rPr lang="fi-FI" dirty="0"/>
              <a:t>KEHO JA MIELI – etäryhmä kiusaamista kokeneille </a:t>
            </a:r>
          </a:p>
          <a:p>
            <a:r>
              <a:rPr lang="fi-FI" dirty="0"/>
              <a:t>4.9.-30.10.2025</a:t>
            </a:r>
          </a:p>
        </p:txBody>
      </p:sp>
      <p:pic>
        <p:nvPicPr>
          <p:cNvPr id="3" name="Graphic 6">
            <a:extLst>
              <a:ext uri="{FF2B5EF4-FFF2-40B4-BE49-F238E27FC236}">
                <a16:creationId xmlns:a16="http://schemas.microsoft.com/office/drawing/2014/main" id="{FF0243DB-F220-192B-0719-4971F79FB2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94474" y="220160"/>
            <a:ext cx="1294585" cy="632909"/>
          </a:xfrm>
          <a:prstGeom prst="rect">
            <a:avLst/>
          </a:prstGeom>
        </p:spPr>
      </p:pic>
    </p:spTree>
    <p:extLst>
      <p:ext uri="{BB962C8B-B14F-4D97-AF65-F5344CB8AC3E}">
        <p14:creationId xmlns:p14="http://schemas.microsoft.com/office/powerpoint/2010/main" val="2852200173"/>
      </p:ext>
    </p:extLst>
  </p:cSld>
  <p:clrMapOvr>
    <a:masterClrMapping/>
  </p:clrMapOvr>
</p:sld>
</file>

<file path=ppt/theme/theme1.xml><?xml version="1.0" encoding="utf-8"?>
<a:theme xmlns:a="http://schemas.openxmlformats.org/drawingml/2006/main" name="Office-teema">
  <a:themeElements>
    <a:clrScheme name="ODL">
      <a:dk1>
        <a:srgbClr val="000000"/>
      </a:dk1>
      <a:lt1>
        <a:srgbClr val="FFFFFF"/>
      </a:lt1>
      <a:dk2>
        <a:srgbClr val="44546A"/>
      </a:dk2>
      <a:lt2>
        <a:srgbClr val="E7E6E6"/>
      </a:lt2>
      <a:accent1>
        <a:srgbClr val="0D204B"/>
      </a:accent1>
      <a:accent2>
        <a:srgbClr val="CFD2DA"/>
      </a:accent2>
      <a:accent3>
        <a:srgbClr val="FFD175"/>
      </a:accent3>
      <a:accent4>
        <a:srgbClr val="FFF6E3"/>
      </a:accent4>
      <a:accent5>
        <a:srgbClr val="83CEE3"/>
      </a:accent5>
      <a:accent6>
        <a:srgbClr val="9DD8E9"/>
      </a:accent6>
      <a:hlink>
        <a:srgbClr val="000000"/>
      </a:hlink>
      <a:folHlink>
        <a:srgbClr val="6D789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L_presentaatiopohja270922" id="{4929403D-7689-7C45-A02F-C73F69721CA4}" vid="{CE75062E-703A-8842-B26E-EC9E0700DA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cd1bf988-26d3-4ec8-99a1-f5919417fb1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3DEC4D00B93FCB4F82E0C76BD15567D2" ma:contentTypeVersion="11" ma:contentTypeDescription="Luo uusi asiakirja." ma:contentTypeScope="" ma:versionID="8757cdfdcf27d6daa0badfb5f22332bd">
  <xsd:schema xmlns:xsd="http://www.w3.org/2001/XMLSchema" xmlns:xs="http://www.w3.org/2001/XMLSchema" xmlns:p="http://schemas.microsoft.com/office/2006/metadata/properties" xmlns:ns3="cd1bf988-26d3-4ec8-99a1-f5919417fb19" xmlns:ns4="f4dd36bd-a00f-4c2c-9757-c8a834e61929" targetNamespace="http://schemas.microsoft.com/office/2006/metadata/properties" ma:root="true" ma:fieldsID="a91a7e6367840230b36506ac63f8a8bd" ns3:_="" ns4:_="">
    <xsd:import namespace="cd1bf988-26d3-4ec8-99a1-f5919417fb19"/>
    <xsd:import namespace="f4dd36bd-a00f-4c2c-9757-c8a834e61929"/>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1bf988-26d3-4ec8-99a1-f5919417fb19"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dd36bd-a00f-4c2c-9757-c8a834e61929" elementFormDefault="qualified">
    <xsd:import namespace="http://schemas.microsoft.com/office/2006/documentManagement/types"/>
    <xsd:import namespace="http://schemas.microsoft.com/office/infopath/2007/PartnerControls"/>
    <xsd:element name="SharedWithUsers" ma:index="9"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Jakamisen tiedot" ma:internalName="SharedWithDetails" ma:readOnly="true">
      <xsd:simpleType>
        <xsd:restriction base="dms:Note">
          <xsd:maxLength value="255"/>
        </xsd:restriction>
      </xsd:simpleType>
    </xsd:element>
    <xsd:element name="SharingHintHash" ma:index="11" nillable="true" ma:displayName="Jakamisvihjeen hajautu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EAD997-1FF3-4062-A20A-27CAA0DC8BB1}">
  <ds:schemaRefs>
    <ds:schemaRef ds:uri="http://schemas.microsoft.com/sharepoint/v3/contenttype/forms"/>
  </ds:schemaRefs>
</ds:datastoreItem>
</file>

<file path=customXml/itemProps2.xml><?xml version="1.0" encoding="utf-8"?>
<ds:datastoreItem xmlns:ds="http://schemas.openxmlformats.org/officeDocument/2006/customXml" ds:itemID="{6644B773-0900-483A-9A84-D36A44E5910E}">
  <ds:schemaRefs>
    <ds:schemaRef ds:uri="cd1bf988-26d3-4ec8-99a1-f5919417fb19"/>
    <ds:schemaRef ds:uri="http://schemas.microsoft.com/office/2006/documentManagement/types"/>
    <ds:schemaRef ds:uri="http://schemas.openxmlformats.org/package/2006/metadata/core-properties"/>
    <ds:schemaRef ds:uri="http://purl.org/dc/dcmitype/"/>
    <ds:schemaRef ds:uri="f4dd36bd-a00f-4c2c-9757-c8a834e61929"/>
    <ds:schemaRef ds:uri="http://purl.org/dc/elements/1.1/"/>
    <ds:schemaRef ds:uri="http://schemas.microsoft.com/office/2006/metadata/properties"/>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B301FF5C-6A98-49F6-9817-87FF1F9D93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1bf988-26d3-4ec8-99a1-f5919417fb19"/>
    <ds:schemaRef ds:uri="f4dd36bd-a00f-4c2c-9757-c8a834e619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Office-teema</Template>
  <TotalTime>3681</TotalTime>
  <Words>768</Words>
  <Application>Microsoft Office PowerPoint</Application>
  <PresentationFormat>Laajakuva</PresentationFormat>
  <Paragraphs>104</Paragraphs>
  <Slides>17</Slides>
  <Notes>2</Notes>
  <HiddenSlides>1</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17</vt:i4>
      </vt:variant>
    </vt:vector>
  </HeadingPairs>
  <TitlesOfParts>
    <vt:vector size="24" baseType="lpstr">
      <vt:lpstr>Aptos</vt:lpstr>
      <vt:lpstr>Arial</vt:lpstr>
      <vt:lpstr>Calibri</vt:lpstr>
      <vt:lpstr>Martel</vt:lpstr>
      <vt:lpstr>Nunito Sans</vt:lpstr>
      <vt:lpstr>Wingdings</vt:lpstr>
      <vt:lpstr>Office-teema</vt:lpstr>
      <vt:lpstr>E-TukiHelmi</vt:lpstr>
      <vt:lpstr>ODL lyhyesti</vt:lpstr>
      <vt:lpstr>Agenda – Yhdessä</vt:lpstr>
      <vt:lpstr>Kiusaamisen määrittely</vt:lpstr>
      <vt:lpstr>Taustaa</vt:lpstr>
      <vt:lpstr>Taustaa </vt:lpstr>
      <vt:lpstr>E-TukiHelmi</vt:lpstr>
      <vt:lpstr>Yksilöllinen lyhytterapeuttinen keskusteluapu etäyhteydellä</vt:lpstr>
      <vt:lpstr>Etäryhmätoiminta</vt:lpstr>
      <vt:lpstr>KEHO JA MIELI -etäryhmä</vt:lpstr>
      <vt:lpstr>Kuka voi tulla mukaan? </vt:lpstr>
      <vt:lpstr>Yhdessä  kiusaamisväkivaltaa vastaan</vt:lpstr>
      <vt:lpstr>E-TukiHelmi mediassa     </vt:lpstr>
      <vt:lpstr>Ajankohtaista:  TukiHelmi-hankkeen webinaarit ammattilaisille </vt:lpstr>
      <vt:lpstr>Ilmoittautuminen webinaareihin</vt:lpstr>
      <vt:lpstr>Ajankohtaista:  Reunalta-hankkeen webinaarit ammattilaisille </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Yhdessä  elämän  solmuissa</dc:title>
  <dc:creator>Essi Ikäläinen</dc:creator>
  <cp:lastModifiedBy>Anne Eteläaho</cp:lastModifiedBy>
  <cp:revision>72</cp:revision>
  <dcterms:created xsi:type="dcterms:W3CDTF">2022-11-02T11:23:48Z</dcterms:created>
  <dcterms:modified xsi:type="dcterms:W3CDTF">2025-08-22T04:50:12Z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0x0101003DEC4D00B93FCB4F82E0C76BD15567D2</vt:lpwstr>
  </property>
</Properties>
</file>