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307" r:id="rId6"/>
    <p:sldId id="306" r:id="rId7"/>
    <p:sldId id="257" r:id="rId8"/>
    <p:sldId id="279" r:id="rId9"/>
    <p:sldId id="259" r:id="rId10"/>
    <p:sldId id="260" r:id="rId11"/>
    <p:sldId id="308" r:id="rId12"/>
    <p:sldId id="261" r:id="rId13"/>
    <p:sldId id="258" r:id="rId14"/>
    <p:sldId id="262" r:id="rId15"/>
    <p:sldId id="263" r:id="rId16"/>
    <p:sldId id="309" r:id="rId17"/>
    <p:sldId id="264" r:id="rId18"/>
    <p:sldId id="265" r:id="rId19"/>
    <p:sldId id="312" r:id="rId20"/>
    <p:sldId id="305" r:id="rId21"/>
    <p:sldId id="311" r:id="rId22"/>
    <p:sldId id="276" r:id="rId2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84" autoAdjust="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40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B7B5FFBA-8C53-B1DC-DD21-1DDC12CD2B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8705EF0-AC56-4544-A300-2FF025454F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9A128-5483-4B87-B776-B43DC53CE2C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9F78460-8900-DCFF-F880-E6F6E9D575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82C9319-1ABC-9369-CD16-78410751DC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22D23-292F-4FAE-90DB-690806F466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17856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B0634-CE1E-4067-8114-139BF195450B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AEB21-C1B0-4421-86DF-011A1D4083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759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pedu.fi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@KpeduFI" TargetMode="External"/><Relationship Id="rId13" Type="http://schemas.openxmlformats.org/officeDocument/2006/relationships/image" Target="../media/image30.pn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12" Type="http://schemas.openxmlformats.org/officeDocument/2006/relationships/image" Target="../media/image29.svg"/><Relationship Id="rId2" Type="http://schemas.openxmlformats.org/officeDocument/2006/relationships/hyperlink" Target="https://www.instagram.com/kpedufi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kpedu-keski-pohjanmaan-ammattiopisto/" TargetMode="External"/><Relationship Id="rId11" Type="http://schemas.openxmlformats.org/officeDocument/2006/relationships/image" Target="../media/image28.svg"/><Relationship Id="rId5" Type="http://schemas.openxmlformats.org/officeDocument/2006/relationships/image" Target="../media/image25.svg"/><Relationship Id="rId10" Type="http://schemas.openxmlformats.org/officeDocument/2006/relationships/hyperlink" Target="https://www.kpedu.fi/" TargetMode="External"/><Relationship Id="rId4" Type="http://schemas.openxmlformats.org/officeDocument/2006/relationships/hyperlink" Target="https://www.facebook.com/kpammattiopisto/" TargetMode="External"/><Relationship Id="rId9" Type="http://schemas.openxmlformats.org/officeDocument/2006/relationships/image" Target="../media/image27.sv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A5E6FE2A-7DA6-CC18-EDF6-792DA6273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6B4F934-22AF-48C2-5A7E-19D9FA3CEB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70275" y="3658029"/>
            <a:ext cx="5125251" cy="103570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C0AF695-81ED-0C32-92ED-CF8B82BD07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70276" y="4693733"/>
            <a:ext cx="5125251" cy="85469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Alaotsikko</a:t>
            </a:r>
          </a:p>
        </p:txBody>
      </p:sp>
      <p:pic>
        <p:nvPicPr>
          <p:cNvPr id="11" name="Kuva 10" descr="Kpedun logo.">
            <a:hlinkClick r:id="rId3"/>
            <a:extLst>
              <a:ext uri="{FF2B5EF4-FFF2-40B4-BE49-F238E27FC236}">
                <a16:creationId xmlns:a16="http://schemas.microsoft.com/office/drawing/2014/main" id="{5B4B0282-E698-C4B0-2FD3-83CE42A4D63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122" y="2642173"/>
            <a:ext cx="2801509" cy="74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25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8425"/>
            <a:ext cx="9550400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063"/>
            <a:ext cx="9550400" cy="3981231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F87AC58-44FF-DCEE-8196-73A788DCD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3"/>
          <a:stretch/>
        </p:blipFill>
        <p:spPr>
          <a:xfrm>
            <a:off x="9715500" y="3181612"/>
            <a:ext cx="2476500" cy="367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66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775"/>
            <a:ext cx="10515600" cy="18969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31AF681A-5C20-0E77-35DC-090DD52A18D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662518" y="3619277"/>
            <a:ext cx="8691282" cy="18969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F398A036-DBCE-97B8-A824-148FC1BCE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9276"/>
            <a:ext cx="2752344" cy="32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844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775"/>
            <a:ext cx="10515600" cy="18969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31AF681A-5C20-0E77-35DC-090DD52A18D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662518" y="3619277"/>
            <a:ext cx="8691282" cy="18969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0A7C8A72-E610-8B5A-1C94-3D2E53D6F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55"/>
          <a:stretch/>
        </p:blipFill>
        <p:spPr>
          <a:xfrm>
            <a:off x="0" y="3356937"/>
            <a:ext cx="3147802" cy="350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16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8AA0DA00-30C7-EB79-3A55-7D131BD5C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2" r="5116"/>
          <a:stretch/>
        </p:blipFill>
        <p:spPr>
          <a:xfrm>
            <a:off x="0" y="0"/>
            <a:ext cx="4078514" cy="685800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98B48233-3000-92C4-F708-542F35EDA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r="24033"/>
          <a:stretch/>
        </p:blipFill>
        <p:spPr>
          <a:xfrm>
            <a:off x="3310778" y="0"/>
            <a:ext cx="7052422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513" y="848425"/>
            <a:ext cx="7441133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8513" y="1532063"/>
            <a:ext cx="7441133" cy="4949419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86661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F7F6B146-0890-13F8-07E4-9D02AD3B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 t="12250" r="8430"/>
          <a:stretch/>
        </p:blipFill>
        <p:spPr>
          <a:xfrm>
            <a:off x="0" y="0"/>
            <a:ext cx="4221040" cy="685800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98B48233-3000-92C4-F708-542F35EDA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r="24033"/>
          <a:stretch/>
        </p:blipFill>
        <p:spPr>
          <a:xfrm>
            <a:off x="3310778" y="0"/>
            <a:ext cx="7052422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513" y="848425"/>
            <a:ext cx="7441133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8513" y="1532063"/>
            <a:ext cx="7441133" cy="4949419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09607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B50934E3-8879-6E2C-9CA6-99FC1EE5A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4"/>
          <a:stretch/>
        </p:blipFill>
        <p:spPr>
          <a:xfrm>
            <a:off x="7927831" y="0"/>
            <a:ext cx="4264169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0475B87-416C-2817-1A0D-B5DB82D39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9556"/>
          <a:stretch/>
        </p:blipFill>
        <p:spPr>
          <a:xfrm rot="10800000">
            <a:off x="1516276" y="0"/>
            <a:ext cx="7468152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813" y="848425"/>
            <a:ext cx="7602068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812" y="1532063"/>
            <a:ext cx="7602069" cy="4949419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58292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C7D29D33-E7C7-58B5-BAC7-86FE4EDD1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" r="9270"/>
          <a:stretch/>
        </p:blipFill>
        <p:spPr>
          <a:xfrm>
            <a:off x="8312726" y="0"/>
            <a:ext cx="3879273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0475B87-416C-2817-1A0D-B5DB82D39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9556"/>
          <a:stretch/>
        </p:blipFill>
        <p:spPr>
          <a:xfrm rot="10800000">
            <a:off x="1516276" y="0"/>
            <a:ext cx="7468152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813" y="848425"/>
            <a:ext cx="7602068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812" y="1532063"/>
            <a:ext cx="7602069" cy="4949419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57989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B3392A07-B238-301E-E894-29A0AF654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0"/>
          <a:stretch/>
        </p:blipFill>
        <p:spPr>
          <a:xfrm>
            <a:off x="-155041" y="-1"/>
            <a:ext cx="8210470" cy="6858001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2634211-01AD-C7FA-B25E-3AB801FDE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r="57566"/>
          <a:stretch/>
        </p:blipFill>
        <p:spPr>
          <a:xfrm>
            <a:off x="6329750" y="0"/>
            <a:ext cx="3939346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2750C42-BE4F-2CB4-7FB5-F41FFF4A0A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02288" y="3877787"/>
            <a:ext cx="3939346" cy="103570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24" name="Alaotsikko 2">
            <a:extLst>
              <a:ext uri="{FF2B5EF4-FFF2-40B4-BE49-F238E27FC236}">
                <a16:creationId xmlns:a16="http://schemas.microsoft.com/office/drawing/2014/main" id="{EB5F23B6-3D2C-1774-D36A-A9772F33E633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402287" y="4913492"/>
            <a:ext cx="3939346" cy="85469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886451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45678AA-EE25-B3F4-BBC2-FB05B6367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/>
          <a:stretch/>
        </p:blipFill>
        <p:spPr>
          <a:xfrm>
            <a:off x="0" y="0"/>
            <a:ext cx="7402286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2634211-01AD-C7FA-B25E-3AB801FDE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r="57566"/>
          <a:stretch/>
        </p:blipFill>
        <p:spPr>
          <a:xfrm>
            <a:off x="6329750" y="0"/>
            <a:ext cx="3939346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FFF9F49-46F2-E3EF-D459-FAB70E5A77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02288" y="3877787"/>
            <a:ext cx="3939346" cy="103570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24" name="Alaotsikko 2">
            <a:extLst>
              <a:ext uri="{FF2B5EF4-FFF2-40B4-BE49-F238E27FC236}">
                <a16:creationId xmlns:a16="http://schemas.microsoft.com/office/drawing/2014/main" id="{EB5F23B6-3D2C-1774-D36A-A9772F33E633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402287" y="4913492"/>
            <a:ext cx="3939346" cy="85469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961160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AA212F9A-E65D-DCF5-E412-9B665B8F5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"/>
          <a:stretch/>
        </p:blipFill>
        <p:spPr>
          <a:xfrm>
            <a:off x="0" y="0"/>
            <a:ext cx="7599136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2634211-01AD-C7FA-B25E-3AB801FDE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r="57566"/>
          <a:stretch/>
        </p:blipFill>
        <p:spPr>
          <a:xfrm>
            <a:off x="6329750" y="0"/>
            <a:ext cx="3939346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74FC0F2-B8E8-911D-0242-4259EF28F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02288" y="3877787"/>
            <a:ext cx="3939346" cy="103570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24" name="Alaotsikko 2">
            <a:extLst>
              <a:ext uri="{FF2B5EF4-FFF2-40B4-BE49-F238E27FC236}">
                <a16:creationId xmlns:a16="http://schemas.microsoft.com/office/drawing/2014/main" id="{EB5F23B6-3D2C-1774-D36A-A9772F33E633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402287" y="4913492"/>
            <a:ext cx="3939346" cy="85469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011542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063"/>
            <a:ext cx="10515600" cy="3981231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64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900526D-5EF0-A9A7-76A0-9D8C8D05E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" t="10250" b="6023"/>
          <a:stretch/>
        </p:blipFill>
        <p:spPr>
          <a:xfrm>
            <a:off x="0" y="0"/>
            <a:ext cx="7402286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2634211-01AD-C7FA-B25E-3AB801FDE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r="57566"/>
          <a:stretch/>
        </p:blipFill>
        <p:spPr>
          <a:xfrm>
            <a:off x="6329750" y="0"/>
            <a:ext cx="3939346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EC61488-0E7D-9D29-9D10-16F75E67E77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02288" y="3877787"/>
            <a:ext cx="3939346" cy="103570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24" name="Alaotsikko 2">
            <a:extLst>
              <a:ext uri="{FF2B5EF4-FFF2-40B4-BE49-F238E27FC236}">
                <a16:creationId xmlns:a16="http://schemas.microsoft.com/office/drawing/2014/main" id="{EB5F23B6-3D2C-1774-D36A-A9772F33E633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402286" y="4913492"/>
            <a:ext cx="3939346" cy="85469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78450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5E9339-0B1A-712C-01F7-DE076AE8B3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02288" y="3877787"/>
            <a:ext cx="3939346" cy="103570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24" name="Alaotsikko 2">
            <a:extLst>
              <a:ext uri="{FF2B5EF4-FFF2-40B4-BE49-F238E27FC236}">
                <a16:creationId xmlns:a16="http://schemas.microsoft.com/office/drawing/2014/main" id="{EB5F23B6-3D2C-1774-D36A-A9772F33E633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402287" y="4913492"/>
            <a:ext cx="3939346" cy="85469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Alaotsikko</a:t>
            </a: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BE153219-BE46-685E-359A-E50DA8C563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0"/>
            <a:ext cx="6864349" cy="6858000"/>
          </a:xfrm>
          <a:solidFill>
            <a:schemeClr val="bg1">
              <a:alpha val="20000"/>
            </a:schemeClr>
          </a:solidFill>
        </p:spPr>
        <p:txBody>
          <a:bodyPr tIns="0" bIns="936000" anchor="ctr" anchorCtr="1"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29061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7543" y="848425"/>
            <a:ext cx="7412104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7543" y="1532063"/>
            <a:ext cx="7412104" cy="501920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84061257-FBA2-2A39-4311-063DA88B0B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848100" cy="6858000"/>
          </a:xfrm>
        </p:spPr>
        <p:txBody>
          <a:bodyPr lIns="504000" tIns="828000" rIns="0" bIns="1296000" anchor="ctr" anchorCtr="0"/>
          <a:lstStyle>
            <a:lvl1pPr marL="0" indent="0" algn="ctr">
              <a:buNone/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50634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+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813" y="848425"/>
            <a:ext cx="7602068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812" y="1532063"/>
            <a:ext cx="7602069" cy="4949419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1CD7294A-0093-960E-9649-1637B72726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43900" y="0"/>
            <a:ext cx="3848100" cy="6858000"/>
          </a:xfrm>
          <a:solidFill>
            <a:schemeClr val="bg1"/>
          </a:solidFill>
        </p:spPr>
        <p:txBody>
          <a:bodyPr tIns="864000" bIns="1188000" anchor="ctr" anchorCtr="0"/>
          <a:lstStyle>
            <a:lvl1pPr marL="0" indent="0" algn="ctr">
              <a:buNone/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44599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+ om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48425"/>
            <a:ext cx="10525441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32063"/>
            <a:ext cx="5805096" cy="3981231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2CE05083-A117-5001-46BA-9F602C6E6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59161">
            <a:off x="6964198" y="1830720"/>
            <a:ext cx="4568674" cy="33761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7D604DE0-328B-513A-CE27-4A4A383B70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 rot="159161">
            <a:off x="7168831" y="2051246"/>
            <a:ext cx="4133259" cy="2755507"/>
          </a:xfrm>
        </p:spPr>
        <p:txBody>
          <a:bodyPr bIns="684000" anchor="ctr">
            <a:normAutofit/>
          </a:bodyPr>
          <a:lstStyle>
            <a:lvl1pPr algn="ctr">
              <a:defRPr sz="1800"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52680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+ kaksi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119" y="848425"/>
            <a:ext cx="6220224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118" y="1532063"/>
            <a:ext cx="6220225" cy="4949419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82D3EA7-0342-A8E3-D838-8E97590B3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622" b="14730"/>
          <a:stretch/>
        </p:blipFill>
        <p:spPr>
          <a:xfrm rot="5400000">
            <a:off x="-2771775" y="2771774"/>
            <a:ext cx="6858000" cy="1314451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B7484AD3-E61B-DAAD-44F6-6F398CB24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21341095">
            <a:off x="8304450" y="1359512"/>
            <a:ext cx="3239423" cy="24387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6" name="Kuvan paikkamerkki 4">
            <a:extLst>
              <a:ext uri="{FF2B5EF4-FFF2-40B4-BE49-F238E27FC236}">
                <a16:creationId xmlns:a16="http://schemas.microsoft.com/office/drawing/2014/main" id="{D0EA5461-3001-FFAD-47B1-17BC58D48D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1341095">
            <a:off x="8493282" y="1496135"/>
            <a:ext cx="2875506" cy="1917006"/>
          </a:xfrm>
        </p:spPr>
        <p:txBody>
          <a:bodyPr tIns="0" bIns="576000" anchor="ctr">
            <a:normAutofit/>
          </a:bodyPr>
          <a:lstStyle>
            <a:lvl1pPr algn="ctr">
              <a:defRPr sz="1600"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93648891-68EF-1026-468A-8A858ECE2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65007">
            <a:off x="8370202" y="3744487"/>
            <a:ext cx="3239423" cy="24387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Kuvan paikkamerkki 4">
            <a:extLst>
              <a:ext uri="{FF2B5EF4-FFF2-40B4-BE49-F238E27FC236}">
                <a16:creationId xmlns:a16="http://schemas.microsoft.com/office/drawing/2014/main" id="{66144262-F4F0-9706-2F22-162ABE8B14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165007">
            <a:off x="8559034" y="3881110"/>
            <a:ext cx="2875506" cy="1917006"/>
          </a:xfrm>
        </p:spPr>
        <p:txBody>
          <a:bodyPr tIns="0" bIns="576000" anchor="ctr">
            <a:normAutofit/>
          </a:bodyPr>
          <a:lstStyle>
            <a:lvl1pPr algn="ctr">
              <a:defRPr sz="1600"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37644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min esittel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389A39AB-F3BE-BB62-C4EB-6F8FBE5F8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679" y="873743"/>
            <a:ext cx="10131192" cy="609246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rgbClr val="E83880"/>
                </a:solidFill>
                <a:latin typeface="+mj-lt"/>
              </a:defRPr>
            </a:lvl1pPr>
          </a:lstStyle>
          <a:p>
            <a:r>
              <a:rPr lang="fi-FI" dirty="0"/>
              <a:t>TIIMIN ESITTELY</a:t>
            </a:r>
          </a:p>
        </p:txBody>
      </p:sp>
      <p:sp>
        <p:nvSpPr>
          <p:cNvPr id="5" name="Picture Placeholder 23">
            <a:extLst>
              <a:ext uri="{FF2B5EF4-FFF2-40B4-BE49-F238E27FC236}">
                <a16:creationId xmlns:a16="http://schemas.microsoft.com/office/drawing/2014/main" id="{14A52C97-3765-AAB3-78CF-DB9C55C824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0680" y="1652148"/>
            <a:ext cx="2226360" cy="233553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E19BF83-D865-1244-5B5E-81E3A71764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679" y="3998270"/>
            <a:ext cx="2226360" cy="1400935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118872" tIns="216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7" name="Text Placeholder 28">
            <a:extLst>
              <a:ext uri="{FF2B5EF4-FFF2-40B4-BE49-F238E27FC236}">
                <a16:creationId xmlns:a16="http://schemas.microsoft.com/office/drawing/2014/main" id="{1D251112-EEEB-A800-9B07-744E3996CC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91940" y="4794255"/>
            <a:ext cx="1943837" cy="42503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12" name="Picture Placeholder 23">
            <a:extLst>
              <a:ext uri="{FF2B5EF4-FFF2-40B4-BE49-F238E27FC236}">
                <a16:creationId xmlns:a16="http://schemas.microsoft.com/office/drawing/2014/main" id="{09957B41-0761-976E-5FDE-53916C95629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593418" y="1652148"/>
            <a:ext cx="2226360" cy="233553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30BDAA7-121D-C402-29FC-9DFDCC59980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93417" y="3998270"/>
            <a:ext cx="2226360" cy="1400935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118872" tIns="216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14" name="Text Placeholder 28">
            <a:extLst>
              <a:ext uri="{FF2B5EF4-FFF2-40B4-BE49-F238E27FC236}">
                <a16:creationId xmlns:a16="http://schemas.microsoft.com/office/drawing/2014/main" id="{56D8B5AD-A310-F8A7-DED5-29C39F22F0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4678" y="4794255"/>
            <a:ext cx="1943837" cy="42503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15" name="Picture Placeholder 23">
            <a:extLst>
              <a:ext uri="{FF2B5EF4-FFF2-40B4-BE49-F238E27FC236}">
                <a16:creationId xmlns:a16="http://schemas.microsoft.com/office/drawing/2014/main" id="{6F394BFF-7D26-3D98-285B-72DDBF3C14D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36159" y="1662737"/>
            <a:ext cx="2226360" cy="233553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8964233-D6CC-7074-D009-91900C5F29E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36158" y="4008859"/>
            <a:ext cx="2226360" cy="1400935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118872" tIns="216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288BB381-4BC4-E4C5-7D94-27CA3CDEE7A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7419" y="4804844"/>
            <a:ext cx="1943837" cy="42503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id="{3A32A95C-1880-25F3-365E-27B747C447D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855511" y="1652148"/>
            <a:ext cx="2226360" cy="233553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3956AF49-0D0A-9DA8-816A-CF5C6C1B0E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55510" y="3998270"/>
            <a:ext cx="2226360" cy="1400935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118872" tIns="216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74913EDE-4C8A-EB23-C382-12D0A15296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96771" y="4794255"/>
            <a:ext cx="1943837" cy="42503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8727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min esittel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282D3EA7-0342-A8E3-D838-8E97590B3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622" b="14730"/>
          <a:stretch/>
        </p:blipFill>
        <p:spPr>
          <a:xfrm rot="5400000">
            <a:off x="-2771775" y="2771774"/>
            <a:ext cx="6858000" cy="1314451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FFBD489A-58BA-0DF7-60ED-DCED259C86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6340" y="832970"/>
            <a:ext cx="9502442" cy="585392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E83880"/>
                </a:solidFill>
                <a:latin typeface="+mj-lt"/>
              </a:defRPr>
            </a:lvl1pPr>
          </a:lstStyle>
          <a:p>
            <a:r>
              <a:rPr lang="fi-FI" dirty="0"/>
              <a:t>TIIMIN ESITTELY</a:t>
            </a:r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3D30FBA2-0C8D-21E2-EEB6-6B5A9FB9CF4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78869" y="1601593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7" name="Text Placeholder 33">
            <a:extLst>
              <a:ext uri="{FF2B5EF4-FFF2-40B4-BE49-F238E27FC236}">
                <a16:creationId xmlns:a16="http://schemas.microsoft.com/office/drawing/2014/main" id="{305BF99C-8209-8C1E-5B45-AC95FB2A51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76340" y="3213760"/>
            <a:ext cx="2002536" cy="678968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91440" tIns="108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8" name="Text Placeholder 28">
            <a:extLst>
              <a:ext uri="{FF2B5EF4-FFF2-40B4-BE49-F238E27FC236}">
                <a16:creationId xmlns:a16="http://schemas.microsoft.com/office/drawing/2014/main" id="{AEE890D6-9F74-9F2B-6E44-4EBC6AC5CE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60887" y="355788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 marL="0" indent="0" algn="l">
              <a:buNone/>
              <a:defRPr lang="en-US" sz="1200" spc="2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12" name="Picture Placeholder 23">
            <a:extLst>
              <a:ext uri="{FF2B5EF4-FFF2-40B4-BE49-F238E27FC236}">
                <a16:creationId xmlns:a16="http://schemas.microsoft.com/office/drawing/2014/main" id="{8A384739-3EDF-FE1A-9246-C804A72C3A5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6967" y="1601593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3" name="Text Placeholder 33">
            <a:extLst>
              <a:ext uri="{FF2B5EF4-FFF2-40B4-BE49-F238E27FC236}">
                <a16:creationId xmlns:a16="http://schemas.microsoft.com/office/drawing/2014/main" id="{4E7A568E-3D33-BDC0-8C84-528A096FDD1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314438" y="3213760"/>
            <a:ext cx="2002536" cy="678968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91440" tIns="108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14" name="Text Placeholder 28">
            <a:extLst>
              <a:ext uri="{FF2B5EF4-FFF2-40B4-BE49-F238E27FC236}">
                <a16:creationId xmlns:a16="http://schemas.microsoft.com/office/drawing/2014/main" id="{012197A6-5074-05DF-137A-67C12CD7AE6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98985" y="355788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US" sz="1200" spc="2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15" name="Picture Placeholder 23">
            <a:extLst>
              <a:ext uri="{FF2B5EF4-FFF2-40B4-BE49-F238E27FC236}">
                <a16:creationId xmlns:a16="http://schemas.microsoft.com/office/drawing/2014/main" id="{2E4DBF1B-88A7-CBAF-7CEC-981989BD53BF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797871" y="1601593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6" name="Text Placeholder 33">
            <a:extLst>
              <a:ext uri="{FF2B5EF4-FFF2-40B4-BE49-F238E27FC236}">
                <a16:creationId xmlns:a16="http://schemas.microsoft.com/office/drawing/2014/main" id="{BAFCB822-DAED-8773-72AD-031D9B1FB7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795342" y="3213760"/>
            <a:ext cx="2002536" cy="678968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91440" tIns="108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5A6609CD-7302-A367-6999-CCD511221C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879889" y="355788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US" sz="1200" spc="2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BB0F9459-5476-B3E4-907E-566DCD7D29B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281304" y="1601593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0" name="Text Placeholder 33">
            <a:extLst>
              <a:ext uri="{FF2B5EF4-FFF2-40B4-BE49-F238E27FC236}">
                <a16:creationId xmlns:a16="http://schemas.microsoft.com/office/drawing/2014/main" id="{0E3E520B-D802-480E-1BB3-1BDFF0BCB8B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278775" y="3213760"/>
            <a:ext cx="2002536" cy="678968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91440" tIns="108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AB8FE836-181F-2E14-8516-6958F32CD17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63322" y="355788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US" sz="1200" spc="2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18" name="Picture Placeholder 23">
            <a:extLst>
              <a:ext uri="{FF2B5EF4-FFF2-40B4-BE49-F238E27FC236}">
                <a16:creationId xmlns:a16="http://schemas.microsoft.com/office/drawing/2014/main" id="{0FF243A7-25C7-9A25-AF36-04B4CBE6556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776340" y="4019843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9" name="Text Placeholder 33">
            <a:extLst>
              <a:ext uri="{FF2B5EF4-FFF2-40B4-BE49-F238E27FC236}">
                <a16:creationId xmlns:a16="http://schemas.microsoft.com/office/drawing/2014/main" id="{F4F6E8B8-2C29-FCC5-6858-2FE4008B2B4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773811" y="5632010"/>
            <a:ext cx="2002536" cy="678968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91440" tIns="108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64DACA88-7AF7-D1DB-9B49-71BD71C42D0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858358" y="597613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US" sz="1200" spc="2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337CAD6-2318-DE58-61D1-48E828C94E6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314438" y="4019843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5" name="Text Placeholder 33">
            <a:extLst>
              <a:ext uri="{FF2B5EF4-FFF2-40B4-BE49-F238E27FC236}">
                <a16:creationId xmlns:a16="http://schemas.microsoft.com/office/drawing/2014/main" id="{9278F934-9F6C-ADD5-AED2-F15AE506DD3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11909" y="5632010"/>
            <a:ext cx="2002536" cy="678968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91440" tIns="108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26" name="Text Placeholder 28">
            <a:extLst>
              <a:ext uri="{FF2B5EF4-FFF2-40B4-BE49-F238E27FC236}">
                <a16:creationId xmlns:a16="http://schemas.microsoft.com/office/drawing/2014/main" id="{7E609399-D381-8035-463C-3E15595A3A3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96456" y="597613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US" sz="1200" spc="2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27" name="Picture Placeholder 23">
            <a:extLst>
              <a:ext uri="{FF2B5EF4-FFF2-40B4-BE49-F238E27FC236}">
                <a16:creationId xmlns:a16="http://schemas.microsoft.com/office/drawing/2014/main" id="{5837A6CB-5FA6-2783-AD2A-A6546BA0E9EB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795342" y="4019843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8" name="Text Placeholder 33">
            <a:extLst>
              <a:ext uri="{FF2B5EF4-FFF2-40B4-BE49-F238E27FC236}">
                <a16:creationId xmlns:a16="http://schemas.microsoft.com/office/drawing/2014/main" id="{A450022B-CEC1-31A5-EC39-592ED83DD02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792813" y="5632010"/>
            <a:ext cx="2002536" cy="678968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91440" tIns="108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BA4B8564-9A08-6414-1B1C-9FDA129B73F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877360" y="597613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US" sz="1200" spc="2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  <p:sp>
        <p:nvSpPr>
          <p:cNvPr id="21" name="Picture Placeholder 23">
            <a:extLst>
              <a:ext uri="{FF2B5EF4-FFF2-40B4-BE49-F238E27FC236}">
                <a16:creationId xmlns:a16="http://schemas.microsoft.com/office/drawing/2014/main" id="{660A48A9-EFE8-2085-6928-121BECD767ED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278775" y="4019843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2" name="Text Placeholder 33">
            <a:extLst>
              <a:ext uri="{FF2B5EF4-FFF2-40B4-BE49-F238E27FC236}">
                <a16:creationId xmlns:a16="http://schemas.microsoft.com/office/drawing/2014/main" id="{397027D4-9547-53AC-14CC-CF6DDA52C54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276246" y="5632010"/>
            <a:ext cx="2002536" cy="678968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rgbClr val="E83880">
              <a:alpha val="85000"/>
            </a:srgbClr>
          </a:solidFill>
        </p:spPr>
        <p:txBody>
          <a:bodyPr wrap="square" lIns="91440" tIns="10800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Nimi</a:t>
            </a:r>
          </a:p>
        </p:txBody>
      </p:sp>
      <p:sp>
        <p:nvSpPr>
          <p:cNvPr id="23" name="Text Placeholder 28">
            <a:extLst>
              <a:ext uri="{FF2B5EF4-FFF2-40B4-BE49-F238E27FC236}">
                <a16:creationId xmlns:a16="http://schemas.microsoft.com/office/drawing/2014/main" id="{5F848C71-DCE3-6E58-720E-47E9D933A85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360793" y="597613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US" sz="1200" spc="2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titteli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803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>
            <a:extLst>
              <a:ext uri="{FF2B5EF4-FFF2-40B4-BE49-F238E27FC236}">
                <a16:creationId xmlns:a16="http://schemas.microsoft.com/office/drawing/2014/main" id="{FFBD489A-58BA-0DF7-60ED-DCED259C86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5836" y="1014448"/>
            <a:ext cx="3797146" cy="585392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E83880"/>
                </a:solidFill>
                <a:latin typeface="+mj-lt"/>
              </a:defRPr>
            </a:lvl1pPr>
          </a:lstStyle>
          <a:p>
            <a:r>
              <a:rPr lang="fi-FI" dirty="0"/>
              <a:t>OTSIKKO</a:t>
            </a:r>
          </a:p>
        </p:txBody>
      </p:sp>
      <p:cxnSp>
        <p:nvCxnSpPr>
          <p:cNvPr id="2" name="Straight Connector 12">
            <a:extLst>
              <a:ext uri="{FF2B5EF4-FFF2-40B4-BE49-F238E27FC236}">
                <a16:creationId xmlns:a16="http://schemas.microsoft.com/office/drawing/2014/main" id="{4288333C-62A8-82A1-7C4C-7120771FB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7183255" y="16625"/>
            <a:ext cx="0" cy="6841375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Oval 14">
            <a:extLst>
              <a:ext uri="{FF2B5EF4-FFF2-40B4-BE49-F238E27FC236}">
                <a16:creationId xmlns:a16="http://schemas.microsoft.com/office/drawing/2014/main" id="{C6D55168-D52B-C237-DCAA-3EEFAC86E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082020" y="1280370"/>
            <a:ext cx="202470" cy="202470"/>
          </a:xfrm>
          <a:prstGeom prst="ellipse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0" name="Oval 16">
            <a:extLst>
              <a:ext uri="{FF2B5EF4-FFF2-40B4-BE49-F238E27FC236}">
                <a16:creationId xmlns:a16="http://schemas.microsoft.com/office/drawing/2014/main" id="{6F4E6F66-88F5-0A56-562D-E3A454934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082020" y="2463308"/>
            <a:ext cx="202470" cy="202470"/>
          </a:xfrm>
          <a:prstGeom prst="ellipse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1" name="Oval 18">
            <a:extLst>
              <a:ext uri="{FF2B5EF4-FFF2-40B4-BE49-F238E27FC236}">
                <a16:creationId xmlns:a16="http://schemas.microsoft.com/office/drawing/2014/main" id="{C71D376E-DAF2-5CAC-01C5-86D8A60D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082020" y="3637933"/>
            <a:ext cx="202470" cy="202470"/>
          </a:xfrm>
          <a:prstGeom prst="ellipse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2" name="Oval 19">
            <a:extLst>
              <a:ext uri="{FF2B5EF4-FFF2-40B4-BE49-F238E27FC236}">
                <a16:creationId xmlns:a16="http://schemas.microsoft.com/office/drawing/2014/main" id="{23091D9D-2127-FC45-DBB1-F58778DDF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082020" y="4870749"/>
            <a:ext cx="202470" cy="202470"/>
          </a:xfrm>
          <a:prstGeom prst="ellipse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64E4F713-FAEB-09C7-B81B-9AC6761E5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082020" y="6053687"/>
            <a:ext cx="202470" cy="202470"/>
          </a:xfrm>
          <a:prstGeom prst="ellipse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4" name="Tekstin paikkamerkki 11">
            <a:extLst>
              <a:ext uri="{FF2B5EF4-FFF2-40B4-BE49-F238E27FC236}">
                <a16:creationId xmlns:a16="http://schemas.microsoft.com/office/drawing/2014/main" id="{2B57F83D-AF88-B581-64A5-9FD64CA6DA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6216441" y="966770"/>
            <a:ext cx="676805" cy="42752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2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01</a:t>
            </a:r>
          </a:p>
        </p:txBody>
      </p:sp>
      <p:sp>
        <p:nvSpPr>
          <p:cNvPr id="36" name="Tekstin paikkamerkki 11">
            <a:extLst>
              <a:ext uri="{FF2B5EF4-FFF2-40B4-BE49-F238E27FC236}">
                <a16:creationId xmlns:a16="http://schemas.microsoft.com/office/drawing/2014/main" id="{BE81A790-FC54-671F-91E4-60E912F2C5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6216441" y="1407804"/>
            <a:ext cx="785939" cy="352383"/>
          </a:xfrm>
        </p:spPr>
        <p:txBody>
          <a:bodyPr t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20xx</a:t>
            </a:r>
          </a:p>
        </p:txBody>
      </p:sp>
      <p:sp>
        <p:nvSpPr>
          <p:cNvPr id="47" name="Tekstin paikkamerkki 11">
            <a:extLst>
              <a:ext uri="{FF2B5EF4-FFF2-40B4-BE49-F238E27FC236}">
                <a16:creationId xmlns:a16="http://schemas.microsoft.com/office/drawing/2014/main" id="{C3D4A50F-12CF-46CD-C3AD-D588A119BE8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473259" y="996824"/>
            <a:ext cx="3104883" cy="77904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+mn-lt"/>
              </a:defRPr>
            </a:lvl1pPr>
          </a:lstStyle>
          <a:p>
            <a:pPr marL="0" marR="0" lvl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i-FI" sz="1800" b="0" i="0" u="none" strike="noStrike">
                <a:effectLst/>
                <a:latin typeface="Arial" panose="020B0604020202020204" pitchFamily="34" charset="0"/>
              </a:rPr>
              <a:t>Muokkaa tekstin perustyylejä napsauttamalla</a:t>
            </a:r>
          </a:p>
        </p:txBody>
      </p:sp>
      <p:sp>
        <p:nvSpPr>
          <p:cNvPr id="65" name="Tekstin paikkamerkki 11">
            <a:extLst>
              <a:ext uri="{FF2B5EF4-FFF2-40B4-BE49-F238E27FC236}">
                <a16:creationId xmlns:a16="http://schemas.microsoft.com/office/drawing/2014/main" id="{E5A6DCB7-ECCC-97F6-C3E3-2CB26E4E05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 hasCustomPrompt="1"/>
          </p:nvPr>
        </p:nvSpPr>
        <p:spPr>
          <a:xfrm>
            <a:off x="6216441" y="2160074"/>
            <a:ext cx="676805" cy="42752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2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02</a:t>
            </a:r>
          </a:p>
        </p:txBody>
      </p:sp>
      <p:sp>
        <p:nvSpPr>
          <p:cNvPr id="66" name="Tekstin paikkamerkki 11">
            <a:extLst>
              <a:ext uri="{FF2B5EF4-FFF2-40B4-BE49-F238E27FC236}">
                <a16:creationId xmlns:a16="http://schemas.microsoft.com/office/drawing/2014/main" id="{CF3584ED-A8F1-5458-611B-D178027A72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 hasCustomPrompt="1"/>
          </p:nvPr>
        </p:nvSpPr>
        <p:spPr>
          <a:xfrm>
            <a:off x="6216441" y="2594991"/>
            <a:ext cx="785939" cy="352383"/>
          </a:xfrm>
        </p:spPr>
        <p:txBody>
          <a:bodyPr t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20xx</a:t>
            </a:r>
          </a:p>
        </p:txBody>
      </p:sp>
      <p:sp>
        <p:nvSpPr>
          <p:cNvPr id="56" name="Tekstin paikkamerkki 11">
            <a:extLst>
              <a:ext uri="{FF2B5EF4-FFF2-40B4-BE49-F238E27FC236}">
                <a16:creationId xmlns:a16="http://schemas.microsoft.com/office/drawing/2014/main" id="{8B03F86F-EBDB-0A06-83CA-61F23E53697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73259" y="2186889"/>
            <a:ext cx="3112777" cy="77904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+mn-lt"/>
              </a:defRPr>
            </a:lvl1pPr>
          </a:lstStyle>
          <a:p>
            <a:pPr marL="0" marR="0" lvl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i-FI" sz="1800" b="0" i="0" u="none" strike="noStrike">
                <a:effectLst/>
                <a:latin typeface="Arial" panose="020B0604020202020204" pitchFamily="34" charset="0"/>
              </a:rPr>
              <a:t>Muokkaa tekstin perustyylejä napsauttamalla</a:t>
            </a:r>
          </a:p>
        </p:txBody>
      </p:sp>
      <p:sp>
        <p:nvSpPr>
          <p:cNvPr id="70" name="Tekstin paikkamerkki 11">
            <a:extLst>
              <a:ext uri="{FF2B5EF4-FFF2-40B4-BE49-F238E27FC236}">
                <a16:creationId xmlns:a16="http://schemas.microsoft.com/office/drawing/2014/main" id="{225346DE-BEB9-3A9E-9140-22AE2D4BC7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 hasCustomPrompt="1"/>
          </p:nvPr>
        </p:nvSpPr>
        <p:spPr>
          <a:xfrm>
            <a:off x="6216441" y="3353378"/>
            <a:ext cx="676805" cy="42752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2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03</a:t>
            </a:r>
          </a:p>
        </p:txBody>
      </p:sp>
      <p:sp>
        <p:nvSpPr>
          <p:cNvPr id="71" name="Tekstin paikkamerkki 11">
            <a:extLst>
              <a:ext uri="{FF2B5EF4-FFF2-40B4-BE49-F238E27FC236}">
                <a16:creationId xmlns:a16="http://schemas.microsoft.com/office/drawing/2014/main" id="{34F80021-4433-0C38-C5A5-5757850D0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 hasCustomPrompt="1"/>
          </p:nvPr>
        </p:nvSpPr>
        <p:spPr>
          <a:xfrm>
            <a:off x="6216441" y="3800496"/>
            <a:ext cx="785939" cy="352383"/>
          </a:xfrm>
        </p:spPr>
        <p:txBody>
          <a:bodyPr t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20xx</a:t>
            </a:r>
          </a:p>
        </p:txBody>
      </p:sp>
      <p:sp>
        <p:nvSpPr>
          <p:cNvPr id="57" name="Tekstin paikkamerkki 11">
            <a:extLst>
              <a:ext uri="{FF2B5EF4-FFF2-40B4-BE49-F238E27FC236}">
                <a16:creationId xmlns:a16="http://schemas.microsoft.com/office/drawing/2014/main" id="{A9F1730F-8418-8FF2-397A-3DA50761F89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473259" y="3352015"/>
            <a:ext cx="3112777" cy="77904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+mn-lt"/>
              </a:defRPr>
            </a:lvl1pPr>
          </a:lstStyle>
          <a:p>
            <a:pPr marL="0" marR="0" lvl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i-FI" sz="1800" b="0" i="0" u="none" strike="noStrike">
                <a:effectLst/>
                <a:latin typeface="Arial" panose="020B0604020202020204" pitchFamily="34" charset="0"/>
              </a:rPr>
              <a:t>Muokkaa tekstin perustyylejä napsauttamalla</a:t>
            </a:r>
          </a:p>
        </p:txBody>
      </p:sp>
      <p:sp>
        <p:nvSpPr>
          <p:cNvPr id="72" name="Tekstin paikkamerkki 11">
            <a:extLst>
              <a:ext uri="{FF2B5EF4-FFF2-40B4-BE49-F238E27FC236}">
                <a16:creationId xmlns:a16="http://schemas.microsoft.com/office/drawing/2014/main" id="{61DF6965-BD8C-0CA2-E4B3-B016068365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 hasCustomPrompt="1"/>
          </p:nvPr>
        </p:nvSpPr>
        <p:spPr>
          <a:xfrm>
            <a:off x="6216441" y="4546682"/>
            <a:ext cx="676805" cy="42752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2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04</a:t>
            </a:r>
          </a:p>
        </p:txBody>
      </p:sp>
      <p:sp>
        <p:nvSpPr>
          <p:cNvPr id="73" name="Tekstin paikkamerkki 11">
            <a:extLst>
              <a:ext uri="{FF2B5EF4-FFF2-40B4-BE49-F238E27FC236}">
                <a16:creationId xmlns:a16="http://schemas.microsoft.com/office/drawing/2014/main" id="{0AD1158E-5190-C5EE-DC8E-F5FC446298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 hasCustomPrompt="1"/>
          </p:nvPr>
        </p:nvSpPr>
        <p:spPr>
          <a:xfrm>
            <a:off x="6216441" y="4984346"/>
            <a:ext cx="785939" cy="352383"/>
          </a:xfrm>
        </p:spPr>
        <p:txBody>
          <a:bodyPr t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20xx</a:t>
            </a:r>
          </a:p>
        </p:txBody>
      </p:sp>
      <p:sp>
        <p:nvSpPr>
          <p:cNvPr id="58" name="Tekstin paikkamerkki 11">
            <a:extLst>
              <a:ext uri="{FF2B5EF4-FFF2-40B4-BE49-F238E27FC236}">
                <a16:creationId xmlns:a16="http://schemas.microsoft.com/office/drawing/2014/main" id="{C08B552F-548E-C8B4-AB6E-375BC85BF77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473259" y="4617190"/>
            <a:ext cx="3112777" cy="77904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+mn-lt"/>
              </a:defRPr>
            </a:lvl1pPr>
          </a:lstStyle>
          <a:p>
            <a:pPr marL="0" marR="0" lvl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i-FI" sz="1800" b="0" i="0" u="none" strike="noStrike">
                <a:effectLst/>
                <a:latin typeface="Arial" panose="020B0604020202020204" pitchFamily="34" charset="0"/>
              </a:rPr>
              <a:t>Muokkaa tekstin perustyylejä napsauttamalla</a:t>
            </a:r>
          </a:p>
        </p:txBody>
      </p:sp>
      <p:sp>
        <p:nvSpPr>
          <p:cNvPr id="74" name="Tekstin paikkamerkki 11">
            <a:extLst>
              <a:ext uri="{FF2B5EF4-FFF2-40B4-BE49-F238E27FC236}">
                <a16:creationId xmlns:a16="http://schemas.microsoft.com/office/drawing/2014/main" id="{30F0464B-4121-53F3-E309-15330A91C9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 hasCustomPrompt="1"/>
          </p:nvPr>
        </p:nvSpPr>
        <p:spPr>
          <a:xfrm>
            <a:off x="6216441" y="5739986"/>
            <a:ext cx="676805" cy="42752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2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05</a:t>
            </a:r>
          </a:p>
        </p:txBody>
      </p:sp>
      <p:sp>
        <p:nvSpPr>
          <p:cNvPr id="75" name="Tekstin paikkamerkki 11">
            <a:extLst>
              <a:ext uri="{FF2B5EF4-FFF2-40B4-BE49-F238E27FC236}">
                <a16:creationId xmlns:a16="http://schemas.microsoft.com/office/drawing/2014/main" id="{B2BB3907-1BC1-5213-71BE-F5E1485451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 hasCustomPrompt="1"/>
          </p:nvPr>
        </p:nvSpPr>
        <p:spPr>
          <a:xfrm>
            <a:off x="6216441" y="6180787"/>
            <a:ext cx="785939" cy="352383"/>
          </a:xfrm>
        </p:spPr>
        <p:txBody>
          <a:bodyPr t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latin typeface="Aptos Black" panose="020B0004020202020204" pitchFamily="34" charset="0"/>
              </a:defRPr>
            </a:lvl1pPr>
          </a:lstStyle>
          <a:p>
            <a:pPr lvl="0"/>
            <a:r>
              <a:rPr lang="fi-FI" dirty="0"/>
              <a:t>20xx</a:t>
            </a:r>
          </a:p>
        </p:txBody>
      </p:sp>
      <p:sp>
        <p:nvSpPr>
          <p:cNvPr id="60" name="Tekstin paikkamerkki 11">
            <a:extLst>
              <a:ext uri="{FF2B5EF4-FFF2-40B4-BE49-F238E27FC236}">
                <a16:creationId xmlns:a16="http://schemas.microsoft.com/office/drawing/2014/main" id="{7FDC16E7-B2C1-A8D1-4171-5F8035F589F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65365" y="5791262"/>
            <a:ext cx="3112777" cy="77904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+mn-lt"/>
              </a:defRPr>
            </a:lvl1pPr>
          </a:lstStyle>
          <a:p>
            <a:pPr marL="0" marR="0" lvl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i-FI" sz="1800" b="0" i="0" u="none" strike="noStrike">
                <a:effectLst/>
                <a:latin typeface="Arial" panose="020B0604020202020204" pitchFamily="34" charset="0"/>
              </a:rPr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82D3EA7-0342-A8E3-D838-8E97590B3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622" b="14730"/>
          <a:stretch/>
        </p:blipFill>
        <p:spPr>
          <a:xfrm rot="5400000">
            <a:off x="-2771775" y="2771774"/>
            <a:ext cx="6858000" cy="131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32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vitau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BA74146E-F48C-BA12-0DE2-C178E12F5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177" y="136525"/>
            <a:ext cx="11886104" cy="658495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E921BE3-A360-F092-CFC9-5D609592C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00" y="501993"/>
            <a:ext cx="1573594" cy="416769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E2E4350-6745-29E3-4DF3-587B89DC72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25896" y="4124325"/>
            <a:ext cx="4615897" cy="966022"/>
          </a:xfrm>
        </p:spPr>
        <p:txBody>
          <a:bodyPr anchor="b">
            <a:normAutofit/>
          </a:bodyPr>
          <a:lstStyle>
            <a:lvl1pPr algn="l">
              <a:defRPr sz="6000" b="1">
                <a:solidFill>
                  <a:srgbClr val="E83880"/>
                </a:solidFill>
              </a:defRPr>
            </a:lvl1pPr>
          </a:lstStyle>
          <a:p>
            <a:r>
              <a:rPr lang="fi-FI" dirty="0"/>
              <a:t>KAHVITAUKO</a:t>
            </a:r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74F3AB69-6BEC-424A-E1A0-C3A632299A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25896" y="5090347"/>
            <a:ext cx="4615897" cy="43722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Jatketaan klo 00.00</a:t>
            </a:r>
          </a:p>
        </p:txBody>
      </p:sp>
    </p:spTree>
    <p:extLst>
      <p:ext uri="{BB962C8B-B14F-4D97-AF65-F5344CB8AC3E}">
        <p14:creationId xmlns:p14="http://schemas.microsoft.com/office/powerpoint/2010/main" val="2477914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118" y="848425"/>
            <a:ext cx="9605682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118" y="1532063"/>
            <a:ext cx="9605682" cy="4949419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82D3EA7-0342-A8E3-D838-8E97590B3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622" b="14730"/>
          <a:stretch/>
        </p:blipFill>
        <p:spPr>
          <a:xfrm rot="5400000">
            <a:off x="-2771775" y="2771774"/>
            <a:ext cx="6858000" cy="131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14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unastau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8AC8F5F7-6101-F373-6A40-61E98D753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50919" y="136526"/>
            <a:ext cx="11869362" cy="6584951"/>
          </a:xfrm>
          <a:prstGeom prst="rect">
            <a:avLst/>
          </a:prstGeom>
        </p:spPr>
      </p:pic>
      <p:sp>
        <p:nvSpPr>
          <p:cNvPr id="3" name="Otsikko 1">
            <a:extLst>
              <a:ext uri="{FF2B5EF4-FFF2-40B4-BE49-F238E27FC236}">
                <a16:creationId xmlns:a16="http://schemas.microsoft.com/office/drawing/2014/main" id="{2D78FBEC-4365-7CB8-AC4E-D58274AF55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25971" y="4124325"/>
            <a:ext cx="4615896" cy="9660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rgbClr val="E83880"/>
                </a:solidFill>
              </a:defRPr>
            </a:lvl1pPr>
          </a:lstStyle>
          <a:p>
            <a:r>
              <a:rPr lang="fi-FI" dirty="0"/>
              <a:t>LOUNASTAUKO</a:t>
            </a:r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9E2D8DA6-71E0-DEBE-7CFC-03110AFA2A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25970" y="5090347"/>
            <a:ext cx="4615897" cy="43722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Jatketaan klo 00.00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B8AA3CC3-9570-E73A-D605-7618866EC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771" y="136525"/>
            <a:ext cx="1962229" cy="78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37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teystied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tsikko 1">
            <a:extLst>
              <a:ext uri="{FF2B5EF4-FFF2-40B4-BE49-F238E27FC236}">
                <a16:creationId xmlns:a16="http://schemas.microsoft.com/office/drawing/2014/main" id="{1A10A7C3-A1FB-E8F2-F6BB-1D3CA9480B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56" y="1383403"/>
            <a:ext cx="5469190" cy="610860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E83880"/>
                </a:solidFill>
                <a:latin typeface="+mj-lt"/>
              </a:defRPr>
            </a:lvl1pPr>
          </a:lstStyle>
          <a:p>
            <a:r>
              <a:rPr lang="fi-FI" dirty="0"/>
              <a:t>KIITOS!</a:t>
            </a:r>
          </a:p>
        </p:txBody>
      </p:sp>
      <p:sp>
        <p:nvSpPr>
          <p:cNvPr id="24" name="Sisällön paikkamerkki 2">
            <a:extLst>
              <a:ext uri="{FF2B5EF4-FFF2-40B4-BE49-F238E27FC236}">
                <a16:creationId xmlns:a16="http://schemas.microsoft.com/office/drawing/2014/main" id="{6F8D4965-8210-260D-7B21-B45202CAC8C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74855" y="2151019"/>
            <a:ext cx="5469190" cy="1356609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1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Yhteystiedot tms.</a:t>
            </a:r>
          </a:p>
        </p:txBody>
      </p:sp>
      <p:pic>
        <p:nvPicPr>
          <p:cNvPr id="27" name="Kuva 26" descr="Instagram.">
            <a:hlinkClick r:id="rId2"/>
            <a:extLst>
              <a:ext uri="{FF2B5EF4-FFF2-40B4-BE49-F238E27FC236}">
                <a16:creationId xmlns:a16="http://schemas.microsoft.com/office/drawing/2014/main" id="{26B306CF-6FAD-94EC-D3C1-9DADDB3F18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0705" y="1382463"/>
            <a:ext cx="375413" cy="375413"/>
          </a:xfrm>
          <a:prstGeom prst="rect">
            <a:avLst/>
          </a:prstGeom>
        </p:spPr>
      </p:pic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67F75599-59C6-A92F-A6D2-6C3D0E210040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72571" y="1376841"/>
            <a:ext cx="4195439" cy="375413"/>
          </a:xfrm>
        </p:spPr>
        <p:txBody>
          <a:bodyPr anchor="ctr"/>
          <a:lstStyle>
            <a:lvl1pPr marL="0" indent="0">
              <a:buNone/>
              <a:defRPr sz="18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@kpedufi</a:t>
            </a:r>
          </a:p>
        </p:txBody>
      </p:sp>
      <p:pic>
        <p:nvPicPr>
          <p:cNvPr id="26" name="Kuva 25" descr="Facebook.">
            <a:hlinkClick r:id="rId4"/>
            <a:extLst>
              <a:ext uri="{FF2B5EF4-FFF2-40B4-BE49-F238E27FC236}">
                <a16:creationId xmlns:a16="http://schemas.microsoft.com/office/drawing/2014/main" id="{D1910EBC-1525-6EE1-057F-A8C2C19085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0706" y="1818719"/>
            <a:ext cx="375413" cy="375413"/>
          </a:xfrm>
          <a:prstGeom prst="rect">
            <a:avLst/>
          </a:prstGeom>
        </p:spPr>
      </p:pic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6A838F75-D5C5-9A8B-9C66-031F45B420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72933" y="1831419"/>
            <a:ext cx="4195439" cy="37541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@Keski-Pohjanmaan ammattiopisto</a:t>
            </a:r>
          </a:p>
        </p:txBody>
      </p:sp>
      <p:pic>
        <p:nvPicPr>
          <p:cNvPr id="30" name="Kuva 29" descr="Linkedin.">
            <a:hlinkClick r:id="rId6"/>
            <a:extLst>
              <a:ext uri="{FF2B5EF4-FFF2-40B4-BE49-F238E27FC236}">
                <a16:creationId xmlns:a16="http://schemas.microsoft.com/office/drawing/2014/main" id="{D9AFB2BF-542B-66B4-A786-76AD39AD57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0707" y="2265591"/>
            <a:ext cx="375412" cy="375412"/>
          </a:xfrm>
          <a:prstGeom prst="rect">
            <a:avLst/>
          </a:prstGeom>
        </p:spPr>
      </p:pic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F5182B82-9EB5-170F-20EA-F87125FCF23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072934" y="2285997"/>
            <a:ext cx="4195076" cy="367705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@Keski-Pohjanmaan ammattiopisto</a:t>
            </a:r>
          </a:p>
        </p:txBody>
      </p:sp>
      <p:pic>
        <p:nvPicPr>
          <p:cNvPr id="28" name="Kuva 27" descr="Youtube.">
            <a:hlinkClick r:id="rId8"/>
            <a:extLst>
              <a:ext uri="{FF2B5EF4-FFF2-40B4-BE49-F238E27FC236}">
                <a16:creationId xmlns:a16="http://schemas.microsoft.com/office/drawing/2014/main" id="{CB4BC826-B027-F118-198E-AEE89D89CB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10707" y="2701846"/>
            <a:ext cx="375413" cy="375413"/>
          </a:xfrm>
          <a:prstGeom prst="rect">
            <a:avLst/>
          </a:prstGeom>
        </p:spPr>
      </p:pic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A809E67F-CC76-3659-CAF4-1E91DB889D18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72934" y="2714546"/>
            <a:ext cx="4195439" cy="367707"/>
          </a:xfrm>
        </p:spPr>
        <p:txBody>
          <a:bodyPr anchor="ctr"/>
          <a:lstStyle>
            <a:lvl1pPr marL="0" indent="0">
              <a:buNone/>
              <a:defRPr sz="18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@KpeduFI</a:t>
            </a:r>
          </a:p>
        </p:txBody>
      </p:sp>
      <p:pic>
        <p:nvPicPr>
          <p:cNvPr id="29" name="Kuva 28" descr="Nettisivut.">
            <a:hlinkClick r:id="rId10"/>
            <a:extLst>
              <a:ext uri="{FF2B5EF4-FFF2-40B4-BE49-F238E27FC236}">
                <a16:creationId xmlns:a16="http://schemas.microsoft.com/office/drawing/2014/main" id="{0399FA8A-9E2D-A068-B751-913761827D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10706" y="3132215"/>
            <a:ext cx="375413" cy="375413"/>
          </a:xfrm>
          <a:prstGeom prst="rect">
            <a:avLst/>
          </a:prstGeom>
        </p:spPr>
      </p:pic>
      <p:sp>
        <p:nvSpPr>
          <p:cNvPr id="25" name="Sisällön paikkamerkki 2">
            <a:extLst>
              <a:ext uri="{FF2B5EF4-FFF2-40B4-BE49-F238E27FC236}">
                <a16:creationId xmlns:a16="http://schemas.microsoft.com/office/drawing/2014/main" id="{4F94F762-0A77-932E-59D4-B78C72EB28F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072571" y="3141178"/>
            <a:ext cx="4195439" cy="375413"/>
          </a:xfrm>
        </p:spPr>
        <p:txBody>
          <a:bodyPr anchor="ctr"/>
          <a:lstStyle>
            <a:lvl1pPr marL="0" indent="0">
              <a:buNone/>
              <a:defRPr sz="18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 www.kpedu.fi</a:t>
            </a:r>
          </a:p>
        </p:txBody>
      </p:sp>
      <p:pic>
        <p:nvPicPr>
          <p:cNvPr id="22" name="Kuva 21">
            <a:extLst>
              <a:ext uri="{FF2B5EF4-FFF2-40B4-BE49-F238E27FC236}">
                <a16:creationId xmlns:a16="http://schemas.microsoft.com/office/drawing/2014/main" id="{D8A002FE-E0AD-213A-8232-CE5F0C39E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6166"/>
          <a:stretch/>
        </p:blipFill>
        <p:spPr>
          <a:xfrm>
            <a:off x="0" y="3988669"/>
            <a:ext cx="12192000" cy="2869331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97A5D91F-6372-9300-1255-FC33864B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371" y="5168024"/>
            <a:ext cx="3431053" cy="9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525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4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063"/>
            <a:ext cx="10515600" cy="4689443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2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2824E0-3493-95C6-6C7A-E4F43DD89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C6AD0D-BA4A-1ADB-FD6B-7D3D6D7C01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11860"/>
            <a:ext cx="5181600" cy="404625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D9C6DD-B0A4-A35E-76ED-0B81218950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11860"/>
            <a:ext cx="5181600" cy="404625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8B94EE5-0E4F-D5EC-ED00-B0ABF544A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5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A96992-70D2-6822-622E-52D4B4798C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64160"/>
            <a:ext cx="10515600" cy="59858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0659ECD-3437-9FD8-2E2F-B567D8C43F8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576081"/>
            <a:ext cx="5157787" cy="69740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FA2839A-76DD-3A23-F01D-080D2476E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73486"/>
            <a:ext cx="5157787" cy="326670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C1F6327-C03E-FCF2-FA93-9D69348BEFA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576081"/>
            <a:ext cx="5183188" cy="69740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Alaotsikko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48F199A-3FA8-10B4-2653-077AEA9573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73486"/>
            <a:ext cx="5183188" cy="326670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09FC265-E905-CE3C-4C25-2D426C0AD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65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8425"/>
            <a:ext cx="9512299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32063"/>
            <a:ext cx="9512299" cy="3981231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21FCB302-EE5A-4AF6-5346-550DCC1E4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55553" y="3178440"/>
            <a:ext cx="3236447" cy="367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84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8425"/>
            <a:ext cx="9489141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063"/>
            <a:ext cx="9489141" cy="3981231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B33AF7D-301D-7AB1-D887-6BE189D4F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4"/>
          <a:stretch/>
        </p:blipFill>
        <p:spPr>
          <a:xfrm>
            <a:off x="9840043" y="3366582"/>
            <a:ext cx="2258539" cy="349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00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4E671-937E-1C3E-84A6-CD1358F67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48425"/>
            <a:ext cx="9640986" cy="5871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BBFD8C-1F15-458B-3E8C-5226CF54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32063"/>
            <a:ext cx="9640986" cy="3981231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168542C-8FFB-B232-2EE0-0D7857CF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4498"/>
          <a:stretch/>
        </p:blipFill>
        <p:spPr>
          <a:xfrm>
            <a:off x="0" y="5702554"/>
            <a:ext cx="12192000" cy="115544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3B43456-31C8-E6AD-60DC-291F0CB1F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95" b="2508"/>
          <a:stretch/>
        </p:blipFill>
        <p:spPr>
          <a:xfrm>
            <a:off x="9766564" y="3391154"/>
            <a:ext cx="2425436" cy="346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53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D37B6EB-E615-F655-0A65-DC0DA9568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425"/>
            <a:ext cx="10515600" cy="587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2E52DD9-E229-4E50-BD73-639C1B711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32063"/>
            <a:ext cx="10515600" cy="4722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7" name="Kuva 4">
            <a:extLst>
              <a:ext uri="{FF2B5EF4-FFF2-40B4-BE49-F238E27FC236}">
                <a16:creationId xmlns:a16="http://schemas.microsoft.com/office/drawing/2014/main" id="{7E719700-5392-C670-74FC-DEB615F78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771" y="136525"/>
            <a:ext cx="1962229" cy="78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1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4" r:id="rId4"/>
    <p:sldLayoutId id="2147483652" r:id="rId5"/>
    <p:sldLayoutId id="2147483653" r:id="rId6"/>
    <p:sldLayoutId id="2147483661" r:id="rId7"/>
    <p:sldLayoutId id="2147483663" r:id="rId8"/>
    <p:sldLayoutId id="2147483687" r:id="rId9"/>
    <p:sldLayoutId id="2147483695" r:id="rId10"/>
    <p:sldLayoutId id="2147483662" r:id="rId11"/>
    <p:sldLayoutId id="2147483689" r:id="rId12"/>
    <p:sldLayoutId id="2147483667" r:id="rId13"/>
    <p:sldLayoutId id="2147483690" r:id="rId14"/>
    <p:sldLayoutId id="2147483676" r:id="rId15"/>
    <p:sldLayoutId id="2147483691" r:id="rId16"/>
    <p:sldLayoutId id="2147483680" r:id="rId17"/>
    <p:sldLayoutId id="2147483681" r:id="rId18"/>
    <p:sldLayoutId id="2147483682" r:id="rId19"/>
    <p:sldLayoutId id="2147483683" r:id="rId20"/>
    <p:sldLayoutId id="2147483665" r:id="rId21"/>
    <p:sldLayoutId id="2147483675" r:id="rId22"/>
    <p:sldLayoutId id="2147483669" r:id="rId23"/>
    <p:sldLayoutId id="2147483693" r:id="rId24"/>
    <p:sldLayoutId id="2147483694" r:id="rId25"/>
    <p:sldLayoutId id="2147483678" r:id="rId26"/>
    <p:sldLayoutId id="2147483677" r:id="rId27"/>
    <p:sldLayoutId id="2147483684" r:id="rId28"/>
    <p:sldLayoutId id="2147483685" r:id="rId29"/>
    <p:sldLayoutId id="2147483686" r:id="rId30"/>
    <p:sldLayoutId id="2147483679" r:id="rId31"/>
    <p:sldLayoutId id="2147483696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1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31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1.pn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1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530B35-C5F9-A410-C9A0-F540308841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KESKI-POHJANMAAN KOULUTUSYHTYMÄ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26E2E1D-D925-D78F-ACEA-6D928979F8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Opiskelijan ja työelämän parhaaksi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93FBC00-44D6-C662-A23B-C0D52159B56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6092143"/>
            <a:ext cx="5334461" cy="5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15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04775"/>
            <a:ext cx="11106150" cy="619514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CD70AE6-24FB-D115-00E7-FB78D7B6BAA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6299924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104775"/>
            <a:ext cx="11029950" cy="6152644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C0C7CD60-6EDF-721E-6ED7-C79D456A88D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675" y="6296882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75" y="95250"/>
            <a:ext cx="10467975" cy="583916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D25EED9F-79B5-7C41-8A81-81A3B9CC73D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0" y="6063568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E5D0C4-3B7F-4B6A-54DB-53DF5BCE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293" y="190879"/>
            <a:ext cx="2655013" cy="587122"/>
          </a:xfrm>
        </p:spPr>
        <p:txBody>
          <a:bodyPr/>
          <a:lstStyle/>
          <a:p>
            <a:r>
              <a:rPr lang="en-US" dirty="0"/>
              <a:t>AKTIIVISUUS</a:t>
            </a:r>
          </a:p>
        </p:txBody>
      </p:sp>
      <p:pic>
        <p:nvPicPr>
          <p:cNvPr id="5" name="Yhteydenottaminen ja harjoittelu">
            <a:hlinkClick r:id="" action="ppaction://media"/>
            <a:extLst>
              <a:ext uri="{FF2B5EF4-FFF2-40B4-BE49-F238E27FC236}">
                <a16:creationId xmlns:a16="http://schemas.microsoft.com/office/drawing/2014/main" id="{6E0C6035-4AA6-ED30-9483-10B447AEE21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1817" y="778001"/>
            <a:ext cx="9092308" cy="5124724"/>
          </a:xfr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88AF26D7-D716-A1B5-3975-A1A946B2A80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664" y="6079999"/>
            <a:ext cx="5334461" cy="5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8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66700"/>
            <a:ext cx="9753600" cy="544068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D3ABF668-AB11-2620-FDF0-E80164E841D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5911168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14300"/>
            <a:ext cx="10287000" cy="573821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102C117-2147-C2C4-E24D-A7A9330F8F6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6092143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49" y="200025"/>
            <a:ext cx="11096625" cy="5553075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E101E199-3F4B-E4AF-6E3D-B7BD86F2F1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6092143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991CC-3B39-04AC-96F9-B34A8D583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esätyö">
            <a:hlinkClick r:id="" action="ppaction://media"/>
            <a:extLst>
              <a:ext uri="{FF2B5EF4-FFF2-40B4-BE49-F238E27FC236}">
                <a16:creationId xmlns:a16="http://schemas.microsoft.com/office/drawing/2014/main" id="{EE44D6E9-6F5B-3AF0-9A78-9298C858601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39615" y="188587"/>
            <a:ext cx="3670586" cy="6023625"/>
          </a:xfr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D563738-F250-97A0-809E-68882D467DC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75" y="6212212"/>
            <a:ext cx="5334461" cy="5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0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78CF4-49B3-9550-0BFB-8BF687162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5410E83-1834-1446-DCDA-12B1D4592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933" y="0"/>
            <a:ext cx="3750067" cy="671886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5123DA4-F3FB-1C87-D472-7C028693F7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968318"/>
            <a:ext cx="5334461" cy="5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13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63C48A-E19E-B4FC-47A0-8943C0F45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F1B6E5-EB42-3820-7411-C11A31740C2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fi-FI" dirty="0"/>
              <a:t>@kpedufi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725B0C-0F5A-5861-2540-8BADE8607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@Keski-Pohjanmaan ammattiopisto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D2259DFB-7E83-2527-3B78-53AF5E6DAD53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fi-FI" dirty="0"/>
              <a:t>@Keski-Pohjanmaan ammattiopisto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715CAEC-B078-67C9-8DD0-00B9F398E81F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fi-FI" dirty="0"/>
              <a:t>@KpeduFI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C57AE7CE-964C-70F8-EF09-FB5C5DE1CF58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fi-FI" dirty="0"/>
              <a:t>www.kpedu.fi</a:t>
            </a:r>
          </a:p>
        </p:txBody>
      </p:sp>
    </p:spTree>
    <p:extLst>
      <p:ext uri="{BB962C8B-B14F-4D97-AF65-F5344CB8AC3E}">
        <p14:creationId xmlns:p14="http://schemas.microsoft.com/office/powerpoint/2010/main" val="338720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474E329-BE9D-6AA4-6C66-F444FDE5C96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425" y="6196918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613B6-C88F-33B8-7966-CE054CAC1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4E6382-B658-D0BF-59F5-53ACE9276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66" y="190879"/>
            <a:ext cx="4812587" cy="587122"/>
          </a:xfrm>
        </p:spPr>
        <p:txBody>
          <a:bodyPr>
            <a:normAutofit fontScale="90000"/>
          </a:bodyPr>
          <a:lstStyle/>
          <a:p>
            <a:r>
              <a:rPr lang="en-US" dirty="0"/>
              <a:t>TYÖHAKEMUS JA TEKOÄLY</a:t>
            </a:r>
          </a:p>
        </p:txBody>
      </p:sp>
      <p:pic>
        <p:nvPicPr>
          <p:cNvPr id="4" name="Työhakemus ja tekoäly">
            <a:hlinkClick r:id="" action="ppaction://media"/>
            <a:extLst>
              <a:ext uri="{FF2B5EF4-FFF2-40B4-BE49-F238E27FC236}">
                <a16:creationId xmlns:a16="http://schemas.microsoft.com/office/drawing/2014/main" id="{C2F0BAB6-6523-AC49-AD61-CB0D5BAC34A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667" y="714596"/>
            <a:ext cx="9666484" cy="5428808"/>
          </a:xfr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BFE32EF-D1D3-AD1E-207B-791B0C6D53E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6143404"/>
            <a:ext cx="5334461" cy="5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8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6" y="183691"/>
            <a:ext cx="10591800" cy="590823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EAAEA6C3-44C2-D9F8-5F9C-2AADFEF7B7A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25" y="6113191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E5D0C4-3B7F-4B6A-54DB-53DF5BCE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293" y="190879"/>
            <a:ext cx="2655013" cy="587122"/>
          </a:xfrm>
        </p:spPr>
        <p:txBody>
          <a:bodyPr/>
          <a:lstStyle/>
          <a:p>
            <a:r>
              <a:rPr lang="en-US" dirty="0"/>
              <a:t>REKRYTOINTI</a:t>
            </a:r>
          </a:p>
        </p:txBody>
      </p:sp>
      <p:pic>
        <p:nvPicPr>
          <p:cNvPr id="4" name="Rekrytointi ja tekoäly">
            <a:hlinkClick r:id="" action="ppaction://media"/>
            <a:extLst>
              <a:ext uri="{FF2B5EF4-FFF2-40B4-BE49-F238E27FC236}">
                <a16:creationId xmlns:a16="http://schemas.microsoft.com/office/drawing/2014/main" id="{2E1A8981-D9A2-A6A0-8AC0-FA7E928911E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6710" y="778001"/>
            <a:ext cx="8903165" cy="5042168"/>
          </a:xfr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9F20041-27BD-148A-F8F6-62B83CC142A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50" y="5977843"/>
            <a:ext cx="5334461" cy="5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5250"/>
            <a:ext cx="10934700" cy="6099512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1E4E2C9-501B-1408-7B12-CB24915E06D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6194762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762" y="133350"/>
            <a:ext cx="10838863" cy="6046053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933635E5-B447-84F7-3CEC-04D52C2B1C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6296882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E5D0C4-3B7F-4B6A-54DB-53DF5BCE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293" y="190879"/>
            <a:ext cx="2655013" cy="587122"/>
          </a:xfrm>
        </p:spPr>
        <p:txBody>
          <a:bodyPr/>
          <a:lstStyle/>
          <a:p>
            <a:r>
              <a:rPr lang="en-US" dirty="0"/>
              <a:t>VIDEO CV</a:t>
            </a:r>
          </a:p>
        </p:txBody>
      </p:sp>
      <p:pic>
        <p:nvPicPr>
          <p:cNvPr id="6" name="Työhakemus ja video">
            <a:hlinkClick r:id="" action="ppaction://media"/>
            <a:extLst>
              <a:ext uri="{FF2B5EF4-FFF2-40B4-BE49-F238E27FC236}">
                <a16:creationId xmlns:a16="http://schemas.microsoft.com/office/drawing/2014/main" id="{5279C4F4-A827-A419-A9CD-9AC1DAA8A60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8293" y="778001"/>
            <a:ext cx="9477732" cy="5373747"/>
          </a:xfr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F9B07D92-1273-AD89-58AD-5840885B420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775" y="6151748"/>
            <a:ext cx="5334461" cy="5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5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95250"/>
            <a:ext cx="10544175" cy="5881673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2C0B4C5F-54B3-31F3-2511-3CAB62F295B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6092143"/>
            <a:ext cx="5334461" cy="5611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Kpedu">
      <a:dk1>
        <a:srgbClr val="3C3C3C"/>
      </a:dk1>
      <a:lt1>
        <a:sysClr val="window" lastClr="FFFFFF"/>
      </a:lt1>
      <a:dk2>
        <a:srgbClr val="E83880"/>
      </a:dk2>
      <a:lt2>
        <a:srgbClr val="F2F2F2"/>
      </a:lt2>
      <a:accent1>
        <a:srgbClr val="00AEEF"/>
      </a:accent1>
      <a:accent2>
        <a:srgbClr val="E83880"/>
      </a:accent2>
      <a:accent3>
        <a:srgbClr val="80BA27"/>
      </a:accent3>
      <a:accent4>
        <a:srgbClr val="ED7022"/>
      </a:accent4>
      <a:accent5>
        <a:srgbClr val="D8D8D8"/>
      </a:accent5>
      <a:accent6>
        <a:srgbClr val="BFBFBF"/>
      </a:accent6>
      <a:hlink>
        <a:srgbClr val="A5A5A5"/>
      </a:hlink>
      <a:folHlink>
        <a:srgbClr val="7F7F7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USI 2025 PowerPoint pohja" id="{26119C02-4BD1-40A8-8654-F219C49584B3}" vid="{A12451DA-6817-4112-8BAE-038028724E72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F54E94227FC3A48949D556B7C1D1175" ma:contentTypeVersion="43" ma:contentTypeDescription="Luo uusi asiakirja." ma:contentTypeScope="" ma:versionID="7703f2920c669197b4ff449244fdbc87">
  <xsd:schema xmlns:xsd="http://www.w3.org/2001/XMLSchema" xmlns:xs="http://www.w3.org/2001/XMLSchema" xmlns:p="http://schemas.microsoft.com/office/2006/metadata/properties" xmlns:ns3="cf66e670-0700-4071-9643-7e9e89ea9adb" xmlns:ns4="d27ae885-e431-4d6b-b057-0b830961569d" targetNamespace="http://schemas.microsoft.com/office/2006/metadata/properties" ma:root="true" ma:fieldsID="98e31d1d0d91c3e38c027751a40202fa" ns3:_="" ns4:_="">
    <xsd:import namespace="cf66e670-0700-4071-9643-7e9e89ea9adb"/>
    <xsd:import namespace="d27ae885-e431-4d6b-b057-0b830961569d"/>
    <xsd:element name="properties">
      <xsd:complexType>
        <xsd:sequence>
          <xsd:element name="documentManagement">
            <xsd:complexType>
              <xsd:all>
                <xsd:element ref="ns3:SharedWithDetails" minOccurs="0"/>
                <xsd:element ref="ns3:SharedWithUser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Leaders" minOccurs="0"/>
                <xsd:element ref="ns4:Members" minOccurs="0"/>
                <xsd:element ref="ns4:Member_Groups" minOccurs="0"/>
                <xsd:element ref="ns4:Invited_Leaders" minOccurs="0"/>
                <xsd:element ref="ns4:Invited_Members" minOccurs="0"/>
                <xsd:element ref="ns4:Has_Leaders_Only_SectionGroup" minOccurs="0"/>
                <xsd:element ref="ns4:CultureName" minOccurs="0"/>
                <xsd:element ref="ns4:Is_Collaboration_Space_Locked" minOccurs="0"/>
                <xsd:element ref="ns4:Self_Registration_Enabled0" minOccurs="0"/>
                <xsd:element ref="ns4:Template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TeamsChannelId" minOccurs="0"/>
                <xsd:element ref="ns4:IsNotebookLocked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6e670-0700-4071-9643-7e9e89ea9adb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9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Jakamisvihjeen hajautus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ae885-e431-4d6b-b057-0b830961569d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Has_Teacher_Only_SectionGroup" ma:index="22" nillable="true" ma:displayName="Has Teacher Only SectionGroup" ma:internalName="Has_Teacher_Only_SectionGroup">
      <xsd:simpleType>
        <xsd:restriction base="dms:Boolean"/>
      </xsd:simpleType>
    </xsd:element>
    <xsd:element name="Leaders" ma:index="23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4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5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6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7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28" nillable="true" ma:displayName="Has Leaders Only SectionGroup" ma:internalName="Has_Leaders_Only_SectionGroup">
      <xsd:simpleType>
        <xsd:restriction base="dms:Boolean"/>
      </xsd:simpleType>
    </xsd:element>
    <xsd:element name="CultureName" ma:index="29" nillable="true" ma:displayName="Culture Name" ma:internalName="CultureName">
      <xsd:simpleType>
        <xsd:restriction base="dms:Text"/>
      </xsd:simpleType>
    </xsd:element>
    <xsd:element name="Is_Collaboration_Space_Locked" ma:index="30" nillable="true" ma:displayName="Is Collaboration Space Locked" ma:internalName="Is_Collaboration_Space_Locked">
      <xsd:simpleType>
        <xsd:restriction base="dms:Boolean"/>
      </xsd:simpleType>
    </xsd:element>
    <xsd:element name="Self_Registration_Enabled0" ma:index="31" nillable="true" ma:displayName="Self Registration Enabled" ma:internalName="Self_Registration_Enabled0">
      <xsd:simpleType>
        <xsd:restriction base="dms:Boolean"/>
      </xsd:simpleType>
    </xsd:element>
    <xsd:element name="Templates" ma:index="32" nillable="true" ma:displayName="Templates" ma:internalName="Templates">
      <xsd:simpleType>
        <xsd:restriction base="dms:Note">
          <xsd:maxLength value="255"/>
        </xsd:restriction>
      </xsd:simpleType>
    </xsd:element>
    <xsd:element name="MediaServiceMetadata" ma:index="3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3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3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36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3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TeamsChannelId" ma:index="38" nillable="true" ma:displayName="Teams Channel Id" ma:internalName="TeamsChannelId">
      <xsd:simpleType>
        <xsd:restriction base="dms:Text"/>
      </xsd:simpleType>
    </xsd:element>
    <xsd:element name="IsNotebookLocked" ma:index="39" nillable="true" ma:displayName="Is Notebook Locked" ma:internalName="IsNotebookLocked">
      <xsd:simpleType>
        <xsd:restriction base="dms:Boolean"/>
      </xsd:simpleType>
    </xsd:element>
    <xsd:element name="MediaServiceGenerationTime" ma:index="4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4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AutoKeyPoints" ma:index="4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5" nillable="true" ma:displayName="Length (seconds)" ma:internalName="MediaLengthInSeconds" ma:readOnly="true">
      <xsd:simpleType>
        <xsd:restriction base="dms:Unknown"/>
      </xsd:simpleType>
    </xsd:element>
    <xsd:element name="_activity" ma:index="46" nillable="true" ma:displayName="_activity" ma:hidden="true" ma:internalName="_activity">
      <xsd:simpleType>
        <xsd:restriction base="dms:Note"/>
      </xsd:simpleType>
    </xsd:element>
    <xsd:element name="MediaServiceObjectDetectorVersions" ma:index="4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4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4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5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d27ae885-e431-4d6b-b057-0b830961569d" xsi:nil="true"/>
    <AppVersion xmlns="d27ae885-e431-4d6b-b057-0b830961569d" xsi:nil="true"/>
    <Self_Registration_Enabled xmlns="d27ae885-e431-4d6b-b057-0b830961569d" xsi:nil="true"/>
    <Templates xmlns="d27ae885-e431-4d6b-b057-0b830961569d" xsi:nil="true"/>
    <FolderType xmlns="d27ae885-e431-4d6b-b057-0b830961569d" xsi:nil="true"/>
    <Students xmlns="d27ae885-e431-4d6b-b057-0b830961569d">
      <UserInfo>
        <DisplayName/>
        <AccountId xsi:nil="true"/>
        <AccountType/>
      </UserInfo>
    </Students>
    <Student_Groups xmlns="d27ae885-e431-4d6b-b057-0b830961569d">
      <UserInfo>
        <DisplayName/>
        <AccountId xsi:nil="true"/>
        <AccountType/>
      </UserInfo>
    </Student_Groups>
    <Self_Registration_Enabled0 xmlns="d27ae885-e431-4d6b-b057-0b830961569d" xsi:nil="true"/>
    <Leaders xmlns="d27ae885-e431-4d6b-b057-0b830961569d">
      <UserInfo>
        <DisplayName/>
        <AccountId xsi:nil="true"/>
        <AccountType/>
      </UserInfo>
    </Leaders>
    <Invited_Students xmlns="d27ae885-e431-4d6b-b057-0b830961569d" xsi:nil="true"/>
    <Invited_Leaders xmlns="d27ae885-e431-4d6b-b057-0b830961569d" xsi:nil="true"/>
    <IsNotebookLocked xmlns="d27ae885-e431-4d6b-b057-0b830961569d" xsi:nil="true"/>
    <Invited_Members xmlns="d27ae885-e431-4d6b-b057-0b830961569d" xsi:nil="true"/>
    <_activity xmlns="d27ae885-e431-4d6b-b057-0b830961569d" xsi:nil="true"/>
    <Has_Teacher_Only_SectionGroup xmlns="d27ae885-e431-4d6b-b057-0b830961569d" xsi:nil="true"/>
    <Members xmlns="d27ae885-e431-4d6b-b057-0b830961569d">
      <UserInfo>
        <DisplayName/>
        <AccountId xsi:nil="true"/>
        <AccountType/>
      </UserInfo>
    </Members>
    <Member_Groups xmlns="d27ae885-e431-4d6b-b057-0b830961569d">
      <UserInfo>
        <DisplayName/>
        <AccountId xsi:nil="true"/>
        <AccountType/>
      </UserInfo>
    </Member_Groups>
    <Teachers xmlns="d27ae885-e431-4d6b-b057-0b830961569d">
      <UserInfo>
        <DisplayName/>
        <AccountId xsi:nil="true"/>
        <AccountType/>
      </UserInfo>
    </Teachers>
    <Invited_Teachers xmlns="d27ae885-e431-4d6b-b057-0b830961569d" xsi:nil="true"/>
    <TeamsChannelId xmlns="d27ae885-e431-4d6b-b057-0b830961569d" xsi:nil="true"/>
    <Has_Leaders_Only_SectionGroup xmlns="d27ae885-e431-4d6b-b057-0b830961569d" xsi:nil="true"/>
    <Owner xmlns="d27ae885-e431-4d6b-b057-0b830961569d">
      <UserInfo>
        <DisplayName/>
        <AccountId xsi:nil="true"/>
        <AccountType/>
      </UserInfo>
    </Owner>
    <CultureName xmlns="d27ae885-e431-4d6b-b057-0b830961569d" xsi:nil="true"/>
    <DefaultSectionNames xmlns="d27ae885-e431-4d6b-b057-0b830961569d" xsi:nil="true"/>
    <Is_Collaboration_Space_Locked xmlns="d27ae885-e431-4d6b-b057-0b830961569d" xsi:nil="true"/>
  </documentManagement>
</p:properties>
</file>

<file path=customXml/itemProps1.xml><?xml version="1.0" encoding="utf-8"?>
<ds:datastoreItem xmlns:ds="http://schemas.openxmlformats.org/officeDocument/2006/customXml" ds:itemID="{3CC133DB-25C1-49FB-9146-C48477374A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66e670-0700-4071-9643-7e9e89ea9adb"/>
    <ds:schemaRef ds:uri="d27ae885-e431-4d6b-b057-0b83096156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EC93F9-F897-41DC-8EDA-72D74728C0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72D9E2-4ED7-4059-BB26-5ED9DA942451}">
  <ds:schemaRefs>
    <ds:schemaRef ds:uri="d27ae885-e431-4d6b-b057-0b830961569d"/>
    <ds:schemaRef ds:uri="cf66e670-0700-4071-9643-7e9e89ea9adb"/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Digitaalisuus ja työnhakeminen</Template>
  <TotalTime>81</TotalTime>
  <Words>30</Words>
  <Application>Microsoft Office PowerPoint</Application>
  <PresentationFormat>Laajakuva</PresentationFormat>
  <Paragraphs>12</Paragraphs>
  <Slides>19</Slides>
  <Notes>0</Notes>
  <HiddenSlides>0</HiddenSlides>
  <MMClips>5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5" baseType="lpstr">
      <vt:lpstr>Aptos</vt:lpstr>
      <vt:lpstr>Aptos Black</vt:lpstr>
      <vt:lpstr>Aptos Display</vt:lpstr>
      <vt:lpstr>Arial</vt:lpstr>
      <vt:lpstr>Wingdings</vt:lpstr>
      <vt:lpstr>Office-teema</vt:lpstr>
      <vt:lpstr>KESKI-POHJANMAAN KOULUTUSYHTYMÄ</vt:lpstr>
      <vt:lpstr>PowerPoint-esitys</vt:lpstr>
      <vt:lpstr>TYÖHAKEMUS JA TEKOÄLY</vt:lpstr>
      <vt:lpstr>PowerPoint-esitys</vt:lpstr>
      <vt:lpstr>REKRYTOINTI</vt:lpstr>
      <vt:lpstr>PowerPoint-esitys</vt:lpstr>
      <vt:lpstr>PowerPoint-esitys</vt:lpstr>
      <vt:lpstr>VIDEO CV</vt:lpstr>
      <vt:lpstr>PowerPoint-esitys</vt:lpstr>
      <vt:lpstr>PowerPoint-esitys</vt:lpstr>
      <vt:lpstr>PowerPoint-esitys</vt:lpstr>
      <vt:lpstr>PowerPoint-esitys</vt:lpstr>
      <vt:lpstr>AKTIIVISUUS</vt:lpstr>
      <vt:lpstr>PowerPoint-esitys</vt:lpstr>
      <vt:lpstr>PowerPoint-esitys</vt:lpstr>
      <vt:lpstr>PowerPoint-esitys</vt:lpstr>
      <vt:lpstr>PowerPoint-esitys</vt:lpstr>
      <vt:lpstr>PowerPoint-esitys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Isto Hakala</dc:creator>
  <cp:lastModifiedBy>Anne Eteläaho</cp:lastModifiedBy>
  <cp:revision>2</cp:revision>
  <dcterms:created xsi:type="dcterms:W3CDTF">2026-05-05T05:58:47Z</dcterms:created>
  <dcterms:modified xsi:type="dcterms:W3CDTF">2026-08-11T10:39:35Z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0x0101008F54E94227FC3A48949D556B7C1D1175</vt:lpwstr>
  </property>
</Properties>
</file>