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4"/>
  </p:sldMasterIdLst>
  <p:notesMasterIdLst>
    <p:notesMasterId r:id="rId20"/>
  </p:notesMasterIdLst>
  <p:handoutMasterIdLst>
    <p:handoutMasterId r:id="rId21"/>
  </p:handoutMasterIdLst>
  <p:sldIdLst>
    <p:sldId id="256" r:id="rId5"/>
    <p:sldId id="330" r:id="rId6"/>
    <p:sldId id="280" r:id="rId7"/>
    <p:sldId id="281" r:id="rId8"/>
    <p:sldId id="282" r:id="rId9"/>
    <p:sldId id="283" r:id="rId10"/>
    <p:sldId id="284" r:id="rId11"/>
    <p:sldId id="285" r:id="rId12"/>
    <p:sldId id="286" r:id="rId13"/>
    <p:sldId id="287" r:id="rId14"/>
    <p:sldId id="288" r:id="rId15"/>
    <p:sldId id="289" r:id="rId16"/>
    <p:sldId id="290" r:id="rId17"/>
    <p:sldId id="291" r:id="rId18"/>
    <p:sldId id="331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B8FE13-CA07-2580-DA83-0460E81C1841}" v="258" dt="2022-04-05T12:06:30.723"/>
    <p1510:client id="{06F3AD98-F22E-FA92-0D52-B0B03F82E7DA}" v="104" dt="2022-04-04T13:47:49.533"/>
    <p1510:client id="{0C1C11CE-F1DD-A3D3-91B4-C3575D4B1701}" v="146" dt="2021-02-12T08:56:36.172"/>
    <p1510:client id="{0DDA49F5-5C36-539B-0072-7CB8627FAE9F}" v="897" dt="2021-02-17T11:07:34.822"/>
    <p1510:client id="{13BDBAC2-EDEF-DDAC-53A0-84E82A76764E}" v="296" dt="2022-04-06T09:23:24.896"/>
    <p1510:client id="{1700CA6E-CCCE-E04B-01F3-C4E7F7943EA6}" v="279" dt="2021-02-17T10:58:25.499"/>
    <p1510:client id="{2E215141-C97A-2A28-C699-480564A80FB3}" v="336" dt="2022-04-05T09:54:48.746"/>
    <p1510:client id="{3FD4DB11-D068-89E8-F281-C7F3BEA948C9}" v="6" dt="2021-02-17T11:13:17.096"/>
    <p1510:client id="{4419C9C4-96A0-42E9-843D-20AE74223C13}" v="1426" dt="2022-04-06T04:39:04.094"/>
    <p1510:client id="{4756F3D3-55F0-18A7-0DE5-DD018B1FFE04}" v="28" dt="2021-02-15T14:11:48.835"/>
    <p1510:client id="{4EA81EF7-6D65-4842-B3AB-338F1C2D5A6F}" v="32" dt="2021-02-16T07:20:16.854"/>
    <p1510:client id="{68E00A72-EE15-89ED-3344-CE2388BA1BC3}" v="42" dt="2021-02-17T09:34:26.183"/>
    <p1510:client id="{702EBCBE-4008-29FC-30E3-1C1C56157E84}" v="140" dt="2021-02-17T11:22:03.525"/>
    <p1510:client id="{71D43130-1E84-88AD-06E5-CCE448DB82C3}" v="1670" dt="2021-02-17T09:03:52.523"/>
    <p1510:client id="{79E45517-5F99-165D-71CB-EB7CFBEFA80D}" v="46" dt="2021-02-17T09:26:21.771"/>
    <p1510:client id="{7F8992C6-1093-E97B-F586-0596F582801F}" v="217" dt="2022-04-04T12:17:54.970"/>
    <p1510:client id="{9E7CD971-6400-5D34-CAB8-6C3A96B3D1F4}" v="14" dt="2021-02-17T08:05:28.119"/>
    <p1510:client id="{9F7CB3DF-4338-76AA-FE7A-AF6FBFA438F2}" v="493" dt="2021-02-17T09:58:59.793"/>
    <p1510:client id="{A270820B-8BED-2AF1-236E-1734B98583B3}" v="184" dt="2022-04-05T07:09:37.391"/>
    <p1510:client id="{B4D95959-51FC-250B-22D0-1269689439FC}" v="282" dt="2022-04-06T08:11:02.464"/>
    <p1510:client id="{C91F5A26-E9CF-4679-A4D3-CA4A735ED38E}" v="5" dt="2021-01-20T11:48:19.472"/>
    <p1510:client id="{CE20C18A-EC90-00A1-7588-1B46473D98EB}" v="206" dt="2021-02-16T12:29:16.772"/>
    <p1510:client id="{D45706BB-D9A9-4315-7D82-F00042262C89}" v="97" dt="2021-02-17T10:08:17.435"/>
    <p1510:client id="{E2428303-337D-66B0-4D6A-21C0F5BF3A4D}" v="117" dt="2021-02-17T07:58:08.651"/>
    <p1510:client id="{FBB35019-7310-DC3F-3015-42E9D6F1BCE5}" v="226" dt="2021-02-15T14:07:32.933"/>
    <p1510:client id="{FBFA986B-45E3-C7CE-DFCC-D4873443DCEC}" v="1140" dt="2021-02-17T07:24:06.632"/>
    <p1510:client id="{FFCD7EAE-E8A5-6FF4-F764-ADC8C3143182}" v="803" dt="2021-02-16T16:27:58.6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>
            <a:extLst>
              <a:ext uri="{FF2B5EF4-FFF2-40B4-BE49-F238E27FC236}">
                <a16:creationId xmlns:a16="http://schemas.microsoft.com/office/drawing/2014/main" id="{ECE0E361-3716-4A81-A02B-5DA40D910DB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1CD5C621-5A45-47AE-A77C-2B1B72703C6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8A2086-6AB6-4393-A780-D3DB0A8FA6DD}" type="datetimeFigureOut">
              <a:rPr lang="fi-FI" smtClean="0"/>
              <a:t>14.9.2026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8CEF3E8D-0FA7-45A4-A614-03CA65CA345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FBBFF92F-DBF5-42E7-BFD2-8A0E26B199F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6D4DFE-C463-45D3-AAF0-685CABBA05A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633329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3DC438-9E10-40C6-842D-02AE2CEE3CF6}" type="datetimeFigureOut">
              <a:rPr lang="fi-FI" smtClean="0"/>
              <a:t>14.9.2026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80BF5B-62AA-4466-866F-DF69D69DA94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2728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0000" y="540000"/>
            <a:ext cx="7766936" cy="2880000"/>
          </a:xfrm>
        </p:spPr>
        <p:txBody>
          <a:bodyPr anchor="t">
            <a:noAutofit/>
          </a:bodyPr>
          <a:lstStyle>
            <a:lvl1pPr algn="l">
              <a:lnSpc>
                <a:spcPts val="72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0000" y="3773573"/>
            <a:ext cx="7766936" cy="1096899"/>
          </a:xfrm>
        </p:spPr>
        <p:txBody>
          <a:bodyPr anchor="t">
            <a:no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15.9.2026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Kokkolan kaupunki Hanna Nygård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4D426862-AB4A-4AC2-A3A6-E7B9E00628C0}" type="slidenum">
              <a:rPr lang="fi-FI" smtClean="0"/>
              <a:t>‹#›</a:t>
            </a:fld>
            <a:endParaRPr lang="fi-FI"/>
          </a:p>
        </p:txBody>
      </p:sp>
      <p:grpSp>
        <p:nvGrpSpPr>
          <p:cNvPr id="11" name="Kuva 18">
            <a:extLst>
              <a:ext uri="{FF2B5EF4-FFF2-40B4-BE49-F238E27FC236}">
                <a16:creationId xmlns:a16="http://schemas.microsoft.com/office/drawing/2014/main" id="{BA99057A-7C26-4AAB-B7BA-A749544F60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6014358" y="627060"/>
            <a:ext cx="5551514" cy="5585058"/>
            <a:chOff x="4838290" y="-1038225"/>
            <a:chExt cx="3152775" cy="3171825"/>
          </a:xfrm>
        </p:grpSpPr>
        <p:sp>
          <p:nvSpPr>
            <p:cNvPr id="12" name="Vapaamuotoinen: Muoto 11">
              <a:extLst>
                <a:ext uri="{FF2B5EF4-FFF2-40B4-BE49-F238E27FC236}">
                  <a16:creationId xmlns:a16="http://schemas.microsoft.com/office/drawing/2014/main" id="{D2C837D0-32C9-4D00-BBD3-18E8CEDA6E4B}"/>
                </a:ext>
              </a:extLst>
            </p:cNvPr>
            <p:cNvSpPr/>
            <p:nvPr/>
          </p:nvSpPr>
          <p:spPr>
            <a:xfrm>
              <a:off x="7360700" y="-1032837"/>
              <a:ext cx="631412" cy="630406"/>
            </a:xfrm>
            <a:custGeom>
              <a:avLst/>
              <a:gdLst>
                <a:gd name="connsiteX0" fmla="*/ 0 w 631412"/>
                <a:gd name="connsiteY0" fmla="*/ 310271 h 630406"/>
                <a:gd name="connsiteX1" fmla="*/ 321190 w 631412"/>
                <a:gd name="connsiteY1" fmla="*/ 49 h 630406"/>
                <a:gd name="connsiteX2" fmla="*/ 631412 w 631412"/>
                <a:gd name="connsiteY2" fmla="*/ 310271 h 630406"/>
                <a:gd name="connsiteX3" fmla="*/ 315754 w 631412"/>
                <a:gd name="connsiteY3" fmla="*/ 630406 h 630406"/>
                <a:gd name="connsiteX4" fmla="*/ 0 w 631412"/>
                <a:gd name="connsiteY4" fmla="*/ 310271 h 630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1412" h="630406">
                  <a:moveTo>
                    <a:pt x="0" y="310271"/>
                  </a:moveTo>
                  <a:cubicBezTo>
                    <a:pt x="3029" y="135911"/>
                    <a:pt x="146830" y="-2980"/>
                    <a:pt x="321190" y="49"/>
                  </a:cubicBezTo>
                  <a:cubicBezTo>
                    <a:pt x="491282" y="3003"/>
                    <a:pt x="628458" y="140179"/>
                    <a:pt x="631412" y="310271"/>
                  </a:cubicBezTo>
                  <a:cubicBezTo>
                    <a:pt x="631412" y="484674"/>
                    <a:pt x="490061" y="630406"/>
                    <a:pt x="315754" y="630406"/>
                  </a:cubicBezTo>
                  <a:cubicBezTo>
                    <a:pt x="141446" y="630406"/>
                    <a:pt x="0" y="484674"/>
                    <a:pt x="0" y="310271"/>
                  </a:cubicBezTo>
                </a:path>
              </a:pathLst>
            </a:custGeom>
            <a:solidFill>
              <a:srgbClr val="C8B99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3" name="Vapaamuotoinen: Muoto 12">
              <a:extLst>
                <a:ext uri="{FF2B5EF4-FFF2-40B4-BE49-F238E27FC236}">
                  <a16:creationId xmlns:a16="http://schemas.microsoft.com/office/drawing/2014/main" id="{516C50C4-6E81-4829-867C-E6B27D79271E}"/>
                </a:ext>
              </a:extLst>
            </p:cNvPr>
            <p:cNvSpPr/>
            <p:nvPr/>
          </p:nvSpPr>
          <p:spPr>
            <a:xfrm>
              <a:off x="6730145" y="-398811"/>
              <a:ext cx="631316" cy="631317"/>
            </a:xfrm>
            <a:custGeom>
              <a:avLst/>
              <a:gdLst>
                <a:gd name="connsiteX0" fmla="*/ 0 w 631316"/>
                <a:gd name="connsiteY0" fmla="*/ 315659 h 631317"/>
                <a:gd name="connsiteX1" fmla="*/ 315659 w 631316"/>
                <a:gd name="connsiteY1" fmla="*/ 0 h 631317"/>
                <a:gd name="connsiteX2" fmla="*/ 631317 w 631316"/>
                <a:gd name="connsiteY2" fmla="*/ 315659 h 631317"/>
                <a:gd name="connsiteX3" fmla="*/ 315659 w 631316"/>
                <a:gd name="connsiteY3" fmla="*/ 631317 h 631317"/>
                <a:gd name="connsiteX4" fmla="*/ 0 w 631316"/>
                <a:gd name="connsiteY4" fmla="*/ 315659 h 631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1316" h="631317">
                  <a:moveTo>
                    <a:pt x="0" y="315659"/>
                  </a:moveTo>
                  <a:cubicBezTo>
                    <a:pt x="0" y="141325"/>
                    <a:pt x="141325" y="0"/>
                    <a:pt x="315659" y="0"/>
                  </a:cubicBezTo>
                  <a:cubicBezTo>
                    <a:pt x="489992" y="0"/>
                    <a:pt x="631317" y="141325"/>
                    <a:pt x="631317" y="315659"/>
                  </a:cubicBezTo>
                  <a:cubicBezTo>
                    <a:pt x="631317" y="489992"/>
                    <a:pt x="489992" y="631317"/>
                    <a:pt x="315659" y="631317"/>
                  </a:cubicBezTo>
                  <a:cubicBezTo>
                    <a:pt x="141325" y="631317"/>
                    <a:pt x="0" y="489992"/>
                    <a:pt x="0" y="315659"/>
                  </a:cubicBezTo>
                </a:path>
              </a:pathLst>
            </a:custGeom>
            <a:solidFill>
              <a:srgbClr val="C8B99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4" name="Vapaamuotoinen: Muoto 13">
              <a:extLst>
                <a:ext uri="{FF2B5EF4-FFF2-40B4-BE49-F238E27FC236}">
                  <a16:creationId xmlns:a16="http://schemas.microsoft.com/office/drawing/2014/main" id="{82D17A02-3460-41E5-87E0-02669E0BC850}"/>
                </a:ext>
              </a:extLst>
            </p:cNvPr>
            <p:cNvSpPr/>
            <p:nvPr/>
          </p:nvSpPr>
          <p:spPr>
            <a:xfrm>
              <a:off x="7360700" y="-399002"/>
              <a:ext cx="631507" cy="631507"/>
            </a:xfrm>
            <a:custGeom>
              <a:avLst/>
              <a:gdLst>
                <a:gd name="connsiteX0" fmla="*/ 0 w 631507"/>
                <a:gd name="connsiteY0" fmla="*/ 315849 h 631507"/>
                <a:gd name="connsiteX1" fmla="*/ 315659 w 631507"/>
                <a:gd name="connsiteY1" fmla="*/ 0 h 631507"/>
                <a:gd name="connsiteX2" fmla="*/ 631507 w 631507"/>
                <a:gd name="connsiteY2" fmla="*/ 315659 h 631507"/>
                <a:gd name="connsiteX3" fmla="*/ 316039 w 631507"/>
                <a:gd name="connsiteY3" fmla="*/ 631507 h 631507"/>
                <a:gd name="connsiteX4" fmla="*/ 286 w 631507"/>
                <a:gd name="connsiteY4" fmla="*/ 315849 h 631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1507" h="631507">
                  <a:moveTo>
                    <a:pt x="0" y="315849"/>
                  </a:moveTo>
                  <a:cubicBezTo>
                    <a:pt x="-53" y="141463"/>
                    <a:pt x="141273" y="53"/>
                    <a:pt x="315659" y="0"/>
                  </a:cubicBezTo>
                  <a:cubicBezTo>
                    <a:pt x="490045" y="-53"/>
                    <a:pt x="631455" y="141273"/>
                    <a:pt x="631507" y="315659"/>
                  </a:cubicBezTo>
                  <a:cubicBezTo>
                    <a:pt x="631560" y="489970"/>
                    <a:pt x="490351" y="631350"/>
                    <a:pt x="316039" y="631507"/>
                  </a:cubicBezTo>
                  <a:cubicBezTo>
                    <a:pt x="141691" y="631507"/>
                    <a:pt x="338" y="490198"/>
                    <a:pt x="286" y="315849"/>
                  </a:cubicBezTo>
                </a:path>
              </a:pathLst>
            </a:custGeom>
            <a:solidFill>
              <a:srgbClr val="C8B99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5" name="Vapaamuotoinen: Muoto 14">
              <a:extLst>
                <a:ext uri="{FF2B5EF4-FFF2-40B4-BE49-F238E27FC236}">
                  <a16:creationId xmlns:a16="http://schemas.microsoft.com/office/drawing/2014/main" id="{B4F09ED9-0700-4F99-A5C2-8AB9B42AE837}"/>
                </a:ext>
              </a:extLst>
            </p:cNvPr>
            <p:cNvSpPr/>
            <p:nvPr/>
          </p:nvSpPr>
          <p:spPr>
            <a:xfrm>
              <a:off x="6099495" y="236220"/>
              <a:ext cx="631316" cy="631316"/>
            </a:xfrm>
            <a:custGeom>
              <a:avLst/>
              <a:gdLst>
                <a:gd name="connsiteX0" fmla="*/ 0 w 631316"/>
                <a:gd name="connsiteY0" fmla="*/ 315659 h 631316"/>
                <a:gd name="connsiteX1" fmla="*/ 315659 w 631316"/>
                <a:gd name="connsiteY1" fmla="*/ 0 h 631316"/>
                <a:gd name="connsiteX2" fmla="*/ 631317 w 631316"/>
                <a:gd name="connsiteY2" fmla="*/ 315659 h 631316"/>
                <a:gd name="connsiteX3" fmla="*/ 315659 w 631316"/>
                <a:gd name="connsiteY3" fmla="*/ 631317 h 631316"/>
                <a:gd name="connsiteX4" fmla="*/ 0 w 631316"/>
                <a:gd name="connsiteY4" fmla="*/ 315659 h 631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1316" h="631316">
                  <a:moveTo>
                    <a:pt x="0" y="315659"/>
                  </a:moveTo>
                  <a:cubicBezTo>
                    <a:pt x="0" y="141325"/>
                    <a:pt x="141325" y="0"/>
                    <a:pt x="315659" y="0"/>
                  </a:cubicBezTo>
                  <a:cubicBezTo>
                    <a:pt x="489992" y="0"/>
                    <a:pt x="631317" y="141325"/>
                    <a:pt x="631317" y="315659"/>
                  </a:cubicBezTo>
                  <a:cubicBezTo>
                    <a:pt x="631317" y="489992"/>
                    <a:pt x="489992" y="631317"/>
                    <a:pt x="315659" y="631317"/>
                  </a:cubicBezTo>
                  <a:cubicBezTo>
                    <a:pt x="141325" y="631317"/>
                    <a:pt x="0" y="489992"/>
                    <a:pt x="0" y="315659"/>
                  </a:cubicBezTo>
                </a:path>
              </a:pathLst>
            </a:custGeom>
            <a:solidFill>
              <a:srgbClr val="C8B99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6" name="Vapaamuotoinen: Muoto 15">
              <a:extLst>
                <a:ext uri="{FF2B5EF4-FFF2-40B4-BE49-F238E27FC236}">
                  <a16:creationId xmlns:a16="http://schemas.microsoft.com/office/drawing/2014/main" id="{F376EEF8-DD1F-4A80-8CB5-3118889EB1B4}"/>
                </a:ext>
              </a:extLst>
            </p:cNvPr>
            <p:cNvSpPr/>
            <p:nvPr/>
          </p:nvSpPr>
          <p:spPr>
            <a:xfrm>
              <a:off x="5468940" y="871251"/>
              <a:ext cx="631317" cy="631316"/>
            </a:xfrm>
            <a:custGeom>
              <a:avLst/>
              <a:gdLst>
                <a:gd name="connsiteX0" fmla="*/ 0 w 631317"/>
                <a:gd name="connsiteY0" fmla="*/ 315659 h 631316"/>
                <a:gd name="connsiteX1" fmla="*/ 315659 w 631317"/>
                <a:gd name="connsiteY1" fmla="*/ 0 h 631316"/>
                <a:gd name="connsiteX2" fmla="*/ 631317 w 631317"/>
                <a:gd name="connsiteY2" fmla="*/ 315659 h 631316"/>
                <a:gd name="connsiteX3" fmla="*/ 315659 w 631317"/>
                <a:gd name="connsiteY3" fmla="*/ 631317 h 631316"/>
                <a:gd name="connsiteX4" fmla="*/ 0 w 631317"/>
                <a:gd name="connsiteY4" fmla="*/ 315659 h 631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1317" h="631316">
                  <a:moveTo>
                    <a:pt x="0" y="315659"/>
                  </a:moveTo>
                  <a:cubicBezTo>
                    <a:pt x="0" y="141325"/>
                    <a:pt x="141325" y="0"/>
                    <a:pt x="315659" y="0"/>
                  </a:cubicBezTo>
                  <a:cubicBezTo>
                    <a:pt x="489992" y="0"/>
                    <a:pt x="631317" y="141325"/>
                    <a:pt x="631317" y="315659"/>
                  </a:cubicBezTo>
                  <a:cubicBezTo>
                    <a:pt x="631317" y="489992"/>
                    <a:pt x="489992" y="631317"/>
                    <a:pt x="315659" y="631317"/>
                  </a:cubicBezTo>
                  <a:cubicBezTo>
                    <a:pt x="141325" y="631317"/>
                    <a:pt x="0" y="489992"/>
                    <a:pt x="0" y="315659"/>
                  </a:cubicBezTo>
                </a:path>
              </a:pathLst>
            </a:custGeom>
            <a:solidFill>
              <a:srgbClr val="C8B99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7" name="Vapaamuotoinen: Muoto 16">
              <a:extLst>
                <a:ext uri="{FF2B5EF4-FFF2-40B4-BE49-F238E27FC236}">
                  <a16:creationId xmlns:a16="http://schemas.microsoft.com/office/drawing/2014/main" id="{1E38887A-3A79-491E-B5D8-661E70B79364}"/>
                </a:ext>
              </a:extLst>
            </p:cNvPr>
            <p:cNvSpPr/>
            <p:nvPr/>
          </p:nvSpPr>
          <p:spPr>
            <a:xfrm>
              <a:off x="6099495" y="871251"/>
              <a:ext cx="631316" cy="631316"/>
            </a:xfrm>
            <a:custGeom>
              <a:avLst/>
              <a:gdLst>
                <a:gd name="connsiteX0" fmla="*/ 0 w 631316"/>
                <a:gd name="connsiteY0" fmla="*/ 315659 h 631316"/>
                <a:gd name="connsiteX1" fmla="*/ 315659 w 631316"/>
                <a:gd name="connsiteY1" fmla="*/ 0 h 631316"/>
                <a:gd name="connsiteX2" fmla="*/ 631317 w 631316"/>
                <a:gd name="connsiteY2" fmla="*/ 315659 h 631316"/>
                <a:gd name="connsiteX3" fmla="*/ 315659 w 631316"/>
                <a:gd name="connsiteY3" fmla="*/ 631317 h 631316"/>
                <a:gd name="connsiteX4" fmla="*/ 0 w 631316"/>
                <a:gd name="connsiteY4" fmla="*/ 315659 h 631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1316" h="631316">
                  <a:moveTo>
                    <a:pt x="0" y="315659"/>
                  </a:moveTo>
                  <a:cubicBezTo>
                    <a:pt x="0" y="141325"/>
                    <a:pt x="141325" y="0"/>
                    <a:pt x="315659" y="0"/>
                  </a:cubicBezTo>
                  <a:cubicBezTo>
                    <a:pt x="489992" y="0"/>
                    <a:pt x="631317" y="141325"/>
                    <a:pt x="631317" y="315659"/>
                  </a:cubicBezTo>
                  <a:cubicBezTo>
                    <a:pt x="631317" y="489992"/>
                    <a:pt x="489992" y="631317"/>
                    <a:pt x="315659" y="631317"/>
                  </a:cubicBezTo>
                  <a:cubicBezTo>
                    <a:pt x="141325" y="631317"/>
                    <a:pt x="0" y="489992"/>
                    <a:pt x="0" y="315659"/>
                  </a:cubicBezTo>
                </a:path>
              </a:pathLst>
            </a:custGeom>
            <a:solidFill>
              <a:srgbClr val="C8B99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8" name="Vapaamuotoinen: Muoto 17">
              <a:extLst>
                <a:ext uri="{FF2B5EF4-FFF2-40B4-BE49-F238E27FC236}">
                  <a16:creationId xmlns:a16="http://schemas.microsoft.com/office/drawing/2014/main" id="{4C73DC82-73FA-48FD-9ACF-D97E43F92F73}"/>
                </a:ext>
              </a:extLst>
            </p:cNvPr>
            <p:cNvSpPr/>
            <p:nvPr/>
          </p:nvSpPr>
          <p:spPr>
            <a:xfrm>
              <a:off x="6730145" y="236220"/>
              <a:ext cx="631316" cy="631316"/>
            </a:xfrm>
            <a:custGeom>
              <a:avLst/>
              <a:gdLst>
                <a:gd name="connsiteX0" fmla="*/ 0 w 631316"/>
                <a:gd name="connsiteY0" fmla="*/ 315659 h 631316"/>
                <a:gd name="connsiteX1" fmla="*/ 315659 w 631316"/>
                <a:gd name="connsiteY1" fmla="*/ 0 h 631316"/>
                <a:gd name="connsiteX2" fmla="*/ 631317 w 631316"/>
                <a:gd name="connsiteY2" fmla="*/ 315659 h 631316"/>
                <a:gd name="connsiteX3" fmla="*/ 315659 w 631316"/>
                <a:gd name="connsiteY3" fmla="*/ 631317 h 631316"/>
                <a:gd name="connsiteX4" fmla="*/ 0 w 631316"/>
                <a:gd name="connsiteY4" fmla="*/ 315659 h 631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1316" h="631316">
                  <a:moveTo>
                    <a:pt x="0" y="315659"/>
                  </a:moveTo>
                  <a:cubicBezTo>
                    <a:pt x="0" y="141325"/>
                    <a:pt x="141325" y="0"/>
                    <a:pt x="315659" y="0"/>
                  </a:cubicBezTo>
                  <a:cubicBezTo>
                    <a:pt x="489992" y="0"/>
                    <a:pt x="631317" y="141325"/>
                    <a:pt x="631317" y="315659"/>
                  </a:cubicBezTo>
                  <a:cubicBezTo>
                    <a:pt x="631317" y="489992"/>
                    <a:pt x="489992" y="631317"/>
                    <a:pt x="315659" y="631317"/>
                  </a:cubicBezTo>
                  <a:cubicBezTo>
                    <a:pt x="141325" y="631317"/>
                    <a:pt x="0" y="489992"/>
                    <a:pt x="0" y="315659"/>
                  </a:cubicBezTo>
                </a:path>
              </a:pathLst>
            </a:custGeom>
            <a:solidFill>
              <a:srgbClr val="C8B99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0" name="Vapaamuotoinen: Muoto 19">
              <a:extLst>
                <a:ext uri="{FF2B5EF4-FFF2-40B4-BE49-F238E27FC236}">
                  <a16:creationId xmlns:a16="http://schemas.microsoft.com/office/drawing/2014/main" id="{442B009B-04E2-4F41-8D8A-B826A23E82DA}"/>
                </a:ext>
              </a:extLst>
            </p:cNvPr>
            <p:cNvSpPr/>
            <p:nvPr/>
          </p:nvSpPr>
          <p:spPr>
            <a:xfrm>
              <a:off x="7360700" y="236029"/>
              <a:ext cx="631507" cy="631507"/>
            </a:xfrm>
            <a:custGeom>
              <a:avLst/>
              <a:gdLst>
                <a:gd name="connsiteX0" fmla="*/ 0 w 631507"/>
                <a:gd name="connsiteY0" fmla="*/ 315849 h 631507"/>
                <a:gd name="connsiteX1" fmla="*/ 315659 w 631507"/>
                <a:gd name="connsiteY1" fmla="*/ 0 h 631507"/>
                <a:gd name="connsiteX2" fmla="*/ 631507 w 631507"/>
                <a:gd name="connsiteY2" fmla="*/ 315659 h 631507"/>
                <a:gd name="connsiteX3" fmla="*/ 316039 w 631507"/>
                <a:gd name="connsiteY3" fmla="*/ 631507 h 631507"/>
                <a:gd name="connsiteX4" fmla="*/ 286 w 631507"/>
                <a:gd name="connsiteY4" fmla="*/ 315849 h 631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1507" h="631507">
                  <a:moveTo>
                    <a:pt x="0" y="315849"/>
                  </a:moveTo>
                  <a:cubicBezTo>
                    <a:pt x="-53" y="141463"/>
                    <a:pt x="141273" y="53"/>
                    <a:pt x="315659" y="0"/>
                  </a:cubicBezTo>
                  <a:cubicBezTo>
                    <a:pt x="490045" y="-52"/>
                    <a:pt x="631455" y="141273"/>
                    <a:pt x="631507" y="315659"/>
                  </a:cubicBezTo>
                  <a:cubicBezTo>
                    <a:pt x="631560" y="489970"/>
                    <a:pt x="490351" y="631350"/>
                    <a:pt x="316039" y="631507"/>
                  </a:cubicBezTo>
                  <a:cubicBezTo>
                    <a:pt x="141691" y="631507"/>
                    <a:pt x="338" y="490198"/>
                    <a:pt x="286" y="315849"/>
                  </a:cubicBezTo>
                </a:path>
              </a:pathLst>
            </a:custGeom>
            <a:solidFill>
              <a:srgbClr val="C8B99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2" name="Vapaamuotoinen: Muoto 21">
              <a:extLst>
                <a:ext uri="{FF2B5EF4-FFF2-40B4-BE49-F238E27FC236}">
                  <a16:creationId xmlns:a16="http://schemas.microsoft.com/office/drawing/2014/main" id="{89C9A600-6B6D-459A-ACD2-EDED28AE1399}"/>
                </a:ext>
              </a:extLst>
            </p:cNvPr>
            <p:cNvSpPr/>
            <p:nvPr/>
          </p:nvSpPr>
          <p:spPr>
            <a:xfrm>
              <a:off x="6730145" y="871251"/>
              <a:ext cx="631316" cy="631316"/>
            </a:xfrm>
            <a:custGeom>
              <a:avLst/>
              <a:gdLst>
                <a:gd name="connsiteX0" fmla="*/ 0 w 631316"/>
                <a:gd name="connsiteY0" fmla="*/ 315659 h 631316"/>
                <a:gd name="connsiteX1" fmla="*/ 315659 w 631316"/>
                <a:gd name="connsiteY1" fmla="*/ 0 h 631316"/>
                <a:gd name="connsiteX2" fmla="*/ 631317 w 631316"/>
                <a:gd name="connsiteY2" fmla="*/ 315659 h 631316"/>
                <a:gd name="connsiteX3" fmla="*/ 315659 w 631316"/>
                <a:gd name="connsiteY3" fmla="*/ 631317 h 631316"/>
                <a:gd name="connsiteX4" fmla="*/ 0 w 631316"/>
                <a:gd name="connsiteY4" fmla="*/ 315659 h 631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1316" h="631316">
                  <a:moveTo>
                    <a:pt x="0" y="315659"/>
                  </a:moveTo>
                  <a:cubicBezTo>
                    <a:pt x="0" y="141325"/>
                    <a:pt x="141325" y="0"/>
                    <a:pt x="315659" y="0"/>
                  </a:cubicBezTo>
                  <a:cubicBezTo>
                    <a:pt x="489992" y="0"/>
                    <a:pt x="631317" y="141325"/>
                    <a:pt x="631317" y="315659"/>
                  </a:cubicBezTo>
                  <a:cubicBezTo>
                    <a:pt x="631317" y="489992"/>
                    <a:pt x="489992" y="631317"/>
                    <a:pt x="315659" y="631317"/>
                  </a:cubicBezTo>
                  <a:cubicBezTo>
                    <a:pt x="141325" y="631317"/>
                    <a:pt x="0" y="489992"/>
                    <a:pt x="0" y="315659"/>
                  </a:cubicBezTo>
                </a:path>
              </a:pathLst>
            </a:custGeom>
            <a:solidFill>
              <a:srgbClr val="C8B99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3" name="Vapaamuotoinen: Muoto 22">
              <a:extLst>
                <a:ext uri="{FF2B5EF4-FFF2-40B4-BE49-F238E27FC236}">
                  <a16:creationId xmlns:a16="http://schemas.microsoft.com/office/drawing/2014/main" id="{5FB655D7-BCA2-4AC4-9029-7974C120E2D6}"/>
                </a:ext>
              </a:extLst>
            </p:cNvPr>
            <p:cNvSpPr/>
            <p:nvPr/>
          </p:nvSpPr>
          <p:spPr>
            <a:xfrm>
              <a:off x="7360700" y="871061"/>
              <a:ext cx="631507" cy="631507"/>
            </a:xfrm>
            <a:custGeom>
              <a:avLst/>
              <a:gdLst>
                <a:gd name="connsiteX0" fmla="*/ 0 w 631507"/>
                <a:gd name="connsiteY0" fmla="*/ 315849 h 631507"/>
                <a:gd name="connsiteX1" fmla="*/ 315659 w 631507"/>
                <a:gd name="connsiteY1" fmla="*/ 0 h 631507"/>
                <a:gd name="connsiteX2" fmla="*/ 631507 w 631507"/>
                <a:gd name="connsiteY2" fmla="*/ 315659 h 631507"/>
                <a:gd name="connsiteX3" fmla="*/ 316039 w 631507"/>
                <a:gd name="connsiteY3" fmla="*/ 631507 h 631507"/>
                <a:gd name="connsiteX4" fmla="*/ 286 w 631507"/>
                <a:gd name="connsiteY4" fmla="*/ 315849 h 631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1507" h="631507">
                  <a:moveTo>
                    <a:pt x="0" y="315849"/>
                  </a:moveTo>
                  <a:cubicBezTo>
                    <a:pt x="-53" y="141463"/>
                    <a:pt x="141273" y="53"/>
                    <a:pt x="315659" y="0"/>
                  </a:cubicBezTo>
                  <a:cubicBezTo>
                    <a:pt x="490045" y="-52"/>
                    <a:pt x="631455" y="141273"/>
                    <a:pt x="631507" y="315659"/>
                  </a:cubicBezTo>
                  <a:cubicBezTo>
                    <a:pt x="631560" y="489970"/>
                    <a:pt x="490351" y="631350"/>
                    <a:pt x="316039" y="631507"/>
                  </a:cubicBezTo>
                  <a:cubicBezTo>
                    <a:pt x="141691" y="631507"/>
                    <a:pt x="338" y="490198"/>
                    <a:pt x="286" y="315849"/>
                  </a:cubicBezTo>
                </a:path>
              </a:pathLst>
            </a:custGeom>
            <a:solidFill>
              <a:srgbClr val="C8B99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4" name="Vapaamuotoinen: Muoto 23">
              <a:extLst>
                <a:ext uri="{FF2B5EF4-FFF2-40B4-BE49-F238E27FC236}">
                  <a16:creationId xmlns:a16="http://schemas.microsoft.com/office/drawing/2014/main" id="{83F07AD9-F124-4C7C-A559-5AC4C879D5BE}"/>
                </a:ext>
              </a:extLst>
            </p:cNvPr>
            <p:cNvSpPr/>
            <p:nvPr/>
          </p:nvSpPr>
          <p:spPr>
            <a:xfrm>
              <a:off x="4838289" y="1506283"/>
              <a:ext cx="631316" cy="631317"/>
            </a:xfrm>
            <a:custGeom>
              <a:avLst/>
              <a:gdLst>
                <a:gd name="connsiteX0" fmla="*/ 0 w 631316"/>
                <a:gd name="connsiteY0" fmla="*/ 315659 h 631317"/>
                <a:gd name="connsiteX1" fmla="*/ 315659 w 631316"/>
                <a:gd name="connsiteY1" fmla="*/ 0 h 631317"/>
                <a:gd name="connsiteX2" fmla="*/ 631317 w 631316"/>
                <a:gd name="connsiteY2" fmla="*/ 315659 h 631317"/>
                <a:gd name="connsiteX3" fmla="*/ 315659 w 631316"/>
                <a:gd name="connsiteY3" fmla="*/ 631317 h 631317"/>
                <a:gd name="connsiteX4" fmla="*/ 0 w 631316"/>
                <a:gd name="connsiteY4" fmla="*/ 315659 h 631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1316" h="631317">
                  <a:moveTo>
                    <a:pt x="0" y="315659"/>
                  </a:moveTo>
                  <a:cubicBezTo>
                    <a:pt x="0" y="141325"/>
                    <a:pt x="141325" y="0"/>
                    <a:pt x="315659" y="0"/>
                  </a:cubicBezTo>
                  <a:cubicBezTo>
                    <a:pt x="489992" y="0"/>
                    <a:pt x="631317" y="141325"/>
                    <a:pt x="631317" y="315659"/>
                  </a:cubicBezTo>
                  <a:cubicBezTo>
                    <a:pt x="631317" y="489992"/>
                    <a:pt x="489992" y="631317"/>
                    <a:pt x="315659" y="631317"/>
                  </a:cubicBezTo>
                  <a:cubicBezTo>
                    <a:pt x="141325" y="631317"/>
                    <a:pt x="0" y="489992"/>
                    <a:pt x="0" y="315659"/>
                  </a:cubicBezTo>
                </a:path>
              </a:pathLst>
            </a:custGeom>
            <a:solidFill>
              <a:srgbClr val="C8B99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5" name="Vapaamuotoinen: Muoto 24">
              <a:extLst>
                <a:ext uri="{FF2B5EF4-FFF2-40B4-BE49-F238E27FC236}">
                  <a16:creationId xmlns:a16="http://schemas.microsoft.com/office/drawing/2014/main" id="{97591F29-5A30-4E51-9CEE-F28951759A5C}"/>
                </a:ext>
              </a:extLst>
            </p:cNvPr>
            <p:cNvSpPr/>
            <p:nvPr/>
          </p:nvSpPr>
          <p:spPr>
            <a:xfrm>
              <a:off x="5468940" y="1506283"/>
              <a:ext cx="631317" cy="631317"/>
            </a:xfrm>
            <a:custGeom>
              <a:avLst/>
              <a:gdLst>
                <a:gd name="connsiteX0" fmla="*/ 0 w 631317"/>
                <a:gd name="connsiteY0" fmla="*/ 315659 h 631317"/>
                <a:gd name="connsiteX1" fmla="*/ 315659 w 631317"/>
                <a:gd name="connsiteY1" fmla="*/ 0 h 631317"/>
                <a:gd name="connsiteX2" fmla="*/ 631317 w 631317"/>
                <a:gd name="connsiteY2" fmla="*/ 315659 h 631317"/>
                <a:gd name="connsiteX3" fmla="*/ 315659 w 631317"/>
                <a:gd name="connsiteY3" fmla="*/ 631317 h 631317"/>
                <a:gd name="connsiteX4" fmla="*/ 0 w 631317"/>
                <a:gd name="connsiteY4" fmla="*/ 315659 h 631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1317" h="631317">
                  <a:moveTo>
                    <a:pt x="0" y="315659"/>
                  </a:moveTo>
                  <a:cubicBezTo>
                    <a:pt x="0" y="141325"/>
                    <a:pt x="141325" y="0"/>
                    <a:pt x="315659" y="0"/>
                  </a:cubicBezTo>
                  <a:cubicBezTo>
                    <a:pt x="489992" y="0"/>
                    <a:pt x="631317" y="141325"/>
                    <a:pt x="631317" y="315659"/>
                  </a:cubicBezTo>
                  <a:cubicBezTo>
                    <a:pt x="631317" y="489992"/>
                    <a:pt x="489992" y="631317"/>
                    <a:pt x="315659" y="631317"/>
                  </a:cubicBezTo>
                  <a:cubicBezTo>
                    <a:pt x="141325" y="631317"/>
                    <a:pt x="0" y="489992"/>
                    <a:pt x="0" y="315659"/>
                  </a:cubicBezTo>
                </a:path>
              </a:pathLst>
            </a:custGeom>
            <a:solidFill>
              <a:srgbClr val="C8B99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3" name="Vapaamuotoinen: Muoto 32">
              <a:extLst>
                <a:ext uri="{FF2B5EF4-FFF2-40B4-BE49-F238E27FC236}">
                  <a16:creationId xmlns:a16="http://schemas.microsoft.com/office/drawing/2014/main" id="{16416643-EC14-4D73-8F25-28480D3B7124}"/>
                </a:ext>
              </a:extLst>
            </p:cNvPr>
            <p:cNvSpPr/>
            <p:nvPr/>
          </p:nvSpPr>
          <p:spPr>
            <a:xfrm>
              <a:off x="6099495" y="1506283"/>
              <a:ext cx="631316" cy="631317"/>
            </a:xfrm>
            <a:custGeom>
              <a:avLst/>
              <a:gdLst>
                <a:gd name="connsiteX0" fmla="*/ 0 w 631316"/>
                <a:gd name="connsiteY0" fmla="*/ 315659 h 631317"/>
                <a:gd name="connsiteX1" fmla="*/ 315659 w 631316"/>
                <a:gd name="connsiteY1" fmla="*/ 0 h 631317"/>
                <a:gd name="connsiteX2" fmla="*/ 631317 w 631316"/>
                <a:gd name="connsiteY2" fmla="*/ 315659 h 631317"/>
                <a:gd name="connsiteX3" fmla="*/ 315659 w 631316"/>
                <a:gd name="connsiteY3" fmla="*/ 631317 h 631317"/>
                <a:gd name="connsiteX4" fmla="*/ 0 w 631316"/>
                <a:gd name="connsiteY4" fmla="*/ 315659 h 631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1316" h="631317">
                  <a:moveTo>
                    <a:pt x="0" y="315659"/>
                  </a:moveTo>
                  <a:cubicBezTo>
                    <a:pt x="0" y="141325"/>
                    <a:pt x="141325" y="0"/>
                    <a:pt x="315659" y="0"/>
                  </a:cubicBezTo>
                  <a:cubicBezTo>
                    <a:pt x="489992" y="0"/>
                    <a:pt x="631317" y="141325"/>
                    <a:pt x="631317" y="315659"/>
                  </a:cubicBezTo>
                  <a:cubicBezTo>
                    <a:pt x="631317" y="489992"/>
                    <a:pt x="489992" y="631317"/>
                    <a:pt x="315659" y="631317"/>
                  </a:cubicBezTo>
                  <a:cubicBezTo>
                    <a:pt x="141325" y="631317"/>
                    <a:pt x="0" y="489992"/>
                    <a:pt x="0" y="315659"/>
                  </a:cubicBezTo>
                </a:path>
              </a:pathLst>
            </a:custGeom>
            <a:solidFill>
              <a:srgbClr val="C8B99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4" name="Vapaamuotoinen: Muoto 33">
              <a:extLst>
                <a:ext uri="{FF2B5EF4-FFF2-40B4-BE49-F238E27FC236}">
                  <a16:creationId xmlns:a16="http://schemas.microsoft.com/office/drawing/2014/main" id="{DD87744C-F639-4193-B911-AEA00E5BC5A5}"/>
                </a:ext>
              </a:extLst>
            </p:cNvPr>
            <p:cNvSpPr/>
            <p:nvPr/>
          </p:nvSpPr>
          <p:spPr>
            <a:xfrm>
              <a:off x="6730145" y="1506283"/>
              <a:ext cx="631316" cy="631317"/>
            </a:xfrm>
            <a:custGeom>
              <a:avLst/>
              <a:gdLst>
                <a:gd name="connsiteX0" fmla="*/ 0 w 631316"/>
                <a:gd name="connsiteY0" fmla="*/ 315659 h 631317"/>
                <a:gd name="connsiteX1" fmla="*/ 315659 w 631316"/>
                <a:gd name="connsiteY1" fmla="*/ 0 h 631317"/>
                <a:gd name="connsiteX2" fmla="*/ 631317 w 631316"/>
                <a:gd name="connsiteY2" fmla="*/ 315659 h 631317"/>
                <a:gd name="connsiteX3" fmla="*/ 315659 w 631316"/>
                <a:gd name="connsiteY3" fmla="*/ 631317 h 631317"/>
                <a:gd name="connsiteX4" fmla="*/ 0 w 631316"/>
                <a:gd name="connsiteY4" fmla="*/ 315659 h 631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1316" h="631317">
                  <a:moveTo>
                    <a:pt x="0" y="315659"/>
                  </a:moveTo>
                  <a:cubicBezTo>
                    <a:pt x="0" y="141325"/>
                    <a:pt x="141325" y="0"/>
                    <a:pt x="315659" y="0"/>
                  </a:cubicBezTo>
                  <a:cubicBezTo>
                    <a:pt x="489992" y="0"/>
                    <a:pt x="631317" y="141325"/>
                    <a:pt x="631317" y="315659"/>
                  </a:cubicBezTo>
                  <a:cubicBezTo>
                    <a:pt x="631317" y="489992"/>
                    <a:pt x="489992" y="631317"/>
                    <a:pt x="315659" y="631317"/>
                  </a:cubicBezTo>
                  <a:cubicBezTo>
                    <a:pt x="141325" y="631317"/>
                    <a:pt x="0" y="489992"/>
                    <a:pt x="0" y="315659"/>
                  </a:cubicBezTo>
                </a:path>
              </a:pathLst>
            </a:custGeom>
            <a:solidFill>
              <a:srgbClr val="C8B99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5" name="Vapaamuotoinen: Muoto 34">
              <a:extLst>
                <a:ext uri="{FF2B5EF4-FFF2-40B4-BE49-F238E27FC236}">
                  <a16:creationId xmlns:a16="http://schemas.microsoft.com/office/drawing/2014/main" id="{6AAE481B-1479-44C3-8D47-C2F157FC09E2}"/>
                </a:ext>
              </a:extLst>
            </p:cNvPr>
            <p:cNvSpPr/>
            <p:nvPr/>
          </p:nvSpPr>
          <p:spPr>
            <a:xfrm>
              <a:off x="7360700" y="1506093"/>
              <a:ext cx="631507" cy="631507"/>
            </a:xfrm>
            <a:custGeom>
              <a:avLst/>
              <a:gdLst>
                <a:gd name="connsiteX0" fmla="*/ 0 w 631507"/>
                <a:gd name="connsiteY0" fmla="*/ 315849 h 631507"/>
                <a:gd name="connsiteX1" fmla="*/ 315659 w 631507"/>
                <a:gd name="connsiteY1" fmla="*/ 0 h 631507"/>
                <a:gd name="connsiteX2" fmla="*/ 631507 w 631507"/>
                <a:gd name="connsiteY2" fmla="*/ 315659 h 631507"/>
                <a:gd name="connsiteX3" fmla="*/ 316039 w 631507"/>
                <a:gd name="connsiteY3" fmla="*/ 631507 h 631507"/>
                <a:gd name="connsiteX4" fmla="*/ 286 w 631507"/>
                <a:gd name="connsiteY4" fmla="*/ 315849 h 631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1507" h="631507">
                  <a:moveTo>
                    <a:pt x="0" y="315849"/>
                  </a:moveTo>
                  <a:cubicBezTo>
                    <a:pt x="-53" y="141463"/>
                    <a:pt x="141273" y="52"/>
                    <a:pt x="315659" y="0"/>
                  </a:cubicBezTo>
                  <a:cubicBezTo>
                    <a:pt x="490045" y="-53"/>
                    <a:pt x="631455" y="141273"/>
                    <a:pt x="631507" y="315659"/>
                  </a:cubicBezTo>
                  <a:cubicBezTo>
                    <a:pt x="631560" y="489970"/>
                    <a:pt x="490351" y="631350"/>
                    <a:pt x="316039" y="631507"/>
                  </a:cubicBezTo>
                  <a:cubicBezTo>
                    <a:pt x="141691" y="631507"/>
                    <a:pt x="338" y="490198"/>
                    <a:pt x="286" y="315849"/>
                  </a:cubicBezTo>
                </a:path>
              </a:pathLst>
            </a:custGeom>
            <a:solidFill>
              <a:srgbClr val="C8B99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</p:grpSp>
      <p:grpSp>
        <p:nvGrpSpPr>
          <p:cNvPr id="62" name="Ryhmä 61">
            <a:extLst>
              <a:ext uri="{FF2B5EF4-FFF2-40B4-BE49-F238E27FC236}">
                <a16:creationId xmlns:a16="http://schemas.microsoft.com/office/drawing/2014/main" id="{7186D688-AD00-4B36-9D95-621F04490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 bwMode="black">
          <a:xfrm>
            <a:off x="576000" y="6019200"/>
            <a:ext cx="931777" cy="576000"/>
            <a:chOff x="1251741" y="7314217"/>
            <a:chExt cx="931777" cy="576000"/>
          </a:xfrm>
        </p:grpSpPr>
        <p:sp>
          <p:nvSpPr>
            <p:cNvPr id="37" name="Vapaamuotoinen: Muoto 36">
              <a:extLst>
                <a:ext uri="{FF2B5EF4-FFF2-40B4-BE49-F238E27FC236}">
                  <a16:creationId xmlns:a16="http://schemas.microsoft.com/office/drawing/2014/main" id="{90871A18-3A21-4A43-8FD3-84491B4084F6}"/>
                </a:ext>
              </a:extLst>
            </p:cNvPr>
            <p:cNvSpPr/>
            <p:nvPr/>
          </p:nvSpPr>
          <p:spPr bwMode="black">
            <a:xfrm>
              <a:off x="1251741" y="7459549"/>
              <a:ext cx="188307" cy="161772"/>
            </a:xfrm>
            <a:custGeom>
              <a:avLst/>
              <a:gdLst>
                <a:gd name="connsiteX0" fmla="*/ 335679 w 910589"/>
                <a:gd name="connsiteY0" fmla="*/ 764929 h 782275"/>
                <a:gd name="connsiteX1" fmla="*/ 417158 w 910589"/>
                <a:gd name="connsiteY1" fmla="*/ 764929 h 782275"/>
                <a:gd name="connsiteX2" fmla="*/ 417158 w 910589"/>
                <a:gd name="connsiteY2" fmla="*/ 782276 h 782275"/>
                <a:gd name="connsiteX3" fmla="*/ 9912 w 910589"/>
                <a:gd name="connsiteY3" fmla="*/ 782276 h 782275"/>
                <a:gd name="connsiteX4" fmla="*/ 9912 w 910589"/>
                <a:gd name="connsiteY4" fmla="*/ 764929 h 782275"/>
                <a:gd name="connsiteX5" fmla="*/ 96694 w 910589"/>
                <a:gd name="connsiteY5" fmla="*/ 764929 h 782275"/>
                <a:gd name="connsiteX6" fmla="*/ 96694 w 910589"/>
                <a:gd name="connsiteY6" fmla="*/ 58780 h 782275"/>
                <a:gd name="connsiteX7" fmla="*/ 0 w 910589"/>
                <a:gd name="connsiteY7" fmla="*/ 99 h 782275"/>
                <a:gd name="connsiteX8" fmla="*/ 432373 w 910589"/>
                <a:gd name="connsiteY8" fmla="*/ 99 h 782275"/>
                <a:gd name="connsiteX9" fmla="*/ 335679 w 910589"/>
                <a:gd name="connsiteY9" fmla="*/ 58780 h 782275"/>
                <a:gd name="connsiteX10" fmla="*/ 910590 w 910589"/>
                <a:gd name="connsiteY10" fmla="*/ 764929 h 782275"/>
                <a:gd name="connsiteX11" fmla="*/ 910590 w 910589"/>
                <a:gd name="connsiteY11" fmla="*/ 782276 h 782275"/>
                <a:gd name="connsiteX12" fmla="*/ 581205 w 910589"/>
                <a:gd name="connsiteY12" fmla="*/ 782276 h 782275"/>
                <a:gd name="connsiteX13" fmla="*/ 346533 w 910589"/>
                <a:gd name="connsiteY13" fmla="*/ 407394 h 782275"/>
                <a:gd name="connsiteX14" fmla="*/ 630123 w 910589"/>
                <a:gd name="connsiteY14" fmla="*/ 57590 h 782275"/>
                <a:gd name="connsiteX15" fmla="*/ 533428 w 910589"/>
                <a:gd name="connsiteY15" fmla="*/ 0 h 782275"/>
                <a:gd name="connsiteX16" fmla="*/ 873469 w 910589"/>
                <a:gd name="connsiteY16" fmla="*/ 0 h 782275"/>
                <a:gd name="connsiteX17" fmla="*/ 509540 w 910589"/>
                <a:gd name="connsiteY17" fmla="*/ 234673 h 782275"/>
                <a:gd name="connsiteX18" fmla="*/ 856073 w 910589"/>
                <a:gd name="connsiteY18" fmla="*/ 764979 h 782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0589" h="782275">
                  <a:moveTo>
                    <a:pt x="335679" y="764929"/>
                  </a:moveTo>
                  <a:lnTo>
                    <a:pt x="417158" y="764929"/>
                  </a:lnTo>
                  <a:lnTo>
                    <a:pt x="417158" y="782276"/>
                  </a:lnTo>
                  <a:lnTo>
                    <a:pt x="9912" y="782276"/>
                  </a:lnTo>
                  <a:lnTo>
                    <a:pt x="9912" y="764929"/>
                  </a:lnTo>
                  <a:lnTo>
                    <a:pt x="96694" y="764929"/>
                  </a:lnTo>
                  <a:lnTo>
                    <a:pt x="96694" y="58780"/>
                  </a:lnTo>
                  <a:lnTo>
                    <a:pt x="0" y="99"/>
                  </a:lnTo>
                  <a:lnTo>
                    <a:pt x="432373" y="99"/>
                  </a:lnTo>
                  <a:lnTo>
                    <a:pt x="335679" y="58780"/>
                  </a:lnTo>
                  <a:close/>
                  <a:moveTo>
                    <a:pt x="910590" y="764929"/>
                  </a:moveTo>
                  <a:lnTo>
                    <a:pt x="910590" y="782276"/>
                  </a:lnTo>
                  <a:lnTo>
                    <a:pt x="581205" y="782276"/>
                  </a:lnTo>
                  <a:lnTo>
                    <a:pt x="346533" y="407394"/>
                  </a:lnTo>
                  <a:lnTo>
                    <a:pt x="630123" y="57590"/>
                  </a:lnTo>
                  <a:lnTo>
                    <a:pt x="533428" y="0"/>
                  </a:lnTo>
                  <a:lnTo>
                    <a:pt x="873469" y="0"/>
                  </a:lnTo>
                  <a:lnTo>
                    <a:pt x="509540" y="234673"/>
                  </a:lnTo>
                  <a:lnTo>
                    <a:pt x="856073" y="764979"/>
                  </a:lnTo>
                  <a:close/>
                </a:path>
              </a:pathLst>
            </a:custGeom>
            <a:solidFill>
              <a:schemeClr val="bg1"/>
            </a:solidFill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grpSp>
          <p:nvGrpSpPr>
            <p:cNvPr id="61" name="Ryhmä 60">
              <a:extLst>
                <a:ext uri="{FF2B5EF4-FFF2-40B4-BE49-F238E27FC236}">
                  <a16:creationId xmlns:a16="http://schemas.microsoft.com/office/drawing/2014/main" id="{53D3DF59-0513-4267-B5BC-54DB6C14997C}"/>
                </a:ext>
              </a:extLst>
            </p:cNvPr>
            <p:cNvGrpSpPr/>
            <p:nvPr/>
          </p:nvGrpSpPr>
          <p:grpSpPr bwMode="black">
            <a:xfrm>
              <a:off x="1280623" y="7314217"/>
              <a:ext cx="902895" cy="576000"/>
              <a:chOff x="1280623" y="7314217"/>
              <a:chExt cx="902895" cy="576000"/>
            </a:xfrm>
          </p:grpSpPr>
          <p:sp>
            <p:nvSpPr>
              <p:cNvPr id="39" name="Vapaamuotoinen: Muoto 38">
                <a:extLst>
                  <a:ext uri="{FF2B5EF4-FFF2-40B4-BE49-F238E27FC236}">
                    <a16:creationId xmlns:a16="http://schemas.microsoft.com/office/drawing/2014/main" id="{547C15C4-E6F9-4416-8979-C22B032FC376}"/>
                  </a:ext>
                </a:extLst>
              </p:cNvPr>
              <p:cNvSpPr/>
              <p:nvPr/>
            </p:nvSpPr>
            <p:spPr bwMode="black">
              <a:xfrm>
                <a:off x="1433294" y="7506747"/>
                <a:ext cx="125582" cy="116830"/>
              </a:xfrm>
              <a:custGeom>
                <a:avLst/>
                <a:gdLst>
                  <a:gd name="connsiteX0" fmla="*/ 0 w 607274"/>
                  <a:gd name="connsiteY0" fmla="*/ 279228 h 564949"/>
                  <a:gd name="connsiteX1" fmla="*/ 298756 w 607274"/>
                  <a:gd name="connsiteY1" fmla="*/ 0 h 564949"/>
                  <a:gd name="connsiteX2" fmla="*/ 607275 w 607274"/>
                  <a:gd name="connsiteY2" fmla="*/ 279228 h 564949"/>
                  <a:gd name="connsiteX3" fmla="*/ 299995 w 607274"/>
                  <a:gd name="connsiteY3" fmla="*/ 564949 h 564949"/>
                  <a:gd name="connsiteX4" fmla="*/ 149 w 607274"/>
                  <a:gd name="connsiteY4" fmla="*/ 279228 h 564949"/>
                  <a:gd name="connsiteX5" fmla="*/ 466025 w 607274"/>
                  <a:gd name="connsiteY5" fmla="*/ 470436 h 564949"/>
                  <a:gd name="connsiteX6" fmla="*/ 187936 w 607274"/>
                  <a:gd name="connsiteY6" fmla="*/ 39253 h 564949"/>
                  <a:gd name="connsiteX7" fmla="*/ 144471 w 607274"/>
                  <a:gd name="connsiteY7" fmla="*/ 92481 h 564949"/>
                  <a:gd name="connsiteX8" fmla="*/ 421519 w 607274"/>
                  <a:gd name="connsiteY8" fmla="*/ 525945 h 564949"/>
                  <a:gd name="connsiteX9" fmla="*/ 466124 w 607274"/>
                  <a:gd name="connsiteY9" fmla="*/ 470585 h 564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7274" h="564949">
                    <a:moveTo>
                      <a:pt x="0" y="279228"/>
                    </a:moveTo>
                    <a:cubicBezTo>
                      <a:pt x="0" y="123854"/>
                      <a:pt x="121673" y="0"/>
                      <a:pt x="298756" y="0"/>
                    </a:cubicBezTo>
                    <a:cubicBezTo>
                      <a:pt x="478019" y="0"/>
                      <a:pt x="607275" y="108638"/>
                      <a:pt x="607275" y="279228"/>
                    </a:cubicBezTo>
                    <a:cubicBezTo>
                      <a:pt x="607275" y="437825"/>
                      <a:pt x="506219" y="564949"/>
                      <a:pt x="299995" y="564949"/>
                    </a:cubicBezTo>
                    <a:cubicBezTo>
                      <a:pt x="143530" y="564949"/>
                      <a:pt x="149" y="454130"/>
                      <a:pt x="149" y="279228"/>
                    </a:cubicBezTo>
                    <a:moveTo>
                      <a:pt x="466025" y="470436"/>
                    </a:moveTo>
                    <a:cubicBezTo>
                      <a:pt x="466025" y="379144"/>
                      <a:pt x="283540" y="39253"/>
                      <a:pt x="187936" y="39253"/>
                    </a:cubicBezTo>
                    <a:cubicBezTo>
                      <a:pt x="160777" y="39253"/>
                      <a:pt x="144471" y="58829"/>
                      <a:pt x="144471" y="92481"/>
                    </a:cubicBezTo>
                    <a:cubicBezTo>
                      <a:pt x="144471" y="198939"/>
                      <a:pt x="332408" y="525945"/>
                      <a:pt x="421519" y="525945"/>
                    </a:cubicBezTo>
                    <a:cubicBezTo>
                      <a:pt x="450810" y="525945"/>
                      <a:pt x="466124" y="507508"/>
                      <a:pt x="466124" y="470585"/>
                    </a:cubicBezTo>
                  </a:path>
                </a:pathLst>
              </a:custGeom>
              <a:solidFill>
                <a:schemeClr val="bg1"/>
              </a:solidFill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40" name="Vapaamuotoinen: Muoto 39">
                <a:extLst>
                  <a:ext uri="{FF2B5EF4-FFF2-40B4-BE49-F238E27FC236}">
                    <a16:creationId xmlns:a16="http://schemas.microsoft.com/office/drawing/2014/main" id="{E6F72E83-EAA6-47FB-A949-8EBB6C40BC8E}"/>
                  </a:ext>
                </a:extLst>
              </p:cNvPr>
              <p:cNvSpPr/>
              <p:nvPr/>
            </p:nvSpPr>
            <p:spPr bwMode="black">
              <a:xfrm>
                <a:off x="1568326" y="7452857"/>
                <a:ext cx="147157" cy="168465"/>
              </a:xfrm>
              <a:custGeom>
                <a:avLst/>
                <a:gdLst>
                  <a:gd name="connsiteX0" fmla="*/ 711601 w 711601"/>
                  <a:gd name="connsiteY0" fmla="*/ 797293 h 814639"/>
                  <a:gd name="connsiteX1" fmla="*/ 711601 w 711601"/>
                  <a:gd name="connsiteY1" fmla="*/ 814639 h 814639"/>
                  <a:gd name="connsiteX2" fmla="*/ 441096 w 711601"/>
                  <a:gd name="connsiteY2" fmla="*/ 814639 h 814639"/>
                  <a:gd name="connsiteX3" fmla="*/ 279228 w 711601"/>
                  <a:gd name="connsiteY3" fmla="*/ 561530 h 814639"/>
                  <a:gd name="connsiteX4" fmla="*/ 279228 w 711601"/>
                  <a:gd name="connsiteY4" fmla="*/ 797293 h 814639"/>
                  <a:gd name="connsiteX5" fmla="*/ 311790 w 711601"/>
                  <a:gd name="connsiteY5" fmla="*/ 797293 h 814639"/>
                  <a:gd name="connsiteX6" fmla="*/ 311790 w 711601"/>
                  <a:gd name="connsiteY6" fmla="*/ 814639 h 814639"/>
                  <a:gd name="connsiteX7" fmla="*/ 7632 w 711601"/>
                  <a:gd name="connsiteY7" fmla="*/ 814639 h 814639"/>
                  <a:gd name="connsiteX8" fmla="*/ 7632 w 711601"/>
                  <a:gd name="connsiteY8" fmla="*/ 797293 h 814639"/>
                  <a:gd name="connsiteX9" fmla="*/ 62150 w 711601"/>
                  <a:gd name="connsiteY9" fmla="*/ 797293 h 814639"/>
                  <a:gd name="connsiteX10" fmla="*/ 62150 w 711601"/>
                  <a:gd name="connsiteY10" fmla="*/ 150865 h 814639"/>
                  <a:gd name="connsiteX11" fmla="*/ 0 w 711601"/>
                  <a:gd name="connsiteY11" fmla="*/ 97784 h 814639"/>
                  <a:gd name="connsiteX12" fmla="*/ 279228 w 711601"/>
                  <a:gd name="connsiteY12" fmla="*/ 0 h 814639"/>
                  <a:gd name="connsiteX13" fmla="*/ 279228 w 711601"/>
                  <a:gd name="connsiteY13" fmla="*/ 544134 h 814639"/>
                  <a:gd name="connsiteX14" fmla="*/ 361748 w 711601"/>
                  <a:gd name="connsiteY14" fmla="*/ 484363 h 814639"/>
                  <a:gd name="connsiteX15" fmla="*/ 441046 w 711601"/>
                  <a:gd name="connsiteY15" fmla="*/ 370372 h 814639"/>
                  <a:gd name="connsiteX16" fmla="*/ 394310 w 711601"/>
                  <a:gd name="connsiteY16" fmla="*/ 293254 h 814639"/>
                  <a:gd name="connsiteX17" fmla="*/ 394310 w 711601"/>
                  <a:gd name="connsiteY17" fmla="*/ 287803 h 814639"/>
                  <a:gd name="connsiteX18" fmla="*/ 611636 w 711601"/>
                  <a:gd name="connsiteY18" fmla="*/ 287803 h 814639"/>
                  <a:gd name="connsiteX19" fmla="*/ 620359 w 711601"/>
                  <a:gd name="connsiteY19" fmla="*/ 314962 h 814639"/>
                  <a:gd name="connsiteX20" fmla="*/ 497596 w 711601"/>
                  <a:gd name="connsiteY20" fmla="*/ 421420 h 814639"/>
                  <a:gd name="connsiteX21" fmla="*/ 431282 w 711601"/>
                  <a:gd name="connsiteY21" fmla="*/ 450760 h 814639"/>
                  <a:gd name="connsiteX22" fmla="*/ 667046 w 711601"/>
                  <a:gd name="connsiteY22" fmla="*/ 797342 h 814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11601" h="814639">
                    <a:moveTo>
                      <a:pt x="711601" y="797293"/>
                    </a:moveTo>
                    <a:lnTo>
                      <a:pt x="711601" y="814639"/>
                    </a:lnTo>
                    <a:lnTo>
                      <a:pt x="441096" y="814639"/>
                    </a:lnTo>
                    <a:lnTo>
                      <a:pt x="279228" y="561530"/>
                    </a:lnTo>
                    <a:lnTo>
                      <a:pt x="279228" y="797293"/>
                    </a:lnTo>
                    <a:lnTo>
                      <a:pt x="311790" y="797293"/>
                    </a:lnTo>
                    <a:lnTo>
                      <a:pt x="311790" y="814639"/>
                    </a:lnTo>
                    <a:lnTo>
                      <a:pt x="7632" y="814639"/>
                    </a:lnTo>
                    <a:lnTo>
                      <a:pt x="7632" y="797293"/>
                    </a:lnTo>
                    <a:lnTo>
                      <a:pt x="62150" y="797293"/>
                    </a:lnTo>
                    <a:lnTo>
                      <a:pt x="62150" y="150865"/>
                    </a:lnTo>
                    <a:lnTo>
                      <a:pt x="0" y="97784"/>
                    </a:lnTo>
                    <a:lnTo>
                      <a:pt x="279228" y="0"/>
                    </a:lnTo>
                    <a:lnTo>
                      <a:pt x="279228" y="544134"/>
                    </a:lnTo>
                    <a:lnTo>
                      <a:pt x="361748" y="484363"/>
                    </a:lnTo>
                    <a:cubicBezTo>
                      <a:pt x="415026" y="445259"/>
                      <a:pt x="441046" y="419140"/>
                      <a:pt x="441046" y="370372"/>
                    </a:cubicBezTo>
                    <a:cubicBezTo>
                      <a:pt x="442042" y="337698"/>
                      <a:pt x="423735" y="307492"/>
                      <a:pt x="394310" y="293254"/>
                    </a:cubicBezTo>
                    <a:lnTo>
                      <a:pt x="394310" y="287803"/>
                    </a:lnTo>
                    <a:lnTo>
                      <a:pt x="611636" y="287803"/>
                    </a:lnTo>
                    <a:cubicBezTo>
                      <a:pt x="617726" y="295507"/>
                      <a:pt x="620824" y="305153"/>
                      <a:pt x="620359" y="314962"/>
                    </a:cubicBezTo>
                    <a:cubicBezTo>
                      <a:pt x="620359" y="358427"/>
                      <a:pt x="569261" y="389899"/>
                      <a:pt x="497596" y="421420"/>
                    </a:cubicBezTo>
                    <a:lnTo>
                      <a:pt x="431282" y="450760"/>
                    </a:lnTo>
                    <a:lnTo>
                      <a:pt x="667046" y="797342"/>
                    </a:lnTo>
                    <a:close/>
                  </a:path>
                </a:pathLst>
              </a:custGeom>
              <a:solidFill>
                <a:schemeClr val="bg1"/>
              </a:solidFill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41" name="Vapaamuotoinen: Muoto 40">
                <a:extLst>
                  <a:ext uri="{FF2B5EF4-FFF2-40B4-BE49-F238E27FC236}">
                    <a16:creationId xmlns:a16="http://schemas.microsoft.com/office/drawing/2014/main" id="{E27E6665-F889-412B-987E-D61AAA661CB7}"/>
                  </a:ext>
                </a:extLst>
              </p:cNvPr>
              <p:cNvSpPr/>
              <p:nvPr/>
            </p:nvSpPr>
            <p:spPr bwMode="black">
              <a:xfrm>
                <a:off x="1714376" y="7452857"/>
                <a:ext cx="147187" cy="168465"/>
              </a:xfrm>
              <a:custGeom>
                <a:avLst/>
                <a:gdLst>
                  <a:gd name="connsiteX0" fmla="*/ 711750 w 711749"/>
                  <a:gd name="connsiteY0" fmla="*/ 797293 h 814639"/>
                  <a:gd name="connsiteX1" fmla="*/ 711750 w 711749"/>
                  <a:gd name="connsiteY1" fmla="*/ 814639 h 814639"/>
                  <a:gd name="connsiteX2" fmla="*/ 441096 w 711749"/>
                  <a:gd name="connsiteY2" fmla="*/ 814639 h 814639"/>
                  <a:gd name="connsiteX3" fmla="*/ 279228 w 711749"/>
                  <a:gd name="connsiteY3" fmla="*/ 561530 h 814639"/>
                  <a:gd name="connsiteX4" fmla="*/ 279228 w 711749"/>
                  <a:gd name="connsiteY4" fmla="*/ 797293 h 814639"/>
                  <a:gd name="connsiteX5" fmla="*/ 311790 w 711749"/>
                  <a:gd name="connsiteY5" fmla="*/ 797293 h 814639"/>
                  <a:gd name="connsiteX6" fmla="*/ 311790 w 711749"/>
                  <a:gd name="connsiteY6" fmla="*/ 814639 h 814639"/>
                  <a:gd name="connsiteX7" fmla="*/ 7632 w 711749"/>
                  <a:gd name="connsiteY7" fmla="*/ 814639 h 814639"/>
                  <a:gd name="connsiteX8" fmla="*/ 7632 w 711749"/>
                  <a:gd name="connsiteY8" fmla="*/ 797293 h 814639"/>
                  <a:gd name="connsiteX9" fmla="*/ 62150 w 711749"/>
                  <a:gd name="connsiteY9" fmla="*/ 797293 h 814639"/>
                  <a:gd name="connsiteX10" fmla="*/ 62150 w 711749"/>
                  <a:gd name="connsiteY10" fmla="*/ 150865 h 814639"/>
                  <a:gd name="connsiteX11" fmla="*/ 0 w 711749"/>
                  <a:gd name="connsiteY11" fmla="*/ 97784 h 814639"/>
                  <a:gd name="connsiteX12" fmla="*/ 279228 w 711749"/>
                  <a:gd name="connsiteY12" fmla="*/ 0 h 814639"/>
                  <a:gd name="connsiteX13" fmla="*/ 279228 w 711749"/>
                  <a:gd name="connsiteY13" fmla="*/ 544134 h 814639"/>
                  <a:gd name="connsiteX14" fmla="*/ 361748 w 711749"/>
                  <a:gd name="connsiteY14" fmla="*/ 484363 h 814639"/>
                  <a:gd name="connsiteX15" fmla="*/ 441046 w 711749"/>
                  <a:gd name="connsiteY15" fmla="*/ 370372 h 814639"/>
                  <a:gd name="connsiteX16" fmla="*/ 394558 w 711749"/>
                  <a:gd name="connsiteY16" fmla="*/ 293205 h 814639"/>
                  <a:gd name="connsiteX17" fmla="*/ 394558 w 711749"/>
                  <a:gd name="connsiteY17" fmla="*/ 287753 h 814639"/>
                  <a:gd name="connsiteX18" fmla="*/ 611636 w 711749"/>
                  <a:gd name="connsiteY18" fmla="*/ 287753 h 814639"/>
                  <a:gd name="connsiteX19" fmla="*/ 620359 w 711749"/>
                  <a:gd name="connsiteY19" fmla="*/ 314913 h 814639"/>
                  <a:gd name="connsiteX20" fmla="*/ 497595 w 711749"/>
                  <a:gd name="connsiteY20" fmla="*/ 421370 h 814639"/>
                  <a:gd name="connsiteX21" fmla="*/ 431282 w 711749"/>
                  <a:gd name="connsiteY21" fmla="*/ 450711 h 814639"/>
                  <a:gd name="connsiteX22" fmla="*/ 667145 w 711749"/>
                  <a:gd name="connsiteY22" fmla="*/ 797293 h 814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11749" h="814639">
                    <a:moveTo>
                      <a:pt x="711750" y="797293"/>
                    </a:moveTo>
                    <a:lnTo>
                      <a:pt x="711750" y="814639"/>
                    </a:lnTo>
                    <a:lnTo>
                      <a:pt x="441096" y="814639"/>
                    </a:lnTo>
                    <a:lnTo>
                      <a:pt x="279228" y="561530"/>
                    </a:lnTo>
                    <a:lnTo>
                      <a:pt x="279228" y="797293"/>
                    </a:lnTo>
                    <a:lnTo>
                      <a:pt x="311790" y="797293"/>
                    </a:lnTo>
                    <a:lnTo>
                      <a:pt x="311790" y="814639"/>
                    </a:lnTo>
                    <a:lnTo>
                      <a:pt x="7632" y="814639"/>
                    </a:lnTo>
                    <a:lnTo>
                      <a:pt x="7632" y="797293"/>
                    </a:lnTo>
                    <a:lnTo>
                      <a:pt x="62150" y="797293"/>
                    </a:lnTo>
                    <a:lnTo>
                      <a:pt x="62150" y="150865"/>
                    </a:lnTo>
                    <a:lnTo>
                      <a:pt x="0" y="97784"/>
                    </a:lnTo>
                    <a:lnTo>
                      <a:pt x="279228" y="0"/>
                    </a:lnTo>
                    <a:lnTo>
                      <a:pt x="279228" y="544134"/>
                    </a:lnTo>
                    <a:lnTo>
                      <a:pt x="361748" y="484363"/>
                    </a:lnTo>
                    <a:cubicBezTo>
                      <a:pt x="415026" y="445259"/>
                      <a:pt x="441046" y="419140"/>
                      <a:pt x="441046" y="370372"/>
                    </a:cubicBezTo>
                    <a:cubicBezTo>
                      <a:pt x="442106" y="337737"/>
                      <a:pt x="423903" y="307522"/>
                      <a:pt x="394558" y="293205"/>
                    </a:cubicBezTo>
                    <a:lnTo>
                      <a:pt x="394558" y="287753"/>
                    </a:lnTo>
                    <a:lnTo>
                      <a:pt x="611636" y="287753"/>
                    </a:lnTo>
                    <a:cubicBezTo>
                      <a:pt x="617726" y="295457"/>
                      <a:pt x="620824" y="305103"/>
                      <a:pt x="620359" y="314913"/>
                    </a:cubicBezTo>
                    <a:cubicBezTo>
                      <a:pt x="620359" y="358378"/>
                      <a:pt x="569261" y="389849"/>
                      <a:pt x="497595" y="421370"/>
                    </a:cubicBezTo>
                    <a:lnTo>
                      <a:pt x="431282" y="450711"/>
                    </a:lnTo>
                    <a:lnTo>
                      <a:pt x="667145" y="797293"/>
                    </a:lnTo>
                    <a:close/>
                  </a:path>
                </a:pathLst>
              </a:custGeom>
              <a:solidFill>
                <a:schemeClr val="bg1"/>
              </a:solidFill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42" name="Vapaamuotoinen: Muoto 41">
                <a:extLst>
                  <a:ext uri="{FF2B5EF4-FFF2-40B4-BE49-F238E27FC236}">
                    <a16:creationId xmlns:a16="http://schemas.microsoft.com/office/drawing/2014/main" id="{4FC08A20-72FB-46D8-AF26-A62F4830A4BD}"/>
                  </a:ext>
                </a:extLst>
              </p:cNvPr>
              <p:cNvSpPr/>
              <p:nvPr/>
            </p:nvSpPr>
            <p:spPr bwMode="black">
              <a:xfrm>
                <a:off x="1856602" y="7506747"/>
                <a:ext cx="125593" cy="116830"/>
              </a:xfrm>
              <a:custGeom>
                <a:avLst/>
                <a:gdLst>
                  <a:gd name="connsiteX0" fmla="*/ 0 w 607324"/>
                  <a:gd name="connsiteY0" fmla="*/ 279228 h 564949"/>
                  <a:gd name="connsiteX1" fmla="*/ 298805 w 607324"/>
                  <a:gd name="connsiteY1" fmla="*/ 0 h 564949"/>
                  <a:gd name="connsiteX2" fmla="*/ 607325 w 607324"/>
                  <a:gd name="connsiteY2" fmla="*/ 279228 h 564949"/>
                  <a:gd name="connsiteX3" fmla="*/ 300044 w 607324"/>
                  <a:gd name="connsiteY3" fmla="*/ 564949 h 564949"/>
                  <a:gd name="connsiteX4" fmla="*/ 198 w 607324"/>
                  <a:gd name="connsiteY4" fmla="*/ 279228 h 564949"/>
                  <a:gd name="connsiteX5" fmla="*/ 466075 w 607324"/>
                  <a:gd name="connsiteY5" fmla="*/ 470436 h 564949"/>
                  <a:gd name="connsiteX6" fmla="*/ 187986 w 607324"/>
                  <a:gd name="connsiteY6" fmla="*/ 39253 h 564949"/>
                  <a:gd name="connsiteX7" fmla="*/ 144521 w 607324"/>
                  <a:gd name="connsiteY7" fmla="*/ 92481 h 564949"/>
                  <a:gd name="connsiteX8" fmla="*/ 421519 w 607324"/>
                  <a:gd name="connsiteY8" fmla="*/ 525945 h 564949"/>
                  <a:gd name="connsiteX9" fmla="*/ 466124 w 607324"/>
                  <a:gd name="connsiteY9" fmla="*/ 470585 h 564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7324" h="564949">
                    <a:moveTo>
                      <a:pt x="0" y="279228"/>
                    </a:moveTo>
                    <a:cubicBezTo>
                      <a:pt x="0" y="123854"/>
                      <a:pt x="121673" y="0"/>
                      <a:pt x="298805" y="0"/>
                    </a:cubicBezTo>
                    <a:cubicBezTo>
                      <a:pt x="478019" y="0"/>
                      <a:pt x="607325" y="108638"/>
                      <a:pt x="607325" y="279228"/>
                    </a:cubicBezTo>
                    <a:cubicBezTo>
                      <a:pt x="607325" y="437825"/>
                      <a:pt x="506269" y="564949"/>
                      <a:pt x="300044" y="564949"/>
                    </a:cubicBezTo>
                    <a:cubicBezTo>
                      <a:pt x="143629" y="564949"/>
                      <a:pt x="198" y="454130"/>
                      <a:pt x="198" y="279228"/>
                    </a:cubicBezTo>
                    <a:moveTo>
                      <a:pt x="466075" y="470436"/>
                    </a:moveTo>
                    <a:cubicBezTo>
                      <a:pt x="466075" y="379144"/>
                      <a:pt x="283590" y="39253"/>
                      <a:pt x="187986" y="39253"/>
                    </a:cubicBezTo>
                    <a:cubicBezTo>
                      <a:pt x="160777" y="39253"/>
                      <a:pt x="144521" y="58829"/>
                      <a:pt x="144521" y="92481"/>
                    </a:cubicBezTo>
                    <a:cubicBezTo>
                      <a:pt x="144521" y="198939"/>
                      <a:pt x="332457" y="525945"/>
                      <a:pt x="421519" y="525945"/>
                    </a:cubicBezTo>
                    <a:cubicBezTo>
                      <a:pt x="450909" y="525945"/>
                      <a:pt x="466124" y="507508"/>
                      <a:pt x="466124" y="470585"/>
                    </a:cubicBezTo>
                  </a:path>
                </a:pathLst>
              </a:custGeom>
              <a:solidFill>
                <a:schemeClr val="bg1"/>
              </a:solidFill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43" name="Vapaamuotoinen: Muoto 42">
                <a:extLst>
                  <a:ext uri="{FF2B5EF4-FFF2-40B4-BE49-F238E27FC236}">
                    <a16:creationId xmlns:a16="http://schemas.microsoft.com/office/drawing/2014/main" id="{7E0D6B0F-BD79-49C0-A182-EE8F11C802ED}"/>
                  </a:ext>
                </a:extLst>
              </p:cNvPr>
              <p:cNvSpPr/>
              <p:nvPr/>
            </p:nvSpPr>
            <p:spPr bwMode="black">
              <a:xfrm>
                <a:off x="1991645" y="7452826"/>
                <a:ext cx="68966" cy="168495"/>
              </a:xfrm>
              <a:custGeom>
                <a:avLst/>
                <a:gdLst>
                  <a:gd name="connsiteX0" fmla="*/ 7583 w 333498"/>
                  <a:gd name="connsiteY0" fmla="*/ 797442 h 814788"/>
                  <a:gd name="connsiteX1" fmla="*/ 61952 w 333498"/>
                  <a:gd name="connsiteY1" fmla="*/ 797442 h 814788"/>
                  <a:gd name="connsiteX2" fmla="*/ 61952 w 333498"/>
                  <a:gd name="connsiteY2" fmla="*/ 151013 h 814788"/>
                  <a:gd name="connsiteX3" fmla="*/ 0 w 333498"/>
                  <a:gd name="connsiteY3" fmla="*/ 97784 h 814788"/>
                  <a:gd name="connsiteX4" fmla="*/ 279229 w 333498"/>
                  <a:gd name="connsiteY4" fmla="*/ 0 h 814788"/>
                  <a:gd name="connsiteX5" fmla="*/ 279229 w 333498"/>
                  <a:gd name="connsiteY5" fmla="*/ 797442 h 814788"/>
                  <a:gd name="connsiteX6" fmla="*/ 333498 w 333498"/>
                  <a:gd name="connsiteY6" fmla="*/ 797442 h 814788"/>
                  <a:gd name="connsiteX7" fmla="*/ 333498 w 333498"/>
                  <a:gd name="connsiteY7" fmla="*/ 814788 h 814788"/>
                  <a:gd name="connsiteX8" fmla="*/ 7583 w 333498"/>
                  <a:gd name="connsiteY8" fmla="*/ 814788 h 814788"/>
                  <a:gd name="connsiteX9" fmla="*/ 7583 w 333498"/>
                  <a:gd name="connsiteY9" fmla="*/ 797442 h 814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33498" h="814788">
                    <a:moveTo>
                      <a:pt x="7583" y="797442"/>
                    </a:moveTo>
                    <a:lnTo>
                      <a:pt x="61952" y="797442"/>
                    </a:lnTo>
                    <a:lnTo>
                      <a:pt x="61952" y="151013"/>
                    </a:lnTo>
                    <a:lnTo>
                      <a:pt x="0" y="97784"/>
                    </a:lnTo>
                    <a:lnTo>
                      <a:pt x="279229" y="0"/>
                    </a:lnTo>
                    <a:lnTo>
                      <a:pt x="279229" y="797442"/>
                    </a:lnTo>
                    <a:lnTo>
                      <a:pt x="333498" y="797442"/>
                    </a:lnTo>
                    <a:lnTo>
                      <a:pt x="333498" y="814788"/>
                    </a:lnTo>
                    <a:lnTo>
                      <a:pt x="7583" y="814788"/>
                    </a:lnTo>
                    <a:lnTo>
                      <a:pt x="7583" y="797442"/>
                    </a:lnTo>
                    <a:close/>
                  </a:path>
                </a:pathLst>
              </a:custGeom>
              <a:solidFill>
                <a:schemeClr val="bg1"/>
              </a:solidFill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44" name="Vapaamuotoinen: Muoto 43">
                <a:extLst>
                  <a:ext uri="{FF2B5EF4-FFF2-40B4-BE49-F238E27FC236}">
                    <a16:creationId xmlns:a16="http://schemas.microsoft.com/office/drawing/2014/main" id="{5EF79271-75AD-45BE-980E-7423AACDF7D4}"/>
                  </a:ext>
                </a:extLst>
              </p:cNvPr>
              <p:cNvSpPr/>
              <p:nvPr/>
            </p:nvSpPr>
            <p:spPr bwMode="black">
              <a:xfrm>
                <a:off x="2068000" y="7506747"/>
                <a:ext cx="115518" cy="116830"/>
              </a:xfrm>
              <a:custGeom>
                <a:avLst/>
                <a:gdLst>
                  <a:gd name="connsiteX0" fmla="*/ 558606 w 558605"/>
                  <a:gd name="connsiteY0" fmla="*/ 536700 h 564949"/>
                  <a:gd name="connsiteX1" fmla="*/ 558606 w 558605"/>
                  <a:gd name="connsiteY1" fmla="*/ 554046 h 564949"/>
                  <a:gd name="connsiteX2" fmla="*/ 286960 w 558605"/>
                  <a:gd name="connsiteY2" fmla="*/ 554046 h 564949"/>
                  <a:gd name="connsiteX3" fmla="*/ 286960 w 558605"/>
                  <a:gd name="connsiteY3" fmla="*/ 492144 h 564949"/>
                  <a:gd name="connsiteX4" fmla="*/ 118452 w 558605"/>
                  <a:gd name="connsiteY4" fmla="*/ 564949 h 564949"/>
                  <a:gd name="connsiteX5" fmla="*/ 0 w 558605"/>
                  <a:gd name="connsiteY5" fmla="*/ 456311 h 564949"/>
                  <a:gd name="connsiteX6" fmla="*/ 286811 w 558605"/>
                  <a:gd name="connsiteY6" fmla="*/ 270506 h 564949"/>
                  <a:gd name="connsiteX7" fmla="*/ 156465 w 558605"/>
                  <a:gd name="connsiteY7" fmla="*/ 91242 h 564949"/>
                  <a:gd name="connsiteX8" fmla="*/ 36973 w 558605"/>
                  <a:gd name="connsiteY8" fmla="*/ 132527 h 564949"/>
                  <a:gd name="connsiteX9" fmla="*/ 31521 w 558605"/>
                  <a:gd name="connsiteY9" fmla="*/ 127125 h 564949"/>
                  <a:gd name="connsiteX10" fmla="*/ 294444 w 558605"/>
                  <a:gd name="connsiteY10" fmla="*/ 0 h 564949"/>
                  <a:gd name="connsiteX11" fmla="*/ 504088 w 558605"/>
                  <a:gd name="connsiteY11" fmla="*/ 235763 h 564949"/>
                  <a:gd name="connsiteX12" fmla="*/ 504088 w 558605"/>
                  <a:gd name="connsiteY12" fmla="*/ 536700 h 564949"/>
                  <a:gd name="connsiteX13" fmla="*/ 286960 w 558605"/>
                  <a:gd name="connsiteY13" fmla="*/ 476928 h 564949"/>
                  <a:gd name="connsiteX14" fmla="*/ 286960 w 558605"/>
                  <a:gd name="connsiteY14" fmla="*/ 284631 h 564949"/>
                  <a:gd name="connsiteX15" fmla="*/ 196808 w 558605"/>
                  <a:gd name="connsiteY15" fmla="*/ 402190 h 564949"/>
                  <a:gd name="connsiteX16" fmla="*/ 261981 w 558605"/>
                  <a:gd name="connsiteY16" fmla="*/ 480398 h 564949"/>
                  <a:gd name="connsiteX17" fmla="*/ 286762 w 558605"/>
                  <a:gd name="connsiteY17" fmla="*/ 477127 h 564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58605" h="564949">
                    <a:moveTo>
                      <a:pt x="558606" y="536700"/>
                    </a:moveTo>
                    <a:lnTo>
                      <a:pt x="558606" y="554046"/>
                    </a:lnTo>
                    <a:lnTo>
                      <a:pt x="286960" y="554046"/>
                    </a:lnTo>
                    <a:lnTo>
                      <a:pt x="286960" y="492144"/>
                    </a:lnTo>
                    <a:cubicBezTo>
                      <a:pt x="235912" y="535609"/>
                      <a:pt x="178322" y="564949"/>
                      <a:pt x="118452" y="564949"/>
                    </a:cubicBezTo>
                    <a:cubicBezTo>
                      <a:pt x="47827" y="564949"/>
                      <a:pt x="0" y="524706"/>
                      <a:pt x="0" y="456311"/>
                    </a:cubicBezTo>
                    <a:cubicBezTo>
                      <a:pt x="0" y="356346"/>
                      <a:pt x="106507" y="290082"/>
                      <a:pt x="286811" y="270506"/>
                    </a:cubicBezTo>
                    <a:cubicBezTo>
                      <a:pt x="286811" y="151013"/>
                      <a:pt x="239034" y="91242"/>
                      <a:pt x="156465" y="91242"/>
                    </a:cubicBezTo>
                    <a:cubicBezTo>
                      <a:pt x="107598" y="91242"/>
                      <a:pt x="73896" y="104277"/>
                      <a:pt x="36973" y="132527"/>
                    </a:cubicBezTo>
                    <a:lnTo>
                      <a:pt x="31521" y="127125"/>
                    </a:lnTo>
                    <a:cubicBezTo>
                      <a:pt x="105417" y="44556"/>
                      <a:pt x="185805" y="0"/>
                      <a:pt x="294444" y="0"/>
                    </a:cubicBezTo>
                    <a:cubicBezTo>
                      <a:pt x="431332" y="0"/>
                      <a:pt x="504088" y="78208"/>
                      <a:pt x="504088" y="235763"/>
                    </a:cubicBezTo>
                    <a:lnTo>
                      <a:pt x="504088" y="536700"/>
                    </a:lnTo>
                    <a:close/>
                    <a:moveTo>
                      <a:pt x="286960" y="476928"/>
                    </a:moveTo>
                    <a:lnTo>
                      <a:pt x="286960" y="284631"/>
                    </a:lnTo>
                    <a:cubicBezTo>
                      <a:pt x="221787" y="303067"/>
                      <a:pt x="196808" y="344402"/>
                      <a:pt x="196808" y="402190"/>
                    </a:cubicBezTo>
                    <a:cubicBezTo>
                      <a:pt x="196808" y="453238"/>
                      <a:pt x="218516" y="480398"/>
                      <a:pt x="261981" y="480398"/>
                    </a:cubicBezTo>
                    <a:cubicBezTo>
                      <a:pt x="270333" y="480171"/>
                      <a:pt x="278638" y="479074"/>
                      <a:pt x="286762" y="477127"/>
                    </a:cubicBezTo>
                  </a:path>
                </a:pathLst>
              </a:custGeom>
              <a:solidFill>
                <a:schemeClr val="bg1"/>
              </a:solidFill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45" name="Vapaamuotoinen: Muoto 44">
                <a:extLst>
                  <a:ext uri="{FF2B5EF4-FFF2-40B4-BE49-F238E27FC236}">
                    <a16:creationId xmlns:a16="http://schemas.microsoft.com/office/drawing/2014/main" id="{A7873F1D-309A-4D30-B8BE-0B46A1AB5BAA}"/>
                  </a:ext>
                </a:extLst>
              </p:cNvPr>
              <p:cNvSpPr/>
              <p:nvPr/>
            </p:nvSpPr>
            <p:spPr bwMode="black">
              <a:xfrm>
                <a:off x="1580235" y="7356771"/>
                <a:ext cx="40812" cy="40812"/>
              </a:xfrm>
              <a:custGeom>
                <a:avLst/>
                <a:gdLst>
                  <a:gd name="connsiteX0" fmla="*/ 197353 w 197353"/>
                  <a:gd name="connsiteY0" fmla="*/ 98677 h 197353"/>
                  <a:gd name="connsiteX1" fmla="*/ 98677 w 197353"/>
                  <a:gd name="connsiteY1" fmla="*/ 197353 h 197353"/>
                  <a:gd name="connsiteX2" fmla="*/ 0 w 197353"/>
                  <a:gd name="connsiteY2" fmla="*/ 98677 h 197353"/>
                  <a:gd name="connsiteX3" fmla="*/ 98677 w 197353"/>
                  <a:gd name="connsiteY3" fmla="*/ 0 h 197353"/>
                  <a:gd name="connsiteX4" fmla="*/ 197353 w 197353"/>
                  <a:gd name="connsiteY4" fmla="*/ 98577 h 197353"/>
                  <a:gd name="connsiteX5" fmla="*/ 197353 w 197353"/>
                  <a:gd name="connsiteY5" fmla="*/ 98677 h 19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7353" h="197353">
                    <a:moveTo>
                      <a:pt x="197353" y="98677"/>
                    </a:moveTo>
                    <a:cubicBezTo>
                      <a:pt x="197353" y="153174"/>
                      <a:pt x="153174" y="197353"/>
                      <a:pt x="98677" y="197353"/>
                    </a:cubicBezTo>
                    <a:cubicBezTo>
                      <a:pt x="44179" y="197353"/>
                      <a:pt x="0" y="153174"/>
                      <a:pt x="0" y="98677"/>
                    </a:cubicBezTo>
                    <a:cubicBezTo>
                      <a:pt x="0" y="44179"/>
                      <a:pt x="44179" y="0"/>
                      <a:pt x="98677" y="0"/>
                    </a:cubicBezTo>
                    <a:cubicBezTo>
                      <a:pt x="153147" y="-27"/>
                      <a:pt x="197326" y="44107"/>
                      <a:pt x="197353" y="98577"/>
                    </a:cubicBezTo>
                    <a:cubicBezTo>
                      <a:pt x="197353" y="98611"/>
                      <a:pt x="197353" y="98644"/>
                      <a:pt x="197353" y="98677"/>
                    </a:cubicBezTo>
                  </a:path>
                </a:pathLst>
              </a:custGeom>
              <a:solidFill>
                <a:srgbClr val="C8B993"/>
              </a:solidFill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46" name="Vapaamuotoinen: Muoto 45">
                <a:extLst>
                  <a:ext uri="{FF2B5EF4-FFF2-40B4-BE49-F238E27FC236}">
                    <a16:creationId xmlns:a16="http://schemas.microsoft.com/office/drawing/2014/main" id="{371E4401-ABAC-4E1A-8891-19C61ECA0C22}"/>
                  </a:ext>
                </a:extLst>
              </p:cNvPr>
              <p:cNvSpPr/>
              <p:nvPr/>
            </p:nvSpPr>
            <p:spPr bwMode="black">
              <a:xfrm>
                <a:off x="1627043" y="7356771"/>
                <a:ext cx="40812" cy="40812"/>
              </a:xfrm>
              <a:custGeom>
                <a:avLst/>
                <a:gdLst>
                  <a:gd name="connsiteX0" fmla="*/ 197353 w 197353"/>
                  <a:gd name="connsiteY0" fmla="*/ 98678 h 197353"/>
                  <a:gd name="connsiteX1" fmla="*/ 98676 w 197353"/>
                  <a:gd name="connsiteY1" fmla="*/ 197353 h 197353"/>
                  <a:gd name="connsiteX2" fmla="*/ 0 w 197353"/>
                  <a:gd name="connsiteY2" fmla="*/ 98676 h 197353"/>
                  <a:gd name="connsiteX3" fmla="*/ 98231 w 197353"/>
                  <a:gd name="connsiteY3" fmla="*/ 1 h 197353"/>
                  <a:gd name="connsiteX4" fmla="*/ 197352 w 197353"/>
                  <a:gd name="connsiteY4" fmla="*/ 98231 h 197353"/>
                  <a:gd name="connsiteX5" fmla="*/ 197353 w 197353"/>
                  <a:gd name="connsiteY5" fmla="*/ 98678 h 19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7353" h="197353">
                    <a:moveTo>
                      <a:pt x="197353" y="98678"/>
                    </a:moveTo>
                    <a:cubicBezTo>
                      <a:pt x="197353" y="153175"/>
                      <a:pt x="153173" y="197354"/>
                      <a:pt x="98676" y="197353"/>
                    </a:cubicBezTo>
                    <a:cubicBezTo>
                      <a:pt x="44178" y="197353"/>
                      <a:pt x="-1" y="153173"/>
                      <a:pt x="0" y="98676"/>
                    </a:cubicBezTo>
                    <a:cubicBezTo>
                      <a:pt x="1" y="44353"/>
                      <a:pt x="43908" y="247"/>
                      <a:pt x="98231" y="1"/>
                    </a:cubicBezTo>
                    <a:cubicBezTo>
                      <a:pt x="152728" y="-245"/>
                      <a:pt x="197106" y="43734"/>
                      <a:pt x="197352" y="98231"/>
                    </a:cubicBezTo>
                    <a:cubicBezTo>
                      <a:pt x="197353" y="98380"/>
                      <a:pt x="197353" y="98529"/>
                      <a:pt x="197353" y="98678"/>
                    </a:cubicBezTo>
                  </a:path>
                </a:pathLst>
              </a:custGeom>
              <a:solidFill>
                <a:srgbClr val="C8B993"/>
              </a:solidFill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47" name="Vapaamuotoinen: Muoto 46">
                <a:extLst>
                  <a:ext uri="{FF2B5EF4-FFF2-40B4-BE49-F238E27FC236}">
                    <a16:creationId xmlns:a16="http://schemas.microsoft.com/office/drawing/2014/main" id="{88471465-A4DE-4786-867B-C865E9ADC368}"/>
                  </a:ext>
                </a:extLst>
              </p:cNvPr>
              <p:cNvSpPr/>
              <p:nvPr/>
            </p:nvSpPr>
            <p:spPr bwMode="black">
              <a:xfrm>
                <a:off x="1673748" y="7356771"/>
                <a:ext cx="40812" cy="40812"/>
              </a:xfrm>
              <a:custGeom>
                <a:avLst/>
                <a:gdLst>
                  <a:gd name="connsiteX0" fmla="*/ 197353 w 197353"/>
                  <a:gd name="connsiteY0" fmla="*/ 98677 h 197353"/>
                  <a:gd name="connsiteX1" fmla="*/ 98677 w 197353"/>
                  <a:gd name="connsiteY1" fmla="*/ 197353 h 197353"/>
                  <a:gd name="connsiteX2" fmla="*/ 0 w 197353"/>
                  <a:gd name="connsiteY2" fmla="*/ 98677 h 197353"/>
                  <a:gd name="connsiteX3" fmla="*/ 98677 w 197353"/>
                  <a:gd name="connsiteY3" fmla="*/ 0 h 197353"/>
                  <a:gd name="connsiteX4" fmla="*/ 197353 w 197353"/>
                  <a:gd name="connsiteY4" fmla="*/ 98677 h 19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7353" h="197353">
                    <a:moveTo>
                      <a:pt x="197353" y="98677"/>
                    </a:moveTo>
                    <a:cubicBezTo>
                      <a:pt x="197353" y="153174"/>
                      <a:pt x="153174" y="197353"/>
                      <a:pt x="98677" y="197353"/>
                    </a:cubicBezTo>
                    <a:cubicBezTo>
                      <a:pt x="44179" y="197353"/>
                      <a:pt x="0" y="153174"/>
                      <a:pt x="0" y="98677"/>
                    </a:cubicBezTo>
                    <a:cubicBezTo>
                      <a:pt x="0" y="44179"/>
                      <a:pt x="44179" y="0"/>
                      <a:pt x="98677" y="0"/>
                    </a:cubicBezTo>
                    <a:cubicBezTo>
                      <a:pt x="153174" y="0"/>
                      <a:pt x="197353" y="44179"/>
                      <a:pt x="197353" y="98677"/>
                    </a:cubicBezTo>
                  </a:path>
                </a:pathLst>
              </a:custGeom>
              <a:solidFill>
                <a:srgbClr val="C8B993"/>
              </a:solidFill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48" name="Vapaamuotoinen: Muoto 47">
                <a:extLst>
                  <a:ext uri="{FF2B5EF4-FFF2-40B4-BE49-F238E27FC236}">
                    <a16:creationId xmlns:a16="http://schemas.microsoft.com/office/drawing/2014/main" id="{90081138-ECAA-45D0-A332-C930875850DC}"/>
                  </a:ext>
                </a:extLst>
              </p:cNvPr>
              <p:cNvSpPr/>
              <p:nvPr/>
            </p:nvSpPr>
            <p:spPr bwMode="black">
              <a:xfrm>
                <a:off x="1720504" y="7356771"/>
                <a:ext cx="40812" cy="40812"/>
              </a:xfrm>
              <a:custGeom>
                <a:avLst/>
                <a:gdLst>
                  <a:gd name="connsiteX0" fmla="*/ 197353 w 197353"/>
                  <a:gd name="connsiteY0" fmla="*/ 98677 h 197353"/>
                  <a:gd name="connsiteX1" fmla="*/ 98677 w 197353"/>
                  <a:gd name="connsiteY1" fmla="*/ 197353 h 197353"/>
                  <a:gd name="connsiteX2" fmla="*/ 0 w 197353"/>
                  <a:gd name="connsiteY2" fmla="*/ 98677 h 197353"/>
                  <a:gd name="connsiteX3" fmla="*/ 98677 w 197353"/>
                  <a:gd name="connsiteY3" fmla="*/ 0 h 197353"/>
                  <a:gd name="connsiteX4" fmla="*/ 197353 w 197353"/>
                  <a:gd name="connsiteY4" fmla="*/ 98677 h 19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7353" h="197353">
                    <a:moveTo>
                      <a:pt x="197353" y="98677"/>
                    </a:moveTo>
                    <a:cubicBezTo>
                      <a:pt x="197353" y="153174"/>
                      <a:pt x="153174" y="197353"/>
                      <a:pt x="98677" y="197353"/>
                    </a:cubicBezTo>
                    <a:cubicBezTo>
                      <a:pt x="44179" y="197353"/>
                      <a:pt x="0" y="153174"/>
                      <a:pt x="0" y="98677"/>
                    </a:cubicBezTo>
                    <a:cubicBezTo>
                      <a:pt x="0" y="44179"/>
                      <a:pt x="44179" y="0"/>
                      <a:pt x="98677" y="0"/>
                    </a:cubicBezTo>
                    <a:cubicBezTo>
                      <a:pt x="153174" y="0"/>
                      <a:pt x="197353" y="44179"/>
                      <a:pt x="197353" y="98677"/>
                    </a:cubicBezTo>
                  </a:path>
                </a:pathLst>
              </a:custGeom>
              <a:solidFill>
                <a:srgbClr val="C8B993"/>
              </a:solidFill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49" name="Vapaamuotoinen: Muoto 48">
                <a:extLst>
                  <a:ext uri="{FF2B5EF4-FFF2-40B4-BE49-F238E27FC236}">
                    <a16:creationId xmlns:a16="http://schemas.microsoft.com/office/drawing/2014/main" id="{DB6378E7-EDED-404F-82B8-33F48864F03C}"/>
                  </a:ext>
                </a:extLst>
              </p:cNvPr>
              <p:cNvSpPr/>
              <p:nvPr/>
            </p:nvSpPr>
            <p:spPr bwMode="black">
              <a:xfrm>
                <a:off x="1767261" y="7356771"/>
                <a:ext cx="40812" cy="40812"/>
              </a:xfrm>
              <a:custGeom>
                <a:avLst/>
                <a:gdLst>
                  <a:gd name="connsiteX0" fmla="*/ 197353 w 197353"/>
                  <a:gd name="connsiteY0" fmla="*/ 98677 h 197353"/>
                  <a:gd name="connsiteX1" fmla="*/ 98677 w 197353"/>
                  <a:gd name="connsiteY1" fmla="*/ 197353 h 197353"/>
                  <a:gd name="connsiteX2" fmla="*/ 0 w 197353"/>
                  <a:gd name="connsiteY2" fmla="*/ 98677 h 197353"/>
                  <a:gd name="connsiteX3" fmla="*/ 98677 w 197353"/>
                  <a:gd name="connsiteY3" fmla="*/ 0 h 197353"/>
                  <a:gd name="connsiteX4" fmla="*/ 197353 w 197353"/>
                  <a:gd name="connsiteY4" fmla="*/ 98677 h 19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7353" h="197353">
                    <a:moveTo>
                      <a:pt x="197353" y="98677"/>
                    </a:moveTo>
                    <a:cubicBezTo>
                      <a:pt x="197353" y="153174"/>
                      <a:pt x="153174" y="197353"/>
                      <a:pt x="98677" y="197353"/>
                    </a:cubicBezTo>
                    <a:cubicBezTo>
                      <a:pt x="44179" y="197353"/>
                      <a:pt x="0" y="153174"/>
                      <a:pt x="0" y="98677"/>
                    </a:cubicBezTo>
                    <a:cubicBezTo>
                      <a:pt x="0" y="44179"/>
                      <a:pt x="44179" y="0"/>
                      <a:pt x="98677" y="0"/>
                    </a:cubicBezTo>
                    <a:cubicBezTo>
                      <a:pt x="153174" y="0"/>
                      <a:pt x="197353" y="44179"/>
                      <a:pt x="197353" y="98677"/>
                    </a:cubicBezTo>
                  </a:path>
                </a:pathLst>
              </a:custGeom>
              <a:solidFill>
                <a:srgbClr val="C8B993"/>
              </a:solidFill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50" name="Vapaamuotoinen: Muoto 49">
                <a:extLst>
                  <a:ext uri="{FF2B5EF4-FFF2-40B4-BE49-F238E27FC236}">
                    <a16:creationId xmlns:a16="http://schemas.microsoft.com/office/drawing/2014/main" id="{EFAA3D35-CADD-456C-8B41-04F66A7034F2}"/>
                  </a:ext>
                </a:extLst>
              </p:cNvPr>
              <p:cNvSpPr/>
              <p:nvPr/>
            </p:nvSpPr>
            <p:spPr bwMode="black">
              <a:xfrm>
                <a:off x="1814007" y="7356771"/>
                <a:ext cx="40812" cy="40812"/>
              </a:xfrm>
              <a:custGeom>
                <a:avLst/>
                <a:gdLst>
                  <a:gd name="connsiteX0" fmla="*/ 197353 w 197352"/>
                  <a:gd name="connsiteY0" fmla="*/ 98677 h 197353"/>
                  <a:gd name="connsiteX1" fmla="*/ 98676 w 197352"/>
                  <a:gd name="connsiteY1" fmla="*/ 197353 h 197353"/>
                  <a:gd name="connsiteX2" fmla="*/ 0 w 197352"/>
                  <a:gd name="connsiteY2" fmla="*/ 98677 h 197353"/>
                  <a:gd name="connsiteX3" fmla="*/ 98676 w 197352"/>
                  <a:gd name="connsiteY3" fmla="*/ 0 h 197353"/>
                  <a:gd name="connsiteX4" fmla="*/ 197353 w 197352"/>
                  <a:gd name="connsiteY4" fmla="*/ 98577 h 197353"/>
                  <a:gd name="connsiteX5" fmla="*/ 197353 w 197352"/>
                  <a:gd name="connsiteY5" fmla="*/ 98677 h 19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7352" h="197353">
                    <a:moveTo>
                      <a:pt x="197353" y="98677"/>
                    </a:moveTo>
                    <a:cubicBezTo>
                      <a:pt x="197353" y="153174"/>
                      <a:pt x="153174" y="197353"/>
                      <a:pt x="98676" y="197353"/>
                    </a:cubicBezTo>
                    <a:cubicBezTo>
                      <a:pt x="44179" y="197353"/>
                      <a:pt x="0" y="153174"/>
                      <a:pt x="0" y="98677"/>
                    </a:cubicBezTo>
                    <a:cubicBezTo>
                      <a:pt x="0" y="44179"/>
                      <a:pt x="44179" y="0"/>
                      <a:pt x="98676" y="0"/>
                    </a:cubicBezTo>
                    <a:cubicBezTo>
                      <a:pt x="153147" y="-27"/>
                      <a:pt x="197326" y="44107"/>
                      <a:pt x="197353" y="98577"/>
                    </a:cubicBezTo>
                    <a:cubicBezTo>
                      <a:pt x="197353" y="98611"/>
                      <a:pt x="197353" y="98644"/>
                      <a:pt x="197353" y="98677"/>
                    </a:cubicBezTo>
                  </a:path>
                </a:pathLst>
              </a:custGeom>
              <a:solidFill>
                <a:srgbClr val="C8B993"/>
              </a:solidFill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51" name="Vapaamuotoinen: Muoto 50">
                <a:extLst>
                  <a:ext uri="{FF2B5EF4-FFF2-40B4-BE49-F238E27FC236}">
                    <a16:creationId xmlns:a16="http://schemas.microsoft.com/office/drawing/2014/main" id="{EEFEF8E9-5A37-4B7F-8734-57FEB199B3AF}"/>
                  </a:ext>
                </a:extLst>
              </p:cNvPr>
              <p:cNvSpPr/>
              <p:nvPr/>
            </p:nvSpPr>
            <p:spPr bwMode="black">
              <a:xfrm>
                <a:off x="1696952" y="7314217"/>
                <a:ext cx="40812" cy="40812"/>
              </a:xfrm>
              <a:custGeom>
                <a:avLst/>
                <a:gdLst>
                  <a:gd name="connsiteX0" fmla="*/ 197353 w 197353"/>
                  <a:gd name="connsiteY0" fmla="*/ 98677 h 197353"/>
                  <a:gd name="connsiteX1" fmla="*/ 98677 w 197353"/>
                  <a:gd name="connsiteY1" fmla="*/ 197353 h 197353"/>
                  <a:gd name="connsiteX2" fmla="*/ 0 w 197353"/>
                  <a:gd name="connsiteY2" fmla="*/ 98677 h 197353"/>
                  <a:gd name="connsiteX3" fmla="*/ 98677 w 197353"/>
                  <a:gd name="connsiteY3" fmla="*/ 0 h 197353"/>
                  <a:gd name="connsiteX4" fmla="*/ 98726 w 197353"/>
                  <a:gd name="connsiteY4" fmla="*/ 0 h 197353"/>
                  <a:gd name="connsiteX5" fmla="*/ 197353 w 197353"/>
                  <a:gd name="connsiteY5" fmla="*/ 98627 h 197353"/>
                  <a:gd name="connsiteX6" fmla="*/ 197353 w 197353"/>
                  <a:gd name="connsiteY6" fmla="*/ 98677 h 19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7353" h="197353">
                    <a:moveTo>
                      <a:pt x="197353" y="98677"/>
                    </a:moveTo>
                    <a:cubicBezTo>
                      <a:pt x="197353" y="153174"/>
                      <a:pt x="153174" y="197353"/>
                      <a:pt x="98677" y="197353"/>
                    </a:cubicBezTo>
                    <a:cubicBezTo>
                      <a:pt x="44179" y="197353"/>
                      <a:pt x="0" y="153174"/>
                      <a:pt x="0" y="98677"/>
                    </a:cubicBezTo>
                    <a:cubicBezTo>
                      <a:pt x="0" y="44179"/>
                      <a:pt x="44179" y="0"/>
                      <a:pt x="98677" y="0"/>
                    </a:cubicBezTo>
                    <a:cubicBezTo>
                      <a:pt x="98693" y="0"/>
                      <a:pt x="98710" y="0"/>
                      <a:pt x="98726" y="0"/>
                    </a:cubicBezTo>
                    <a:cubicBezTo>
                      <a:pt x="153196" y="0"/>
                      <a:pt x="197353" y="44157"/>
                      <a:pt x="197353" y="98627"/>
                    </a:cubicBezTo>
                    <a:cubicBezTo>
                      <a:pt x="197353" y="98644"/>
                      <a:pt x="197353" y="98660"/>
                      <a:pt x="197353" y="98677"/>
                    </a:cubicBezTo>
                  </a:path>
                </a:pathLst>
              </a:custGeom>
              <a:solidFill>
                <a:srgbClr val="C8B993"/>
              </a:solidFill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52" name="Vapaamuotoinen: Muoto 51">
                <a:extLst>
                  <a:ext uri="{FF2B5EF4-FFF2-40B4-BE49-F238E27FC236}">
                    <a16:creationId xmlns:a16="http://schemas.microsoft.com/office/drawing/2014/main" id="{CE817260-9F2C-445D-8665-9956ECFAF089}"/>
                  </a:ext>
                </a:extLst>
              </p:cNvPr>
              <p:cNvSpPr/>
              <p:nvPr/>
            </p:nvSpPr>
            <p:spPr bwMode="black">
              <a:xfrm>
                <a:off x="1562135" y="7314217"/>
                <a:ext cx="40812" cy="40812"/>
              </a:xfrm>
              <a:custGeom>
                <a:avLst/>
                <a:gdLst>
                  <a:gd name="connsiteX0" fmla="*/ 197353 w 197353"/>
                  <a:gd name="connsiteY0" fmla="*/ 98677 h 197353"/>
                  <a:gd name="connsiteX1" fmla="*/ 98677 w 197353"/>
                  <a:gd name="connsiteY1" fmla="*/ 197353 h 197353"/>
                  <a:gd name="connsiteX2" fmla="*/ 0 w 197353"/>
                  <a:gd name="connsiteY2" fmla="*/ 98677 h 197353"/>
                  <a:gd name="connsiteX3" fmla="*/ 98677 w 197353"/>
                  <a:gd name="connsiteY3" fmla="*/ 0 h 197353"/>
                  <a:gd name="connsiteX4" fmla="*/ 197353 w 197353"/>
                  <a:gd name="connsiteY4" fmla="*/ 98577 h 197353"/>
                  <a:gd name="connsiteX5" fmla="*/ 197353 w 197353"/>
                  <a:gd name="connsiteY5" fmla="*/ 98677 h 19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7353" h="197353">
                    <a:moveTo>
                      <a:pt x="197353" y="98677"/>
                    </a:moveTo>
                    <a:cubicBezTo>
                      <a:pt x="197353" y="153174"/>
                      <a:pt x="153174" y="197353"/>
                      <a:pt x="98677" y="197353"/>
                    </a:cubicBezTo>
                    <a:cubicBezTo>
                      <a:pt x="44179" y="197353"/>
                      <a:pt x="0" y="153174"/>
                      <a:pt x="0" y="98677"/>
                    </a:cubicBezTo>
                    <a:cubicBezTo>
                      <a:pt x="0" y="44179"/>
                      <a:pt x="44179" y="0"/>
                      <a:pt x="98677" y="0"/>
                    </a:cubicBezTo>
                    <a:cubicBezTo>
                      <a:pt x="153147" y="-27"/>
                      <a:pt x="197326" y="44107"/>
                      <a:pt x="197353" y="98577"/>
                    </a:cubicBezTo>
                    <a:cubicBezTo>
                      <a:pt x="197353" y="98611"/>
                      <a:pt x="197353" y="98644"/>
                      <a:pt x="197353" y="98677"/>
                    </a:cubicBezTo>
                  </a:path>
                </a:pathLst>
              </a:custGeom>
              <a:solidFill>
                <a:srgbClr val="C8B993"/>
              </a:solidFill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53" name="Vapaamuotoinen: Muoto 52">
                <a:extLst>
                  <a:ext uri="{FF2B5EF4-FFF2-40B4-BE49-F238E27FC236}">
                    <a16:creationId xmlns:a16="http://schemas.microsoft.com/office/drawing/2014/main" id="{534D41C1-3676-4AB9-829C-CBDFAC2EFA8D}"/>
                  </a:ext>
                </a:extLst>
              </p:cNvPr>
              <p:cNvSpPr/>
              <p:nvPr/>
            </p:nvSpPr>
            <p:spPr bwMode="black">
              <a:xfrm>
                <a:off x="1832302" y="7314217"/>
                <a:ext cx="40812" cy="40812"/>
              </a:xfrm>
              <a:custGeom>
                <a:avLst/>
                <a:gdLst>
                  <a:gd name="connsiteX0" fmla="*/ 197353 w 197352"/>
                  <a:gd name="connsiteY0" fmla="*/ 98677 h 197353"/>
                  <a:gd name="connsiteX1" fmla="*/ 98676 w 197352"/>
                  <a:gd name="connsiteY1" fmla="*/ 197353 h 197353"/>
                  <a:gd name="connsiteX2" fmla="*/ 0 w 197352"/>
                  <a:gd name="connsiteY2" fmla="*/ 98677 h 197353"/>
                  <a:gd name="connsiteX3" fmla="*/ 98676 w 197352"/>
                  <a:gd name="connsiteY3" fmla="*/ 0 h 197353"/>
                  <a:gd name="connsiteX4" fmla="*/ 197353 w 197352"/>
                  <a:gd name="connsiteY4" fmla="*/ 98577 h 197353"/>
                  <a:gd name="connsiteX5" fmla="*/ 197353 w 197352"/>
                  <a:gd name="connsiteY5" fmla="*/ 98677 h 19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7352" h="197353">
                    <a:moveTo>
                      <a:pt x="197353" y="98677"/>
                    </a:moveTo>
                    <a:cubicBezTo>
                      <a:pt x="197353" y="153174"/>
                      <a:pt x="153174" y="197353"/>
                      <a:pt x="98676" y="197353"/>
                    </a:cubicBezTo>
                    <a:cubicBezTo>
                      <a:pt x="44179" y="197353"/>
                      <a:pt x="0" y="153174"/>
                      <a:pt x="0" y="98677"/>
                    </a:cubicBezTo>
                    <a:cubicBezTo>
                      <a:pt x="0" y="44179"/>
                      <a:pt x="44179" y="0"/>
                      <a:pt x="98676" y="0"/>
                    </a:cubicBezTo>
                    <a:cubicBezTo>
                      <a:pt x="153147" y="-27"/>
                      <a:pt x="197326" y="44107"/>
                      <a:pt x="197353" y="98577"/>
                    </a:cubicBezTo>
                    <a:cubicBezTo>
                      <a:pt x="197353" y="98611"/>
                      <a:pt x="197353" y="98644"/>
                      <a:pt x="197353" y="98677"/>
                    </a:cubicBezTo>
                  </a:path>
                </a:pathLst>
              </a:custGeom>
              <a:solidFill>
                <a:srgbClr val="C8B993"/>
              </a:solidFill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54" name="Vapaamuotoinen: Muoto 53">
                <a:extLst>
                  <a:ext uri="{FF2B5EF4-FFF2-40B4-BE49-F238E27FC236}">
                    <a16:creationId xmlns:a16="http://schemas.microsoft.com/office/drawing/2014/main" id="{E7F10119-9BC5-470B-9B1B-1E919C3DD680}"/>
                  </a:ext>
                </a:extLst>
              </p:cNvPr>
              <p:cNvSpPr/>
              <p:nvPr/>
            </p:nvSpPr>
            <p:spPr bwMode="black">
              <a:xfrm>
                <a:off x="1280623" y="7669861"/>
                <a:ext cx="188307" cy="161710"/>
              </a:xfrm>
              <a:custGeom>
                <a:avLst/>
                <a:gdLst>
                  <a:gd name="connsiteX0" fmla="*/ 335679 w 910589"/>
                  <a:gd name="connsiteY0" fmla="*/ 764632 h 781978"/>
                  <a:gd name="connsiteX1" fmla="*/ 417158 w 910589"/>
                  <a:gd name="connsiteY1" fmla="*/ 764632 h 781978"/>
                  <a:gd name="connsiteX2" fmla="*/ 417158 w 910589"/>
                  <a:gd name="connsiteY2" fmla="*/ 781978 h 781978"/>
                  <a:gd name="connsiteX3" fmla="*/ 9764 w 910589"/>
                  <a:gd name="connsiteY3" fmla="*/ 781978 h 781978"/>
                  <a:gd name="connsiteX4" fmla="*/ 9764 w 910589"/>
                  <a:gd name="connsiteY4" fmla="*/ 764632 h 781978"/>
                  <a:gd name="connsiteX5" fmla="*/ 96694 w 910589"/>
                  <a:gd name="connsiteY5" fmla="*/ 764632 h 781978"/>
                  <a:gd name="connsiteX6" fmla="*/ 96694 w 910589"/>
                  <a:gd name="connsiteY6" fmla="*/ 58482 h 781978"/>
                  <a:gd name="connsiteX7" fmla="*/ 0 w 910589"/>
                  <a:gd name="connsiteY7" fmla="*/ 0 h 781978"/>
                  <a:gd name="connsiteX8" fmla="*/ 432373 w 910589"/>
                  <a:gd name="connsiteY8" fmla="*/ 0 h 781978"/>
                  <a:gd name="connsiteX9" fmla="*/ 335679 w 910589"/>
                  <a:gd name="connsiteY9" fmla="*/ 58482 h 781978"/>
                  <a:gd name="connsiteX10" fmla="*/ 910590 w 910589"/>
                  <a:gd name="connsiteY10" fmla="*/ 764632 h 781978"/>
                  <a:gd name="connsiteX11" fmla="*/ 910590 w 910589"/>
                  <a:gd name="connsiteY11" fmla="*/ 781978 h 781978"/>
                  <a:gd name="connsiteX12" fmla="*/ 581205 w 910589"/>
                  <a:gd name="connsiteY12" fmla="*/ 781978 h 781978"/>
                  <a:gd name="connsiteX13" fmla="*/ 346533 w 910589"/>
                  <a:gd name="connsiteY13" fmla="*/ 407196 h 781978"/>
                  <a:gd name="connsiteX14" fmla="*/ 630073 w 910589"/>
                  <a:gd name="connsiteY14" fmla="*/ 57392 h 781978"/>
                  <a:gd name="connsiteX15" fmla="*/ 533379 w 910589"/>
                  <a:gd name="connsiteY15" fmla="*/ 0 h 781978"/>
                  <a:gd name="connsiteX16" fmla="*/ 873419 w 910589"/>
                  <a:gd name="connsiteY16" fmla="*/ 0 h 781978"/>
                  <a:gd name="connsiteX17" fmla="*/ 509589 w 910589"/>
                  <a:gd name="connsiteY17" fmla="*/ 234475 h 781978"/>
                  <a:gd name="connsiteX18" fmla="*/ 856172 w 910589"/>
                  <a:gd name="connsiteY18" fmla="*/ 764781 h 7819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910589" h="781978">
                    <a:moveTo>
                      <a:pt x="335679" y="764632"/>
                    </a:moveTo>
                    <a:lnTo>
                      <a:pt x="417158" y="764632"/>
                    </a:lnTo>
                    <a:lnTo>
                      <a:pt x="417158" y="781978"/>
                    </a:lnTo>
                    <a:lnTo>
                      <a:pt x="9764" y="781978"/>
                    </a:lnTo>
                    <a:lnTo>
                      <a:pt x="9764" y="764632"/>
                    </a:lnTo>
                    <a:lnTo>
                      <a:pt x="96694" y="764632"/>
                    </a:lnTo>
                    <a:lnTo>
                      <a:pt x="96694" y="58482"/>
                    </a:lnTo>
                    <a:lnTo>
                      <a:pt x="0" y="0"/>
                    </a:lnTo>
                    <a:lnTo>
                      <a:pt x="432373" y="0"/>
                    </a:lnTo>
                    <a:lnTo>
                      <a:pt x="335679" y="58482"/>
                    </a:lnTo>
                    <a:close/>
                    <a:moveTo>
                      <a:pt x="910590" y="764632"/>
                    </a:moveTo>
                    <a:lnTo>
                      <a:pt x="910590" y="781978"/>
                    </a:lnTo>
                    <a:lnTo>
                      <a:pt x="581205" y="781978"/>
                    </a:lnTo>
                    <a:lnTo>
                      <a:pt x="346533" y="407196"/>
                    </a:lnTo>
                    <a:lnTo>
                      <a:pt x="630073" y="57392"/>
                    </a:lnTo>
                    <a:lnTo>
                      <a:pt x="533379" y="0"/>
                    </a:lnTo>
                    <a:lnTo>
                      <a:pt x="873419" y="0"/>
                    </a:lnTo>
                    <a:lnTo>
                      <a:pt x="509589" y="234475"/>
                    </a:lnTo>
                    <a:lnTo>
                      <a:pt x="856172" y="764781"/>
                    </a:lnTo>
                    <a:close/>
                  </a:path>
                </a:pathLst>
              </a:custGeom>
              <a:solidFill>
                <a:schemeClr val="bg1"/>
              </a:solidFill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55" name="Vapaamuotoinen: Muoto 54">
                <a:extLst>
                  <a:ext uri="{FF2B5EF4-FFF2-40B4-BE49-F238E27FC236}">
                    <a16:creationId xmlns:a16="http://schemas.microsoft.com/office/drawing/2014/main" id="{6E2261CD-BE6D-4F57-85C0-750BCD558FFC}"/>
                  </a:ext>
                </a:extLst>
              </p:cNvPr>
              <p:cNvSpPr/>
              <p:nvPr/>
            </p:nvSpPr>
            <p:spPr bwMode="black">
              <a:xfrm>
                <a:off x="1468889" y="7717007"/>
                <a:ext cx="115487" cy="116819"/>
              </a:xfrm>
              <a:custGeom>
                <a:avLst/>
                <a:gdLst>
                  <a:gd name="connsiteX0" fmla="*/ 558457 w 558456"/>
                  <a:gd name="connsiteY0" fmla="*/ 536650 h 564899"/>
                  <a:gd name="connsiteX1" fmla="*/ 558457 w 558456"/>
                  <a:gd name="connsiteY1" fmla="*/ 554046 h 564899"/>
                  <a:gd name="connsiteX2" fmla="*/ 286911 w 558456"/>
                  <a:gd name="connsiteY2" fmla="*/ 554046 h 564899"/>
                  <a:gd name="connsiteX3" fmla="*/ 286911 w 558456"/>
                  <a:gd name="connsiteY3" fmla="*/ 492094 h 564899"/>
                  <a:gd name="connsiteX4" fmla="*/ 118402 w 558456"/>
                  <a:gd name="connsiteY4" fmla="*/ 564900 h 564899"/>
                  <a:gd name="connsiteX5" fmla="*/ 0 w 558456"/>
                  <a:gd name="connsiteY5" fmla="*/ 456212 h 564899"/>
                  <a:gd name="connsiteX6" fmla="*/ 286811 w 558456"/>
                  <a:gd name="connsiteY6" fmla="*/ 270456 h 564899"/>
                  <a:gd name="connsiteX7" fmla="*/ 156415 w 558456"/>
                  <a:gd name="connsiteY7" fmla="*/ 91242 h 564899"/>
                  <a:gd name="connsiteX8" fmla="*/ 36923 w 558456"/>
                  <a:gd name="connsiteY8" fmla="*/ 132527 h 564899"/>
                  <a:gd name="connsiteX9" fmla="*/ 31471 w 558456"/>
                  <a:gd name="connsiteY9" fmla="*/ 127075 h 564899"/>
                  <a:gd name="connsiteX10" fmla="*/ 294493 w 558456"/>
                  <a:gd name="connsiteY10" fmla="*/ 0 h 564899"/>
                  <a:gd name="connsiteX11" fmla="*/ 504187 w 558456"/>
                  <a:gd name="connsiteY11" fmla="*/ 235763 h 564899"/>
                  <a:gd name="connsiteX12" fmla="*/ 504187 w 558456"/>
                  <a:gd name="connsiteY12" fmla="*/ 536700 h 564899"/>
                  <a:gd name="connsiteX13" fmla="*/ 286911 w 558456"/>
                  <a:gd name="connsiteY13" fmla="*/ 476879 h 564899"/>
                  <a:gd name="connsiteX14" fmla="*/ 286911 w 558456"/>
                  <a:gd name="connsiteY14" fmla="*/ 284581 h 564899"/>
                  <a:gd name="connsiteX15" fmla="*/ 196709 w 558456"/>
                  <a:gd name="connsiteY15" fmla="*/ 401942 h 564899"/>
                  <a:gd name="connsiteX16" fmla="*/ 261882 w 558456"/>
                  <a:gd name="connsiteY16" fmla="*/ 480150 h 564899"/>
                  <a:gd name="connsiteX17" fmla="*/ 286910 w 558456"/>
                  <a:gd name="connsiteY17" fmla="*/ 476879 h 564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58456" h="564899">
                    <a:moveTo>
                      <a:pt x="558457" y="536650"/>
                    </a:moveTo>
                    <a:lnTo>
                      <a:pt x="558457" y="554046"/>
                    </a:lnTo>
                    <a:lnTo>
                      <a:pt x="286911" y="554046"/>
                    </a:lnTo>
                    <a:lnTo>
                      <a:pt x="286911" y="492094"/>
                    </a:lnTo>
                    <a:cubicBezTo>
                      <a:pt x="235813" y="535560"/>
                      <a:pt x="178272" y="564900"/>
                      <a:pt x="118402" y="564900"/>
                    </a:cubicBezTo>
                    <a:cubicBezTo>
                      <a:pt x="47777" y="564900"/>
                      <a:pt x="0" y="524706"/>
                      <a:pt x="0" y="456212"/>
                    </a:cubicBezTo>
                    <a:cubicBezTo>
                      <a:pt x="0" y="356296"/>
                      <a:pt x="106458" y="290033"/>
                      <a:pt x="286811" y="270456"/>
                    </a:cubicBezTo>
                    <a:cubicBezTo>
                      <a:pt x="286811" y="150964"/>
                      <a:pt x="238985" y="91242"/>
                      <a:pt x="156415" y="91242"/>
                    </a:cubicBezTo>
                    <a:cubicBezTo>
                      <a:pt x="107548" y="91242"/>
                      <a:pt x="73846" y="104277"/>
                      <a:pt x="36923" y="132527"/>
                    </a:cubicBezTo>
                    <a:lnTo>
                      <a:pt x="31471" y="127075"/>
                    </a:lnTo>
                    <a:cubicBezTo>
                      <a:pt x="105466" y="44605"/>
                      <a:pt x="185855" y="0"/>
                      <a:pt x="294493" y="0"/>
                    </a:cubicBezTo>
                    <a:cubicBezTo>
                      <a:pt x="431382" y="0"/>
                      <a:pt x="504187" y="78257"/>
                      <a:pt x="504187" y="235763"/>
                    </a:cubicBezTo>
                    <a:lnTo>
                      <a:pt x="504187" y="536700"/>
                    </a:lnTo>
                    <a:close/>
                    <a:moveTo>
                      <a:pt x="286911" y="476879"/>
                    </a:moveTo>
                    <a:lnTo>
                      <a:pt x="286911" y="284581"/>
                    </a:lnTo>
                    <a:cubicBezTo>
                      <a:pt x="221688" y="303067"/>
                      <a:pt x="196709" y="344352"/>
                      <a:pt x="196709" y="401942"/>
                    </a:cubicBezTo>
                    <a:cubicBezTo>
                      <a:pt x="196709" y="452990"/>
                      <a:pt x="218417" y="480150"/>
                      <a:pt x="261882" y="480150"/>
                    </a:cubicBezTo>
                    <a:cubicBezTo>
                      <a:pt x="270316" y="479934"/>
                      <a:pt x="278704" y="478838"/>
                      <a:pt x="286910" y="476879"/>
                    </a:cubicBezTo>
                  </a:path>
                </a:pathLst>
              </a:custGeom>
              <a:solidFill>
                <a:schemeClr val="bg1"/>
              </a:solidFill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56" name="Vapaamuotoinen: Muoto 55">
                <a:extLst>
                  <a:ext uri="{FF2B5EF4-FFF2-40B4-BE49-F238E27FC236}">
                    <a16:creationId xmlns:a16="http://schemas.microsoft.com/office/drawing/2014/main" id="{617EC9F1-46B7-4B4C-9898-4E360BE57870}"/>
                  </a:ext>
                </a:extLst>
              </p:cNvPr>
              <p:cNvSpPr/>
              <p:nvPr/>
            </p:nvSpPr>
            <p:spPr bwMode="black">
              <a:xfrm>
                <a:off x="1591140" y="7716136"/>
                <a:ext cx="99744" cy="115436"/>
              </a:xfrm>
              <a:custGeom>
                <a:avLst/>
                <a:gdLst>
                  <a:gd name="connsiteX0" fmla="*/ 482331 w 482330"/>
                  <a:gd name="connsiteY0" fmla="*/ 6344 h 558209"/>
                  <a:gd name="connsiteX1" fmla="*/ 482331 w 482330"/>
                  <a:gd name="connsiteY1" fmla="*/ 294246 h 558209"/>
                  <a:gd name="connsiteX2" fmla="*/ 481240 w 482330"/>
                  <a:gd name="connsiteY2" fmla="*/ 294246 h 558209"/>
                  <a:gd name="connsiteX3" fmla="*/ 279179 w 482330"/>
                  <a:gd name="connsiteY3" fmla="*/ 147594 h 558209"/>
                  <a:gd name="connsiteX4" fmla="*/ 279179 w 482330"/>
                  <a:gd name="connsiteY4" fmla="*/ 540863 h 558209"/>
                  <a:gd name="connsiteX5" fmla="*/ 360658 w 482330"/>
                  <a:gd name="connsiteY5" fmla="*/ 540863 h 558209"/>
                  <a:gd name="connsiteX6" fmla="*/ 360658 w 482330"/>
                  <a:gd name="connsiteY6" fmla="*/ 558209 h 558209"/>
                  <a:gd name="connsiteX7" fmla="*/ 7583 w 482330"/>
                  <a:gd name="connsiteY7" fmla="*/ 558209 h 558209"/>
                  <a:gd name="connsiteX8" fmla="*/ 7583 w 482330"/>
                  <a:gd name="connsiteY8" fmla="*/ 540863 h 558209"/>
                  <a:gd name="connsiteX9" fmla="*/ 62100 w 482330"/>
                  <a:gd name="connsiteY9" fmla="*/ 540863 h 558209"/>
                  <a:gd name="connsiteX10" fmla="*/ 62100 w 482330"/>
                  <a:gd name="connsiteY10" fmla="*/ 146503 h 558209"/>
                  <a:gd name="connsiteX11" fmla="*/ 0 w 482330"/>
                  <a:gd name="connsiteY11" fmla="*/ 93423 h 558209"/>
                  <a:gd name="connsiteX12" fmla="*/ 279179 w 482330"/>
                  <a:gd name="connsiteY12" fmla="*/ 0 h 558209"/>
                  <a:gd name="connsiteX13" fmla="*/ 279179 w 482330"/>
                  <a:gd name="connsiteY13" fmla="*/ 135749 h 558209"/>
                  <a:gd name="connsiteX14" fmla="*/ 461664 w 482330"/>
                  <a:gd name="connsiteY14" fmla="*/ 3221 h 558209"/>
                  <a:gd name="connsiteX15" fmla="*/ 482331 w 482330"/>
                  <a:gd name="connsiteY15" fmla="*/ 6493 h 55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82330" h="558209">
                    <a:moveTo>
                      <a:pt x="482331" y="6344"/>
                    </a:moveTo>
                    <a:lnTo>
                      <a:pt x="482331" y="294246"/>
                    </a:lnTo>
                    <a:lnTo>
                      <a:pt x="481240" y="294246"/>
                    </a:lnTo>
                    <a:cubicBezTo>
                      <a:pt x="368290" y="169301"/>
                      <a:pt x="317192" y="141051"/>
                      <a:pt x="279179" y="147594"/>
                    </a:cubicBezTo>
                    <a:lnTo>
                      <a:pt x="279179" y="540863"/>
                    </a:lnTo>
                    <a:lnTo>
                      <a:pt x="360658" y="540863"/>
                    </a:lnTo>
                    <a:lnTo>
                      <a:pt x="360658" y="558209"/>
                    </a:lnTo>
                    <a:lnTo>
                      <a:pt x="7583" y="558209"/>
                    </a:lnTo>
                    <a:lnTo>
                      <a:pt x="7583" y="540863"/>
                    </a:lnTo>
                    <a:lnTo>
                      <a:pt x="62100" y="540863"/>
                    </a:lnTo>
                    <a:lnTo>
                      <a:pt x="62100" y="146503"/>
                    </a:lnTo>
                    <a:lnTo>
                      <a:pt x="0" y="93423"/>
                    </a:lnTo>
                    <a:lnTo>
                      <a:pt x="279179" y="0"/>
                    </a:lnTo>
                    <a:lnTo>
                      <a:pt x="279179" y="135749"/>
                    </a:lnTo>
                    <a:cubicBezTo>
                      <a:pt x="341131" y="54319"/>
                      <a:pt x="411706" y="3221"/>
                      <a:pt x="461664" y="3221"/>
                    </a:cubicBezTo>
                    <a:cubicBezTo>
                      <a:pt x="468687" y="3152"/>
                      <a:pt x="475672" y="4258"/>
                      <a:pt x="482331" y="6493"/>
                    </a:cubicBezTo>
                  </a:path>
                </a:pathLst>
              </a:custGeom>
              <a:solidFill>
                <a:schemeClr val="bg1"/>
              </a:solidFill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57" name="Vapaamuotoinen: Muoto 56">
                <a:extLst>
                  <a:ext uri="{FF2B5EF4-FFF2-40B4-BE49-F238E27FC236}">
                    <a16:creationId xmlns:a16="http://schemas.microsoft.com/office/drawing/2014/main" id="{CA398272-AA1B-4034-B529-79F8C59656F7}"/>
                  </a:ext>
                </a:extLst>
              </p:cNvPr>
              <p:cNvSpPr/>
              <p:nvPr/>
            </p:nvSpPr>
            <p:spPr bwMode="black">
              <a:xfrm>
                <a:off x="1699432" y="7663076"/>
                <a:ext cx="68976" cy="168505"/>
              </a:xfrm>
              <a:custGeom>
                <a:avLst/>
                <a:gdLst>
                  <a:gd name="connsiteX0" fmla="*/ 7632 w 333547"/>
                  <a:gd name="connsiteY0" fmla="*/ 797442 h 814837"/>
                  <a:gd name="connsiteX1" fmla="*/ 61952 w 333547"/>
                  <a:gd name="connsiteY1" fmla="*/ 797442 h 814837"/>
                  <a:gd name="connsiteX2" fmla="*/ 61952 w 333547"/>
                  <a:gd name="connsiteY2" fmla="*/ 151063 h 814837"/>
                  <a:gd name="connsiteX3" fmla="*/ 0 w 333547"/>
                  <a:gd name="connsiteY3" fmla="*/ 97784 h 814837"/>
                  <a:gd name="connsiteX4" fmla="*/ 279228 w 333547"/>
                  <a:gd name="connsiteY4" fmla="*/ 0 h 814837"/>
                  <a:gd name="connsiteX5" fmla="*/ 279228 w 333547"/>
                  <a:gd name="connsiteY5" fmla="*/ 797442 h 814837"/>
                  <a:gd name="connsiteX6" fmla="*/ 333548 w 333547"/>
                  <a:gd name="connsiteY6" fmla="*/ 797442 h 814837"/>
                  <a:gd name="connsiteX7" fmla="*/ 333548 w 333547"/>
                  <a:gd name="connsiteY7" fmla="*/ 814838 h 814837"/>
                  <a:gd name="connsiteX8" fmla="*/ 7632 w 333547"/>
                  <a:gd name="connsiteY8" fmla="*/ 814838 h 814837"/>
                  <a:gd name="connsiteX9" fmla="*/ 7632 w 333547"/>
                  <a:gd name="connsiteY9" fmla="*/ 797442 h 814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33547" h="814837">
                    <a:moveTo>
                      <a:pt x="7632" y="797442"/>
                    </a:moveTo>
                    <a:lnTo>
                      <a:pt x="61952" y="797442"/>
                    </a:lnTo>
                    <a:lnTo>
                      <a:pt x="61952" y="151063"/>
                    </a:lnTo>
                    <a:lnTo>
                      <a:pt x="0" y="97784"/>
                    </a:lnTo>
                    <a:lnTo>
                      <a:pt x="279228" y="0"/>
                    </a:lnTo>
                    <a:lnTo>
                      <a:pt x="279228" y="797442"/>
                    </a:lnTo>
                    <a:lnTo>
                      <a:pt x="333548" y="797442"/>
                    </a:lnTo>
                    <a:lnTo>
                      <a:pt x="333548" y="814838"/>
                    </a:lnTo>
                    <a:lnTo>
                      <a:pt x="7632" y="814838"/>
                    </a:lnTo>
                    <a:lnTo>
                      <a:pt x="7632" y="797442"/>
                    </a:lnTo>
                    <a:close/>
                  </a:path>
                </a:pathLst>
              </a:custGeom>
              <a:solidFill>
                <a:schemeClr val="bg1"/>
              </a:solidFill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58" name="Vapaamuotoinen: Muoto 57">
                <a:extLst>
                  <a:ext uri="{FF2B5EF4-FFF2-40B4-BE49-F238E27FC236}">
                    <a16:creationId xmlns:a16="http://schemas.microsoft.com/office/drawing/2014/main" id="{5DC148F3-680E-4E2E-9C60-95E809530DF6}"/>
                  </a:ext>
                </a:extLst>
              </p:cNvPr>
              <p:cNvSpPr/>
              <p:nvPr/>
            </p:nvSpPr>
            <p:spPr bwMode="black">
              <a:xfrm>
                <a:off x="1778074" y="7716997"/>
                <a:ext cx="103116" cy="116830"/>
              </a:xfrm>
              <a:custGeom>
                <a:avLst/>
                <a:gdLst>
                  <a:gd name="connsiteX0" fmla="*/ 498637 w 498636"/>
                  <a:gd name="connsiteY0" fmla="*/ 456261 h 564949"/>
                  <a:gd name="connsiteX1" fmla="*/ 279179 w 498636"/>
                  <a:gd name="connsiteY1" fmla="*/ 564950 h 564949"/>
                  <a:gd name="connsiteX2" fmla="*/ 0 w 498636"/>
                  <a:gd name="connsiteY2" fmla="*/ 290082 h 564949"/>
                  <a:gd name="connsiteX3" fmla="*/ 280269 w 498636"/>
                  <a:gd name="connsiteY3" fmla="*/ 0 h 564949"/>
                  <a:gd name="connsiteX4" fmla="*/ 453288 w 498636"/>
                  <a:gd name="connsiteY4" fmla="*/ 139069 h 564949"/>
                  <a:gd name="connsiteX5" fmla="*/ 253357 w 498636"/>
                  <a:gd name="connsiteY5" fmla="*/ 357436 h 564949"/>
                  <a:gd name="connsiteX6" fmla="*/ 466471 w 498636"/>
                  <a:gd name="connsiteY6" fmla="*/ 458492 h 564949"/>
                  <a:gd name="connsiteX7" fmla="*/ 497942 w 498636"/>
                  <a:gd name="connsiteY7" fmla="*/ 455221 h 564949"/>
                  <a:gd name="connsiteX8" fmla="*/ 134708 w 498636"/>
                  <a:gd name="connsiteY8" fmla="*/ 102146 h 564949"/>
                  <a:gd name="connsiteX9" fmla="*/ 246617 w 498636"/>
                  <a:gd name="connsiteY9" fmla="*/ 350944 h 564949"/>
                  <a:gd name="connsiteX10" fmla="*/ 288992 w 498636"/>
                  <a:gd name="connsiteY10" fmla="*/ 212916 h 564949"/>
                  <a:gd name="connsiteX11" fmla="*/ 179263 w 498636"/>
                  <a:gd name="connsiteY11" fmla="*/ 38063 h 564949"/>
                  <a:gd name="connsiteX12" fmla="*/ 134658 w 498636"/>
                  <a:gd name="connsiteY12" fmla="*/ 102146 h 564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98636" h="564949">
                    <a:moveTo>
                      <a:pt x="498637" y="456261"/>
                    </a:moveTo>
                    <a:cubicBezTo>
                      <a:pt x="453040" y="525647"/>
                      <a:pt x="380235" y="564950"/>
                      <a:pt x="279179" y="564950"/>
                    </a:cubicBezTo>
                    <a:cubicBezTo>
                      <a:pt x="126034" y="564950"/>
                      <a:pt x="0" y="458492"/>
                      <a:pt x="0" y="290082"/>
                    </a:cubicBezTo>
                    <a:cubicBezTo>
                      <a:pt x="0" y="131486"/>
                      <a:pt x="106458" y="0"/>
                      <a:pt x="280269" y="0"/>
                    </a:cubicBezTo>
                    <a:cubicBezTo>
                      <a:pt x="382415" y="50"/>
                      <a:pt x="453288" y="59771"/>
                      <a:pt x="453288" y="139069"/>
                    </a:cubicBezTo>
                    <a:cubicBezTo>
                      <a:pt x="453288" y="229271"/>
                      <a:pt x="383902" y="308519"/>
                      <a:pt x="253357" y="357436"/>
                    </a:cubicBezTo>
                    <a:cubicBezTo>
                      <a:pt x="315309" y="418248"/>
                      <a:pt x="393517" y="458492"/>
                      <a:pt x="466471" y="458492"/>
                    </a:cubicBezTo>
                    <a:cubicBezTo>
                      <a:pt x="477048" y="458515"/>
                      <a:pt x="487597" y="457419"/>
                      <a:pt x="497942" y="455221"/>
                    </a:cubicBezTo>
                    <a:close/>
                    <a:moveTo>
                      <a:pt x="134708" y="102146"/>
                    </a:moveTo>
                    <a:cubicBezTo>
                      <a:pt x="134708" y="192298"/>
                      <a:pt x="181444" y="283540"/>
                      <a:pt x="246617" y="350944"/>
                    </a:cubicBezTo>
                    <a:cubicBezTo>
                      <a:pt x="277048" y="311790"/>
                      <a:pt x="288992" y="268375"/>
                      <a:pt x="288992" y="212916"/>
                    </a:cubicBezTo>
                    <a:cubicBezTo>
                      <a:pt x="288992" y="118402"/>
                      <a:pt x="225950" y="38063"/>
                      <a:pt x="179263" y="38063"/>
                    </a:cubicBezTo>
                    <a:cubicBezTo>
                      <a:pt x="151013" y="38063"/>
                      <a:pt x="134658" y="61952"/>
                      <a:pt x="134658" y="102146"/>
                    </a:cubicBezTo>
                  </a:path>
                </a:pathLst>
              </a:custGeom>
              <a:solidFill>
                <a:schemeClr val="bg1"/>
              </a:solidFill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59" name="Vapaamuotoinen: Muoto 58">
                <a:extLst>
                  <a:ext uri="{FF2B5EF4-FFF2-40B4-BE49-F238E27FC236}">
                    <a16:creationId xmlns:a16="http://schemas.microsoft.com/office/drawing/2014/main" id="{7996AEE0-CE59-46A0-A721-5F91EF6C52BC}"/>
                  </a:ext>
                </a:extLst>
              </p:cNvPr>
              <p:cNvSpPr/>
              <p:nvPr/>
            </p:nvSpPr>
            <p:spPr bwMode="black">
              <a:xfrm>
                <a:off x="1883896" y="7663076"/>
                <a:ext cx="136825" cy="170709"/>
              </a:xfrm>
              <a:custGeom>
                <a:avLst/>
                <a:gdLst>
                  <a:gd name="connsiteX0" fmla="*/ 661644 w 661643"/>
                  <a:gd name="connsiteY0" fmla="*/ 518213 h 825493"/>
                  <a:gd name="connsiteX1" fmla="*/ 330277 w 661643"/>
                  <a:gd name="connsiteY1" fmla="*/ 825493 h 825493"/>
                  <a:gd name="connsiteX2" fmla="*/ 61952 w 661643"/>
                  <a:gd name="connsiteY2" fmla="*/ 784209 h 825493"/>
                  <a:gd name="connsiteX3" fmla="*/ 61952 w 661643"/>
                  <a:gd name="connsiteY3" fmla="*/ 151013 h 825493"/>
                  <a:gd name="connsiteX4" fmla="*/ 0 w 661643"/>
                  <a:gd name="connsiteY4" fmla="*/ 97784 h 825493"/>
                  <a:gd name="connsiteX5" fmla="*/ 279229 w 661643"/>
                  <a:gd name="connsiteY5" fmla="*/ 0 h 825493"/>
                  <a:gd name="connsiteX6" fmla="*/ 279229 w 661643"/>
                  <a:gd name="connsiteY6" fmla="*/ 357436 h 825493"/>
                  <a:gd name="connsiteX7" fmla="*/ 468255 w 661643"/>
                  <a:gd name="connsiteY7" fmla="*/ 260792 h 825493"/>
                  <a:gd name="connsiteX8" fmla="*/ 661545 w 661643"/>
                  <a:gd name="connsiteY8" fmla="*/ 518263 h 825493"/>
                  <a:gd name="connsiteX9" fmla="*/ 429052 w 661643"/>
                  <a:gd name="connsiteY9" fmla="*/ 580214 h 825493"/>
                  <a:gd name="connsiteX10" fmla="*/ 324974 w 661643"/>
                  <a:gd name="connsiteY10" fmla="*/ 361847 h 825493"/>
                  <a:gd name="connsiteX11" fmla="*/ 279377 w 661643"/>
                  <a:gd name="connsiteY11" fmla="*/ 372701 h 825493"/>
                  <a:gd name="connsiteX12" fmla="*/ 279377 w 661643"/>
                  <a:gd name="connsiteY12" fmla="*/ 787628 h 825493"/>
                  <a:gd name="connsiteX13" fmla="*/ 332606 w 661643"/>
                  <a:gd name="connsiteY13" fmla="*/ 803934 h 825493"/>
                  <a:gd name="connsiteX14" fmla="*/ 429300 w 661643"/>
                  <a:gd name="connsiteY14" fmla="*/ 580165 h 825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61643" h="825493">
                    <a:moveTo>
                      <a:pt x="661644" y="518213"/>
                    </a:moveTo>
                    <a:cubicBezTo>
                      <a:pt x="661644" y="714872"/>
                      <a:pt x="547652" y="825493"/>
                      <a:pt x="330277" y="825493"/>
                    </a:cubicBezTo>
                    <a:cubicBezTo>
                      <a:pt x="252069" y="825493"/>
                      <a:pt x="141250" y="809188"/>
                      <a:pt x="61952" y="784209"/>
                    </a:cubicBezTo>
                    <a:lnTo>
                      <a:pt x="61952" y="151013"/>
                    </a:lnTo>
                    <a:lnTo>
                      <a:pt x="0" y="97784"/>
                    </a:lnTo>
                    <a:lnTo>
                      <a:pt x="279229" y="0"/>
                    </a:lnTo>
                    <a:lnTo>
                      <a:pt x="279229" y="357436"/>
                    </a:lnTo>
                    <a:cubicBezTo>
                      <a:pt x="336819" y="298805"/>
                      <a:pt x="404173" y="260792"/>
                      <a:pt x="468255" y="260792"/>
                    </a:cubicBezTo>
                    <a:cubicBezTo>
                      <a:pt x="577984" y="260792"/>
                      <a:pt x="661545" y="350002"/>
                      <a:pt x="661545" y="518263"/>
                    </a:cubicBezTo>
                    <a:moveTo>
                      <a:pt x="429052" y="580214"/>
                    </a:moveTo>
                    <a:cubicBezTo>
                      <a:pt x="429052" y="434653"/>
                      <a:pt x="397531" y="361847"/>
                      <a:pt x="324974" y="361847"/>
                    </a:cubicBezTo>
                    <a:cubicBezTo>
                      <a:pt x="309180" y="362212"/>
                      <a:pt x="293641" y="365911"/>
                      <a:pt x="279377" y="372701"/>
                    </a:cubicBezTo>
                    <a:lnTo>
                      <a:pt x="279377" y="787628"/>
                    </a:lnTo>
                    <a:cubicBezTo>
                      <a:pt x="295038" y="798373"/>
                      <a:pt x="313614" y="804063"/>
                      <a:pt x="332606" y="803934"/>
                    </a:cubicBezTo>
                    <a:cubicBezTo>
                      <a:pt x="389106" y="803934"/>
                      <a:pt x="429300" y="736580"/>
                      <a:pt x="429300" y="580165"/>
                    </a:cubicBezTo>
                  </a:path>
                </a:pathLst>
              </a:custGeom>
              <a:solidFill>
                <a:schemeClr val="bg1"/>
              </a:solidFill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60" name="Vapaamuotoinen: Muoto 59">
                <a:extLst>
                  <a:ext uri="{FF2B5EF4-FFF2-40B4-BE49-F238E27FC236}">
                    <a16:creationId xmlns:a16="http://schemas.microsoft.com/office/drawing/2014/main" id="{ED2FDA6A-D467-4C23-91A2-423E2E86961F}"/>
                  </a:ext>
                </a:extLst>
              </p:cNvPr>
              <p:cNvSpPr/>
              <p:nvPr/>
            </p:nvSpPr>
            <p:spPr bwMode="black">
              <a:xfrm>
                <a:off x="2018487" y="7721496"/>
                <a:ext cx="136149" cy="168721"/>
              </a:xfrm>
              <a:custGeom>
                <a:avLst/>
                <a:gdLst>
                  <a:gd name="connsiteX0" fmla="*/ 658373 w 658372"/>
                  <a:gd name="connsiteY0" fmla="*/ 0 h 815878"/>
                  <a:gd name="connsiteX1" fmla="*/ 585567 w 658372"/>
                  <a:gd name="connsiteY1" fmla="*/ 53229 h 815878"/>
                  <a:gd name="connsiteX2" fmla="*/ 349853 w 658372"/>
                  <a:gd name="connsiteY2" fmla="*/ 532289 h 815878"/>
                  <a:gd name="connsiteX3" fmla="*/ 220548 w 658372"/>
                  <a:gd name="connsiteY3" fmla="*/ 815878 h 815878"/>
                  <a:gd name="connsiteX4" fmla="*/ 14125 w 658372"/>
                  <a:gd name="connsiteY4" fmla="*/ 671358 h 815878"/>
                  <a:gd name="connsiteX5" fmla="*/ 330277 w 658372"/>
                  <a:gd name="connsiteY5" fmla="*/ 526886 h 815878"/>
                  <a:gd name="connsiteX6" fmla="*/ 73896 w 658372"/>
                  <a:gd name="connsiteY6" fmla="*/ 53229 h 815878"/>
                  <a:gd name="connsiteX7" fmla="*/ 0 w 658372"/>
                  <a:gd name="connsiteY7" fmla="*/ 0 h 815878"/>
                  <a:gd name="connsiteX8" fmla="*/ 381325 w 658372"/>
                  <a:gd name="connsiteY8" fmla="*/ 0 h 815878"/>
                  <a:gd name="connsiteX9" fmla="*/ 308569 w 658372"/>
                  <a:gd name="connsiteY9" fmla="*/ 53229 h 815878"/>
                  <a:gd name="connsiteX10" fmla="*/ 429102 w 658372"/>
                  <a:gd name="connsiteY10" fmla="*/ 338900 h 815878"/>
                  <a:gd name="connsiteX11" fmla="*/ 531248 w 658372"/>
                  <a:gd name="connsiteY11" fmla="*/ 53229 h 815878"/>
                  <a:gd name="connsiteX12" fmla="*/ 447588 w 658372"/>
                  <a:gd name="connsiteY12" fmla="*/ 0 h 815878"/>
                  <a:gd name="connsiteX13" fmla="*/ 658373 w 658372"/>
                  <a:gd name="connsiteY13" fmla="*/ 0 h 815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58372" h="815878">
                    <a:moveTo>
                      <a:pt x="658373" y="0"/>
                    </a:moveTo>
                    <a:lnTo>
                      <a:pt x="585567" y="53229"/>
                    </a:lnTo>
                    <a:lnTo>
                      <a:pt x="349853" y="532289"/>
                    </a:lnTo>
                    <a:lnTo>
                      <a:pt x="220548" y="815878"/>
                    </a:lnTo>
                    <a:lnTo>
                      <a:pt x="14125" y="671358"/>
                    </a:lnTo>
                    <a:lnTo>
                      <a:pt x="330277" y="526886"/>
                    </a:lnTo>
                    <a:lnTo>
                      <a:pt x="73896" y="53229"/>
                    </a:lnTo>
                    <a:lnTo>
                      <a:pt x="0" y="0"/>
                    </a:lnTo>
                    <a:lnTo>
                      <a:pt x="381325" y="0"/>
                    </a:lnTo>
                    <a:lnTo>
                      <a:pt x="308569" y="53229"/>
                    </a:lnTo>
                    <a:lnTo>
                      <a:pt x="429102" y="338900"/>
                    </a:lnTo>
                    <a:lnTo>
                      <a:pt x="531248" y="53229"/>
                    </a:lnTo>
                    <a:lnTo>
                      <a:pt x="447588" y="0"/>
                    </a:lnTo>
                    <a:lnTo>
                      <a:pt x="658373" y="0"/>
                    </a:lnTo>
                    <a:close/>
                  </a:path>
                </a:pathLst>
              </a:custGeom>
              <a:solidFill>
                <a:schemeClr val="bg1"/>
              </a:solidFill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991620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682A98A4-9310-4B70-A9CA-374AA54EA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pPr algn="l"/>
            <a:r>
              <a:rPr lang="fi-FI"/>
              <a:t>15.9.2026</a:t>
            </a:r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FBE3ADD9-EAA0-4589-99EC-BB9BE72FD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Kokkolan kaupunki Hanna Nygård</a:t>
            </a:r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90460258-81A3-4FAA-9A7C-AC7532BC1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26862-AB4A-4AC2-A3A6-E7B9E00628C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33445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0000" y="2160000"/>
            <a:ext cx="5400000" cy="3636000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65065" y="2160000"/>
            <a:ext cx="5400000" cy="3636000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0FC9EC4C-D07D-4349-A73B-B384BA0F8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15.9.2026</a:t>
            </a:r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5FFBF3C0-59B7-4F81-9A2A-142C544DF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Kokkolan kaupunki Hanna Nygård</a:t>
            </a:r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E24CB998-2976-4D43-8BEB-1B38FBB96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26862-AB4A-4AC2-A3A6-E7B9E00628C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52819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tsikko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40000" y="2068224"/>
            <a:ext cx="540000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Lisää väliotsikko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0000" y="2574000"/>
            <a:ext cx="5400000" cy="3240000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66000" y="2068224"/>
            <a:ext cx="540000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Lisää väliotsikko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66000" y="2574000"/>
            <a:ext cx="5400000" cy="3240000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FD7A4941-D555-4B7A-ABA6-1589A0F9F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15.9.2026</a:t>
            </a:r>
          </a:p>
        </p:txBody>
      </p:sp>
      <p:sp>
        <p:nvSpPr>
          <p:cNvPr id="11" name="Alatunnisteen paikkamerkki 10">
            <a:extLst>
              <a:ext uri="{FF2B5EF4-FFF2-40B4-BE49-F238E27FC236}">
                <a16:creationId xmlns:a16="http://schemas.microsoft.com/office/drawing/2014/main" id="{48FB6326-61C6-4E49-B5A6-EA2F29D72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Kokkolan kaupunki Hanna Nygård</a:t>
            </a:r>
          </a:p>
        </p:txBody>
      </p:sp>
      <p:sp>
        <p:nvSpPr>
          <p:cNvPr id="12" name="Dian numeron paikkamerkki 11">
            <a:extLst>
              <a:ext uri="{FF2B5EF4-FFF2-40B4-BE49-F238E27FC236}">
                <a16:creationId xmlns:a16="http://schemas.microsoft.com/office/drawing/2014/main" id="{F2807FC2-FCCC-40EC-AFA6-9BB38B964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26862-AB4A-4AC2-A3A6-E7B9E00628C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198704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ail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tsikko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40000" y="2068224"/>
            <a:ext cx="540000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Lisää väliotsikko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0000" y="2574000"/>
            <a:ext cx="5400000" cy="3240000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grpSp>
        <p:nvGrpSpPr>
          <p:cNvPr id="11" name="Kuva 33">
            <a:extLst>
              <a:ext uri="{FF2B5EF4-FFF2-40B4-BE49-F238E27FC236}">
                <a16:creationId xmlns:a16="http://schemas.microsoft.com/office/drawing/2014/main" id="{09C0B8E8-9F8D-4570-B976-2055745A94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7643953" y="2194936"/>
            <a:ext cx="3913415" cy="4032000"/>
            <a:chOff x="4995862" y="2295525"/>
            <a:chExt cx="2200275" cy="2266950"/>
          </a:xfrm>
          <a:solidFill>
            <a:srgbClr val="00484C"/>
          </a:solidFill>
        </p:grpSpPr>
        <p:sp>
          <p:nvSpPr>
            <p:cNvPr id="12" name="Vapaamuotoinen: Muoto 11">
              <a:extLst>
                <a:ext uri="{FF2B5EF4-FFF2-40B4-BE49-F238E27FC236}">
                  <a16:creationId xmlns:a16="http://schemas.microsoft.com/office/drawing/2014/main" id="{083D113C-DC05-4EAA-A3D8-78A57114C3BA}"/>
                </a:ext>
              </a:extLst>
            </p:cNvPr>
            <p:cNvSpPr/>
            <p:nvPr/>
          </p:nvSpPr>
          <p:spPr>
            <a:xfrm>
              <a:off x="4995813" y="3994308"/>
              <a:ext cx="1090232" cy="557560"/>
            </a:xfrm>
            <a:custGeom>
              <a:avLst/>
              <a:gdLst>
                <a:gd name="connsiteX0" fmla="*/ 49 w 1090232"/>
                <a:gd name="connsiteY0" fmla="*/ 0 h 557560"/>
                <a:gd name="connsiteX1" fmla="*/ 49 w 1090232"/>
                <a:gd name="connsiteY1" fmla="*/ 5239 h 557560"/>
                <a:gd name="connsiteX2" fmla="*/ 537911 w 1090232"/>
                <a:gd name="connsiteY2" fmla="*/ 557512 h 557560"/>
                <a:gd name="connsiteX3" fmla="*/ 1090185 w 1090232"/>
                <a:gd name="connsiteY3" fmla="*/ 19650 h 557560"/>
                <a:gd name="connsiteX4" fmla="*/ 1090185 w 1090232"/>
                <a:gd name="connsiteY4" fmla="*/ 5239 h 557560"/>
                <a:gd name="connsiteX5" fmla="*/ 1090185 w 1090232"/>
                <a:gd name="connsiteY5" fmla="*/ 0 h 557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90232" h="557560">
                  <a:moveTo>
                    <a:pt x="49" y="0"/>
                  </a:moveTo>
                  <a:cubicBezTo>
                    <a:pt x="49" y="1810"/>
                    <a:pt x="49" y="3524"/>
                    <a:pt x="49" y="5239"/>
                  </a:cubicBezTo>
                  <a:cubicBezTo>
                    <a:pt x="-3931" y="306271"/>
                    <a:pt x="236878" y="553533"/>
                    <a:pt x="537911" y="557512"/>
                  </a:cubicBezTo>
                  <a:cubicBezTo>
                    <a:pt x="838944" y="561492"/>
                    <a:pt x="1086205" y="320683"/>
                    <a:pt x="1090185" y="19650"/>
                  </a:cubicBezTo>
                  <a:cubicBezTo>
                    <a:pt x="1090248" y="14846"/>
                    <a:pt x="1090248" y="10042"/>
                    <a:pt x="1090185" y="5239"/>
                  </a:cubicBezTo>
                  <a:cubicBezTo>
                    <a:pt x="1090185" y="3524"/>
                    <a:pt x="1090185" y="1810"/>
                    <a:pt x="109018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3" name="Vapaamuotoinen: Muoto 12">
              <a:extLst>
                <a:ext uri="{FF2B5EF4-FFF2-40B4-BE49-F238E27FC236}">
                  <a16:creationId xmlns:a16="http://schemas.microsoft.com/office/drawing/2014/main" id="{22F823FF-BD7E-4429-A730-3D8CF6D36D29}"/>
                </a:ext>
              </a:extLst>
            </p:cNvPr>
            <p:cNvSpPr/>
            <p:nvPr/>
          </p:nvSpPr>
          <p:spPr>
            <a:xfrm>
              <a:off x="4995813" y="3420808"/>
              <a:ext cx="1090232" cy="557465"/>
            </a:xfrm>
            <a:custGeom>
              <a:avLst/>
              <a:gdLst>
                <a:gd name="connsiteX0" fmla="*/ 49 w 1090232"/>
                <a:gd name="connsiteY0" fmla="*/ 0 h 557465"/>
                <a:gd name="connsiteX1" fmla="*/ 49 w 1090232"/>
                <a:gd name="connsiteY1" fmla="*/ 5144 h 557465"/>
                <a:gd name="connsiteX2" fmla="*/ 537911 w 1090232"/>
                <a:gd name="connsiteY2" fmla="*/ 557417 h 557465"/>
                <a:gd name="connsiteX3" fmla="*/ 1090185 w 1090232"/>
                <a:gd name="connsiteY3" fmla="*/ 19555 h 557465"/>
                <a:gd name="connsiteX4" fmla="*/ 1090185 w 1090232"/>
                <a:gd name="connsiteY4" fmla="*/ 5143 h 557465"/>
                <a:gd name="connsiteX5" fmla="*/ 1090185 w 1090232"/>
                <a:gd name="connsiteY5" fmla="*/ 0 h 557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90232" h="557465">
                  <a:moveTo>
                    <a:pt x="49" y="0"/>
                  </a:moveTo>
                  <a:cubicBezTo>
                    <a:pt x="49" y="1715"/>
                    <a:pt x="49" y="3429"/>
                    <a:pt x="49" y="5144"/>
                  </a:cubicBezTo>
                  <a:cubicBezTo>
                    <a:pt x="-3931" y="306176"/>
                    <a:pt x="236878" y="553438"/>
                    <a:pt x="537911" y="557417"/>
                  </a:cubicBezTo>
                  <a:cubicBezTo>
                    <a:pt x="838944" y="561397"/>
                    <a:pt x="1086205" y="320587"/>
                    <a:pt x="1090185" y="19555"/>
                  </a:cubicBezTo>
                  <a:cubicBezTo>
                    <a:pt x="1090248" y="14751"/>
                    <a:pt x="1090248" y="9947"/>
                    <a:pt x="1090185" y="5143"/>
                  </a:cubicBezTo>
                  <a:cubicBezTo>
                    <a:pt x="1090185" y="3429"/>
                    <a:pt x="1090185" y="1715"/>
                    <a:pt x="109018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4" name="Vapaamuotoinen: Muoto 13">
              <a:extLst>
                <a:ext uri="{FF2B5EF4-FFF2-40B4-BE49-F238E27FC236}">
                  <a16:creationId xmlns:a16="http://schemas.microsoft.com/office/drawing/2014/main" id="{47BAB3F6-DC89-4A1A-9866-E3875C171308}"/>
                </a:ext>
              </a:extLst>
            </p:cNvPr>
            <p:cNvSpPr/>
            <p:nvPr/>
          </p:nvSpPr>
          <p:spPr>
            <a:xfrm>
              <a:off x="6109334" y="2869215"/>
              <a:ext cx="1090231" cy="550259"/>
            </a:xfrm>
            <a:custGeom>
              <a:avLst/>
              <a:gdLst>
                <a:gd name="connsiteX0" fmla="*/ 1090232 w 1090231"/>
                <a:gd name="connsiteY0" fmla="*/ 550259 h 550259"/>
                <a:gd name="connsiteX1" fmla="*/ 1090232 w 1090231"/>
                <a:gd name="connsiteY1" fmla="*/ 545116 h 550259"/>
                <a:gd name="connsiteX2" fmla="*/ 545116 w 1090231"/>
                <a:gd name="connsiteY2" fmla="*/ 0 h 550259"/>
                <a:gd name="connsiteX3" fmla="*/ 0 w 1090231"/>
                <a:gd name="connsiteY3" fmla="*/ 545116 h 550259"/>
                <a:gd name="connsiteX4" fmla="*/ 0 w 1090231"/>
                <a:gd name="connsiteY4" fmla="*/ 550259 h 550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231" h="550259">
                  <a:moveTo>
                    <a:pt x="1090232" y="550259"/>
                  </a:moveTo>
                  <a:cubicBezTo>
                    <a:pt x="1090232" y="548545"/>
                    <a:pt x="1090232" y="546830"/>
                    <a:pt x="1090232" y="545116"/>
                  </a:cubicBezTo>
                  <a:cubicBezTo>
                    <a:pt x="1090232" y="244057"/>
                    <a:pt x="846175" y="0"/>
                    <a:pt x="545116" y="0"/>
                  </a:cubicBezTo>
                  <a:cubicBezTo>
                    <a:pt x="244057" y="0"/>
                    <a:pt x="0" y="244057"/>
                    <a:pt x="0" y="545116"/>
                  </a:cubicBezTo>
                  <a:cubicBezTo>
                    <a:pt x="0" y="546830"/>
                    <a:pt x="0" y="548545"/>
                    <a:pt x="0" y="5502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5" name="Vapaamuotoinen: Muoto 14">
              <a:extLst>
                <a:ext uri="{FF2B5EF4-FFF2-40B4-BE49-F238E27FC236}">
                  <a16:creationId xmlns:a16="http://schemas.microsoft.com/office/drawing/2014/main" id="{C85A1F27-3A56-4054-BF4A-28625BE8ED48}"/>
                </a:ext>
              </a:extLst>
            </p:cNvPr>
            <p:cNvSpPr/>
            <p:nvPr/>
          </p:nvSpPr>
          <p:spPr>
            <a:xfrm>
              <a:off x="6109334" y="3442620"/>
              <a:ext cx="1090231" cy="550354"/>
            </a:xfrm>
            <a:custGeom>
              <a:avLst/>
              <a:gdLst>
                <a:gd name="connsiteX0" fmla="*/ 1090232 w 1090231"/>
                <a:gd name="connsiteY0" fmla="*/ 550355 h 550354"/>
                <a:gd name="connsiteX1" fmla="*/ 1090232 w 1090231"/>
                <a:gd name="connsiteY1" fmla="*/ 545116 h 550354"/>
                <a:gd name="connsiteX2" fmla="*/ 545116 w 1090231"/>
                <a:gd name="connsiteY2" fmla="*/ 0 h 550354"/>
                <a:gd name="connsiteX3" fmla="*/ 0 w 1090231"/>
                <a:gd name="connsiteY3" fmla="*/ 545116 h 550354"/>
                <a:gd name="connsiteX4" fmla="*/ 0 w 1090231"/>
                <a:gd name="connsiteY4" fmla="*/ 550355 h 550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231" h="550354">
                  <a:moveTo>
                    <a:pt x="1090232" y="550355"/>
                  </a:moveTo>
                  <a:cubicBezTo>
                    <a:pt x="1090232" y="548640"/>
                    <a:pt x="1090232" y="546926"/>
                    <a:pt x="1090232" y="545116"/>
                  </a:cubicBezTo>
                  <a:cubicBezTo>
                    <a:pt x="1090232" y="244057"/>
                    <a:pt x="846175" y="0"/>
                    <a:pt x="545116" y="0"/>
                  </a:cubicBezTo>
                  <a:cubicBezTo>
                    <a:pt x="244057" y="0"/>
                    <a:pt x="0" y="244057"/>
                    <a:pt x="0" y="545116"/>
                  </a:cubicBezTo>
                  <a:cubicBezTo>
                    <a:pt x="0" y="546926"/>
                    <a:pt x="0" y="548640"/>
                    <a:pt x="0" y="55035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6" name="Vapaamuotoinen: Muoto 15">
              <a:extLst>
                <a:ext uri="{FF2B5EF4-FFF2-40B4-BE49-F238E27FC236}">
                  <a16:creationId xmlns:a16="http://schemas.microsoft.com/office/drawing/2014/main" id="{30B706B5-3134-4DCE-A737-818E36FDB243}"/>
                </a:ext>
              </a:extLst>
            </p:cNvPr>
            <p:cNvSpPr/>
            <p:nvPr/>
          </p:nvSpPr>
          <p:spPr>
            <a:xfrm>
              <a:off x="6109334" y="2295524"/>
              <a:ext cx="1090231" cy="550259"/>
            </a:xfrm>
            <a:custGeom>
              <a:avLst/>
              <a:gdLst>
                <a:gd name="connsiteX0" fmla="*/ 1090232 w 1090231"/>
                <a:gd name="connsiteY0" fmla="*/ 550259 h 550259"/>
                <a:gd name="connsiteX1" fmla="*/ 1090232 w 1090231"/>
                <a:gd name="connsiteY1" fmla="*/ 545116 h 550259"/>
                <a:gd name="connsiteX2" fmla="*/ 545116 w 1090231"/>
                <a:gd name="connsiteY2" fmla="*/ 0 h 550259"/>
                <a:gd name="connsiteX3" fmla="*/ 0 w 1090231"/>
                <a:gd name="connsiteY3" fmla="*/ 545116 h 550259"/>
                <a:gd name="connsiteX4" fmla="*/ 0 w 1090231"/>
                <a:gd name="connsiteY4" fmla="*/ 550259 h 550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231" h="550259">
                  <a:moveTo>
                    <a:pt x="1090232" y="550259"/>
                  </a:moveTo>
                  <a:cubicBezTo>
                    <a:pt x="1090232" y="548545"/>
                    <a:pt x="1090232" y="546830"/>
                    <a:pt x="1090232" y="545116"/>
                  </a:cubicBezTo>
                  <a:cubicBezTo>
                    <a:pt x="1090232" y="244057"/>
                    <a:pt x="846175" y="0"/>
                    <a:pt x="545116" y="0"/>
                  </a:cubicBezTo>
                  <a:cubicBezTo>
                    <a:pt x="244057" y="0"/>
                    <a:pt x="0" y="244057"/>
                    <a:pt x="0" y="545116"/>
                  </a:cubicBezTo>
                  <a:cubicBezTo>
                    <a:pt x="0" y="546830"/>
                    <a:pt x="0" y="548545"/>
                    <a:pt x="0" y="5502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7" name="Vapaamuotoinen: Muoto 16">
              <a:extLst>
                <a:ext uri="{FF2B5EF4-FFF2-40B4-BE49-F238E27FC236}">
                  <a16:creationId xmlns:a16="http://schemas.microsoft.com/office/drawing/2014/main" id="{25411641-EC37-41DC-BC61-14E99C83C4D1}"/>
                </a:ext>
              </a:extLst>
            </p:cNvPr>
            <p:cNvSpPr/>
            <p:nvPr/>
          </p:nvSpPr>
          <p:spPr>
            <a:xfrm>
              <a:off x="6109334" y="4016216"/>
              <a:ext cx="1090231" cy="550354"/>
            </a:xfrm>
            <a:custGeom>
              <a:avLst/>
              <a:gdLst>
                <a:gd name="connsiteX0" fmla="*/ 1090232 w 1090231"/>
                <a:gd name="connsiteY0" fmla="*/ 550354 h 550354"/>
                <a:gd name="connsiteX1" fmla="*/ 1090232 w 1090231"/>
                <a:gd name="connsiteY1" fmla="*/ 545116 h 550354"/>
                <a:gd name="connsiteX2" fmla="*/ 545116 w 1090231"/>
                <a:gd name="connsiteY2" fmla="*/ 0 h 550354"/>
                <a:gd name="connsiteX3" fmla="*/ 0 w 1090231"/>
                <a:gd name="connsiteY3" fmla="*/ 545116 h 550354"/>
                <a:gd name="connsiteX4" fmla="*/ 0 w 1090231"/>
                <a:gd name="connsiteY4" fmla="*/ 550354 h 550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231" h="550354">
                  <a:moveTo>
                    <a:pt x="1090232" y="550354"/>
                  </a:moveTo>
                  <a:cubicBezTo>
                    <a:pt x="1090232" y="548640"/>
                    <a:pt x="1090232" y="546926"/>
                    <a:pt x="1090232" y="545116"/>
                  </a:cubicBezTo>
                  <a:cubicBezTo>
                    <a:pt x="1090232" y="244057"/>
                    <a:pt x="846175" y="0"/>
                    <a:pt x="545116" y="0"/>
                  </a:cubicBezTo>
                  <a:cubicBezTo>
                    <a:pt x="244057" y="0"/>
                    <a:pt x="0" y="244057"/>
                    <a:pt x="0" y="545116"/>
                  </a:cubicBezTo>
                  <a:cubicBezTo>
                    <a:pt x="0" y="546926"/>
                    <a:pt x="0" y="548640"/>
                    <a:pt x="0" y="5503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</p:grp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BD8B029A-2C80-4E7A-B75D-0E30198EC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15.9.2026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6D2B4BF-0568-439C-83EC-26F5C39A3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Kokkolan kaupunki Hanna Nygård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232F258-3204-4167-A779-18D9C7975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26862-AB4A-4AC2-A3A6-E7B9E00628C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17822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 4">
    <p:bg>
      <p:bgPr>
        <a:solidFill>
          <a:srgbClr val="D7EF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0000" y="540000"/>
            <a:ext cx="7120512" cy="2880000"/>
          </a:xfrm>
        </p:spPr>
        <p:txBody>
          <a:bodyPr anchor="t">
            <a:noAutofit/>
          </a:bodyPr>
          <a:lstStyle>
            <a:lvl1pPr algn="l">
              <a:lnSpc>
                <a:spcPts val="7200"/>
              </a:lnSpc>
              <a:defRPr sz="7200">
                <a:solidFill>
                  <a:schemeClr val="accent1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0000" y="3773573"/>
            <a:ext cx="7120512" cy="1096899"/>
          </a:xfrm>
        </p:spPr>
        <p:txBody>
          <a:bodyPr anchor="t">
            <a:noAutofit/>
          </a:bodyPr>
          <a:lstStyle>
            <a:lvl1pPr marL="0" indent="0" algn="l">
              <a:buNone/>
              <a:defRPr sz="240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15.9.2026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Kokkolan kaupunki Hanna Nygård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4D426862-AB4A-4AC2-A3A6-E7B9E00628C0}" type="slidenum">
              <a:rPr lang="fi-FI" smtClean="0"/>
              <a:t>‹#›</a:t>
            </a:fld>
            <a:endParaRPr lang="fi-FI"/>
          </a:p>
        </p:txBody>
      </p:sp>
      <p:grpSp>
        <p:nvGrpSpPr>
          <p:cNvPr id="7" name="Kuva 7">
            <a:extLst>
              <a:ext uri="{FF2B5EF4-FFF2-40B4-BE49-F238E27FC236}">
                <a16:creationId xmlns:a16="http://schemas.microsoft.com/office/drawing/2014/main" id="{50486B9F-F91F-4BCA-B6AF-365D2E347C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7375692" y="0"/>
            <a:ext cx="4211117" cy="6156000"/>
            <a:chOff x="7660512" y="-14400"/>
            <a:chExt cx="3989483" cy="5832000"/>
          </a:xfrm>
        </p:grpSpPr>
        <p:sp>
          <p:nvSpPr>
            <p:cNvPr id="9" name="Vapaamuotoinen: Muoto 8">
              <a:extLst>
                <a:ext uri="{FF2B5EF4-FFF2-40B4-BE49-F238E27FC236}">
                  <a16:creationId xmlns:a16="http://schemas.microsoft.com/office/drawing/2014/main" id="{36157B2B-B962-4F90-AC6B-F357869C03D5}"/>
                </a:ext>
              </a:extLst>
            </p:cNvPr>
            <p:cNvSpPr/>
            <p:nvPr/>
          </p:nvSpPr>
          <p:spPr>
            <a:xfrm>
              <a:off x="9441679" y="3561705"/>
              <a:ext cx="2207193" cy="1114168"/>
            </a:xfrm>
            <a:custGeom>
              <a:avLst/>
              <a:gdLst>
                <a:gd name="connsiteX0" fmla="*/ 0 w 2207193"/>
                <a:gd name="connsiteY0" fmla="*/ 0 h 1114168"/>
                <a:gd name="connsiteX1" fmla="*/ 0 w 2207193"/>
                <a:gd name="connsiteY1" fmla="*/ 10575 h 1114168"/>
                <a:gd name="connsiteX2" fmla="*/ 1103597 w 2207193"/>
                <a:gd name="connsiteY2" fmla="*/ 1114168 h 1114168"/>
                <a:gd name="connsiteX3" fmla="*/ 2207194 w 2207193"/>
                <a:gd name="connsiteY3" fmla="*/ 10575 h 1114168"/>
                <a:gd name="connsiteX4" fmla="*/ 2207194 w 2207193"/>
                <a:gd name="connsiteY4" fmla="*/ 0 h 1114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07193" h="1114168">
                  <a:moveTo>
                    <a:pt x="0" y="0"/>
                  </a:moveTo>
                  <a:cubicBezTo>
                    <a:pt x="0" y="3525"/>
                    <a:pt x="0" y="7050"/>
                    <a:pt x="0" y="10575"/>
                  </a:cubicBezTo>
                  <a:cubicBezTo>
                    <a:pt x="0" y="620067"/>
                    <a:pt x="494103" y="1114168"/>
                    <a:pt x="1103597" y="1114168"/>
                  </a:cubicBezTo>
                  <a:cubicBezTo>
                    <a:pt x="1713091" y="1114168"/>
                    <a:pt x="2207194" y="620067"/>
                    <a:pt x="2207194" y="10575"/>
                  </a:cubicBezTo>
                  <a:cubicBezTo>
                    <a:pt x="2207194" y="7050"/>
                    <a:pt x="2207194" y="3525"/>
                    <a:pt x="2207194" y="0"/>
                  </a:cubicBezTo>
                  <a:close/>
                </a:path>
              </a:pathLst>
            </a:custGeom>
            <a:solidFill>
              <a:srgbClr val="00474D"/>
            </a:solidFill>
            <a:ln w="159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0" name="Vapaamuotoinen: Muoto 9">
              <a:extLst>
                <a:ext uri="{FF2B5EF4-FFF2-40B4-BE49-F238E27FC236}">
                  <a16:creationId xmlns:a16="http://schemas.microsoft.com/office/drawing/2014/main" id="{E0504364-0DBB-472C-A5C7-0D26C167BC15}"/>
                </a:ext>
              </a:extLst>
            </p:cNvPr>
            <p:cNvSpPr/>
            <p:nvPr/>
          </p:nvSpPr>
          <p:spPr>
            <a:xfrm>
              <a:off x="9441679" y="4696061"/>
              <a:ext cx="2207193" cy="1114008"/>
            </a:xfrm>
            <a:custGeom>
              <a:avLst/>
              <a:gdLst>
                <a:gd name="connsiteX0" fmla="*/ 0 w 2207193"/>
                <a:gd name="connsiteY0" fmla="*/ 0 h 1114008"/>
                <a:gd name="connsiteX1" fmla="*/ 0 w 2207193"/>
                <a:gd name="connsiteY1" fmla="*/ 10414 h 1114008"/>
                <a:gd name="connsiteX2" fmla="*/ 1103597 w 2207193"/>
                <a:gd name="connsiteY2" fmla="*/ 1114008 h 1114008"/>
                <a:gd name="connsiteX3" fmla="*/ 2207194 w 2207193"/>
                <a:gd name="connsiteY3" fmla="*/ 10414 h 1114008"/>
                <a:gd name="connsiteX4" fmla="*/ 2207194 w 2207193"/>
                <a:gd name="connsiteY4" fmla="*/ 0 h 1114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07193" h="1114008">
                  <a:moveTo>
                    <a:pt x="0" y="0"/>
                  </a:moveTo>
                  <a:cubicBezTo>
                    <a:pt x="0" y="3525"/>
                    <a:pt x="0" y="6889"/>
                    <a:pt x="0" y="10414"/>
                  </a:cubicBezTo>
                  <a:cubicBezTo>
                    <a:pt x="0" y="619907"/>
                    <a:pt x="494103" y="1114008"/>
                    <a:pt x="1103597" y="1114008"/>
                  </a:cubicBezTo>
                  <a:cubicBezTo>
                    <a:pt x="1713091" y="1114008"/>
                    <a:pt x="2207194" y="619907"/>
                    <a:pt x="2207194" y="10414"/>
                  </a:cubicBezTo>
                  <a:cubicBezTo>
                    <a:pt x="2207194" y="6889"/>
                    <a:pt x="2207194" y="3525"/>
                    <a:pt x="2207194" y="0"/>
                  </a:cubicBezTo>
                  <a:close/>
                </a:path>
              </a:pathLst>
            </a:custGeom>
            <a:solidFill>
              <a:srgbClr val="00474D"/>
            </a:solidFill>
            <a:ln w="159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1" name="Vapaamuotoinen: Muoto 10">
              <a:extLst>
                <a:ext uri="{FF2B5EF4-FFF2-40B4-BE49-F238E27FC236}">
                  <a16:creationId xmlns:a16="http://schemas.microsoft.com/office/drawing/2014/main" id="{28FA286F-939B-49A2-8AAD-C36CA5A33291}"/>
                </a:ext>
              </a:extLst>
            </p:cNvPr>
            <p:cNvSpPr/>
            <p:nvPr/>
          </p:nvSpPr>
          <p:spPr>
            <a:xfrm>
              <a:off x="9440878" y="1328882"/>
              <a:ext cx="2211038" cy="2211032"/>
            </a:xfrm>
            <a:custGeom>
              <a:avLst/>
              <a:gdLst>
                <a:gd name="connsiteX0" fmla="*/ 1105519 w 2211038"/>
                <a:gd name="connsiteY0" fmla="*/ 0 h 2211032"/>
                <a:gd name="connsiteX1" fmla="*/ 2211039 w 2211038"/>
                <a:gd name="connsiteY1" fmla="*/ 1105517 h 2211032"/>
                <a:gd name="connsiteX2" fmla="*/ 1105519 w 2211038"/>
                <a:gd name="connsiteY2" fmla="*/ 2211033 h 2211032"/>
                <a:gd name="connsiteX3" fmla="*/ 0 w 2211038"/>
                <a:gd name="connsiteY3" fmla="*/ 1105517 h 2211032"/>
                <a:gd name="connsiteX4" fmla="*/ 1105519 w 2211038"/>
                <a:gd name="connsiteY4" fmla="*/ 0 h 2211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11038" h="2211032">
                  <a:moveTo>
                    <a:pt x="1105519" y="0"/>
                  </a:moveTo>
                  <a:cubicBezTo>
                    <a:pt x="1716086" y="0"/>
                    <a:pt x="2211039" y="494951"/>
                    <a:pt x="2211039" y="1105517"/>
                  </a:cubicBezTo>
                  <a:cubicBezTo>
                    <a:pt x="2211039" y="1716082"/>
                    <a:pt x="1716086" y="2211033"/>
                    <a:pt x="1105519" y="2211033"/>
                  </a:cubicBezTo>
                  <a:cubicBezTo>
                    <a:pt x="494952" y="2211033"/>
                    <a:pt x="0" y="1716082"/>
                    <a:pt x="0" y="1105517"/>
                  </a:cubicBezTo>
                  <a:cubicBezTo>
                    <a:pt x="0" y="494951"/>
                    <a:pt x="494952" y="0"/>
                    <a:pt x="1105519" y="0"/>
                  </a:cubicBezTo>
                </a:path>
              </a:pathLst>
            </a:custGeom>
            <a:solidFill>
              <a:srgbClr val="00474D"/>
            </a:solidFill>
            <a:ln w="159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2" name="Vapaamuotoinen: Muoto 11">
              <a:extLst>
                <a:ext uri="{FF2B5EF4-FFF2-40B4-BE49-F238E27FC236}">
                  <a16:creationId xmlns:a16="http://schemas.microsoft.com/office/drawing/2014/main" id="{FC00DC7C-BE41-40C1-878D-C3AFCC336EDA}"/>
                </a:ext>
              </a:extLst>
            </p:cNvPr>
            <p:cNvSpPr/>
            <p:nvPr/>
          </p:nvSpPr>
          <p:spPr>
            <a:xfrm>
              <a:off x="9441519" y="-14400"/>
              <a:ext cx="2209757" cy="2437743"/>
            </a:xfrm>
            <a:custGeom>
              <a:avLst/>
              <a:gdLst>
                <a:gd name="connsiteX0" fmla="*/ 0 w 2209757"/>
                <a:gd name="connsiteY0" fmla="*/ 0 h 2437743"/>
                <a:gd name="connsiteX1" fmla="*/ 2209757 w 2209757"/>
                <a:gd name="connsiteY1" fmla="*/ 0 h 2437743"/>
                <a:gd name="connsiteX2" fmla="*/ 2209757 w 2209757"/>
                <a:gd name="connsiteY2" fmla="*/ 2437744 h 2437743"/>
                <a:gd name="connsiteX3" fmla="*/ 0 w 2209757"/>
                <a:gd name="connsiteY3" fmla="*/ 2437744 h 2437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09757" h="2437743">
                  <a:moveTo>
                    <a:pt x="0" y="0"/>
                  </a:moveTo>
                  <a:lnTo>
                    <a:pt x="2209757" y="0"/>
                  </a:lnTo>
                  <a:lnTo>
                    <a:pt x="2209757" y="2437744"/>
                  </a:lnTo>
                  <a:lnTo>
                    <a:pt x="0" y="2437744"/>
                  </a:lnTo>
                  <a:close/>
                </a:path>
              </a:pathLst>
            </a:custGeom>
            <a:solidFill>
              <a:srgbClr val="00474D"/>
            </a:solidFill>
            <a:ln w="159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3" name="Vapaamuotoinen: Muoto 12">
              <a:extLst>
                <a:ext uri="{FF2B5EF4-FFF2-40B4-BE49-F238E27FC236}">
                  <a16:creationId xmlns:a16="http://schemas.microsoft.com/office/drawing/2014/main" id="{4C555CE9-3498-413A-8D6D-8B36C38C74AA}"/>
                </a:ext>
              </a:extLst>
            </p:cNvPr>
            <p:cNvSpPr/>
            <p:nvPr/>
          </p:nvSpPr>
          <p:spPr>
            <a:xfrm>
              <a:off x="7660512" y="2678955"/>
              <a:ext cx="1780687" cy="882109"/>
            </a:xfrm>
            <a:custGeom>
              <a:avLst/>
              <a:gdLst>
                <a:gd name="connsiteX0" fmla="*/ 1780687 w 1780687"/>
                <a:gd name="connsiteY0" fmla="*/ 882109 h 882109"/>
                <a:gd name="connsiteX1" fmla="*/ 1780687 w 1780687"/>
                <a:gd name="connsiteY1" fmla="*/ 873618 h 882109"/>
                <a:gd name="connsiteX2" fmla="*/ 873452 w 1780687"/>
                <a:gd name="connsiteY2" fmla="*/ 163 h 882109"/>
                <a:gd name="connsiteX3" fmla="*/ 0 w 1780687"/>
                <a:gd name="connsiteY3" fmla="*/ 873618 h 882109"/>
                <a:gd name="connsiteX4" fmla="*/ 0 w 1780687"/>
                <a:gd name="connsiteY4" fmla="*/ 882109 h 882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0687" h="882109">
                  <a:moveTo>
                    <a:pt x="1780687" y="882109"/>
                  </a:moveTo>
                  <a:cubicBezTo>
                    <a:pt x="1780687" y="879225"/>
                    <a:pt x="1780687" y="876501"/>
                    <a:pt x="1780687" y="873618"/>
                  </a:cubicBezTo>
                  <a:cubicBezTo>
                    <a:pt x="1771363" y="381903"/>
                    <a:pt x="1365176" y="-9161"/>
                    <a:pt x="873452" y="163"/>
                  </a:cubicBezTo>
                  <a:cubicBezTo>
                    <a:pt x="394869" y="9248"/>
                    <a:pt x="9080" y="395041"/>
                    <a:pt x="0" y="873618"/>
                  </a:cubicBezTo>
                  <a:cubicBezTo>
                    <a:pt x="0" y="876501"/>
                    <a:pt x="0" y="879225"/>
                    <a:pt x="0" y="882109"/>
                  </a:cubicBezTo>
                  <a:close/>
                </a:path>
              </a:pathLst>
            </a:custGeom>
            <a:solidFill>
              <a:srgbClr val="00474D"/>
            </a:solidFill>
            <a:ln w="159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4" name="Vapaamuotoinen: Muoto 13">
              <a:extLst>
                <a:ext uri="{FF2B5EF4-FFF2-40B4-BE49-F238E27FC236}">
                  <a16:creationId xmlns:a16="http://schemas.microsoft.com/office/drawing/2014/main" id="{AC3E6B42-6FDD-4E46-81C8-26839FEB18CF}"/>
                </a:ext>
              </a:extLst>
            </p:cNvPr>
            <p:cNvSpPr/>
            <p:nvPr/>
          </p:nvSpPr>
          <p:spPr>
            <a:xfrm>
              <a:off x="7660512" y="1765702"/>
              <a:ext cx="1780687" cy="882109"/>
            </a:xfrm>
            <a:custGeom>
              <a:avLst/>
              <a:gdLst>
                <a:gd name="connsiteX0" fmla="*/ 1780687 w 1780687"/>
                <a:gd name="connsiteY0" fmla="*/ 882109 h 882109"/>
                <a:gd name="connsiteX1" fmla="*/ 1780687 w 1780687"/>
                <a:gd name="connsiteY1" fmla="*/ 873618 h 882109"/>
                <a:gd name="connsiteX2" fmla="*/ 873452 w 1780687"/>
                <a:gd name="connsiteY2" fmla="*/ 163 h 882109"/>
                <a:gd name="connsiteX3" fmla="*/ 0 w 1780687"/>
                <a:gd name="connsiteY3" fmla="*/ 873618 h 882109"/>
                <a:gd name="connsiteX4" fmla="*/ 0 w 1780687"/>
                <a:gd name="connsiteY4" fmla="*/ 882109 h 882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0687" h="882109">
                  <a:moveTo>
                    <a:pt x="1780687" y="882109"/>
                  </a:moveTo>
                  <a:cubicBezTo>
                    <a:pt x="1780687" y="879386"/>
                    <a:pt x="1780687" y="876501"/>
                    <a:pt x="1780687" y="873618"/>
                  </a:cubicBezTo>
                  <a:cubicBezTo>
                    <a:pt x="1771363" y="381903"/>
                    <a:pt x="1365176" y="-9161"/>
                    <a:pt x="873452" y="163"/>
                  </a:cubicBezTo>
                  <a:cubicBezTo>
                    <a:pt x="394869" y="9248"/>
                    <a:pt x="9080" y="395041"/>
                    <a:pt x="0" y="873618"/>
                  </a:cubicBezTo>
                  <a:cubicBezTo>
                    <a:pt x="0" y="876501"/>
                    <a:pt x="0" y="879386"/>
                    <a:pt x="0" y="882109"/>
                  </a:cubicBezTo>
                  <a:close/>
                </a:path>
              </a:pathLst>
            </a:custGeom>
            <a:solidFill>
              <a:srgbClr val="00474D"/>
            </a:solidFill>
            <a:ln w="159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5" name="Vapaamuotoinen: Muoto 14">
              <a:extLst>
                <a:ext uri="{FF2B5EF4-FFF2-40B4-BE49-F238E27FC236}">
                  <a16:creationId xmlns:a16="http://schemas.microsoft.com/office/drawing/2014/main" id="{D2AF0761-2693-4595-9096-6BB3687F2D73}"/>
                </a:ext>
              </a:extLst>
            </p:cNvPr>
            <p:cNvSpPr/>
            <p:nvPr/>
          </p:nvSpPr>
          <p:spPr>
            <a:xfrm>
              <a:off x="7660511" y="3574523"/>
              <a:ext cx="1777803" cy="1777798"/>
            </a:xfrm>
            <a:custGeom>
              <a:avLst/>
              <a:gdLst>
                <a:gd name="connsiteX0" fmla="*/ 888902 w 1777803"/>
                <a:gd name="connsiteY0" fmla="*/ 0 h 1777798"/>
                <a:gd name="connsiteX1" fmla="*/ 1777804 w 1777803"/>
                <a:gd name="connsiteY1" fmla="*/ 888900 h 1777798"/>
                <a:gd name="connsiteX2" fmla="*/ 888902 w 1777803"/>
                <a:gd name="connsiteY2" fmla="*/ 1777799 h 1777798"/>
                <a:gd name="connsiteX3" fmla="*/ 0 w 1777803"/>
                <a:gd name="connsiteY3" fmla="*/ 889380 h 1777798"/>
                <a:gd name="connsiteX4" fmla="*/ 888421 w 1777803"/>
                <a:gd name="connsiteY4" fmla="*/ 0 h 1777798"/>
                <a:gd name="connsiteX5" fmla="*/ 888902 w 1777803"/>
                <a:gd name="connsiteY5" fmla="*/ 0 h 1777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77803" h="1777798">
                  <a:moveTo>
                    <a:pt x="888902" y="0"/>
                  </a:moveTo>
                  <a:cubicBezTo>
                    <a:pt x="1379829" y="0"/>
                    <a:pt x="1777804" y="397970"/>
                    <a:pt x="1777804" y="888900"/>
                  </a:cubicBezTo>
                  <a:cubicBezTo>
                    <a:pt x="1777804" y="1379829"/>
                    <a:pt x="1379828" y="1777799"/>
                    <a:pt x="888902" y="1777799"/>
                  </a:cubicBezTo>
                  <a:cubicBezTo>
                    <a:pt x="398162" y="1777799"/>
                    <a:pt x="265" y="1380117"/>
                    <a:pt x="0" y="889380"/>
                  </a:cubicBezTo>
                  <a:cubicBezTo>
                    <a:pt x="-265" y="398451"/>
                    <a:pt x="397494" y="272"/>
                    <a:pt x="888421" y="0"/>
                  </a:cubicBezTo>
                  <a:cubicBezTo>
                    <a:pt x="888581" y="0"/>
                    <a:pt x="888742" y="0"/>
                    <a:pt x="888902" y="0"/>
                  </a:cubicBezTo>
                </a:path>
              </a:pathLst>
            </a:custGeom>
            <a:solidFill>
              <a:srgbClr val="00474D"/>
            </a:solidFill>
            <a:ln w="159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25764951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dia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0000" y="540000"/>
            <a:ext cx="6465711" cy="2880000"/>
          </a:xfrm>
        </p:spPr>
        <p:txBody>
          <a:bodyPr anchor="t">
            <a:noAutofit/>
          </a:bodyPr>
          <a:lstStyle>
            <a:lvl1pPr algn="l">
              <a:lnSpc>
                <a:spcPts val="72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0000" y="3773573"/>
            <a:ext cx="4963250" cy="1096899"/>
          </a:xfrm>
        </p:spPr>
        <p:txBody>
          <a:bodyPr anchor="t">
            <a:no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/>
          </a:p>
        </p:txBody>
      </p:sp>
      <p:sp>
        <p:nvSpPr>
          <p:cNvPr id="64" name="Kuvan paikkamerkki 63">
            <a:extLst>
              <a:ext uri="{FF2B5EF4-FFF2-40B4-BE49-F238E27FC236}">
                <a16:creationId xmlns:a16="http://schemas.microsoft.com/office/drawing/2014/main" id="{C2836F0C-F5C4-4050-A087-1CD1BD24131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250343" y="0"/>
            <a:ext cx="6966809" cy="6857659"/>
          </a:xfrm>
          <a:custGeom>
            <a:avLst/>
            <a:gdLst>
              <a:gd name="connsiteX0" fmla="*/ 6908695 w 6966809"/>
              <a:gd name="connsiteY0" fmla="*/ 0 h 6857659"/>
              <a:gd name="connsiteX1" fmla="*/ 6935672 w 6966809"/>
              <a:gd name="connsiteY1" fmla="*/ 0 h 6857659"/>
              <a:gd name="connsiteX2" fmla="*/ 6966809 w 6966809"/>
              <a:gd name="connsiteY2" fmla="*/ 801 h 6857659"/>
              <a:gd name="connsiteX3" fmla="*/ 6966809 w 6966809"/>
              <a:gd name="connsiteY3" fmla="*/ 6857659 h 6857659"/>
              <a:gd name="connsiteX4" fmla="*/ 0 w 6966809"/>
              <a:gd name="connsiteY4" fmla="*/ 6857659 h 6857659"/>
              <a:gd name="connsiteX5" fmla="*/ 6568081 w 6966809"/>
              <a:gd name="connsiteY5" fmla="*/ 8564 h 6857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66809" h="6857659">
                <a:moveTo>
                  <a:pt x="6908695" y="0"/>
                </a:moveTo>
                <a:lnTo>
                  <a:pt x="6935672" y="0"/>
                </a:lnTo>
                <a:lnTo>
                  <a:pt x="6966809" y="801"/>
                </a:lnTo>
                <a:lnTo>
                  <a:pt x="6966809" y="6857659"/>
                </a:lnTo>
                <a:lnTo>
                  <a:pt x="0" y="6857659"/>
                </a:lnTo>
                <a:cubicBezTo>
                  <a:pt x="34444" y="3182611"/>
                  <a:pt x="2930617" y="191894"/>
                  <a:pt x="6568081" y="856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algn="ctr">
              <a:buNone/>
              <a:defRPr sz="18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15.9.2026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Kokkolan kaupunki Hanna Nygård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4D426862-AB4A-4AC2-A3A6-E7B9E00628C0}" type="slidenum">
              <a:rPr lang="fi-FI" smtClean="0"/>
              <a:t>‹#›</a:t>
            </a:fld>
            <a:endParaRPr lang="fi-FI"/>
          </a:p>
        </p:txBody>
      </p:sp>
      <p:grpSp>
        <p:nvGrpSpPr>
          <p:cNvPr id="62" name="Ryhmä 61">
            <a:extLst>
              <a:ext uri="{FF2B5EF4-FFF2-40B4-BE49-F238E27FC236}">
                <a16:creationId xmlns:a16="http://schemas.microsoft.com/office/drawing/2014/main" id="{7186D688-AD00-4B36-9D95-621F04490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 bwMode="black">
          <a:xfrm>
            <a:off x="576000" y="6019200"/>
            <a:ext cx="931777" cy="576000"/>
            <a:chOff x="1251741" y="7314217"/>
            <a:chExt cx="931777" cy="576000"/>
          </a:xfrm>
        </p:grpSpPr>
        <p:sp>
          <p:nvSpPr>
            <p:cNvPr id="37" name="Vapaamuotoinen: Muoto 36">
              <a:extLst>
                <a:ext uri="{FF2B5EF4-FFF2-40B4-BE49-F238E27FC236}">
                  <a16:creationId xmlns:a16="http://schemas.microsoft.com/office/drawing/2014/main" id="{90871A18-3A21-4A43-8FD3-84491B4084F6}"/>
                </a:ext>
              </a:extLst>
            </p:cNvPr>
            <p:cNvSpPr/>
            <p:nvPr/>
          </p:nvSpPr>
          <p:spPr bwMode="black">
            <a:xfrm>
              <a:off x="1251741" y="7459549"/>
              <a:ext cx="188307" cy="161772"/>
            </a:xfrm>
            <a:custGeom>
              <a:avLst/>
              <a:gdLst>
                <a:gd name="connsiteX0" fmla="*/ 335679 w 910589"/>
                <a:gd name="connsiteY0" fmla="*/ 764929 h 782275"/>
                <a:gd name="connsiteX1" fmla="*/ 417158 w 910589"/>
                <a:gd name="connsiteY1" fmla="*/ 764929 h 782275"/>
                <a:gd name="connsiteX2" fmla="*/ 417158 w 910589"/>
                <a:gd name="connsiteY2" fmla="*/ 782276 h 782275"/>
                <a:gd name="connsiteX3" fmla="*/ 9912 w 910589"/>
                <a:gd name="connsiteY3" fmla="*/ 782276 h 782275"/>
                <a:gd name="connsiteX4" fmla="*/ 9912 w 910589"/>
                <a:gd name="connsiteY4" fmla="*/ 764929 h 782275"/>
                <a:gd name="connsiteX5" fmla="*/ 96694 w 910589"/>
                <a:gd name="connsiteY5" fmla="*/ 764929 h 782275"/>
                <a:gd name="connsiteX6" fmla="*/ 96694 w 910589"/>
                <a:gd name="connsiteY6" fmla="*/ 58780 h 782275"/>
                <a:gd name="connsiteX7" fmla="*/ 0 w 910589"/>
                <a:gd name="connsiteY7" fmla="*/ 99 h 782275"/>
                <a:gd name="connsiteX8" fmla="*/ 432373 w 910589"/>
                <a:gd name="connsiteY8" fmla="*/ 99 h 782275"/>
                <a:gd name="connsiteX9" fmla="*/ 335679 w 910589"/>
                <a:gd name="connsiteY9" fmla="*/ 58780 h 782275"/>
                <a:gd name="connsiteX10" fmla="*/ 910590 w 910589"/>
                <a:gd name="connsiteY10" fmla="*/ 764929 h 782275"/>
                <a:gd name="connsiteX11" fmla="*/ 910590 w 910589"/>
                <a:gd name="connsiteY11" fmla="*/ 782276 h 782275"/>
                <a:gd name="connsiteX12" fmla="*/ 581205 w 910589"/>
                <a:gd name="connsiteY12" fmla="*/ 782276 h 782275"/>
                <a:gd name="connsiteX13" fmla="*/ 346533 w 910589"/>
                <a:gd name="connsiteY13" fmla="*/ 407394 h 782275"/>
                <a:gd name="connsiteX14" fmla="*/ 630123 w 910589"/>
                <a:gd name="connsiteY14" fmla="*/ 57590 h 782275"/>
                <a:gd name="connsiteX15" fmla="*/ 533428 w 910589"/>
                <a:gd name="connsiteY15" fmla="*/ 0 h 782275"/>
                <a:gd name="connsiteX16" fmla="*/ 873469 w 910589"/>
                <a:gd name="connsiteY16" fmla="*/ 0 h 782275"/>
                <a:gd name="connsiteX17" fmla="*/ 509540 w 910589"/>
                <a:gd name="connsiteY17" fmla="*/ 234673 h 782275"/>
                <a:gd name="connsiteX18" fmla="*/ 856073 w 910589"/>
                <a:gd name="connsiteY18" fmla="*/ 764979 h 782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0589" h="782275">
                  <a:moveTo>
                    <a:pt x="335679" y="764929"/>
                  </a:moveTo>
                  <a:lnTo>
                    <a:pt x="417158" y="764929"/>
                  </a:lnTo>
                  <a:lnTo>
                    <a:pt x="417158" y="782276"/>
                  </a:lnTo>
                  <a:lnTo>
                    <a:pt x="9912" y="782276"/>
                  </a:lnTo>
                  <a:lnTo>
                    <a:pt x="9912" y="764929"/>
                  </a:lnTo>
                  <a:lnTo>
                    <a:pt x="96694" y="764929"/>
                  </a:lnTo>
                  <a:lnTo>
                    <a:pt x="96694" y="58780"/>
                  </a:lnTo>
                  <a:lnTo>
                    <a:pt x="0" y="99"/>
                  </a:lnTo>
                  <a:lnTo>
                    <a:pt x="432373" y="99"/>
                  </a:lnTo>
                  <a:lnTo>
                    <a:pt x="335679" y="58780"/>
                  </a:lnTo>
                  <a:close/>
                  <a:moveTo>
                    <a:pt x="910590" y="764929"/>
                  </a:moveTo>
                  <a:lnTo>
                    <a:pt x="910590" y="782276"/>
                  </a:lnTo>
                  <a:lnTo>
                    <a:pt x="581205" y="782276"/>
                  </a:lnTo>
                  <a:lnTo>
                    <a:pt x="346533" y="407394"/>
                  </a:lnTo>
                  <a:lnTo>
                    <a:pt x="630123" y="57590"/>
                  </a:lnTo>
                  <a:lnTo>
                    <a:pt x="533428" y="0"/>
                  </a:lnTo>
                  <a:lnTo>
                    <a:pt x="873469" y="0"/>
                  </a:lnTo>
                  <a:lnTo>
                    <a:pt x="509540" y="234673"/>
                  </a:lnTo>
                  <a:lnTo>
                    <a:pt x="856073" y="764979"/>
                  </a:lnTo>
                  <a:close/>
                </a:path>
              </a:pathLst>
            </a:custGeom>
            <a:solidFill>
              <a:schemeClr val="bg1"/>
            </a:solidFill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grpSp>
          <p:nvGrpSpPr>
            <p:cNvPr id="61" name="Ryhmä 60">
              <a:extLst>
                <a:ext uri="{FF2B5EF4-FFF2-40B4-BE49-F238E27FC236}">
                  <a16:creationId xmlns:a16="http://schemas.microsoft.com/office/drawing/2014/main" id="{53D3DF59-0513-4267-B5BC-54DB6C14997C}"/>
                </a:ext>
              </a:extLst>
            </p:cNvPr>
            <p:cNvGrpSpPr/>
            <p:nvPr/>
          </p:nvGrpSpPr>
          <p:grpSpPr bwMode="black">
            <a:xfrm>
              <a:off x="1280623" y="7314217"/>
              <a:ext cx="902895" cy="576000"/>
              <a:chOff x="1280623" y="7314217"/>
              <a:chExt cx="902895" cy="576000"/>
            </a:xfrm>
          </p:grpSpPr>
          <p:sp>
            <p:nvSpPr>
              <p:cNvPr id="39" name="Vapaamuotoinen: Muoto 38">
                <a:extLst>
                  <a:ext uri="{FF2B5EF4-FFF2-40B4-BE49-F238E27FC236}">
                    <a16:creationId xmlns:a16="http://schemas.microsoft.com/office/drawing/2014/main" id="{547C15C4-E6F9-4416-8979-C22B032FC376}"/>
                  </a:ext>
                </a:extLst>
              </p:cNvPr>
              <p:cNvSpPr/>
              <p:nvPr/>
            </p:nvSpPr>
            <p:spPr bwMode="black">
              <a:xfrm>
                <a:off x="1433294" y="7506747"/>
                <a:ext cx="125582" cy="116830"/>
              </a:xfrm>
              <a:custGeom>
                <a:avLst/>
                <a:gdLst>
                  <a:gd name="connsiteX0" fmla="*/ 0 w 607274"/>
                  <a:gd name="connsiteY0" fmla="*/ 279228 h 564949"/>
                  <a:gd name="connsiteX1" fmla="*/ 298756 w 607274"/>
                  <a:gd name="connsiteY1" fmla="*/ 0 h 564949"/>
                  <a:gd name="connsiteX2" fmla="*/ 607275 w 607274"/>
                  <a:gd name="connsiteY2" fmla="*/ 279228 h 564949"/>
                  <a:gd name="connsiteX3" fmla="*/ 299995 w 607274"/>
                  <a:gd name="connsiteY3" fmla="*/ 564949 h 564949"/>
                  <a:gd name="connsiteX4" fmla="*/ 149 w 607274"/>
                  <a:gd name="connsiteY4" fmla="*/ 279228 h 564949"/>
                  <a:gd name="connsiteX5" fmla="*/ 466025 w 607274"/>
                  <a:gd name="connsiteY5" fmla="*/ 470436 h 564949"/>
                  <a:gd name="connsiteX6" fmla="*/ 187936 w 607274"/>
                  <a:gd name="connsiteY6" fmla="*/ 39253 h 564949"/>
                  <a:gd name="connsiteX7" fmla="*/ 144471 w 607274"/>
                  <a:gd name="connsiteY7" fmla="*/ 92481 h 564949"/>
                  <a:gd name="connsiteX8" fmla="*/ 421519 w 607274"/>
                  <a:gd name="connsiteY8" fmla="*/ 525945 h 564949"/>
                  <a:gd name="connsiteX9" fmla="*/ 466124 w 607274"/>
                  <a:gd name="connsiteY9" fmla="*/ 470585 h 564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7274" h="564949">
                    <a:moveTo>
                      <a:pt x="0" y="279228"/>
                    </a:moveTo>
                    <a:cubicBezTo>
                      <a:pt x="0" y="123854"/>
                      <a:pt x="121673" y="0"/>
                      <a:pt x="298756" y="0"/>
                    </a:cubicBezTo>
                    <a:cubicBezTo>
                      <a:pt x="478019" y="0"/>
                      <a:pt x="607275" y="108638"/>
                      <a:pt x="607275" y="279228"/>
                    </a:cubicBezTo>
                    <a:cubicBezTo>
                      <a:pt x="607275" y="437825"/>
                      <a:pt x="506219" y="564949"/>
                      <a:pt x="299995" y="564949"/>
                    </a:cubicBezTo>
                    <a:cubicBezTo>
                      <a:pt x="143530" y="564949"/>
                      <a:pt x="149" y="454130"/>
                      <a:pt x="149" y="279228"/>
                    </a:cubicBezTo>
                    <a:moveTo>
                      <a:pt x="466025" y="470436"/>
                    </a:moveTo>
                    <a:cubicBezTo>
                      <a:pt x="466025" y="379144"/>
                      <a:pt x="283540" y="39253"/>
                      <a:pt x="187936" y="39253"/>
                    </a:cubicBezTo>
                    <a:cubicBezTo>
                      <a:pt x="160777" y="39253"/>
                      <a:pt x="144471" y="58829"/>
                      <a:pt x="144471" y="92481"/>
                    </a:cubicBezTo>
                    <a:cubicBezTo>
                      <a:pt x="144471" y="198939"/>
                      <a:pt x="332408" y="525945"/>
                      <a:pt x="421519" y="525945"/>
                    </a:cubicBezTo>
                    <a:cubicBezTo>
                      <a:pt x="450810" y="525945"/>
                      <a:pt x="466124" y="507508"/>
                      <a:pt x="466124" y="470585"/>
                    </a:cubicBezTo>
                  </a:path>
                </a:pathLst>
              </a:custGeom>
              <a:solidFill>
                <a:schemeClr val="bg1"/>
              </a:solidFill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40" name="Vapaamuotoinen: Muoto 39">
                <a:extLst>
                  <a:ext uri="{FF2B5EF4-FFF2-40B4-BE49-F238E27FC236}">
                    <a16:creationId xmlns:a16="http://schemas.microsoft.com/office/drawing/2014/main" id="{E6F72E83-EAA6-47FB-A949-8EBB6C40BC8E}"/>
                  </a:ext>
                </a:extLst>
              </p:cNvPr>
              <p:cNvSpPr/>
              <p:nvPr/>
            </p:nvSpPr>
            <p:spPr bwMode="black">
              <a:xfrm>
                <a:off x="1568326" y="7452857"/>
                <a:ext cx="147157" cy="168465"/>
              </a:xfrm>
              <a:custGeom>
                <a:avLst/>
                <a:gdLst>
                  <a:gd name="connsiteX0" fmla="*/ 711601 w 711601"/>
                  <a:gd name="connsiteY0" fmla="*/ 797293 h 814639"/>
                  <a:gd name="connsiteX1" fmla="*/ 711601 w 711601"/>
                  <a:gd name="connsiteY1" fmla="*/ 814639 h 814639"/>
                  <a:gd name="connsiteX2" fmla="*/ 441096 w 711601"/>
                  <a:gd name="connsiteY2" fmla="*/ 814639 h 814639"/>
                  <a:gd name="connsiteX3" fmla="*/ 279228 w 711601"/>
                  <a:gd name="connsiteY3" fmla="*/ 561530 h 814639"/>
                  <a:gd name="connsiteX4" fmla="*/ 279228 w 711601"/>
                  <a:gd name="connsiteY4" fmla="*/ 797293 h 814639"/>
                  <a:gd name="connsiteX5" fmla="*/ 311790 w 711601"/>
                  <a:gd name="connsiteY5" fmla="*/ 797293 h 814639"/>
                  <a:gd name="connsiteX6" fmla="*/ 311790 w 711601"/>
                  <a:gd name="connsiteY6" fmla="*/ 814639 h 814639"/>
                  <a:gd name="connsiteX7" fmla="*/ 7632 w 711601"/>
                  <a:gd name="connsiteY7" fmla="*/ 814639 h 814639"/>
                  <a:gd name="connsiteX8" fmla="*/ 7632 w 711601"/>
                  <a:gd name="connsiteY8" fmla="*/ 797293 h 814639"/>
                  <a:gd name="connsiteX9" fmla="*/ 62150 w 711601"/>
                  <a:gd name="connsiteY9" fmla="*/ 797293 h 814639"/>
                  <a:gd name="connsiteX10" fmla="*/ 62150 w 711601"/>
                  <a:gd name="connsiteY10" fmla="*/ 150865 h 814639"/>
                  <a:gd name="connsiteX11" fmla="*/ 0 w 711601"/>
                  <a:gd name="connsiteY11" fmla="*/ 97784 h 814639"/>
                  <a:gd name="connsiteX12" fmla="*/ 279228 w 711601"/>
                  <a:gd name="connsiteY12" fmla="*/ 0 h 814639"/>
                  <a:gd name="connsiteX13" fmla="*/ 279228 w 711601"/>
                  <a:gd name="connsiteY13" fmla="*/ 544134 h 814639"/>
                  <a:gd name="connsiteX14" fmla="*/ 361748 w 711601"/>
                  <a:gd name="connsiteY14" fmla="*/ 484363 h 814639"/>
                  <a:gd name="connsiteX15" fmla="*/ 441046 w 711601"/>
                  <a:gd name="connsiteY15" fmla="*/ 370372 h 814639"/>
                  <a:gd name="connsiteX16" fmla="*/ 394310 w 711601"/>
                  <a:gd name="connsiteY16" fmla="*/ 293254 h 814639"/>
                  <a:gd name="connsiteX17" fmla="*/ 394310 w 711601"/>
                  <a:gd name="connsiteY17" fmla="*/ 287803 h 814639"/>
                  <a:gd name="connsiteX18" fmla="*/ 611636 w 711601"/>
                  <a:gd name="connsiteY18" fmla="*/ 287803 h 814639"/>
                  <a:gd name="connsiteX19" fmla="*/ 620359 w 711601"/>
                  <a:gd name="connsiteY19" fmla="*/ 314962 h 814639"/>
                  <a:gd name="connsiteX20" fmla="*/ 497596 w 711601"/>
                  <a:gd name="connsiteY20" fmla="*/ 421420 h 814639"/>
                  <a:gd name="connsiteX21" fmla="*/ 431282 w 711601"/>
                  <a:gd name="connsiteY21" fmla="*/ 450760 h 814639"/>
                  <a:gd name="connsiteX22" fmla="*/ 667046 w 711601"/>
                  <a:gd name="connsiteY22" fmla="*/ 797342 h 814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11601" h="814639">
                    <a:moveTo>
                      <a:pt x="711601" y="797293"/>
                    </a:moveTo>
                    <a:lnTo>
                      <a:pt x="711601" y="814639"/>
                    </a:lnTo>
                    <a:lnTo>
                      <a:pt x="441096" y="814639"/>
                    </a:lnTo>
                    <a:lnTo>
                      <a:pt x="279228" y="561530"/>
                    </a:lnTo>
                    <a:lnTo>
                      <a:pt x="279228" y="797293"/>
                    </a:lnTo>
                    <a:lnTo>
                      <a:pt x="311790" y="797293"/>
                    </a:lnTo>
                    <a:lnTo>
                      <a:pt x="311790" y="814639"/>
                    </a:lnTo>
                    <a:lnTo>
                      <a:pt x="7632" y="814639"/>
                    </a:lnTo>
                    <a:lnTo>
                      <a:pt x="7632" y="797293"/>
                    </a:lnTo>
                    <a:lnTo>
                      <a:pt x="62150" y="797293"/>
                    </a:lnTo>
                    <a:lnTo>
                      <a:pt x="62150" y="150865"/>
                    </a:lnTo>
                    <a:lnTo>
                      <a:pt x="0" y="97784"/>
                    </a:lnTo>
                    <a:lnTo>
                      <a:pt x="279228" y="0"/>
                    </a:lnTo>
                    <a:lnTo>
                      <a:pt x="279228" y="544134"/>
                    </a:lnTo>
                    <a:lnTo>
                      <a:pt x="361748" y="484363"/>
                    </a:lnTo>
                    <a:cubicBezTo>
                      <a:pt x="415026" y="445259"/>
                      <a:pt x="441046" y="419140"/>
                      <a:pt x="441046" y="370372"/>
                    </a:cubicBezTo>
                    <a:cubicBezTo>
                      <a:pt x="442042" y="337698"/>
                      <a:pt x="423735" y="307492"/>
                      <a:pt x="394310" y="293254"/>
                    </a:cubicBezTo>
                    <a:lnTo>
                      <a:pt x="394310" y="287803"/>
                    </a:lnTo>
                    <a:lnTo>
                      <a:pt x="611636" y="287803"/>
                    </a:lnTo>
                    <a:cubicBezTo>
                      <a:pt x="617726" y="295507"/>
                      <a:pt x="620824" y="305153"/>
                      <a:pt x="620359" y="314962"/>
                    </a:cubicBezTo>
                    <a:cubicBezTo>
                      <a:pt x="620359" y="358427"/>
                      <a:pt x="569261" y="389899"/>
                      <a:pt x="497596" y="421420"/>
                    </a:cubicBezTo>
                    <a:lnTo>
                      <a:pt x="431282" y="450760"/>
                    </a:lnTo>
                    <a:lnTo>
                      <a:pt x="667046" y="797342"/>
                    </a:lnTo>
                    <a:close/>
                  </a:path>
                </a:pathLst>
              </a:custGeom>
              <a:solidFill>
                <a:schemeClr val="bg1"/>
              </a:solidFill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41" name="Vapaamuotoinen: Muoto 40">
                <a:extLst>
                  <a:ext uri="{FF2B5EF4-FFF2-40B4-BE49-F238E27FC236}">
                    <a16:creationId xmlns:a16="http://schemas.microsoft.com/office/drawing/2014/main" id="{E27E6665-F889-412B-987E-D61AAA661CB7}"/>
                  </a:ext>
                </a:extLst>
              </p:cNvPr>
              <p:cNvSpPr/>
              <p:nvPr/>
            </p:nvSpPr>
            <p:spPr bwMode="black">
              <a:xfrm>
                <a:off x="1714376" y="7452857"/>
                <a:ext cx="147187" cy="168465"/>
              </a:xfrm>
              <a:custGeom>
                <a:avLst/>
                <a:gdLst>
                  <a:gd name="connsiteX0" fmla="*/ 711750 w 711749"/>
                  <a:gd name="connsiteY0" fmla="*/ 797293 h 814639"/>
                  <a:gd name="connsiteX1" fmla="*/ 711750 w 711749"/>
                  <a:gd name="connsiteY1" fmla="*/ 814639 h 814639"/>
                  <a:gd name="connsiteX2" fmla="*/ 441096 w 711749"/>
                  <a:gd name="connsiteY2" fmla="*/ 814639 h 814639"/>
                  <a:gd name="connsiteX3" fmla="*/ 279228 w 711749"/>
                  <a:gd name="connsiteY3" fmla="*/ 561530 h 814639"/>
                  <a:gd name="connsiteX4" fmla="*/ 279228 w 711749"/>
                  <a:gd name="connsiteY4" fmla="*/ 797293 h 814639"/>
                  <a:gd name="connsiteX5" fmla="*/ 311790 w 711749"/>
                  <a:gd name="connsiteY5" fmla="*/ 797293 h 814639"/>
                  <a:gd name="connsiteX6" fmla="*/ 311790 w 711749"/>
                  <a:gd name="connsiteY6" fmla="*/ 814639 h 814639"/>
                  <a:gd name="connsiteX7" fmla="*/ 7632 w 711749"/>
                  <a:gd name="connsiteY7" fmla="*/ 814639 h 814639"/>
                  <a:gd name="connsiteX8" fmla="*/ 7632 w 711749"/>
                  <a:gd name="connsiteY8" fmla="*/ 797293 h 814639"/>
                  <a:gd name="connsiteX9" fmla="*/ 62150 w 711749"/>
                  <a:gd name="connsiteY9" fmla="*/ 797293 h 814639"/>
                  <a:gd name="connsiteX10" fmla="*/ 62150 w 711749"/>
                  <a:gd name="connsiteY10" fmla="*/ 150865 h 814639"/>
                  <a:gd name="connsiteX11" fmla="*/ 0 w 711749"/>
                  <a:gd name="connsiteY11" fmla="*/ 97784 h 814639"/>
                  <a:gd name="connsiteX12" fmla="*/ 279228 w 711749"/>
                  <a:gd name="connsiteY12" fmla="*/ 0 h 814639"/>
                  <a:gd name="connsiteX13" fmla="*/ 279228 w 711749"/>
                  <a:gd name="connsiteY13" fmla="*/ 544134 h 814639"/>
                  <a:gd name="connsiteX14" fmla="*/ 361748 w 711749"/>
                  <a:gd name="connsiteY14" fmla="*/ 484363 h 814639"/>
                  <a:gd name="connsiteX15" fmla="*/ 441046 w 711749"/>
                  <a:gd name="connsiteY15" fmla="*/ 370372 h 814639"/>
                  <a:gd name="connsiteX16" fmla="*/ 394558 w 711749"/>
                  <a:gd name="connsiteY16" fmla="*/ 293205 h 814639"/>
                  <a:gd name="connsiteX17" fmla="*/ 394558 w 711749"/>
                  <a:gd name="connsiteY17" fmla="*/ 287753 h 814639"/>
                  <a:gd name="connsiteX18" fmla="*/ 611636 w 711749"/>
                  <a:gd name="connsiteY18" fmla="*/ 287753 h 814639"/>
                  <a:gd name="connsiteX19" fmla="*/ 620359 w 711749"/>
                  <a:gd name="connsiteY19" fmla="*/ 314913 h 814639"/>
                  <a:gd name="connsiteX20" fmla="*/ 497595 w 711749"/>
                  <a:gd name="connsiteY20" fmla="*/ 421370 h 814639"/>
                  <a:gd name="connsiteX21" fmla="*/ 431282 w 711749"/>
                  <a:gd name="connsiteY21" fmla="*/ 450711 h 814639"/>
                  <a:gd name="connsiteX22" fmla="*/ 667145 w 711749"/>
                  <a:gd name="connsiteY22" fmla="*/ 797293 h 814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11749" h="814639">
                    <a:moveTo>
                      <a:pt x="711750" y="797293"/>
                    </a:moveTo>
                    <a:lnTo>
                      <a:pt x="711750" y="814639"/>
                    </a:lnTo>
                    <a:lnTo>
                      <a:pt x="441096" y="814639"/>
                    </a:lnTo>
                    <a:lnTo>
                      <a:pt x="279228" y="561530"/>
                    </a:lnTo>
                    <a:lnTo>
                      <a:pt x="279228" y="797293"/>
                    </a:lnTo>
                    <a:lnTo>
                      <a:pt x="311790" y="797293"/>
                    </a:lnTo>
                    <a:lnTo>
                      <a:pt x="311790" y="814639"/>
                    </a:lnTo>
                    <a:lnTo>
                      <a:pt x="7632" y="814639"/>
                    </a:lnTo>
                    <a:lnTo>
                      <a:pt x="7632" y="797293"/>
                    </a:lnTo>
                    <a:lnTo>
                      <a:pt x="62150" y="797293"/>
                    </a:lnTo>
                    <a:lnTo>
                      <a:pt x="62150" y="150865"/>
                    </a:lnTo>
                    <a:lnTo>
                      <a:pt x="0" y="97784"/>
                    </a:lnTo>
                    <a:lnTo>
                      <a:pt x="279228" y="0"/>
                    </a:lnTo>
                    <a:lnTo>
                      <a:pt x="279228" y="544134"/>
                    </a:lnTo>
                    <a:lnTo>
                      <a:pt x="361748" y="484363"/>
                    </a:lnTo>
                    <a:cubicBezTo>
                      <a:pt x="415026" y="445259"/>
                      <a:pt x="441046" y="419140"/>
                      <a:pt x="441046" y="370372"/>
                    </a:cubicBezTo>
                    <a:cubicBezTo>
                      <a:pt x="442106" y="337737"/>
                      <a:pt x="423903" y="307522"/>
                      <a:pt x="394558" y="293205"/>
                    </a:cubicBezTo>
                    <a:lnTo>
                      <a:pt x="394558" y="287753"/>
                    </a:lnTo>
                    <a:lnTo>
                      <a:pt x="611636" y="287753"/>
                    </a:lnTo>
                    <a:cubicBezTo>
                      <a:pt x="617726" y="295457"/>
                      <a:pt x="620824" y="305103"/>
                      <a:pt x="620359" y="314913"/>
                    </a:cubicBezTo>
                    <a:cubicBezTo>
                      <a:pt x="620359" y="358378"/>
                      <a:pt x="569261" y="389849"/>
                      <a:pt x="497595" y="421370"/>
                    </a:cubicBezTo>
                    <a:lnTo>
                      <a:pt x="431282" y="450711"/>
                    </a:lnTo>
                    <a:lnTo>
                      <a:pt x="667145" y="797293"/>
                    </a:lnTo>
                    <a:close/>
                  </a:path>
                </a:pathLst>
              </a:custGeom>
              <a:solidFill>
                <a:schemeClr val="bg1"/>
              </a:solidFill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42" name="Vapaamuotoinen: Muoto 41">
                <a:extLst>
                  <a:ext uri="{FF2B5EF4-FFF2-40B4-BE49-F238E27FC236}">
                    <a16:creationId xmlns:a16="http://schemas.microsoft.com/office/drawing/2014/main" id="{4FC08A20-72FB-46D8-AF26-A62F4830A4BD}"/>
                  </a:ext>
                </a:extLst>
              </p:cNvPr>
              <p:cNvSpPr/>
              <p:nvPr/>
            </p:nvSpPr>
            <p:spPr bwMode="black">
              <a:xfrm>
                <a:off x="1856602" y="7506747"/>
                <a:ext cx="125593" cy="116830"/>
              </a:xfrm>
              <a:custGeom>
                <a:avLst/>
                <a:gdLst>
                  <a:gd name="connsiteX0" fmla="*/ 0 w 607324"/>
                  <a:gd name="connsiteY0" fmla="*/ 279228 h 564949"/>
                  <a:gd name="connsiteX1" fmla="*/ 298805 w 607324"/>
                  <a:gd name="connsiteY1" fmla="*/ 0 h 564949"/>
                  <a:gd name="connsiteX2" fmla="*/ 607325 w 607324"/>
                  <a:gd name="connsiteY2" fmla="*/ 279228 h 564949"/>
                  <a:gd name="connsiteX3" fmla="*/ 300044 w 607324"/>
                  <a:gd name="connsiteY3" fmla="*/ 564949 h 564949"/>
                  <a:gd name="connsiteX4" fmla="*/ 198 w 607324"/>
                  <a:gd name="connsiteY4" fmla="*/ 279228 h 564949"/>
                  <a:gd name="connsiteX5" fmla="*/ 466075 w 607324"/>
                  <a:gd name="connsiteY5" fmla="*/ 470436 h 564949"/>
                  <a:gd name="connsiteX6" fmla="*/ 187986 w 607324"/>
                  <a:gd name="connsiteY6" fmla="*/ 39253 h 564949"/>
                  <a:gd name="connsiteX7" fmla="*/ 144521 w 607324"/>
                  <a:gd name="connsiteY7" fmla="*/ 92481 h 564949"/>
                  <a:gd name="connsiteX8" fmla="*/ 421519 w 607324"/>
                  <a:gd name="connsiteY8" fmla="*/ 525945 h 564949"/>
                  <a:gd name="connsiteX9" fmla="*/ 466124 w 607324"/>
                  <a:gd name="connsiteY9" fmla="*/ 470585 h 564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7324" h="564949">
                    <a:moveTo>
                      <a:pt x="0" y="279228"/>
                    </a:moveTo>
                    <a:cubicBezTo>
                      <a:pt x="0" y="123854"/>
                      <a:pt x="121673" y="0"/>
                      <a:pt x="298805" y="0"/>
                    </a:cubicBezTo>
                    <a:cubicBezTo>
                      <a:pt x="478019" y="0"/>
                      <a:pt x="607325" y="108638"/>
                      <a:pt x="607325" y="279228"/>
                    </a:cubicBezTo>
                    <a:cubicBezTo>
                      <a:pt x="607325" y="437825"/>
                      <a:pt x="506269" y="564949"/>
                      <a:pt x="300044" y="564949"/>
                    </a:cubicBezTo>
                    <a:cubicBezTo>
                      <a:pt x="143629" y="564949"/>
                      <a:pt x="198" y="454130"/>
                      <a:pt x="198" y="279228"/>
                    </a:cubicBezTo>
                    <a:moveTo>
                      <a:pt x="466075" y="470436"/>
                    </a:moveTo>
                    <a:cubicBezTo>
                      <a:pt x="466075" y="379144"/>
                      <a:pt x="283590" y="39253"/>
                      <a:pt x="187986" y="39253"/>
                    </a:cubicBezTo>
                    <a:cubicBezTo>
                      <a:pt x="160777" y="39253"/>
                      <a:pt x="144521" y="58829"/>
                      <a:pt x="144521" y="92481"/>
                    </a:cubicBezTo>
                    <a:cubicBezTo>
                      <a:pt x="144521" y="198939"/>
                      <a:pt x="332457" y="525945"/>
                      <a:pt x="421519" y="525945"/>
                    </a:cubicBezTo>
                    <a:cubicBezTo>
                      <a:pt x="450909" y="525945"/>
                      <a:pt x="466124" y="507508"/>
                      <a:pt x="466124" y="470585"/>
                    </a:cubicBezTo>
                  </a:path>
                </a:pathLst>
              </a:custGeom>
              <a:solidFill>
                <a:schemeClr val="bg1"/>
              </a:solidFill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43" name="Vapaamuotoinen: Muoto 42">
                <a:extLst>
                  <a:ext uri="{FF2B5EF4-FFF2-40B4-BE49-F238E27FC236}">
                    <a16:creationId xmlns:a16="http://schemas.microsoft.com/office/drawing/2014/main" id="{7E0D6B0F-BD79-49C0-A182-EE8F11C802ED}"/>
                  </a:ext>
                </a:extLst>
              </p:cNvPr>
              <p:cNvSpPr/>
              <p:nvPr/>
            </p:nvSpPr>
            <p:spPr bwMode="black">
              <a:xfrm>
                <a:off x="1991645" y="7452826"/>
                <a:ext cx="68966" cy="168495"/>
              </a:xfrm>
              <a:custGeom>
                <a:avLst/>
                <a:gdLst>
                  <a:gd name="connsiteX0" fmla="*/ 7583 w 333498"/>
                  <a:gd name="connsiteY0" fmla="*/ 797442 h 814788"/>
                  <a:gd name="connsiteX1" fmla="*/ 61952 w 333498"/>
                  <a:gd name="connsiteY1" fmla="*/ 797442 h 814788"/>
                  <a:gd name="connsiteX2" fmla="*/ 61952 w 333498"/>
                  <a:gd name="connsiteY2" fmla="*/ 151013 h 814788"/>
                  <a:gd name="connsiteX3" fmla="*/ 0 w 333498"/>
                  <a:gd name="connsiteY3" fmla="*/ 97784 h 814788"/>
                  <a:gd name="connsiteX4" fmla="*/ 279229 w 333498"/>
                  <a:gd name="connsiteY4" fmla="*/ 0 h 814788"/>
                  <a:gd name="connsiteX5" fmla="*/ 279229 w 333498"/>
                  <a:gd name="connsiteY5" fmla="*/ 797442 h 814788"/>
                  <a:gd name="connsiteX6" fmla="*/ 333498 w 333498"/>
                  <a:gd name="connsiteY6" fmla="*/ 797442 h 814788"/>
                  <a:gd name="connsiteX7" fmla="*/ 333498 w 333498"/>
                  <a:gd name="connsiteY7" fmla="*/ 814788 h 814788"/>
                  <a:gd name="connsiteX8" fmla="*/ 7583 w 333498"/>
                  <a:gd name="connsiteY8" fmla="*/ 814788 h 814788"/>
                  <a:gd name="connsiteX9" fmla="*/ 7583 w 333498"/>
                  <a:gd name="connsiteY9" fmla="*/ 797442 h 814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33498" h="814788">
                    <a:moveTo>
                      <a:pt x="7583" y="797442"/>
                    </a:moveTo>
                    <a:lnTo>
                      <a:pt x="61952" y="797442"/>
                    </a:lnTo>
                    <a:lnTo>
                      <a:pt x="61952" y="151013"/>
                    </a:lnTo>
                    <a:lnTo>
                      <a:pt x="0" y="97784"/>
                    </a:lnTo>
                    <a:lnTo>
                      <a:pt x="279229" y="0"/>
                    </a:lnTo>
                    <a:lnTo>
                      <a:pt x="279229" y="797442"/>
                    </a:lnTo>
                    <a:lnTo>
                      <a:pt x="333498" y="797442"/>
                    </a:lnTo>
                    <a:lnTo>
                      <a:pt x="333498" y="814788"/>
                    </a:lnTo>
                    <a:lnTo>
                      <a:pt x="7583" y="814788"/>
                    </a:lnTo>
                    <a:lnTo>
                      <a:pt x="7583" y="797442"/>
                    </a:lnTo>
                    <a:close/>
                  </a:path>
                </a:pathLst>
              </a:custGeom>
              <a:solidFill>
                <a:schemeClr val="bg1"/>
              </a:solidFill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44" name="Vapaamuotoinen: Muoto 43">
                <a:extLst>
                  <a:ext uri="{FF2B5EF4-FFF2-40B4-BE49-F238E27FC236}">
                    <a16:creationId xmlns:a16="http://schemas.microsoft.com/office/drawing/2014/main" id="{5EF79271-75AD-45BE-980E-7423AACDF7D4}"/>
                  </a:ext>
                </a:extLst>
              </p:cNvPr>
              <p:cNvSpPr/>
              <p:nvPr/>
            </p:nvSpPr>
            <p:spPr bwMode="black">
              <a:xfrm>
                <a:off x="2068000" y="7506747"/>
                <a:ext cx="115518" cy="116830"/>
              </a:xfrm>
              <a:custGeom>
                <a:avLst/>
                <a:gdLst>
                  <a:gd name="connsiteX0" fmla="*/ 558606 w 558605"/>
                  <a:gd name="connsiteY0" fmla="*/ 536700 h 564949"/>
                  <a:gd name="connsiteX1" fmla="*/ 558606 w 558605"/>
                  <a:gd name="connsiteY1" fmla="*/ 554046 h 564949"/>
                  <a:gd name="connsiteX2" fmla="*/ 286960 w 558605"/>
                  <a:gd name="connsiteY2" fmla="*/ 554046 h 564949"/>
                  <a:gd name="connsiteX3" fmla="*/ 286960 w 558605"/>
                  <a:gd name="connsiteY3" fmla="*/ 492144 h 564949"/>
                  <a:gd name="connsiteX4" fmla="*/ 118452 w 558605"/>
                  <a:gd name="connsiteY4" fmla="*/ 564949 h 564949"/>
                  <a:gd name="connsiteX5" fmla="*/ 0 w 558605"/>
                  <a:gd name="connsiteY5" fmla="*/ 456311 h 564949"/>
                  <a:gd name="connsiteX6" fmla="*/ 286811 w 558605"/>
                  <a:gd name="connsiteY6" fmla="*/ 270506 h 564949"/>
                  <a:gd name="connsiteX7" fmla="*/ 156465 w 558605"/>
                  <a:gd name="connsiteY7" fmla="*/ 91242 h 564949"/>
                  <a:gd name="connsiteX8" fmla="*/ 36973 w 558605"/>
                  <a:gd name="connsiteY8" fmla="*/ 132527 h 564949"/>
                  <a:gd name="connsiteX9" fmla="*/ 31521 w 558605"/>
                  <a:gd name="connsiteY9" fmla="*/ 127125 h 564949"/>
                  <a:gd name="connsiteX10" fmla="*/ 294444 w 558605"/>
                  <a:gd name="connsiteY10" fmla="*/ 0 h 564949"/>
                  <a:gd name="connsiteX11" fmla="*/ 504088 w 558605"/>
                  <a:gd name="connsiteY11" fmla="*/ 235763 h 564949"/>
                  <a:gd name="connsiteX12" fmla="*/ 504088 w 558605"/>
                  <a:gd name="connsiteY12" fmla="*/ 536700 h 564949"/>
                  <a:gd name="connsiteX13" fmla="*/ 286960 w 558605"/>
                  <a:gd name="connsiteY13" fmla="*/ 476928 h 564949"/>
                  <a:gd name="connsiteX14" fmla="*/ 286960 w 558605"/>
                  <a:gd name="connsiteY14" fmla="*/ 284631 h 564949"/>
                  <a:gd name="connsiteX15" fmla="*/ 196808 w 558605"/>
                  <a:gd name="connsiteY15" fmla="*/ 402190 h 564949"/>
                  <a:gd name="connsiteX16" fmla="*/ 261981 w 558605"/>
                  <a:gd name="connsiteY16" fmla="*/ 480398 h 564949"/>
                  <a:gd name="connsiteX17" fmla="*/ 286762 w 558605"/>
                  <a:gd name="connsiteY17" fmla="*/ 477127 h 564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58605" h="564949">
                    <a:moveTo>
                      <a:pt x="558606" y="536700"/>
                    </a:moveTo>
                    <a:lnTo>
                      <a:pt x="558606" y="554046"/>
                    </a:lnTo>
                    <a:lnTo>
                      <a:pt x="286960" y="554046"/>
                    </a:lnTo>
                    <a:lnTo>
                      <a:pt x="286960" y="492144"/>
                    </a:lnTo>
                    <a:cubicBezTo>
                      <a:pt x="235912" y="535609"/>
                      <a:pt x="178322" y="564949"/>
                      <a:pt x="118452" y="564949"/>
                    </a:cubicBezTo>
                    <a:cubicBezTo>
                      <a:pt x="47827" y="564949"/>
                      <a:pt x="0" y="524706"/>
                      <a:pt x="0" y="456311"/>
                    </a:cubicBezTo>
                    <a:cubicBezTo>
                      <a:pt x="0" y="356346"/>
                      <a:pt x="106507" y="290082"/>
                      <a:pt x="286811" y="270506"/>
                    </a:cubicBezTo>
                    <a:cubicBezTo>
                      <a:pt x="286811" y="151013"/>
                      <a:pt x="239034" y="91242"/>
                      <a:pt x="156465" y="91242"/>
                    </a:cubicBezTo>
                    <a:cubicBezTo>
                      <a:pt x="107598" y="91242"/>
                      <a:pt x="73896" y="104277"/>
                      <a:pt x="36973" y="132527"/>
                    </a:cubicBezTo>
                    <a:lnTo>
                      <a:pt x="31521" y="127125"/>
                    </a:lnTo>
                    <a:cubicBezTo>
                      <a:pt x="105417" y="44556"/>
                      <a:pt x="185805" y="0"/>
                      <a:pt x="294444" y="0"/>
                    </a:cubicBezTo>
                    <a:cubicBezTo>
                      <a:pt x="431332" y="0"/>
                      <a:pt x="504088" y="78208"/>
                      <a:pt x="504088" y="235763"/>
                    </a:cubicBezTo>
                    <a:lnTo>
                      <a:pt x="504088" y="536700"/>
                    </a:lnTo>
                    <a:close/>
                    <a:moveTo>
                      <a:pt x="286960" y="476928"/>
                    </a:moveTo>
                    <a:lnTo>
                      <a:pt x="286960" y="284631"/>
                    </a:lnTo>
                    <a:cubicBezTo>
                      <a:pt x="221787" y="303067"/>
                      <a:pt x="196808" y="344402"/>
                      <a:pt x="196808" y="402190"/>
                    </a:cubicBezTo>
                    <a:cubicBezTo>
                      <a:pt x="196808" y="453238"/>
                      <a:pt x="218516" y="480398"/>
                      <a:pt x="261981" y="480398"/>
                    </a:cubicBezTo>
                    <a:cubicBezTo>
                      <a:pt x="270333" y="480171"/>
                      <a:pt x="278638" y="479074"/>
                      <a:pt x="286762" y="477127"/>
                    </a:cubicBezTo>
                  </a:path>
                </a:pathLst>
              </a:custGeom>
              <a:solidFill>
                <a:schemeClr val="bg1"/>
              </a:solidFill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45" name="Vapaamuotoinen: Muoto 44">
                <a:extLst>
                  <a:ext uri="{FF2B5EF4-FFF2-40B4-BE49-F238E27FC236}">
                    <a16:creationId xmlns:a16="http://schemas.microsoft.com/office/drawing/2014/main" id="{A7873F1D-309A-4D30-B8BE-0B46A1AB5BAA}"/>
                  </a:ext>
                </a:extLst>
              </p:cNvPr>
              <p:cNvSpPr/>
              <p:nvPr/>
            </p:nvSpPr>
            <p:spPr bwMode="black">
              <a:xfrm>
                <a:off x="1580235" y="7356771"/>
                <a:ext cx="40812" cy="40812"/>
              </a:xfrm>
              <a:custGeom>
                <a:avLst/>
                <a:gdLst>
                  <a:gd name="connsiteX0" fmla="*/ 197353 w 197353"/>
                  <a:gd name="connsiteY0" fmla="*/ 98677 h 197353"/>
                  <a:gd name="connsiteX1" fmla="*/ 98677 w 197353"/>
                  <a:gd name="connsiteY1" fmla="*/ 197353 h 197353"/>
                  <a:gd name="connsiteX2" fmla="*/ 0 w 197353"/>
                  <a:gd name="connsiteY2" fmla="*/ 98677 h 197353"/>
                  <a:gd name="connsiteX3" fmla="*/ 98677 w 197353"/>
                  <a:gd name="connsiteY3" fmla="*/ 0 h 197353"/>
                  <a:gd name="connsiteX4" fmla="*/ 197353 w 197353"/>
                  <a:gd name="connsiteY4" fmla="*/ 98577 h 197353"/>
                  <a:gd name="connsiteX5" fmla="*/ 197353 w 197353"/>
                  <a:gd name="connsiteY5" fmla="*/ 98677 h 19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7353" h="197353">
                    <a:moveTo>
                      <a:pt x="197353" y="98677"/>
                    </a:moveTo>
                    <a:cubicBezTo>
                      <a:pt x="197353" y="153174"/>
                      <a:pt x="153174" y="197353"/>
                      <a:pt x="98677" y="197353"/>
                    </a:cubicBezTo>
                    <a:cubicBezTo>
                      <a:pt x="44179" y="197353"/>
                      <a:pt x="0" y="153174"/>
                      <a:pt x="0" y="98677"/>
                    </a:cubicBezTo>
                    <a:cubicBezTo>
                      <a:pt x="0" y="44179"/>
                      <a:pt x="44179" y="0"/>
                      <a:pt x="98677" y="0"/>
                    </a:cubicBezTo>
                    <a:cubicBezTo>
                      <a:pt x="153147" y="-27"/>
                      <a:pt x="197326" y="44107"/>
                      <a:pt x="197353" y="98577"/>
                    </a:cubicBezTo>
                    <a:cubicBezTo>
                      <a:pt x="197353" y="98611"/>
                      <a:pt x="197353" y="98644"/>
                      <a:pt x="197353" y="98677"/>
                    </a:cubicBezTo>
                  </a:path>
                </a:pathLst>
              </a:custGeom>
              <a:solidFill>
                <a:srgbClr val="C8B993"/>
              </a:solidFill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46" name="Vapaamuotoinen: Muoto 45">
                <a:extLst>
                  <a:ext uri="{FF2B5EF4-FFF2-40B4-BE49-F238E27FC236}">
                    <a16:creationId xmlns:a16="http://schemas.microsoft.com/office/drawing/2014/main" id="{371E4401-ABAC-4E1A-8891-19C61ECA0C22}"/>
                  </a:ext>
                </a:extLst>
              </p:cNvPr>
              <p:cNvSpPr/>
              <p:nvPr/>
            </p:nvSpPr>
            <p:spPr bwMode="black">
              <a:xfrm>
                <a:off x="1627043" y="7356771"/>
                <a:ext cx="40812" cy="40812"/>
              </a:xfrm>
              <a:custGeom>
                <a:avLst/>
                <a:gdLst>
                  <a:gd name="connsiteX0" fmla="*/ 197353 w 197353"/>
                  <a:gd name="connsiteY0" fmla="*/ 98678 h 197353"/>
                  <a:gd name="connsiteX1" fmla="*/ 98676 w 197353"/>
                  <a:gd name="connsiteY1" fmla="*/ 197353 h 197353"/>
                  <a:gd name="connsiteX2" fmla="*/ 0 w 197353"/>
                  <a:gd name="connsiteY2" fmla="*/ 98676 h 197353"/>
                  <a:gd name="connsiteX3" fmla="*/ 98231 w 197353"/>
                  <a:gd name="connsiteY3" fmla="*/ 1 h 197353"/>
                  <a:gd name="connsiteX4" fmla="*/ 197352 w 197353"/>
                  <a:gd name="connsiteY4" fmla="*/ 98231 h 197353"/>
                  <a:gd name="connsiteX5" fmla="*/ 197353 w 197353"/>
                  <a:gd name="connsiteY5" fmla="*/ 98678 h 19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7353" h="197353">
                    <a:moveTo>
                      <a:pt x="197353" y="98678"/>
                    </a:moveTo>
                    <a:cubicBezTo>
                      <a:pt x="197353" y="153175"/>
                      <a:pt x="153173" y="197354"/>
                      <a:pt x="98676" y="197353"/>
                    </a:cubicBezTo>
                    <a:cubicBezTo>
                      <a:pt x="44178" y="197353"/>
                      <a:pt x="-1" y="153173"/>
                      <a:pt x="0" y="98676"/>
                    </a:cubicBezTo>
                    <a:cubicBezTo>
                      <a:pt x="1" y="44353"/>
                      <a:pt x="43908" y="247"/>
                      <a:pt x="98231" y="1"/>
                    </a:cubicBezTo>
                    <a:cubicBezTo>
                      <a:pt x="152728" y="-245"/>
                      <a:pt x="197106" y="43734"/>
                      <a:pt x="197352" y="98231"/>
                    </a:cubicBezTo>
                    <a:cubicBezTo>
                      <a:pt x="197353" y="98380"/>
                      <a:pt x="197353" y="98529"/>
                      <a:pt x="197353" y="98678"/>
                    </a:cubicBezTo>
                  </a:path>
                </a:pathLst>
              </a:custGeom>
              <a:solidFill>
                <a:srgbClr val="C8B993"/>
              </a:solidFill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47" name="Vapaamuotoinen: Muoto 46">
                <a:extLst>
                  <a:ext uri="{FF2B5EF4-FFF2-40B4-BE49-F238E27FC236}">
                    <a16:creationId xmlns:a16="http://schemas.microsoft.com/office/drawing/2014/main" id="{88471465-A4DE-4786-867B-C865E9ADC368}"/>
                  </a:ext>
                </a:extLst>
              </p:cNvPr>
              <p:cNvSpPr/>
              <p:nvPr/>
            </p:nvSpPr>
            <p:spPr bwMode="black">
              <a:xfrm>
                <a:off x="1673748" y="7356771"/>
                <a:ext cx="40812" cy="40812"/>
              </a:xfrm>
              <a:custGeom>
                <a:avLst/>
                <a:gdLst>
                  <a:gd name="connsiteX0" fmla="*/ 197353 w 197353"/>
                  <a:gd name="connsiteY0" fmla="*/ 98677 h 197353"/>
                  <a:gd name="connsiteX1" fmla="*/ 98677 w 197353"/>
                  <a:gd name="connsiteY1" fmla="*/ 197353 h 197353"/>
                  <a:gd name="connsiteX2" fmla="*/ 0 w 197353"/>
                  <a:gd name="connsiteY2" fmla="*/ 98677 h 197353"/>
                  <a:gd name="connsiteX3" fmla="*/ 98677 w 197353"/>
                  <a:gd name="connsiteY3" fmla="*/ 0 h 197353"/>
                  <a:gd name="connsiteX4" fmla="*/ 197353 w 197353"/>
                  <a:gd name="connsiteY4" fmla="*/ 98677 h 19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7353" h="197353">
                    <a:moveTo>
                      <a:pt x="197353" y="98677"/>
                    </a:moveTo>
                    <a:cubicBezTo>
                      <a:pt x="197353" y="153174"/>
                      <a:pt x="153174" y="197353"/>
                      <a:pt x="98677" y="197353"/>
                    </a:cubicBezTo>
                    <a:cubicBezTo>
                      <a:pt x="44179" y="197353"/>
                      <a:pt x="0" y="153174"/>
                      <a:pt x="0" y="98677"/>
                    </a:cubicBezTo>
                    <a:cubicBezTo>
                      <a:pt x="0" y="44179"/>
                      <a:pt x="44179" y="0"/>
                      <a:pt x="98677" y="0"/>
                    </a:cubicBezTo>
                    <a:cubicBezTo>
                      <a:pt x="153174" y="0"/>
                      <a:pt x="197353" y="44179"/>
                      <a:pt x="197353" y="98677"/>
                    </a:cubicBezTo>
                  </a:path>
                </a:pathLst>
              </a:custGeom>
              <a:solidFill>
                <a:srgbClr val="C8B993"/>
              </a:solidFill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48" name="Vapaamuotoinen: Muoto 47">
                <a:extLst>
                  <a:ext uri="{FF2B5EF4-FFF2-40B4-BE49-F238E27FC236}">
                    <a16:creationId xmlns:a16="http://schemas.microsoft.com/office/drawing/2014/main" id="{90081138-ECAA-45D0-A332-C930875850DC}"/>
                  </a:ext>
                </a:extLst>
              </p:cNvPr>
              <p:cNvSpPr/>
              <p:nvPr/>
            </p:nvSpPr>
            <p:spPr bwMode="black">
              <a:xfrm>
                <a:off x="1720504" y="7356771"/>
                <a:ext cx="40812" cy="40812"/>
              </a:xfrm>
              <a:custGeom>
                <a:avLst/>
                <a:gdLst>
                  <a:gd name="connsiteX0" fmla="*/ 197353 w 197353"/>
                  <a:gd name="connsiteY0" fmla="*/ 98677 h 197353"/>
                  <a:gd name="connsiteX1" fmla="*/ 98677 w 197353"/>
                  <a:gd name="connsiteY1" fmla="*/ 197353 h 197353"/>
                  <a:gd name="connsiteX2" fmla="*/ 0 w 197353"/>
                  <a:gd name="connsiteY2" fmla="*/ 98677 h 197353"/>
                  <a:gd name="connsiteX3" fmla="*/ 98677 w 197353"/>
                  <a:gd name="connsiteY3" fmla="*/ 0 h 197353"/>
                  <a:gd name="connsiteX4" fmla="*/ 197353 w 197353"/>
                  <a:gd name="connsiteY4" fmla="*/ 98677 h 19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7353" h="197353">
                    <a:moveTo>
                      <a:pt x="197353" y="98677"/>
                    </a:moveTo>
                    <a:cubicBezTo>
                      <a:pt x="197353" y="153174"/>
                      <a:pt x="153174" y="197353"/>
                      <a:pt x="98677" y="197353"/>
                    </a:cubicBezTo>
                    <a:cubicBezTo>
                      <a:pt x="44179" y="197353"/>
                      <a:pt x="0" y="153174"/>
                      <a:pt x="0" y="98677"/>
                    </a:cubicBezTo>
                    <a:cubicBezTo>
                      <a:pt x="0" y="44179"/>
                      <a:pt x="44179" y="0"/>
                      <a:pt x="98677" y="0"/>
                    </a:cubicBezTo>
                    <a:cubicBezTo>
                      <a:pt x="153174" y="0"/>
                      <a:pt x="197353" y="44179"/>
                      <a:pt x="197353" y="98677"/>
                    </a:cubicBezTo>
                  </a:path>
                </a:pathLst>
              </a:custGeom>
              <a:solidFill>
                <a:srgbClr val="C8B993"/>
              </a:solidFill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49" name="Vapaamuotoinen: Muoto 48">
                <a:extLst>
                  <a:ext uri="{FF2B5EF4-FFF2-40B4-BE49-F238E27FC236}">
                    <a16:creationId xmlns:a16="http://schemas.microsoft.com/office/drawing/2014/main" id="{DB6378E7-EDED-404F-82B8-33F48864F03C}"/>
                  </a:ext>
                </a:extLst>
              </p:cNvPr>
              <p:cNvSpPr/>
              <p:nvPr/>
            </p:nvSpPr>
            <p:spPr bwMode="black">
              <a:xfrm>
                <a:off x="1767261" y="7356771"/>
                <a:ext cx="40812" cy="40812"/>
              </a:xfrm>
              <a:custGeom>
                <a:avLst/>
                <a:gdLst>
                  <a:gd name="connsiteX0" fmla="*/ 197353 w 197353"/>
                  <a:gd name="connsiteY0" fmla="*/ 98677 h 197353"/>
                  <a:gd name="connsiteX1" fmla="*/ 98677 w 197353"/>
                  <a:gd name="connsiteY1" fmla="*/ 197353 h 197353"/>
                  <a:gd name="connsiteX2" fmla="*/ 0 w 197353"/>
                  <a:gd name="connsiteY2" fmla="*/ 98677 h 197353"/>
                  <a:gd name="connsiteX3" fmla="*/ 98677 w 197353"/>
                  <a:gd name="connsiteY3" fmla="*/ 0 h 197353"/>
                  <a:gd name="connsiteX4" fmla="*/ 197353 w 197353"/>
                  <a:gd name="connsiteY4" fmla="*/ 98677 h 19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7353" h="197353">
                    <a:moveTo>
                      <a:pt x="197353" y="98677"/>
                    </a:moveTo>
                    <a:cubicBezTo>
                      <a:pt x="197353" y="153174"/>
                      <a:pt x="153174" y="197353"/>
                      <a:pt x="98677" y="197353"/>
                    </a:cubicBezTo>
                    <a:cubicBezTo>
                      <a:pt x="44179" y="197353"/>
                      <a:pt x="0" y="153174"/>
                      <a:pt x="0" y="98677"/>
                    </a:cubicBezTo>
                    <a:cubicBezTo>
                      <a:pt x="0" y="44179"/>
                      <a:pt x="44179" y="0"/>
                      <a:pt x="98677" y="0"/>
                    </a:cubicBezTo>
                    <a:cubicBezTo>
                      <a:pt x="153174" y="0"/>
                      <a:pt x="197353" y="44179"/>
                      <a:pt x="197353" y="98677"/>
                    </a:cubicBezTo>
                  </a:path>
                </a:pathLst>
              </a:custGeom>
              <a:solidFill>
                <a:srgbClr val="C8B993"/>
              </a:solidFill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50" name="Vapaamuotoinen: Muoto 49">
                <a:extLst>
                  <a:ext uri="{FF2B5EF4-FFF2-40B4-BE49-F238E27FC236}">
                    <a16:creationId xmlns:a16="http://schemas.microsoft.com/office/drawing/2014/main" id="{EFAA3D35-CADD-456C-8B41-04F66A7034F2}"/>
                  </a:ext>
                </a:extLst>
              </p:cNvPr>
              <p:cNvSpPr/>
              <p:nvPr/>
            </p:nvSpPr>
            <p:spPr bwMode="black">
              <a:xfrm>
                <a:off x="1814007" y="7356771"/>
                <a:ext cx="40812" cy="40812"/>
              </a:xfrm>
              <a:custGeom>
                <a:avLst/>
                <a:gdLst>
                  <a:gd name="connsiteX0" fmla="*/ 197353 w 197352"/>
                  <a:gd name="connsiteY0" fmla="*/ 98677 h 197353"/>
                  <a:gd name="connsiteX1" fmla="*/ 98676 w 197352"/>
                  <a:gd name="connsiteY1" fmla="*/ 197353 h 197353"/>
                  <a:gd name="connsiteX2" fmla="*/ 0 w 197352"/>
                  <a:gd name="connsiteY2" fmla="*/ 98677 h 197353"/>
                  <a:gd name="connsiteX3" fmla="*/ 98676 w 197352"/>
                  <a:gd name="connsiteY3" fmla="*/ 0 h 197353"/>
                  <a:gd name="connsiteX4" fmla="*/ 197353 w 197352"/>
                  <a:gd name="connsiteY4" fmla="*/ 98577 h 197353"/>
                  <a:gd name="connsiteX5" fmla="*/ 197353 w 197352"/>
                  <a:gd name="connsiteY5" fmla="*/ 98677 h 19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7352" h="197353">
                    <a:moveTo>
                      <a:pt x="197353" y="98677"/>
                    </a:moveTo>
                    <a:cubicBezTo>
                      <a:pt x="197353" y="153174"/>
                      <a:pt x="153174" y="197353"/>
                      <a:pt x="98676" y="197353"/>
                    </a:cubicBezTo>
                    <a:cubicBezTo>
                      <a:pt x="44179" y="197353"/>
                      <a:pt x="0" y="153174"/>
                      <a:pt x="0" y="98677"/>
                    </a:cubicBezTo>
                    <a:cubicBezTo>
                      <a:pt x="0" y="44179"/>
                      <a:pt x="44179" y="0"/>
                      <a:pt x="98676" y="0"/>
                    </a:cubicBezTo>
                    <a:cubicBezTo>
                      <a:pt x="153147" y="-27"/>
                      <a:pt x="197326" y="44107"/>
                      <a:pt x="197353" y="98577"/>
                    </a:cubicBezTo>
                    <a:cubicBezTo>
                      <a:pt x="197353" y="98611"/>
                      <a:pt x="197353" y="98644"/>
                      <a:pt x="197353" y="98677"/>
                    </a:cubicBezTo>
                  </a:path>
                </a:pathLst>
              </a:custGeom>
              <a:solidFill>
                <a:srgbClr val="C8B993"/>
              </a:solidFill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51" name="Vapaamuotoinen: Muoto 50">
                <a:extLst>
                  <a:ext uri="{FF2B5EF4-FFF2-40B4-BE49-F238E27FC236}">
                    <a16:creationId xmlns:a16="http://schemas.microsoft.com/office/drawing/2014/main" id="{EEFEF8E9-5A37-4B7F-8734-57FEB199B3AF}"/>
                  </a:ext>
                </a:extLst>
              </p:cNvPr>
              <p:cNvSpPr/>
              <p:nvPr/>
            </p:nvSpPr>
            <p:spPr bwMode="black">
              <a:xfrm>
                <a:off x="1696952" y="7314217"/>
                <a:ext cx="40812" cy="40812"/>
              </a:xfrm>
              <a:custGeom>
                <a:avLst/>
                <a:gdLst>
                  <a:gd name="connsiteX0" fmla="*/ 197353 w 197353"/>
                  <a:gd name="connsiteY0" fmla="*/ 98677 h 197353"/>
                  <a:gd name="connsiteX1" fmla="*/ 98677 w 197353"/>
                  <a:gd name="connsiteY1" fmla="*/ 197353 h 197353"/>
                  <a:gd name="connsiteX2" fmla="*/ 0 w 197353"/>
                  <a:gd name="connsiteY2" fmla="*/ 98677 h 197353"/>
                  <a:gd name="connsiteX3" fmla="*/ 98677 w 197353"/>
                  <a:gd name="connsiteY3" fmla="*/ 0 h 197353"/>
                  <a:gd name="connsiteX4" fmla="*/ 98726 w 197353"/>
                  <a:gd name="connsiteY4" fmla="*/ 0 h 197353"/>
                  <a:gd name="connsiteX5" fmla="*/ 197353 w 197353"/>
                  <a:gd name="connsiteY5" fmla="*/ 98627 h 197353"/>
                  <a:gd name="connsiteX6" fmla="*/ 197353 w 197353"/>
                  <a:gd name="connsiteY6" fmla="*/ 98677 h 19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7353" h="197353">
                    <a:moveTo>
                      <a:pt x="197353" y="98677"/>
                    </a:moveTo>
                    <a:cubicBezTo>
                      <a:pt x="197353" y="153174"/>
                      <a:pt x="153174" y="197353"/>
                      <a:pt x="98677" y="197353"/>
                    </a:cubicBezTo>
                    <a:cubicBezTo>
                      <a:pt x="44179" y="197353"/>
                      <a:pt x="0" y="153174"/>
                      <a:pt x="0" y="98677"/>
                    </a:cubicBezTo>
                    <a:cubicBezTo>
                      <a:pt x="0" y="44179"/>
                      <a:pt x="44179" y="0"/>
                      <a:pt x="98677" y="0"/>
                    </a:cubicBezTo>
                    <a:cubicBezTo>
                      <a:pt x="98693" y="0"/>
                      <a:pt x="98710" y="0"/>
                      <a:pt x="98726" y="0"/>
                    </a:cubicBezTo>
                    <a:cubicBezTo>
                      <a:pt x="153196" y="0"/>
                      <a:pt x="197353" y="44157"/>
                      <a:pt x="197353" y="98627"/>
                    </a:cubicBezTo>
                    <a:cubicBezTo>
                      <a:pt x="197353" y="98644"/>
                      <a:pt x="197353" y="98660"/>
                      <a:pt x="197353" y="98677"/>
                    </a:cubicBezTo>
                  </a:path>
                </a:pathLst>
              </a:custGeom>
              <a:solidFill>
                <a:srgbClr val="C8B993"/>
              </a:solidFill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52" name="Vapaamuotoinen: Muoto 51">
                <a:extLst>
                  <a:ext uri="{FF2B5EF4-FFF2-40B4-BE49-F238E27FC236}">
                    <a16:creationId xmlns:a16="http://schemas.microsoft.com/office/drawing/2014/main" id="{CE817260-9F2C-445D-8665-9956ECFAF089}"/>
                  </a:ext>
                </a:extLst>
              </p:cNvPr>
              <p:cNvSpPr/>
              <p:nvPr/>
            </p:nvSpPr>
            <p:spPr bwMode="black">
              <a:xfrm>
                <a:off x="1562135" y="7314217"/>
                <a:ext cx="40812" cy="40812"/>
              </a:xfrm>
              <a:custGeom>
                <a:avLst/>
                <a:gdLst>
                  <a:gd name="connsiteX0" fmla="*/ 197353 w 197353"/>
                  <a:gd name="connsiteY0" fmla="*/ 98677 h 197353"/>
                  <a:gd name="connsiteX1" fmla="*/ 98677 w 197353"/>
                  <a:gd name="connsiteY1" fmla="*/ 197353 h 197353"/>
                  <a:gd name="connsiteX2" fmla="*/ 0 w 197353"/>
                  <a:gd name="connsiteY2" fmla="*/ 98677 h 197353"/>
                  <a:gd name="connsiteX3" fmla="*/ 98677 w 197353"/>
                  <a:gd name="connsiteY3" fmla="*/ 0 h 197353"/>
                  <a:gd name="connsiteX4" fmla="*/ 197353 w 197353"/>
                  <a:gd name="connsiteY4" fmla="*/ 98577 h 197353"/>
                  <a:gd name="connsiteX5" fmla="*/ 197353 w 197353"/>
                  <a:gd name="connsiteY5" fmla="*/ 98677 h 19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7353" h="197353">
                    <a:moveTo>
                      <a:pt x="197353" y="98677"/>
                    </a:moveTo>
                    <a:cubicBezTo>
                      <a:pt x="197353" y="153174"/>
                      <a:pt x="153174" y="197353"/>
                      <a:pt x="98677" y="197353"/>
                    </a:cubicBezTo>
                    <a:cubicBezTo>
                      <a:pt x="44179" y="197353"/>
                      <a:pt x="0" y="153174"/>
                      <a:pt x="0" y="98677"/>
                    </a:cubicBezTo>
                    <a:cubicBezTo>
                      <a:pt x="0" y="44179"/>
                      <a:pt x="44179" y="0"/>
                      <a:pt x="98677" y="0"/>
                    </a:cubicBezTo>
                    <a:cubicBezTo>
                      <a:pt x="153147" y="-27"/>
                      <a:pt x="197326" y="44107"/>
                      <a:pt x="197353" y="98577"/>
                    </a:cubicBezTo>
                    <a:cubicBezTo>
                      <a:pt x="197353" y="98611"/>
                      <a:pt x="197353" y="98644"/>
                      <a:pt x="197353" y="98677"/>
                    </a:cubicBezTo>
                  </a:path>
                </a:pathLst>
              </a:custGeom>
              <a:solidFill>
                <a:srgbClr val="C8B993"/>
              </a:solidFill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53" name="Vapaamuotoinen: Muoto 52">
                <a:extLst>
                  <a:ext uri="{FF2B5EF4-FFF2-40B4-BE49-F238E27FC236}">
                    <a16:creationId xmlns:a16="http://schemas.microsoft.com/office/drawing/2014/main" id="{534D41C1-3676-4AB9-829C-CBDFAC2EFA8D}"/>
                  </a:ext>
                </a:extLst>
              </p:cNvPr>
              <p:cNvSpPr/>
              <p:nvPr/>
            </p:nvSpPr>
            <p:spPr bwMode="black">
              <a:xfrm>
                <a:off x="1832302" y="7314217"/>
                <a:ext cx="40812" cy="40812"/>
              </a:xfrm>
              <a:custGeom>
                <a:avLst/>
                <a:gdLst>
                  <a:gd name="connsiteX0" fmla="*/ 197353 w 197352"/>
                  <a:gd name="connsiteY0" fmla="*/ 98677 h 197353"/>
                  <a:gd name="connsiteX1" fmla="*/ 98676 w 197352"/>
                  <a:gd name="connsiteY1" fmla="*/ 197353 h 197353"/>
                  <a:gd name="connsiteX2" fmla="*/ 0 w 197352"/>
                  <a:gd name="connsiteY2" fmla="*/ 98677 h 197353"/>
                  <a:gd name="connsiteX3" fmla="*/ 98676 w 197352"/>
                  <a:gd name="connsiteY3" fmla="*/ 0 h 197353"/>
                  <a:gd name="connsiteX4" fmla="*/ 197353 w 197352"/>
                  <a:gd name="connsiteY4" fmla="*/ 98577 h 197353"/>
                  <a:gd name="connsiteX5" fmla="*/ 197353 w 197352"/>
                  <a:gd name="connsiteY5" fmla="*/ 98677 h 19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7352" h="197353">
                    <a:moveTo>
                      <a:pt x="197353" y="98677"/>
                    </a:moveTo>
                    <a:cubicBezTo>
                      <a:pt x="197353" y="153174"/>
                      <a:pt x="153174" y="197353"/>
                      <a:pt x="98676" y="197353"/>
                    </a:cubicBezTo>
                    <a:cubicBezTo>
                      <a:pt x="44179" y="197353"/>
                      <a:pt x="0" y="153174"/>
                      <a:pt x="0" y="98677"/>
                    </a:cubicBezTo>
                    <a:cubicBezTo>
                      <a:pt x="0" y="44179"/>
                      <a:pt x="44179" y="0"/>
                      <a:pt x="98676" y="0"/>
                    </a:cubicBezTo>
                    <a:cubicBezTo>
                      <a:pt x="153147" y="-27"/>
                      <a:pt x="197326" y="44107"/>
                      <a:pt x="197353" y="98577"/>
                    </a:cubicBezTo>
                    <a:cubicBezTo>
                      <a:pt x="197353" y="98611"/>
                      <a:pt x="197353" y="98644"/>
                      <a:pt x="197353" y="98677"/>
                    </a:cubicBezTo>
                  </a:path>
                </a:pathLst>
              </a:custGeom>
              <a:solidFill>
                <a:srgbClr val="C8B993"/>
              </a:solidFill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54" name="Vapaamuotoinen: Muoto 53">
                <a:extLst>
                  <a:ext uri="{FF2B5EF4-FFF2-40B4-BE49-F238E27FC236}">
                    <a16:creationId xmlns:a16="http://schemas.microsoft.com/office/drawing/2014/main" id="{E7F10119-9BC5-470B-9B1B-1E919C3DD680}"/>
                  </a:ext>
                </a:extLst>
              </p:cNvPr>
              <p:cNvSpPr/>
              <p:nvPr/>
            </p:nvSpPr>
            <p:spPr bwMode="black">
              <a:xfrm>
                <a:off x="1280623" y="7669861"/>
                <a:ext cx="188307" cy="161710"/>
              </a:xfrm>
              <a:custGeom>
                <a:avLst/>
                <a:gdLst>
                  <a:gd name="connsiteX0" fmla="*/ 335679 w 910589"/>
                  <a:gd name="connsiteY0" fmla="*/ 764632 h 781978"/>
                  <a:gd name="connsiteX1" fmla="*/ 417158 w 910589"/>
                  <a:gd name="connsiteY1" fmla="*/ 764632 h 781978"/>
                  <a:gd name="connsiteX2" fmla="*/ 417158 w 910589"/>
                  <a:gd name="connsiteY2" fmla="*/ 781978 h 781978"/>
                  <a:gd name="connsiteX3" fmla="*/ 9764 w 910589"/>
                  <a:gd name="connsiteY3" fmla="*/ 781978 h 781978"/>
                  <a:gd name="connsiteX4" fmla="*/ 9764 w 910589"/>
                  <a:gd name="connsiteY4" fmla="*/ 764632 h 781978"/>
                  <a:gd name="connsiteX5" fmla="*/ 96694 w 910589"/>
                  <a:gd name="connsiteY5" fmla="*/ 764632 h 781978"/>
                  <a:gd name="connsiteX6" fmla="*/ 96694 w 910589"/>
                  <a:gd name="connsiteY6" fmla="*/ 58482 h 781978"/>
                  <a:gd name="connsiteX7" fmla="*/ 0 w 910589"/>
                  <a:gd name="connsiteY7" fmla="*/ 0 h 781978"/>
                  <a:gd name="connsiteX8" fmla="*/ 432373 w 910589"/>
                  <a:gd name="connsiteY8" fmla="*/ 0 h 781978"/>
                  <a:gd name="connsiteX9" fmla="*/ 335679 w 910589"/>
                  <a:gd name="connsiteY9" fmla="*/ 58482 h 781978"/>
                  <a:gd name="connsiteX10" fmla="*/ 910590 w 910589"/>
                  <a:gd name="connsiteY10" fmla="*/ 764632 h 781978"/>
                  <a:gd name="connsiteX11" fmla="*/ 910590 w 910589"/>
                  <a:gd name="connsiteY11" fmla="*/ 781978 h 781978"/>
                  <a:gd name="connsiteX12" fmla="*/ 581205 w 910589"/>
                  <a:gd name="connsiteY12" fmla="*/ 781978 h 781978"/>
                  <a:gd name="connsiteX13" fmla="*/ 346533 w 910589"/>
                  <a:gd name="connsiteY13" fmla="*/ 407196 h 781978"/>
                  <a:gd name="connsiteX14" fmla="*/ 630073 w 910589"/>
                  <a:gd name="connsiteY14" fmla="*/ 57392 h 781978"/>
                  <a:gd name="connsiteX15" fmla="*/ 533379 w 910589"/>
                  <a:gd name="connsiteY15" fmla="*/ 0 h 781978"/>
                  <a:gd name="connsiteX16" fmla="*/ 873419 w 910589"/>
                  <a:gd name="connsiteY16" fmla="*/ 0 h 781978"/>
                  <a:gd name="connsiteX17" fmla="*/ 509589 w 910589"/>
                  <a:gd name="connsiteY17" fmla="*/ 234475 h 781978"/>
                  <a:gd name="connsiteX18" fmla="*/ 856172 w 910589"/>
                  <a:gd name="connsiteY18" fmla="*/ 764781 h 7819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910589" h="781978">
                    <a:moveTo>
                      <a:pt x="335679" y="764632"/>
                    </a:moveTo>
                    <a:lnTo>
                      <a:pt x="417158" y="764632"/>
                    </a:lnTo>
                    <a:lnTo>
                      <a:pt x="417158" y="781978"/>
                    </a:lnTo>
                    <a:lnTo>
                      <a:pt x="9764" y="781978"/>
                    </a:lnTo>
                    <a:lnTo>
                      <a:pt x="9764" y="764632"/>
                    </a:lnTo>
                    <a:lnTo>
                      <a:pt x="96694" y="764632"/>
                    </a:lnTo>
                    <a:lnTo>
                      <a:pt x="96694" y="58482"/>
                    </a:lnTo>
                    <a:lnTo>
                      <a:pt x="0" y="0"/>
                    </a:lnTo>
                    <a:lnTo>
                      <a:pt x="432373" y="0"/>
                    </a:lnTo>
                    <a:lnTo>
                      <a:pt x="335679" y="58482"/>
                    </a:lnTo>
                    <a:close/>
                    <a:moveTo>
                      <a:pt x="910590" y="764632"/>
                    </a:moveTo>
                    <a:lnTo>
                      <a:pt x="910590" y="781978"/>
                    </a:lnTo>
                    <a:lnTo>
                      <a:pt x="581205" y="781978"/>
                    </a:lnTo>
                    <a:lnTo>
                      <a:pt x="346533" y="407196"/>
                    </a:lnTo>
                    <a:lnTo>
                      <a:pt x="630073" y="57392"/>
                    </a:lnTo>
                    <a:lnTo>
                      <a:pt x="533379" y="0"/>
                    </a:lnTo>
                    <a:lnTo>
                      <a:pt x="873419" y="0"/>
                    </a:lnTo>
                    <a:lnTo>
                      <a:pt x="509589" y="234475"/>
                    </a:lnTo>
                    <a:lnTo>
                      <a:pt x="856172" y="764781"/>
                    </a:lnTo>
                    <a:close/>
                  </a:path>
                </a:pathLst>
              </a:custGeom>
              <a:solidFill>
                <a:schemeClr val="bg1"/>
              </a:solidFill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55" name="Vapaamuotoinen: Muoto 54">
                <a:extLst>
                  <a:ext uri="{FF2B5EF4-FFF2-40B4-BE49-F238E27FC236}">
                    <a16:creationId xmlns:a16="http://schemas.microsoft.com/office/drawing/2014/main" id="{6E2261CD-BE6D-4F57-85C0-750BCD558FFC}"/>
                  </a:ext>
                </a:extLst>
              </p:cNvPr>
              <p:cNvSpPr/>
              <p:nvPr/>
            </p:nvSpPr>
            <p:spPr bwMode="black">
              <a:xfrm>
                <a:off x="1468889" y="7717007"/>
                <a:ext cx="115487" cy="116819"/>
              </a:xfrm>
              <a:custGeom>
                <a:avLst/>
                <a:gdLst>
                  <a:gd name="connsiteX0" fmla="*/ 558457 w 558456"/>
                  <a:gd name="connsiteY0" fmla="*/ 536650 h 564899"/>
                  <a:gd name="connsiteX1" fmla="*/ 558457 w 558456"/>
                  <a:gd name="connsiteY1" fmla="*/ 554046 h 564899"/>
                  <a:gd name="connsiteX2" fmla="*/ 286911 w 558456"/>
                  <a:gd name="connsiteY2" fmla="*/ 554046 h 564899"/>
                  <a:gd name="connsiteX3" fmla="*/ 286911 w 558456"/>
                  <a:gd name="connsiteY3" fmla="*/ 492094 h 564899"/>
                  <a:gd name="connsiteX4" fmla="*/ 118402 w 558456"/>
                  <a:gd name="connsiteY4" fmla="*/ 564900 h 564899"/>
                  <a:gd name="connsiteX5" fmla="*/ 0 w 558456"/>
                  <a:gd name="connsiteY5" fmla="*/ 456212 h 564899"/>
                  <a:gd name="connsiteX6" fmla="*/ 286811 w 558456"/>
                  <a:gd name="connsiteY6" fmla="*/ 270456 h 564899"/>
                  <a:gd name="connsiteX7" fmla="*/ 156415 w 558456"/>
                  <a:gd name="connsiteY7" fmla="*/ 91242 h 564899"/>
                  <a:gd name="connsiteX8" fmla="*/ 36923 w 558456"/>
                  <a:gd name="connsiteY8" fmla="*/ 132527 h 564899"/>
                  <a:gd name="connsiteX9" fmla="*/ 31471 w 558456"/>
                  <a:gd name="connsiteY9" fmla="*/ 127075 h 564899"/>
                  <a:gd name="connsiteX10" fmla="*/ 294493 w 558456"/>
                  <a:gd name="connsiteY10" fmla="*/ 0 h 564899"/>
                  <a:gd name="connsiteX11" fmla="*/ 504187 w 558456"/>
                  <a:gd name="connsiteY11" fmla="*/ 235763 h 564899"/>
                  <a:gd name="connsiteX12" fmla="*/ 504187 w 558456"/>
                  <a:gd name="connsiteY12" fmla="*/ 536700 h 564899"/>
                  <a:gd name="connsiteX13" fmla="*/ 286911 w 558456"/>
                  <a:gd name="connsiteY13" fmla="*/ 476879 h 564899"/>
                  <a:gd name="connsiteX14" fmla="*/ 286911 w 558456"/>
                  <a:gd name="connsiteY14" fmla="*/ 284581 h 564899"/>
                  <a:gd name="connsiteX15" fmla="*/ 196709 w 558456"/>
                  <a:gd name="connsiteY15" fmla="*/ 401942 h 564899"/>
                  <a:gd name="connsiteX16" fmla="*/ 261882 w 558456"/>
                  <a:gd name="connsiteY16" fmla="*/ 480150 h 564899"/>
                  <a:gd name="connsiteX17" fmla="*/ 286910 w 558456"/>
                  <a:gd name="connsiteY17" fmla="*/ 476879 h 564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58456" h="564899">
                    <a:moveTo>
                      <a:pt x="558457" y="536650"/>
                    </a:moveTo>
                    <a:lnTo>
                      <a:pt x="558457" y="554046"/>
                    </a:lnTo>
                    <a:lnTo>
                      <a:pt x="286911" y="554046"/>
                    </a:lnTo>
                    <a:lnTo>
                      <a:pt x="286911" y="492094"/>
                    </a:lnTo>
                    <a:cubicBezTo>
                      <a:pt x="235813" y="535560"/>
                      <a:pt x="178272" y="564900"/>
                      <a:pt x="118402" y="564900"/>
                    </a:cubicBezTo>
                    <a:cubicBezTo>
                      <a:pt x="47777" y="564900"/>
                      <a:pt x="0" y="524706"/>
                      <a:pt x="0" y="456212"/>
                    </a:cubicBezTo>
                    <a:cubicBezTo>
                      <a:pt x="0" y="356296"/>
                      <a:pt x="106458" y="290033"/>
                      <a:pt x="286811" y="270456"/>
                    </a:cubicBezTo>
                    <a:cubicBezTo>
                      <a:pt x="286811" y="150964"/>
                      <a:pt x="238985" y="91242"/>
                      <a:pt x="156415" y="91242"/>
                    </a:cubicBezTo>
                    <a:cubicBezTo>
                      <a:pt x="107548" y="91242"/>
                      <a:pt x="73846" y="104277"/>
                      <a:pt x="36923" y="132527"/>
                    </a:cubicBezTo>
                    <a:lnTo>
                      <a:pt x="31471" y="127075"/>
                    </a:lnTo>
                    <a:cubicBezTo>
                      <a:pt x="105466" y="44605"/>
                      <a:pt x="185855" y="0"/>
                      <a:pt x="294493" y="0"/>
                    </a:cubicBezTo>
                    <a:cubicBezTo>
                      <a:pt x="431382" y="0"/>
                      <a:pt x="504187" y="78257"/>
                      <a:pt x="504187" y="235763"/>
                    </a:cubicBezTo>
                    <a:lnTo>
                      <a:pt x="504187" y="536700"/>
                    </a:lnTo>
                    <a:close/>
                    <a:moveTo>
                      <a:pt x="286911" y="476879"/>
                    </a:moveTo>
                    <a:lnTo>
                      <a:pt x="286911" y="284581"/>
                    </a:lnTo>
                    <a:cubicBezTo>
                      <a:pt x="221688" y="303067"/>
                      <a:pt x="196709" y="344352"/>
                      <a:pt x="196709" y="401942"/>
                    </a:cubicBezTo>
                    <a:cubicBezTo>
                      <a:pt x="196709" y="452990"/>
                      <a:pt x="218417" y="480150"/>
                      <a:pt x="261882" y="480150"/>
                    </a:cubicBezTo>
                    <a:cubicBezTo>
                      <a:pt x="270316" y="479934"/>
                      <a:pt x="278704" y="478838"/>
                      <a:pt x="286910" y="476879"/>
                    </a:cubicBezTo>
                  </a:path>
                </a:pathLst>
              </a:custGeom>
              <a:solidFill>
                <a:schemeClr val="bg1"/>
              </a:solidFill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56" name="Vapaamuotoinen: Muoto 55">
                <a:extLst>
                  <a:ext uri="{FF2B5EF4-FFF2-40B4-BE49-F238E27FC236}">
                    <a16:creationId xmlns:a16="http://schemas.microsoft.com/office/drawing/2014/main" id="{617EC9F1-46B7-4B4C-9898-4E360BE57870}"/>
                  </a:ext>
                </a:extLst>
              </p:cNvPr>
              <p:cNvSpPr/>
              <p:nvPr/>
            </p:nvSpPr>
            <p:spPr bwMode="black">
              <a:xfrm>
                <a:off x="1591140" y="7716136"/>
                <a:ext cx="99744" cy="115436"/>
              </a:xfrm>
              <a:custGeom>
                <a:avLst/>
                <a:gdLst>
                  <a:gd name="connsiteX0" fmla="*/ 482331 w 482330"/>
                  <a:gd name="connsiteY0" fmla="*/ 6344 h 558209"/>
                  <a:gd name="connsiteX1" fmla="*/ 482331 w 482330"/>
                  <a:gd name="connsiteY1" fmla="*/ 294246 h 558209"/>
                  <a:gd name="connsiteX2" fmla="*/ 481240 w 482330"/>
                  <a:gd name="connsiteY2" fmla="*/ 294246 h 558209"/>
                  <a:gd name="connsiteX3" fmla="*/ 279179 w 482330"/>
                  <a:gd name="connsiteY3" fmla="*/ 147594 h 558209"/>
                  <a:gd name="connsiteX4" fmla="*/ 279179 w 482330"/>
                  <a:gd name="connsiteY4" fmla="*/ 540863 h 558209"/>
                  <a:gd name="connsiteX5" fmla="*/ 360658 w 482330"/>
                  <a:gd name="connsiteY5" fmla="*/ 540863 h 558209"/>
                  <a:gd name="connsiteX6" fmla="*/ 360658 w 482330"/>
                  <a:gd name="connsiteY6" fmla="*/ 558209 h 558209"/>
                  <a:gd name="connsiteX7" fmla="*/ 7583 w 482330"/>
                  <a:gd name="connsiteY7" fmla="*/ 558209 h 558209"/>
                  <a:gd name="connsiteX8" fmla="*/ 7583 w 482330"/>
                  <a:gd name="connsiteY8" fmla="*/ 540863 h 558209"/>
                  <a:gd name="connsiteX9" fmla="*/ 62100 w 482330"/>
                  <a:gd name="connsiteY9" fmla="*/ 540863 h 558209"/>
                  <a:gd name="connsiteX10" fmla="*/ 62100 w 482330"/>
                  <a:gd name="connsiteY10" fmla="*/ 146503 h 558209"/>
                  <a:gd name="connsiteX11" fmla="*/ 0 w 482330"/>
                  <a:gd name="connsiteY11" fmla="*/ 93423 h 558209"/>
                  <a:gd name="connsiteX12" fmla="*/ 279179 w 482330"/>
                  <a:gd name="connsiteY12" fmla="*/ 0 h 558209"/>
                  <a:gd name="connsiteX13" fmla="*/ 279179 w 482330"/>
                  <a:gd name="connsiteY13" fmla="*/ 135749 h 558209"/>
                  <a:gd name="connsiteX14" fmla="*/ 461664 w 482330"/>
                  <a:gd name="connsiteY14" fmla="*/ 3221 h 558209"/>
                  <a:gd name="connsiteX15" fmla="*/ 482331 w 482330"/>
                  <a:gd name="connsiteY15" fmla="*/ 6493 h 55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82330" h="558209">
                    <a:moveTo>
                      <a:pt x="482331" y="6344"/>
                    </a:moveTo>
                    <a:lnTo>
                      <a:pt x="482331" y="294246"/>
                    </a:lnTo>
                    <a:lnTo>
                      <a:pt x="481240" y="294246"/>
                    </a:lnTo>
                    <a:cubicBezTo>
                      <a:pt x="368290" y="169301"/>
                      <a:pt x="317192" y="141051"/>
                      <a:pt x="279179" y="147594"/>
                    </a:cubicBezTo>
                    <a:lnTo>
                      <a:pt x="279179" y="540863"/>
                    </a:lnTo>
                    <a:lnTo>
                      <a:pt x="360658" y="540863"/>
                    </a:lnTo>
                    <a:lnTo>
                      <a:pt x="360658" y="558209"/>
                    </a:lnTo>
                    <a:lnTo>
                      <a:pt x="7583" y="558209"/>
                    </a:lnTo>
                    <a:lnTo>
                      <a:pt x="7583" y="540863"/>
                    </a:lnTo>
                    <a:lnTo>
                      <a:pt x="62100" y="540863"/>
                    </a:lnTo>
                    <a:lnTo>
                      <a:pt x="62100" y="146503"/>
                    </a:lnTo>
                    <a:lnTo>
                      <a:pt x="0" y="93423"/>
                    </a:lnTo>
                    <a:lnTo>
                      <a:pt x="279179" y="0"/>
                    </a:lnTo>
                    <a:lnTo>
                      <a:pt x="279179" y="135749"/>
                    </a:lnTo>
                    <a:cubicBezTo>
                      <a:pt x="341131" y="54319"/>
                      <a:pt x="411706" y="3221"/>
                      <a:pt x="461664" y="3221"/>
                    </a:cubicBezTo>
                    <a:cubicBezTo>
                      <a:pt x="468687" y="3152"/>
                      <a:pt x="475672" y="4258"/>
                      <a:pt x="482331" y="6493"/>
                    </a:cubicBezTo>
                  </a:path>
                </a:pathLst>
              </a:custGeom>
              <a:solidFill>
                <a:schemeClr val="bg1"/>
              </a:solidFill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57" name="Vapaamuotoinen: Muoto 56">
                <a:extLst>
                  <a:ext uri="{FF2B5EF4-FFF2-40B4-BE49-F238E27FC236}">
                    <a16:creationId xmlns:a16="http://schemas.microsoft.com/office/drawing/2014/main" id="{CA398272-AA1B-4034-B529-79F8C59656F7}"/>
                  </a:ext>
                </a:extLst>
              </p:cNvPr>
              <p:cNvSpPr/>
              <p:nvPr/>
            </p:nvSpPr>
            <p:spPr bwMode="black">
              <a:xfrm>
                <a:off x="1699432" y="7663076"/>
                <a:ext cx="68976" cy="168505"/>
              </a:xfrm>
              <a:custGeom>
                <a:avLst/>
                <a:gdLst>
                  <a:gd name="connsiteX0" fmla="*/ 7632 w 333547"/>
                  <a:gd name="connsiteY0" fmla="*/ 797442 h 814837"/>
                  <a:gd name="connsiteX1" fmla="*/ 61952 w 333547"/>
                  <a:gd name="connsiteY1" fmla="*/ 797442 h 814837"/>
                  <a:gd name="connsiteX2" fmla="*/ 61952 w 333547"/>
                  <a:gd name="connsiteY2" fmla="*/ 151063 h 814837"/>
                  <a:gd name="connsiteX3" fmla="*/ 0 w 333547"/>
                  <a:gd name="connsiteY3" fmla="*/ 97784 h 814837"/>
                  <a:gd name="connsiteX4" fmla="*/ 279228 w 333547"/>
                  <a:gd name="connsiteY4" fmla="*/ 0 h 814837"/>
                  <a:gd name="connsiteX5" fmla="*/ 279228 w 333547"/>
                  <a:gd name="connsiteY5" fmla="*/ 797442 h 814837"/>
                  <a:gd name="connsiteX6" fmla="*/ 333548 w 333547"/>
                  <a:gd name="connsiteY6" fmla="*/ 797442 h 814837"/>
                  <a:gd name="connsiteX7" fmla="*/ 333548 w 333547"/>
                  <a:gd name="connsiteY7" fmla="*/ 814838 h 814837"/>
                  <a:gd name="connsiteX8" fmla="*/ 7632 w 333547"/>
                  <a:gd name="connsiteY8" fmla="*/ 814838 h 814837"/>
                  <a:gd name="connsiteX9" fmla="*/ 7632 w 333547"/>
                  <a:gd name="connsiteY9" fmla="*/ 797442 h 814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33547" h="814837">
                    <a:moveTo>
                      <a:pt x="7632" y="797442"/>
                    </a:moveTo>
                    <a:lnTo>
                      <a:pt x="61952" y="797442"/>
                    </a:lnTo>
                    <a:lnTo>
                      <a:pt x="61952" y="151063"/>
                    </a:lnTo>
                    <a:lnTo>
                      <a:pt x="0" y="97784"/>
                    </a:lnTo>
                    <a:lnTo>
                      <a:pt x="279228" y="0"/>
                    </a:lnTo>
                    <a:lnTo>
                      <a:pt x="279228" y="797442"/>
                    </a:lnTo>
                    <a:lnTo>
                      <a:pt x="333548" y="797442"/>
                    </a:lnTo>
                    <a:lnTo>
                      <a:pt x="333548" y="814838"/>
                    </a:lnTo>
                    <a:lnTo>
                      <a:pt x="7632" y="814838"/>
                    </a:lnTo>
                    <a:lnTo>
                      <a:pt x="7632" y="797442"/>
                    </a:lnTo>
                    <a:close/>
                  </a:path>
                </a:pathLst>
              </a:custGeom>
              <a:solidFill>
                <a:schemeClr val="bg1"/>
              </a:solidFill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58" name="Vapaamuotoinen: Muoto 57">
                <a:extLst>
                  <a:ext uri="{FF2B5EF4-FFF2-40B4-BE49-F238E27FC236}">
                    <a16:creationId xmlns:a16="http://schemas.microsoft.com/office/drawing/2014/main" id="{5DC148F3-680E-4E2E-9C60-95E809530DF6}"/>
                  </a:ext>
                </a:extLst>
              </p:cNvPr>
              <p:cNvSpPr/>
              <p:nvPr/>
            </p:nvSpPr>
            <p:spPr bwMode="black">
              <a:xfrm>
                <a:off x="1778074" y="7716997"/>
                <a:ext cx="103116" cy="116830"/>
              </a:xfrm>
              <a:custGeom>
                <a:avLst/>
                <a:gdLst>
                  <a:gd name="connsiteX0" fmla="*/ 498637 w 498636"/>
                  <a:gd name="connsiteY0" fmla="*/ 456261 h 564949"/>
                  <a:gd name="connsiteX1" fmla="*/ 279179 w 498636"/>
                  <a:gd name="connsiteY1" fmla="*/ 564950 h 564949"/>
                  <a:gd name="connsiteX2" fmla="*/ 0 w 498636"/>
                  <a:gd name="connsiteY2" fmla="*/ 290082 h 564949"/>
                  <a:gd name="connsiteX3" fmla="*/ 280269 w 498636"/>
                  <a:gd name="connsiteY3" fmla="*/ 0 h 564949"/>
                  <a:gd name="connsiteX4" fmla="*/ 453288 w 498636"/>
                  <a:gd name="connsiteY4" fmla="*/ 139069 h 564949"/>
                  <a:gd name="connsiteX5" fmla="*/ 253357 w 498636"/>
                  <a:gd name="connsiteY5" fmla="*/ 357436 h 564949"/>
                  <a:gd name="connsiteX6" fmla="*/ 466471 w 498636"/>
                  <a:gd name="connsiteY6" fmla="*/ 458492 h 564949"/>
                  <a:gd name="connsiteX7" fmla="*/ 497942 w 498636"/>
                  <a:gd name="connsiteY7" fmla="*/ 455221 h 564949"/>
                  <a:gd name="connsiteX8" fmla="*/ 134708 w 498636"/>
                  <a:gd name="connsiteY8" fmla="*/ 102146 h 564949"/>
                  <a:gd name="connsiteX9" fmla="*/ 246617 w 498636"/>
                  <a:gd name="connsiteY9" fmla="*/ 350944 h 564949"/>
                  <a:gd name="connsiteX10" fmla="*/ 288992 w 498636"/>
                  <a:gd name="connsiteY10" fmla="*/ 212916 h 564949"/>
                  <a:gd name="connsiteX11" fmla="*/ 179263 w 498636"/>
                  <a:gd name="connsiteY11" fmla="*/ 38063 h 564949"/>
                  <a:gd name="connsiteX12" fmla="*/ 134658 w 498636"/>
                  <a:gd name="connsiteY12" fmla="*/ 102146 h 564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98636" h="564949">
                    <a:moveTo>
                      <a:pt x="498637" y="456261"/>
                    </a:moveTo>
                    <a:cubicBezTo>
                      <a:pt x="453040" y="525647"/>
                      <a:pt x="380235" y="564950"/>
                      <a:pt x="279179" y="564950"/>
                    </a:cubicBezTo>
                    <a:cubicBezTo>
                      <a:pt x="126034" y="564950"/>
                      <a:pt x="0" y="458492"/>
                      <a:pt x="0" y="290082"/>
                    </a:cubicBezTo>
                    <a:cubicBezTo>
                      <a:pt x="0" y="131486"/>
                      <a:pt x="106458" y="0"/>
                      <a:pt x="280269" y="0"/>
                    </a:cubicBezTo>
                    <a:cubicBezTo>
                      <a:pt x="382415" y="50"/>
                      <a:pt x="453288" y="59771"/>
                      <a:pt x="453288" y="139069"/>
                    </a:cubicBezTo>
                    <a:cubicBezTo>
                      <a:pt x="453288" y="229271"/>
                      <a:pt x="383902" y="308519"/>
                      <a:pt x="253357" y="357436"/>
                    </a:cubicBezTo>
                    <a:cubicBezTo>
                      <a:pt x="315309" y="418248"/>
                      <a:pt x="393517" y="458492"/>
                      <a:pt x="466471" y="458492"/>
                    </a:cubicBezTo>
                    <a:cubicBezTo>
                      <a:pt x="477048" y="458515"/>
                      <a:pt x="487597" y="457419"/>
                      <a:pt x="497942" y="455221"/>
                    </a:cubicBezTo>
                    <a:close/>
                    <a:moveTo>
                      <a:pt x="134708" y="102146"/>
                    </a:moveTo>
                    <a:cubicBezTo>
                      <a:pt x="134708" y="192298"/>
                      <a:pt x="181444" y="283540"/>
                      <a:pt x="246617" y="350944"/>
                    </a:cubicBezTo>
                    <a:cubicBezTo>
                      <a:pt x="277048" y="311790"/>
                      <a:pt x="288992" y="268375"/>
                      <a:pt x="288992" y="212916"/>
                    </a:cubicBezTo>
                    <a:cubicBezTo>
                      <a:pt x="288992" y="118402"/>
                      <a:pt x="225950" y="38063"/>
                      <a:pt x="179263" y="38063"/>
                    </a:cubicBezTo>
                    <a:cubicBezTo>
                      <a:pt x="151013" y="38063"/>
                      <a:pt x="134658" y="61952"/>
                      <a:pt x="134658" y="102146"/>
                    </a:cubicBezTo>
                  </a:path>
                </a:pathLst>
              </a:custGeom>
              <a:solidFill>
                <a:schemeClr val="bg1"/>
              </a:solidFill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59" name="Vapaamuotoinen: Muoto 58">
                <a:extLst>
                  <a:ext uri="{FF2B5EF4-FFF2-40B4-BE49-F238E27FC236}">
                    <a16:creationId xmlns:a16="http://schemas.microsoft.com/office/drawing/2014/main" id="{7996AEE0-CE59-46A0-A721-5F91EF6C52BC}"/>
                  </a:ext>
                </a:extLst>
              </p:cNvPr>
              <p:cNvSpPr/>
              <p:nvPr/>
            </p:nvSpPr>
            <p:spPr bwMode="black">
              <a:xfrm>
                <a:off x="1883896" y="7663076"/>
                <a:ext cx="136825" cy="170709"/>
              </a:xfrm>
              <a:custGeom>
                <a:avLst/>
                <a:gdLst>
                  <a:gd name="connsiteX0" fmla="*/ 661644 w 661643"/>
                  <a:gd name="connsiteY0" fmla="*/ 518213 h 825493"/>
                  <a:gd name="connsiteX1" fmla="*/ 330277 w 661643"/>
                  <a:gd name="connsiteY1" fmla="*/ 825493 h 825493"/>
                  <a:gd name="connsiteX2" fmla="*/ 61952 w 661643"/>
                  <a:gd name="connsiteY2" fmla="*/ 784209 h 825493"/>
                  <a:gd name="connsiteX3" fmla="*/ 61952 w 661643"/>
                  <a:gd name="connsiteY3" fmla="*/ 151013 h 825493"/>
                  <a:gd name="connsiteX4" fmla="*/ 0 w 661643"/>
                  <a:gd name="connsiteY4" fmla="*/ 97784 h 825493"/>
                  <a:gd name="connsiteX5" fmla="*/ 279229 w 661643"/>
                  <a:gd name="connsiteY5" fmla="*/ 0 h 825493"/>
                  <a:gd name="connsiteX6" fmla="*/ 279229 w 661643"/>
                  <a:gd name="connsiteY6" fmla="*/ 357436 h 825493"/>
                  <a:gd name="connsiteX7" fmla="*/ 468255 w 661643"/>
                  <a:gd name="connsiteY7" fmla="*/ 260792 h 825493"/>
                  <a:gd name="connsiteX8" fmla="*/ 661545 w 661643"/>
                  <a:gd name="connsiteY8" fmla="*/ 518263 h 825493"/>
                  <a:gd name="connsiteX9" fmla="*/ 429052 w 661643"/>
                  <a:gd name="connsiteY9" fmla="*/ 580214 h 825493"/>
                  <a:gd name="connsiteX10" fmla="*/ 324974 w 661643"/>
                  <a:gd name="connsiteY10" fmla="*/ 361847 h 825493"/>
                  <a:gd name="connsiteX11" fmla="*/ 279377 w 661643"/>
                  <a:gd name="connsiteY11" fmla="*/ 372701 h 825493"/>
                  <a:gd name="connsiteX12" fmla="*/ 279377 w 661643"/>
                  <a:gd name="connsiteY12" fmla="*/ 787628 h 825493"/>
                  <a:gd name="connsiteX13" fmla="*/ 332606 w 661643"/>
                  <a:gd name="connsiteY13" fmla="*/ 803934 h 825493"/>
                  <a:gd name="connsiteX14" fmla="*/ 429300 w 661643"/>
                  <a:gd name="connsiteY14" fmla="*/ 580165 h 825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61643" h="825493">
                    <a:moveTo>
                      <a:pt x="661644" y="518213"/>
                    </a:moveTo>
                    <a:cubicBezTo>
                      <a:pt x="661644" y="714872"/>
                      <a:pt x="547652" y="825493"/>
                      <a:pt x="330277" y="825493"/>
                    </a:cubicBezTo>
                    <a:cubicBezTo>
                      <a:pt x="252069" y="825493"/>
                      <a:pt x="141250" y="809188"/>
                      <a:pt x="61952" y="784209"/>
                    </a:cubicBezTo>
                    <a:lnTo>
                      <a:pt x="61952" y="151013"/>
                    </a:lnTo>
                    <a:lnTo>
                      <a:pt x="0" y="97784"/>
                    </a:lnTo>
                    <a:lnTo>
                      <a:pt x="279229" y="0"/>
                    </a:lnTo>
                    <a:lnTo>
                      <a:pt x="279229" y="357436"/>
                    </a:lnTo>
                    <a:cubicBezTo>
                      <a:pt x="336819" y="298805"/>
                      <a:pt x="404173" y="260792"/>
                      <a:pt x="468255" y="260792"/>
                    </a:cubicBezTo>
                    <a:cubicBezTo>
                      <a:pt x="577984" y="260792"/>
                      <a:pt x="661545" y="350002"/>
                      <a:pt x="661545" y="518263"/>
                    </a:cubicBezTo>
                    <a:moveTo>
                      <a:pt x="429052" y="580214"/>
                    </a:moveTo>
                    <a:cubicBezTo>
                      <a:pt x="429052" y="434653"/>
                      <a:pt x="397531" y="361847"/>
                      <a:pt x="324974" y="361847"/>
                    </a:cubicBezTo>
                    <a:cubicBezTo>
                      <a:pt x="309180" y="362212"/>
                      <a:pt x="293641" y="365911"/>
                      <a:pt x="279377" y="372701"/>
                    </a:cubicBezTo>
                    <a:lnTo>
                      <a:pt x="279377" y="787628"/>
                    </a:lnTo>
                    <a:cubicBezTo>
                      <a:pt x="295038" y="798373"/>
                      <a:pt x="313614" y="804063"/>
                      <a:pt x="332606" y="803934"/>
                    </a:cubicBezTo>
                    <a:cubicBezTo>
                      <a:pt x="389106" y="803934"/>
                      <a:pt x="429300" y="736580"/>
                      <a:pt x="429300" y="580165"/>
                    </a:cubicBezTo>
                  </a:path>
                </a:pathLst>
              </a:custGeom>
              <a:solidFill>
                <a:schemeClr val="bg1"/>
              </a:solidFill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60" name="Vapaamuotoinen: Muoto 59">
                <a:extLst>
                  <a:ext uri="{FF2B5EF4-FFF2-40B4-BE49-F238E27FC236}">
                    <a16:creationId xmlns:a16="http://schemas.microsoft.com/office/drawing/2014/main" id="{ED2FDA6A-D467-4C23-91A2-423E2E86961F}"/>
                  </a:ext>
                </a:extLst>
              </p:cNvPr>
              <p:cNvSpPr/>
              <p:nvPr/>
            </p:nvSpPr>
            <p:spPr bwMode="black">
              <a:xfrm>
                <a:off x="2018487" y="7721496"/>
                <a:ext cx="136149" cy="168721"/>
              </a:xfrm>
              <a:custGeom>
                <a:avLst/>
                <a:gdLst>
                  <a:gd name="connsiteX0" fmla="*/ 658373 w 658372"/>
                  <a:gd name="connsiteY0" fmla="*/ 0 h 815878"/>
                  <a:gd name="connsiteX1" fmla="*/ 585567 w 658372"/>
                  <a:gd name="connsiteY1" fmla="*/ 53229 h 815878"/>
                  <a:gd name="connsiteX2" fmla="*/ 349853 w 658372"/>
                  <a:gd name="connsiteY2" fmla="*/ 532289 h 815878"/>
                  <a:gd name="connsiteX3" fmla="*/ 220548 w 658372"/>
                  <a:gd name="connsiteY3" fmla="*/ 815878 h 815878"/>
                  <a:gd name="connsiteX4" fmla="*/ 14125 w 658372"/>
                  <a:gd name="connsiteY4" fmla="*/ 671358 h 815878"/>
                  <a:gd name="connsiteX5" fmla="*/ 330277 w 658372"/>
                  <a:gd name="connsiteY5" fmla="*/ 526886 h 815878"/>
                  <a:gd name="connsiteX6" fmla="*/ 73896 w 658372"/>
                  <a:gd name="connsiteY6" fmla="*/ 53229 h 815878"/>
                  <a:gd name="connsiteX7" fmla="*/ 0 w 658372"/>
                  <a:gd name="connsiteY7" fmla="*/ 0 h 815878"/>
                  <a:gd name="connsiteX8" fmla="*/ 381325 w 658372"/>
                  <a:gd name="connsiteY8" fmla="*/ 0 h 815878"/>
                  <a:gd name="connsiteX9" fmla="*/ 308569 w 658372"/>
                  <a:gd name="connsiteY9" fmla="*/ 53229 h 815878"/>
                  <a:gd name="connsiteX10" fmla="*/ 429102 w 658372"/>
                  <a:gd name="connsiteY10" fmla="*/ 338900 h 815878"/>
                  <a:gd name="connsiteX11" fmla="*/ 531248 w 658372"/>
                  <a:gd name="connsiteY11" fmla="*/ 53229 h 815878"/>
                  <a:gd name="connsiteX12" fmla="*/ 447588 w 658372"/>
                  <a:gd name="connsiteY12" fmla="*/ 0 h 815878"/>
                  <a:gd name="connsiteX13" fmla="*/ 658373 w 658372"/>
                  <a:gd name="connsiteY13" fmla="*/ 0 h 815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58372" h="815878">
                    <a:moveTo>
                      <a:pt x="658373" y="0"/>
                    </a:moveTo>
                    <a:lnTo>
                      <a:pt x="585567" y="53229"/>
                    </a:lnTo>
                    <a:lnTo>
                      <a:pt x="349853" y="532289"/>
                    </a:lnTo>
                    <a:lnTo>
                      <a:pt x="220548" y="815878"/>
                    </a:lnTo>
                    <a:lnTo>
                      <a:pt x="14125" y="671358"/>
                    </a:lnTo>
                    <a:lnTo>
                      <a:pt x="330277" y="526886"/>
                    </a:lnTo>
                    <a:lnTo>
                      <a:pt x="73896" y="53229"/>
                    </a:lnTo>
                    <a:lnTo>
                      <a:pt x="0" y="0"/>
                    </a:lnTo>
                    <a:lnTo>
                      <a:pt x="381325" y="0"/>
                    </a:lnTo>
                    <a:lnTo>
                      <a:pt x="308569" y="53229"/>
                    </a:lnTo>
                    <a:lnTo>
                      <a:pt x="429102" y="338900"/>
                    </a:lnTo>
                    <a:lnTo>
                      <a:pt x="531248" y="53229"/>
                    </a:lnTo>
                    <a:lnTo>
                      <a:pt x="447588" y="0"/>
                    </a:lnTo>
                    <a:lnTo>
                      <a:pt x="658373" y="0"/>
                    </a:lnTo>
                    <a:close/>
                  </a:path>
                </a:pathLst>
              </a:custGeom>
              <a:solidFill>
                <a:schemeClr val="bg1"/>
              </a:solidFill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689088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dia 3">
    <p:bg>
      <p:bgPr>
        <a:solidFill>
          <a:srgbClr val="D7EF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0000" y="540000"/>
            <a:ext cx="6465711" cy="2880000"/>
          </a:xfrm>
        </p:spPr>
        <p:txBody>
          <a:bodyPr anchor="t">
            <a:noAutofit/>
          </a:bodyPr>
          <a:lstStyle>
            <a:lvl1pPr algn="l">
              <a:lnSpc>
                <a:spcPts val="7200"/>
              </a:lnSpc>
              <a:defRPr sz="7200">
                <a:solidFill>
                  <a:schemeClr val="accent1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0000" y="3773573"/>
            <a:ext cx="4963250" cy="1096899"/>
          </a:xfrm>
        </p:spPr>
        <p:txBody>
          <a:bodyPr anchor="t">
            <a:noAutofit/>
          </a:bodyPr>
          <a:lstStyle>
            <a:lvl1pPr marL="0" indent="0" algn="l">
              <a:buNone/>
              <a:defRPr sz="240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/>
          </a:p>
        </p:txBody>
      </p:sp>
      <p:sp>
        <p:nvSpPr>
          <p:cNvPr id="64" name="Kuvan paikkamerkki 63">
            <a:extLst>
              <a:ext uri="{FF2B5EF4-FFF2-40B4-BE49-F238E27FC236}">
                <a16:creationId xmlns:a16="http://schemas.microsoft.com/office/drawing/2014/main" id="{C2836F0C-F5C4-4050-A087-1CD1BD24131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250343" y="0"/>
            <a:ext cx="6966809" cy="6857659"/>
          </a:xfrm>
          <a:custGeom>
            <a:avLst/>
            <a:gdLst>
              <a:gd name="connsiteX0" fmla="*/ 6908695 w 6966809"/>
              <a:gd name="connsiteY0" fmla="*/ 0 h 6857659"/>
              <a:gd name="connsiteX1" fmla="*/ 6935672 w 6966809"/>
              <a:gd name="connsiteY1" fmla="*/ 0 h 6857659"/>
              <a:gd name="connsiteX2" fmla="*/ 6966809 w 6966809"/>
              <a:gd name="connsiteY2" fmla="*/ 801 h 6857659"/>
              <a:gd name="connsiteX3" fmla="*/ 6966809 w 6966809"/>
              <a:gd name="connsiteY3" fmla="*/ 6857659 h 6857659"/>
              <a:gd name="connsiteX4" fmla="*/ 0 w 6966809"/>
              <a:gd name="connsiteY4" fmla="*/ 6857659 h 6857659"/>
              <a:gd name="connsiteX5" fmla="*/ 6568081 w 6966809"/>
              <a:gd name="connsiteY5" fmla="*/ 8564 h 6857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66809" h="6857659">
                <a:moveTo>
                  <a:pt x="6908695" y="0"/>
                </a:moveTo>
                <a:lnTo>
                  <a:pt x="6935672" y="0"/>
                </a:lnTo>
                <a:lnTo>
                  <a:pt x="6966809" y="801"/>
                </a:lnTo>
                <a:lnTo>
                  <a:pt x="6966809" y="6857659"/>
                </a:lnTo>
                <a:lnTo>
                  <a:pt x="0" y="6857659"/>
                </a:lnTo>
                <a:cubicBezTo>
                  <a:pt x="34444" y="3182611"/>
                  <a:pt x="2930617" y="191894"/>
                  <a:pt x="6568081" y="856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algn="ctr">
              <a:buNone/>
              <a:defRPr sz="18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15.9.2026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Kokkolan kaupunki Hanna Nygård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4D426862-AB4A-4AC2-A3A6-E7B9E00628C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470187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000" y="540000"/>
            <a:ext cx="8596668" cy="2880000"/>
          </a:xfrm>
        </p:spPr>
        <p:txBody>
          <a:bodyPr anchor="t"/>
          <a:lstStyle>
            <a:lvl1pPr algn="l">
              <a:lnSpc>
                <a:spcPts val="7200"/>
              </a:lnSpc>
              <a:defRPr sz="7200" b="1" cap="none">
                <a:solidFill>
                  <a:schemeClr val="bg1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0000" y="3402027"/>
            <a:ext cx="8596668" cy="860400"/>
          </a:xfrm>
        </p:spPr>
        <p:txBody>
          <a:bodyPr anchor="t">
            <a:no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grpSp>
        <p:nvGrpSpPr>
          <p:cNvPr id="8" name="Logo">
            <a:extLst>
              <a:ext uri="{FF2B5EF4-FFF2-40B4-BE49-F238E27FC236}">
                <a16:creationId xmlns:a16="http://schemas.microsoft.com/office/drawing/2014/main" id="{66AF94D1-F598-4D6A-8A41-51445FF944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 bwMode="black">
          <a:xfrm>
            <a:off x="576000" y="6019990"/>
            <a:ext cx="931644" cy="576000"/>
            <a:chOff x="5860224" y="2529571"/>
            <a:chExt cx="4505123" cy="2785346"/>
          </a:xfrm>
          <a:solidFill>
            <a:schemeClr val="bg1"/>
          </a:solidFill>
        </p:grpSpPr>
        <p:sp>
          <p:nvSpPr>
            <p:cNvPr id="9" name="Vapaamuotoinen: Muoto 8">
              <a:extLst>
                <a:ext uri="{FF2B5EF4-FFF2-40B4-BE49-F238E27FC236}">
                  <a16:creationId xmlns:a16="http://schemas.microsoft.com/office/drawing/2014/main" id="{8A24B5E8-AC53-4ED1-BA96-C6F7FA84604C}"/>
                </a:ext>
              </a:extLst>
            </p:cNvPr>
            <p:cNvSpPr/>
            <p:nvPr/>
          </p:nvSpPr>
          <p:spPr bwMode="black">
            <a:xfrm>
              <a:off x="5860224" y="3232350"/>
              <a:ext cx="910589" cy="782275"/>
            </a:xfrm>
            <a:custGeom>
              <a:avLst/>
              <a:gdLst>
                <a:gd name="connsiteX0" fmla="*/ 335679 w 910589"/>
                <a:gd name="connsiteY0" fmla="*/ 764929 h 782275"/>
                <a:gd name="connsiteX1" fmla="*/ 417158 w 910589"/>
                <a:gd name="connsiteY1" fmla="*/ 764929 h 782275"/>
                <a:gd name="connsiteX2" fmla="*/ 417158 w 910589"/>
                <a:gd name="connsiteY2" fmla="*/ 782276 h 782275"/>
                <a:gd name="connsiteX3" fmla="*/ 9912 w 910589"/>
                <a:gd name="connsiteY3" fmla="*/ 782276 h 782275"/>
                <a:gd name="connsiteX4" fmla="*/ 9912 w 910589"/>
                <a:gd name="connsiteY4" fmla="*/ 764929 h 782275"/>
                <a:gd name="connsiteX5" fmla="*/ 96694 w 910589"/>
                <a:gd name="connsiteY5" fmla="*/ 764929 h 782275"/>
                <a:gd name="connsiteX6" fmla="*/ 96694 w 910589"/>
                <a:gd name="connsiteY6" fmla="*/ 58780 h 782275"/>
                <a:gd name="connsiteX7" fmla="*/ 0 w 910589"/>
                <a:gd name="connsiteY7" fmla="*/ 99 h 782275"/>
                <a:gd name="connsiteX8" fmla="*/ 432373 w 910589"/>
                <a:gd name="connsiteY8" fmla="*/ 99 h 782275"/>
                <a:gd name="connsiteX9" fmla="*/ 335679 w 910589"/>
                <a:gd name="connsiteY9" fmla="*/ 58780 h 782275"/>
                <a:gd name="connsiteX10" fmla="*/ 910590 w 910589"/>
                <a:gd name="connsiteY10" fmla="*/ 764929 h 782275"/>
                <a:gd name="connsiteX11" fmla="*/ 910590 w 910589"/>
                <a:gd name="connsiteY11" fmla="*/ 782276 h 782275"/>
                <a:gd name="connsiteX12" fmla="*/ 581205 w 910589"/>
                <a:gd name="connsiteY12" fmla="*/ 782276 h 782275"/>
                <a:gd name="connsiteX13" fmla="*/ 346533 w 910589"/>
                <a:gd name="connsiteY13" fmla="*/ 407394 h 782275"/>
                <a:gd name="connsiteX14" fmla="*/ 630123 w 910589"/>
                <a:gd name="connsiteY14" fmla="*/ 57590 h 782275"/>
                <a:gd name="connsiteX15" fmla="*/ 533428 w 910589"/>
                <a:gd name="connsiteY15" fmla="*/ 0 h 782275"/>
                <a:gd name="connsiteX16" fmla="*/ 873469 w 910589"/>
                <a:gd name="connsiteY16" fmla="*/ 0 h 782275"/>
                <a:gd name="connsiteX17" fmla="*/ 509540 w 910589"/>
                <a:gd name="connsiteY17" fmla="*/ 234673 h 782275"/>
                <a:gd name="connsiteX18" fmla="*/ 856073 w 910589"/>
                <a:gd name="connsiteY18" fmla="*/ 764979 h 782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0589" h="782275">
                  <a:moveTo>
                    <a:pt x="335679" y="764929"/>
                  </a:moveTo>
                  <a:lnTo>
                    <a:pt x="417158" y="764929"/>
                  </a:lnTo>
                  <a:lnTo>
                    <a:pt x="417158" y="782276"/>
                  </a:lnTo>
                  <a:lnTo>
                    <a:pt x="9912" y="782276"/>
                  </a:lnTo>
                  <a:lnTo>
                    <a:pt x="9912" y="764929"/>
                  </a:lnTo>
                  <a:lnTo>
                    <a:pt x="96694" y="764929"/>
                  </a:lnTo>
                  <a:lnTo>
                    <a:pt x="96694" y="58780"/>
                  </a:lnTo>
                  <a:lnTo>
                    <a:pt x="0" y="99"/>
                  </a:lnTo>
                  <a:lnTo>
                    <a:pt x="432373" y="99"/>
                  </a:lnTo>
                  <a:lnTo>
                    <a:pt x="335679" y="58780"/>
                  </a:lnTo>
                  <a:close/>
                  <a:moveTo>
                    <a:pt x="910590" y="764929"/>
                  </a:moveTo>
                  <a:lnTo>
                    <a:pt x="910590" y="782276"/>
                  </a:lnTo>
                  <a:lnTo>
                    <a:pt x="581205" y="782276"/>
                  </a:lnTo>
                  <a:lnTo>
                    <a:pt x="346533" y="407394"/>
                  </a:lnTo>
                  <a:lnTo>
                    <a:pt x="630123" y="57590"/>
                  </a:lnTo>
                  <a:lnTo>
                    <a:pt x="533428" y="0"/>
                  </a:lnTo>
                  <a:lnTo>
                    <a:pt x="873469" y="0"/>
                  </a:lnTo>
                  <a:lnTo>
                    <a:pt x="509540" y="234673"/>
                  </a:lnTo>
                  <a:lnTo>
                    <a:pt x="856073" y="764979"/>
                  </a:lnTo>
                  <a:close/>
                </a:path>
              </a:pathLst>
            </a:custGeom>
            <a:grpFill/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grpSp>
          <p:nvGrpSpPr>
            <p:cNvPr id="10" name="Kuva 13">
              <a:extLst>
                <a:ext uri="{FF2B5EF4-FFF2-40B4-BE49-F238E27FC236}">
                  <a16:creationId xmlns:a16="http://schemas.microsoft.com/office/drawing/2014/main" id="{A9FD7BBE-5796-417D-AD33-98A25EB0264A}"/>
                </a:ext>
              </a:extLst>
            </p:cNvPr>
            <p:cNvGrpSpPr/>
            <p:nvPr/>
          </p:nvGrpSpPr>
          <p:grpSpPr bwMode="black">
            <a:xfrm>
              <a:off x="5999887" y="2529570"/>
              <a:ext cx="4366103" cy="2785346"/>
              <a:chOff x="5999887" y="2529570"/>
              <a:chExt cx="4366103" cy="2785346"/>
            </a:xfrm>
            <a:grpFill/>
          </p:grpSpPr>
          <p:sp>
            <p:nvSpPr>
              <p:cNvPr id="11" name="Vapaamuotoinen: Muoto 10">
                <a:extLst>
                  <a:ext uri="{FF2B5EF4-FFF2-40B4-BE49-F238E27FC236}">
                    <a16:creationId xmlns:a16="http://schemas.microsoft.com/office/drawing/2014/main" id="{19CC587D-6818-4CDF-809F-3E480B250444}"/>
                  </a:ext>
                </a:extLst>
              </p:cNvPr>
              <p:cNvSpPr/>
              <p:nvPr/>
            </p:nvSpPr>
            <p:spPr bwMode="black">
              <a:xfrm>
                <a:off x="6738153" y="3460580"/>
                <a:ext cx="607274" cy="564949"/>
              </a:xfrm>
              <a:custGeom>
                <a:avLst/>
                <a:gdLst>
                  <a:gd name="connsiteX0" fmla="*/ 0 w 607274"/>
                  <a:gd name="connsiteY0" fmla="*/ 279228 h 564949"/>
                  <a:gd name="connsiteX1" fmla="*/ 298756 w 607274"/>
                  <a:gd name="connsiteY1" fmla="*/ 0 h 564949"/>
                  <a:gd name="connsiteX2" fmla="*/ 607275 w 607274"/>
                  <a:gd name="connsiteY2" fmla="*/ 279228 h 564949"/>
                  <a:gd name="connsiteX3" fmla="*/ 299995 w 607274"/>
                  <a:gd name="connsiteY3" fmla="*/ 564949 h 564949"/>
                  <a:gd name="connsiteX4" fmla="*/ 149 w 607274"/>
                  <a:gd name="connsiteY4" fmla="*/ 279228 h 564949"/>
                  <a:gd name="connsiteX5" fmla="*/ 466025 w 607274"/>
                  <a:gd name="connsiteY5" fmla="*/ 470436 h 564949"/>
                  <a:gd name="connsiteX6" fmla="*/ 187936 w 607274"/>
                  <a:gd name="connsiteY6" fmla="*/ 39253 h 564949"/>
                  <a:gd name="connsiteX7" fmla="*/ 144471 w 607274"/>
                  <a:gd name="connsiteY7" fmla="*/ 92481 h 564949"/>
                  <a:gd name="connsiteX8" fmla="*/ 421519 w 607274"/>
                  <a:gd name="connsiteY8" fmla="*/ 525945 h 564949"/>
                  <a:gd name="connsiteX9" fmla="*/ 466124 w 607274"/>
                  <a:gd name="connsiteY9" fmla="*/ 470585 h 564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7274" h="564949">
                    <a:moveTo>
                      <a:pt x="0" y="279228"/>
                    </a:moveTo>
                    <a:cubicBezTo>
                      <a:pt x="0" y="123854"/>
                      <a:pt x="121673" y="0"/>
                      <a:pt x="298756" y="0"/>
                    </a:cubicBezTo>
                    <a:cubicBezTo>
                      <a:pt x="478019" y="0"/>
                      <a:pt x="607275" y="108638"/>
                      <a:pt x="607275" y="279228"/>
                    </a:cubicBezTo>
                    <a:cubicBezTo>
                      <a:pt x="607275" y="437825"/>
                      <a:pt x="506219" y="564949"/>
                      <a:pt x="299995" y="564949"/>
                    </a:cubicBezTo>
                    <a:cubicBezTo>
                      <a:pt x="143530" y="564949"/>
                      <a:pt x="149" y="454130"/>
                      <a:pt x="149" y="279228"/>
                    </a:cubicBezTo>
                    <a:moveTo>
                      <a:pt x="466025" y="470436"/>
                    </a:moveTo>
                    <a:cubicBezTo>
                      <a:pt x="466025" y="379144"/>
                      <a:pt x="283540" y="39253"/>
                      <a:pt x="187936" y="39253"/>
                    </a:cubicBezTo>
                    <a:cubicBezTo>
                      <a:pt x="160777" y="39253"/>
                      <a:pt x="144471" y="58829"/>
                      <a:pt x="144471" y="92481"/>
                    </a:cubicBezTo>
                    <a:cubicBezTo>
                      <a:pt x="144471" y="198939"/>
                      <a:pt x="332408" y="525945"/>
                      <a:pt x="421519" y="525945"/>
                    </a:cubicBezTo>
                    <a:cubicBezTo>
                      <a:pt x="450810" y="525945"/>
                      <a:pt x="466124" y="507508"/>
                      <a:pt x="466124" y="470585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12" name="Vapaamuotoinen: Muoto 11">
                <a:extLst>
                  <a:ext uri="{FF2B5EF4-FFF2-40B4-BE49-F238E27FC236}">
                    <a16:creationId xmlns:a16="http://schemas.microsoft.com/office/drawing/2014/main" id="{C1283160-D2BE-4F7B-B989-C7C9CF179698}"/>
                  </a:ext>
                </a:extLst>
              </p:cNvPr>
              <p:cNvSpPr/>
              <p:nvPr/>
            </p:nvSpPr>
            <p:spPr bwMode="black">
              <a:xfrm>
                <a:off x="7391123" y="3199986"/>
                <a:ext cx="711601" cy="814639"/>
              </a:xfrm>
              <a:custGeom>
                <a:avLst/>
                <a:gdLst>
                  <a:gd name="connsiteX0" fmla="*/ 711601 w 711601"/>
                  <a:gd name="connsiteY0" fmla="*/ 797293 h 814639"/>
                  <a:gd name="connsiteX1" fmla="*/ 711601 w 711601"/>
                  <a:gd name="connsiteY1" fmla="*/ 814639 h 814639"/>
                  <a:gd name="connsiteX2" fmla="*/ 441096 w 711601"/>
                  <a:gd name="connsiteY2" fmla="*/ 814639 h 814639"/>
                  <a:gd name="connsiteX3" fmla="*/ 279228 w 711601"/>
                  <a:gd name="connsiteY3" fmla="*/ 561530 h 814639"/>
                  <a:gd name="connsiteX4" fmla="*/ 279228 w 711601"/>
                  <a:gd name="connsiteY4" fmla="*/ 797293 h 814639"/>
                  <a:gd name="connsiteX5" fmla="*/ 311790 w 711601"/>
                  <a:gd name="connsiteY5" fmla="*/ 797293 h 814639"/>
                  <a:gd name="connsiteX6" fmla="*/ 311790 w 711601"/>
                  <a:gd name="connsiteY6" fmla="*/ 814639 h 814639"/>
                  <a:gd name="connsiteX7" fmla="*/ 7632 w 711601"/>
                  <a:gd name="connsiteY7" fmla="*/ 814639 h 814639"/>
                  <a:gd name="connsiteX8" fmla="*/ 7632 w 711601"/>
                  <a:gd name="connsiteY8" fmla="*/ 797293 h 814639"/>
                  <a:gd name="connsiteX9" fmla="*/ 62150 w 711601"/>
                  <a:gd name="connsiteY9" fmla="*/ 797293 h 814639"/>
                  <a:gd name="connsiteX10" fmla="*/ 62150 w 711601"/>
                  <a:gd name="connsiteY10" fmla="*/ 150865 h 814639"/>
                  <a:gd name="connsiteX11" fmla="*/ 0 w 711601"/>
                  <a:gd name="connsiteY11" fmla="*/ 97784 h 814639"/>
                  <a:gd name="connsiteX12" fmla="*/ 279228 w 711601"/>
                  <a:gd name="connsiteY12" fmla="*/ 0 h 814639"/>
                  <a:gd name="connsiteX13" fmla="*/ 279228 w 711601"/>
                  <a:gd name="connsiteY13" fmla="*/ 544134 h 814639"/>
                  <a:gd name="connsiteX14" fmla="*/ 361748 w 711601"/>
                  <a:gd name="connsiteY14" fmla="*/ 484363 h 814639"/>
                  <a:gd name="connsiteX15" fmla="*/ 441046 w 711601"/>
                  <a:gd name="connsiteY15" fmla="*/ 370372 h 814639"/>
                  <a:gd name="connsiteX16" fmla="*/ 394310 w 711601"/>
                  <a:gd name="connsiteY16" fmla="*/ 293254 h 814639"/>
                  <a:gd name="connsiteX17" fmla="*/ 394310 w 711601"/>
                  <a:gd name="connsiteY17" fmla="*/ 287803 h 814639"/>
                  <a:gd name="connsiteX18" fmla="*/ 611636 w 711601"/>
                  <a:gd name="connsiteY18" fmla="*/ 287803 h 814639"/>
                  <a:gd name="connsiteX19" fmla="*/ 620359 w 711601"/>
                  <a:gd name="connsiteY19" fmla="*/ 314962 h 814639"/>
                  <a:gd name="connsiteX20" fmla="*/ 497596 w 711601"/>
                  <a:gd name="connsiteY20" fmla="*/ 421420 h 814639"/>
                  <a:gd name="connsiteX21" fmla="*/ 431282 w 711601"/>
                  <a:gd name="connsiteY21" fmla="*/ 450760 h 814639"/>
                  <a:gd name="connsiteX22" fmla="*/ 667046 w 711601"/>
                  <a:gd name="connsiteY22" fmla="*/ 797342 h 814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11601" h="814639">
                    <a:moveTo>
                      <a:pt x="711601" y="797293"/>
                    </a:moveTo>
                    <a:lnTo>
                      <a:pt x="711601" y="814639"/>
                    </a:lnTo>
                    <a:lnTo>
                      <a:pt x="441096" y="814639"/>
                    </a:lnTo>
                    <a:lnTo>
                      <a:pt x="279228" y="561530"/>
                    </a:lnTo>
                    <a:lnTo>
                      <a:pt x="279228" y="797293"/>
                    </a:lnTo>
                    <a:lnTo>
                      <a:pt x="311790" y="797293"/>
                    </a:lnTo>
                    <a:lnTo>
                      <a:pt x="311790" y="814639"/>
                    </a:lnTo>
                    <a:lnTo>
                      <a:pt x="7632" y="814639"/>
                    </a:lnTo>
                    <a:lnTo>
                      <a:pt x="7632" y="797293"/>
                    </a:lnTo>
                    <a:lnTo>
                      <a:pt x="62150" y="797293"/>
                    </a:lnTo>
                    <a:lnTo>
                      <a:pt x="62150" y="150865"/>
                    </a:lnTo>
                    <a:lnTo>
                      <a:pt x="0" y="97784"/>
                    </a:lnTo>
                    <a:lnTo>
                      <a:pt x="279228" y="0"/>
                    </a:lnTo>
                    <a:lnTo>
                      <a:pt x="279228" y="544134"/>
                    </a:lnTo>
                    <a:lnTo>
                      <a:pt x="361748" y="484363"/>
                    </a:lnTo>
                    <a:cubicBezTo>
                      <a:pt x="415026" y="445259"/>
                      <a:pt x="441046" y="419140"/>
                      <a:pt x="441046" y="370372"/>
                    </a:cubicBezTo>
                    <a:cubicBezTo>
                      <a:pt x="442042" y="337698"/>
                      <a:pt x="423735" y="307492"/>
                      <a:pt x="394310" y="293254"/>
                    </a:cubicBezTo>
                    <a:lnTo>
                      <a:pt x="394310" y="287803"/>
                    </a:lnTo>
                    <a:lnTo>
                      <a:pt x="611636" y="287803"/>
                    </a:lnTo>
                    <a:cubicBezTo>
                      <a:pt x="617726" y="295507"/>
                      <a:pt x="620824" y="305153"/>
                      <a:pt x="620359" y="314962"/>
                    </a:cubicBezTo>
                    <a:cubicBezTo>
                      <a:pt x="620359" y="358427"/>
                      <a:pt x="569261" y="389899"/>
                      <a:pt x="497596" y="421420"/>
                    </a:cubicBezTo>
                    <a:lnTo>
                      <a:pt x="431282" y="450760"/>
                    </a:lnTo>
                    <a:lnTo>
                      <a:pt x="667046" y="797342"/>
                    </a:lnTo>
                    <a:close/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13" name="Vapaamuotoinen: Muoto 12">
                <a:extLst>
                  <a:ext uri="{FF2B5EF4-FFF2-40B4-BE49-F238E27FC236}">
                    <a16:creationId xmlns:a16="http://schemas.microsoft.com/office/drawing/2014/main" id="{3560A3CA-B0D8-4CD9-9833-D131A80E8D41}"/>
                  </a:ext>
                </a:extLst>
              </p:cNvPr>
              <p:cNvSpPr/>
              <p:nvPr/>
            </p:nvSpPr>
            <p:spPr bwMode="black">
              <a:xfrm>
                <a:off x="8097372" y="3199986"/>
                <a:ext cx="711749" cy="814639"/>
              </a:xfrm>
              <a:custGeom>
                <a:avLst/>
                <a:gdLst>
                  <a:gd name="connsiteX0" fmla="*/ 711750 w 711749"/>
                  <a:gd name="connsiteY0" fmla="*/ 797293 h 814639"/>
                  <a:gd name="connsiteX1" fmla="*/ 711750 w 711749"/>
                  <a:gd name="connsiteY1" fmla="*/ 814639 h 814639"/>
                  <a:gd name="connsiteX2" fmla="*/ 441096 w 711749"/>
                  <a:gd name="connsiteY2" fmla="*/ 814639 h 814639"/>
                  <a:gd name="connsiteX3" fmla="*/ 279228 w 711749"/>
                  <a:gd name="connsiteY3" fmla="*/ 561530 h 814639"/>
                  <a:gd name="connsiteX4" fmla="*/ 279228 w 711749"/>
                  <a:gd name="connsiteY4" fmla="*/ 797293 h 814639"/>
                  <a:gd name="connsiteX5" fmla="*/ 311790 w 711749"/>
                  <a:gd name="connsiteY5" fmla="*/ 797293 h 814639"/>
                  <a:gd name="connsiteX6" fmla="*/ 311790 w 711749"/>
                  <a:gd name="connsiteY6" fmla="*/ 814639 h 814639"/>
                  <a:gd name="connsiteX7" fmla="*/ 7632 w 711749"/>
                  <a:gd name="connsiteY7" fmla="*/ 814639 h 814639"/>
                  <a:gd name="connsiteX8" fmla="*/ 7632 w 711749"/>
                  <a:gd name="connsiteY8" fmla="*/ 797293 h 814639"/>
                  <a:gd name="connsiteX9" fmla="*/ 62150 w 711749"/>
                  <a:gd name="connsiteY9" fmla="*/ 797293 h 814639"/>
                  <a:gd name="connsiteX10" fmla="*/ 62150 w 711749"/>
                  <a:gd name="connsiteY10" fmla="*/ 150865 h 814639"/>
                  <a:gd name="connsiteX11" fmla="*/ 0 w 711749"/>
                  <a:gd name="connsiteY11" fmla="*/ 97784 h 814639"/>
                  <a:gd name="connsiteX12" fmla="*/ 279228 w 711749"/>
                  <a:gd name="connsiteY12" fmla="*/ 0 h 814639"/>
                  <a:gd name="connsiteX13" fmla="*/ 279228 w 711749"/>
                  <a:gd name="connsiteY13" fmla="*/ 544134 h 814639"/>
                  <a:gd name="connsiteX14" fmla="*/ 361748 w 711749"/>
                  <a:gd name="connsiteY14" fmla="*/ 484363 h 814639"/>
                  <a:gd name="connsiteX15" fmla="*/ 441046 w 711749"/>
                  <a:gd name="connsiteY15" fmla="*/ 370372 h 814639"/>
                  <a:gd name="connsiteX16" fmla="*/ 394558 w 711749"/>
                  <a:gd name="connsiteY16" fmla="*/ 293205 h 814639"/>
                  <a:gd name="connsiteX17" fmla="*/ 394558 w 711749"/>
                  <a:gd name="connsiteY17" fmla="*/ 287753 h 814639"/>
                  <a:gd name="connsiteX18" fmla="*/ 611636 w 711749"/>
                  <a:gd name="connsiteY18" fmla="*/ 287753 h 814639"/>
                  <a:gd name="connsiteX19" fmla="*/ 620359 w 711749"/>
                  <a:gd name="connsiteY19" fmla="*/ 314913 h 814639"/>
                  <a:gd name="connsiteX20" fmla="*/ 497595 w 711749"/>
                  <a:gd name="connsiteY20" fmla="*/ 421370 h 814639"/>
                  <a:gd name="connsiteX21" fmla="*/ 431282 w 711749"/>
                  <a:gd name="connsiteY21" fmla="*/ 450711 h 814639"/>
                  <a:gd name="connsiteX22" fmla="*/ 667145 w 711749"/>
                  <a:gd name="connsiteY22" fmla="*/ 797293 h 814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11749" h="814639">
                    <a:moveTo>
                      <a:pt x="711750" y="797293"/>
                    </a:moveTo>
                    <a:lnTo>
                      <a:pt x="711750" y="814639"/>
                    </a:lnTo>
                    <a:lnTo>
                      <a:pt x="441096" y="814639"/>
                    </a:lnTo>
                    <a:lnTo>
                      <a:pt x="279228" y="561530"/>
                    </a:lnTo>
                    <a:lnTo>
                      <a:pt x="279228" y="797293"/>
                    </a:lnTo>
                    <a:lnTo>
                      <a:pt x="311790" y="797293"/>
                    </a:lnTo>
                    <a:lnTo>
                      <a:pt x="311790" y="814639"/>
                    </a:lnTo>
                    <a:lnTo>
                      <a:pt x="7632" y="814639"/>
                    </a:lnTo>
                    <a:lnTo>
                      <a:pt x="7632" y="797293"/>
                    </a:lnTo>
                    <a:lnTo>
                      <a:pt x="62150" y="797293"/>
                    </a:lnTo>
                    <a:lnTo>
                      <a:pt x="62150" y="150865"/>
                    </a:lnTo>
                    <a:lnTo>
                      <a:pt x="0" y="97784"/>
                    </a:lnTo>
                    <a:lnTo>
                      <a:pt x="279228" y="0"/>
                    </a:lnTo>
                    <a:lnTo>
                      <a:pt x="279228" y="544134"/>
                    </a:lnTo>
                    <a:lnTo>
                      <a:pt x="361748" y="484363"/>
                    </a:lnTo>
                    <a:cubicBezTo>
                      <a:pt x="415026" y="445259"/>
                      <a:pt x="441046" y="419140"/>
                      <a:pt x="441046" y="370372"/>
                    </a:cubicBezTo>
                    <a:cubicBezTo>
                      <a:pt x="442106" y="337737"/>
                      <a:pt x="423903" y="307522"/>
                      <a:pt x="394558" y="293205"/>
                    </a:cubicBezTo>
                    <a:lnTo>
                      <a:pt x="394558" y="287753"/>
                    </a:lnTo>
                    <a:lnTo>
                      <a:pt x="611636" y="287753"/>
                    </a:lnTo>
                    <a:cubicBezTo>
                      <a:pt x="617726" y="295457"/>
                      <a:pt x="620824" y="305103"/>
                      <a:pt x="620359" y="314913"/>
                    </a:cubicBezTo>
                    <a:cubicBezTo>
                      <a:pt x="620359" y="358378"/>
                      <a:pt x="569261" y="389849"/>
                      <a:pt x="497595" y="421370"/>
                    </a:cubicBezTo>
                    <a:lnTo>
                      <a:pt x="431282" y="450711"/>
                    </a:lnTo>
                    <a:lnTo>
                      <a:pt x="667145" y="797293"/>
                    </a:lnTo>
                    <a:close/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14" name="Vapaamuotoinen: Muoto 13">
                <a:extLst>
                  <a:ext uri="{FF2B5EF4-FFF2-40B4-BE49-F238E27FC236}">
                    <a16:creationId xmlns:a16="http://schemas.microsoft.com/office/drawing/2014/main" id="{0061919E-B43C-4931-9D48-0C1EC2096409}"/>
                  </a:ext>
                </a:extLst>
              </p:cNvPr>
              <p:cNvSpPr/>
              <p:nvPr/>
            </p:nvSpPr>
            <p:spPr bwMode="black">
              <a:xfrm>
                <a:off x="8785134" y="3460580"/>
                <a:ext cx="607324" cy="564949"/>
              </a:xfrm>
              <a:custGeom>
                <a:avLst/>
                <a:gdLst>
                  <a:gd name="connsiteX0" fmla="*/ 0 w 607324"/>
                  <a:gd name="connsiteY0" fmla="*/ 279228 h 564949"/>
                  <a:gd name="connsiteX1" fmla="*/ 298805 w 607324"/>
                  <a:gd name="connsiteY1" fmla="*/ 0 h 564949"/>
                  <a:gd name="connsiteX2" fmla="*/ 607325 w 607324"/>
                  <a:gd name="connsiteY2" fmla="*/ 279228 h 564949"/>
                  <a:gd name="connsiteX3" fmla="*/ 300044 w 607324"/>
                  <a:gd name="connsiteY3" fmla="*/ 564949 h 564949"/>
                  <a:gd name="connsiteX4" fmla="*/ 198 w 607324"/>
                  <a:gd name="connsiteY4" fmla="*/ 279228 h 564949"/>
                  <a:gd name="connsiteX5" fmla="*/ 466075 w 607324"/>
                  <a:gd name="connsiteY5" fmla="*/ 470436 h 564949"/>
                  <a:gd name="connsiteX6" fmla="*/ 187986 w 607324"/>
                  <a:gd name="connsiteY6" fmla="*/ 39253 h 564949"/>
                  <a:gd name="connsiteX7" fmla="*/ 144521 w 607324"/>
                  <a:gd name="connsiteY7" fmla="*/ 92481 h 564949"/>
                  <a:gd name="connsiteX8" fmla="*/ 421519 w 607324"/>
                  <a:gd name="connsiteY8" fmla="*/ 525945 h 564949"/>
                  <a:gd name="connsiteX9" fmla="*/ 466124 w 607324"/>
                  <a:gd name="connsiteY9" fmla="*/ 470585 h 564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7324" h="564949">
                    <a:moveTo>
                      <a:pt x="0" y="279228"/>
                    </a:moveTo>
                    <a:cubicBezTo>
                      <a:pt x="0" y="123854"/>
                      <a:pt x="121673" y="0"/>
                      <a:pt x="298805" y="0"/>
                    </a:cubicBezTo>
                    <a:cubicBezTo>
                      <a:pt x="478019" y="0"/>
                      <a:pt x="607325" y="108638"/>
                      <a:pt x="607325" y="279228"/>
                    </a:cubicBezTo>
                    <a:cubicBezTo>
                      <a:pt x="607325" y="437825"/>
                      <a:pt x="506269" y="564949"/>
                      <a:pt x="300044" y="564949"/>
                    </a:cubicBezTo>
                    <a:cubicBezTo>
                      <a:pt x="143629" y="564949"/>
                      <a:pt x="198" y="454130"/>
                      <a:pt x="198" y="279228"/>
                    </a:cubicBezTo>
                    <a:moveTo>
                      <a:pt x="466075" y="470436"/>
                    </a:moveTo>
                    <a:cubicBezTo>
                      <a:pt x="466075" y="379144"/>
                      <a:pt x="283590" y="39253"/>
                      <a:pt x="187986" y="39253"/>
                    </a:cubicBezTo>
                    <a:cubicBezTo>
                      <a:pt x="160777" y="39253"/>
                      <a:pt x="144521" y="58829"/>
                      <a:pt x="144521" y="92481"/>
                    </a:cubicBezTo>
                    <a:cubicBezTo>
                      <a:pt x="144521" y="198939"/>
                      <a:pt x="332457" y="525945"/>
                      <a:pt x="421519" y="525945"/>
                    </a:cubicBezTo>
                    <a:cubicBezTo>
                      <a:pt x="450909" y="525945"/>
                      <a:pt x="466124" y="507508"/>
                      <a:pt x="466124" y="470585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15" name="Vapaamuotoinen: Muoto 14">
                <a:extLst>
                  <a:ext uri="{FF2B5EF4-FFF2-40B4-BE49-F238E27FC236}">
                    <a16:creationId xmlns:a16="http://schemas.microsoft.com/office/drawing/2014/main" id="{782AB0C5-2EF9-430F-8D5D-CCC64FB6B3EE}"/>
                  </a:ext>
                </a:extLst>
              </p:cNvPr>
              <p:cNvSpPr/>
              <p:nvPr/>
            </p:nvSpPr>
            <p:spPr bwMode="black">
              <a:xfrm>
                <a:off x="9438153" y="3199838"/>
                <a:ext cx="333498" cy="814788"/>
              </a:xfrm>
              <a:custGeom>
                <a:avLst/>
                <a:gdLst>
                  <a:gd name="connsiteX0" fmla="*/ 7583 w 333498"/>
                  <a:gd name="connsiteY0" fmla="*/ 797442 h 814788"/>
                  <a:gd name="connsiteX1" fmla="*/ 61952 w 333498"/>
                  <a:gd name="connsiteY1" fmla="*/ 797442 h 814788"/>
                  <a:gd name="connsiteX2" fmla="*/ 61952 w 333498"/>
                  <a:gd name="connsiteY2" fmla="*/ 151013 h 814788"/>
                  <a:gd name="connsiteX3" fmla="*/ 0 w 333498"/>
                  <a:gd name="connsiteY3" fmla="*/ 97784 h 814788"/>
                  <a:gd name="connsiteX4" fmla="*/ 279229 w 333498"/>
                  <a:gd name="connsiteY4" fmla="*/ 0 h 814788"/>
                  <a:gd name="connsiteX5" fmla="*/ 279229 w 333498"/>
                  <a:gd name="connsiteY5" fmla="*/ 797442 h 814788"/>
                  <a:gd name="connsiteX6" fmla="*/ 333498 w 333498"/>
                  <a:gd name="connsiteY6" fmla="*/ 797442 h 814788"/>
                  <a:gd name="connsiteX7" fmla="*/ 333498 w 333498"/>
                  <a:gd name="connsiteY7" fmla="*/ 814788 h 814788"/>
                  <a:gd name="connsiteX8" fmla="*/ 7583 w 333498"/>
                  <a:gd name="connsiteY8" fmla="*/ 814788 h 814788"/>
                  <a:gd name="connsiteX9" fmla="*/ 7583 w 333498"/>
                  <a:gd name="connsiteY9" fmla="*/ 797442 h 814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33498" h="814788">
                    <a:moveTo>
                      <a:pt x="7583" y="797442"/>
                    </a:moveTo>
                    <a:lnTo>
                      <a:pt x="61952" y="797442"/>
                    </a:lnTo>
                    <a:lnTo>
                      <a:pt x="61952" y="151013"/>
                    </a:lnTo>
                    <a:lnTo>
                      <a:pt x="0" y="97784"/>
                    </a:lnTo>
                    <a:lnTo>
                      <a:pt x="279229" y="0"/>
                    </a:lnTo>
                    <a:lnTo>
                      <a:pt x="279229" y="797442"/>
                    </a:lnTo>
                    <a:lnTo>
                      <a:pt x="333498" y="797442"/>
                    </a:lnTo>
                    <a:lnTo>
                      <a:pt x="333498" y="814788"/>
                    </a:lnTo>
                    <a:lnTo>
                      <a:pt x="7583" y="814788"/>
                    </a:lnTo>
                    <a:lnTo>
                      <a:pt x="7583" y="797442"/>
                    </a:lnTo>
                    <a:close/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16" name="Vapaamuotoinen: Muoto 15">
                <a:extLst>
                  <a:ext uri="{FF2B5EF4-FFF2-40B4-BE49-F238E27FC236}">
                    <a16:creationId xmlns:a16="http://schemas.microsoft.com/office/drawing/2014/main" id="{519F47F3-94AF-4530-92D7-C7A8CD62E4F9}"/>
                  </a:ext>
                </a:extLst>
              </p:cNvPr>
              <p:cNvSpPr/>
              <p:nvPr/>
            </p:nvSpPr>
            <p:spPr bwMode="black">
              <a:xfrm>
                <a:off x="9807385" y="3460580"/>
                <a:ext cx="558605" cy="564949"/>
              </a:xfrm>
              <a:custGeom>
                <a:avLst/>
                <a:gdLst>
                  <a:gd name="connsiteX0" fmla="*/ 558606 w 558605"/>
                  <a:gd name="connsiteY0" fmla="*/ 536700 h 564949"/>
                  <a:gd name="connsiteX1" fmla="*/ 558606 w 558605"/>
                  <a:gd name="connsiteY1" fmla="*/ 554046 h 564949"/>
                  <a:gd name="connsiteX2" fmla="*/ 286960 w 558605"/>
                  <a:gd name="connsiteY2" fmla="*/ 554046 h 564949"/>
                  <a:gd name="connsiteX3" fmla="*/ 286960 w 558605"/>
                  <a:gd name="connsiteY3" fmla="*/ 492144 h 564949"/>
                  <a:gd name="connsiteX4" fmla="*/ 118452 w 558605"/>
                  <a:gd name="connsiteY4" fmla="*/ 564949 h 564949"/>
                  <a:gd name="connsiteX5" fmla="*/ 0 w 558605"/>
                  <a:gd name="connsiteY5" fmla="*/ 456311 h 564949"/>
                  <a:gd name="connsiteX6" fmla="*/ 286811 w 558605"/>
                  <a:gd name="connsiteY6" fmla="*/ 270506 h 564949"/>
                  <a:gd name="connsiteX7" fmla="*/ 156465 w 558605"/>
                  <a:gd name="connsiteY7" fmla="*/ 91242 h 564949"/>
                  <a:gd name="connsiteX8" fmla="*/ 36973 w 558605"/>
                  <a:gd name="connsiteY8" fmla="*/ 132527 h 564949"/>
                  <a:gd name="connsiteX9" fmla="*/ 31521 w 558605"/>
                  <a:gd name="connsiteY9" fmla="*/ 127125 h 564949"/>
                  <a:gd name="connsiteX10" fmla="*/ 294444 w 558605"/>
                  <a:gd name="connsiteY10" fmla="*/ 0 h 564949"/>
                  <a:gd name="connsiteX11" fmla="*/ 504088 w 558605"/>
                  <a:gd name="connsiteY11" fmla="*/ 235763 h 564949"/>
                  <a:gd name="connsiteX12" fmla="*/ 504088 w 558605"/>
                  <a:gd name="connsiteY12" fmla="*/ 536700 h 564949"/>
                  <a:gd name="connsiteX13" fmla="*/ 286960 w 558605"/>
                  <a:gd name="connsiteY13" fmla="*/ 476928 h 564949"/>
                  <a:gd name="connsiteX14" fmla="*/ 286960 w 558605"/>
                  <a:gd name="connsiteY14" fmla="*/ 284631 h 564949"/>
                  <a:gd name="connsiteX15" fmla="*/ 196808 w 558605"/>
                  <a:gd name="connsiteY15" fmla="*/ 402190 h 564949"/>
                  <a:gd name="connsiteX16" fmla="*/ 261981 w 558605"/>
                  <a:gd name="connsiteY16" fmla="*/ 480398 h 564949"/>
                  <a:gd name="connsiteX17" fmla="*/ 286762 w 558605"/>
                  <a:gd name="connsiteY17" fmla="*/ 477127 h 564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58605" h="564949">
                    <a:moveTo>
                      <a:pt x="558606" y="536700"/>
                    </a:moveTo>
                    <a:lnTo>
                      <a:pt x="558606" y="554046"/>
                    </a:lnTo>
                    <a:lnTo>
                      <a:pt x="286960" y="554046"/>
                    </a:lnTo>
                    <a:lnTo>
                      <a:pt x="286960" y="492144"/>
                    </a:lnTo>
                    <a:cubicBezTo>
                      <a:pt x="235912" y="535609"/>
                      <a:pt x="178322" y="564949"/>
                      <a:pt x="118452" y="564949"/>
                    </a:cubicBezTo>
                    <a:cubicBezTo>
                      <a:pt x="47827" y="564949"/>
                      <a:pt x="0" y="524706"/>
                      <a:pt x="0" y="456311"/>
                    </a:cubicBezTo>
                    <a:cubicBezTo>
                      <a:pt x="0" y="356346"/>
                      <a:pt x="106507" y="290082"/>
                      <a:pt x="286811" y="270506"/>
                    </a:cubicBezTo>
                    <a:cubicBezTo>
                      <a:pt x="286811" y="151013"/>
                      <a:pt x="239034" y="91242"/>
                      <a:pt x="156465" y="91242"/>
                    </a:cubicBezTo>
                    <a:cubicBezTo>
                      <a:pt x="107598" y="91242"/>
                      <a:pt x="73896" y="104277"/>
                      <a:pt x="36973" y="132527"/>
                    </a:cubicBezTo>
                    <a:lnTo>
                      <a:pt x="31521" y="127125"/>
                    </a:lnTo>
                    <a:cubicBezTo>
                      <a:pt x="105417" y="44556"/>
                      <a:pt x="185805" y="0"/>
                      <a:pt x="294444" y="0"/>
                    </a:cubicBezTo>
                    <a:cubicBezTo>
                      <a:pt x="431332" y="0"/>
                      <a:pt x="504088" y="78208"/>
                      <a:pt x="504088" y="235763"/>
                    </a:cubicBezTo>
                    <a:lnTo>
                      <a:pt x="504088" y="536700"/>
                    </a:lnTo>
                    <a:close/>
                    <a:moveTo>
                      <a:pt x="286960" y="476928"/>
                    </a:moveTo>
                    <a:lnTo>
                      <a:pt x="286960" y="284631"/>
                    </a:lnTo>
                    <a:cubicBezTo>
                      <a:pt x="221787" y="303067"/>
                      <a:pt x="196808" y="344402"/>
                      <a:pt x="196808" y="402190"/>
                    </a:cubicBezTo>
                    <a:cubicBezTo>
                      <a:pt x="196808" y="453238"/>
                      <a:pt x="218516" y="480398"/>
                      <a:pt x="261981" y="480398"/>
                    </a:cubicBezTo>
                    <a:cubicBezTo>
                      <a:pt x="270333" y="480171"/>
                      <a:pt x="278638" y="479074"/>
                      <a:pt x="286762" y="477127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17" name="Vapaamuotoinen: Muoto 16">
                <a:extLst>
                  <a:ext uri="{FF2B5EF4-FFF2-40B4-BE49-F238E27FC236}">
                    <a16:creationId xmlns:a16="http://schemas.microsoft.com/office/drawing/2014/main" id="{D4CB9876-A4F4-4AED-AC1A-7A6B50EE90EB}"/>
                  </a:ext>
                </a:extLst>
              </p:cNvPr>
              <p:cNvSpPr/>
              <p:nvPr/>
            </p:nvSpPr>
            <p:spPr bwMode="black">
              <a:xfrm>
                <a:off x="7448713" y="2735349"/>
                <a:ext cx="197353" cy="197353"/>
              </a:xfrm>
              <a:custGeom>
                <a:avLst/>
                <a:gdLst>
                  <a:gd name="connsiteX0" fmla="*/ 197353 w 197353"/>
                  <a:gd name="connsiteY0" fmla="*/ 98677 h 197353"/>
                  <a:gd name="connsiteX1" fmla="*/ 98677 w 197353"/>
                  <a:gd name="connsiteY1" fmla="*/ 197353 h 197353"/>
                  <a:gd name="connsiteX2" fmla="*/ 0 w 197353"/>
                  <a:gd name="connsiteY2" fmla="*/ 98677 h 197353"/>
                  <a:gd name="connsiteX3" fmla="*/ 98677 w 197353"/>
                  <a:gd name="connsiteY3" fmla="*/ 0 h 197353"/>
                  <a:gd name="connsiteX4" fmla="*/ 197353 w 197353"/>
                  <a:gd name="connsiteY4" fmla="*/ 98577 h 197353"/>
                  <a:gd name="connsiteX5" fmla="*/ 197353 w 197353"/>
                  <a:gd name="connsiteY5" fmla="*/ 98677 h 19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7353" h="197353">
                    <a:moveTo>
                      <a:pt x="197353" y="98677"/>
                    </a:moveTo>
                    <a:cubicBezTo>
                      <a:pt x="197353" y="153174"/>
                      <a:pt x="153174" y="197353"/>
                      <a:pt x="98677" y="197353"/>
                    </a:cubicBezTo>
                    <a:cubicBezTo>
                      <a:pt x="44179" y="197353"/>
                      <a:pt x="0" y="153174"/>
                      <a:pt x="0" y="98677"/>
                    </a:cubicBezTo>
                    <a:cubicBezTo>
                      <a:pt x="0" y="44179"/>
                      <a:pt x="44179" y="0"/>
                      <a:pt x="98677" y="0"/>
                    </a:cubicBezTo>
                    <a:cubicBezTo>
                      <a:pt x="153147" y="-27"/>
                      <a:pt x="197326" y="44107"/>
                      <a:pt x="197353" y="98577"/>
                    </a:cubicBezTo>
                    <a:cubicBezTo>
                      <a:pt x="197353" y="98611"/>
                      <a:pt x="197353" y="98644"/>
                      <a:pt x="197353" y="98677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18" name="Vapaamuotoinen: Muoto 17">
                <a:extLst>
                  <a:ext uri="{FF2B5EF4-FFF2-40B4-BE49-F238E27FC236}">
                    <a16:creationId xmlns:a16="http://schemas.microsoft.com/office/drawing/2014/main" id="{AAE84B55-2F5A-4660-B13F-932637D7B774}"/>
                  </a:ext>
                </a:extLst>
              </p:cNvPr>
              <p:cNvSpPr/>
              <p:nvPr/>
            </p:nvSpPr>
            <p:spPr bwMode="black">
              <a:xfrm>
                <a:off x="7675059" y="2735348"/>
                <a:ext cx="197353" cy="197353"/>
              </a:xfrm>
              <a:custGeom>
                <a:avLst/>
                <a:gdLst>
                  <a:gd name="connsiteX0" fmla="*/ 197353 w 197353"/>
                  <a:gd name="connsiteY0" fmla="*/ 98678 h 197353"/>
                  <a:gd name="connsiteX1" fmla="*/ 98676 w 197353"/>
                  <a:gd name="connsiteY1" fmla="*/ 197353 h 197353"/>
                  <a:gd name="connsiteX2" fmla="*/ 0 w 197353"/>
                  <a:gd name="connsiteY2" fmla="*/ 98676 h 197353"/>
                  <a:gd name="connsiteX3" fmla="*/ 98231 w 197353"/>
                  <a:gd name="connsiteY3" fmla="*/ 1 h 197353"/>
                  <a:gd name="connsiteX4" fmla="*/ 197352 w 197353"/>
                  <a:gd name="connsiteY4" fmla="*/ 98231 h 197353"/>
                  <a:gd name="connsiteX5" fmla="*/ 197353 w 197353"/>
                  <a:gd name="connsiteY5" fmla="*/ 98678 h 19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7353" h="197353">
                    <a:moveTo>
                      <a:pt x="197353" y="98678"/>
                    </a:moveTo>
                    <a:cubicBezTo>
                      <a:pt x="197353" y="153175"/>
                      <a:pt x="153173" y="197354"/>
                      <a:pt x="98676" y="197353"/>
                    </a:cubicBezTo>
                    <a:cubicBezTo>
                      <a:pt x="44178" y="197353"/>
                      <a:pt x="-1" y="153173"/>
                      <a:pt x="0" y="98676"/>
                    </a:cubicBezTo>
                    <a:cubicBezTo>
                      <a:pt x="1" y="44353"/>
                      <a:pt x="43908" y="247"/>
                      <a:pt x="98231" y="1"/>
                    </a:cubicBezTo>
                    <a:cubicBezTo>
                      <a:pt x="152728" y="-245"/>
                      <a:pt x="197106" y="43734"/>
                      <a:pt x="197352" y="98231"/>
                    </a:cubicBezTo>
                    <a:cubicBezTo>
                      <a:pt x="197353" y="98380"/>
                      <a:pt x="197353" y="98529"/>
                      <a:pt x="197353" y="98678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19" name="Vapaamuotoinen: Muoto 18">
                <a:extLst>
                  <a:ext uri="{FF2B5EF4-FFF2-40B4-BE49-F238E27FC236}">
                    <a16:creationId xmlns:a16="http://schemas.microsoft.com/office/drawing/2014/main" id="{5D27CC4C-1772-4269-9A12-5F86D5260F52}"/>
                  </a:ext>
                </a:extLst>
              </p:cNvPr>
              <p:cNvSpPr/>
              <p:nvPr/>
            </p:nvSpPr>
            <p:spPr bwMode="black">
              <a:xfrm>
                <a:off x="7900910" y="2735349"/>
                <a:ext cx="197353" cy="197353"/>
              </a:xfrm>
              <a:custGeom>
                <a:avLst/>
                <a:gdLst>
                  <a:gd name="connsiteX0" fmla="*/ 197353 w 197353"/>
                  <a:gd name="connsiteY0" fmla="*/ 98677 h 197353"/>
                  <a:gd name="connsiteX1" fmla="*/ 98677 w 197353"/>
                  <a:gd name="connsiteY1" fmla="*/ 197353 h 197353"/>
                  <a:gd name="connsiteX2" fmla="*/ 0 w 197353"/>
                  <a:gd name="connsiteY2" fmla="*/ 98677 h 197353"/>
                  <a:gd name="connsiteX3" fmla="*/ 98677 w 197353"/>
                  <a:gd name="connsiteY3" fmla="*/ 0 h 197353"/>
                  <a:gd name="connsiteX4" fmla="*/ 197353 w 197353"/>
                  <a:gd name="connsiteY4" fmla="*/ 98677 h 19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7353" h="197353">
                    <a:moveTo>
                      <a:pt x="197353" y="98677"/>
                    </a:moveTo>
                    <a:cubicBezTo>
                      <a:pt x="197353" y="153174"/>
                      <a:pt x="153174" y="197353"/>
                      <a:pt x="98677" y="197353"/>
                    </a:cubicBezTo>
                    <a:cubicBezTo>
                      <a:pt x="44179" y="197353"/>
                      <a:pt x="0" y="153174"/>
                      <a:pt x="0" y="98677"/>
                    </a:cubicBezTo>
                    <a:cubicBezTo>
                      <a:pt x="0" y="44179"/>
                      <a:pt x="44179" y="0"/>
                      <a:pt x="98677" y="0"/>
                    </a:cubicBezTo>
                    <a:cubicBezTo>
                      <a:pt x="153174" y="0"/>
                      <a:pt x="197353" y="44179"/>
                      <a:pt x="197353" y="98677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20" name="Vapaamuotoinen: Muoto 19">
                <a:extLst>
                  <a:ext uri="{FF2B5EF4-FFF2-40B4-BE49-F238E27FC236}">
                    <a16:creationId xmlns:a16="http://schemas.microsoft.com/office/drawing/2014/main" id="{51C6E3F8-C4DF-4D66-BCBE-940C03280C2E}"/>
                  </a:ext>
                </a:extLst>
              </p:cNvPr>
              <p:cNvSpPr/>
              <p:nvPr/>
            </p:nvSpPr>
            <p:spPr bwMode="black">
              <a:xfrm>
                <a:off x="8127009" y="2735349"/>
                <a:ext cx="197353" cy="197353"/>
              </a:xfrm>
              <a:custGeom>
                <a:avLst/>
                <a:gdLst>
                  <a:gd name="connsiteX0" fmla="*/ 197353 w 197353"/>
                  <a:gd name="connsiteY0" fmla="*/ 98677 h 197353"/>
                  <a:gd name="connsiteX1" fmla="*/ 98677 w 197353"/>
                  <a:gd name="connsiteY1" fmla="*/ 197353 h 197353"/>
                  <a:gd name="connsiteX2" fmla="*/ 0 w 197353"/>
                  <a:gd name="connsiteY2" fmla="*/ 98677 h 197353"/>
                  <a:gd name="connsiteX3" fmla="*/ 98677 w 197353"/>
                  <a:gd name="connsiteY3" fmla="*/ 0 h 197353"/>
                  <a:gd name="connsiteX4" fmla="*/ 197353 w 197353"/>
                  <a:gd name="connsiteY4" fmla="*/ 98677 h 19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7353" h="197353">
                    <a:moveTo>
                      <a:pt x="197353" y="98677"/>
                    </a:moveTo>
                    <a:cubicBezTo>
                      <a:pt x="197353" y="153174"/>
                      <a:pt x="153174" y="197353"/>
                      <a:pt x="98677" y="197353"/>
                    </a:cubicBezTo>
                    <a:cubicBezTo>
                      <a:pt x="44179" y="197353"/>
                      <a:pt x="0" y="153174"/>
                      <a:pt x="0" y="98677"/>
                    </a:cubicBezTo>
                    <a:cubicBezTo>
                      <a:pt x="0" y="44179"/>
                      <a:pt x="44179" y="0"/>
                      <a:pt x="98677" y="0"/>
                    </a:cubicBezTo>
                    <a:cubicBezTo>
                      <a:pt x="153174" y="0"/>
                      <a:pt x="197353" y="44179"/>
                      <a:pt x="197353" y="98677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21" name="Vapaamuotoinen: Muoto 20">
                <a:extLst>
                  <a:ext uri="{FF2B5EF4-FFF2-40B4-BE49-F238E27FC236}">
                    <a16:creationId xmlns:a16="http://schemas.microsoft.com/office/drawing/2014/main" id="{74A79D51-BE7C-4740-9052-105CD8BF2D74}"/>
                  </a:ext>
                </a:extLst>
              </p:cNvPr>
              <p:cNvSpPr/>
              <p:nvPr/>
            </p:nvSpPr>
            <p:spPr bwMode="black">
              <a:xfrm>
                <a:off x="8353108" y="2735349"/>
                <a:ext cx="197353" cy="197353"/>
              </a:xfrm>
              <a:custGeom>
                <a:avLst/>
                <a:gdLst>
                  <a:gd name="connsiteX0" fmla="*/ 197353 w 197353"/>
                  <a:gd name="connsiteY0" fmla="*/ 98677 h 197353"/>
                  <a:gd name="connsiteX1" fmla="*/ 98677 w 197353"/>
                  <a:gd name="connsiteY1" fmla="*/ 197353 h 197353"/>
                  <a:gd name="connsiteX2" fmla="*/ 0 w 197353"/>
                  <a:gd name="connsiteY2" fmla="*/ 98677 h 197353"/>
                  <a:gd name="connsiteX3" fmla="*/ 98677 w 197353"/>
                  <a:gd name="connsiteY3" fmla="*/ 0 h 197353"/>
                  <a:gd name="connsiteX4" fmla="*/ 197353 w 197353"/>
                  <a:gd name="connsiteY4" fmla="*/ 98677 h 19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7353" h="197353">
                    <a:moveTo>
                      <a:pt x="197353" y="98677"/>
                    </a:moveTo>
                    <a:cubicBezTo>
                      <a:pt x="197353" y="153174"/>
                      <a:pt x="153174" y="197353"/>
                      <a:pt x="98677" y="197353"/>
                    </a:cubicBezTo>
                    <a:cubicBezTo>
                      <a:pt x="44179" y="197353"/>
                      <a:pt x="0" y="153174"/>
                      <a:pt x="0" y="98677"/>
                    </a:cubicBezTo>
                    <a:cubicBezTo>
                      <a:pt x="0" y="44179"/>
                      <a:pt x="44179" y="0"/>
                      <a:pt x="98677" y="0"/>
                    </a:cubicBezTo>
                    <a:cubicBezTo>
                      <a:pt x="153174" y="0"/>
                      <a:pt x="197353" y="44179"/>
                      <a:pt x="197353" y="98677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22" name="Vapaamuotoinen: Muoto 21">
                <a:extLst>
                  <a:ext uri="{FF2B5EF4-FFF2-40B4-BE49-F238E27FC236}">
                    <a16:creationId xmlns:a16="http://schemas.microsoft.com/office/drawing/2014/main" id="{88BF9948-13F0-4CEA-8052-FFF590DFF211}"/>
                  </a:ext>
                </a:extLst>
              </p:cNvPr>
              <p:cNvSpPr/>
              <p:nvPr/>
            </p:nvSpPr>
            <p:spPr bwMode="black">
              <a:xfrm>
                <a:off x="8579157" y="2735349"/>
                <a:ext cx="197352" cy="197353"/>
              </a:xfrm>
              <a:custGeom>
                <a:avLst/>
                <a:gdLst>
                  <a:gd name="connsiteX0" fmla="*/ 197353 w 197352"/>
                  <a:gd name="connsiteY0" fmla="*/ 98677 h 197353"/>
                  <a:gd name="connsiteX1" fmla="*/ 98676 w 197352"/>
                  <a:gd name="connsiteY1" fmla="*/ 197353 h 197353"/>
                  <a:gd name="connsiteX2" fmla="*/ 0 w 197352"/>
                  <a:gd name="connsiteY2" fmla="*/ 98677 h 197353"/>
                  <a:gd name="connsiteX3" fmla="*/ 98676 w 197352"/>
                  <a:gd name="connsiteY3" fmla="*/ 0 h 197353"/>
                  <a:gd name="connsiteX4" fmla="*/ 197353 w 197352"/>
                  <a:gd name="connsiteY4" fmla="*/ 98577 h 197353"/>
                  <a:gd name="connsiteX5" fmla="*/ 197353 w 197352"/>
                  <a:gd name="connsiteY5" fmla="*/ 98677 h 19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7352" h="197353">
                    <a:moveTo>
                      <a:pt x="197353" y="98677"/>
                    </a:moveTo>
                    <a:cubicBezTo>
                      <a:pt x="197353" y="153174"/>
                      <a:pt x="153174" y="197353"/>
                      <a:pt x="98676" y="197353"/>
                    </a:cubicBezTo>
                    <a:cubicBezTo>
                      <a:pt x="44179" y="197353"/>
                      <a:pt x="0" y="153174"/>
                      <a:pt x="0" y="98677"/>
                    </a:cubicBezTo>
                    <a:cubicBezTo>
                      <a:pt x="0" y="44179"/>
                      <a:pt x="44179" y="0"/>
                      <a:pt x="98676" y="0"/>
                    </a:cubicBezTo>
                    <a:cubicBezTo>
                      <a:pt x="153147" y="-27"/>
                      <a:pt x="197326" y="44107"/>
                      <a:pt x="197353" y="98577"/>
                    </a:cubicBezTo>
                    <a:cubicBezTo>
                      <a:pt x="197353" y="98611"/>
                      <a:pt x="197353" y="98644"/>
                      <a:pt x="197353" y="98677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23" name="Vapaamuotoinen: Muoto 22">
                <a:extLst>
                  <a:ext uri="{FF2B5EF4-FFF2-40B4-BE49-F238E27FC236}">
                    <a16:creationId xmlns:a16="http://schemas.microsoft.com/office/drawing/2014/main" id="{50CDD66D-E8FE-4B5E-8CDE-2A4F6087A8FF}"/>
                  </a:ext>
                </a:extLst>
              </p:cNvPr>
              <p:cNvSpPr/>
              <p:nvPr/>
            </p:nvSpPr>
            <p:spPr bwMode="black">
              <a:xfrm>
                <a:off x="8013117" y="2529570"/>
                <a:ext cx="197353" cy="197353"/>
              </a:xfrm>
              <a:custGeom>
                <a:avLst/>
                <a:gdLst>
                  <a:gd name="connsiteX0" fmla="*/ 197353 w 197353"/>
                  <a:gd name="connsiteY0" fmla="*/ 98677 h 197353"/>
                  <a:gd name="connsiteX1" fmla="*/ 98677 w 197353"/>
                  <a:gd name="connsiteY1" fmla="*/ 197353 h 197353"/>
                  <a:gd name="connsiteX2" fmla="*/ 0 w 197353"/>
                  <a:gd name="connsiteY2" fmla="*/ 98677 h 197353"/>
                  <a:gd name="connsiteX3" fmla="*/ 98677 w 197353"/>
                  <a:gd name="connsiteY3" fmla="*/ 0 h 197353"/>
                  <a:gd name="connsiteX4" fmla="*/ 98726 w 197353"/>
                  <a:gd name="connsiteY4" fmla="*/ 0 h 197353"/>
                  <a:gd name="connsiteX5" fmla="*/ 197353 w 197353"/>
                  <a:gd name="connsiteY5" fmla="*/ 98627 h 197353"/>
                  <a:gd name="connsiteX6" fmla="*/ 197353 w 197353"/>
                  <a:gd name="connsiteY6" fmla="*/ 98677 h 19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7353" h="197353">
                    <a:moveTo>
                      <a:pt x="197353" y="98677"/>
                    </a:moveTo>
                    <a:cubicBezTo>
                      <a:pt x="197353" y="153174"/>
                      <a:pt x="153174" y="197353"/>
                      <a:pt x="98677" y="197353"/>
                    </a:cubicBezTo>
                    <a:cubicBezTo>
                      <a:pt x="44179" y="197353"/>
                      <a:pt x="0" y="153174"/>
                      <a:pt x="0" y="98677"/>
                    </a:cubicBezTo>
                    <a:cubicBezTo>
                      <a:pt x="0" y="44179"/>
                      <a:pt x="44179" y="0"/>
                      <a:pt x="98677" y="0"/>
                    </a:cubicBezTo>
                    <a:cubicBezTo>
                      <a:pt x="98693" y="0"/>
                      <a:pt x="98710" y="0"/>
                      <a:pt x="98726" y="0"/>
                    </a:cubicBezTo>
                    <a:cubicBezTo>
                      <a:pt x="153196" y="0"/>
                      <a:pt x="197353" y="44157"/>
                      <a:pt x="197353" y="98627"/>
                    </a:cubicBezTo>
                    <a:cubicBezTo>
                      <a:pt x="197353" y="98644"/>
                      <a:pt x="197353" y="98660"/>
                      <a:pt x="197353" y="98677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24" name="Vapaamuotoinen: Muoto 23">
                <a:extLst>
                  <a:ext uri="{FF2B5EF4-FFF2-40B4-BE49-F238E27FC236}">
                    <a16:creationId xmlns:a16="http://schemas.microsoft.com/office/drawing/2014/main" id="{64D24D5D-D349-49B2-B203-B1D0E946D0FD}"/>
                  </a:ext>
                </a:extLst>
              </p:cNvPr>
              <p:cNvSpPr/>
              <p:nvPr/>
            </p:nvSpPr>
            <p:spPr bwMode="black">
              <a:xfrm>
                <a:off x="7361188" y="2529570"/>
                <a:ext cx="197353" cy="197353"/>
              </a:xfrm>
              <a:custGeom>
                <a:avLst/>
                <a:gdLst>
                  <a:gd name="connsiteX0" fmla="*/ 197353 w 197353"/>
                  <a:gd name="connsiteY0" fmla="*/ 98677 h 197353"/>
                  <a:gd name="connsiteX1" fmla="*/ 98677 w 197353"/>
                  <a:gd name="connsiteY1" fmla="*/ 197353 h 197353"/>
                  <a:gd name="connsiteX2" fmla="*/ 0 w 197353"/>
                  <a:gd name="connsiteY2" fmla="*/ 98677 h 197353"/>
                  <a:gd name="connsiteX3" fmla="*/ 98677 w 197353"/>
                  <a:gd name="connsiteY3" fmla="*/ 0 h 197353"/>
                  <a:gd name="connsiteX4" fmla="*/ 197353 w 197353"/>
                  <a:gd name="connsiteY4" fmla="*/ 98577 h 197353"/>
                  <a:gd name="connsiteX5" fmla="*/ 197353 w 197353"/>
                  <a:gd name="connsiteY5" fmla="*/ 98677 h 19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7353" h="197353">
                    <a:moveTo>
                      <a:pt x="197353" y="98677"/>
                    </a:moveTo>
                    <a:cubicBezTo>
                      <a:pt x="197353" y="153174"/>
                      <a:pt x="153174" y="197353"/>
                      <a:pt x="98677" y="197353"/>
                    </a:cubicBezTo>
                    <a:cubicBezTo>
                      <a:pt x="44179" y="197353"/>
                      <a:pt x="0" y="153174"/>
                      <a:pt x="0" y="98677"/>
                    </a:cubicBezTo>
                    <a:cubicBezTo>
                      <a:pt x="0" y="44179"/>
                      <a:pt x="44179" y="0"/>
                      <a:pt x="98677" y="0"/>
                    </a:cubicBezTo>
                    <a:cubicBezTo>
                      <a:pt x="153147" y="-27"/>
                      <a:pt x="197326" y="44107"/>
                      <a:pt x="197353" y="98577"/>
                    </a:cubicBezTo>
                    <a:cubicBezTo>
                      <a:pt x="197353" y="98611"/>
                      <a:pt x="197353" y="98644"/>
                      <a:pt x="197353" y="98677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25" name="Vapaamuotoinen: Muoto 24">
                <a:extLst>
                  <a:ext uri="{FF2B5EF4-FFF2-40B4-BE49-F238E27FC236}">
                    <a16:creationId xmlns:a16="http://schemas.microsoft.com/office/drawing/2014/main" id="{A209A9AE-5FE6-4ABC-A6D1-29211B41B6B8}"/>
                  </a:ext>
                </a:extLst>
              </p:cNvPr>
              <p:cNvSpPr/>
              <p:nvPr/>
            </p:nvSpPr>
            <p:spPr bwMode="black">
              <a:xfrm>
                <a:off x="8667624" y="2529570"/>
                <a:ext cx="197352" cy="197353"/>
              </a:xfrm>
              <a:custGeom>
                <a:avLst/>
                <a:gdLst>
                  <a:gd name="connsiteX0" fmla="*/ 197353 w 197352"/>
                  <a:gd name="connsiteY0" fmla="*/ 98677 h 197353"/>
                  <a:gd name="connsiteX1" fmla="*/ 98676 w 197352"/>
                  <a:gd name="connsiteY1" fmla="*/ 197353 h 197353"/>
                  <a:gd name="connsiteX2" fmla="*/ 0 w 197352"/>
                  <a:gd name="connsiteY2" fmla="*/ 98677 h 197353"/>
                  <a:gd name="connsiteX3" fmla="*/ 98676 w 197352"/>
                  <a:gd name="connsiteY3" fmla="*/ 0 h 197353"/>
                  <a:gd name="connsiteX4" fmla="*/ 197353 w 197352"/>
                  <a:gd name="connsiteY4" fmla="*/ 98577 h 197353"/>
                  <a:gd name="connsiteX5" fmla="*/ 197353 w 197352"/>
                  <a:gd name="connsiteY5" fmla="*/ 98677 h 19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7352" h="197353">
                    <a:moveTo>
                      <a:pt x="197353" y="98677"/>
                    </a:moveTo>
                    <a:cubicBezTo>
                      <a:pt x="197353" y="153174"/>
                      <a:pt x="153174" y="197353"/>
                      <a:pt x="98676" y="197353"/>
                    </a:cubicBezTo>
                    <a:cubicBezTo>
                      <a:pt x="44179" y="197353"/>
                      <a:pt x="0" y="153174"/>
                      <a:pt x="0" y="98677"/>
                    </a:cubicBezTo>
                    <a:cubicBezTo>
                      <a:pt x="0" y="44179"/>
                      <a:pt x="44179" y="0"/>
                      <a:pt x="98676" y="0"/>
                    </a:cubicBezTo>
                    <a:cubicBezTo>
                      <a:pt x="153147" y="-27"/>
                      <a:pt x="197326" y="44107"/>
                      <a:pt x="197353" y="98577"/>
                    </a:cubicBezTo>
                    <a:cubicBezTo>
                      <a:pt x="197353" y="98611"/>
                      <a:pt x="197353" y="98644"/>
                      <a:pt x="197353" y="98677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26" name="Vapaamuotoinen: Muoto 25">
                <a:extLst>
                  <a:ext uri="{FF2B5EF4-FFF2-40B4-BE49-F238E27FC236}">
                    <a16:creationId xmlns:a16="http://schemas.microsoft.com/office/drawing/2014/main" id="{02C9F6F4-968E-4F7F-8ECC-04A8F7828CF8}"/>
                  </a:ext>
                </a:extLst>
              </p:cNvPr>
              <p:cNvSpPr/>
              <p:nvPr/>
            </p:nvSpPr>
            <p:spPr bwMode="black">
              <a:xfrm>
                <a:off x="5999887" y="4249348"/>
                <a:ext cx="910589" cy="781978"/>
              </a:xfrm>
              <a:custGeom>
                <a:avLst/>
                <a:gdLst>
                  <a:gd name="connsiteX0" fmla="*/ 335679 w 910589"/>
                  <a:gd name="connsiteY0" fmla="*/ 764632 h 781978"/>
                  <a:gd name="connsiteX1" fmla="*/ 417158 w 910589"/>
                  <a:gd name="connsiteY1" fmla="*/ 764632 h 781978"/>
                  <a:gd name="connsiteX2" fmla="*/ 417158 w 910589"/>
                  <a:gd name="connsiteY2" fmla="*/ 781978 h 781978"/>
                  <a:gd name="connsiteX3" fmla="*/ 9764 w 910589"/>
                  <a:gd name="connsiteY3" fmla="*/ 781978 h 781978"/>
                  <a:gd name="connsiteX4" fmla="*/ 9764 w 910589"/>
                  <a:gd name="connsiteY4" fmla="*/ 764632 h 781978"/>
                  <a:gd name="connsiteX5" fmla="*/ 96694 w 910589"/>
                  <a:gd name="connsiteY5" fmla="*/ 764632 h 781978"/>
                  <a:gd name="connsiteX6" fmla="*/ 96694 w 910589"/>
                  <a:gd name="connsiteY6" fmla="*/ 58482 h 781978"/>
                  <a:gd name="connsiteX7" fmla="*/ 0 w 910589"/>
                  <a:gd name="connsiteY7" fmla="*/ 0 h 781978"/>
                  <a:gd name="connsiteX8" fmla="*/ 432373 w 910589"/>
                  <a:gd name="connsiteY8" fmla="*/ 0 h 781978"/>
                  <a:gd name="connsiteX9" fmla="*/ 335679 w 910589"/>
                  <a:gd name="connsiteY9" fmla="*/ 58482 h 781978"/>
                  <a:gd name="connsiteX10" fmla="*/ 910590 w 910589"/>
                  <a:gd name="connsiteY10" fmla="*/ 764632 h 781978"/>
                  <a:gd name="connsiteX11" fmla="*/ 910590 w 910589"/>
                  <a:gd name="connsiteY11" fmla="*/ 781978 h 781978"/>
                  <a:gd name="connsiteX12" fmla="*/ 581205 w 910589"/>
                  <a:gd name="connsiteY12" fmla="*/ 781978 h 781978"/>
                  <a:gd name="connsiteX13" fmla="*/ 346533 w 910589"/>
                  <a:gd name="connsiteY13" fmla="*/ 407196 h 781978"/>
                  <a:gd name="connsiteX14" fmla="*/ 630073 w 910589"/>
                  <a:gd name="connsiteY14" fmla="*/ 57392 h 781978"/>
                  <a:gd name="connsiteX15" fmla="*/ 533379 w 910589"/>
                  <a:gd name="connsiteY15" fmla="*/ 0 h 781978"/>
                  <a:gd name="connsiteX16" fmla="*/ 873419 w 910589"/>
                  <a:gd name="connsiteY16" fmla="*/ 0 h 781978"/>
                  <a:gd name="connsiteX17" fmla="*/ 509589 w 910589"/>
                  <a:gd name="connsiteY17" fmla="*/ 234475 h 781978"/>
                  <a:gd name="connsiteX18" fmla="*/ 856172 w 910589"/>
                  <a:gd name="connsiteY18" fmla="*/ 764781 h 7819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910589" h="781978">
                    <a:moveTo>
                      <a:pt x="335679" y="764632"/>
                    </a:moveTo>
                    <a:lnTo>
                      <a:pt x="417158" y="764632"/>
                    </a:lnTo>
                    <a:lnTo>
                      <a:pt x="417158" y="781978"/>
                    </a:lnTo>
                    <a:lnTo>
                      <a:pt x="9764" y="781978"/>
                    </a:lnTo>
                    <a:lnTo>
                      <a:pt x="9764" y="764632"/>
                    </a:lnTo>
                    <a:lnTo>
                      <a:pt x="96694" y="764632"/>
                    </a:lnTo>
                    <a:lnTo>
                      <a:pt x="96694" y="58482"/>
                    </a:lnTo>
                    <a:lnTo>
                      <a:pt x="0" y="0"/>
                    </a:lnTo>
                    <a:lnTo>
                      <a:pt x="432373" y="0"/>
                    </a:lnTo>
                    <a:lnTo>
                      <a:pt x="335679" y="58482"/>
                    </a:lnTo>
                    <a:close/>
                    <a:moveTo>
                      <a:pt x="910590" y="764632"/>
                    </a:moveTo>
                    <a:lnTo>
                      <a:pt x="910590" y="781978"/>
                    </a:lnTo>
                    <a:lnTo>
                      <a:pt x="581205" y="781978"/>
                    </a:lnTo>
                    <a:lnTo>
                      <a:pt x="346533" y="407196"/>
                    </a:lnTo>
                    <a:lnTo>
                      <a:pt x="630073" y="57392"/>
                    </a:lnTo>
                    <a:lnTo>
                      <a:pt x="533379" y="0"/>
                    </a:lnTo>
                    <a:lnTo>
                      <a:pt x="873419" y="0"/>
                    </a:lnTo>
                    <a:lnTo>
                      <a:pt x="509589" y="234475"/>
                    </a:lnTo>
                    <a:lnTo>
                      <a:pt x="856172" y="764781"/>
                    </a:lnTo>
                    <a:close/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27" name="Vapaamuotoinen: Muoto 26">
                <a:extLst>
                  <a:ext uri="{FF2B5EF4-FFF2-40B4-BE49-F238E27FC236}">
                    <a16:creationId xmlns:a16="http://schemas.microsoft.com/office/drawing/2014/main" id="{25503C2C-AF92-405D-9766-09F1348BDDA3}"/>
                  </a:ext>
                </a:extLst>
              </p:cNvPr>
              <p:cNvSpPr/>
              <p:nvPr/>
            </p:nvSpPr>
            <p:spPr bwMode="black">
              <a:xfrm>
                <a:off x="6910279" y="4477330"/>
                <a:ext cx="558456" cy="564899"/>
              </a:xfrm>
              <a:custGeom>
                <a:avLst/>
                <a:gdLst>
                  <a:gd name="connsiteX0" fmla="*/ 558457 w 558456"/>
                  <a:gd name="connsiteY0" fmla="*/ 536650 h 564899"/>
                  <a:gd name="connsiteX1" fmla="*/ 558457 w 558456"/>
                  <a:gd name="connsiteY1" fmla="*/ 554046 h 564899"/>
                  <a:gd name="connsiteX2" fmla="*/ 286911 w 558456"/>
                  <a:gd name="connsiteY2" fmla="*/ 554046 h 564899"/>
                  <a:gd name="connsiteX3" fmla="*/ 286911 w 558456"/>
                  <a:gd name="connsiteY3" fmla="*/ 492094 h 564899"/>
                  <a:gd name="connsiteX4" fmla="*/ 118402 w 558456"/>
                  <a:gd name="connsiteY4" fmla="*/ 564900 h 564899"/>
                  <a:gd name="connsiteX5" fmla="*/ 0 w 558456"/>
                  <a:gd name="connsiteY5" fmla="*/ 456212 h 564899"/>
                  <a:gd name="connsiteX6" fmla="*/ 286811 w 558456"/>
                  <a:gd name="connsiteY6" fmla="*/ 270456 h 564899"/>
                  <a:gd name="connsiteX7" fmla="*/ 156415 w 558456"/>
                  <a:gd name="connsiteY7" fmla="*/ 91242 h 564899"/>
                  <a:gd name="connsiteX8" fmla="*/ 36923 w 558456"/>
                  <a:gd name="connsiteY8" fmla="*/ 132527 h 564899"/>
                  <a:gd name="connsiteX9" fmla="*/ 31471 w 558456"/>
                  <a:gd name="connsiteY9" fmla="*/ 127075 h 564899"/>
                  <a:gd name="connsiteX10" fmla="*/ 294493 w 558456"/>
                  <a:gd name="connsiteY10" fmla="*/ 0 h 564899"/>
                  <a:gd name="connsiteX11" fmla="*/ 504187 w 558456"/>
                  <a:gd name="connsiteY11" fmla="*/ 235763 h 564899"/>
                  <a:gd name="connsiteX12" fmla="*/ 504187 w 558456"/>
                  <a:gd name="connsiteY12" fmla="*/ 536700 h 564899"/>
                  <a:gd name="connsiteX13" fmla="*/ 286911 w 558456"/>
                  <a:gd name="connsiteY13" fmla="*/ 476879 h 564899"/>
                  <a:gd name="connsiteX14" fmla="*/ 286911 w 558456"/>
                  <a:gd name="connsiteY14" fmla="*/ 284581 h 564899"/>
                  <a:gd name="connsiteX15" fmla="*/ 196709 w 558456"/>
                  <a:gd name="connsiteY15" fmla="*/ 401942 h 564899"/>
                  <a:gd name="connsiteX16" fmla="*/ 261882 w 558456"/>
                  <a:gd name="connsiteY16" fmla="*/ 480150 h 564899"/>
                  <a:gd name="connsiteX17" fmla="*/ 286910 w 558456"/>
                  <a:gd name="connsiteY17" fmla="*/ 476879 h 564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58456" h="564899">
                    <a:moveTo>
                      <a:pt x="558457" y="536650"/>
                    </a:moveTo>
                    <a:lnTo>
                      <a:pt x="558457" y="554046"/>
                    </a:lnTo>
                    <a:lnTo>
                      <a:pt x="286911" y="554046"/>
                    </a:lnTo>
                    <a:lnTo>
                      <a:pt x="286911" y="492094"/>
                    </a:lnTo>
                    <a:cubicBezTo>
                      <a:pt x="235813" y="535560"/>
                      <a:pt x="178272" y="564900"/>
                      <a:pt x="118402" y="564900"/>
                    </a:cubicBezTo>
                    <a:cubicBezTo>
                      <a:pt x="47777" y="564900"/>
                      <a:pt x="0" y="524706"/>
                      <a:pt x="0" y="456212"/>
                    </a:cubicBezTo>
                    <a:cubicBezTo>
                      <a:pt x="0" y="356296"/>
                      <a:pt x="106458" y="290033"/>
                      <a:pt x="286811" y="270456"/>
                    </a:cubicBezTo>
                    <a:cubicBezTo>
                      <a:pt x="286811" y="150964"/>
                      <a:pt x="238985" y="91242"/>
                      <a:pt x="156415" y="91242"/>
                    </a:cubicBezTo>
                    <a:cubicBezTo>
                      <a:pt x="107548" y="91242"/>
                      <a:pt x="73846" y="104277"/>
                      <a:pt x="36923" y="132527"/>
                    </a:cubicBezTo>
                    <a:lnTo>
                      <a:pt x="31471" y="127075"/>
                    </a:lnTo>
                    <a:cubicBezTo>
                      <a:pt x="105466" y="44605"/>
                      <a:pt x="185855" y="0"/>
                      <a:pt x="294493" y="0"/>
                    </a:cubicBezTo>
                    <a:cubicBezTo>
                      <a:pt x="431382" y="0"/>
                      <a:pt x="504187" y="78257"/>
                      <a:pt x="504187" y="235763"/>
                    </a:cubicBezTo>
                    <a:lnTo>
                      <a:pt x="504187" y="536700"/>
                    </a:lnTo>
                    <a:close/>
                    <a:moveTo>
                      <a:pt x="286911" y="476879"/>
                    </a:moveTo>
                    <a:lnTo>
                      <a:pt x="286911" y="284581"/>
                    </a:lnTo>
                    <a:cubicBezTo>
                      <a:pt x="221688" y="303067"/>
                      <a:pt x="196709" y="344352"/>
                      <a:pt x="196709" y="401942"/>
                    </a:cubicBezTo>
                    <a:cubicBezTo>
                      <a:pt x="196709" y="452990"/>
                      <a:pt x="218417" y="480150"/>
                      <a:pt x="261882" y="480150"/>
                    </a:cubicBezTo>
                    <a:cubicBezTo>
                      <a:pt x="270316" y="479934"/>
                      <a:pt x="278704" y="478838"/>
                      <a:pt x="286910" y="476879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28" name="Vapaamuotoinen: Muoto 27">
                <a:extLst>
                  <a:ext uri="{FF2B5EF4-FFF2-40B4-BE49-F238E27FC236}">
                    <a16:creationId xmlns:a16="http://schemas.microsoft.com/office/drawing/2014/main" id="{E660E337-21ED-483F-93C2-EC795F2CD9B0}"/>
                  </a:ext>
                </a:extLst>
              </p:cNvPr>
              <p:cNvSpPr/>
              <p:nvPr/>
            </p:nvSpPr>
            <p:spPr bwMode="black">
              <a:xfrm>
                <a:off x="7501446" y="4473118"/>
                <a:ext cx="482330" cy="558209"/>
              </a:xfrm>
              <a:custGeom>
                <a:avLst/>
                <a:gdLst>
                  <a:gd name="connsiteX0" fmla="*/ 482331 w 482330"/>
                  <a:gd name="connsiteY0" fmla="*/ 6344 h 558209"/>
                  <a:gd name="connsiteX1" fmla="*/ 482331 w 482330"/>
                  <a:gd name="connsiteY1" fmla="*/ 294246 h 558209"/>
                  <a:gd name="connsiteX2" fmla="*/ 481240 w 482330"/>
                  <a:gd name="connsiteY2" fmla="*/ 294246 h 558209"/>
                  <a:gd name="connsiteX3" fmla="*/ 279179 w 482330"/>
                  <a:gd name="connsiteY3" fmla="*/ 147594 h 558209"/>
                  <a:gd name="connsiteX4" fmla="*/ 279179 w 482330"/>
                  <a:gd name="connsiteY4" fmla="*/ 540863 h 558209"/>
                  <a:gd name="connsiteX5" fmla="*/ 360658 w 482330"/>
                  <a:gd name="connsiteY5" fmla="*/ 540863 h 558209"/>
                  <a:gd name="connsiteX6" fmla="*/ 360658 w 482330"/>
                  <a:gd name="connsiteY6" fmla="*/ 558209 h 558209"/>
                  <a:gd name="connsiteX7" fmla="*/ 7583 w 482330"/>
                  <a:gd name="connsiteY7" fmla="*/ 558209 h 558209"/>
                  <a:gd name="connsiteX8" fmla="*/ 7583 w 482330"/>
                  <a:gd name="connsiteY8" fmla="*/ 540863 h 558209"/>
                  <a:gd name="connsiteX9" fmla="*/ 62100 w 482330"/>
                  <a:gd name="connsiteY9" fmla="*/ 540863 h 558209"/>
                  <a:gd name="connsiteX10" fmla="*/ 62100 w 482330"/>
                  <a:gd name="connsiteY10" fmla="*/ 146503 h 558209"/>
                  <a:gd name="connsiteX11" fmla="*/ 0 w 482330"/>
                  <a:gd name="connsiteY11" fmla="*/ 93423 h 558209"/>
                  <a:gd name="connsiteX12" fmla="*/ 279179 w 482330"/>
                  <a:gd name="connsiteY12" fmla="*/ 0 h 558209"/>
                  <a:gd name="connsiteX13" fmla="*/ 279179 w 482330"/>
                  <a:gd name="connsiteY13" fmla="*/ 135749 h 558209"/>
                  <a:gd name="connsiteX14" fmla="*/ 461664 w 482330"/>
                  <a:gd name="connsiteY14" fmla="*/ 3221 h 558209"/>
                  <a:gd name="connsiteX15" fmla="*/ 482331 w 482330"/>
                  <a:gd name="connsiteY15" fmla="*/ 6493 h 55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82330" h="558209">
                    <a:moveTo>
                      <a:pt x="482331" y="6344"/>
                    </a:moveTo>
                    <a:lnTo>
                      <a:pt x="482331" y="294246"/>
                    </a:lnTo>
                    <a:lnTo>
                      <a:pt x="481240" y="294246"/>
                    </a:lnTo>
                    <a:cubicBezTo>
                      <a:pt x="368290" y="169301"/>
                      <a:pt x="317192" y="141051"/>
                      <a:pt x="279179" y="147594"/>
                    </a:cubicBezTo>
                    <a:lnTo>
                      <a:pt x="279179" y="540863"/>
                    </a:lnTo>
                    <a:lnTo>
                      <a:pt x="360658" y="540863"/>
                    </a:lnTo>
                    <a:lnTo>
                      <a:pt x="360658" y="558209"/>
                    </a:lnTo>
                    <a:lnTo>
                      <a:pt x="7583" y="558209"/>
                    </a:lnTo>
                    <a:lnTo>
                      <a:pt x="7583" y="540863"/>
                    </a:lnTo>
                    <a:lnTo>
                      <a:pt x="62100" y="540863"/>
                    </a:lnTo>
                    <a:lnTo>
                      <a:pt x="62100" y="146503"/>
                    </a:lnTo>
                    <a:lnTo>
                      <a:pt x="0" y="93423"/>
                    </a:lnTo>
                    <a:lnTo>
                      <a:pt x="279179" y="0"/>
                    </a:lnTo>
                    <a:lnTo>
                      <a:pt x="279179" y="135749"/>
                    </a:lnTo>
                    <a:cubicBezTo>
                      <a:pt x="341131" y="54319"/>
                      <a:pt x="411706" y="3221"/>
                      <a:pt x="461664" y="3221"/>
                    </a:cubicBezTo>
                    <a:cubicBezTo>
                      <a:pt x="468687" y="3152"/>
                      <a:pt x="475672" y="4258"/>
                      <a:pt x="482331" y="6493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29" name="Vapaamuotoinen: Muoto 28">
                <a:extLst>
                  <a:ext uri="{FF2B5EF4-FFF2-40B4-BE49-F238E27FC236}">
                    <a16:creationId xmlns:a16="http://schemas.microsoft.com/office/drawing/2014/main" id="{E18AAB48-59A5-45A4-889E-0A7948C72205}"/>
                  </a:ext>
                </a:extLst>
              </p:cNvPr>
              <p:cNvSpPr/>
              <p:nvPr/>
            </p:nvSpPr>
            <p:spPr bwMode="black">
              <a:xfrm>
                <a:off x="8025111" y="4216539"/>
                <a:ext cx="333547" cy="814837"/>
              </a:xfrm>
              <a:custGeom>
                <a:avLst/>
                <a:gdLst>
                  <a:gd name="connsiteX0" fmla="*/ 7632 w 333547"/>
                  <a:gd name="connsiteY0" fmla="*/ 797442 h 814837"/>
                  <a:gd name="connsiteX1" fmla="*/ 61952 w 333547"/>
                  <a:gd name="connsiteY1" fmla="*/ 797442 h 814837"/>
                  <a:gd name="connsiteX2" fmla="*/ 61952 w 333547"/>
                  <a:gd name="connsiteY2" fmla="*/ 151063 h 814837"/>
                  <a:gd name="connsiteX3" fmla="*/ 0 w 333547"/>
                  <a:gd name="connsiteY3" fmla="*/ 97784 h 814837"/>
                  <a:gd name="connsiteX4" fmla="*/ 279228 w 333547"/>
                  <a:gd name="connsiteY4" fmla="*/ 0 h 814837"/>
                  <a:gd name="connsiteX5" fmla="*/ 279228 w 333547"/>
                  <a:gd name="connsiteY5" fmla="*/ 797442 h 814837"/>
                  <a:gd name="connsiteX6" fmla="*/ 333548 w 333547"/>
                  <a:gd name="connsiteY6" fmla="*/ 797442 h 814837"/>
                  <a:gd name="connsiteX7" fmla="*/ 333548 w 333547"/>
                  <a:gd name="connsiteY7" fmla="*/ 814838 h 814837"/>
                  <a:gd name="connsiteX8" fmla="*/ 7632 w 333547"/>
                  <a:gd name="connsiteY8" fmla="*/ 814838 h 814837"/>
                  <a:gd name="connsiteX9" fmla="*/ 7632 w 333547"/>
                  <a:gd name="connsiteY9" fmla="*/ 797442 h 814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33547" h="814837">
                    <a:moveTo>
                      <a:pt x="7632" y="797442"/>
                    </a:moveTo>
                    <a:lnTo>
                      <a:pt x="61952" y="797442"/>
                    </a:lnTo>
                    <a:lnTo>
                      <a:pt x="61952" y="151063"/>
                    </a:lnTo>
                    <a:lnTo>
                      <a:pt x="0" y="97784"/>
                    </a:lnTo>
                    <a:lnTo>
                      <a:pt x="279228" y="0"/>
                    </a:lnTo>
                    <a:lnTo>
                      <a:pt x="279228" y="797442"/>
                    </a:lnTo>
                    <a:lnTo>
                      <a:pt x="333548" y="797442"/>
                    </a:lnTo>
                    <a:lnTo>
                      <a:pt x="333548" y="814838"/>
                    </a:lnTo>
                    <a:lnTo>
                      <a:pt x="7632" y="814838"/>
                    </a:lnTo>
                    <a:lnTo>
                      <a:pt x="7632" y="797442"/>
                    </a:lnTo>
                    <a:close/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30" name="Vapaamuotoinen: Muoto 29">
                <a:extLst>
                  <a:ext uri="{FF2B5EF4-FFF2-40B4-BE49-F238E27FC236}">
                    <a16:creationId xmlns:a16="http://schemas.microsoft.com/office/drawing/2014/main" id="{DE7ACABE-6FB1-448E-8E38-EF6DEFE4A550}"/>
                  </a:ext>
                </a:extLst>
              </p:cNvPr>
              <p:cNvSpPr/>
              <p:nvPr/>
            </p:nvSpPr>
            <p:spPr bwMode="black">
              <a:xfrm>
                <a:off x="8405395" y="4477281"/>
                <a:ext cx="498636" cy="564949"/>
              </a:xfrm>
              <a:custGeom>
                <a:avLst/>
                <a:gdLst>
                  <a:gd name="connsiteX0" fmla="*/ 498637 w 498636"/>
                  <a:gd name="connsiteY0" fmla="*/ 456261 h 564949"/>
                  <a:gd name="connsiteX1" fmla="*/ 279179 w 498636"/>
                  <a:gd name="connsiteY1" fmla="*/ 564950 h 564949"/>
                  <a:gd name="connsiteX2" fmla="*/ 0 w 498636"/>
                  <a:gd name="connsiteY2" fmla="*/ 290082 h 564949"/>
                  <a:gd name="connsiteX3" fmla="*/ 280269 w 498636"/>
                  <a:gd name="connsiteY3" fmla="*/ 0 h 564949"/>
                  <a:gd name="connsiteX4" fmla="*/ 453288 w 498636"/>
                  <a:gd name="connsiteY4" fmla="*/ 139069 h 564949"/>
                  <a:gd name="connsiteX5" fmla="*/ 253357 w 498636"/>
                  <a:gd name="connsiteY5" fmla="*/ 357436 h 564949"/>
                  <a:gd name="connsiteX6" fmla="*/ 466471 w 498636"/>
                  <a:gd name="connsiteY6" fmla="*/ 458492 h 564949"/>
                  <a:gd name="connsiteX7" fmla="*/ 497942 w 498636"/>
                  <a:gd name="connsiteY7" fmla="*/ 455221 h 564949"/>
                  <a:gd name="connsiteX8" fmla="*/ 134708 w 498636"/>
                  <a:gd name="connsiteY8" fmla="*/ 102146 h 564949"/>
                  <a:gd name="connsiteX9" fmla="*/ 246617 w 498636"/>
                  <a:gd name="connsiteY9" fmla="*/ 350944 h 564949"/>
                  <a:gd name="connsiteX10" fmla="*/ 288992 w 498636"/>
                  <a:gd name="connsiteY10" fmla="*/ 212916 h 564949"/>
                  <a:gd name="connsiteX11" fmla="*/ 179263 w 498636"/>
                  <a:gd name="connsiteY11" fmla="*/ 38063 h 564949"/>
                  <a:gd name="connsiteX12" fmla="*/ 134658 w 498636"/>
                  <a:gd name="connsiteY12" fmla="*/ 102146 h 564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98636" h="564949">
                    <a:moveTo>
                      <a:pt x="498637" y="456261"/>
                    </a:moveTo>
                    <a:cubicBezTo>
                      <a:pt x="453040" y="525647"/>
                      <a:pt x="380235" y="564950"/>
                      <a:pt x="279179" y="564950"/>
                    </a:cubicBezTo>
                    <a:cubicBezTo>
                      <a:pt x="126034" y="564950"/>
                      <a:pt x="0" y="458492"/>
                      <a:pt x="0" y="290082"/>
                    </a:cubicBezTo>
                    <a:cubicBezTo>
                      <a:pt x="0" y="131486"/>
                      <a:pt x="106458" y="0"/>
                      <a:pt x="280269" y="0"/>
                    </a:cubicBezTo>
                    <a:cubicBezTo>
                      <a:pt x="382415" y="50"/>
                      <a:pt x="453288" y="59771"/>
                      <a:pt x="453288" y="139069"/>
                    </a:cubicBezTo>
                    <a:cubicBezTo>
                      <a:pt x="453288" y="229271"/>
                      <a:pt x="383902" y="308519"/>
                      <a:pt x="253357" y="357436"/>
                    </a:cubicBezTo>
                    <a:cubicBezTo>
                      <a:pt x="315309" y="418248"/>
                      <a:pt x="393517" y="458492"/>
                      <a:pt x="466471" y="458492"/>
                    </a:cubicBezTo>
                    <a:cubicBezTo>
                      <a:pt x="477048" y="458515"/>
                      <a:pt x="487597" y="457419"/>
                      <a:pt x="497942" y="455221"/>
                    </a:cubicBezTo>
                    <a:close/>
                    <a:moveTo>
                      <a:pt x="134708" y="102146"/>
                    </a:moveTo>
                    <a:cubicBezTo>
                      <a:pt x="134708" y="192298"/>
                      <a:pt x="181444" y="283540"/>
                      <a:pt x="246617" y="350944"/>
                    </a:cubicBezTo>
                    <a:cubicBezTo>
                      <a:pt x="277048" y="311790"/>
                      <a:pt x="288992" y="268375"/>
                      <a:pt x="288992" y="212916"/>
                    </a:cubicBezTo>
                    <a:cubicBezTo>
                      <a:pt x="288992" y="118402"/>
                      <a:pt x="225950" y="38063"/>
                      <a:pt x="179263" y="38063"/>
                    </a:cubicBezTo>
                    <a:cubicBezTo>
                      <a:pt x="151013" y="38063"/>
                      <a:pt x="134658" y="61952"/>
                      <a:pt x="134658" y="102146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31" name="Vapaamuotoinen: Muoto 30">
                <a:extLst>
                  <a:ext uri="{FF2B5EF4-FFF2-40B4-BE49-F238E27FC236}">
                    <a16:creationId xmlns:a16="http://schemas.microsoft.com/office/drawing/2014/main" id="{267010B0-A245-4A9C-BF22-69BF28D009D1}"/>
                  </a:ext>
                </a:extLst>
              </p:cNvPr>
              <p:cNvSpPr/>
              <p:nvPr/>
            </p:nvSpPr>
            <p:spPr bwMode="black">
              <a:xfrm>
                <a:off x="8917115" y="4216539"/>
                <a:ext cx="661643" cy="825493"/>
              </a:xfrm>
              <a:custGeom>
                <a:avLst/>
                <a:gdLst>
                  <a:gd name="connsiteX0" fmla="*/ 661644 w 661643"/>
                  <a:gd name="connsiteY0" fmla="*/ 518213 h 825493"/>
                  <a:gd name="connsiteX1" fmla="*/ 330277 w 661643"/>
                  <a:gd name="connsiteY1" fmla="*/ 825493 h 825493"/>
                  <a:gd name="connsiteX2" fmla="*/ 61952 w 661643"/>
                  <a:gd name="connsiteY2" fmla="*/ 784209 h 825493"/>
                  <a:gd name="connsiteX3" fmla="*/ 61952 w 661643"/>
                  <a:gd name="connsiteY3" fmla="*/ 151013 h 825493"/>
                  <a:gd name="connsiteX4" fmla="*/ 0 w 661643"/>
                  <a:gd name="connsiteY4" fmla="*/ 97784 h 825493"/>
                  <a:gd name="connsiteX5" fmla="*/ 279229 w 661643"/>
                  <a:gd name="connsiteY5" fmla="*/ 0 h 825493"/>
                  <a:gd name="connsiteX6" fmla="*/ 279229 w 661643"/>
                  <a:gd name="connsiteY6" fmla="*/ 357436 h 825493"/>
                  <a:gd name="connsiteX7" fmla="*/ 468255 w 661643"/>
                  <a:gd name="connsiteY7" fmla="*/ 260792 h 825493"/>
                  <a:gd name="connsiteX8" fmla="*/ 661545 w 661643"/>
                  <a:gd name="connsiteY8" fmla="*/ 518263 h 825493"/>
                  <a:gd name="connsiteX9" fmla="*/ 429052 w 661643"/>
                  <a:gd name="connsiteY9" fmla="*/ 580214 h 825493"/>
                  <a:gd name="connsiteX10" fmla="*/ 324974 w 661643"/>
                  <a:gd name="connsiteY10" fmla="*/ 361847 h 825493"/>
                  <a:gd name="connsiteX11" fmla="*/ 279377 w 661643"/>
                  <a:gd name="connsiteY11" fmla="*/ 372701 h 825493"/>
                  <a:gd name="connsiteX12" fmla="*/ 279377 w 661643"/>
                  <a:gd name="connsiteY12" fmla="*/ 787628 h 825493"/>
                  <a:gd name="connsiteX13" fmla="*/ 332606 w 661643"/>
                  <a:gd name="connsiteY13" fmla="*/ 803934 h 825493"/>
                  <a:gd name="connsiteX14" fmla="*/ 429300 w 661643"/>
                  <a:gd name="connsiteY14" fmla="*/ 580165 h 825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61643" h="825493">
                    <a:moveTo>
                      <a:pt x="661644" y="518213"/>
                    </a:moveTo>
                    <a:cubicBezTo>
                      <a:pt x="661644" y="714872"/>
                      <a:pt x="547652" y="825493"/>
                      <a:pt x="330277" y="825493"/>
                    </a:cubicBezTo>
                    <a:cubicBezTo>
                      <a:pt x="252069" y="825493"/>
                      <a:pt x="141250" y="809188"/>
                      <a:pt x="61952" y="784209"/>
                    </a:cubicBezTo>
                    <a:lnTo>
                      <a:pt x="61952" y="151013"/>
                    </a:lnTo>
                    <a:lnTo>
                      <a:pt x="0" y="97784"/>
                    </a:lnTo>
                    <a:lnTo>
                      <a:pt x="279229" y="0"/>
                    </a:lnTo>
                    <a:lnTo>
                      <a:pt x="279229" y="357436"/>
                    </a:lnTo>
                    <a:cubicBezTo>
                      <a:pt x="336819" y="298805"/>
                      <a:pt x="404173" y="260792"/>
                      <a:pt x="468255" y="260792"/>
                    </a:cubicBezTo>
                    <a:cubicBezTo>
                      <a:pt x="577984" y="260792"/>
                      <a:pt x="661545" y="350002"/>
                      <a:pt x="661545" y="518263"/>
                    </a:cubicBezTo>
                    <a:moveTo>
                      <a:pt x="429052" y="580214"/>
                    </a:moveTo>
                    <a:cubicBezTo>
                      <a:pt x="429052" y="434653"/>
                      <a:pt x="397531" y="361847"/>
                      <a:pt x="324974" y="361847"/>
                    </a:cubicBezTo>
                    <a:cubicBezTo>
                      <a:pt x="309180" y="362212"/>
                      <a:pt x="293641" y="365911"/>
                      <a:pt x="279377" y="372701"/>
                    </a:cubicBezTo>
                    <a:lnTo>
                      <a:pt x="279377" y="787628"/>
                    </a:lnTo>
                    <a:cubicBezTo>
                      <a:pt x="295038" y="798373"/>
                      <a:pt x="313614" y="804063"/>
                      <a:pt x="332606" y="803934"/>
                    </a:cubicBezTo>
                    <a:cubicBezTo>
                      <a:pt x="389106" y="803934"/>
                      <a:pt x="429300" y="736580"/>
                      <a:pt x="429300" y="580165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32" name="Vapaamuotoinen: Muoto 31">
                <a:extLst>
                  <a:ext uri="{FF2B5EF4-FFF2-40B4-BE49-F238E27FC236}">
                    <a16:creationId xmlns:a16="http://schemas.microsoft.com/office/drawing/2014/main" id="{545BBC6B-97CF-4209-BDD5-BE0042D75394}"/>
                  </a:ext>
                </a:extLst>
              </p:cNvPr>
              <p:cNvSpPr/>
              <p:nvPr/>
            </p:nvSpPr>
            <p:spPr bwMode="black">
              <a:xfrm>
                <a:off x="9567955" y="4499038"/>
                <a:ext cx="658372" cy="815878"/>
              </a:xfrm>
              <a:custGeom>
                <a:avLst/>
                <a:gdLst>
                  <a:gd name="connsiteX0" fmla="*/ 658373 w 658372"/>
                  <a:gd name="connsiteY0" fmla="*/ 0 h 815878"/>
                  <a:gd name="connsiteX1" fmla="*/ 585567 w 658372"/>
                  <a:gd name="connsiteY1" fmla="*/ 53229 h 815878"/>
                  <a:gd name="connsiteX2" fmla="*/ 349853 w 658372"/>
                  <a:gd name="connsiteY2" fmla="*/ 532289 h 815878"/>
                  <a:gd name="connsiteX3" fmla="*/ 220548 w 658372"/>
                  <a:gd name="connsiteY3" fmla="*/ 815878 h 815878"/>
                  <a:gd name="connsiteX4" fmla="*/ 14125 w 658372"/>
                  <a:gd name="connsiteY4" fmla="*/ 671358 h 815878"/>
                  <a:gd name="connsiteX5" fmla="*/ 330277 w 658372"/>
                  <a:gd name="connsiteY5" fmla="*/ 526886 h 815878"/>
                  <a:gd name="connsiteX6" fmla="*/ 73896 w 658372"/>
                  <a:gd name="connsiteY6" fmla="*/ 53229 h 815878"/>
                  <a:gd name="connsiteX7" fmla="*/ 0 w 658372"/>
                  <a:gd name="connsiteY7" fmla="*/ 0 h 815878"/>
                  <a:gd name="connsiteX8" fmla="*/ 381325 w 658372"/>
                  <a:gd name="connsiteY8" fmla="*/ 0 h 815878"/>
                  <a:gd name="connsiteX9" fmla="*/ 308569 w 658372"/>
                  <a:gd name="connsiteY9" fmla="*/ 53229 h 815878"/>
                  <a:gd name="connsiteX10" fmla="*/ 429102 w 658372"/>
                  <a:gd name="connsiteY10" fmla="*/ 338900 h 815878"/>
                  <a:gd name="connsiteX11" fmla="*/ 531248 w 658372"/>
                  <a:gd name="connsiteY11" fmla="*/ 53229 h 815878"/>
                  <a:gd name="connsiteX12" fmla="*/ 447588 w 658372"/>
                  <a:gd name="connsiteY12" fmla="*/ 0 h 815878"/>
                  <a:gd name="connsiteX13" fmla="*/ 658373 w 658372"/>
                  <a:gd name="connsiteY13" fmla="*/ 0 h 815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58372" h="815878">
                    <a:moveTo>
                      <a:pt x="658373" y="0"/>
                    </a:moveTo>
                    <a:lnTo>
                      <a:pt x="585567" y="53229"/>
                    </a:lnTo>
                    <a:lnTo>
                      <a:pt x="349853" y="532289"/>
                    </a:lnTo>
                    <a:lnTo>
                      <a:pt x="220548" y="815878"/>
                    </a:lnTo>
                    <a:lnTo>
                      <a:pt x="14125" y="671358"/>
                    </a:lnTo>
                    <a:lnTo>
                      <a:pt x="330277" y="526886"/>
                    </a:lnTo>
                    <a:lnTo>
                      <a:pt x="73896" y="53229"/>
                    </a:lnTo>
                    <a:lnTo>
                      <a:pt x="0" y="0"/>
                    </a:lnTo>
                    <a:lnTo>
                      <a:pt x="381325" y="0"/>
                    </a:lnTo>
                    <a:lnTo>
                      <a:pt x="308569" y="53229"/>
                    </a:lnTo>
                    <a:lnTo>
                      <a:pt x="429102" y="338900"/>
                    </a:lnTo>
                    <a:lnTo>
                      <a:pt x="531248" y="53229"/>
                    </a:lnTo>
                    <a:lnTo>
                      <a:pt x="447588" y="0"/>
                    </a:lnTo>
                    <a:lnTo>
                      <a:pt x="658373" y="0"/>
                    </a:lnTo>
                    <a:close/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</p:grpSp>
      </p:grpSp>
      <p:grpSp>
        <p:nvGrpSpPr>
          <p:cNvPr id="35" name="Kuva 33">
            <a:extLst>
              <a:ext uri="{FF2B5EF4-FFF2-40B4-BE49-F238E27FC236}">
                <a16:creationId xmlns:a16="http://schemas.microsoft.com/office/drawing/2014/main" id="{4EB5A9BA-553F-4A92-851F-F9E0FB2305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7643953" y="2194936"/>
            <a:ext cx="3913415" cy="4032000"/>
            <a:chOff x="4995862" y="2295525"/>
            <a:chExt cx="2200275" cy="2266950"/>
          </a:xfrm>
        </p:grpSpPr>
        <p:sp>
          <p:nvSpPr>
            <p:cNvPr id="36" name="Vapaamuotoinen: Muoto 35">
              <a:extLst>
                <a:ext uri="{FF2B5EF4-FFF2-40B4-BE49-F238E27FC236}">
                  <a16:creationId xmlns:a16="http://schemas.microsoft.com/office/drawing/2014/main" id="{C99C3FD4-D396-4F6C-B00C-CB59E1353B9B}"/>
                </a:ext>
              </a:extLst>
            </p:cNvPr>
            <p:cNvSpPr/>
            <p:nvPr/>
          </p:nvSpPr>
          <p:spPr>
            <a:xfrm>
              <a:off x="4995813" y="3994308"/>
              <a:ext cx="1090232" cy="557560"/>
            </a:xfrm>
            <a:custGeom>
              <a:avLst/>
              <a:gdLst>
                <a:gd name="connsiteX0" fmla="*/ 49 w 1090232"/>
                <a:gd name="connsiteY0" fmla="*/ 0 h 557560"/>
                <a:gd name="connsiteX1" fmla="*/ 49 w 1090232"/>
                <a:gd name="connsiteY1" fmla="*/ 5239 h 557560"/>
                <a:gd name="connsiteX2" fmla="*/ 537911 w 1090232"/>
                <a:gd name="connsiteY2" fmla="*/ 557512 h 557560"/>
                <a:gd name="connsiteX3" fmla="*/ 1090185 w 1090232"/>
                <a:gd name="connsiteY3" fmla="*/ 19650 h 557560"/>
                <a:gd name="connsiteX4" fmla="*/ 1090185 w 1090232"/>
                <a:gd name="connsiteY4" fmla="*/ 5239 h 557560"/>
                <a:gd name="connsiteX5" fmla="*/ 1090185 w 1090232"/>
                <a:gd name="connsiteY5" fmla="*/ 0 h 557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90232" h="557560">
                  <a:moveTo>
                    <a:pt x="49" y="0"/>
                  </a:moveTo>
                  <a:cubicBezTo>
                    <a:pt x="49" y="1810"/>
                    <a:pt x="49" y="3524"/>
                    <a:pt x="49" y="5239"/>
                  </a:cubicBezTo>
                  <a:cubicBezTo>
                    <a:pt x="-3931" y="306271"/>
                    <a:pt x="236878" y="553533"/>
                    <a:pt x="537911" y="557512"/>
                  </a:cubicBezTo>
                  <a:cubicBezTo>
                    <a:pt x="838944" y="561492"/>
                    <a:pt x="1086205" y="320683"/>
                    <a:pt x="1090185" y="19650"/>
                  </a:cubicBezTo>
                  <a:cubicBezTo>
                    <a:pt x="1090248" y="14846"/>
                    <a:pt x="1090248" y="10042"/>
                    <a:pt x="1090185" y="5239"/>
                  </a:cubicBezTo>
                  <a:cubicBezTo>
                    <a:pt x="1090185" y="3524"/>
                    <a:pt x="1090185" y="1810"/>
                    <a:pt x="1090185" y="0"/>
                  </a:cubicBezTo>
                  <a:close/>
                </a:path>
              </a:pathLst>
            </a:custGeom>
            <a:solidFill>
              <a:srgbClr val="D7EFD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7" name="Vapaamuotoinen: Muoto 36">
              <a:extLst>
                <a:ext uri="{FF2B5EF4-FFF2-40B4-BE49-F238E27FC236}">
                  <a16:creationId xmlns:a16="http://schemas.microsoft.com/office/drawing/2014/main" id="{2BCCD11E-CE5A-4B01-84A5-43E900693427}"/>
                </a:ext>
              </a:extLst>
            </p:cNvPr>
            <p:cNvSpPr/>
            <p:nvPr/>
          </p:nvSpPr>
          <p:spPr>
            <a:xfrm>
              <a:off x="4995813" y="3420808"/>
              <a:ext cx="1090232" cy="557465"/>
            </a:xfrm>
            <a:custGeom>
              <a:avLst/>
              <a:gdLst>
                <a:gd name="connsiteX0" fmla="*/ 49 w 1090232"/>
                <a:gd name="connsiteY0" fmla="*/ 0 h 557465"/>
                <a:gd name="connsiteX1" fmla="*/ 49 w 1090232"/>
                <a:gd name="connsiteY1" fmla="*/ 5144 h 557465"/>
                <a:gd name="connsiteX2" fmla="*/ 537911 w 1090232"/>
                <a:gd name="connsiteY2" fmla="*/ 557417 h 557465"/>
                <a:gd name="connsiteX3" fmla="*/ 1090185 w 1090232"/>
                <a:gd name="connsiteY3" fmla="*/ 19555 h 557465"/>
                <a:gd name="connsiteX4" fmla="*/ 1090185 w 1090232"/>
                <a:gd name="connsiteY4" fmla="*/ 5143 h 557465"/>
                <a:gd name="connsiteX5" fmla="*/ 1090185 w 1090232"/>
                <a:gd name="connsiteY5" fmla="*/ 0 h 557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90232" h="557465">
                  <a:moveTo>
                    <a:pt x="49" y="0"/>
                  </a:moveTo>
                  <a:cubicBezTo>
                    <a:pt x="49" y="1715"/>
                    <a:pt x="49" y="3429"/>
                    <a:pt x="49" y="5144"/>
                  </a:cubicBezTo>
                  <a:cubicBezTo>
                    <a:pt x="-3931" y="306176"/>
                    <a:pt x="236878" y="553438"/>
                    <a:pt x="537911" y="557417"/>
                  </a:cubicBezTo>
                  <a:cubicBezTo>
                    <a:pt x="838944" y="561397"/>
                    <a:pt x="1086205" y="320587"/>
                    <a:pt x="1090185" y="19555"/>
                  </a:cubicBezTo>
                  <a:cubicBezTo>
                    <a:pt x="1090248" y="14751"/>
                    <a:pt x="1090248" y="9947"/>
                    <a:pt x="1090185" y="5143"/>
                  </a:cubicBezTo>
                  <a:cubicBezTo>
                    <a:pt x="1090185" y="3429"/>
                    <a:pt x="1090185" y="1715"/>
                    <a:pt x="1090185" y="0"/>
                  </a:cubicBezTo>
                  <a:close/>
                </a:path>
              </a:pathLst>
            </a:custGeom>
            <a:solidFill>
              <a:srgbClr val="D7EFD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8" name="Vapaamuotoinen: Muoto 37">
              <a:extLst>
                <a:ext uri="{FF2B5EF4-FFF2-40B4-BE49-F238E27FC236}">
                  <a16:creationId xmlns:a16="http://schemas.microsoft.com/office/drawing/2014/main" id="{4C3F2579-936D-48F2-91AD-F3E3E1E798AB}"/>
                </a:ext>
              </a:extLst>
            </p:cNvPr>
            <p:cNvSpPr/>
            <p:nvPr/>
          </p:nvSpPr>
          <p:spPr>
            <a:xfrm>
              <a:off x="6109334" y="2869215"/>
              <a:ext cx="1090231" cy="550259"/>
            </a:xfrm>
            <a:custGeom>
              <a:avLst/>
              <a:gdLst>
                <a:gd name="connsiteX0" fmla="*/ 1090232 w 1090231"/>
                <a:gd name="connsiteY0" fmla="*/ 550259 h 550259"/>
                <a:gd name="connsiteX1" fmla="*/ 1090232 w 1090231"/>
                <a:gd name="connsiteY1" fmla="*/ 545116 h 550259"/>
                <a:gd name="connsiteX2" fmla="*/ 545116 w 1090231"/>
                <a:gd name="connsiteY2" fmla="*/ 0 h 550259"/>
                <a:gd name="connsiteX3" fmla="*/ 0 w 1090231"/>
                <a:gd name="connsiteY3" fmla="*/ 545116 h 550259"/>
                <a:gd name="connsiteX4" fmla="*/ 0 w 1090231"/>
                <a:gd name="connsiteY4" fmla="*/ 550259 h 550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231" h="550259">
                  <a:moveTo>
                    <a:pt x="1090232" y="550259"/>
                  </a:moveTo>
                  <a:cubicBezTo>
                    <a:pt x="1090232" y="548545"/>
                    <a:pt x="1090232" y="546830"/>
                    <a:pt x="1090232" y="545116"/>
                  </a:cubicBezTo>
                  <a:cubicBezTo>
                    <a:pt x="1090232" y="244057"/>
                    <a:pt x="846175" y="0"/>
                    <a:pt x="545116" y="0"/>
                  </a:cubicBezTo>
                  <a:cubicBezTo>
                    <a:pt x="244057" y="0"/>
                    <a:pt x="0" y="244057"/>
                    <a:pt x="0" y="545116"/>
                  </a:cubicBezTo>
                  <a:cubicBezTo>
                    <a:pt x="0" y="546830"/>
                    <a:pt x="0" y="548545"/>
                    <a:pt x="0" y="550259"/>
                  </a:cubicBezTo>
                  <a:close/>
                </a:path>
              </a:pathLst>
            </a:custGeom>
            <a:solidFill>
              <a:srgbClr val="D7EFD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9" name="Vapaamuotoinen: Muoto 38">
              <a:extLst>
                <a:ext uri="{FF2B5EF4-FFF2-40B4-BE49-F238E27FC236}">
                  <a16:creationId xmlns:a16="http://schemas.microsoft.com/office/drawing/2014/main" id="{DCAEA926-47D2-490C-BAE1-63083E5DEFAF}"/>
                </a:ext>
              </a:extLst>
            </p:cNvPr>
            <p:cNvSpPr/>
            <p:nvPr/>
          </p:nvSpPr>
          <p:spPr>
            <a:xfrm>
              <a:off x="6109334" y="3442620"/>
              <a:ext cx="1090231" cy="550354"/>
            </a:xfrm>
            <a:custGeom>
              <a:avLst/>
              <a:gdLst>
                <a:gd name="connsiteX0" fmla="*/ 1090232 w 1090231"/>
                <a:gd name="connsiteY0" fmla="*/ 550355 h 550354"/>
                <a:gd name="connsiteX1" fmla="*/ 1090232 w 1090231"/>
                <a:gd name="connsiteY1" fmla="*/ 545116 h 550354"/>
                <a:gd name="connsiteX2" fmla="*/ 545116 w 1090231"/>
                <a:gd name="connsiteY2" fmla="*/ 0 h 550354"/>
                <a:gd name="connsiteX3" fmla="*/ 0 w 1090231"/>
                <a:gd name="connsiteY3" fmla="*/ 545116 h 550354"/>
                <a:gd name="connsiteX4" fmla="*/ 0 w 1090231"/>
                <a:gd name="connsiteY4" fmla="*/ 550355 h 550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231" h="550354">
                  <a:moveTo>
                    <a:pt x="1090232" y="550355"/>
                  </a:moveTo>
                  <a:cubicBezTo>
                    <a:pt x="1090232" y="548640"/>
                    <a:pt x="1090232" y="546926"/>
                    <a:pt x="1090232" y="545116"/>
                  </a:cubicBezTo>
                  <a:cubicBezTo>
                    <a:pt x="1090232" y="244057"/>
                    <a:pt x="846175" y="0"/>
                    <a:pt x="545116" y="0"/>
                  </a:cubicBezTo>
                  <a:cubicBezTo>
                    <a:pt x="244057" y="0"/>
                    <a:pt x="0" y="244057"/>
                    <a:pt x="0" y="545116"/>
                  </a:cubicBezTo>
                  <a:cubicBezTo>
                    <a:pt x="0" y="546926"/>
                    <a:pt x="0" y="548640"/>
                    <a:pt x="0" y="550355"/>
                  </a:cubicBezTo>
                  <a:close/>
                </a:path>
              </a:pathLst>
            </a:custGeom>
            <a:solidFill>
              <a:srgbClr val="D7EFD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40" name="Vapaamuotoinen: Muoto 39">
              <a:extLst>
                <a:ext uri="{FF2B5EF4-FFF2-40B4-BE49-F238E27FC236}">
                  <a16:creationId xmlns:a16="http://schemas.microsoft.com/office/drawing/2014/main" id="{72544DB3-7DCA-4270-A29F-E2FD4A75A3C5}"/>
                </a:ext>
              </a:extLst>
            </p:cNvPr>
            <p:cNvSpPr/>
            <p:nvPr/>
          </p:nvSpPr>
          <p:spPr>
            <a:xfrm>
              <a:off x="6109334" y="2295524"/>
              <a:ext cx="1090231" cy="550259"/>
            </a:xfrm>
            <a:custGeom>
              <a:avLst/>
              <a:gdLst>
                <a:gd name="connsiteX0" fmla="*/ 1090232 w 1090231"/>
                <a:gd name="connsiteY0" fmla="*/ 550259 h 550259"/>
                <a:gd name="connsiteX1" fmla="*/ 1090232 w 1090231"/>
                <a:gd name="connsiteY1" fmla="*/ 545116 h 550259"/>
                <a:gd name="connsiteX2" fmla="*/ 545116 w 1090231"/>
                <a:gd name="connsiteY2" fmla="*/ 0 h 550259"/>
                <a:gd name="connsiteX3" fmla="*/ 0 w 1090231"/>
                <a:gd name="connsiteY3" fmla="*/ 545116 h 550259"/>
                <a:gd name="connsiteX4" fmla="*/ 0 w 1090231"/>
                <a:gd name="connsiteY4" fmla="*/ 550259 h 550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231" h="550259">
                  <a:moveTo>
                    <a:pt x="1090232" y="550259"/>
                  </a:moveTo>
                  <a:cubicBezTo>
                    <a:pt x="1090232" y="548545"/>
                    <a:pt x="1090232" y="546830"/>
                    <a:pt x="1090232" y="545116"/>
                  </a:cubicBezTo>
                  <a:cubicBezTo>
                    <a:pt x="1090232" y="244057"/>
                    <a:pt x="846175" y="0"/>
                    <a:pt x="545116" y="0"/>
                  </a:cubicBezTo>
                  <a:cubicBezTo>
                    <a:pt x="244057" y="0"/>
                    <a:pt x="0" y="244057"/>
                    <a:pt x="0" y="545116"/>
                  </a:cubicBezTo>
                  <a:cubicBezTo>
                    <a:pt x="0" y="546830"/>
                    <a:pt x="0" y="548545"/>
                    <a:pt x="0" y="550259"/>
                  </a:cubicBezTo>
                  <a:close/>
                </a:path>
              </a:pathLst>
            </a:custGeom>
            <a:solidFill>
              <a:srgbClr val="D7EFD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41" name="Vapaamuotoinen: Muoto 40">
              <a:extLst>
                <a:ext uri="{FF2B5EF4-FFF2-40B4-BE49-F238E27FC236}">
                  <a16:creationId xmlns:a16="http://schemas.microsoft.com/office/drawing/2014/main" id="{9A958868-A300-468B-84D9-6111CC4DC1B3}"/>
                </a:ext>
              </a:extLst>
            </p:cNvPr>
            <p:cNvSpPr/>
            <p:nvPr/>
          </p:nvSpPr>
          <p:spPr>
            <a:xfrm>
              <a:off x="6109334" y="4016216"/>
              <a:ext cx="1090231" cy="550354"/>
            </a:xfrm>
            <a:custGeom>
              <a:avLst/>
              <a:gdLst>
                <a:gd name="connsiteX0" fmla="*/ 1090232 w 1090231"/>
                <a:gd name="connsiteY0" fmla="*/ 550354 h 550354"/>
                <a:gd name="connsiteX1" fmla="*/ 1090232 w 1090231"/>
                <a:gd name="connsiteY1" fmla="*/ 545116 h 550354"/>
                <a:gd name="connsiteX2" fmla="*/ 545116 w 1090231"/>
                <a:gd name="connsiteY2" fmla="*/ 0 h 550354"/>
                <a:gd name="connsiteX3" fmla="*/ 0 w 1090231"/>
                <a:gd name="connsiteY3" fmla="*/ 545116 h 550354"/>
                <a:gd name="connsiteX4" fmla="*/ 0 w 1090231"/>
                <a:gd name="connsiteY4" fmla="*/ 550354 h 550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231" h="550354">
                  <a:moveTo>
                    <a:pt x="1090232" y="550354"/>
                  </a:moveTo>
                  <a:cubicBezTo>
                    <a:pt x="1090232" y="548640"/>
                    <a:pt x="1090232" y="546926"/>
                    <a:pt x="1090232" y="545116"/>
                  </a:cubicBezTo>
                  <a:cubicBezTo>
                    <a:pt x="1090232" y="244057"/>
                    <a:pt x="846175" y="0"/>
                    <a:pt x="545116" y="0"/>
                  </a:cubicBezTo>
                  <a:cubicBezTo>
                    <a:pt x="244057" y="0"/>
                    <a:pt x="0" y="244057"/>
                    <a:pt x="0" y="545116"/>
                  </a:cubicBezTo>
                  <a:cubicBezTo>
                    <a:pt x="0" y="546926"/>
                    <a:pt x="0" y="548640"/>
                    <a:pt x="0" y="550354"/>
                  </a:cubicBezTo>
                  <a:close/>
                </a:path>
              </a:pathLst>
            </a:custGeom>
            <a:solidFill>
              <a:srgbClr val="D7EFD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</p:grpSp>
      <p:sp>
        <p:nvSpPr>
          <p:cNvPr id="42" name="Päivämäärän paikkamerkki 41">
            <a:extLst>
              <a:ext uri="{FF2B5EF4-FFF2-40B4-BE49-F238E27FC236}">
                <a16:creationId xmlns:a16="http://schemas.microsoft.com/office/drawing/2014/main" id="{2928C47F-7694-465F-BA4D-B38D19693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15.9.2026</a:t>
            </a:r>
          </a:p>
        </p:txBody>
      </p:sp>
      <p:sp>
        <p:nvSpPr>
          <p:cNvPr id="43" name="Alatunnisteen paikkamerkki 42">
            <a:extLst>
              <a:ext uri="{FF2B5EF4-FFF2-40B4-BE49-F238E27FC236}">
                <a16:creationId xmlns:a16="http://schemas.microsoft.com/office/drawing/2014/main" id="{614844DD-38A8-4E8B-83BF-3B715E976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Kokkolan kaupunki Hanna Nygård</a:t>
            </a:r>
          </a:p>
        </p:txBody>
      </p:sp>
      <p:sp>
        <p:nvSpPr>
          <p:cNvPr id="44" name="Dian numeron paikkamerkki 43">
            <a:extLst>
              <a:ext uri="{FF2B5EF4-FFF2-40B4-BE49-F238E27FC236}">
                <a16:creationId xmlns:a16="http://schemas.microsoft.com/office/drawing/2014/main" id="{B815769B-A530-4B22-A727-23B8B220C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D426862-AB4A-4AC2-A3A6-E7B9E00628C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26187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 2">
    <p:bg>
      <p:bgPr>
        <a:solidFill>
          <a:srgbClr val="D7EF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000" y="540000"/>
            <a:ext cx="8596668" cy="2880000"/>
          </a:xfrm>
        </p:spPr>
        <p:txBody>
          <a:bodyPr anchor="t"/>
          <a:lstStyle>
            <a:lvl1pPr algn="l">
              <a:lnSpc>
                <a:spcPts val="7200"/>
              </a:lnSpc>
              <a:defRPr sz="7200" b="1" cap="none">
                <a:solidFill>
                  <a:schemeClr val="accent1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0000" y="3402027"/>
            <a:ext cx="8596668" cy="860400"/>
          </a:xfrm>
        </p:spPr>
        <p:txBody>
          <a:bodyPr anchor="t">
            <a:noAutofit/>
          </a:bodyPr>
          <a:lstStyle>
            <a:lvl1pPr marL="0" indent="0" algn="l"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grpSp>
        <p:nvGrpSpPr>
          <p:cNvPr id="35" name="Kuva 33">
            <a:extLst>
              <a:ext uri="{FF2B5EF4-FFF2-40B4-BE49-F238E27FC236}">
                <a16:creationId xmlns:a16="http://schemas.microsoft.com/office/drawing/2014/main" id="{4EB5A9BA-553F-4A92-851F-F9E0FB2305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7643953" y="2194936"/>
            <a:ext cx="3913415" cy="4032000"/>
            <a:chOff x="4995862" y="2295525"/>
            <a:chExt cx="2200275" cy="2266950"/>
          </a:xfrm>
          <a:solidFill>
            <a:srgbClr val="00484C"/>
          </a:solidFill>
        </p:grpSpPr>
        <p:sp>
          <p:nvSpPr>
            <p:cNvPr id="36" name="Vapaamuotoinen: Muoto 35">
              <a:extLst>
                <a:ext uri="{FF2B5EF4-FFF2-40B4-BE49-F238E27FC236}">
                  <a16:creationId xmlns:a16="http://schemas.microsoft.com/office/drawing/2014/main" id="{C99C3FD4-D396-4F6C-B00C-CB59E1353B9B}"/>
                </a:ext>
              </a:extLst>
            </p:cNvPr>
            <p:cNvSpPr/>
            <p:nvPr/>
          </p:nvSpPr>
          <p:spPr>
            <a:xfrm>
              <a:off x="4995813" y="3994308"/>
              <a:ext cx="1090232" cy="557560"/>
            </a:xfrm>
            <a:custGeom>
              <a:avLst/>
              <a:gdLst>
                <a:gd name="connsiteX0" fmla="*/ 49 w 1090232"/>
                <a:gd name="connsiteY0" fmla="*/ 0 h 557560"/>
                <a:gd name="connsiteX1" fmla="*/ 49 w 1090232"/>
                <a:gd name="connsiteY1" fmla="*/ 5239 h 557560"/>
                <a:gd name="connsiteX2" fmla="*/ 537911 w 1090232"/>
                <a:gd name="connsiteY2" fmla="*/ 557512 h 557560"/>
                <a:gd name="connsiteX3" fmla="*/ 1090185 w 1090232"/>
                <a:gd name="connsiteY3" fmla="*/ 19650 h 557560"/>
                <a:gd name="connsiteX4" fmla="*/ 1090185 w 1090232"/>
                <a:gd name="connsiteY4" fmla="*/ 5239 h 557560"/>
                <a:gd name="connsiteX5" fmla="*/ 1090185 w 1090232"/>
                <a:gd name="connsiteY5" fmla="*/ 0 h 557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90232" h="557560">
                  <a:moveTo>
                    <a:pt x="49" y="0"/>
                  </a:moveTo>
                  <a:cubicBezTo>
                    <a:pt x="49" y="1810"/>
                    <a:pt x="49" y="3524"/>
                    <a:pt x="49" y="5239"/>
                  </a:cubicBezTo>
                  <a:cubicBezTo>
                    <a:pt x="-3931" y="306271"/>
                    <a:pt x="236878" y="553533"/>
                    <a:pt x="537911" y="557512"/>
                  </a:cubicBezTo>
                  <a:cubicBezTo>
                    <a:pt x="838944" y="561492"/>
                    <a:pt x="1086205" y="320683"/>
                    <a:pt x="1090185" y="19650"/>
                  </a:cubicBezTo>
                  <a:cubicBezTo>
                    <a:pt x="1090248" y="14846"/>
                    <a:pt x="1090248" y="10042"/>
                    <a:pt x="1090185" y="5239"/>
                  </a:cubicBezTo>
                  <a:cubicBezTo>
                    <a:pt x="1090185" y="3524"/>
                    <a:pt x="1090185" y="1810"/>
                    <a:pt x="109018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7" name="Vapaamuotoinen: Muoto 36">
              <a:extLst>
                <a:ext uri="{FF2B5EF4-FFF2-40B4-BE49-F238E27FC236}">
                  <a16:creationId xmlns:a16="http://schemas.microsoft.com/office/drawing/2014/main" id="{2BCCD11E-CE5A-4B01-84A5-43E900693427}"/>
                </a:ext>
              </a:extLst>
            </p:cNvPr>
            <p:cNvSpPr/>
            <p:nvPr/>
          </p:nvSpPr>
          <p:spPr>
            <a:xfrm>
              <a:off x="4995813" y="3420808"/>
              <a:ext cx="1090232" cy="557465"/>
            </a:xfrm>
            <a:custGeom>
              <a:avLst/>
              <a:gdLst>
                <a:gd name="connsiteX0" fmla="*/ 49 w 1090232"/>
                <a:gd name="connsiteY0" fmla="*/ 0 h 557465"/>
                <a:gd name="connsiteX1" fmla="*/ 49 w 1090232"/>
                <a:gd name="connsiteY1" fmla="*/ 5144 h 557465"/>
                <a:gd name="connsiteX2" fmla="*/ 537911 w 1090232"/>
                <a:gd name="connsiteY2" fmla="*/ 557417 h 557465"/>
                <a:gd name="connsiteX3" fmla="*/ 1090185 w 1090232"/>
                <a:gd name="connsiteY3" fmla="*/ 19555 h 557465"/>
                <a:gd name="connsiteX4" fmla="*/ 1090185 w 1090232"/>
                <a:gd name="connsiteY4" fmla="*/ 5143 h 557465"/>
                <a:gd name="connsiteX5" fmla="*/ 1090185 w 1090232"/>
                <a:gd name="connsiteY5" fmla="*/ 0 h 557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90232" h="557465">
                  <a:moveTo>
                    <a:pt x="49" y="0"/>
                  </a:moveTo>
                  <a:cubicBezTo>
                    <a:pt x="49" y="1715"/>
                    <a:pt x="49" y="3429"/>
                    <a:pt x="49" y="5144"/>
                  </a:cubicBezTo>
                  <a:cubicBezTo>
                    <a:pt x="-3931" y="306176"/>
                    <a:pt x="236878" y="553438"/>
                    <a:pt x="537911" y="557417"/>
                  </a:cubicBezTo>
                  <a:cubicBezTo>
                    <a:pt x="838944" y="561397"/>
                    <a:pt x="1086205" y="320587"/>
                    <a:pt x="1090185" y="19555"/>
                  </a:cubicBezTo>
                  <a:cubicBezTo>
                    <a:pt x="1090248" y="14751"/>
                    <a:pt x="1090248" y="9947"/>
                    <a:pt x="1090185" y="5143"/>
                  </a:cubicBezTo>
                  <a:cubicBezTo>
                    <a:pt x="1090185" y="3429"/>
                    <a:pt x="1090185" y="1715"/>
                    <a:pt x="109018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8" name="Vapaamuotoinen: Muoto 37">
              <a:extLst>
                <a:ext uri="{FF2B5EF4-FFF2-40B4-BE49-F238E27FC236}">
                  <a16:creationId xmlns:a16="http://schemas.microsoft.com/office/drawing/2014/main" id="{4C3F2579-936D-48F2-91AD-F3E3E1E798AB}"/>
                </a:ext>
              </a:extLst>
            </p:cNvPr>
            <p:cNvSpPr/>
            <p:nvPr/>
          </p:nvSpPr>
          <p:spPr>
            <a:xfrm>
              <a:off x="6109334" y="2869215"/>
              <a:ext cx="1090231" cy="550259"/>
            </a:xfrm>
            <a:custGeom>
              <a:avLst/>
              <a:gdLst>
                <a:gd name="connsiteX0" fmla="*/ 1090232 w 1090231"/>
                <a:gd name="connsiteY0" fmla="*/ 550259 h 550259"/>
                <a:gd name="connsiteX1" fmla="*/ 1090232 w 1090231"/>
                <a:gd name="connsiteY1" fmla="*/ 545116 h 550259"/>
                <a:gd name="connsiteX2" fmla="*/ 545116 w 1090231"/>
                <a:gd name="connsiteY2" fmla="*/ 0 h 550259"/>
                <a:gd name="connsiteX3" fmla="*/ 0 w 1090231"/>
                <a:gd name="connsiteY3" fmla="*/ 545116 h 550259"/>
                <a:gd name="connsiteX4" fmla="*/ 0 w 1090231"/>
                <a:gd name="connsiteY4" fmla="*/ 550259 h 550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231" h="550259">
                  <a:moveTo>
                    <a:pt x="1090232" y="550259"/>
                  </a:moveTo>
                  <a:cubicBezTo>
                    <a:pt x="1090232" y="548545"/>
                    <a:pt x="1090232" y="546830"/>
                    <a:pt x="1090232" y="545116"/>
                  </a:cubicBezTo>
                  <a:cubicBezTo>
                    <a:pt x="1090232" y="244057"/>
                    <a:pt x="846175" y="0"/>
                    <a:pt x="545116" y="0"/>
                  </a:cubicBezTo>
                  <a:cubicBezTo>
                    <a:pt x="244057" y="0"/>
                    <a:pt x="0" y="244057"/>
                    <a:pt x="0" y="545116"/>
                  </a:cubicBezTo>
                  <a:cubicBezTo>
                    <a:pt x="0" y="546830"/>
                    <a:pt x="0" y="548545"/>
                    <a:pt x="0" y="5502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9" name="Vapaamuotoinen: Muoto 38">
              <a:extLst>
                <a:ext uri="{FF2B5EF4-FFF2-40B4-BE49-F238E27FC236}">
                  <a16:creationId xmlns:a16="http://schemas.microsoft.com/office/drawing/2014/main" id="{DCAEA926-47D2-490C-BAE1-63083E5DEFAF}"/>
                </a:ext>
              </a:extLst>
            </p:cNvPr>
            <p:cNvSpPr/>
            <p:nvPr/>
          </p:nvSpPr>
          <p:spPr>
            <a:xfrm>
              <a:off x="6109334" y="3442620"/>
              <a:ext cx="1090231" cy="550354"/>
            </a:xfrm>
            <a:custGeom>
              <a:avLst/>
              <a:gdLst>
                <a:gd name="connsiteX0" fmla="*/ 1090232 w 1090231"/>
                <a:gd name="connsiteY0" fmla="*/ 550355 h 550354"/>
                <a:gd name="connsiteX1" fmla="*/ 1090232 w 1090231"/>
                <a:gd name="connsiteY1" fmla="*/ 545116 h 550354"/>
                <a:gd name="connsiteX2" fmla="*/ 545116 w 1090231"/>
                <a:gd name="connsiteY2" fmla="*/ 0 h 550354"/>
                <a:gd name="connsiteX3" fmla="*/ 0 w 1090231"/>
                <a:gd name="connsiteY3" fmla="*/ 545116 h 550354"/>
                <a:gd name="connsiteX4" fmla="*/ 0 w 1090231"/>
                <a:gd name="connsiteY4" fmla="*/ 550355 h 550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231" h="550354">
                  <a:moveTo>
                    <a:pt x="1090232" y="550355"/>
                  </a:moveTo>
                  <a:cubicBezTo>
                    <a:pt x="1090232" y="548640"/>
                    <a:pt x="1090232" y="546926"/>
                    <a:pt x="1090232" y="545116"/>
                  </a:cubicBezTo>
                  <a:cubicBezTo>
                    <a:pt x="1090232" y="244057"/>
                    <a:pt x="846175" y="0"/>
                    <a:pt x="545116" y="0"/>
                  </a:cubicBezTo>
                  <a:cubicBezTo>
                    <a:pt x="244057" y="0"/>
                    <a:pt x="0" y="244057"/>
                    <a:pt x="0" y="545116"/>
                  </a:cubicBezTo>
                  <a:cubicBezTo>
                    <a:pt x="0" y="546926"/>
                    <a:pt x="0" y="548640"/>
                    <a:pt x="0" y="55035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40" name="Vapaamuotoinen: Muoto 39">
              <a:extLst>
                <a:ext uri="{FF2B5EF4-FFF2-40B4-BE49-F238E27FC236}">
                  <a16:creationId xmlns:a16="http://schemas.microsoft.com/office/drawing/2014/main" id="{72544DB3-7DCA-4270-A29F-E2FD4A75A3C5}"/>
                </a:ext>
              </a:extLst>
            </p:cNvPr>
            <p:cNvSpPr/>
            <p:nvPr/>
          </p:nvSpPr>
          <p:spPr>
            <a:xfrm>
              <a:off x="6109334" y="2295524"/>
              <a:ext cx="1090231" cy="550259"/>
            </a:xfrm>
            <a:custGeom>
              <a:avLst/>
              <a:gdLst>
                <a:gd name="connsiteX0" fmla="*/ 1090232 w 1090231"/>
                <a:gd name="connsiteY0" fmla="*/ 550259 h 550259"/>
                <a:gd name="connsiteX1" fmla="*/ 1090232 w 1090231"/>
                <a:gd name="connsiteY1" fmla="*/ 545116 h 550259"/>
                <a:gd name="connsiteX2" fmla="*/ 545116 w 1090231"/>
                <a:gd name="connsiteY2" fmla="*/ 0 h 550259"/>
                <a:gd name="connsiteX3" fmla="*/ 0 w 1090231"/>
                <a:gd name="connsiteY3" fmla="*/ 545116 h 550259"/>
                <a:gd name="connsiteX4" fmla="*/ 0 w 1090231"/>
                <a:gd name="connsiteY4" fmla="*/ 550259 h 550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231" h="550259">
                  <a:moveTo>
                    <a:pt x="1090232" y="550259"/>
                  </a:moveTo>
                  <a:cubicBezTo>
                    <a:pt x="1090232" y="548545"/>
                    <a:pt x="1090232" y="546830"/>
                    <a:pt x="1090232" y="545116"/>
                  </a:cubicBezTo>
                  <a:cubicBezTo>
                    <a:pt x="1090232" y="244057"/>
                    <a:pt x="846175" y="0"/>
                    <a:pt x="545116" y="0"/>
                  </a:cubicBezTo>
                  <a:cubicBezTo>
                    <a:pt x="244057" y="0"/>
                    <a:pt x="0" y="244057"/>
                    <a:pt x="0" y="545116"/>
                  </a:cubicBezTo>
                  <a:cubicBezTo>
                    <a:pt x="0" y="546830"/>
                    <a:pt x="0" y="548545"/>
                    <a:pt x="0" y="5502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41" name="Vapaamuotoinen: Muoto 40">
              <a:extLst>
                <a:ext uri="{FF2B5EF4-FFF2-40B4-BE49-F238E27FC236}">
                  <a16:creationId xmlns:a16="http://schemas.microsoft.com/office/drawing/2014/main" id="{9A958868-A300-468B-84D9-6111CC4DC1B3}"/>
                </a:ext>
              </a:extLst>
            </p:cNvPr>
            <p:cNvSpPr/>
            <p:nvPr/>
          </p:nvSpPr>
          <p:spPr>
            <a:xfrm>
              <a:off x="6109334" y="4016216"/>
              <a:ext cx="1090231" cy="550354"/>
            </a:xfrm>
            <a:custGeom>
              <a:avLst/>
              <a:gdLst>
                <a:gd name="connsiteX0" fmla="*/ 1090232 w 1090231"/>
                <a:gd name="connsiteY0" fmla="*/ 550354 h 550354"/>
                <a:gd name="connsiteX1" fmla="*/ 1090232 w 1090231"/>
                <a:gd name="connsiteY1" fmla="*/ 545116 h 550354"/>
                <a:gd name="connsiteX2" fmla="*/ 545116 w 1090231"/>
                <a:gd name="connsiteY2" fmla="*/ 0 h 550354"/>
                <a:gd name="connsiteX3" fmla="*/ 0 w 1090231"/>
                <a:gd name="connsiteY3" fmla="*/ 545116 h 550354"/>
                <a:gd name="connsiteX4" fmla="*/ 0 w 1090231"/>
                <a:gd name="connsiteY4" fmla="*/ 550354 h 550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231" h="550354">
                  <a:moveTo>
                    <a:pt x="1090232" y="550354"/>
                  </a:moveTo>
                  <a:cubicBezTo>
                    <a:pt x="1090232" y="548640"/>
                    <a:pt x="1090232" y="546926"/>
                    <a:pt x="1090232" y="545116"/>
                  </a:cubicBezTo>
                  <a:cubicBezTo>
                    <a:pt x="1090232" y="244057"/>
                    <a:pt x="846175" y="0"/>
                    <a:pt x="545116" y="0"/>
                  </a:cubicBezTo>
                  <a:cubicBezTo>
                    <a:pt x="244057" y="0"/>
                    <a:pt x="0" y="244057"/>
                    <a:pt x="0" y="545116"/>
                  </a:cubicBezTo>
                  <a:cubicBezTo>
                    <a:pt x="0" y="546926"/>
                    <a:pt x="0" y="548640"/>
                    <a:pt x="0" y="5503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</p:grp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1D26621-1475-42E0-AEC1-CB75B4142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15.9.2026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B608201-CA7A-4E2B-A586-CDE937F5F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Kokkolan kaupunki Hanna Nygård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92CAAB1-62F9-4A11-9114-6E3B31F41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26862-AB4A-4AC2-A3A6-E7B9E00628C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75321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 ja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tsikko 9"/>
          <p:cNvSpPr>
            <a:spLocks noGrp="1"/>
          </p:cNvSpPr>
          <p:nvPr>
            <p:ph type="title"/>
          </p:nvPr>
        </p:nvSpPr>
        <p:spPr>
          <a:xfrm>
            <a:off x="540000" y="431304"/>
            <a:ext cx="5400000" cy="1320800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40000" y="2068224"/>
            <a:ext cx="540000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Lisää väliotsikko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0000" y="2574000"/>
            <a:ext cx="5400000" cy="3240000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6" name="Kuvan paikkamerkki 5">
            <a:extLst>
              <a:ext uri="{FF2B5EF4-FFF2-40B4-BE49-F238E27FC236}">
                <a16:creationId xmlns:a16="http://schemas.microsoft.com/office/drawing/2014/main" id="{50F71DAF-69E7-4165-9D7E-B92334CBC5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202363" cy="6858000"/>
          </a:xfrm>
          <a:solidFill>
            <a:schemeClr val="bg2"/>
          </a:solidFill>
        </p:spPr>
        <p:txBody>
          <a:bodyPr anchor="ctr"/>
          <a:lstStyle>
            <a:lvl1pPr algn="ctr">
              <a:buNone/>
              <a:defRPr sz="18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7FFCAF6C-31A4-4287-9099-A8EE31072F5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i-FI"/>
              <a:t>15.9.2026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73A37C1-7DC6-4C74-A27A-EC5B545570C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Kokkolan kaupunki Hanna Nygård</a:t>
            </a:r>
          </a:p>
        </p:txBody>
      </p:sp>
      <p:sp>
        <p:nvSpPr>
          <p:cNvPr id="11" name="Dian numeron paikkamerkki 10">
            <a:extLst>
              <a:ext uri="{FF2B5EF4-FFF2-40B4-BE49-F238E27FC236}">
                <a16:creationId xmlns:a16="http://schemas.microsoft.com/office/drawing/2014/main" id="{8C7EE622-D999-4ACF-999E-835E5A6C1B5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D426862-AB4A-4AC2-A3A6-E7B9E00628C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880008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 ja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Kuvan paikkamerkki 10">
            <a:extLst>
              <a:ext uri="{FF2B5EF4-FFF2-40B4-BE49-F238E27FC236}">
                <a16:creationId xmlns:a16="http://schemas.microsoft.com/office/drawing/2014/main" id="{F98C2914-5EAD-4268-861A-7C31F1355FA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54806" y="618693"/>
            <a:ext cx="5328000" cy="3240000"/>
          </a:xfrm>
          <a:solidFill>
            <a:srgbClr val="D7EFDB"/>
          </a:solidFill>
        </p:spPr>
        <p:txBody>
          <a:bodyPr anchor="ctr"/>
          <a:lstStyle>
            <a:lvl1pPr algn="ctr">
              <a:buNone/>
              <a:defRPr sz="18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11" name="Kuvan paikkamerkki 10">
            <a:extLst>
              <a:ext uri="{FF2B5EF4-FFF2-40B4-BE49-F238E27FC236}">
                <a16:creationId xmlns:a16="http://schemas.microsoft.com/office/drawing/2014/main" id="{4D6D28CE-DDDB-498F-B6DF-1888FCE165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1876" y="600616"/>
            <a:ext cx="5328000" cy="3240000"/>
          </a:xfrm>
          <a:solidFill>
            <a:srgbClr val="D7EFDB"/>
          </a:solidFill>
        </p:spPr>
        <p:txBody>
          <a:bodyPr anchor="ctr"/>
          <a:lstStyle>
            <a:lvl1pPr algn="ctr">
              <a:buNone/>
              <a:defRPr sz="18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40000" y="4164314"/>
            <a:ext cx="5400000" cy="324000"/>
          </a:xfrm>
        </p:spPr>
        <p:txBody>
          <a:bodyPr tIns="0" bIns="0"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Lisää väliotsikko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0000" y="4459458"/>
            <a:ext cx="5400000" cy="1312338"/>
          </a:xfrm>
        </p:spPr>
        <p:txBody>
          <a:bodyPr tIns="0" bIns="0">
            <a:norm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66000" y="4164314"/>
            <a:ext cx="5400000" cy="324000"/>
          </a:xfrm>
        </p:spPr>
        <p:txBody>
          <a:bodyPr tIns="0" bIns="0"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Lisää väliotsikko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66000" y="4459458"/>
            <a:ext cx="5400000" cy="1312338"/>
          </a:xfrm>
        </p:spPr>
        <p:txBody>
          <a:bodyPr tIns="0" bIns="0">
            <a:norm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D9FB4D2C-F560-4035-9D22-87BB7273BCDA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fi-FI"/>
              <a:t>15.9.2026</a:t>
            </a:r>
          </a:p>
        </p:txBody>
      </p:sp>
      <p:sp>
        <p:nvSpPr>
          <p:cNvPr id="10" name="Alatunnisteen paikkamerkki 9">
            <a:extLst>
              <a:ext uri="{FF2B5EF4-FFF2-40B4-BE49-F238E27FC236}">
                <a16:creationId xmlns:a16="http://schemas.microsoft.com/office/drawing/2014/main" id="{1EA48714-9175-4946-B685-F89E6D8961E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fi-FI"/>
              <a:t>Kokkolan kaupunki Hanna Nygård</a:t>
            </a:r>
          </a:p>
        </p:txBody>
      </p:sp>
      <p:sp>
        <p:nvSpPr>
          <p:cNvPr id="12" name="Dian numeron paikkamerkki 11">
            <a:extLst>
              <a:ext uri="{FF2B5EF4-FFF2-40B4-BE49-F238E27FC236}">
                <a16:creationId xmlns:a16="http://schemas.microsoft.com/office/drawing/2014/main" id="{70F895FE-04E9-4AC1-BB01-F8542DCA2C0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D426862-AB4A-4AC2-A3A6-E7B9E00628C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908752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tsikko 4">
            <a:extLst>
              <a:ext uri="{FF2B5EF4-FFF2-40B4-BE49-F238E27FC236}">
                <a16:creationId xmlns:a16="http://schemas.microsoft.com/office/drawing/2014/main" id="{D1EF1518-3139-455B-9885-D036119C7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7130" y="5171979"/>
            <a:ext cx="4451154" cy="900000"/>
          </a:xfrm>
        </p:spPr>
        <p:txBody>
          <a:bodyPr/>
          <a:lstStyle>
            <a:lvl1pPr>
              <a:defRPr sz="24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9" name="Kuvan paikkamerkki 8">
            <a:extLst>
              <a:ext uri="{FF2B5EF4-FFF2-40B4-BE49-F238E27FC236}">
                <a16:creationId xmlns:a16="http://schemas.microsoft.com/office/drawing/2014/main" id="{3E4A525D-FCEC-46FD-9F4B-DD9D3E6DDF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" y="2"/>
            <a:ext cx="12203995" cy="6857998"/>
          </a:xfrm>
          <a:custGeom>
            <a:avLst/>
            <a:gdLst>
              <a:gd name="connsiteX0" fmla="*/ 852480 w 12203995"/>
              <a:gd name="connsiteY0" fmla="*/ 6481629 h 6857998"/>
              <a:gd name="connsiteX1" fmla="*/ 852480 w 12203995"/>
              <a:gd name="connsiteY1" fmla="*/ 6521395 h 6857998"/>
              <a:gd name="connsiteX2" fmla="*/ 847304 w 12203995"/>
              <a:gd name="connsiteY2" fmla="*/ 6522071 h 6857998"/>
              <a:gd name="connsiteX3" fmla="*/ 833826 w 12203995"/>
              <a:gd name="connsiteY3" fmla="*/ 6505898 h 6857998"/>
              <a:gd name="connsiteX4" fmla="*/ 852480 w 12203995"/>
              <a:gd name="connsiteY4" fmla="*/ 6481629 h 6857998"/>
              <a:gd name="connsiteX5" fmla="*/ 1275357 w 12203995"/>
              <a:gd name="connsiteY5" fmla="*/ 6443676 h 6857998"/>
              <a:gd name="connsiteX6" fmla="*/ 1296879 w 12203995"/>
              <a:gd name="connsiteY6" fmla="*/ 6488833 h 6857998"/>
              <a:gd name="connsiteX7" fmla="*/ 1296931 w 12203995"/>
              <a:gd name="connsiteY7" fmla="*/ 6488823 h 6857998"/>
              <a:gd name="connsiteX8" fmla="*/ 1276936 w 12203995"/>
              <a:gd name="connsiteY8" fmla="*/ 6535098 h 6857998"/>
              <a:gd name="connsiteX9" fmla="*/ 1265928 w 12203995"/>
              <a:gd name="connsiteY9" fmla="*/ 6531726 h 6857998"/>
              <a:gd name="connsiteX10" fmla="*/ 1265928 w 12203995"/>
              <a:gd name="connsiteY10" fmla="*/ 6445920 h 6857998"/>
              <a:gd name="connsiteX11" fmla="*/ 1275357 w 12203995"/>
              <a:gd name="connsiteY11" fmla="*/ 6443676 h 6857998"/>
              <a:gd name="connsiteX12" fmla="*/ 1139403 w 12203995"/>
              <a:gd name="connsiteY12" fmla="*/ 6430640 h 6857998"/>
              <a:gd name="connsiteX13" fmla="*/ 1162095 w 12203995"/>
              <a:gd name="connsiteY13" fmla="*/ 6466799 h 6857998"/>
              <a:gd name="connsiteX14" fmla="*/ 1153332 w 12203995"/>
              <a:gd name="connsiteY14" fmla="*/ 6495343 h 6857998"/>
              <a:gd name="connsiteX15" fmla="*/ 1130189 w 12203995"/>
              <a:gd name="connsiteY15" fmla="*/ 6443892 h 6857998"/>
              <a:gd name="connsiteX16" fmla="*/ 1130179 w 12203995"/>
              <a:gd name="connsiteY16" fmla="*/ 6443892 h 6857998"/>
              <a:gd name="connsiteX17" fmla="*/ 1139403 w 12203995"/>
              <a:gd name="connsiteY17" fmla="*/ 6430640 h 6857998"/>
              <a:gd name="connsiteX18" fmla="*/ 1342745 w 12203995"/>
              <a:gd name="connsiteY18" fmla="*/ 6427267 h 6857998"/>
              <a:gd name="connsiteX19" fmla="*/ 1358026 w 12203995"/>
              <a:gd name="connsiteY19" fmla="*/ 6438275 h 6857998"/>
              <a:gd name="connsiteX20" fmla="*/ 1411044 w 12203995"/>
              <a:gd name="connsiteY20" fmla="*/ 6536226 h 6857998"/>
              <a:gd name="connsiteX21" fmla="*/ 1345666 w 12203995"/>
              <a:gd name="connsiteY21" fmla="*/ 6566102 h 6857998"/>
              <a:gd name="connsiteX22" fmla="*/ 1388353 w 12203995"/>
              <a:gd name="connsiteY22" fmla="*/ 6595988 h 6857998"/>
              <a:gd name="connsiteX23" fmla="*/ 1415093 w 12203995"/>
              <a:gd name="connsiteY23" fmla="*/ 6537343 h 6857998"/>
              <a:gd name="connsiteX24" fmla="*/ 1463838 w 12203995"/>
              <a:gd name="connsiteY24" fmla="*/ 6438275 h 6857998"/>
              <a:gd name="connsiteX25" fmla="*/ 1478894 w 12203995"/>
              <a:gd name="connsiteY25" fmla="*/ 6427267 h 6857998"/>
              <a:gd name="connsiteX26" fmla="*/ 1435304 w 12203995"/>
              <a:gd name="connsiteY26" fmla="*/ 6427267 h 6857998"/>
              <a:gd name="connsiteX27" fmla="*/ 1452605 w 12203995"/>
              <a:gd name="connsiteY27" fmla="*/ 6438275 h 6857998"/>
              <a:gd name="connsiteX28" fmla="*/ 1431482 w 12203995"/>
              <a:gd name="connsiteY28" fmla="*/ 6497351 h 6857998"/>
              <a:gd name="connsiteX29" fmla="*/ 1406556 w 12203995"/>
              <a:gd name="connsiteY29" fmla="*/ 6438275 h 6857998"/>
              <a:gd name="connsiteX30" fmla="*/ 1421601 w 12203995"/>
              <a:gd name="connsiteY30" fmla="*/ 6427267 h 6857998"/>
              <a:gd name="connsiteX31" fmla="*/ 854047 w 12203995"/>
              <a:gd name="connsiteY31" fmla="*/ 6422778 h 6857998"/>
              <a:gd name="connsiteX32" fmla="*/ 799656 w 12203995"/>
              <a:gd name="connsiteY32" fmla="*/ 6449057 h 6857998"/>
              <a:gd name="connsiteX33" fmla="*/ 800783 w 12203995"/>
              <a:gd name="connsiteY33" fmla="*/ 6450184 h 6857998"/>
              <a:gd name="connsiteX34" fmla="*/ 825494 w 12203995"/>
              <a:gd name="connsiteY34" fmla="*/ 6441647 h 6857998"/>
              <a:gd name="connsiteX35" fmla="*/ 852458 w 12203995"/>
              <a:gd name="connsiteY35" fmla="*/ 6478708 h 6857998"/>
              <a:gd name="connsiteX36" fmla="*/ 793148 w 12203995"/>
              <a:gd name="connsiteY36" fmla="*/ 6517121 h 6857998"/>
              <a:gd name="connsiteX37" fmla="*/ 817633 w 12203995"/>
              <a:gd name="connsiteY37" fmla="*/ 6539597 h 6857998"/>
              <a:gd name="connsiteX38" fmla="*/ 852480 w 12203995"/>
              <a:gd name="connsiteY38" fmla="*/ 6524541 h 6857998"/>
              <a:gd name="connsiteX39" fmla="*/ 852480 w 12203995"/>
              <a:gd name="connsiteY39" fmla="*/ 6537353 h 6857998"/>
              <a:gd name="connsiteX40" fmla="*/ 908635 w 12203995"/>
              <a:gd name="connsiteY40" fmla="*/ 6537353 h 6857998"/>
              <a:gd name="connsiteX41" fmla="*/ 908635 w 12203995"/>
              <a:gd name="connsiteY41" fmla="*/ 6533755 h 6857998"/>
              <a:gd name="connsiteX42" fmla="*/ 897412 w 12203995"/>
              <a:gd name="connsiteY42" fmla="*/ 6533766 h 6857998"/>
              <a:gd name="connsiteX43" fmla="*/ 897412 w 12203995"/>
              <a:gd name="connsiteY43" fmla="*/ 6471533 h 6857998"/>
              <a:gd name="connsiteX44" fmla="*/ 854047 w 12203995"/>
              <a:gd name="connsiteY44" fmla="*/ 6422778 h 6857998"/>
              <a:gd name="connsiteX45" fmla="*/ 1160291 w 12203995"/>
              <a:gd name="connsiteY45" fmla="*/ 6422768 h 6857998"/>
              <a:gd name="connsiteX46" fmla="*/ 1102332 w 12203995"/>
              <a:gd name="connsiteY46" fmla="*/ 6482756 h 6857998"/>
              <a:gd name="connsiteX47" fmla="*/ 1160065 w 12203995"/>
              <a:gd name="connsiteY47" fmla="*/ 6539598 h 6857998"/>
              <a:gd name="connsiteX48" fmla="*/ 1205448 w 12203995"/>
              <a:gd name="connsiteY48" fmla="*/ 6517122 h 6857998"/>
              <a:gd name="connsiteX49" fmla="*/ 1205304 w 12203995"/>
              <a:gd name="connsiteY49" fmla="*/ 6516907 h 6857998"/>
              <a:gd name="connsiteX50" fmla="*/ 1198797 w 12203995"/>
              <a:gd name="connsiteY50" fmla="*/ 6517583 h 6857998"/>
              <a:gd name="connsiteX51" fmla="*/ 1154725 w 12203995"/>
              <a:gd name="connsiteY51" fmla="*/ 6496685 h 6857998"/>
              <a:gd name="connsiteX52" fmla="*/ 1196070 w 12203995"/>
              <a:gd name="connsiteY52" fmla="*/ 6451527 h 6857998"/>
              <a:gd name="connsiteX53" fmla="*/ 1160291 w 12203995"/>
              <a:gd name="connsiteY53" fmla="*/ 6422768 h 6857998"/>
              <a:gd name="connsiteX54" fmla="*/ 973131 w 12203995"/>
              <a:gd name="connsiteY54" fmla="*/ 6421907 h 6857998"/>
              <a:gd name="connsiteX55" fmla="*/ 915399 w 12203995"/>
              <a:gd name="connsiteY55" fmla="*/ 6441227 h 6857998"/>
              <a:gd name="connsiteX56" fmla="*/ 928241 w 12203995"/>
              <a:gd name="connsiteY56" fmla="*/ 6452204 h 6857998"/>
              <a:gd name="connsiteX57" fmla="*/ 928241 w 12203995"/>
              <a:gd name="connsiteY57" fmla="*/ 6533756 h 6857998"/>
              <a:gd name="connsiteX58" fmla="*/ 916967 w 12203995"/>
              <a:gd name="connsiteY58" fmla="*/ 6533756 h 6857998"/>
              <a:gd name="connsiteX59" fmla="*/ 916967 w 12203995"/>
              <a:gd name="connsiteY59" fmla="*/ 6537343 h 6857998"/>
              <a:gd name="connsiteX60" fmla="*/ 989981 w 12203995"/>
              <a:gd name="connsiteY60" fmla="*/ 6537343 h 6857998"/>
              <a:gd name="connsiteX61" fmla="*/ 989981 w 12203995"/>
              <a:gd name="connsiteY61" fmla="*/ 6533756 h 6857998"/>
              <a:gd name="connsiteX62" fmla="*/ 973131 w 12203995"/>
              <a:gd name="connsiteY62" fmla="*/ 6533756 h 6857998"/>
              <a:gd name="connsiteX63" fmla="*/ 973131 w 12203995"/>
              <a:gd name="connsiteY63" fmla="*/ 6452429 h 6857998"/>
              <a:gd name="connsiteX64" fmla="*/ 1014917 w 12203995"/>
              <a:gd name="connsiteY64" fmla="*/ 6482756 h 6857998"/>
              <a:gd name="connsiteX65" fmla="*/ 1015143 w 12203995"/>
              <a:gd name="connsiteY65" fmla="*/ 6482756 h 6857998"/>
              <a:gd name="connsiteX66" fmla="*/ 1015143 w 12203995"/>
              <a:gd name="connsiteY66" fmla="*/ 6423250 h 6857998"/>
              <a:gd name="connsiteX67" fmla="*/ 1010869 w 12203995"/>
              <a:gd name="connsiteY67" fmla="*/ 6422573 h 6857998"/>
              <a:gd name="connsiteX68" fmla="*/ 973131 w 12203995"/>
              <a:gd name="connsiteY68" fmla="*/ 6449980 h 6857998"/>
              <a:gd name="connsiteX69" fmla="*/ 715183 w 12203995"/>
              <a:gd name="connsiteY69" fmla="*/ 6375632 h 6857998"/>
              <a:gd name="connsiteX70" fmla="*/ 735178 w 12203995"/>
              <a:gd name="connsiteY70" fmla="*/ 6387501 h 6857998"/>
              <a:gd name="connsiteX71" fmla="*/ 676544 w 12203995"/>
              <a:gd name="connsiteY71" fmla="*/ 6459839 h 6857998"/>
              <a:gd name="connsiteX72" fmla="*/ 725073 w 12203995"/>
              <a:gd name="connsiteY72" fmla="*/ 6537342 h 6857998"/>
              <a:gd name="connsiteX73" fmla="*/ 793189 w 12203995"/>
              <a:gd name="connsiteY73" fmla="*/ 6537342 h 6857998"/>
              <a:gd name="connsiteX74" fmla="*/ 793189 w 12203995"/>
              <a:gd name="connsiteY74" fmla="*/ 6533755 h 6857998"/>
              <a:gd name="connsiteX75" fmla="*/ 781936 w 12203995"/>
              <a:gd name="connsiteY75" fmla="*/ 6533786 h 6857998"/>
              <a:gd name="connsiteX76" fmla="*/ 710262 w 12203995"/>
              <a:gd name="connsiteY76" fmla="*/ 6424121 h 6857998"/>
              <a:gd name="connsiteX77" fmla="*/ 785502 w 12203995"/>
              <a:gd name="connsiteY77" fmla="*/ 6375632 h 6857998"/>
              <a:gd name="connsiteX78" fmla="*/ 604882 w 12203995"/>
              <a:gd name="connsiteY78" fmla="*/ 6375632 h 6857998"/>
              <a:gd name="connsiteX79" fmla="*/ 624878 w 12203995"/>
              <a:gd name="connsiteY79" fmla="*/ 6387726 h 6857998"/>
              <a:gd name="connsiteX80" fmla="*/ 624878 w 12203995"/>
              <a:gd name="connsiteY80" fmla="*/ 6533755 h 6857998"/>
              <a:gd name="connsiteX81" fmla="*/ 606901 w 12203995"/>
              <a:gd name="connsiteY81" fmla="*/ 6533755 h 6857998"/>
              <a:gd name="connsiteX82" fmla="*/ 606901 w 12203995"/>
              <a:gd name="connsiteY82" fmla="*/ 6537342 h 6857998"/>
              <a:gd name="connsiteX83" fmla="*/ 691149 w 12203995"/>
              <a:gd name="connsiteY83" fmla="*/ 6537342 h 6857998"/>
              <a:gd name="connsiteX84" fmla="*/ 691149 w 12203995"/>
              <a:gd name="connsiteY84" fmla="*/ 6533755 h 6857998"/>
              <a:gd name="connsiteX85" fmla="*/ 674299 w 12203995"/>
              <a:gd name="connsiteY85" fmla="*/ 6533755 h 6857998"/>
              <a:gd name="connsiteX86" fmla="*/ 674299 w 12203995"/>
              <a:gd name="connsiteY86" fmla="*/ 6387726 h 6857998"/>
              <a:gd name="connsiteX87" fmla="*/ 694294 w 12203995"/>
              <a:gd name="connsiteY87" fmla="*/ 6375632 h 6857998"/>
              <a:gd name="connsiteX88" fmla="*/ 1265896 w 12203995"/>
              <a:gd name="connsiteY88" fmla="*/ 6368847 h 6857998"/>
              <a:gd name="connsiteX89" fmla="*/ 1208154 w 12203995"/>
              <a:gd name="connsiteY89" fmla="*/ 6389069 h 6857998"/>
              <a:gd name="connsiteX90" fmla="*/ 1220964 w 12203995"/>
              <a:gd name="connsiteY90" fmla="*/ 6400076 h 6857998"/>
              <a:gd name="connsiteX91" fmla="*/ 1220964 w 12203995"/>
              <a:gd name="connsiteY91" fmla="*/ 6531019 h 6857998"/>
              <a:gd name="connsiteX92" fmla="*/ 1276454 w 12203995"/>
              <a:gd name="connsiteY92" fmla="*/ 6539556 h 6857998"/>
              <a:gd name="connsiteX93" fmla="*/ 1344979 w 12203995"/>
              <a:gd name="connsiteY93" fmla="*/ 6476012 h 6857998"/>
              <a:gd name="connsiteX94" fmla="*/ 1344959 w 12203995"/>
              <a:gd name="connsiteY94" fmla="*/ 6476022 h 6857998"/>
              <a:gd name="connsiteX95" fmla="*/ 1304987 w 12203995"/>
              <a:gd name="connsiteY95" fmla="*/ 6422778 h 6857998"/>
              <a:gd name="connsiteX96" fmla="*/ 1265896 w 12203995"/>
              <a:gd name="connsiteY96" fmla="*/ 6442764 h 6857998"/>
              <a:gd name="connsiteX97" fmla="*/ 1081434 w 12203995"/>
              <a:gd name="connsiteY97" fmla="*/ 6368847 h 6857998"/>
              <a:gd name="connsiteX98" fmla="*/ 1023690 w 12203995"/>
              <a:gd name="connsiteY98" fmla="*/ 6389069 h 6857998"/>
              <a:gd name="connsiteX99" fmla="*/ 1036502 w 12203995"/>
              <a:gd name="connsiteY99" fmla="*/ 6400086 h 6857998"/>
              <a:gd name="connsiteX100" fmla="*/ 1036502 w 12203995"/>
              <a:gd name="connsiteY100" fmla="*/ 6533755 h 6857998"/>
              <a:gd name="connsiteX101" fmla="*/ 1025269 w 12203995"/>
              <a:gd name="connsiteY101" fmla="*/ 6533755 h 6857998"/>
              <a:gd name="connsiteX102" fmla="*/ 1025269 w 12203995"/>
              <a:gd name="connsiteY102" fmla="*/ 6537352 h 6857998"/>
              <a:gd name="connsiteX103" fmla="*/ 1092667 w 12203995"/>
              <a:gd name="connsiteY103" fmla="*/ 6537352 h 6857998"/>
              <a:gd name="connsiteX104" fmla="*/ 1092667 w 12203995"/>
              <a:gd name="connsiteY104" fmla="*/ 6533755 h 6857998"/>
              <a:gd name="connsiteX105" fmla="*/ 1081434 w 12203995"/>
              <a:gd name="connsiteY105" fmla="*/ 6533755 h 6857998"/>
              <a:gd name="connsiteX106" fmla="*/ 1451598 w 12203995"/>
              <a:gd name="connsiteY106" fmla="*/ 6271379 h 6857998"/>
              <a:gd name="connsiteX107" fmla="*/ 1451598 w 12203995"/>
              <a:gd name="connsiteY107" fmla="*/ 6311146 h 6857998"/>
              <a:gd name="connsiteX108" fmla="*/ 1451557 w 12203995"/>
              <a:gd name="connsiteY108" fmla="*/ 6311187 h 6857998"/>
              <a:gd name="connsiteX109" fmla="*/ 1446432 w 12203995"/>
              <a:gd name="connsiteY109" fmla="*/ 6311863 h 6857998"/>
              <a:gd name="connsiteX110" fmla="*/ 1432955 w 12203995"/>
              <a:gd name="connsiteY110" fmla="*/ 6295690 h 6857998"/>
              <a:gd name="connsiteX111" fmla="*/ 1451598 w 12203995"/>
              <a:gd name="connsiteY111" fmla="*/ 6271379 h 6857998"/>
              <a:gd name="connsiteX112" fmla="*/ 1219733 w 12203995"/>
              <a:gd name="connsiteY112" fmla="*/ 6220636 h 6857998"/>
              <a:gd name="connsiteX113" fmla="*/ 1277241 w 12203995"/>
              <a:gd name="connsiteY113" fmla="*/ 6309803 h 6857998"/>
              <a:gd name="connsiteX114" fmla="*/ 1277251 w 12203995"/>
              <a:gd name="connsiteY114" fmla="*/ 6309834 h 6857998"/>
              <a:gd name="connsiteX115" fmla="*/ 1268027 w 12203995"/>
              <a:gd name="connsiteY115" fmla="*/ 6321282 h 6857998"/>
              <a:gd name="connsiteX116" fmla="*/ 1210744 w 12203995"/>
              <a:gd name="connsiteY116" fmla="*/ 6231643 h 6857998"/>
              <a:gd name="connsiteX117" fmla="*/ 1219733 w 12203995"/>
              <a:gd name="connsiteY117" fmla="*/ 6220636 h 6857998"/>
              <a:gd name="connsiteX118" fmla="*/ 796415 w 12203995"/>
              <a:gd name="connsiteY118" fmla="*/ 6220636 h 6857998"/>
              <a:gd name="connsiteX119" fmla="*/ 853921 w 12203995"/>
              <a:gd name="connsiteY119" fmla="*/ 6309803 h 6857998"/>
              <a:gd name="connsiteX120" fmla="*/ 853943 w 12203995"/>
              <a:gd name="connsiteY120" fmla="*/ 6309834 h 6857998"/>
              <a:gd name="connsiteX121" fmla="*/ 844719 w 12203995"/>
              <a:gd name="connsiteY121" fmla="*/ 6321282 h 6857998"/>
              <a:gd name="connsiteX122" fmla="*/ 787426 w 12203995"/>
              <a:gd name="connsiteY122" fmla="*/ 6231643 h 6857998"/>
              <a:gd name="connsiteX123" fmla="*/ 796415 w 12203995"/>
              <a:gd name="connsiteY123" fmla="*/ 6220636 h 6857998"/>
              <a:gd name="connsiteX124" fmla="*/ 1453145 w 12203995"/>
              <a:gd name="connsiteY124" fmla="*/ 6212518 h 6857998"/>
              <a:gd name="connsiteX125" fmla="*/ 1398774 w 12203995"/>
              <a:gd name="connsiteY125" fmla="*/ 6238807 h 6857998"/>
              <a:gd name="connsiteX126" fmla="*/ 1399900 w 12203995"/>
              <a:gd name="connsiteY126" fmla="*/ 6239924 h 6857998"/>
              <a:gd name="connsiteX127" fmla="*/ 1424612 w 12203995"/>
              <a:gd name="connsiteY127" fmla="*/ 6231387 h 6857998"/>
              <a:gd name="connsiteX128" fmla="*/ 1451567 w 12203995"/>
              <a:gd name="connsiteY128" fmla="*/ 6268458 h 6857998"/>
              <a:gd name="connsiteX129" fmla="*/ 1392254 w 12203995"/>
              <a:gd name="connsiteY129" fmla="*/ 6306882 h 6857998"/>
              <a:gd name="connsiteX130" fmla="*/ 1416751 w 12203995"/>
              <a:gd name="connsiteY130" fmla="*/ 6329348 h 6857998"/>
              <a:gd name="connsiteX131" fmla="*/ 1451598 w 12203995"/>
              <a:gd name="connsiteY131" fmla="*/ 6314292 h 6857998"/>
              <a:gd name="connsiteX132" fmla="*/ 1451598 w 12203995"/>
              <a:gd name="connsiteY132" fmla="*/ 6327094 h 6857998"/>
              <a:gd name="connsiteX133" fmla="*/ 1507774 w 12203995"/>
              <a:gd name="connsiteY133" fmla="*/ 6327094 h 6857998"/>
              <a:gd name="connsiteX134" fmla="*/ 1507774 w 12203995"/>
              <a:gd name="connsiteY134" fmla="*/ 6323506 h 6857998"/>
              <a:gd name="connsiteX135" fmla="*/ 1496498 w 12203995"/>
              <a:gd name="connsiteY135" fmla="*/ 6323506 h 6857998"/>
              <a:gd name="connsiteX136" fmla="*/ 1496498 w 12203995"/>
              <a:gd name="connsiteY136" fmla="*/ 6261273 h 6857998"/>
              <a:gd name="connsiteX137" fmla="*/ 1453145 w 12203995"/>
              <a:gd name="connsiteY137" fmla="*/ 6212518 h 6857998"/>
              <a:gd name="connsiteX138" fmla="*/ 1242650 w 12203995"/>
              <a:gd name="connsiteY138" fmla="*/ 6212518 h 6857998"/>
              <a:gd name="connsiteX139" fmla="*/ 1180858 w 12203995"/>
              <a:gd name="connsiteY139" fmla="*/ 6270262 h 6857998"/>
              <a:gd name="connsiteX140" fmla="*/ 1180899 w 12203995"/>
              <a:gd name="connsiteY140" fmla="*/ 6270262 h 6857998"/>
              <a:gd name="connsiteX141" fmla="*/ 1242906 w 12203995"/>
              <a:gd name="connsiteY141" fmla="*/ 6329348 h 6857998"/>
              <a:gd name="connsiteX142" fmla="*/ 1306451 w 12203995"/>
              <a:gd name="connsiteY142" fmla="*/ 6270262 h 6857998"/>
              <a:gd name="connsiteX143" fmla="*/ 1242650 w 12203995"/>
              <a:gd name="connsiteY143" fmla="*/ 6212518 h 6857998"/>
              <a:gd name="connsiteX144" fmla="*/ 819332 w 12203995"/>
              <a:gd name="connsiteY144" fmla="*/ 6212518 h 6857998"/>
              <a:gd name="connsiteX145" fmla="*/ 757550 w 12203995"/>
              <a:gd name="connsiteY145" fmla="*/ 6270262 h 6857998"/>
              <a:gd name="connsiteX146" fmla="*/ 757580 w 12203995"/>
              <a:gd name="connsiteY146" fmla="*/ 6270262 h 6857998"/>
              <a:gd name="connsiteX147" fmla="*/ 819587 w 12203995"/>
              <a:gd name="connsiteY147" fmla="*/ 6329348 h 6857998"/>
              <a:gd name="connsiteX148" fmla="*/ 883132 w 12203995"/>
              <a:gd name="connsiteY148" fmla="*/ 6270262 h 6857998"/>
              <a:gd name="connsiteX149" fmla="*/ 819332 w 12203995"/>
              <a:gd name="connsiteY149" fmla="*/ 6212518 h 6857998"/>
              <a:gd name="connsiteX150" fmla="*/ 575997 w 12203995"/>
              <a:gd name="connsiteY150" fmla="*/ 6165341 h 6857998"/>
              <a:gd name="connsiteX151" fmla="*/ 595993 w 12203995"/>
              <a:gd name="connsiteY151" fmla="*/ 6177476 h 6857998"/>
              <a:gd name="connsiteX152" fmla="*/ 595993 w 12203995"/>
              <a:gd name="connsiteY152" fmla="*/ 6323505 h 6857998"/>
              <a:gd name="connsiteX153" fmla="*/ 578046 w 12203995"/>
              <a:gd name="connsiteY153" fmla="*/ 6323505 h 6857998"/>
              <a:gd name="connsiteX154" fmla="*/ 578046 w 12203995"/>
              <a:gd name="connsiteY154" fmla="*/ 6327092 h 6857998"/>
              <a:gd name="connsiteX155" fmla="*/ 662263 w 12203995"/>
              <a:gd name="connsiteY155" fmla="*/ 6327092 h 6857998"/>
              <a:gd name="connsiteX156" fmla="*/ 662263 w 12203995"/>
              <a:gd name="connsiteY156" fmla="*/ 6323505 h 6857998"/>
              <a:gd name="connsiteX157" fmla="*/ 645415 w 12203995"/>
              <a:gd name="connsiteY157" fmla="*/ 6323505 h 6857998"/>
              <a:gd name="connsiteX158" fmla="*/ 645415 w 12203995"/>
              <a:gd name="connsiteY158" fmla="*/ 6177476 h 6857998"/>
              <a:gd name="connsiteX159" fmla="*/ 665411 w 12203995"/>
              <a:gd name="connsiteY159" fmla="*/ 6165341 h 6857998"/>
              <a:gd name="connsiteX160" fmla="*/ 686308 w 12203995"/>
              <a:gd name="connsiteY160" fmla="*/ 6165320 h 6857998"/>
              <a:gd name="connsiteX161" fmla="*/ 706305 w 12203995"/>
              <a:gd name="connsiteY161" fmla="*/ 6177230 h 6857998"/>
              <a:gd name="connsiteX162" fmla="*/ 647659 w 12203995"/>
              <a:gd name="connsiteY162" fmla="*/ 6249568 h 6857998"/>
              <a:gd name="connsiteX163" fmla="*/ 696188 w 12203995"/>
              <a:gd name="connsiteY163" fmla="*/ 6327092 h 6857998"/>
              <a:gd name="connsiteX164" fmla="*/ 764304 w 12203995"/>
              <a:gd name="connsiteY164" fmla="*/ 6327092 h 6857998"/>
              <a:gd name="connsiteX165" fmla="*/ 764304 w 12203995"/>
              <a:gd name="connsiteY165" fmla="*/ 6323505 h 6857998"/>
              <a:gd name="connsiteX166" fmla="*/ 753030 w 12203995"/>
              <a:gd name="connsiteY166" fmla="*/ 6323515 h 6857998"/>
              <a:gd name="connsiteX167" fmla="*/ 681369 w 12203995"/>
              <a:gd name="connsiteY167" fmla="*/ 6213850 h 6857998"/>
              <a:gd name="connsiteX168" fmla="*/ 756628 w 12203995"/>
              <a:gd name="connsiteY168" fmla="*/ 6165320 h 6857998"/>
              <a:gd name="connsiteX169" fmla="*/ 1096374 w 12203995"/>
              <a:gd name="connsiteY169" fmla="*/ 6158628 h 6857998"/>
              <a:gd name="connsiteX170" fmla="*/ 1038632 w 12203995"/>
              <a:gd name="connsiteY170" fmla="*/ 6178850 h 6857998"/>
              <a:gd name="connsiteX171" fmla="*/ 1051484 w 12203995"/>
              <a:gd name="connsiteY171" fmla="*/ 6189827 h 6857998"/>
              <a:gd name="connsiteX172" fmla="*/ 1051484 w 12203995"/>
              <a:gd name="connsiteY172" fmla="*/ 6323506 h 6857998"/>
              <a:gd name="connsiteX173" fmla="*/ 1040209 w 12203995"/>
              <a:gd name="connsiteY173" fmla="*/ 6323506 h 6857998"/>
              <a:gd name="connsiteX174" fmla="*/ 1040209 w 12203995"/>
              <a:gd name="connsiteY174" fmla="*/ 6327093 h 6857998"/>
              <a:gd name="connsiteX175" fmla="*/ 1103109 w 12203995"/>
              <a:gd name="connsiteY175" fmla="*/ 6327093 h 6857998"/>
              <a:gd name="connsiteX176" fmla="*/ 1103109 w 12203995"/>
              <a:gd name="connsiteY176" fmla="*/ 6323506 h 6857998"/>
              <a:gd name="connsiteX177" fmla="*/ 1096374 w 12203995"/>
              <a:gd name="connsiteY177" fmla="*/ 6323506 h 6857998"/>
              <a:gd name="connsiteX178" fmla="*/ 1096374 w 12203995"/>
              <a:gd name="connsiteY178" fmla="*/ 6274751 h 6857998"/>
              <a:gd name="connsiteX179" fmla="*/ 1129849 w 12203995"/>
              <a:gd name="connsiteY179" fmla="*/ 6327093 h 6857998"/>
              <a:gd name="connsiteX180" fmla="*/ 1185818 w 12203995"/>
              <a:gd name="connsiteY180" fmla="*/ 6327093 h 6857998"/>
              <a:gd name="connsiteX181" fmla="*/ 1185818 w 12203995"/>
              <a:gd name="connsiteY181" fmla="*/ 6323506 h 6857998"/>
              <a:gd name="connsiteX182" fmla="*/ 1176595 w 12203995"/>
              <a:gd name="connsiteY182" fmla="*/ 6323506 h 6857998"/>
              <a:gd name="connsiteX183" fmla="*/ 1127819 w 12203995"/>
              <a:gd name="connsiteY183" fmla="*/ 6251834 h 6857998"/>
              <a:gd name="connsiteX184" fmla="*/ 1141533 w 12203995"/>
              <a:gd name="connsiteY184" fmla="*/ 6245766 h 6857998"/>
              <a:gd name="connsiteX185" fmla="*/ 1166920 w 12203995"/>
              <a:gd name="connsiteY185" fmla="*/ 6223751 h 6857998"/>
              <a:gd name="connsiteX186" fmla="*/ 1165116 w 12203995"/>
              <a:gd name="connsiteY186" fmla="*/ 6218135 h 6857998"/>
              <a:gd name="connsiteX187" fmla="*/ 1120225 w 12203995"/>
              <a:gd name="connsiteY187" fmla="*/ 6218135 h 6857998"/>
              <a:gd name="connsiteX188" fmla="*/ 1120225 w 12203995"/>
              <a:gd name="connsiteY188" fmla="*/ 6219262 h 6857998"/>
              <a:gd name="connsiteX189" fmla="*/ 1129838 w 12203995"/>
              <a:gd name="connsiteY189" fmla="*/ 6235220 h 6857998"/>
              <a:gd name="connsiteX190" fmla="*/ 1113440 w 12203995"/>
              <a:gd name="connsiteY190" fmla="*/ 6258793 h 6857998"/>
              <a:gd name="connsiteX191" fmla="*/ 1096374 w 12203995"/>
              <a:gd name="connsiteY191" fmla="*/ 6271154 h 6857998"/>
              <a:gd name="connsiteX192" fmla="*/ 950324 w 12203995"/>
              <a:gd name="connsiteY192" fmla="*/ 6158628 h 6857998"/>
              <a:gd name="connsiteX193" fmla="*/ 892582 w 12203995"/>
              <a:gd name="connsiteY193" fmla="*/ 6178850 h 6857998"/>
              <a:gd name="connsiteX194" fmla="*/ 905434 w 12203995"/>
              <a:gd name="connsiteY194" fmla="*/ 6189827 h 6857998"/>
              <a:gd name="connsiteX195" fmla="*/ 905434 w 12203995"/>
              <a:gd name="connsiteY195" fmla="*/ 6323506 h 6857998"/>
              <a:gd name="connsiteX196" fmla="*/ 894160 w 12203995"/>
              <a:gd name="connsiteY196" fmla="*/ 6323506 h 6857998"/>
              <a:gd name="connsiteX197" fmla="*/ 894160 w 12203995"/>
              <a:gd name="connsiteY197" fmla="*/ 6327093 h 6857998"/>
              <a:gd name="connsiteX198" fmla="*/ 957059 w 12203995"/>
              <a:gd name="connsiteY198" fmla="*/ 6327093 h 6857998"/>
              <a:gd name="connsiteX199" fmla="*/ 957059 w 12203995"/>
              <a:gd name="connsiteY199" fmla="*/ 6323506 h 6857998"/>
              <a:gd name="connsiteX200" fmla="*/ 950324 w 12203995"/>
              <a:gd name="connsiteY200" fmla="*/ 6323506 h 6857998"/>
              <a:gd name="connsiteX201" fmla="*/ 950324 w 12203995"/>
              <a:gd name="connsiteY201" fmla="*/ 6274751 h 6857998"/>
              <a:gd name="connsiteX202" fmla="*/ 983799 w 12203995"/>
              <a:gd name="connsiteY202" fmla="*/ 6327093 h 6857998"/>
              <a:gd name="connsiteX203" fmla="*/ 1039739 w 12203995"/>
              <a:gd name="connsiteY203" fmla="*/ 6327093 h 6857998"/>
              <a:gd name="connsiteX204" fmla="*/ 1039739 w 12203995"/>
              <a:gd name="connsiteY204" fmla="*/ 6323506 h 6857998"/>
              <a:gd name="connsiteX205" fmla="*/ 1030524 w 12203995"/>
              <a:gd name="connsiteY205" fmla="*/ 6323516 h 6857998"/>
              <a:gd name="connsiteX206" fmla="*/ 981770 w 12203995"/>
              <a:gd name="connsiteY206" fmla="*/ 6251844 h 6857998"/>
              <a:gd name="connsiteX207" fmla="*/ 995483 w 12203995"/>
              <a:gd name="connsiteY207" fmla="*/ 6245777 h 6857998"/>
              <a:gd name="connsiteX208" fmla="*/ 1020870 w 12203995"/>
              <a:gd name="connsiteY208" fmla="*/ 6223761 h 6857998"/>
              <a:gd name="connsiteX209" fmla="*/ 1019066 w 12203995"/>
              <a:gd name="connsiteY209" fmla="*/ 6218145 h 6857998"/>
              <a:gd name="connsiteX210" fmla="*/ 974124 w 12203995"/>
              <a:gd name="connsiteY210" fmla="*/ 6218145 h 6857998"/>
              <a:gd name="connsiteX211" fmla="*/ 974124 w 12203995"/>
              <a:gd name="connsiteY211" fmla="*/ 6219272 h 6857998"/>
              <a:gd name="connsiteX212" fmla="*/ 983789 w 12203995"/>
              <a:gd name="connsiteY212" fmla="*/ 6235220 h 6857998"/>
              <a:gd name="connsiteX213" fmla="*/ 967389 w 12203995"/>
              <a:gd name="connsiteY213" fmla="*/ 6258793 h 6857998"/>
              <a:gd name="connsiteX214" fmla="*/ 950324 w 12203995"/>
              <a:gd name="connsiteY214" fmla="*/ 6271154 h 6857998"/>
              <a:gd name="connsiteX215" fmla="*/ 1373644 w 12203995"/>
              <a:gd name="connsiteY215" fmla="*/ 6158597 h 6857998"/>
              <a:gd name="connsiteX216" fmla="*/ 1315900 w 12203995"/>
              <a:gd name="connsiteY216" fmla="*/ 6178819 h 6857998"/>
              <a:gd name="connsiteX217" fmla="*/ 1328712 w 12203995"/>
              <a:gd name="connsiteY217" fmla="*/ 6189826 h 6857998"/>
              <a:gd name="connsiteX218" fmla="*/ 1328712 w 12203995"/>
              <a:gd name="connsiteY218" fmla="*/ 6323505 h 6857998"/>
              <a:gd name="connsiteX219" fmla="*/ 1317469 w 12203995"/>
              <a:gd name="connsiteY219" fmla="*/ 6323505 h 6857998"/>
              <a:gd name="connsiteX220" fmla="*/ 1317469 w 12203995"/>
              <a:gd name="connsiteY220" fmla="*/ 6327092 h 6857998"/>
              <a:gd name="connsiteX221" fmla="*/ 1384866 w 12203995"/>
              <a:gd name="connsiteY221" fmla="*/ 6327092 h 6857998"/>
              <a:gd name="connsiteX222" fmla="*/ 1384866 w 12203995"/>
              <a:gd name="connsiteY222" fmla="*/ 6323505 h 6857998"/>
              <a:gd name="connsiteX223" fmla="*/ 1373644 w 12203995"/>
              <a:gd name="connsiteY223" fmla="*/ 6323505 h 6857998"/>
              <a:gd name="connsiteX224" fmla="*/ 1158670 w 12203995"/>
              <a:gd name="connsiteY224" fmla="*/ 6062542 h 6857998"/>
              <a:gd name="connsiteX225" fmla="*/ 1138264 w 12203995"/>
              <a:gd name="connsiteY225" fmla="*/ 6082948 h 6857998"/>
              <a:gd name="connsiteX226" fmla="*/ 1158670 w 12203995"/>
              <a:gd name="connsiteY226" fmla="*/ 6103354 h 6857998"/>
              <a:gd name="connsiteX227" fmla="*/ 1179076 w 12203995"/>
              <a:gd name="connsiteY227" fmla="*/ 6082948 h 6857998"/>
              <a:gd name="connsiteX228" fmla="*/ 1179076 w 12203995"/>
              <a:gd name="connsiteY228" fmla="*/ 6082928 h 6857998"/>
              <a:gd name="connsiteX229" fmla="*/ 1158670 w 12203995"/>
              <a:gd name="connsiteY229" fmla="*/ 6062542 h 6857998"/>
              <a:gd name="connsiteX230" fmla="*/ 1111924 w 12203995"/>
              <a:gd name="connsiteY230" fmla="*/ 6062542 h 6857998"/>
              <a:gd name="connsiteX231" fmla="*/ 1091518 w 12203995"/>
              <a:gd name="connsiteY231" fmla="*/ 6082948 h 6857998"/>
              <a:gd name="connsiteX232" fmla="*/ 1111924 w 12203995"/>
              <a:gd name="connsiteY232" fmla="*/ 6103354 h 6857998"/>
              <a:gd name="connsiteX233" fmla="*/ 1132329 w 12203995"/>
              <a:gd name="connsiteY233" fmla="*/ 6082948 h 6857998"/>
              <a:gd name="connsiteX234" fmla="*/ 1111924 w 12203995"/>
              <a:gd name="connsiteY234" fmla="*/ 6062542 h 6857998"/>
              <a:gd name="connsiteX235" fmla="*/ 1065167 w 12203995"/>
              <a:gd name="connsiteY235" fmla="*/ 6062542 h 6857998"/>
              <a:gd name="connsiteX236" fmla="*/ 1044761 w 12203995"/>
              <a:gd name="connsiteY236" fmla="*/ 6082948 h 6857998"/>
              <a:gd name="connsiteX237" fmla="*/ 1065167 w 12203995"/>
              <a:gd name="connsiteY237" fmla="*/ 6103354 h 6857998"/>
              <a:gd name="connsiteX238" fmla="*/ 1085573 w 12203995"/>
              <a:gd name="connsiteY238" fmla="*/ 6082948 h 6857998"/>
              <a:gd name="connsiteX239" fmla="*/ 1065167 w 12203995"/>
              <a:gd name="connsiteY239" fmla="*/ 6062542 h 6857998"/>
              <a:gd name="connsiteX240" fmla="*/ 1018411 w 12203995"/>
              <a:gd name="connsiteY240" fmla="*/ 6062542 h 6857998"/>
              <a:gd name="connsiteX241" fmla="*/ 998005 w 12203995"/>
              <a:gd name="connsiteY241" fmla="*/ 6082948 h 6857998"/>
              <a:gd name="connsiteX242" fmla="*/ 1018411 w 12203995"/>
              <a:gd name="connsiteY242" fmla="*/ 6103354 h 6857998"/>
              <a:gd name="connsiteX243" fmla="*/ 1038817 w 12203995"/>
              <a:gd name="connsiteY243" fmla="*/ 6082948 h 6857998"/>
              <a:gd name="connsiteX244" fmla="*/ 1018411 w 12203995"/>
              <a:gd name="connsiteY244" fmla="*/ 6062542 h 6857998"/>
              <a:gd name="connsiteX245" fmla="*/ 971614 w 12203995"/>
              <a:gd name="connsiteY245" fmla="*/ 6062542 h 6857998"/>
              <a:gd name="connsiteX246" fmla="*/ 951300 w 12203995"/>
              <a:gd name="connsiteY246" fmla="*/ 6082948 h 6857998"/>
              <a:gd name="connsiteX247" fmla="*/ 971706 w 12203995"/>
              <a:gd name="connsiteY247" fmla="*/ 6103354 h 6857998"/>
              <a:gd name="connsiteX248" fmla="*/ 992112 w 12203995"/>
              <a:gd name="connsiteY248" fmla="*/ 6082949 h 6857998"/>
              <a:gd name="connsiteX249" fmla="*/ 992112 w 12203995"/>
              <a:gd name="connsiteY249" fmla="*/ 6082856 h 6857998"/>
              <a:gd name="connsiteX250" fmla="*/ 971614 w 12203995"/>
              <a:gd name="connsiteY250" fmla="*/ 6062542 h 6857998"/>
              <a:gd name="connsiteX251" fmla="*/ 924899 w 12203995"/>
              <a:gd name="connsiteY251" fmla="*/ 6062542 h 6857998"/>
              <a:gd name="connsiteX252" fmla="*/ 904493 w 12203995"/>
              <a:gd name="connsiteY252" fmla="*/ 6082948 h 6857998"/>
              <a:gd name="connsiteX253" fmla="*/ 924899 w 12203995"/>
              <a:gd name="connsiteY253" fmla="*/ 6103354 h 6857998"/>
              <a:gd name="connsiteX254" fmla="*/ 945305 w 12203995"/>
              <a:gd name="connsiteY254" fmla="*/ 6082948 h 6857998"/>
              <a:gd name="connsiteX255" fmla="*/ 945305 w 12203995"/>
              <a:gd name="connsiteY255" fmla="*/ 6082928 h 6857998"/>
              <a:gd name="connsiteX256" fmla="*/ 924899 w 12203995"/>
              <a:gd name="connsiteY256" fmla="*/ 6062542 h 6857998"/>
              <a:gd name="connsiteX257" fmla="*/ 1176963 w 12203995"/>
              <a:gd name="connsiteY257" fmla="*/ 6019988 h 6857998"/>
              <a:gd name="connsiteX258" fmla="*/ 1156557 w 12203995"/>
              <a:gd name="connsiteY258" fmla="*/ 6040394 h 6857998"/>
              <a:gd name="connsiteX259" fmla="*/ 1176963 w 12203995"/>
              <a:gd name="connsiteY259" fmla="*/ 6060800 h 6857998"/>
              <a:gd name="connsiteX260" fmla="*/ 1197371 w 12203995"/>
              <a:gd name="connsiteY260" fmla="*/ 6040394 h 6857998"/>
              <a:gd name="connsiteX261" fmla="*/ 1197371 w 12203995"/>
              <a:gd name="connsiteY261" fmla="*/ 6040374 h 6857998"/>
              <a:gd name="connsiteX262" fmla="*/ 1176963 w 12203995"/>
              <a:gd name="connsiteY262" fmla="*/ 6019988 h 6857998"/>
              <a:gd name="connsiteX263" fmla="*/ 1041615 w 12203995"/>
              <a:gd name="connsiteY263" fmla="*/ 6019988 h 6857998"/>
              <a:gd name="connsiteX264" fmla="*/ 1021209 w 12203995"/>
              <a:gd name="connsiteY264" fmla="*/ 6040394 h 6857998"/>
              <a:gd name="connsiteX265" fmla="*/ 1041615 w 12203995"/>
              <a:gd name="connsiteY265" fmla="*/ 6060800 h 6857998"/>
              <a:gd name="connsiteX266" fmla="*/ 1062020 w 12203995"/>
              <a:gd name="connsiteY266" fmla="*/ 6040394 h 6857998"/>
              <a:gd name="connsiteX267" fmla="*/ 1062020 w 12203995"/>
              <a:gd name="connsiteY267" fmla="*/ 6040384 h 6857998"/>
              <a:gd name="connsiteX268" fmla="*/ 1041625 w 12203995"/>
              <a:gd name="connsiteY268" fmla="*/ 6019988 h 6857998"/>
              <a:gd name="connsiteX269" fmla="*/ 1041615 w 12203995"/>
              <a:gd name="connsiteY269" fmla="*/ 6019988 h 6857998"/>
              <a:gd name="connsiteX270" fmla="*/ 906799 w 12203995"/>
              <a:gd name="connsiteY270" fmla="*/ 6019988 h 6857998"/>
              <a:gd name="connsiteX271" fmla="*/ 886393 w 12203995"/>
              <a:gd name="connsiteY271" fmla="*/ 6040394 h 6857998"/>
              <a:gd name="connsiteX272" fmla="*/ 906799 w 12203995"/>
              <a:gd name="connsiteY272" fmla="*/ 6060800 h 6857998"/>
              <a:gd name="connsiteX273" fmla="*/ 927205 w 12203995"/>
              <a:gd name="connsiteY273" fmla="*/ 6040394 h 6857998"/>
              <a:gd name="connsiteX274" fmla="*/ 927205 w 12203995"/>
              <a:gd name="connsiteY274" fmla="*/ 6040374 h 6857998"/>
              <a:gd name="connsiteX275" fmla="*/ 906799 w 12203995"/>
              <a:gd name="connsiteY275" fmla="*/ 6019988 h 6857998"/>
              <a:gd name="connsiteX276" fmla="*/ 0 w 12203995"/>
              <a:gd name="connsiteY276" fmla="*/ 0 h 6857998"/>
              <a:gd name="connsiteX277" fmla="*/ 12203995 w 12203995"/>
              <a:gd name="connsiteY277" fmla="*/ 0 h 6857998"/>
              <a:gd name="connsiteX278" fmla="*/ 12203995 w 12203995"/>
              <a:gd name="connsiteY278" fmla="*/ 4556039 h 6857998"/>
              <a:gd name="connsiteX279" fmla="*/ 7468564 w 12203995"/>
              <a:gd name="connsiteY279" fmla="*/ 4556039 h 6857998"/>
              <a:gd name="connsiteX280" fmla="*/ 7468564 w 12203995"/>
              <a:gd name="connsiteY280" fmla="*/ 4556281 h 6857998"/>
              <a:gd name="connsiteX281" fmla="*/ 7354230 w 12203995"/>
              <a:gd name="connsiteY281" fmla="*/ 4562054 h 6857998"/>
              <a:gd name="connsiteX282" fmla="*/ 6308430 w 12203995"/>
              <a:gd name="connsiteY282" fmla="*/ 5720947 h 6857998"/>
              <a:gd name="connsiteX283" fmla="*/ 7126929 w 12203995"/>
              <a:gd name="connsiteY283" fmla="*/ 6833481 h 6857998"/>
              <a:gd name="connsiteX284" fmla="*/ 7222277 w 12203995"/>
              <a:gd name="connsiteY284" fmla="*/ 6857998 h 6857998"/>
              <a:gd name="connsiteX285" fmla="*/ 6284346 w 12203995"/>
              <a:gd name="connsiteY285" fmla="*/ 6857998 h 6857998"/>
              <a:gd name="connsiteX286" fmla="*/ 6284346 w 12203995"/>
              <a:gd name="connsiteY286" fmla="*/ 4556040 h 6857998"/>
              <a:gd name="connsiteX287" fmla="*/ 6273183 w 12203995"/>
              <a:gd name="connsiteY287" fmla="*/ 4556040 h 6857998"/>
              <a:gd name="connsiteX288" fmla="*/ 5108281 w 12203995"/>
              <a:gd name="connsiteY288" fmla="*/ 5720947 h 6857998"/>
              <a:gd name="connsiteX289" fmla="*/ 5926779 w 12203995"/>
              <a:gd name="connsiteY289" fmla="*/ 6833481 h 6857998"/>
              <a:gd name="connsiteX290" fmla="*/ 6022127 w 12203995"/>
              <a:gd name="connsiteY290" fmla="*/ 6857998 h 6857998"/>
              <a:gd name="connsiteX291" fmla="*/ 0 w 12203995"/>
              <a:gd name="connsiteY291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</a:cxnLst>
            <a:rect l="l" t="t" r="r" b="b"/>
            <a:pathLst>
              <a:path w="12203995" h="6857998">
                <a:moveTo>
                  <a:pt x="852480" y="6481629"/>
                </a:moveTo>
                <a:lnTo>
                  <a:pt x="852480" y="6521395"/>
                </a:lnTo>
                <a:cubicBezTo>
                  <a:pt x="850783" y="6521800"/>
                  <a:pt x="849048" y="6522027"/>
                  <a:pt x="847304" y="6522071"/>
                </a:cubicBezTo>
                <a:cubicBezTo>
                  <a:pt x="838315" y="6522071"/>
                  <a:pt x="833826" y="6516455"/>
                  <a:pt x="833826" y="6505898"/>
                </a:cubicBezTo>
                <a:cubicBezTo>
                  <a:pt x="833826" y="6493989"/>
                  <a:pt x="838991" y="6485451"/>
                  <a:pt x="852480" y="6481629"/>
                </a:cubicBezTo>
                <a:close/>
                <a:moveTo>
                  <a:pt x="1275357" y="6443676"/>
                </a:moveTo>
                <a:cubicBezTo>
                  <a:pt x="1290362" y="6443676"/>
                  <a:pt x="1296879" y="6458732"/>
                  <a:pt x="1296879" y="6488833"/>
                </a:cubicBezTo>
                <a:lnTo>
                  <a:pt x="1296931" y="6488823"/>
                </a:lnTo>
                <a:cubicBezTo>
                  <a:pt x="1296931" y="6521169"/>
                  <a:pt x="1288619" y="6535098"/>
                  <a:pt x="1276936" y="6535098"/>
                </a:cubicBezTo>
                <a:cubicBezTo>
                  <a:pt x="1273008" y="6535125"/>
                  <a:pt x="1269167" y="6533948"/>
                  <a:pt x="1265928" y="6531726"/>
                </a:cubicBezTo>
                <a:lnTo>
                  <a:pt x="1265928" y="6445920"/>
                </a:lnTo>
                <a:cubicBezTo>
                  <a:pt x="1268878" y="6444516"/>
                  <a:pt x="1272091" y="6443751"/>
                  <a:pt x="1275357" y="6443676"/>
                </a:cubicBezTo>
                <a:close/>
                <a:moveTo>
                  <a:pt x="1139403" y="6430640"/>
                </a:moveTo>
                <a:cubicBezTo>
                  <a:pt x="1149057" y="6430640"/>
                  <a:pt x="1162095" y="6447253"/>
                  <a:pt x="1162095" y="6466799"/>
                </a:cubicBezTo>
                <a:cubicBezTo>
                  <a:pt x="1162095" y="6478268"/>
                  <a:pt x="1159625" y="6487246"/>
                  <a:pt x="1153332" y="6495343"/>
                </a:cubicBezTo>
                <a:cubicBezTo>
                  <a:pt x="1139854" y="6481404"/>
                  <a:pt x="1130189" y="6462535"/>
                  <a:pt x="1130189" y="6443892"/>
                </a:cubicBezTo>
                <a:lnTo>
                  <a:pt x="1130179" y="6443892"/>
                </a:lnTo>
                <a:cubicBezTo>
                  <a:pt x="1130179" y="6435580"/>
                  <a:pt x="1133560" y="6430640"/>
                  <a:pt x="1139403" y="6430640"/>
                </a:cubicBezTo>
                <a:close/>
                <a:moveTo>
                  <a:pt x="1342745" y="6427267"/>
                </a:moveTo>
                <a:lnTo>
                  <a:pt x="1358026" y="6438275"/>
                </a:lnTo>
                <a:lnTo>
                  <a:pt x="1411044" y="6536226"/>
                </a:lnTo>
                <a:lnTo>
                  <a:pt x="1345666" y="6566102"/>
                </a:lnTo>
                <a:lnTo>
                  <a:pt x="1388353" y="6595988"/>
                </a:lnTo>
                <a:lnTo>
                  <a:pt x="1415093" y="6537343"/>
                </a:lnTo>
                <a:lnTo>
                  <a:pt x="1463838" y="6438275"/>
                </a:lnTo>
                <a:lnTo>
                  <a:pt x="1478894" y="6427267"/>
                </a:lnTo>
                <a:lnTo>
                  <a:pt x="1435304" y="6427267"/>
                </a:lnTo>
                <a:lnTo>
                  <a:pt x="1452605" y="6438275"/>
                </a:lnTo>
                <a:lnTo>
                  <a:pt x="1431482" y="6497351"/>
                </a:lnTo>
                <a:lnTo>
                  <a:pt x="1406556" y="6438275"/>
                </a:lnTo>
                <a:lnTo>
                  <a:pt x="1421601" y="6427267"/>
                </a:lnTo>
                <a:close/>
                <a:moveTo>
                  <a:pt x="854047" y="6422778"/>
                </a:moveTo>
                <a:cubicBezTo>
                  <a:pt x="831582" y="6422778"/>
                  <a:pt x="814958" y="6432002"/>
                  <a:pt x="799656" y="6449057"/>
                </a:cubicBezTo>
                <a:lnTo>
                  <a:pt x="800783" y="6450184"/>
                </a:lnTo>
                <a:cubicBezTo>
                  <a:pt x="808419" y="6444342"/>
                  <a:pt x="815388" y="6441647"/>
                  <a:pt x="825494" y="6441647"/>
                </a:cubicBezTo>
                <a:cubicBezTo>
                  <a:pt x="842569" y="6441647"/>
                  <a:pt x="852458" y="6453997"/>
                  <a:pt x="852458" y="6478708"/>
                </a:cubicBezTo>
                <a:cubicBezTo>
                  <a:pt x="815163" y="6482756"/>
                  <a:pt x="793148" y="6496459"/>
                  <a:pt x="793148" y="6517121"/>
                </a:cubicBezTo>
                <a:cubicBezTo>
                  <a:pt x="793148" y="6531285"/>
                  <a:pt x="803027" y="6539597"/>
                  <a:pt x="817633" y="6539597"/>
                </a:cubicBezTo>
                <a:cubicBezTo>
                  <a:pt x="830013" y="6539597"/>
                  <a:pt x="841913" y="6533530"/>
                  <a:pt x="852480" y="6524541"/>
                </a:cubicBezTo>
                <a:lnTo>
                  <a:pt x="852480" y="6537353"/>
                </a:lnTo>
                <a:lnTo>
                  <a:pt x="908635" y="6537353"/>
                </a:lnTo>
                <a:lnTo>
                  <a:pt x="908635" y="6533755"/>
                </a:lnTo>
                <a:lnTo>
                  <a:pt x="897412" y="6533766"/>
                </a:lnTo>
                <a:lnTo>
                  <a:pt x="897412" y="6471533"/>
                </a:lnTo>
                <a:cubicBezTo>
                  <a:pt x="897412" y="6438962"/>
                  <a:pt x="882356" y="6422778"/>
                  <a:pt x="854047" y="6422778"/>
                </a:cubicBezTo>
                <a:close/>
                <a:moveTo>
                  <a:pt x="1160291" y="6422768"/>
                </a:moveTo>
                <a:cubicBezTo>
                  <a:pt x="1124347" y="6422768"/>
                  <a:pt x="1102332" y="6449959"/>
                  <a:pt x="1102332" y="6482756"/>
                </a:cubicBezTo>
                <a:cubicBezTo>
                  <a:pt x="1102332" y="6517583"/>
                  <a:pt x="1128396" y="6539598"/>
                  <a:pt x="1160065" y="6539598"/>
                </a:cubicBezTo>
                <a:cubicBezTo>
                  <a:pt x="1180963" y="6539598"/>
                  <a:pt x="1196018" y="6531471"/>
                  <a:pt x="1205448" y="6517122"/>
                </a:cubicBezTo>
                <a:lnTo>
                  <a:pt x="1205304" y="6516907"/>
                </a:lnTo>
                <a:cubicBezTo>
                  <a:pt x="1203165" y="6517361"/>
                  <a:pt x="1200983" y="6517588"/>
                  <a:pt x="1198797" y="6517583"/>
                </a:cubicBezTo>
                <a:cubicBezTo>
                  <a:pt x="1183710" y="6517583"/>
                  <a:pt x="1167537" y="6509261"/>
                  <a:pt x="1154725" y="6496685"/>
                </a:cubicBezTo>
                <a:cubicBezTo>
                  <a:pt x="1181722" y="6486569"/>
                  <a:pt x="1196070" y="6470181"/>
                  <a:pt x="1196070" y="6451527"/>
                </a:cubicBezTo>
                <a:cubicBezTo>
                  <a:pt x="1196070" y="6435129"/>
                  <a:pt x="1181413" y="6422779"/>
                  <a:pt x="1160291" y="6422768"/>
                </a:cubicBezTo>
                <a:close/>
                <a:moveTo>
                  <a:pt x="973131" y="6421907"/>
                </a:moveTo>
                <a:lnTo>
                  <a:pt x="915399" y="6441227"/>
                </a:lnTo>
                <a:lnTo>
                  <a:pt x="928241" y="6452204"/>
                </a:lnTo>
                <a:lnTo>
                  <a:pt x="928241" y="6533756"/>
                </a:lnTo>
                <a:lnTo>
                  <a:pt x="916967" y="6533756"/>
                </a:lnTo>
                <a:lnTo>
                  <a:pt x="916967" y="6537343"/>
                </a:lnTo>
                <a:lnTo>
                  <a:pt x="989981" y="6537343"/>
                </a:lnTo>
                <a:lnTo>
                  <a:pt x="989981" y="6533756"/>
                </a:lnTo>
                <a:lnTo>
                  <a:pt x="973131" y="6533756"/>
                </a:lnTo>
                <a:lnTo>
                  <a:pt x="973131" y="6452429"/>
                </a:lnTo>
                <a:cubicBezTo>
                  <a:pt x="980993" y="6451076"/>
                  <a:pt x="991559" y="6456918"/>
                  <a:pt x="1014917" y="6482756"/>
                </a:cubicBezTo>
                <a:lnTo>
                  <a:pt x="1015143" y="6482756"/>
                </a:lnTo>
                <a:lnTo>
                  <a:pt x="1015143" y="6423250"/>
                </a:lnTo>
                <a:cubicBezTo>
                  <a:pt x="1013766" y="6422788"/>
                  <a:pt x="1012321" y="6422559"/>
                  <a:pt x="1010869" y="6422573"/>
                </a:cubicBezTo>
                <a:cubicBezTo>
                  <a:pt x="1000538" y="6422573"/>
                  <a:pt x="985943" y="6433140"/>
                  <a:pt x="973131" y="6449980"/>
                </a:cubicBezTo>
                <a:close/>
                <a:moveTo>
                  <a:pt x="715183" y="6375632"/>
                </a:moveTo>
                <a:lnTo>
                  <a:pt x="735178" y="6387501"/>
                </a:lnTo>
                <a:lnTo>
                  <a:pt x="676544" y="6459839"/>
                </a:lnTo>
                <a:lnTo>
                  <a:pt x="725073" y="6537342"/>
                </a:lnTo>
                <a:lnTo>
                  <a:pt x="793189" y="6537342"/>
                </a:lnTo>
                <a:lnTo>
                  <a:pt x="793189" y="6533755"/>
                </a:lnTo>
                <a:lnTo>
                  <a:pt x="781936" y="6533786"/>
                </a:lnTo>
                <a:lnTo>
                  <a:pt x="710262" y="6424121"/>
                </a:lnTo>
                <a:lnTo>
                  <a:pt x="785502" y="6375632"/>
                </a:lnTo>
                <a:close/>
                <a:moveTo>
                  <a:pt x="604882" y="6375632"/>
                </a:moveTo>
                <a:lnTo>
                  <a:pt x="624878" y="6387726"/>
                </a:lnTo>
                <a:lnTo>
                  <a:pt x="624878" y="6533755"/>
                </a:lnTo>
                <a:lnTo>
                  <a:pt x="606901" y="6533755"/>
                </a:lnTo>
                <a:lnTo>
                  <a:pt x="606901" y="6537342"/>
                </a:lnTo>
                <a:lnTo>
                  <a:pt x="691149" y="6537342"/>
                </a:lnTo>
                <a:lnTo>
                  <a:pt x="691149" y="6533755"/>
                </a:lnTo>
                <a:lnTo>
                  <a:pt x="674299" y="6533755"/>
                </a:lnTo>
                <a:lnTo>
                  <a:pt x="674299" y="6387726"/>
                </a:lnTo>
                <a:lnTo>
                  <a:pt x="694294" y="6375632"/>
                </a:lnTo>
                <a:close/>
                <a:moveTo>
                  <a:pt x="1265896" y="6368847"/>
                </a:moveTo>
                <a:lnTo>
                  <a:pt x="1208154" y="6389069"/>
                </a:lnTo>
                <a:lnTo>
                  <a:pt x="1220964" y="6400076"/>
                </a:lnTo>
                <a:lnTo>
                  <a:pt x="1220964" y="6531019"/>
                </a:lnTo>
                <a:cubicBezTo>
                  <a:pt x="1237363" y="6536184"/>
                  <a:pt x="1260280" y="6539556"/>
                  <a:pt x="1276454" y="6539556"/>
                </a:cubicBezTo>
                <a:cubicBezTo>
                  <a:pt x="1321406" y="6539556"/>
                  <a:pt x="1344979" y="6516680"/>
                  <a:pt x="1344979" y="6476012"/>
                </a:cubicBezTo>
                <a:lnTo>
                  <a:pt x="1344959" y="6476022"/>
                </a:lnTo>
                <a:cubicBezTo>
                  <a:pt x="1344959" y="6441226"/>
                  <a:pt x="1327679" y="6422778"/>
                  <a:pt x="1304987" y="6422778"/>
                </a:cubicBezTo>
                <a:cubicBezTo>
                  <a:pt x="1291735" y="6422778"/>
                  <a:pt x="1277807" y="6430639"/>
                  <a:pt x="1265896" y="6442764"/>
                </a:cubicBezTo>
                <a:close/>
                <a:moveTo>
                  <a:pt x="1081434" y="6368847"/>
                </a:moveTo>
                <a:lnTo>
                  <a:pt x="1023690" y="6389069"/>
                </a:lnTo>
                <a:lnTo>
                  <a:pt x="1036502" y="6400086"/>
                </a:lnTo>
                <a:lnTo>
                  <a:pt x="1036502" y="6533755"/>
                </a:lnTo>
                <a:lnTo>
                  <a:pt x="1025269" y="6533755"/>
                </a:lnTo>
                <a:lnTo>
                  <a:pt x="1025269" y="6537352"/>
                </a:lnTo>
                <a:lnTo>
                  <a:pt x="1092667" y="6537352"/>
                </a:lnTo>
                <a:lnTo>
                  <a:pt x="1092667" y="6533755"/>
                </a:lnTo>
                <a:lnTo>
                  <a:pt x="1081434" y="6533755"/>
                </a:lnTo>
                <a:close/>
                <a:moveTo>
                  <a:pt x="1451598" y="6271379"/>
                </a:moveTo>
                <a:lnTo>
                  <a:pt x="1451598" y="6311146"/>
                </a:lnTo>
                <a:lnTo>
                  <a:pt x="1451557" y="6311187"/>
                </a:lnTo>
                <a:cubicBezTo>
                  <a:pt x="1449877" y="6311590"/>
                  <a:pt x="1448158" y="6311816"/>
                  <a:pt x="1446432" y="6311863"/>
                </a:cubicBezTo>
                <a:cubicBezTo>
                  <a:pt x="1437443" y="6311863"/>
                  <a:pt x="1432955" y="6306247"/>
                  <a:pt x="1432955" y="6295690"/>
                </a:cubicBezTo>
                <a:cubicBezTo>
                  <a:pt x="1432955" y="6283740"/>
                  <a:pt x="1438120" y="6275192"/>
                  <a:pt x="1451598" y="6271379"/>
                </a:cubicBezTo>
                <a:close/>
                <a:moveTo>
                  <a:pt x="1219733" y="6220636"/>
                </a:moveTo>
                <a:cubicBezTo>
                  <a:pt x="1239503" y="6220636"/>
                  <a:pt x="1277241" y="6290924"/>
                  <a:pt x="1277241" y="6309803"/>
                </a:cubicBezTo>
                <a:lnTo>
                  <a:pt x="1277251" y="6309834"/>
                </a:lnTo>
                <a:cubicBezTo>
                  <a:pt x="1277251" y="6317470"/>
                  <a:pt x="1274104" y="6321282"/>
                  <a:pt x="1268027" y="6321282"/>
                </a:cubicBezTo>
                <a:cubicBezTo>
                  <a:pt x="1249609" y="6321282"/>
                  <a:pt x="1210744" y="6253658"/>
                  <a:pt x="1210744" y="6231643"/>
                </a:cubicBezTo>
                <a:cubicBezTo>
                  <a:pt x="1210744" y="6224684"/>
                  <a:pt x="1214105" y="6220636"/>
                  <a:pt x="1219733" y="6220636"/>
                </a:cubicBezTo>
                <a:close/>
                <a:moveTo>
                  <a:pt x="796415" y="6220636"/>
                </a:moveTo>
                <a:cubicBezTo>
                  <a:pt x="816184" y="6220636"/>
                  <a:pt x="853921" y="6290924"/>
                  <a:pt x="853921" y="6309803"/>
                </a:cubicBezTo>
                <a:lnTo>
                  <a:pt x="853943" y="6309834"/>
                </a:lnTo>
                <a:cubicBezTo>
                  <a:pt x="853943" y="6317470"/>
                  <a:pt x="850776" y="6321282"/>
                  <a:pt x="844719" y="6321282"/>
                </a:cubicBezTo>
                <a:cubicBezTo>
                  <a:pt x="826291" y="6321282"/>
                  <a:pt x="787426" y="6253658"/>
                  <a:pt x="787426" y="6231643"/>
                </a:cubicBezTo>
                <a:cubicBezTo>
                  <a:pt x="787426" y="6224684"/>
                  <a:pt x="790798" y="6220636"/>
                  <a:pt x="796415" y="6220636"/>
                </a:cubicBezTo>
                <a:close/>
                <a:moveTo>
                  <a:pt x="1453145" y="6212518"/>
                </a:moveTo>
                <a:cubicBezTo>
                  <a:pt x="1430679" y="6212518"/>
                  <a:pt x="1414055" y="6221732"/>
                  <a:pt x="1398774" y="6238807"/>
                </a:cubicBezTo>
                <a:lnTo>
                  <a:pt x="1399900" y="6239924"/>
                </a:lnTo>
                <a:cubicBezTo>
                  <a:pt x="1407537" y="6234082"/>
                  <a:pt x="1414506" y="6231387"/>
                  <a:pt x="1424612" y="6231387"/>
                </a:cubicBezTo>
                <a:cubicBezTo>
                  <a:pt x="1441687" y="6231387"/>
                  <a:pt x="1451567" y="6243747"/>
                  <a:pt x="1451567" y="6268458"/>
                </a:cubicBezTo>
                <a:cubicBezTo>
                  <a:pt x="1414281" y="6272506"/>
                  <a:pt x="1392254" y="6286210"/>
                  <a:pt x="1392254" y="6306882"/>
                </a:cubicBezTo>
                <a:cubicBezTo>
                  <a:pt x="1392254" y="6321026"/>
                  <a:pt x="1402145" y="6329348"/>
                  <a:pt x="1416751" y="6329348"/>
                </a:cubicBezTo>
                <a:cubicBezTo>
                  <a:pt x="1429131" y="6329348"/>
                  <a:pt x="1441041" y="6323281"/>
                  <a:pt x="1451598" y="6314292"/>
                </a:cubicBezTo>
                <a:lnTo>
                  <a:pt x="1451598" y="6327094"/>
                </a:lnTo>
                <a:lnTo>
                  <a:pt x="1507774" y="6327094"/>
                </a:lnTo>
                <a:lnTo>
                  <a:pt x="1507774" y="6323506"/>
                </a:lnTo>
                <a:lnTo>
                  <a:pt x="1496498" y="6323506"/>
                </a:lnTo>
                <a:lnTo>
                  <a:pt x="1496498" y="6261273"/>
                </a:lnTo>
                <a:cubicBezTo>
                  <a:pt x="1496498" y="6228691"/>
                  <a:pt x="1481454" y="6212518"/>
                  <a:pt x="1453145" y="6212518"/>
                </a:cubicBezTo>
                <a:close/>
                <a:moveTo>
                  <a:pt x="1242650" y="6212518"/>
                </a:moveTo>
                <a:cubicBezTo>
                  <a:pt x="1206019" y="6212518"/>
                  <a:pt x="1180858" y="6238131"/>
                  <a:pt x="1180858" y="6270262"/>
                </a:cubicBezTo>
                <a:lnTo>
                  <a:pt x="1180899" y="6270262"/>
                </a:lnTo>
                <a:cubicBezTo>
                  <a:pt x="1180899" y="6306431"/>
                  <a:pt x="1210560" y="6329348"/>
                  <a:pt x="1242906" y="6329348"/>
                </a:cubicBezTo>
                <a:cubicBezTo>
                  <a:pt x="1285553" y="6329348"/>
                  <a:pt x="1306451" y="6303059"/>
                  <a:pt x="1306451" y="6270262"/>
                </a:cubicBezTo>
                <a:cubicBezTo>
                  <a:pt x="1306451" y="6234984"/>
                  <a:pt x="1279710" y="6212518"/>
                  <a:pt x="1242650" y="6212518"/>
                </a:cubicBezTo>
                <a:close/>
                <a:moveTo>
                  <a:pt x="819332" y="6212518"/>
                </a:moveTo>
                <a:cubicBezTo>
                  <a:pt x="782712" y="6212518"/>
                  <a:pt x="757550" y="6238131"/>
                  <a:pt x="757550" y="6270262"/>
                </a:cubicBezTo>
                <a:lnTo>
                  <a:pt x="757580" y="6270262"/>
                </a:lnTo>
                <a:cubicBezTo>
                  <a:pt x="757580" y="6306431"/>
                  <a:pt x="787231" y="6329348"/>
                  <a:pt x="819587" y="6329348"/>
                </a:cubicBezTo>
                <a:cubicBezTo>
                  <a:pt x="862233" y="6329348"/>
                  <a:pt x="883132" y="6303059"/>
                  <a:pt x="883132" y="6270262"/>
                </a:cubicBezTo>
                <a:cubicBezTo>
                  <a:pt x="883132" y="6234984"/>
                  <a:pt x="856403" y="6212518"/>
                  <a:pt x="819332" y="6212518"/>
                </a:cubicBezTo>
                <a:close/>
                <a:moveTo>
                  <a:pt x="575997" y="6165341"/>
                </a:moveTo>
                <a:lnTo>
                  <a:pt x="595993" y="6177476"/>
                </a:lnTo>
                <a:lnTo>
                  <a:pt x="595993" y="6323505"/>
                </a:lnTo>
                <a:lnTo>
                  <a:pt x="578046" y="6323505"/>
                </a:lnTo>
                <a:lnTo>
                  <a:pt x="578046" y="6327092"/>
                </a:lnTo>
                <a:lnTo>
                  <a:pt x="662263" y="6327092"/>
                </a:lnTo>
                <a:lnTo>
                  <a:pt x="662263" y="6323505"/>
                </a:lnTo>
                <a:lnTo>
                  <a:pt x="645415" y="6323505"/>
                </a:lnTo>
                <a:lnTo>
                  <a:pt x="645415" y="6177476"/>
                </a:lnTo>
                <a:lnTo>
                  <a:pt x="665411" y="6165341"/>
                </a:lnTo>
                <a:close/>
                <a:moveTo>
                  <a:pt x="686308" y="6165320"/>
                </a:moveTo>
                <a:lnTo>
                  <a:pt x="706305" y="6177230"/>
                </a:lnTo>
                <a:lnTo>
                  <a:pt x="647659" y="6249568"/>
                </a:lnTo>
                <a:lnTo>
                  <a:pt x="696188" y="6327092"/>
                </a:lnTo>
                <a:lnTo>
                  <a:pt x="764304" y="6327092"/>
                </a:lnTo>
                <a:lnTo>
                  <a:pt x="764304" y="6323505"/>
                </a:lnTo>
                <a:lnTo>
                  <a:pt x="753030" y="6323515"/>
                </a:lnTo>
                <a:lnTo>
                  <a:pt x="681369" y="6213850"/>
                </a:lnTo>
                <a:lnTo>
                  <a:pt x="756628" y="6165320"/>
                </a:lnTo>
                <a:close/>
                <a:moveTo>
                  <a:pt x="1096374" y="6158628"/>
                </a:moveTo>
                <a:lnTo>
                  <a:pt x="1038632" y="6178850"/>
                </a:lnTo>
                <a:lnTo>
                  <a:pt x="1051484" y="6189827"/>
                </a:lnTo>
                <a:lnTo>
                  <a:pt x="1051484" y="6323506"/>
                </a:lnTo>
                <a:lnTo>
                  <a:pt x="1040209" y="6323506"/>
                </a:lnTo>
                <a:lnTo>
                  <a:pt x="1040209" y="6327093"/>
                </a:lnTo>
                <a:lnTo>
                  <a:pt x="1103109" y="6327093"/>
                </a:lnTo>
                <a:lnTo>
                  <a:pt x="1103109" y="6323506"/>
                </a:lnTo>
                <a:lnTo>
                  <a:pt x="1096374" y="6323506"/>
                </a:lnTo>
                <a:lnTo>
                  <a:pt x="1096374" y="6274751"/>
                </a:lnTo>
                <a:lnTo>
                  <a:pt x="1129849" y="6327093"/>
                </a:lnTo>
                <a:lnTo>
                  <a:pt x="1185818" y="6327093"/>
                </a:lnTo>
                <a:lnTo>
                  <a:pt x="1185818" y="6323506"/>
                </a:lnTo>
                <a:lnTo>
                  <a:pt x="1176595" y="6323506"/>
                </a:lnTo>
                <a:lnTo>
                  <a:pt x="1127819" y="6251834"/>
                </a:lnTo>
                <a:lnTo>
                  <a:pt x="1141533" y="6245766"/>
                </a:lnTo>
                <a:cubicBezTo>
                  <a:pt x="1156353" y="6239248"/>
                  <a:pt x="1166920" y="6232740"/>
                  <a:pt x="1166920" y="6223751"/>
                </a:cubicBezTo>
                <a:cubicBezTo>
                  <a:pt x="1167016" y="6221723"/>
                  <a:pt x="1166375" y="6219728"/>
                  <a:pt x="1165116" y="6218135"/>
                </a:cubicBezTo>
                <a:lnTo>
                  <a:pt x="1120225" y="6218135"/>
                </a:lnTo>
                <a:lnTo>
                  <a:pt x="1120225" y="6219262"/>
                </a:lnTo>
                <a:cubicBezTo>
                  <a:pt x="1126292" y="6222223"/>
                  <a:pt x="1130058" y="6228471"/>
                  <a:pt x="1129838" y="6235220"/>
                </a:cubicBezTo>
                <a:cubicBezTo>
                  <a:pt x="1129838" y="6245305"/>
                  <a:pt x="1124458" y="6250707"/>
                  <a:pt x="1113440" y="6258793"/>
                </a:cubicBezTo>
                <a:lnTo>
                  <a:pt x="1096374" y="6271154"/>
                </a:lnTo>
                <a:close/>
                <a:moveTo>
                  <a:pt x="950324" y="6158628"/>
                </a:moveTo>
                <a:lnTo>
                  <a:pt x="892582" y="6178850"/>
                </a:lnTo>
                <a:lnTo>
                  <a:pt x="905434" y="6189827"/>
                </a:lnTo>
                <a:lnTo>
                  <a:pt x="905434" y="6323506"/>
                </a:lnTo>
                <a:lnTo>
                  <a:pt x="894160" y="6323506"/>
                </a:lnTo>
                <a:lnTo>
                  <a:pt x="894160" y="6327093"/>
                </a:lnTo>
                <a:lnTo>
                  <a:pt x="957059" y="6327093"/>
                </a:lnTo>
                <a:lnTo>
                  <a:pt x="957059" y="6323506"/>
                </a:lnTo>
                <a:lnTo>
                  <a:pt x="950324" y="6323506"/>
                </a:lnTo>
                <a:lnTo>
                  <a:pt x="950324" y="6274751"/>
                </a:lnTo>
                <a:lnTo>
                  <a:pt x="983799" y="6327093"/>
                </a:lnTo>
                <a:lnTo>
                  <a:pt x="1039739" y="6327093"/>
                </a:lnTo>
                <a:lnTo>
                  <a:pt x="1039739" y="6323506"/>
                </a:lnTo>
                <a:lnTo>
                  <a:pt x="1030524" y="6323516"/>
                </a:lnTo>
                <a:lnTo>
                  <a:pt x="981770" y="6251844"/>
                </a:lnTo>
                <a:lnTo>
                  <a:pt x="995483" y="6245777"/>
                </a:lnTo>
                <a:cubicBezTo>
                  <a:pt x="1010303" y="6239258"/>
                  <a:pt x="1020870" y="6232750"/>
                  <a:pt x="1020870" y="6223761"/>
                </a:cubicBezTo>
                <a:cubicBezTo>
                  <a:pt x="1020966" y="6221733"/>
                  <a:pt x="1020326" y="6219738"/>
                  <a:pt x="1019066" y="6218145"/>
                </a:cubicBezTo>
                <a:lnTo>
                  <a:pt x="974124" y="6218145"/>
                </a:lnTo>
                <a:lnTo>
                  <a:pt x="974124" y="6219272"/>
                </a:lnTo>
                <a:cubicBezTo>
                  <a:pt x="980209" y="6222217"/>
                  <a:pt x="983994" y="6228463"/>
                  <a:pt x="983789" y="6235220"/>
                </a:cubicBezTo>
                <a:cubicBezTo>
                  <a:pt x="983789" y="6245305"/>
                  <a:pt x="978408" y="6250707"/>
                  <a:pt x="967389" y="6258793"/>
                </a:cubicBezTo>
                <a:lnTo>
                  <a:pt x="950324" y="6271154"/>
                </a:lnTo>
                <a:close/>
                <a:moveTo>
                  <a:pt x="1373644" y="6158597"/>
                </a:moveTo>
                <a:lnTo>
                  <a:pt x="1315900" y="6178819"/>
                </a:lnTo>
                <a:lnTo>
                  <a:pt x="1328712" y="6189826"/>
                </a:lnTo>
                <a:lnTo>
                  <a:pt x="1328712" y="6323505"/>
                </a:lnTo>
                <a:lnTo>
                  <a:pt x="1317469" y="6323505"/>
                </a:lnTo>
                <a:lnTo>
                  <a:pt x="1317469" y="6327092"/>
                </a:lnTo>
                <a:lnTo>
                  <a:pt x="1384866" y="6327092"/>
                </a:lnTo>
                <a:lnTo>
                  <a:pt x="1384866" y="6323505"/>
                </a:lnTo>
                <a:lnTo>
                  <a:pt x="1373644" y="6323505"/>
                </a:lnTo>
                <a:close/>
                <a:moveTo>
                  <a:pt x="1158670" y="6062542"/>
                </a:moveTo>
                <a:cubicBezTo>
                  <a:pt x="1147400" y="6062542"/>
                  <a:pt x="1138264" y="6071678"/>
                  <a:pt x="1138264" y="6082948"/>
                </a:cubicBezTo>
                <a:cubicBezTo>
                  <a:pt x="1138264" y="6094218"/>
                  <a:pt x="1147400" y="6103354"/>
                  <a:pt x="1158670" y="6103354"/>
                </a:cubicBezTo>
                <a:cubicBezTo>
                  <a:pt x="1169940" y="6103354"/>
                  <a:pt x="1179076" y="6094218"/>
                  <a:pt x="1179076" y="6082948"/>
                </a:cubicBezTo>
                <a:cubicBezTo>
                  <a:pt x="1179076" y="6082942"/>
                  <a:pt x="1179076" y="6082935"/>
                  <a:pt x="1179076" y="6082928"/>
                </a:cubicBezTo>
                <a:cubicBezTo>
                  <a:pt x="1179070" y="6071663"/>
                  <a:pt x="1169934" y="6062537"/>
                  <a:pt x="1158670" y="6062542"/>
                </a:cubicBezTo>
                <a:close/>
                <a:moveTo>
                  <a:pt x="1111924" y="6062542"/>
                </a:moveTo>
                <a:cubicBezTo>
                  <a:pt x="1100653" y="6062542"/>
                  <a:pt x="1091518" y="6071678"/>
                  <a:pt x="1091518" y="6082948"/>
                </a:cubicBezTo>
                <a:cubicBezTo>
                  <a:pt x="1091518" y="6094218"/>
                  <a:pt x="1100653" y="6103354"/>
                  <a:pt x="1111924" y="6103354"/>
                </a:cubicBezTo>
                <a:cubicBezTo>
                  <a:pt x="1123194" y="6103354"/>
                  <a:pt x="1132329" y="6094218"/>
                  <a:pt x="1132329" y="6082948"/>
                </a:cubicBezTo>
                <a:cubicBezTo>
                  <a:pt x="1132329" y="6071678"/>
                  <a:pt x="1123194" y="6062542"/>
                  <a:pt x="1111924" y="6062542"/>
                </a:cubicBezTo>
                <a:close/>
                <a:moveTo>
                  <a:pt x="1065167" y="6062542"/>
                </a:moveTo>
                <a:cubicBezTo>
                  <a:pt x="1053897" y="6062542"/>
                  <a:pt x="1044761" y="6071678"/>
                  <a:pt x="1044761" y="6082948"/>
                </a:cubicBezTo>
                <a:cubicBezTo>
                  <a:pt x="1044761" y="6094218"/>
                  <a:pt x="1053897" y="6103354"/>
                  <a:pt x="1065167" y="6103354"/>
                </a:cubicBezTo>
                <a:cubicBezTo>
                  <a:pt x="1076437" y="6103354"/>
                  <a:pt x="1085573" y="6094218"/>
                  <a:pt x="1085573" y="6082948"/>
                </a:cubicBezTo>
                <a:cubicBezTo>
                  <a:pt x="1085573" y="6071678"/>
                  <a:pt x="1076437" y="6062542"/>
                  <a:pt x="1065167" y="6062542"/>
                </a:cubicBezTo>
                <a:close/>
                <a:moveTo>
                  <a:pt x="1018411" y="6062542"/>
                </a:moveTo>
                <a:cubicBezTo>
                  <a:pt x="1007141" y="6062542"/>
                  <a:pt x="998005" y="6071678"/>
                  <a:pt x="998005" y="6082948"/>
                </a:cubicBezTo>
                <a:cubicBezTo>
                  <a:pt x="998005" y="6094218"/>
                  <a:pt x="1007141" y="6103354"/>
                  <a:pt x="1018411" y="6103354"/>
                </a:cubicBezTo>
                <a:cubicBezTo>
                  <a:pt x="1029681" y="6103354"/>
                  <a:pt x="1038817" y="6094218"/>
                  <a:pt x="1038817" y="6082948"/>
                </a:cubicBezTo>
                <a:cubicBezTo>
                  <a:pt x="1038817" y="6071678"/>
                  <a:pt x="1029681" y="6062542"/>
                  <a:pt x="1018411" y="6062542"/>
                </a:cubicBezTo>
                <a:close/>
                <a:moveTo>
                  <a:pt x="971614" y="6062542"/>
                </a:moveTo>
                <a:cubicBezTo>
                  <a:pt x="960380" y="6062593"/>
                  <a:pt x="951300" y="6071714"/>
                  <a:pt x="951300" y="6082948"/>
                </a:cubicBezTo>
                <a:cubicBezTo>
                  <a:pt x="951300" y="6094218"/>
                  <a:pt x="960436" y="6103354"/>
                  <a:pt x="971706" y="6103354"/>
                </a:cubicBezTo>
                <a:cubicBezTo>
                  <a:pt x="982976" y="6103354"/>
                  <a:pt x="992112" y="6094218"/>
                  <a:pt x="992112" y="6082949"/>
                </a:cubicBezTo>
                <a:cubicBezTo>
                  <a:pt x="992112" y="6082918"/>
                  <a:pt x="992112" y="6082887"/>
                  <a:pt x="992112" y="6082856"/>
                </a:cubicBezTo>
                <a:cubicBezTo>
                  <a:pt x="992060" y="6071586"/>
                  <a:pt x="982884" y="6062492"/>
                  <a:pt x="971614" y="6062542"/>
                </a:cubicBezTo>
                <a:close/>
                <a:moveTo>
                  <a:pt x="924899" y="6062542"/>
                </a:moveTo>
                <a:cubicBezTo>
                  <a:pt x="913629" y="6062542"/>
                  <a:pt x="904493" y="6071678"/>
                  <a:pt x="904493" y="6082948"/>
                </a:cubicBezTo>
                <a:cubicBezTo>
                  <a:pt x="904493" y="6094218"/>
                  <a:pt x="913629" y="6103354"/>
                  <a:pt x="924899" y="6103354"/>
                </a:cubicBezTo>
                <a:cubicBezTo>
                  <a:pt x="936169" y="6103354"/>
                  <a:pt x="945305" y="6094218"/>
                  <a:pt x="945305" y="6082948"/>
                </a:cubicBezTo>
                <a:cubicBezTo>
                  <a:pt x="945305" y="6082942"/>
                  <a:pt x="945305" y="6082935"/>
                  <a:pt x="945305" y="6082928"/>
                </a:cubicBezTo>
                <a:cubicBezTo>
                  <a:pt x="945299" y="6071663"/>
                  <a:pt x="936163" y="6062537"/>
                  <a:pt x="924899" y="6062542"/>
                </a:cubicBezTo>
                <a:close/>
                <a:moveTo>
                  <a:pt x="1176963" y="6019988"/>
                </a:moveTo>
                <a:cubicBezTo>
                  <a:pt x="1165695" y="6019988"/>
                  <a:pt x="1156557" y="6029124"/>
                  <a:pt x="1156557" y="6040394"/>
                </a:cubicBezTo>
                <a:cubicBezTo>
                  <a:pt x="1156557" y="6051664"/>
                  <a:pt x="1165695" y="6060800"/>
                  <a:pt x="1176963" y="6060800"/>
                </a:cubicBezTo>
                <a:cubicBezTo>
                  <a:pt x="1188235" y="6060800"/>
                  <a:pt x="1197371" y="6051664"/>
                  <a:pt x="1197371" y="6040394"/>
                </a:cubicBezTo>
                <a:cubicBezTo>
                  <a:pt x="1197371" y="6040388"/>
                  <a:pt x="1197371" y="6040381"/>
                  <a:pt x="1197371" y="6040374"/>
                </a:cubicBezTo>
                <a:cubicBezTo>
                  <a:pt x="1197365" y="6029109"/>
                  <a:pt x="1188229" y="6019983"/>
                  <a:pt x="1176963" y="6019988"/>
                </a:cubicBezTo>
                <a:close/>
                <a:moveTo>
                  <a:pt x="1041615" y="6019988"/>
                </a:moveTo>
                <a:cubicBezTo>
                  <a:pt x="1030345" y="6019988"/>
                  <a:pt x="1021209" y="6029124"/>
                  <a:pt x="1021209" y="6040394"/>
                </a:cubicBezTo>
                <a:cubicBezTo>
                  <a:pt x="1021209" y="6051664"/>
                  <a:pt x="1030345" y="6060800"/>
                  <a:pt x="1041615" y="6060800"/>
                </a:cubicBezTo>
                <a:cubicBezTo>
                  <a:pt x="1052885" y="6060800"/>
                  <a:pt x="1062020" y="6051664"/>
                  <a:pt x="1062020" y="6040394"/>
                </a:cubicBezTo>
                <a:cubicBezTo>
                  <a:pt x="1062020" y="6040391"/>
                  <a:pt x="1062020" y="6040388"/>
                  <a:pt x="1062020" y="6040384"/>
                </a:cubicBezTo>
                <a:cubicBezTo>
                  <a:pt x="1062020" y="6029120"/>
                  <a:pt x="1052890" y="6019988"/>
                  <a:pt x="1041625" y="6019988"/>
                </a:cubicBezTo>
                <a:cubicBezTo>
                  <a:pt x="1041622" y="6019988"/>
                  <a:pt x="1041618" y="6019988"/>
                  <a:pt x="1041615" y="6019988"/>
                </a:cubicBezTo>
                <a:close/>
                <a:moveTo>
                  <a:pt x="906799" y="6019988"/>
                </a:moveTo>
                <a:cubicBezTo>
                  <a:pt x="895529" y="6019988"/>
                  <a:pt x="886393" y="6029124"/>
                  <a:pt x="886393" y="6040394"/>
                </a:cubicBezTo>
                <a:cubicBezTo>
                  <a:pt x="886393" y="6051664"/>
                  <a:pt x="895529" y="6060800"/>
                  <a:pt x="906799" y="6060800"/>
                </a:cubicBezTo>
                <a:cubicBezTo>
                  <a:pt x="918069" y="6060800"/>
                  <a:pt x="927205" y="6051664"/>
                  <a:pt x="927205" y="6040394"/>
                </a:cubicBezTo>
                <a:cubicBezTo>
                  <a:pt x="927205" y="6040388"/>
                  <a:pt x="927205" y="6040381"/>
                  <a:pt x="927205" y="6040374"/>
                </a:cubicBezTo>
                <a:cubicBezTo>
                  <a:pt x="927199" y="6029109"/>
                  <a:pt x="918063" y="6019983"/>
                  <a:pt x="906799" y="6019988"/>
                </a:cubicBezTo>
                <a:close/>
                <a:moveTo>
                  <a:pt x="0" y="0"/>
                </a:moveTo>
                <a:lnTo>
                  <a:pt x="12203995" y="0"/>
                </a:lnTo>
                <a:lnTo>
                  <a:pt x="12203995" y="4556039"/>
                </a:lnTo>
                <a:lnTo>
                  <a:pt x="7468564" y="4556039"/>
                </a:lnTo>
                <a:lnTo>
                  <a:pt x="7468564" y="4556281"/>
                </a:lnTo>
                <a:lnTo>
                  <a:pt x="7354230" y="4562054"/>
                </a:lnTo>
                <a:cubicBezTo>
                  <a:pt x="6766824" y="4621710"/>
                  <a:pt x="6308430" y="5117802"/>
                  <a:pt x="6308430" y="5720947"/>
                </a:cubicBezTo>
                <a:cubicBezTo>
                  <a:pt x="6308430" y="6243672"/>
                  <a:pt x="6652735" y="6685989"/>
                  <a:pt x="7126929" y="6833481"/>
                </a:cubicBezTo>
                <a:lnTo>
                  <a:pt x="7222277" y="6857998"/>
                </a:lnTo>
                <a:lnTo>
                  <a:pt x="6284346" y="6857998"/>
                </a:lnTo>
                <a:lnTo>
                  <a:pt x="6284346" y="4556040"/>
                </a:lnTo>
                <a:cubicBezTo>
                  <a:pt x="6280625" y="4556040"/>
                  <a:pt x="6276904" y="4556040"/>
                  <a:pt x="6273183" y="4556040"/>
                </a:cubicBezTo>
                <a:cubicBezTo>
                  <a:pt x="5629831" y="4556040"/>
                  <a:pt x="5108281" y="5077592"/>
                  <a:pt x="5108281" y="5720947"/>
                </a:cubicBezTo>
                <a:cubicBezTo>
                  <a:pt x="5108281" y="6243672"/>
                  <a:pt x="5452585" y="6685989"/>
                  <a:pt x="5926779" y="6833481"/>
                </a:cubicBezTo>
                <a:lnTo>
                  <a:pt x="6022127" y="6857998"/>
                </a:lnTo>
                <a:lnTo>
                  <a:pt x="0" y="6857998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algn="ctr">
              <a:buNone/>
              <a:defRPr sz="18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509AAC2-EFCD-437E-8A8D-3601D47E695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i-FI"/>
              <a:t>15.9.2026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E27546E-10ED-4C66-B31B-72D5146D84D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Kokkolan kaupunki Hanna Nygård</a:t>
            </a:r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31B34E0B-4778-4F27-BD59-0FA2396F27E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D426862-AB4A-4AC2-A3A6-E7B9E00628C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102253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tekst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tsikko 4">
            <a:extLst>
              <a:ext uri="{FF2B5EF4-FFF2-40B4-BE49-F238E27FC236}">
                <a16:creationId xmlns:a16="http://schemas.microsoft.com/office/drawing/2014/main" id="{D1EF1518-3139-455B-9885-D036119C7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2612" y="5256000"/>
            <a:ext cx="6388033" cy="900000"/>
          </a:xfrm>
        </p:spPr>
        <p:txBody>
          <a:bodyPr/>
          <a:lstStyle>
            <a:lvl1pPr>
              <a:defRPr sz="24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509AAC2-EFCD-437E-8A8D-3601D47E695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i-FI"/>
              <a:t>15.9.2026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E27546E-10ED-4C66-B31B-72D5146D84D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Kokkolan kaupunki Hanna Nygård</a:t>
            </a:r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31B34E0B-4778-4F27-BD59-0FA2396F27E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D426862-AB4A-4AC2-A3A6-E7B9E00628C0}" type="slidenum">
              <a:rPr lang="fi-FI" smtClean="0"/>
              <a:t>‹#›</a:t>
            </a:fld>
            <a:endParaRPr lang="fi-FI"/>
          </a:p>
        </p:txBody>
      </p:sp>
      <p:grpSp>
        <p:nvGrpSpPr>
          <p:cNvPr id="2" name="Logo">
            <a:extLst>
              <a:ext uri="{FF2B5EF4-FFF2-40B4-BE49-F238E27FC236}">
                <a16:creationId xmlns:a16="http://schemas.microsoft.com/office/drawing/2014/main" id="{669C655C-2ECD-4444-98BA-FFEF2F22E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76000" y="6019200"/>
            <a:ext cx="931777" cy="576000"/>
            <a:chOff x="576000" y="6019200"/>
            <a:chExt cx="931777" cy="576000"/>
          </a:xfrm>
        </p:grpSpPr>
        <p:sp>
          <p:nvSpPr>
            <p:cNvPr id="10" name="Vapaamuotoinen: Muoto 9">
              <a:extLst>
                <a:ext uri="{FF2B5EF4-FFF2-40B4-BE49-F238E27FC236}">
                  <a16:creationId xmlns:a16="http://schemas.microsoft.com/office/drawing/2014/main" id="{B87A683F-64A4-4851-95E5-D5251EEB2C8C}"/>
                </a:ext>
              </a:extLst>
            </p:cNvPr>
            <p:cNvSpPr/>
            <p:nvPr/>
          </p:nvSpPr>
          <p:spPr>
            <a:xfrm>
              <a:off x="576000" y="6164532"/>
              <a:ext cx="188307" cy="161772"/>
            </a:xfrm>
            <a:custGeom>
              <a:avLst/>
              <a:gdLst>
                <a:gd name="connsiteX0" fmla="*/ 335679 w 910589"/>
                <a:gd name="connsiteY0" fmla="*/ 764929 h 782275"/>
                <a:gd name="connsiteX1" fmla="*/ 417158 w 910589"/>
                <a:gd name="connsiteY1" fmla="*/ 764929 h 782275"/>
                <a:gd name="connsiteX2" fmla="*/ 417158 w 910589"/>
                <a:gd name="connsiteY2" fmla="*/ 782276 h 782275"/>
                <a:gd name="connsiteX3" fmla="*/ 9912 w 910589"/>
                <a:gd name="connsiteY3" fmla="*/ 782276 h 782275"/>
                <a:gd name="connsiteX4" fmla="*/ 9912 w 910589"/>
                <a:gd name="connsiteY4" fmla="*/ 764929 h 782275"/>
                <a:gd name="connsiteX5" fmla="*/ 96694 w 910589"/>
                <a:gd name="connsiteY5" fmla="*/ 764929 h 782275"/>
                <a:gd name="connsiteX6" fmla="*/ 96694 w 910589"/>
                <a:gd name="connsiteY6" fmla="*/ 58780 h 782275"/>
                <a:gd name="connsiteX7" fmla="*/ 0 w 910589"/>
                <a:gd name="connsiteY7" fmla="*/ 99 h 782275"/>
                <a:gd name="connsiteX8" fmla="*/ 432373 w 910589"/>
                <a:gd name="connsiteY8" fmla="*/ 99 h 782275"/>
                <a:gd name="connsiteX9" fmla="*/ 335679 w 910589"/>
                <a:gd name="connsiteY9" fmla="*/ 58780 h 782275"/>
                <a:gd name="connsiteX10" fmla="*/ 910590 w 910589"/>
                <a:gd name="connsiteY10" fmla="*/ 764929 h 782275"/>
                <a:gd name="connsiteX11" fmla="*/ 910590 w 910589"/>
                <a:gd name="connsiteY11" fmla="*/ 782276 h 782275"/>
                <a:gd name="connsiteX12" fmla="*/ 581205 w 910589"/>
                <a:gd name="connsiteY12" fmla="*/ 782276 h 782275"/>
                <a:gd name="connsiteX13" fmla="*/ 346533 w 910589"/>
                <a:gd name="connsiteY13" fmla="*/ 407394 h 782275"/>
                <a:gd name="connsiteX14" fmla="*/ 630123 w 910589"/>
                <a:gd name="connsiteY14" fmla="*/ 57590 h 782275"/>
                <a:gd name="connsiteX15" fmla="*/ 533428 w 910589"/>
                <a:gd name="connsiteY15" fmla="*/ 0 h 782275"/>
                <a:gd name="connsiteX16" fmla="*/ 873469 w 910589"/>
                <a:gd name="connsiteY16" fmla="*/ 0 h 782275"/>
                <a:gd name="connsiteX17" fmla="*/ 509540 w 910589"/>
                <a:gd name="connsiteY17" fmla="*/ 234673 h 782275"/>
                <a:gd name="connsiteX18" fmla="*/ 856073 w 910589"/>
                <a:gd name="connsiteY18" fmla="*/ 764979 h 782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0589" h="782275">
                  <a:moveTo>
                    <a:pt x="335679" y="764929"/>
                  </a:moveTo>
                  <a:lnTo>
                    <a:pt x="417158" y="764929"/>
                  </a:lnTo>
                  <a:lnTo>
                    <a:pt x="417158" y="782276"/>
                  </a:lnTo>
                  <a:lnTo>
                    <a:pt x="9912" y="782276"/>
                  </a:lnTo>
                  <a:lnTo>
                    <a:pt x="9912" y="764929"/>
                  </a:lnTo>
                  <a:lnTo>
                    <a:pt x="96694" y="764929"/>
                  </a:lnTo>
                  <a:lnTo>
                    <a:pt x="96694" y="58780"/>
                  </a:lnTo>
                  <a:lnTo>
                    <a:pt x="0" y="99"/>
                  </a:lnTo>
                  <a:lnTo>
                    <a:pt x="432373" y="99"/>
                  </a:lnTo>
                  <a:lnTo>
                    <a:pt x="335679" y="58780"/>
                  </a:lnTo>
                  <a:close/>
                  <a:moveTo>
                    <a:pt x="910590" y="764929"/>
                  </a:moveTo>
                  <a:lnTo>
                    <a:pt x="910590" y="782276"/>
                  </a:lnTo>
                  <a:lnTo>
                    <a:pt x="581205" y="782276"/>
                  </a:lnTo>
                  <a:lnTo>
                    <a:pt x="346533" y="407394"/>
                  </a:lnTo>
                  <a:lnTo>
                    <a:pt x="630123" y="57590"/>
                  </a:lnTo>
                  <a:lnTo>
                    <a:pt x="533428" y="0"/>
                  </a:lnTo>
                  <a:lnTo>
                    <a:pt x="873469" y="0"/>
                  </a:lnTo>
                  <a:lnTo>
                    <a:pt x="509540" y="234673"/>
                  </a:lnTo>
                  <a:lnTo>
                    <a:pt x="856073" y="764979"/>
                  </a:lnTo>
                  <a:close/>
                </a:path>
              </a:pathLst>
            </a:custGeom>
            <a:solidFill>
              <a:srgbClr val="00484C"/>
            </a:solidFill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3" name="Vapaamuotoinen: Muoto 12">
              <a:extLst>
                <a:ext uri="{FF2B5EF4-FFF2-40B4-BE49-F238E27FC236}">
                  <a16:creationId xmlns:a16="http://schemas.microsoft.com/office/drawing/2014/main" id="{7FC17674-980B-44A6-9DF3-43EA59C6F1BD}"/>
                </a:ext>
              </a:extLst>
            </p:cNvPr>
            <p:cNvSpPr/>
            <p:nvPr/>
          </p:nvSpPr>
          <p:spPr>
            <a:xfrm>
              <a:off x="757553" y="6211730"/>
              <a:ext cx="125582" cy="116830"/>
            </a:xfrm>
            <a:custGeom>
              <a:avLst/>
              <a:gdLst>
                <a:gd name="connsiteX0" fmla="*/ 0 w 607274"/>
                <a:gd name="connsiteY0" fmla="*/ 279228 h 564949"/>
                <a:gd name="connsiteX1" fmla="*/ 298756 w 607274"/>
                <a:gd name="connsiteY1" fmla="*/ 0 h 564949"/>
                <a:gd name="connsiteX2" fmla="*/ 607275 w 607274"/>
                <a:gd name="connsiteY2" fmla="*/ 279228 h 564949"/>
                <a:gd name="connsiteX3" fmla="*/ 299995 w 607274"/>
                <a:gd name="connsiteY3" fmla="*/ 564949 h 564949"/>
                <a:gd name="connsiteX4" fmla="*/ 149 w 607274"/>
                <a:gd name="connsiteY4" fmla="*/ 279228 h 564949"/>
                <a:gd name="connsiteX5" fmla="*/ 466025 w 607274"/>
                <a:gd name="connsiteY5" fmla="*/ 470436 h 564949"/>
                <a:gd name="connsiteX6" fmla="*/ 187936 w 607274"/>
                <a:gd name="connsiteY6" fmla="*/ 39253 h 564949"/>
                <a:gd name="connsiteX7" fmla="*/ 144471 w 607274"/>
                <a:gd name="connsiteY7" fmla="*/ 92481 h 564949"/>
                <a:gd name="connsiteX8" fmla="*/ 421519 w 607274"/>
                <a:gd name="connsiteY8" fmla="*/ 525945 h 564949"/>
                <a:gd name="connsiteX9" fmla="*/ 466124 w 607274"/>
                <a:gd name="connsiteY9" fmla="*/ 470585 h 564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07274" h="564949">
                  <a:moveTo>
                    <a:pt x="0" y="279228"/>
                  </a:moveTo>
                  <a:cubicBezTo>
                    <a:pt x="0" y="123854"/>
                    <a:pt x="121673" y="0"/>
                    <a:pt x="298756" y="0"/>
                  </a:cubicBezTo>
                  <a:cubicBezTo>
                    <a:pt x="478019" y="0"/>
                    <a:pt x="607275" y="108638"/>
                    <a:pt x="607275" y="279228"/>
                  </a:cubicBezTo>
                  <a:cubicBezTo>
                    <a:pt x="607275" y="437825"/>
                    <a:pt x="506219" y="564949"/>
                    <a:pt x="299995" y="564949"/>
                  </a:cubicBezTo>
                  <a:cubicBezTo>
                    <a:pt x="143530" y="564949"/>
                    <a:pt x="149" y="454130"/>
                    <a:pt x="149" y="279228"/>
                  </a:cubicBezTo>
                  <a:moveTo>
                    <a:pt x="466025" y="470436"/>
                  </a:moveTo>
                  <a:cubicBezTo>
                    <a:pt x="466025" y="379144"/>
                    <a:pt x="283540" y="39253"/>
                    <a:pt x="187936" y="39253"/>
                  </a:cubicBezTo>
                  <a:cubicBezTo>
                    <a:pt x="160777" y="39253"/>
                    <a:pt x="144471" y="58829"/>
                    <a:pt x="144471" y="92481"/>
                  </a:cubicBezTo>
                  <a:cubicBezTo>
                    <a:pt x="144471" y="198939"/>
                    <a:pt x="332408" y="525945"/>
                    <a:pt x="421519" y="525945"/>
                  </a:cubicBezTo>
                  <a:cubicBezTo>
                    <a:pt x="450810" y="525945"/>
                    <a:pt x="466124" y="507508"/>
                    <a:pt x="466124" y="470585"/>
                  </a:cubicBezTo>
                </a:path>
              </a:pathLst>
            </a:custGeom>
            <a:solidFill>
              <a:srgbClr val="00484C"/>
            </a:solidFill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4" name="Vapaamuotoinen: Muoto 13">
              <a:extLst>
                <a:ext uri="{FF2B5EF4-FFF2-40B4-BE49-F238E27FC236}">
                  <a16:creationId xmlns:a16="http://schemas.microsoft.com/office/drawing/2014/main" id="{E71CF4C9-F674-4721-899A-727AA339A27C}"/>
                </a:ext>
              </a:extLst>
            </p:cNvPr>
            <p:cNvSpPr/>
            <p:nvPr/>
          </p:nvSpPr>
          <p:spPr>
            <a:xfrm>
              <a:off x="892585" y="6157840"/>
              <a:ext cx="147157" cy="168465"/>
            </a:xfrm>
            <a:custGeom>
              <a:avLst/>
              <a:gdLst>
                <a:gd name="connsiteX0" fmla="*/ 711601 w 711601"/>
                <a:gd name="connsiteY0" fmla="*/ 797293 h 814639"/>
                <a:gd name="connsiteX1" fmla="*/ 711601 w 711601"/>
                <a:gd name="connsiteY1" fmla="*/ 814639 h 814639"/>
                <a:gd name="connsiteX2" fmla="*/ 441096 w 711601"/>
                <a:gd name="connsiteY2" fmla="*/ 814639 h 814639"/>
                <a:gd name="connsiteX3" fmla="*/ 279228 w 711601"/>
                <a:gd name="connsiteY3" fmla="*/ 561530 h 814639"/>
                <a:gd name="connsiteX4" fmla="*/ 279228 w 711601"/>
                <a:gd name="connsiteY4" fmla="*/ 797293 h 814639"/>
                <a:gd name="connsiteX5" fmla="*/ 311790 w 711601"/>
                <a:gd name="connsiteY5" fmla="*/ 797293 h 814639"/>
                <a:gd name="connsiteX6" fmla="*/ 311790 w 711601"/>
                <a:gd name="connsiteY6" fmla="*/ 814639 h 814639"/>
                <a:gd name="connsiteX7" fmla="*/ 7632 w 711601"/>
                <a:gd name="connsiteY7" fmla="*/ 814639 h 814639"/>
                <a:gd name="connsiteX8" fmla="*/ 7632 w 711601"/>
                <a:gd name="connsiteY8" fmla="*/ 797293 h 814639"/>
                <a:gd name="connsiteX9" fmla="*/ 62150 w 711601"/>
                <a:gd name="connsiteY9" fmla="*/ 797293 h 814639"/>
                <a:gd name="connsiteX10" fmla="*/ 62150 w 711601"/>
                <a:gd name="connsiteY10" fmla="*/ 150865 h 814639"/>
                <a:gd name="connsiteX11" fmla="*/ 0 w 711601"/>
                <a:gd name="connsiteY11" fmla="*/ 97784 h 814639"/>
                <a:gd name="connsiteX12" fmla="*/ 279228 w 711601"/>
                <a:gd name="connsiteY12" fmla="*/ 0 h 814639"/>
                <a:gd name="connsiteX13" fmla="*/ 279228 w 711601"/>
                <a:gd name="connsiteY13" fmla="*/ 544134 h 814639"/>
                <a:gd name="connsiteX14" fmla="*/ 361748 w 711601"/>
                <a:gd name="connsiteY14" fmla="*/ 484363 h 814639"/>
                <a:gd name="connsiteX15" fmla="*/ 441046 w 711601"/>
                <a:gd name="connsiteY15" fmla="*/ 370372 h 814639"/>
                <a:gd name="connsiteX16" fmla="*/ 394310 w 711601"/>
                <a:gd name="connsiteY16" fmla="*/ 293254 h 814639"/>
                <a:gd name="connsiteX17" fmla="*/ 394310 w 711601"/>
                <a:gd name="connsiteY17" fmla="*/ 287803 h 814639"/>
                <a:gd name="connsiteX18" fmla="*/ 611636 w 711601"/>
                <a:gd name="connsiteY18" fmla="*/ 287803 h 814639"/>
                <a:gd name="connsiteX19" fmla="*/ 620359 w 711601"/>
                <a:gd name="connsiteY19" fmla="*/ 314962 h 814639"/>
                <a:gd name="connsiteX20" fmla="*/ 497596 w 711601"/>
                <a:gd name="connsiteY20" fmla="*/ 421420 h 814639"/>
                <a:gd name="connsiteX21" fmla="*/ 431282 w 711601"/>
                <a:gd name="connsiteY21" fmla="*/ 450760 h 814639"/>
                <a:gd name="connsiteX22" fmla="*/ 667046 w 711601"/>
                <a:gd name="connsiteY22" fmla="*/ 797342 h 814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11601" h="814639">
                  <a:moveTo>
                    <a:pt x="711601" y="797293"/>
                  </a:moveTo>
                  <a:lnTo>
                    <a:pt x="711601" y="814639"/>
                  </a:lnTo>
                  <a:lnTo>
                    <a:pt x="441096" y="814639"/>
                  </a:lnTo>
                  <a:lnTo>
                    <a:pt x="279228" y="561530"/>
                  </a:lnTo>
                  <a:lnTo>
                    <a:pt x="279228" y="797293"/>
                  </a:lnTo>
                  <a:lnTo>
                    <a:pt x="311790" y="797293"/>
                  </a:lnTo>
                  <a:lnTo>
                    <a:pt x="311790" y="814639"/>
                  </a:lnTo>
                  <a:lnTo>
                    <a:pt x="7632" y="814639"/>
                  </a:lnTo>
                  <a:lnTo>
                    <a:pt x="7632" y="797293"/>
                  </a:lnTo>
                  <a:lnTo>
                    <a:pt x="62150" y="797293"/>
                  </a:lnTo>
                  <a:lnTo>
                    <a:pt x="62150" y="150865"/>
                  </a:lnTo>
                  <a:lnTo>
                    <a:pt x="0" y="97784"/>
                  </a:lnTo>
                  <a:lnTo>
                    <a:pt x="279228" y="0"/>
                  </a:lnTo>
                  <a:lnTo>
                    <a:pt x="279228" y="544134"/>
                  </a:lnTo>
                  <a:lnTo>
                    <a:pt x="361748" y="484363"/>
                  </a:lnTo>
                  <a:cubicBezTo>
                    <a:pt x="415026" y="445259"/>
                    <a:pt x="441046" y="419140"/>
                    <a:pt x="441046" y="370372"/>
                  </a:cubicBezTo>
                  <a:cubicBezTo>
                    <a:pt x="442042" y="337698"/>
                    <a:pt x="423735" y="307492"/>
                    <a:pt x="394310" y="293254"/>
                  </a:cubicBezTo>
                  <a:lnTo>
                    <a:pt x="394310" y="287803"/>
                  </a:lnTo>
                  <a:lnTo>
                    <a:pt x="611636" y="287803"/>
                  </a:lnTo>
                  <a:cubicBezTo>
                    <a:pt x="617726" y="295507"/>
                    <a:pt x="620824" y="305153"/>
                    <a:pt x="620359" y="314962"/>
                  </a:cubicBezTo>
                  <a:cubicBezTo>
                    <a:pt x="620359" y="358427"/>
                    <a:pt x="569261" y="389899"/>
                    <a:pt x="497596" y="421420"/>
                  </a:cubicBezTo>
                  <a:lnTo>
                    <a:pt x="431282" y="450760"/>
                  </a:lnTo>
                  <a:lnTo>
                    <a:pt x="667046" y="797342"/>
                  </a:lnTo>
                  <a:close/>
                </a:path>
              </a:pathLst>
            </a:custGeom>
            <a:solidFill>
              <a:srgbClr val="00484C"/>
            </a:solidFill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5" name="Vapaamuotoinen: Muoto 14">
              <a:extLst>
                <a:ext uri="{FF2B5EF4-FFF2-40B4-BE49-F238E27FC236}">
                  <a16:creationId xmlns:a16="http://schemas.microsoft.com/office/drawing/2014/main" id="{A00A6B9E-88AC-40B6-B0B9-B70A3BD9A13C}"/>
                </a:ext>
              </a:extLst>
            </p:cNvPr>
            <p:cNvSpPr/>
            <p:nvPr/>
          </p:nvSpPr>
          <p:spPr>
            <a:xfrm>
              <a:off x="1038635" y="6157840"/>
              <a:ext cx="147187" cy="168465"/>
            </a:xfrm>
            <a:custGeom>
              <a:avLst/>
              <a:gdLst>
                <a:gd name="connsiteX0" fmla="*/ 711750 w 711749"/>
                <a:gd name="connsiteY0" fmla="*/ 797293 h 814639"/>
                <a:gd name="connsiteX1" fmla="*/ 711750 w 711749"/>
                <a:gd name="connsiteY1" fmla="*/ 814639 h 814639"/>
                <a:gd name="connsiteX2" fmla="*/ 441096 w 711749"/>
                <a:gd name="connsiteY2" fmla="*/ 814639 h 814639"/>
                <a:gd name="connsiteX3" fmla="*/ 279228 w 711749"/>
                <a:gd name="connsiteY3" fmla="*/ 561530 h 814639"/>
                <a:gd name="connsiteX4" fmla="*/ 279228 w 711749"/>
                <a:gd name="connsiteY4" fmla="*/ 797293 h 814639"/>
                <a:gd name="connsiteX5" fmla="*/ 311790 w 711749"/>
                <a:gd name="connsiteY5" fmla="*/ 797293 h 814639"/>
                <a:gd name="connsiteX6" fmla="*/ 311790 w 711749"/>
                <a:gd name="connsiteY6" fmla="*/ 814639 h 814639"/>
                <a:gd name="connsiteX7" fmla="*/ 7632 w 711749"/>
                <a:gd name="connsiteY7" fmla="*/ 814639 h 814639"/>
                <a:gd name="connsiteX8" fmla="*/ 7632 w 711749"/>
                <a:gd name="connsiteY8" fmla="*/ 797293 h 814639"/>
                <a:gd name="connsiteX9" fmla="*/ 62150 w 711749"/>
                <a:gd name="connsiteY9" fmla="*/ 797293 h 814639"/>
                <a:gd name="connsiteX10" fmla="*/ 62150 w 711749"/>
                <a:gd name="connsiteY10" fmla="*/ 150865 h 814639"/>
                <a:gd name="connsiteX11" fmla="*/ 0 w 711749"/>
                <a:gd name="connsiteY11" fmla="*/ 97784 h 814639"/>
                <a:gd name="connsiteX12" fmla="*/ 279228 w 711749"/>
                <a:gd name="connsiteY12" fmla="*/ 0 h 814639"/>
                <a:gd name="connsiteX13" fmla="*/ 279228 w 711749"/>
                <a:gd name="connsiteY13" fmla="*/ 544134 h 814639"/>
                <a:gd name="connsiteX14" fmla="*/ 361748 w 711749"/>
                <a:gd name="connsiteY14" fmla="*/ 484363 h 814639"/>
                <a:gd name="connsiteX15" fmla="*/ 441046 w 711749"/>
                <a:gd name="connsiteY15" fmla="*/ 370372 h 814639"/>
                <a:gd name="connsiteX16" fmla="*/ 394558 w 711749"/>
                <a:gd name="connsiteY16" fmla="*/ 293205 h 814639"/>
                <a:gd name="connsiteX17" fmla="*/ 394558 w 711749"/>
                <a:gd name="connsiteY17" fmla="*/ 287753 h 814639"/>
                <a:gd name="connsiteX18" fmla="*/ 611636 w 711749"/>
                <a:gd name="connsiteY18" fmla="*/ 287753 h 814639"/>
                <a:gd name="connsiteX19" fmla="*/ 620359 w 711749"/>
                <a:gd name="connsiteY19" fmla="*/ 314913 h 814639"/>
                <a:gd name="connsiteX20" fmla="*/ 497595 w 711749"/>
                <a:gd name="connsiteY20" fmla="*/ 421370 h 814639"/>
                <a:gd name="connsiteX21" fmla="*/ 431282 w 711749"/>
                <a:gd name="connsiteY21" fmla="*/ 450711 h 814639"/>
                <a:gd name="connsiteX22" fmla="*/ 667145 w 711749"/>
                <a:gd name="connsiteY22" fmla="*/ 797293 h 814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11749" h="814639">
                  <a:moveTo>
                    <a:pt x="711750" y="797293"/>
                  </a:moveTo>
                  <a:lnTo>
                    <a:pt x="711750" y="814639"/>
                  </a:lnTo>
                  <a:lnTo>
                    <a:pt x="441096" y="814639"/>
                  </a:lnTo>
                  <a:lnTo>
                    <a:pt x="279228" y="561530"/>
                  </a:lnTo>
                  <a:lnTo>
                    <a:pt x="279228" y="797293"/>
                  </a:lnTo>
                  <a:lnTo>
                    <a:pt x="311790" y="797293"/>
                  </a:lnTo>
                  <a:lnTo>
                    <a:pt x="311790" y="814639"/>
                  </a:lnTo>
                  <a:lnTo>
                    <a:pt x="7632" y="814639"/>
                  </a:lnTo>
                  <a:lnTo>
                    <a:pt x="7632" y="797293"/>
                  </a:lnTo>
                  <a:lnTo>
                    <a:pt x="62150" y="797293"/>
                  </a:lnTo>
                  <a:lnTo>
                    <a:pt x="62150" y="150865"/>
                  </a:lnTo>
                  <a:lnTo>
                    <a:pt x="0" y="97784"/>
                  </a:lnTo>
                  <a:lnTo>
                    <a:pt x="279228" y="0"/>
                  </a:lnTo>
                  <a:lnTo>
                    <a:pt x="279228" y="544134"/>
                  </a:lnTo>
                  <a:lnTo>
                    <a:pt x="361748" y="484363"/>
                  </a:lnTo>
                  <a:cubicBezTo>
                    <a:pt x="415026" y="445259"/>
                    <a:pt x="441046" y="419140"/>
                    <a:pt x="441046" y="370372"/>
                  </a:cubicBezTo>
                  <a:cubicBezTo>
                    <a:pt x="442106" y="337737"/>
                    <a:pt x="423903" y="307522"/>
                    <a:pt x="394558" y="293205"/>
                  </a:cubicBezTo>
                  <a:lnTo>
                    <a:pt x="394558" y="287753"/>
                  </a:lnTo>
                  <a:lnTo>
                    <a:pt x="611636" y="287753"/>
                  </a:lnTo>
                  <a:cubicBezTo>
                    <a:pt x="617726" y="295457"/>
                    <a:pt x="620824" y="305103"/>
                    <a:pt x="620359" y="314913"/>
                  </a:cubicBezTo>
                  <a:cubicBezTo>
                    <a:pt x="620359" y="358378"/>
                    <a:pt x="569261" y="389849"/>
                    <a:pt x="497595" y="421370"/>
                  </a:cubicBezTo>
                  <a:lnTo>
                    <a:pt x="431282" y="450711"/>
                  </a:lnTo>
                  <a:lnTo>
                    <a:pt x="667145" y="797293"/>
                  </a:lnTo>
                  <a:close/>
                </a:path>
              </a:pathLst>
            </a:custGeom>
            <a:solidFill>
              <a:srgbClr val="00484C"/>
            </a:solidFill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6" name="Vapaamuotoinen: Muoto 15">
              <a:extLst>
                <a:ext uri="{FF2B5EF4-FFF2-40B4-BE49-F238E27FC236}">
                  <a16:creationId xmlns:a16="http://schemas.microsoft.com/office/drawing/2014/main" id="{09887537-183B-4DD1-B592-E1A9F0106902}"/>
                </a:ext>
              </a:extLst>
            </p:cNvPr>
            <p:cNvSpPr/>
            <p:nvPr/>
          </p:nvSpPr>
          <p:spPr>
            <a:xfrm>
              <a:off x="1180861" y="6211730"/>
              <a:ext cx="125593" cy="116830"/>
            </a:xfrm>
            <a:custGeom>
              <a:avLst/>
              <a:gdLst>
                <a:gd name="connsiteX0" fmla="*/ 0 w 607324"/>
                <a:gd name="connsiteY0" fmla="*/ 279228 h 564949"/>
                <a:gd name="connsiteX1" fmla="*/ 298805 w 607324"/>
                <a:gd name="connsiteY1" fmla="*/ 0 h 564949"/>
                <a:gd name="connsiteX2" fmla="*/ 607325 w 607324"/>
                <a:gd name="connsiteY2" fmla="*/ 279228 h 564949"/>
                <a:gd name="connsiteX3" fmla="*/ 300044 w 607324"/>
                <a:gd name="connsiteY3" fmla="*/ 564949 h 564949"/>
                <a:gd name="connsiteX4" fmla="*/ 198 w 607324"/>
                <a:gd name="connsiteY4" fmla="*/ 279228 h 564949"/>
                <a:gd name="connsiteX5" fmla="*/ 466075 w 607324"/>
                <a:gd name="connsiteY5" fmla="*/ 470436 h 564949"/>
                <a:gd name="connsiteX6" fmla="*/ 187986 w 607324"/>
                <a:gd name="connsiteY6" fmla="*/ 39253 h 564949"/>
                <a:gd name="connsiteX7" fmla="*/ 144521 w 607324"/>
                <a:gd name="connsiteY7" fmla="*/ 92481 h 564949"/>
                <a:gd name="connsiteX8" fmla="*/ 421519 w 607324"/>
                <a:gd name="connsiteY8" fmla="*/ 525945 h 564949"/>
                <a:gd name="connsiteX9" fmla="*/ 466124 w 607324"/>
                <a:gd name="connsiteY9" fmla="*/ 470585 h 564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07324" h="564949">
                  <a:moveTo>
                    <a:pt x="0" y="279228"/>
                  </a:moveTo>
                  <a:cubicBezTo>
                    <a:pt x="0" y="123854"/>
                    <a:pt x="121673" y="0"/>
                    <a:pt x="298805" y="0"/>
                  </a:cubicBezTo>
                  <a:cubicBezTo>
                    <a:pt x="478019" y="0"/>
                    <a:pt x="607325" y="108638"/>
                    <a:pt x="607325" y="279228"/>
                  </a:cubicBezTo>
                  <a:cubicBezTo>
                    <a:pt x="607325" y="437825"/>
                    <a:pt x="506269" y="564949"/>
                    <a:pt x="300044" y="564949"/>
                  </a:cubicBezTo>
                  <a:cubicBezTo>
                    <a:pt x="143629" y="564949"/>
                    <a:pt x="198" y="454130"/>
                    <a:pt x="198" y="279228"/>
                  </a:cubicBezTo>
                  <a:moveTo>
                    <a:pt x="466075" y="470436"/>
                  </a:moveTo>
                  <a:cubicBezTo>
                    <a:pt x="466075" y="379144"/>
                    <a:pt x="283590" y="39253"/>
                    <a:pt x="187986" y="39253"/>
                  </a:cubicBezTo>
                  <a:cubicBezTo>
                    <a:pt x="160777" y="39253"/>
                    <a:pt x="144521" y="58829"/>
                    <a:pt x="144521" y="92481"/>
                  </a:cubicBezTo>
                  <a:cubicBezTo>
                    <a:pt x="144521" y="198939"/>
                    <a:pt x="332457" y="525945"/>
                    <a:pt x="421519" y="525945"/>
                  </a:cubicBezTo>
                  <a:cubicBezTo>
                    <a:pt x="450909" y="525945"/>
                    <a:pt x="466124" y="507508"/>
                    <a:pt x="466124" y="470585"/>
                  </a:cubicBezTo>
                </a:path>
              </a:pathLst>
            </a:custGeom>
            <a:solidFill>
              <a:srgbClr val="00484C"/>
            </a:solidFill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7" name="Vapaamuotoinen: Muoto 16">
              <a:extLst>
                <a:ext uri="{FF2B5EF4-FFF2-40B4-BE49-F238E27FC236}">
                  <a16:creationId xmlns:a16="http://schemas.microsoft.com/office/drawing/2014/main" id="{5B1B1662-208A-4C7C-86AA-A2675F4CA9D6}"/>
                </a:ext>
              </a:extLst>
            </p:cNvPr>
            <p:cNvSpPr/>
            <p:nvPr/>
          </p:nvSpPr>
          <p:spPr>
            <a:xfrm>
              <a:off x="1315904" y="6157809"/>
              <a:ext cx="68966" cy="168495"/>
            </a:xfrm>
            <a:custGeom>
              <a:avLst/>
              <a:gdLst>
                <a:gd name="connsiteX0" fmla="*/ 7583 w 333498"/>
                <a:gd name="connsiteY0" fmla="*/ 797442 h 814788"/>
                <a:gd name="connsiteX1" fmla="*/ 61952 w 333498"/>
                <a:gd name="connsiteY1" fmla="*/ 797442 h 814788"/>
                <a:gd name="connsiteX2" fmla="*/ 61952 w 333498"/>
                <a:gd name="connsiteY2" fmla="*/ 151013 h 814788"/>
                <a:gd name="connsiteX3" fmla="*/ 0 w 333498"/>
                <a:gd name="connsiteY3" fmla="*/ 97784 h 814788"/>
                <a:gd name="connsiteX4" fmla="*/ 279229 w 333498"/>
                <a:gd name="connsiteY4" fmla="*/ 0 h 814788"/>
                <a:gd name="connsiteX5" fmla="*/ 279229 w 333498"/>
                <a:gd name="connsiteY5" fmla="*/ 797442 h 814788"/>
                <a:gd name="connsiteX6" fmla="*/ 333498 w 333498"/>
                <a:gd name="connsiteY6" fmla="*/ 797442 h 814788"/>
                <a:gd name="connsiteX7" fmla="*/ 333498 w 333498"/>
                <a:gd name="connsiteY7" fmla="*/ 814788 h 814788"/>
                <a:gd name="connsiteX8" fmla="*/ 7583 w 333498"/>
                <a:gd name="connsiteY8" fmla="*/ 814788 h 814788"/>
                <a:gd name="connsiteX9" fmla="*/ 7583 w 333498"/>
                <a:gd name="connsiteY9" fmla="*/ 797442 h 814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3498" h="814788">
                  <a:moveTo>
                    <a:pt x="7583" y="797442"/>
                  </a:moveTo>
                  <a:lnTo>
                    <a:pt x="61952" y="797442"/>
                  </a:lnTo>
                  <a:lnTo>
                    <a:pt x="61952" y="151013"/>
                  </a:lnTo>
                  <a:lnTo>
                    <a:pt x="0" y="97784"/>
                  </a:lnTo>
                  <a:lnTo>
                    <a:pt x="279229" y="0"/>
                  </a:lnTo>
                  <a:lnTo>
                    <a:pt x="279229" y="797442"/>
                  </a:lnTo>
                  <a:lnTo>
                    <a:pt x="333498" y="797442"/>
                  </a:lnTo>
                  <a:lnTo>
                    <a:pt x="333498" y="814788"/>
                  </a:lnTo>
                  <a:lnTo>
                    <a:pt x="7583" y="814788"/>
                  </a:lnTo>
                  <a:lnTo>
                    <a:pt x="7583" y="797442"/>
                  </a:lnTo>
                  <a:close/>
                </a:path>
              </a:pathLst>
            </a:custGeom>
            <a:solidFill>
              <a:srgbClr val="00484C"/>
            </a:solidFill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8" name="Vapaamuotoinen: Muoto 17">
              <a:extLst>
                <a:ext uri="{FF2B5EF4-FFF2-40B4-BE49-F238E27FC236}">
                  <a16:creationId xmlns:a16="http://schemas.microsoft.com/office/drawing/2014/main" id="{ADA5CBA7-9ACD-4343-A908-5C786D9A231C}"/>
                </a:ext>
              </a:extLst>
            </p:cNvPr>
            <p:cNvSpPr/>
            <p:nvPr/>
          </p:nvSpPr>
          <p:spPr>
            <a:xfrm>
              <a:off x="1392259" y="6211730"/>
              <a:ext cx="115518" cy="116830"/>
            </a:xfrm>
            <a:custGeom>
              <a:avLst/>
              <a:gdLst>
                <a:gd name="connsiteX0" fmla="*/ 558606 w 558605"/>
                <a:gd name="connsiteY0" fmla="*/ 536700 h 564949"/>
                <a:gd name="connsiteX1" fmla="*/ 558606 w 558605"/>
                <a:gd name="connsiteY1" fmla="*/ 554046 h 564949"/>
                <a:gd name="connsiteX2" fmla="*/ 286960 w 558605"/>
                <a:gd name="connsiteY2" fmla="*/ 554046 h 564949"/>
                <a:gd name="connsiteX3" fmla="*/ 286960 w 558605"/>
                <a:gd name="connsiteY3" fmla="*/ 492144 h 564949"/>
                <a:gd name="connsiteX4" fmla="*/ 118452 w 558605"/>
                <a:gd name="connsiteY4" fmla="*/ 564949 h 564949"/>
                <a:gd name="connsiteX5" fmla="*/ 0 w 558605"/>
                <a:gd name="connsiteY5" fmla="*/ 456311 h 564949"/>
                <a:gd name="connsiteX6" fmla="*/ 286811 w 558605"/>
                <a:gd name="connsiteY6" fmla="*/ 270506 h 564949"/>
                <a:gd name="connsiteX7" fmla="*/ 156465 w 558605"/>
                <a:gd name="connsiteY7" fmla="*/ 91242 h 564949"/>
                <a:gd name="connsiteX8" fmla="*/ 36973 w 558605"/>
                <a:gd name="connsiteY8" fmla="*/ 132527 h 564949"/>
                <a:gd name="connsiteX9" fmla="*/ 31521 w 558605"/>
                <a:gd name="connsiteY9" fmla="*/ 127125 h 564949"/>
                <a:gd name="connsiteX10" fmla="*/ 294444 w 558605"/>
                <a:gd name="connsiteY10" fmla="*/ 0 h 564949"/>
                <a:gd name="connsiteX11" fmla="*/ 504088 w 558605"/>
                <a:gd name="connsiteY11" fmla="*/ 235763 h 564949"/>
                <a:gd name="connsiteX12" fmla="*/ 504088 w 558605"/>
                <a:gd name="connsiteY12" fmla="*/ 536700 h 564949"/>
                <a:gd name="connsiteX13" fmla="*/ 286960 w 558605"/>
                <a:gd name="connsiteY13" fmla="*/ 476928 h 564949"/>
                <a:gd name="connsiteX14" fmla="*/ 286960 w 558605"/>
                <a:gd name="connsiteY14" fmla="*/ 284631 h 564949"/>
                <a:gd name="connsiteX15" fmla="*/ 196808 w 558605"/>
                <a:gd name="connsiteY15" fmla="*/ 402190 h 564949"/>
                <a:gd name="connsiteX16" fmla="*/ 261981 w 558605"/>
                <a:gd name="connsiteY16" fmla="*/ 480398 h 564949"/>
                <a:gd name="connsiteX17" fmla="*/ 286762 w 558605"/>
                <a:gd name="connsiteY17" fmla="*/ 477127 h 564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58605" h="564949">
                  <a:moveTo>
                    <a:pt x="558606" y="536700"/>
                  </a:moveTo>
                  <a:lnTo>
                    <a:pt x="558606" y="554046"/>
                  </a:lnTo>
                  <a:lnTo>
                    <a:pt x="286960" y="554046"/>
                  </a:lnTo>
                  <a:lnTo>
                    <a:pt x="286960" y="492144"/>
                  </a:lnTo>
                  <a:cubicBezTo>
                    <a:pt x="235912" y="535609"/>
                    <a:pt x="178322" y="564949"/>
                    <a:pt x="118452" y="564949"/>
                  </a:cubicBezTo>
                  <a:cubicBezTo>
                    <a:pt x="47827" y="564949"/>
                    <a:pt x="0" y="524706"/>
                    <a:pt x="0" y="456311"/>
                  </a:cubicBezTo>
                  <a:cubicBezTo>
                    <a:pt x="0" y="356346"/>
                    <a:pt x="106507" y="290082"/>
                    <a:pt x="286811" y="270506"/>
                  </a:cubicBezTo>
                  <a:cubicBezTo>
                    <a:pt x="286811" y="151013"/>
                    <a:pt x="239034" y="91242"/>
                    <a:pt x="156465" y="91242"/>
                  </a:cubicBezTo>
                  <a:cubicBezTo>
                    <a:pt x="107598" y="91242"/>
                    <a:pt x="73896" y="104277"/>
                    <a:pt x="36973" y="132527"/>
                  </a:cubicBezTo>
                  <a:lnTo>
                    <a:pt x="31521" y="127125"/>
                  </a:lnTo>
                  <a:cubicBezTo>
                    <a:pt x="105417" y="44556"/>
                    <a:pt x="185805" y="0"/>
                    <a:pt x="294444" y="0"/>
                  </a:cubicBezTo>
                  <a:cubicBezTo>
                    <a:pt x="431332" y="0"/>
                    <a:pt x="504088" y="78208"/>
                    <a:pt x="504088" y="235763"/>
                  </a:cubicBezTo>
                  <a:lnTo>
                    <a:pt x="504088" y="536700"/>
                  </a:lnTo>
                  <a:close/>
                  <a:moveTo>
                    <a:pt x="286960" y="476928"/>
                  </a:moveTo>
                  <a:lnTo>
                    <a:pt x="286960" y="284631"/>
                  </a:lnTo>
                  <a:cubicBezTo>
                    <a:pt x="221787" y="303067"/>
                    <a:pt x="196808" y="344402"/>
                    <a:pt x="196808" y="402190"/>
                  </a:cubicBezTo>
                  <a:cubicBezTo>
                    <a:pt x="196808" y="453238"/>
                    <a:pt x="218516" y="480398"/>
                    <a:pt x="261981" y="480398"/>
                  </a:cubicBezTo>
                  <a:cubicBezTo>
                    <a:pt x="270333" y="480171"/>
                    <a:pt x="278638" y="479074"/>
                    <a:pt x="286762" y="477127"/>
                  </a:cubicBezTo>
                </a:path>
              </a:pathLst>
            </a:custGeom>
            <a:solidFill>
              <a:srgbClr val="00484C"/>
            </a:solidFill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9" name="Vapaamuotoinen: Muoto 18">
              <a:extLst>
                <a:ext uri="{FF2B5EF4-FFF2-40B4-BE49-F238E27FC236}">
                  <a16:creationId xmlns:a16="http://schemas.microsoft.com/office/drawing/2014/main" id="{980F734B-AF5B-44AD-B3AA-962472F47D35}"/>
                </a:ext>
              </a:extLst>
            </p:cNvPr>
            <p:cNvSpPr/>
            <p:nvPr/>
          </p:nvSpPr>
          <p:spPr>
            <a:xfrm>
              <a:off x="904494" y="6061754"/>
              <a:ext cx="40812" cy="40812"/>
            </a:xfrm>
            <a:custGeom>
              <a:avLst/>
              <a:gdLst>
                <a:gd name="connsiteX0" fmla="*/ 197353 w 197353"/>
                <a:gd name="connsiteY0" fmla="*/ 98677 h 197353"/>
                <a:gd name="connsiteX1" fmla="*/ 98677 w 197353"/>
                <a:gd name="connsiteY1" fmla="*/ 197353 h 197353"/>
                <a:gd name="connsiteX2" fmla="*/ 0 w 197353"/>
                <a:gd name="connsiteY2" fmla="*/ 98677 h 197353"/>
                <a:gd name="connsiteX3" fmla="*/ 98677 w 197353"/>
                <a:gd name="connsiteY3" fmla="*/ 0 h 197353"/>
                <a:gd name="connsiteX4" fmla="*/ 197353 w 197353"/>
                <a:gd name="connsiteY4" fmla="*/ 98577 h 197353"/>
                <a:gd name="connsiteX5" fmla="*/ 197353 w 197353"/>
                <a:gd name="connsiteY5" fmla="*/ 98677 h 197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7353" h="197353">
                  <a:moveTo>
                    <a:pt x="197353" y="98677"/>
                  </a:moveTo>
                  <a:cubicBezTo>
                    <a:pt x="197353" y="153174"/>
                    <a:pt x="153174" y="197353"/>
                    <a:pt x="98677" y="197353"/>
                  </a:cubicBezTo>
                  <a:cubicBezTo>
                    <a:pt x="44179" y="197353"/>
                    <a:pt x="0" y="153174"/>
                    <a:pt x="0" y="98677"/>
                  </a:cubicBezTo>
                  <a:cubicBezTo>
                    <a:pt x="0" y="44179"/>
                    <a:pt x="44179" y="0"/>
                    <a:pt x="98677" y="0"/>
                  </a:cubicBezTo>
                  <a:cubicBezTo>
                    <a:pt x="153147" y="-27"/>
                    <a:pt x="197326" y="44107"/>
                    <a:pt x="197353" y="98577"/>
                  </a:cubicBezTo>
                  <a:cubicBezTo>
                    <a:pt x="197353" y="98611"/>
                    <a:pt x="197353" y="98644"/>
                    <a:pt x="197353" y="98677"/>
                  </a:cubicBezTo>
                </a:path>
              </a:pathLst>
            </a:custGeom>
            <a:solidFill>
              <a:srgbClr val="C8B993"/>
            </a:solidFill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0" name="Vapaamuotoinen: Muoto 19">
              <a:extLst>
                <a:ext uri="{FF2B5EF4-FFF2-40B4-BE49-F238E27FC236}">
                  <a16:creationId xmlns:a16="http://schemas.microsoft.com/office/drawing/2014/main" id="{5DDCDA4A-B279-480A-BB75-7057AB0358EA}"/>
                </a:ext>
              </a:extLst>
            </p:cNvPr>
            <p:cNvSpPr/>
            <p:nvPr/>
          </p:nvSpPr>
          <p:spPr>
            <a:xfrm>
              <a:off x="951302" y="6061754"/>
              <a:ext cx="40812" cy="40812"/>
            </a:xfrm>
            <a:custGeom>
              <a:avLst/>
              <a:gdLst>
                <a:gd name="connsiteX0" fmla="*/ 197353 w 197353"/>
                <a:gd name="connsiteY0" fmla="*/ 98678 h 197353"/>
                <a:gd name="connsiteX1" fmla="*/ 98676 w 197353"/>
                <a:gd name="connsiteY1" fmla="*/ 197353 h 197353"/>
                <a:gd name="connsiteX2" fmla="*/ 0 w 197353"/>
                <a:gd name="connsiteY2" fmla="*/ 98676 h 197353"/>
                <a:gd name="connsiteX3" fmla="*/ 98231 w 197353"/>
                <a:gd name="connsiteY3" fmla="*/ 1 h 197353"/>
                <a:gd name="connsiteX4" fmla="*/ 197352 w 197353"/>
                <a:gd name="connsiteY4" fmla="*/ 98231 h 197353"/>
                <a:gd name="connsiteX5" fmla="*/ 197353 w 197353"/>
                <a:gd name="connsiteY5" fmla="*/ 98678 h 197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7353" h="197353">
                  <a:moveTo>
                    <a:pt x="197353" y="98678"/>
                  </a:moveTo>
                  <a:cubicBezTo>
                    <a:pt x="197353" y="153175"/>
                    <a:pt x="153173" y="197354"/>
                    <a:pt x="98676" y="197353"/>
                  </a:cubicBezTo>
                  <a:cubicBezTo>
                    <a:pt x="44178" y="197353"/>
                    <a:pt x="-1" y="153173"/>
                    <a:pt x="0" y="98676"/>
                  </a:cubicBezTo>
                  <a:cubicBezTo>
                    <a:pt x="1" y="44353"/>
                    <a:pt x="43908" y="247"/>
                    <a:pt x="98231" y="1"/>
                  </a:cubicBezTo>
                  <a:cubicBezTo>
                    <a:pt x="152728" y="-245"/>
                    <a:pt x="197106" y="43734"/>
                    <a:pt x="197352" y="98231"/>
                  </a:cubicBezTo>
                  <a:cubicBezTo>
                    <a:pt x="197353" y="98380"/>
                    <a:pt x="197353" y="98529"/>
                    <a:pt x="197353" y="98678"/>
                  </a:cubicBezTo>
                </a:path>
              </a:pathLst>
            </a:custGeom>
            <a:solidFill>
              <a:srgbClr val="C8B993"/>
            </a:solidFill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1" name="Vapaamuotoinen: Muoto 20">
              <a:extLst>
                <a:ext uri="{FF2B5EF4-FFF2-40B4-BE49-F238E27FC236}">
                  <a16:creationId xmlns:a16="http://schemas.microsoft.com/office/drawing/2014/main" id="{B0CFE3D3-2963-4DC0-9BED-5A5356047465}"/>
                </a:ext>
              </a:extLst>
            </p:cNvPr>
            <p:cNvSpPr/>
            <p:nvPr/>
          </p:nvSpPr>
          <p:spPr>
            <a:xfrm>
              <a:off x="998007" y="6061754"/>
              <a:ext cx="40812" cy="40812"/>
            </a:xfrm>
            <a:custGeom>
              <a:avLst/>
              <a:gdLst>
                <a:gd name="connsiteX0" fmla="*/ 197353 w 197353"/>
                <a:gd name="connsiteY0" fmla="*/ 98677 h 197353"/>
                <a:gd name="connsiteX1" fmla="*/ 98677 w 197353"/>
                <a:gd name="connsiteY1" fmla="*/ 197353 h 197353"/>
                <a:gd name="connsiteX2" fmla="*/ 0 w 197353"/>
                <a:gd name="connsiteY2" fmla="*/ 98677 h 197353"/>
                <a:gd name="connsiteX3" fmla="*/ 98677 w 197353"/>
                <a:gd name="connsiteY3" fmla="*/ 0 h 197353"/>
                <a:gd name="connsiteX4" fmla="*/ 197353 w 197353"/>
                <a:gd name="connsiteY4" fmla="*/ 98677 h 197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353" h="197353">
                  <a:moveTo>
                    <a:pt x="197353" y="98677"/>
                  </a:moveTo>
                  <a:cubicBezTo>
                    <a:pt x="197353" y="153174"/>
                    <a:pt x="153174" y="197353"/>
                    <a:pt x="98677" y="197353"/>
                  </a:cubicBezTo>
                  <a:cubicBezTo>
                    <a:pt x="44179" y="197353"/>
                    <a:pt x="0" y="153174"/>
                    <a:pt x="0" y="98677"/>
                  </a:cubicBezTo>
                  <a:cubicBezTo>
                    <a:pt x="0" y="44179"/>
                    <a:pt x="44179" y="0"/>
                    <a:pt x="98677" y="0"/>
                  </a:cubicBezTo>
                  <a:cubicBezTo>
                    <a:pt x="153174" y="0"/>
                    <a:pt x="197353" y="44179"/>
                    <a:pt x="197353" y="98677"/>
                  </a:cubicBezTo>
                </a:path>
              </a:pathLst>
            </a:custGeom>
            <a:solidFill>
              <a:srgbClr val="C8B993"/>
            </a:solidFill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2" name="Vapaamuotoinen: Muoto 21">
              <a:extLst>
                <a:ext uri="{FF2B5EF4-FFF2-40B4-BE49-F238E27FC236}">
                  <a16:creationId xmlns:a16="http://schemas.microsoft.com/office/drawing/2014/main" id="{BFE87771-63C7-42EC-A2B7-0089884BF5BE}"/>
                </a:ext>
              </a:extLst>
            </p:cNvPr>
            <p:cNvSpPr/>
            <p:nvPr/>
          </p:nvSpPr>
          <p:spPr>
            <a:xfrm>
              <a:off x="1044763" y="6061754"/>
              <a:ext cx="40812" cy="40812"/>
            </a:xfrm>
            <a:custGeom>
              <a:avLst/>
              <a:gdLst>
                <a:gd name="connsiteX0" fmla="*/ 197353 w 197353"/>
                <a:gd name="connsiteY0" fmla="*/ 98677 h 197353"/>
                <a:gd name="connsiteX1" fmla="*/ 98677 w 197353"/>
                <a:gd name="connsiteY1" fmla="*/ 197353 h 197353"/>
                <a:gd name="connsiteX2" fmla="*/ 0 w 197353"/>
                <a:gd name="connsiteY2" fmla="*/ 98677 h 197353"/>
                <a:gd name="connsiteX3" fmla="*/ 98677 w 197353"/>
                <a:gd name="connsiteY3" fmla="*/ 0 h 197353"/>
                <a:gd name="connsiteX4" fmla="*/ 197353 w 197353"/>
                <a:gd name="connsiteY4" fmla="*/ 98677 h 197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353" h="197353">
                  <a:moveTo>
                    <a:pt x="197353" y="98677"/>
                  </a:moveTo>
                  <a:cubicBezTo>
                    <a:pt x="197353" y="153174"/>
                    <a:pt x="153174" y="197353"/>
                    <a:pt x="98677" y="197353"/>
                  </a:cubicBezTo>
                  <a:cubicBezTo>
                    <a:pt x="44179" y="197353"/>
                    <a:pt x="0" y="153174"/>
                    <a:pt x="0" y="98677"/>
                  </a:cubicBezTo>
                  <a:cubicBezTo>
                    <a:pt x="0" y="44179"/>
                    <a:pt x="44179" y="0"/>
                    <a:pt x="98677" y="0"/>
                  </a:cubicBezTo>
                  <a:cubicBezTo>
                    <a:pt x="153174" y="0"/>
                    <a:pt x="197353" y="44179"/>
                    <a:pt x="197353" y="98677"/>
                  </a:cubicBezTo>
                </a:path>
              </a:pathLst>
            </a:custGeom>
            <a:solidFill>
              <a:srgbClr val="C8B993"/>
            </a:solidFill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3" name="Vapaamuotoinen: Muoto 22">
              <a:extLst>
                <a:ext uri="{FF2B5EF4-FFF2-40B4-BE49-F238E27FC236}">
                  <a16:creationId xmlns:a16="http://schemas.microsoft.com/office/drawing/2014/main" id="{1AD1D2A6-11A9-4C79-9D31-AD612E5FD9DB}"/>
                </a:ext>
              </a:extLst>
            </p:cNvPr>
            <p:cNvSpPr/>
            <p:nvPr/>
          </p:nvSpPr>
          <p:spPr>
            <a:xfrm>
              <a:off x="1091520" y="6061754"/>
              <a:ext cx="40812" cy="40812"/>
            </a:xfrm>
            <a:custGeom>
              <a:avLst/>
              <a:gdLst>
                <a:gd name="connsiteX0" fmla="*/ 197353 w 197353"/>
                <a:gd name="connsiteY0" fmla="*/ 98677 h 197353"/>
                <a:gd name="connsiteX1" fmla="*/ 98677 w 197353"/>
                <a:gd name="connsiteY1" fmla="*/ 197353 h 197353"/>
                <a:gd name="connsiteX2" fmla="*/ 0 w 197353"/>
                <a:gd name="connsiteY2" fmla="*/ 98677 h 197353"/>
                <a:gd name="connsiteX3" fmla="*/ 98677 w 197353"/>
                <a:gd name="connsiteY3" fmla="*/ 0 h 197353"/>
                <a:gd name="connsiteX4" fmla="*/ 197353 w 197353"/>
                <a:gd name="connsiteY4" fmla="*/ 98677 h 197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353" h="197353">
                  <a:moveTo>
                    <a:pt x="197353" y="98677"/>
                  </a:moveTo>
                  <a:cubicBezTo>
                    <a:pt x="197353" y="153174"/>
                    <a:pt x="153174" y="197353"/>
                    <a:pt x="98677" y="197353"/>
                  </a:cubicBezTo>
                  <a:cubicBezTo>
                    <a:pt x="44179" y="197353"/>
                    <a:pt x="0" y="153174"/>
                    <a:pt x="0" y="98677"/>
                  </a:cubicBezTo>
                  <a:cubicBezTo>
                    <a:pt x="0" y="44179"/>
                    <a:pt x="44179" y="0"/>
                    <a:pt x="98677" y="0"/>
                  </a:cubicBezTo>
                  <a:cubicBezTo>
                    <a:pt x="153174" y="0"/>
                    <a:pt x="197353" y="44179"/>
                    <a:pt x="197353" y="98677"/>
                  </a:cubicBezTo>
                </a:path>
              </a:pathLst>
            </a:custGeom>
            <a:solidFill>
              <a:srgbClr val="C8B993"/>
            </a:solidFill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4" name="Vapaamuotoinen: Muoto 23">
              <a:extLst>
                <a:ext uri="{FF2B5EF4-FFF2-40B4-BE49-F238E27FC236}">
                  <a16:creationId xmlns:a16="http://schemas.microsoft.com/office/drawing/2014/main" id="{A9A55061-B8DE-4080-AC08-F3EFFE9FBB42}"/>
                </a:ext>
              </a:extLst>
            </p:cNvPr>
            <p:cNvSpPr/>
            <p:nvPr/>
          </p:nvSpPr>
          <p:spPr>
            <a:xfrm>
              <a:off x="1138266" y="6061754"/>
              <a:ext cx="40812" cy="40812"/>
            </a:xfrm>
            <a:custGeom>
              <a:avLst/>
              <a:gdLst>
                <a:gd name="connsiteX0" fmla="*/ 197353 w 197352"/>
                <a:gd name="connsiteY0" fmla="*/ 98677 h 197353"/>
                <a:gd name="connsiteX1" fmla="*/ 98676 w 197352"/>
                <a:gd name="connsiteY1" fmla="*/ 197353 h 197353"/>
                <a:gd name="connsiteX2" fmla="*/ 0 w 197352"/>
                <a:gd name="connsiteY2" fmla="*/ 98677 h 197353"/>
                <a:gd name="connsiteX3" fmla="*/ 98676 w 197352"/>
                <a:gd name="connsiteY3" fmla="*/ 0 h 197353"/>
                <a:gd name="connsiteX4" fmla="*/ 197353 w 197352"/>
                <a:gd name="connsiteY4" fmla="*/ 98577 h 197353"/>
                <a:gd name="connsiteX5" fmla="*/ 197353 w 197352"/>
                <a:gd name="connsiteY5" fmla="*/ 98677 h 197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7352" h="197353">
                  <a:moveTo>
                    <a:pt x="197353" y="98677"/>
                  </a:moveTo>
                  <a:cubicBezTo>
                    <a:pt x="197353" y="153174"/>
                    <a:pt x="153174" y="197353"/>
                    <a:pt x="98676" y="197353"/>
                  </a:cubicBezTo>
                  <a:cubicBezTo>
                    <a:pt x="44179" y="197353"/>
                    <a:pt x="0" y="153174"/>
                    <a:pt x="0" y="98677"/>
                  </a:cubicBezTo>
                  <a:cubicBezTo>
                    <a:pt x="0" y="44179"/>
                    <a:pt x="44179" y="0"/>
                    <a:pt x="98676" y="0"/>
                  </a:cubicBezTo>
                  <a:cubicBezTo>
                    <a:pt x="153147" y="-27"/>
                    <a:pt x="197326" y="44107"/>
                    <a:pt x="197353" y="98577"/>
                  </a:cubicBezTo>
                  <a:cubicBezTo>
                    <a:pt x="197353" y="98611"/>
                    <a:pt x="197353" y="98644"/>
                    <a:pt x="197353" y="98677"/>
                  </a:cubicBezTo>
                </a:path>
              </a:pathLst>
            </a:custGeom>
            <a:solidFill>
              <a:srgbClr val="C8B993"/>
            </a:solidFill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5" name="Vapaamuotoinen: Muoto 24">
              <a:extLst>
                <a:ext uri="{FF2B5EF4-FFF2-40B4-BE49-F238E27FC236}">
                  <a16:creationId xmlns:a16="http://schemas.microsoft.com/office/drawing/2014/main" id="{DCE9FB26-B665-40C2-ABF7-FF1A9586B1B2}"/>
                </a:ext>
              </a:extLst>
            </p:cNvPr>
            <p:cNvSpPr/>
            <p:nvPr/>
          </p:nvSpPr>
          <p:spPr>
            <a:xfrm>
              <a:off x="1021211" y="6019200"/>
              <a:ext cx="40812" cy="40812"/>
            </a:xfrm>
            <a:custGeom>
              <a:avLst/>
              <a:gdLst>
                <a:gd name="connsiteX0" fmla="*/ 197353 w 197353"/>
                <a:gd name="connsiteY0" fmla="*/ 98677 h 197353"/>
                <a:gd name="connsiteX1" fmla="*/ 98677 w 197353"/>
                <a:gd name="connsiteY1" fmla="*/ 197353 h 197353"/>
                <a:gd name="connsiteX2" fmla="*/ 0 w 197353"/>
                <a:gd name="connsiteY2" fmla="*/ 98677 h 197353"/>
                <a:gd name="connsiteX3" fmla="*/ 98677 w 197353"/>
                <a:gd name="connsiteY3" fmla="*/ 0 h 197353"/>
                <a:gd name="connsiteX4" fmla="*/ 98726 w 197353"/>
                <a:gd name="connsiteY4" fmla="*/ 0 h 197353"/>
                <a:gd name="connsiteX5" fmla="*/ 197353 w 197353"/>
                <a:gd name="connsiteY5" fmla="*/ 98627 h 197353"/>
                <a:gd name="connsiteX6" fmla="*/ 197353 w 197353"/>
                <a:gd name="connsiteY6" fmla="*/ 98677 h 197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7353" h="197353">
                  <a:moveTo>
                    <a:pt x="197353" y="98677"/>
                  </a:moveTo>
                  <a:cubicBezTo>
                    <a:pt x="197353" y="153174"/>
                    <a:pt x="153174" y="197353"/>
                    <a:pt x="98677" y="197353"/>
                  </a:cubicBezTo>
                  <a:cubicBezTo>
                    <a:pt x="44179" y="197353"/>
                    <a:pt x="0" y="153174"/>
                    <a:pt x="0" y="98677"/>
                  </a:cubicBezTo>
                  <a:cubicBezTo>
                    <a:pt x="0" y="44179"/>
                    <a:pt x="44179" y="0"/>
                    <a:pt x="98677" y="0"/>
                  </a:cubicBezTo>
                  <a:cubicBezTo>
                    <a:pt x="98693" y="0"/>
                    <a:pt x="98710" y="0"/>
                    <a:pt x="98726" y="0"/>
                  </a:cubicBezTo>
                  <a:cubicBezTo>
                    <a:pt x="153196" y="0"/>
                    <a:pt x="197353" y="44157"/>
                    <a:pt x="197353" y="98627"/>
                  </a:cubicBezTo>
                  <a:cubicBezTo>
                    <a:pt x="197353" y="98644"/>
                    <a:pt x="197353" y="98660"/>
                    <a:pt x="197353" y="98677"/>
                  </a:cubicBezTo>
                </a:path>
              </a:pathLst>
            </a:custGeom>
            <a:solidFill>
              <a:srgbClr val="C8B993"/>
            </a:solidFill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6" name="Vapaamuotoinen: Muoto 25">
              <a:extLst>
                <a:ext uri="{FF2B5EF4-FFF2-40B4-BE49-F238E27FC236}">
                  <a16:creationId xmlns:a16="http://schemas.microsoft.com/office/drawing/2014/main" id="{0A154266-23CE-4CDE-8C61-F872E94C45D8}"/>
                </a:ext>
              </a:extLst>
            </p:cNvPr>
            <p:cNvSpPr/>
            <p:nvPr/>
          </p:nvSpPr>
          <p:spPr>
            <a:xfrm>
              <a:off x="886394" y="6019200"/>
              <a:ext cx="40812" cy="40812"/>
            </a:xfrm>
            <a:custGeom>
              <a:avLst/>
              <a:gdLst>
                <a:gd name="connsiteX0" fmla="*/ 197353 w 197353"/>
                <a:gd name="connsiteY0" fmla="*/ 98677 h 197353"/>
                <a:gd name="connsiteX1" fmla="*/ 98677 w 197353"/>
                <a:gd name="connsiteY1" fmla="*/ 197353 h 197353"/>
                <a:gd name="connsiteX2" fmla="*/ 0 w 197353"/>
                <a:gd name="connsiteY2" fmla="*/ 98677 h 197353"/>
                <a:gd name="connsiteX3" fmla="*/ 98677 w 197353"/>
                <a:gd name="connsiteY3" fmla="*/ 0 h 197353"/>
                <a:gd name="connsiteX4" fmla="*/ 197353 w 197353"/>
                <a:gd name="connsiteY4" fmla="*/ 98577 h 197353"/>
                <a:gd name="connsiteX5" fmla="*/ 197353 w 197353"/>
                <a:gd name="connsiteY5" fmla="*/ 98677 h 197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7353" h="197353">
                  <a:moveTo>
                    <a:pt x="197353" y="98677"/>
                  </a:moveTo>
                  <a:cubicBezTo>
                    <a:pt x="197353" y="153174"/>
                    <a:pt x="153174" y="197353"/>
                    <a:pt x="98677" y="197353"/>
                  </a:cubicBezTo>
                  <a:cubicBezTo>
                    <a:pt x="44179" y="197353"/>
                    <a:pt x="0" y="153174"/>
                    <a:pt x="0" y="98677"/>
                  </a:cubicBezTo>
                  <a:cubicBezTo>
                    <a:pt x="0" y="44179"/>
                    <a:pt x="44179" y="0"/>
                    <a:pt x="98677" y="0"/>
                  </a:cubicBezTo>
                  <a:cubicBezTo>
                    <a:pt x="153147" y="-27"/>
                    <a:pt x="197326" y="44107"/>
                    <a:pt x="197353" y="98577"/>
                  </a:cubicBezTo>
                  <a:cubicBezTo>
                    <a:pt x="197353" y="98611"/>
                    <a:pt x="197353" y="98644"/>
                    <a:pt x="197353" y="98677"/>
                  </a:cubicBezTo>
                </a:path>
              </a:pathLst>
            </a:custGeom>
            <a:solidFill>
              <a:srgbClr val="C8B993"/>
            </a:solidFill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7" name="Vapaamuotoinen: Muoto 26">
              <a:extLst>
                <a:ext uri="{FF2B5EF4-FFF2-40B4-BE49-F238E27FC236}">
                  <a16:creationId xmlns:a16="http://schemas.microsoft.com/office/drawing/2014/main" id="{1E3F2E5B-181F-4524-9870-F77011364A87}"/>
                </a:ext>
              </a:extLst>
            </p:cNvPr>
            <p:cNvSpPr/>
            <p:nvPr/>
          </p:nvSpPr>
          <p:spPr>
            <a:xfrm>
              <a:off x="1156561" y="6019200"/>
              <a:ext cx="40812" cy="40812"/>
            </a:xfrm>
            <a:custGeom>
              <a:avLst/>
              <a:gdLst>
                <a:gd name="connsiteX0" fmla="*/ 197353 w 197352"/>
                <a:gd name="connsiteY0" fmla="*/ 98677 h 197353"/>
                <a:gd name="connsiteX1" fmla="*/ 98676 w 197352"/>
                <a:gd name="connsiteY1" fmla="*/ 197353 h 197353"/>
                <a:gd name="connsiteX2" fmla="*/ 0 w 197352"/>
                <a:gd name="connsiteY2" fmla="*/ 98677 h 197353"/>
                <a:gd name="connsiteX3" fmla="*/ 98676 w 197352"/>
                <a:gd name="connsiteY3" fmla="*/ 0 h 197353"/>
                <a:gd name="connsiteX4" fmla="*/ 197353 w 197352"/>
                <a:gd name="connsiteY4" fmla="*/ 98577 h 197353"/>
                <a:gd name="connsiteX5" fmla="*/ 197353 w 197352"/>
                <a:gd name="connsiteY5" fmla="*/ 98677 h 197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7352" h="197353">
                  <a:moveTo>
                    <a:pt x="197353" y="98677"/>
                  </a:moveTo>
                  <a:cubicBezTo>
                    <a:pt x="197353" y="153174"/>
                    <a:pt x="153174" y="197353"/>
                    <a:pt x="98676" y="197353"/>
                  </a:cubicBezTo>
                  <a:cubicBezTo>
                    <a:pt x="44179" y="197353"/>
                    <a:pt x="0" y="153174"/>
                    <a:pt x="0" y="98677"/>
                  </a:cubicBezTo>
                  <a:cubicBezTo>
                    <a:pt x="0" y="44179"/>
                    <a:pt x="44179" y="0"/>
                    <a:pt x="98676" y="0"/>
                  </a:cubicBezTo>
                  <a:cubicBezTo>
                    <a:pt x="153147" y="-27"/>
                    <a:pt x="197326" y="44107"/>
                    <a:pt x="197353" y="98577"/>
                  </a:cubicBezTo>
                  <a:cubicBezTo>
                    <a:pt x="197353" y="98611"/>
                    <a:pt x="197353" y="98644"/>
                    <a:pt x="197353" y="98677"/>
                  </a:cubicBezTo>
                </a:path>
              </a:pathLst>
            </a:custGeom>
            <a:solidFill>
              <a:srgbClr val="C8B993"/>
            </a:solidFill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8" name="Vapaamuotoinen: Muoto 27">
              <a:extLst>
                <a:ext uri="{FF2B5EF4-FFF2-40B4-BE49-F238E27FC236}">
                  <a16:creationId xmlns:a16="http://schemas.microsoft.com/office/drawing/2014/main" id="{647643D8-29DA-43E6-A3EA-E365614AEF87}"/>
                </a:ext>
              </a:extLst>
            </p:cNvPr>
            <p:cNvSpPr/>
            <p:nvPr/>
          </p:nvSpPr>
          <p:spPr>
            <a:xfrm>
              <a:off x="604882" y="6374844"/>
              <a:ext cx="188307" cy="161710"/>
            </a:xfrm>
            <a:custGeom>
              <a:avLst/>
              <a:gdLst>
                <a:gd name="connsiteX0" fmla="*/ 335679 w 910589"/>
                <a:gd name="connsiteY0" fmla="*/ 764632 h 781978"/>
                <a:gd name="connsiteX1" fmla="*/ 417158 w 910589"/>
                <a:gd name="connsiteY1" fmla="*/ 764632 h 781978"/>
                <a:gd name="connsiteX2" fmla="*/ 417158 w 910589"/>
                <a:gd name="connsiteY2" fmla="*/ 781978 h 781978"/>
                <a:gd name="connsiteX3" fmla="*/ 9764 w 910589"/>
                <a:gd name="connsiteY3" fmla="*/ 781978 h 781978"/>
                <a:gd name="connsiteX4" fmla="*/ 9764 w 910589"/>
                <a:gd name="connsiteY4" fmla="*/ 764632 h 781978"/>
                <a:gd name="connsiteX5" fmla="*/ 96694 w 910589"/>
                <a:gd name="connsiteY5" fmla="*/ 764632 h 781978"/>
                <a:gd name="connsiteX6" fmla="*/ 96694 w 910589"/>
                <a:gd name="connsiteY6" fmla="*/ 58482 h 781978"/>
                <a:gd name="connsiteX7" fmla="*/ 0 w 910589"/>
                <a:gd name="connsiteY7" fmla="*/ 0 h 781978"/>
                <a:gd name="connsiteX8" fmla="*/ 432373 w 910589"/>
                <a:gd name="connsiteY8" fmla="*/ 0 h 781978"/>
                <a:gd name="connsiteX9" fmla="*/ 335679 w 910589"/>
                <a:gd name="connsiteY9" fmla="*/ 58482 h 781978"/>
                <a:gd name="connsiteX10" fmla="*/ 910590 w 910589"/>
                <a:gd name="connsiteY10" fmla="*/ 764632 h 781978"/>
                <a:gd name="connsiteX11" fmla="*/ 910590 w 910589"/>
                <a:gd name="connsiteY11" fmla="*/ 781978 h 781978"/>
                <a:gd name="connsiteX12" fmla="*/ 581205 w 910589"/>
                <a:gd name="connsiteY12" fmla="*/ 781978 h 781978"/>
                <a:gd name="connsiteX13" fmla="*/ 346533 w 910589"/>
                <a:gd name="connsiteY13" fmla="*/ 407196 h 781978"/>
                <a:gd name="connsiteX14" fmla="*/ 630073 w 910589"/>
                <a:gd name="connsiteY14" fmla="*/ 57392 h 781978"/>
                <a:gd name="connsiteX15" fmla="*/ 533379 w 910589"/>
                <a:gd name="connsiteY15" fmla="*/ 0 h 781978"/>
                <a:gd name="connsiteX16" fmla="*/ 873419 w 910589"/>
                <a:gd name="connsiteY16" fmla="*/ 0 h 781978"/>
                <a:gd name="connsiteX17" fmla="*/ 509589 w 910589"/>
                <a:gd name="connsiteY17" fmla="*/ 234475 h 781978"/>
                <a:gd name="connsiteX18" fmla="*/ 856172 w 910589"/>
                <a:gd name="connsiteY18" fmla="*/ 764781 h 781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0589" h="781978">
                  <a:moveTo>
                    <a:pt x="335679" y="764632"/>
                  </a:moveTo>
                  <a:lnTo>
                    <a:pt x="417158" y="764632"/>
                  </a:lnTo>
                  <a:lnTo>
                    <a:pt x="417158" y="781978"/>
                  </a:lnTo>
                  <a:lnTo>
                    <a:pt x="9764" y="781978"/>
                  </a:lnTo>
                  <a:lnTo>
                    <a:pt x="9764" y="764632"/>
                  </a:lnTo>
                  <a:lnTo>
                    <a:pt x="96694" y="764632"/>
                  </a:lnTo>
                  <a:lnTo>
                    <a:pt x="96694" y="58482"/>
                  </a:lnTo>
                  <a:lnTo>
                    <a:pt x="0" y="0"/>
                  </a:lnTo>
                  <a:lnTo>
                    <a:pt x="432373" y="0"/>
                  </a:lnTo>
                  <a:lnTo>
                    <a:pt x="335679" y="58482"/>
                  </a:lnTo>
                  <a:close/>
                  <a:moveTo>
                    <a:pt x="910590" y="764632"/>
                  </a:moveTo>
                  <a:lnTo>
                    <a:pt x="910590" y="781978"/>
                  </a:lnTo>
                  <a:lnTo>
                    <a:pt x="581205" y="781978"/>
                  </a:lnTo>
                  <a:lnTo>
                    <a:pt x="346533" y="407196"/>
                  </a:lnTo>
                  <a:lnTo>
                    <a:pt x="630073" y="57392"/>
                  </a:lnTo>
                  <a:lnTo>
                    <a:pt x="533379" y="0"/>
                  </a:lnTo>
                  <a:lnTo>
                    <a:pt x="873419" y="0"/>
                  </a:lnTo>
                  <a:lnTo>
                    <a:pt x="509589" y="234475"/>
                  </a:lnTo>
                  <a:lnTo>
                    <a:pt x="856172" y="764781"/>
                  </a:lnTo>
                  <a:close/>
                </a:path>
              </a:pathLst>
            </a:custGeom>
            <a:solidFill>
              <a:srgbClr val="00484C"/>
            </a:solidFill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9" name="Vapaamuotoinen: Muoto 28">
              <a:extLst>
                <a:ext uri="{FF2B5EF4-FFF2-40B4-BE49-F238E27FC236}">
                  <a16:creationId xmlns:a16="http://schemas.microsoft.com/office/drawing/2014/main" id="{BC60E3AB-9A50-4E8C-8C33-6EC3D2C986D5}"/>
                </a:ext>
              </a:extLst>
            </p:cNvPr>
            <p:cNvSpPr/>
            <p:nvPr/>
          </p:nvSpPr>
          <p:spPr>
            <a:xfrm>
              <a:off x="793148" y="6421990"/>
              <a:ext cx="115487" cy="116819"/>
            </a:xfrm>
            <a:custGeom>
              <a:avLst/>
              <a:gdLst>
                <a:gd name="connsiteX0" fmla="*/ 558457 w 558456"/>
                <a:gd name="connsiteY0" fmla="*/ 536650 h 564899"/>
                <a:gd name="connsiteX1" fmla="*/ 558457 w 558456"/>
                <a:gd name="connsiteY1" fmla="*/ 554046 h 564899"/>
                <a:gd name="connsiteX2" fmla="*/ 286911 w 558456"/>
                <a:gd name="connsiteY2" fmla="*/ 554046 h 564899"/>
                <a:gd name="connsiteX3" fmla="*/ 286911 w 558456"/>
                <a:gd name="connsiteY3" fmla="*/ 492094 h 564899"/>
                <a:gd name="connsiteX4" fmla="*/ 118402 w 558456"/>
                <a:gd name="connsiteY4" fmla="*/ 564900 h 564899"/>
                <a:gd name="connsiteX5" fmla="*/ 0 w 558456"/>
                <a:gd name="connsiteY5" fmla="*/ 456212 h 564899"/>
                <a:gd name="connsiteX6" fmla="*/ 286811 w 558456"/>
                <a:gd name="connsiteY6" fmla="*/ 270456 h 564899"/>
                <a:gd name="connsiteX7" fmla="*/ 156415 w 558456"/>
                <a:gd name="connsiteY7" fmla="*/ 91242 h 564899"/>
                <a:gd name="connsiteX8" fmla="*/ 36923 w 558456"/>
                <a:gd name="connsiteY8" fmla="*/ 132527 h 564899"/>
                <a:gd name="connsiteX9" fmla="*/ 31471 w 558456"/>
                <a:gd name="connsiteY9" fmla="*/ 127075 h 564899"/>
                <a:gd name="connsiteX10" fmla="*/ 294493 w 558456"/>
                <a:gd name="connsiteY10" fmla="*/ 0 h 564899"/>
                <a:gd name="connsiteX11" fmla="*/ 504187 w 558456"/>
                <a:gd name="connsiteY11" fmla="*/ 235763 h 564899"/>
                <a:gd name="connsiteX12" fmla="*/ 504187 w 558456"/>
                <a:gd name="connsiteY12" fmla="*/ 536700 h 564899"/>
                <a:gd name="connsiteX13" fmla="*/ 286911 w 558456"/>
                <a:gd name="connsiteY13" fmla="*/ 476879 h 564899"/>
                <a:gd name="connsiteX14" fmla="*/ 286911 w 558456"/>
                <a:gd name="connsiteY14" fmla="*/ 284581 h 564899"/>
                <a:gd name="connsiteX15" fmla="*/ 196709 w 558456"/>
                <a:gd name="connsiteY15" fmla="*/ 401942 h 564899"/>
                <a:gd name="connsiteX16" fmla="*/ 261882 w 558456"/>
                <a:gd name="connsiteY16" fmla="*/ 480150 h 564899"/>
                <a:gd name="connsiteX17" fmla="*/ 286910 w 558456"/>
                <a:gd name="connsiteY17" fmla="*/ 476879 h 564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58456" h="564899">
                  <a:moveTo>
                    <a:pt x="558457" y="536650"/>
                  </a:moveTo>
                  <a:lnTo>
                    <a:pt x="558457" y="554046"/>
                  </a:lnTo>
                  <a:lnTo>
                    <a:pt x="286911" y="554046"/>
                  </a:lnTo>
                  <a:lnTo>
                    <a:pt x="286911" y="492094"/>
                  </a:lnTo>
                  <a:cubicBezTo>
                    <a:pt x="235813" y="535560"/>
                    <a:pt x="178272" y="564900"/>
                    <a:pt x="118402" y="564900"/>
                  </a:cubicBezTo>
                  <a:cubicBezTo>
                    <a:pt x="47777" y="564900"/>
                    <a:pt x="0" y="524706"/>
                    <a:pt x="0" y="456212"/>
                  </a:cubicBezTo>
                  <a:cubicBezTo>
                    <a:pt x="0" y="356296"/>
                    <a:pt x="106458" y="290033"/>
                    <a:pt x="286811" y="270456"/>
                  </a:cubicBezTo>
                  <a:cubicBezTo>
                    <a:pt x="286811" y="150964"/>
                    <a:pt x="238985" y="91242"/>
                    <a:pt x="156415" y="91242"/>
                  </a:cubicBezTo>
                  <a:cubicBezTo>
                    <a:pt x="107548" y="91242"/>
                    <a:pt x="73846" y="104277"/>
                    <a:pt x="36923" y="132527"/>
                  </a:cubicBezTo>
                  <a:lnTo>
                    <a:pt x="31471" y="127075"/>
                  </a:lnTo>
                  <a:cubicBezTo>
                    <a:pt x="105466" y="44605"/>
                    <a:pt x="185855" y="0"/>
                    <a:pt x="294493" y="0"/>
                  </a:cubicBezTo>
                  <a:cubicBezTo>
                    <a:pt x="431382" y="0"/>
                    <a:pt x="504187" y="78257"/>
                    <a:pt x="504187" y="235763"/>
                  </a:cubicBezTo>
                  <a:lnTo>
                    <a:pt x="504187" y="536700"/>
                  </a:lnTo>
                  <a:close/>
                  <a:moveTo>
                    <a:pt x="286911" y="476879"/>
                  </a:moveTo>
                  <a:lnTo>
                    <a:pt x="286911" y="284581"/>
                  </a:lnTo>
                  <a:cubicBezTo>
                    <a:pt x="221688" y="303067"/>
                    <a:pt x="196709" y="344352"/>
                    <a:pt x="196709" y="401942"/>
                  </a:cubicBezTo>
                  <a:cubicBezTo>
                    <a:pt x="196709" y="452990"/>
                    <a:pt x="218417" y="480150"/>
                    <a:pt x="261882" y="480150"/>
                  </a:cubicBezTo>
                  <a:cubicBezTo>
                    <a:pt x="270316" y="479934"/>
                    <a:pt x="278704" y="478838"/>
                    <a:pt x="286910" y="476879"/>
                  </a:cubicBezTo>
                </a:path>
              </a:pathLst>
            </a:custGeom>
            <a:solidFill>
              <a:srgbClr val="00484C"/>
            </a:solidFill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0" name="Vapaamuotoinen: Muoto 29">
              <a:extLst>
                <a:ext uri="{FF2B5EF4-FFF2-40B4-BE49-F238E27FC236}">
                  <a16:creationId xmlns:a16="http://schemas.microsoft.com/office/drawing/2014/main" id="{3D799FC0-A0E6-45A4-8ADA-FF8D63FE1E5D}"/>
                </a:ext>
              </a:extLst>
            </p:cNvPr>
            <p:cNvSpPr/>
            <p:nvPr/>
          </p:nvSpPr>
          <p:spPr>
            <a:xfrm>
              <a:off x="915399" y="6421119"/>
              <a:ext cx="99744" cy="115436"/>
            </a:xfrm>
            <a:custGeom>
              <a:avLst/>
              <a:gdLst>
                <a:gd name="connsiteX0" fmla="*/ 482331 w 482330"/>
                <a:gd name="connsiteY0" fmla="*/ 6344 h 558209"/>
                <a:gd name="connsiteX1" fmla="*/ 482331 w 482330"/>
                <a:gd name="connsiteY1" fmla="*/ 294246 h 558209"/>
                <a:gd name="connsiteX2" fmla="*/ 481240 w 482330"/>
                <a:gd name="connsiteY2" fmla="*/ 294246 h 558209"/>
                <a:gd name="connsiteX3" fmla="*/ 279179 w 482330"/>
                <a:gd name="connsiteY3" fmla="*/ 147594 h 558209"/>
                <a:gd name="connsiteX4" fmla="*/ 279179 w 482330"/>
                <a:gd name="connsiteY4" fmla="*/ 540863 h 558209"/>
                <a:gd name="connsiteX5" fmla="*/ 360658 w 482330"/>
                <a:gd name="connsiteY5" fmla="*/ 540863 h 558209"/>
                <a:gd name="connsiteX6" fmla="*/ 360658 w 482330"/>
                <a:gd name="connsiteY6" fmla="*/ 558209 h 558209"/>
                <a:gd name="connsiteX7" fmla="*/ 7583 w 482330"/>
                <a:gd name="connsiteY7" fmla="*/ 558209 h 558209"/>
                <a:gd name="connsiteX8" fmla="*/ 7583 w 482330"/>
                <a:gd name="connsiteY8" fmla="*/ 540863 h 558209"/>
                <a:gd name="connsiteX9" fmla="*/ 62100 w 482330"/>
                <a:gd name="connsiteY9" fmla="*/ 540863 h 558209"/>
                <a:gd name="connsiteX10" fmla="*/ 62100 w 482330"/>
                <a:gd name="connsiteY10" fmla="*/ 146503 h 558209"/>
                <a:gd name="connsiteX11" fmla="*/ 0 w 482330"/>
                <a:gd name="connsiteY11" fmla="*/ 93423 h 558209"/>
                <a:gd name="connsiteX12" fmla="*/ 279179 w 482330"/>
                <a:gd name="connsiteY12" fmla="*/ 0 h 558209"/>
                <a:gd name="connsiteX13" fmla="*/ 279179 w 482330"/>
                <a:gd name="connsiteY13" fmla="*/ 135749 h 558209"/>
                <a:gd name="connsiteX14" fmla="*/ 461664 w 482330"/>
                <a:gd name="connsiteY14" fmla="*/ 3221 h 558209"/>
                <a:gd name="connsiteX15" fmla="*/ 482331 w 482330"/>
                <a:gd name="connsiteY15" fmla="*/ 6493 h 55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82330" h="558209">
                  <a:moveTo>
                    <a:pt x="482331" y="6344"/>
                  </a:moveTo>
                  <a:lnTo>
                    <a:pt x="482331" y="294246"/>
                  </a:lnTo>
                  <a:lnTo>
                    <a:pt x="481240" y="294246"/>
                  </a:lnTo>
                  <a:cubicBezTo>
                    <a:pt x="368290" y="169301"/>
                    <a:pt x="317192" y="141051"/>
                    <a:pt x="279179" y="147594"/>
                  </a:cubicBezTo>
                  <a:lnTo>
                    <a:pt x="279179" y="540863"/>
                  </a:lnTo>
                  <a:lnTo>
                    <a:pt x="360658" y="540863"/>
                  </a:lnTo>
                  <a:lnTo>
                    <a:pt x="360658" y="558209"/>
                  </a:lnTo>
                  <a:lnTo>
                    <a:pt x="7583" y="558209"/>
                  </a:lnTo>
                  <a:lnTo>
                    <a:pt x="7583" y="540863"/>
                  </a:lnTo>
                  <a:lnTo>
                    <a:pt x="62100" y="540863"/>
                  </a:lnTo>
                  <a:lnTo>
                    <a:pt x="62100" y="146503"/>
                  </a:lnTo>
                  <a:lnTo>
                    <a:pt x="0" y="93423"/>
                  </a:lnTo>
                  <a:lnTo>
                    <a:pt x="279179" y="0"/>
                  </a:lnTo>
                  <a:lnTo>
                    <a:pt x="279179" y="135749"/>
                  </a:lnTo>
                  <a:cubicBezTo>
                    <a:pt x="341131" y="54319"/>
                    <a:pt x="411706" y="3221"/>
                    <a:pt x="461664" y="3221"/>
                  </a:cubicBezTo>
                  <a:cubicBezTo>
                    <a:pt x="468687" y="3152"/>
                    <a:pt x="475672" y="4258"/>
                    <a:pt x="482331" y="6493"/>
                  </a:cubicBezTo>
                </a:path>
              </a:pathLst>
            </a:custGeom>
            <a:solidFill>
              <a:srgbClr val="00484C"/>
            </a:solidFill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1" name="Vapaamuotoinen: Muoto 30">
              <a:extLst>
                <a:ext uri="{FF2B5EF4-FFF2-40B4-BE49-F238E27FC236}">
                  <a16:creationId xmlns:a16="http://schemas.microsoft.com/office/drawing/2014/main" id="{1D774ED9-A8F9-4F1A-AEC2-4C2AE4678A68}"/>
                </a:ext>
              </a:extLst>
            </p:cNvPr>
            <p:cNvSpPr/>
            <p:nvPr/>
          </p:nvSpPr>
          <p:spPr>
            <a:xfrm>
              <a:off x="1023691" y="6368059"/>
              <a:ext cx="68976" cy="168505"/>
            </a:xfrm>
            <a:custGeom>
              <a:avLst/>
              <a:gdLst>
                <a:gd name="connsiteX0" fmla="*/ 7632 w 333547"/>
                <a:gd name="connsiteY0" fmla="*/ 797442 h 814837"/>
                <a:gd name="connsiteX1" fmla="*/ 61952 w 333547"/>
                <a:gd name="connsiteY1" fmla="*/ 797442 h 814837"/>
                <a:gd name="connsiteX2" fmla="*/ 61952 w 333547"/>
                <a:gd name="connsiteY2" fmla="*/ 151063 h 814837"/>
                <a:gd name="connsiteX3" fmla="*/ 0 w 333547"/>
                <a:gd name="connsiteY3" fmla="*/ 97784 h 814837"/>
                <a:gd name="connsiteX4" fmla="*/ 279228 w 333547"/>
                <a:gd name="connsiteY4" fmla="*/ 0 h 814837"/>
                <a:gd name="connsiteX5" fmla="*/ 279228 w 333547"/>
                <a:gd name="connsiteY5" fmla="*/ 797442 h 814837"/>
                <a:gd name="connsiteX6" fmla="*/ 333548 w 333547"/>
                <a:gd name="connsiteY6" fmla="*/ 797442 h 814837"/>
                <a:gd name="connsiteX7" fmla="*/ 333548 w 333547"/>
                <a:gd name="connsiteY7" fmla="*/ 814838 h 814837"/>
                <a:gd name="connsiteX8" fmla="*/ 7632 w 333547"/>
                <a:gd name="connsiteY8" fmla="*/ 814838 h 814837"/>
                <a:gd name="connsiteX9" fmla="*/ 7632 w 333547"/>
                <a:gd name="connsiteY9" fmla="*/ 797442 h 814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3547" h="814837">
                  <a:moveTo>
                    <a:pt x="7632" y="797442"/>
                  </a:moveTo>
                  <a:lnTo>
                    <a:pt x="61952" y="797442"/>
                  </a:lnTo>
                  <a:lnTo>
                    <a:pt x="61952" y="151063"/>
                  </a:lnTo>
                  <a:lnTo>
                    <a:pt x="0" y="97784"/>
                  </a:lnTo>
                  <a:lnTo>
                    <a:pt x="279228" y="0"/>
                  </a:lnTo>
                  <a:lnTo>
                    <a:pt x="279228" y="797442"/>
                  </a:lnTo>
                  <a:lnTo>
                    <a:pt x="333548" y="797442"/>
                  </a:lnTo>
                  <a:lnTo>
                    <a:pt x="333548" y="814838"/>
                  </a:lnTo>
                  <a:lnTo>
                    <a:pt x="7632" y="814838"/>
                  </a:lnTo>
                  <a:lnTo>
                    <a:pt x="7632" y="797442"/>
                  </a:lnTo>
                  <a:close/>
                </a:path>
              </a:pathLst>
            </a:custGeom>
            <a:solidFill>
              <a:srgbClr val="00484C"/>
            </a:solidFill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2" name="Vapaamuotoinen: Muoto 31">
              <a:extLst>
                <a:ext uri="{FF2B5EF4-FFF2-40B4-BE49-F238E27FC236}">
                  <a16:creationId xmlns:a16="http://schemas.microsoft.com/office/drawing/2014/main" id="{F351579C-F775-4D2F-B2A9-8087B1F80DFF}"/>
                </a:ext>
              </a:extLst>
            </p:cNvPr>
            <p:cNvSpPr/>
            <p:nvPr/>
          </p:nvSpPr>
          <p:spPr>
            <a:xfrm>
              <a:off x="1102333" y="6421980"/>
              <a:ext cx="103116" cy="116830"/>
            </a:xfrm>
            <a:custGeom>
              <a:avLst/>
              <a:gdLst>
                <a:gd name="connsiteX0" fmla="*/ 498637 w 498636"/>
                <a:gd name="connsiteY0" fmla="*/ 456261 h 564949"/>
                <a:gd name="connsiteX1" fmla="*/ 279179 w 498636"/>
                <a:gd name="connsiteY1" fmla="*/ 564950 h 564949"/>
                <a:gd name="connsiteX2" fmla="*/ 0 w 498636"/>
                <a:gd name="connsiteY2" fmla="*/ 290082 h 564949"/>
                <a:gd name="connsiteX3" fmla="*/ 280269 w 498636"/>
                <a:gd name="connsiteY3" fmla="*/ 0 h 564949"/>
                <a:gd name="connsiteX4" fmla="*/ 453288 w 498636"/>
                <a:gd name="connsiteY4" fmla="*/ 139069 h 564949"/>
                <a:gd name="connsiteX5" fmla="*/ 253357 w 498636"/>
                <a:gd name="connsiteY5" fmla="*/ 357436 h 564949"/>
                <a:gd name="connsiteX6" fmla="*/ 466471 w 498636"/>
                <a:gd name="connsiteY6" fmla="*/ 458492 h 564949"/>
                <a:gd name="connsiteX7" fmla="*/ 497942 w 498636"/>
                <a:gd name="connsiteY7" fmla="*/ 455221 h 564949"/>
                <a:gd name="connsiteX8" fmla="*/ 134708 w 498636"/>
                <a:gd name="connsiteY8" fmla="*/ 102146 h 564949"/>
                <a:gd name="connsiteX9" fmla="*/ 246617 w 498636"/>
                <a:gd name="connsiteY9" fmla="*/ 350944 h 564949"/>
                <a:gd name="connsiteX10" fmla="*/ 288992 w 498636"/>
                <a:gd name="connsiteY10" fmla="*/ 212916 h 564949"/>
                <a:gd name="connsiteX11" fmla="*/ 179263 w 498636"/>
                <a:gd name="connsiteY11" fmla="*/ 38063 h 564949"/>
                <a:gd name="connsiteX12" fmla="*/ 134658 w 498636"/>
                <a:gd name="connsiteY12" fmla="*/ 102146 h 564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98636" h="564949">
                  <a:moveTo>
                    <a:pt x="498637" y="456261"/>
                  </a:moveTo>
                  <a:cubicBezTo>
                    <a:pt x="453040" y="525647"/>
                    <a:pt x="380235" y="564950"/>
                    <a:pt x="279179" y="564950"/>
                  </a:cubicBezTo>
                  <a:cubicBezTo>
                    <a:pt x="126034" y="564950"/>
                    <a:pt x="0" y="458492"/>
                    <a:pt x="0" y="290082"/>
                  </a:cubicBezTo>
                  <a:cubicBezTo>
                    <a:pt x="0" y="131486"/>
                    <a:pt x="106458" y="0"/>
                    <a:pt x="280269" y="0"/>
                  </a:cubicBezTo>
                  <a:cubicBezTo>
                    <a:pt x="382415" y="50"/>
                    <a:pt x="453288" y="59771"/>
                    <a:pt x="453288" y="139069"/>
                  </a:cubicBezTo>
                  <a:cubicBezTo>
                    <a:pt x="453288" y="229271"/>
                    <a:pt x="383902" y="308519"/>
                    <a:pt x="253357" y="357436"/>
                  </a:cubicBezTo>
                  <a:cubicBezTo>
                    <a:pt x="315309" y="418248"/>
                    <a:pt x="393517" y="458492"/>
                    <a:pt x="466471" y="458492"/>
                  </a:cubicBezTo>
                  <a:cubicBezTo>
                    <a:pt x="477048" y="458515"/>
                    <a:pt x="487597" y="457419"/>
                    <a:pt x="497942" y="455221"/>
                  </a:cubicBezTo>
                  <a:close/>
                  <a:moveTo>
                    <a:pt x="134708" y="102146"/>
                  </a:moveTo>
                  <a:cubicBezTo>
                    <a:pt x="134708" y="192298"/>
                    <a:pt x="181444" y="283540"/>
                    <a:pt x="246617" y="350944"/>
                  </a:cubicBezTo>
                  <a:cubicBezTo>
                    <a:pt x="277048" y="311790"/>
                    <a:pt x="288992" y="268375"/>
                    <a:pt x="288992" y="212916"/>
                  </a:cubicBezTo>
                  <a:cubicBezTo>
                    <a:pt x="288992" y="118402"/>
                    <a:pt x="225950" y="38063"/>
                    <a:pt x="179263" y="38063"/>
                  </a:cubicBezTo>
                  <a:cubicBezTo>
                    <a:pt x="151013" y="38063"/>
                    <a:pt x="134658" y="61952"/>
                    <a:pt x="134658" y="102146"/>
                  </a:cubicBezTo>
                </a:path>
              </a:pathLst>
            </a:custGeom>
            <a:solidFill>
              <a:srgbClr val="00484C"/>
            </a:solidFill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3" name="Vapaamuotoinen: Muoto 32">
              <a:extLst>
                <a:ext uri="{FF2B5EF4-FFF2-40B4-BE49-F238E27FC236}">
                  <a16:creationId xmlns:a16="http://schemas.microsoft.com/office/drawing/2014/main" id="{25AC1EE1-0C2F-4CDE-B2CF-8A9AC87A21E7}"/>
                </a:ext>
              </a:extLst>
            </p:cNvPr>
            <p:cNvSpPr/>
            <p:nvPr/>
          </p:nvSpPr>
          <p:spPr>
            <a:xfrm>
              <a:off x="1208155" y="6368059"/>
              <a:ext cx="136825" cy="170709"/>
            </a:xfrm>
            <a:custGeom>
              <a:avLst/>
              <a:gdLst>
                <a:gd name="connsiteX0" fmla="*/ 661644 w 661643"/>
                <a:gd name="connsiteY0" fmla="*/ 518213 h 825493"/>
                <a:gd name="connsiteX1" fmla="*/ 330277 w 661643"/>
                <a:gd name="connsiteY1" fmla="*/ 825493 h 825493"/>
                <a:gd name="connsiteX2" fmla="*/ 61952 w 661643"/>
                <a:gd name="connsiteY2" fmla="*/ 784209 h 825493"/>
                <a:gd name="connsiteX3" fmla="*/ 61952 w 661643"/>
                <a:gd name="connsiteY3" fmla="*/ 151013 h 825493"/>
                <a:gd name="connsiteX4" fmla="*/ 0 w 661643"/>
                <a:gd name="connsiteY4" fmla="*/ 97784 h 825493"/>
                <a:gd name="connsiteX5" fmla="*/ 279229 w 661643"/>
                <a:gd name="connsiteY5" fmla="*/ 0 h 825493"/>
                <a:gd name="connsiteX6" fmla="*/ 279229 w 661643"/>
                <a:gd name="connsiteY6" fmla="*/ 357436 h 825493"/>
                <a:gd name="connsiteX7" fmla="*/ 468255 w 661643"/>
                <a:gd name="connsiteY7" fmla="*/ 260792 h 825493"/>
                <a:gd name="connsiteX8" fmla="*/ 661545 w 661643"/>
                <a:gd name="connsiteY8" fmla="*/ 518263 h 825493"/>
                <a:gd name="connsiteX9" fmla="*/ 429052 w 661643"/>
                <a:gd name="connsiteY9" fmla="*/ 580214 h 825493"/>
                <a:gd name="connsiteX10" fmla="*/ 324974 w 661643"/>
                <a:gd name="connsiteY10" fmla="*/ 361847 h 825493"/>
                <a:gd name="connsiteX11" fmla="*/ 279377 w 661643"/>
                <a:gd name="connsiteY11" fmla="*/ 372701 h 825493"/>
                <a:gd name="connsiteX12" fmla="*/ 279377 w 661643"/>
                <a:gd name="connsiteY12" fmla="*/ 787628 h 825493"/>
                <a:gd name="connsiteX13" fmla="*/ 332606 w 661643"/>
                <a:gd name="connsiteY13" fmla="*/ 803934 h 825493"/>
                <a:gd name="connsiteX14" fmla="*/ 429300 w 661643"/>
                <a:gd name="connsiteY14" fmla="*/ 580165 h 825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61643" h="825493">
                  <a:moveTo>
                    <a:pt x="661644" y="518213"/>
                  </a:moveTo>
                  <a:cubicBezTo>
                    <a:pt x="661644" y="714872"/>
                    <a:pt x="547652" y="825493"/>
                    <a:pt x="330277" y="825493"/>
                  </a:cubicBezTo>
                  <a:cubicBezTo>
                    <a:pt x="252069" y="825493"/>
                    <a:pt x="141250" y="809188"/>
                    <a:pt x="61952" y="784209"/>
                  </a:cubicBezTo>
                  <a:lnTo>
                    <a:pt x="61952" y="151013"/>
                  </a:lnTo>
                  <a:lnTo>
                    <a:pt x="0" y="97784"/>
                  </a:lnTo>
                  <a:lnTo>
                    <a:pt x="279229" y="0"/>
                  </a:lnTo>
                  <a:lnTo>
                    <a:pt x="279229" y="357436"/>
                  </a:lnTo>
                  <a:cubicBezTo>
                    <a:pt x="336819" y="298805"/>
                    <a:pt x="404173" y="260792"/>
                    <a:pt x="468255" y="260792"/>
                  </a:cubicBezTo>
                  <a:cubicBezTo>
                    <a:pt x="577984" y="260792"/>
                    <a:pt x="661545" y="350002"/>
                    <a:pt x="661545" y="518263"/>
                  </a:cubicBezTo>
                  <a:moveTo>
                    <a:pt x="429052" y="580214"/>
                  </a:moveTo>
                  <a:cubicBezTo>
                    <a:pt x="429052" y="434653"/>
                    <a:pt x="397531" y="361847"/>
                    <a:pt x="324974" y="361847"/>
                  </a:cubicBezTo>
                  <a:cubicBezTo>
                    <a:pt x="309180" y="362212"/>
                    <a:pt x="293641" y="365911"/>
                    <a:pt x="279377" y="372701"/>
                  </a:cubicBezTo>
                  <a:lnTo>
                    <a:pt x="279377" y="787628"/>
                  </a:lnTo>
                  <a:cubicBezTo>
                    <a:pt x="295038" y="798373"/>
                    <a:pt x="313614" y="804063"/>
                    <a:pt x="332606" y="803934"/>
                  </a:cubicBezTo>
                  <a:cubicBezTo>
                    <a:pt x="389106" y="803934"/>
                    <a:pt x="429300" y="736580"/>
                    <a:pt x="429300" y="580165"/>
                  </a:cubicBezTo>
                </a:path>
              </a:pathLst>
            </a:custGeom>
            <a:solidFill>
              <a:srgbClr val="00484C"/>
            </a:solidFill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4" name="Vapaamuotoinen: Muoto 33">
              <a:extLst>
                <a:ext uri="{FF2B5EF4-FFF2-40B4-BE49-F238E27FC236}">
                  <a16:creationId xmlns:a16="http://schemas.microsoft.com/office/drawing/2014/main" id="{87CEAE0C-2EF5-42A9-98E4-116D69298305}"/>
                </a:ext>
              </a:extLst>
            </p:cNvPr>
            <p:cNvSpPr/>
            <p:nvPr/>
          </p:nvSpPr>
          <p:spPr>
            <a:xfrm>
              <a:off x="1342746" y="6426479"/>
              <a:ext cx="136149" cy="168721"/>
            </a:xfrm>
            <a:custGeom>
              <a:avLst/>
              <a:gdLst>
                <a:gd name="connsiteX0" fmla="*/ 658373 w 658372"/>
                <a:gd name="connsiteY0" fmla="*/ 0 h 815878"/>
                <a:gd name="connsiteX1" fmla="*/ 585567 w 658372"/>
                <a:gd name="connsiteY1" fmla="*/ 53229 h 815878"/>
                <a:gd name="connsiteX2" fmla="*/ 349853 w 658372"/>
                <a:gd name="connsiteY2" fmla="*/ 532289 h 815878"/>
                <a:gd name="connsiteX3" fmla="*/ 220548 w 658372"/>
                <a:gd name="connsiteY3" fmla="*/ 815878 h 815878"/>
                <a:gd name="connsiteX4" fmla="*/ 14125 w 658372"/>
                <a:gd name="connsiteY4" fmla="*/ 671358 h 815878"/>
                <a:gd name="connsiteX5" fmla="*/ 330277 w 658372"/>
                <a:gd name="connsiteY5" fmla="*/ 526886 h 815878"/>
                <a:gd name="connsiteX6" fmla="*/ 73896 w 658372"/>
                <a:gd name="connsiteY6" fmla="*/ 53229 h 815878"/>
                <a:gd name="connsiteX7" fmla="*/ 0 w 658372"/>
                <a:gd name="connsiteY7" fmla="*/ 0 h 815878"/>
                <a:gd name="connsiteX8" fmla="*/ 381325 w 658372"/>
                <a:gd name="connsiteY8" fmla="*/ 0 h 815878"/>
                <a:gd name="connsiteX9" fmla="*/ 308569 w 658372"/>
                <a:gd name="connsiteY9" fmla="*/ 53229 h 815878"/>
                <a:gd name="connsiteX10" fmla="*/ 429102 w 658372"/>
                <a:gd name="connsiteY10" fmla="*/ 338900 h 815878"/>
                <a:gd name="connsiteX11" fmla="*/ 531248 w 658372"/>
                <a:gd name="connsiteY11" fmla="*/ 53229 h 815878"/>
                <a:gd name="connsiteX12" fmla="*/ 447588 w 658372"/>
                <a:gd name="connsiteY12" fmla="*/ 0 h 815878"/>
                <a:gd name="connsiteX13" fmla="*/ 658373 w 658372"/>
                <a:gd name="connsiteY13" fmla="*/ 0 h 815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58372" h="815878">
                  <a:moveTo>
                    <a:pt x="658373" y="0"/>
                  </a:moveTo>
                  <a:lnTo>
                    <a:pt x="585567" y="53229"/>
                  </a:lnTo>
                  <a:lnTo>
                    <a:pt x="349853" y="532289"/>
                  </a:lnTo>
                  <a:lnTo>
                    <a:pt x="220548" y="815878"/>
                  </a:lnTo>
                  <a:lnTo>
                    <a:pt x="14125" y="671358"/>
                  </a:lnTo>
                  <a:lnTo>
                    <a:pt x="330277" y="526886"/>
                  </a:lnTo>
                  <a:lnTo>
                    <a:pt x="73896" y="53229"/>
                  </a:lnTo>
                  <a:lnTo>
                    <a:pt x="0" y="0"/>
                  </a:lnTo>
                  <a:lnTo>
                    <a:pt x="381325" y="0"/>
                  </a:lnTo>
                  <a:lnTo>
                    <a:pt x="308569" y="53229"/>
                  </a:lnTo>
                  <a:lnTo>
                    <a:pt x="429102" y="338900"/>
                  </a:lnTo>
                  <a:lnTo>
                    <a:pt x="531248" y="53229"/>
                  </a:lnTo>
                  <a:lnTo>
                    <a:pt x="447588" y="0"/>
                  </a:lnTo>
                  <a:lnTo>
                    <a:pt x="658373" y="0"/>
                  </a:lnTo>
                  <a:close/>
                </a:path>
              </a:pathLst>
            </a:custGeom>
            <a:solidFill>
              <a:srgbClr val="00484C"/>
            </a:solidFill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</p:grpSp>
      <p:sp>
        <p:nvSpPr>
          <p:cNvPr id="35" name="Kuvan paikkamerkki 5">
            <a:extLst>
              <a:ext uri="{FF2B5EF4-FFF2-40B4-BE49-F238E27FC236}">
                <a16:creationId xmlns:a16="http://schemas.microsoft.com/office/drawing/2014/main" id="{609DB4B8-A822-4530-9060-EFF98F1F332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80000" y="180000"/>
            <a:ext cx="3816000" cy="4824000"/>
          </a:xfrm>
          <a:solidFill>
            <a:schemeClr val="bg2"/>
          </a:solidFill>
        </p:spPr>
        <p:txBody>
          <a:bodyPr anchor="ctr"/>
          <a:lstStyle>
            <a:lvl1pPr algn="ctr">
              <a:buNone/>
              <a:defRPr sz="18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36" name="Kuvan paikkamerkki 5">
            <a:extLst>
              <a:ext uri="{FF2B5EF4-FFF2-40B4-BE49-F238E27FC236}">
                <a16:creationId xmlns:a16="http://schemas.microsoft.com/office/drawing/2014/main" id="{6B763CDD-4769-414A-8D16-AB7BC314941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173712" y="180000"/>
            <a:ext cx="3816000" cy="4824000"/>
          </a:xfrm>
          <a:solidFill>
            <a:schemeClr val="bg2"/>
          </a:solidFill>
        </p:spPr>
        <p:txBody>
          <a:bodyPr anchor="ctr"/>
          <a:lstStyle>
            <a:lvl1pPr algn="ctr">
              <a:buNone/>
              <a:defRPr sz="18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37" name="Kuvan paikkamerkki 5">
            <a:extLst>
              <a:ext uri="{FF2B5EF4-FFF2-40B4-BE49-F238E27FC236}">
                <a16:creationId xmlns:a16="http://schemas.microsoft.com/office/drawing/2014/main" id="{F90D6CF8-2B89-4E12-B5FA-890B328B1C9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167425" y="180000"/>
            <a:ext cx="3816000" cy="4824000"/>
          </a:xfrm>
          <a:solidFill>
            <a:schemeClr val="bg2"/>
          </a:solidFill>
        </p:spPr>
        <p:txBody>
          <a:bodyPr anchor="ctr"/>
          <a:lstStyle>
            <a:lvl1pPr algn="ctr">
              <a:buNone/>
              <a:defRPr sz="1800"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5667160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teksti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tsikko 4">
            <a:extLst>
              <a:ext uri="{FF2B5EF4-FFF2-40B4-BE49-F238E27FC236}">
                <a16:creationId xmlns:a16="http://schemas.microsoft.com/office/drawing/2014/main" id="{D1EF1518-3139-455B-9885-D036119C7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2612" y="5256000"/>
            <a:ext cx="6388033" cy="900000"/>
          </a:xfrm>
        </p:spPr>
        <p:txBody>
          <a:bodyPr/>
          <a:lstStyle>
            <a:lvl1pPr>
              <a:defRPr sz="2400"/>
            </a:lvl1pPr>
          </a:lstStyle>
          <a:p>
            <a:r>
              <a:rPr lang="fi-FI"/>
              <a:t>Muokkaa perustyyl. napsautt.</a:t>
            </a:r>
          </a:p>
        </p:txBody>
      </p:sp>
      <p:grpSp>
        <p:nvGrpSpPr>
          <p:cNvPr id="2" name="Logo">
            <a:extLst>
              <a:ext uri="{FF2B5EF4-FFF2-40B4-BE49-F238E27FC236}">
                <a16:creationId xmlns:a16="http://schemas.microsoft.com/office/drawing/2014/main" id="{669C655C-2ECD-4444-98BA-FFEF2F22E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76000" y="6019200"/>
            <a:ext cx="931777" cy="576000"/>
            <a:chOff x="576000" y="6019200"/>
            <a:chExt cx="931777" cy="576000"/>
          </a:xfrm>
        </p:grpSpPr>
        <p:sp>
          <p:nvSpPr>
            <p:cNvPr id="10" name="Vapaamuotoinen: Muoto 9">
              <a:extLst>
                <a:ext uri="{FF2B5EF4-FFF2-40B4-BE49-F238E27FC236}">
                  <a16:creationId xmlns:a16="http://schemas.microsoft.com/office/drawing/2014/main" id="{B87A683F-64A4-4851-95E5-D5251EEB2C8C}"/>
                </a:ext>
              </a:extLst>
            </p:cNvPr>
            <p:cNvSpPr/>
            <p:nvPr/>
          </p:nvSpPr>
          <p:spPr>
            <a:xfrm>
              <a:off x="576000" y="6164532"/>
              <a:ext cx="188307" cy="161772"/>
            </a:xfrm>
            <a:custGeom>
              <a:avLst/>
              <a:gdLst>
                <a:gd name="connsiteX0" fmla="*/ 335679 w 910589"/>
                <a:gd name="connsiteY0" fmla="*/ 764929 h 782275"/>
                <a:gd name="connsiteX1" fmla="*/ 417158 w 910589"/>
                <a:gd name="connsiteY1" fmla="*/ 764929 h 782275"/>
                <a:gd name="connsiteX2" fmla="*/ 417158 w 910589"/>
                <a:gd name="connsiteY2" fmla="*/ 782276 h 782275"/>
                <a:gd name="connsiteX3" fmla="*/ 9912 w 910589"/>
                <a:gd name="connsiteY3" fmla="*/ 782276 h 782275"/>
                <a:gd name="connsiteX4" fmla="*/ 9912 w 910589"/>
                <a:gd name="connsiteY4" fmla="*/ 764929 h 782275"/>
                <a:gd name="connsiteX5" fmla="*/ 96694 w 910589"/>
                <a:gd name="connsiteY5" fmla="*/ 764929 h 782275"/>
                <a:gd name="connsiteX6" fmla="*/ 96694 w 910589"/>
                <a:gd name="connsiteY6" fmla="*/ 58780 h 782275"/>
                <a:gd name="connsiteX7" fmla="*/ 0 w 910589"/>
                <a:gd name="connsiteY7" fmla="*/ 99 h 782275"/>
                <a:gd name="connsiteX8" fmla="*/ 432373 w 910589"/>
                <a:gd name="connsiteY8" fmla="*/ 99 h 782275"/>
                <a:gd name="connsiteX9" fmla="*/ 335679 w 910589"/>
                <a:gd name="connsiteY9" fmla="*/ 58780 h 782275"/>
                <a:gd name="connsiteX10" fmla="*/ 910590 w 910589"/>
                <a:gd name="connsiteY10" fmla="*/ 764929 h 782275"/>
                <a:gd name="connsiteX11" fmla="*/ 910590 w 910589"/>
                <a:gd name="connsiteY11" fmla="*/ 782276 h 782275"/>
                <a:gd name="connsiteX12" fmla="*/ 581205 w 910589"/>
                <a:gd name="connsiteY12" fmla="*/ 782276 h 782275"/>
                <a:gd name="connsiteX13" fmla="*/ 346533 w 910589"/>
                <a:gd name="connsiteY13" fmla="*/ 407394 h 782275"/>
                <a:gd name="connsiteX14" fmla="*/ 630123 w 910589"/>
                <a:gd name="connsiteY14" fmla="*/ 57590 h 782275"/>
                <a:gd name="connsiteX15" fmla="*/ 533428 w 910589"/>
                <a:gd name="connsiteY15" fmla="*/ 0 h 782275"/>
                <a:gd name="connsiteX16" fmla="*/ 873469 w 910589"/>
                <a:gd name="connsiteY16" fmla="*/ 0 h 782275"/>
                <a:gd name="connsiteX17" fmla="*/ 509540 w 910589"/>
                <a:gd name="connsiteY17" fmla="*/ 234673 h 782275"/>
                <a:gd name="connsiteX18" fmla="*/ 856073 w 910589"/>
                <a:gd name="connsiteY18" fmla="*/ 764979 h 782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0589" h="782275">
                  <a:moveTo>
                    <a:pt x="335679" y="764929"/>
                  </a:moveTo>
                  <a:lnTo>
                    <a:pt x="417158" y="764929"/>
                  </a:lnTo>
                  <a:lnTo>
                    <a:pt x="417158" y="782276"/>
                  </a:lnTo>
                  <a:lnTo>
                    <a:pt x="9912" y="782276"/>
                  </a:lnTo>
                  <a:lnTo>
                    <a:pt x="9912" y="764929"/>
                  </a:lnTo>
                  <a:lnTo>
                    <a:pt x="96694" y="764929"/>
                  </a:lnTo>
                  <a:lnTo>
                    <a:pt x="96694" y="58780"/>
                  </a:lnTo>
                  <a:lnTo>
                    <a:pt x="0" y="99"/>
                  </a:lnTo>
                  <a:lnTo>
                    <a:pt x="432373" y="99"/>
                  </a:lnTo>
                  <a:lnTo>
                    <a:pt x="335679" y="58780"/>
                  </a:lnTo>
                  <a:close/>
                  <a:moveTo>
                    <a:pt x="910590" y="764929"/>
                  </a:moveTo>
                  <a:lnTo>
                    <a:pt x="910590" y="782276"/>
                  </a:lnTo>
                  <a:lnTo>
                    <a:pt x="581205" y="782276"/>
                  </a:lnTo>
                  <a:lnTo>
                    <a:pt x="346533" y="407394"/>
                  </a:lnTo>
                  <a:lnTo>
                    <a:pt x="630123" y="57590"/>
                  </a:lnTo>
                  <a:lnTo>
                    <a:pt x="533428" y="0"/>
                  </a:lnTo>
                  <a:lnTo>
                    <a:pt x="873469" y="0"/>
                  </a:lnTo>
                  <a:lnTo>
                    <a:pt x="509540" y="234673"/>
                  </a:lnTo>
                  <a:lnTo>
                    <a:pt x="856073" y="764979"/>
                  </a:lnTo>
                  <a:close/>
                </a:path>
              </a:pathLst>
            </a:custGeom>
            <a:solidFill>
              <a:srgbClr val="00484C"/>
            </a:solidFill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3" name="Vapaamuotoinen: Muoto 12">
              <a:extLst>
                <a:ext uri="{FF2B5EF4-FFF2-40B4-BE49-F238E27FC236}">
                  <a16:creationId xmlns:a16="http://schemas.microsoft.com/office/drawing/2014/main" id="{7FC17674-980B-44A6-9DF3-43EA59C6F1BD}"/>
                </a:ext>
              </a:extLst>
            </p:cNvPr>
            <p:cNvSpPr/>
            <p:nvPr/>
          </p:nvSpPr>
          <p:spPr>
            <a:xfrm>
              <a:off x="757553" y="6211730"/>
              <a:ext cx="125582" cy="116830"/>
            </a:xfrm>
            <a:custGeom>
              <a:avLst/>
              <a:gdLst>
                <a:gd name="connsiteX0" fmla="*/ 0 w 607274"/>
                <a:gd name="connsiteY0" fmla="*/ 279228 h 564949"/>
                <a:gd name="connsiteX1" fmla="*/ 298756 w 607274"/>
                <a:gd name="connsiteY1" fmla="*/ 0 h 564949"/>
                <a:gd name="connsiteX2" fmla="*/ 607275 w 607274"/>
                <a:gd name="connsiteY2" fmla="*/ 279228 h 564949"/>
                <a:gd name="connsiteX3" fmla="*/ 299995 w 607274"/>
                <a:gd name="connsiteY3" fmla="*/ 564949 h 564949"/>
                <a:gd name="connsiteX4" fmla="*/ 149 w 607274"/>
                <a:gd name="connsiteY4" fmla="*/ 279228 h 564949"/>
                <a:gd name="connsiteX5" fmla="*/ 466025 w 607274"/>
                <a:gd name="connsiteY5" fmla="*/ 470436 h 564949"/>
                <a:gd name="connsiteX6" fmla="*/ 187936 w 607274"/>
                <a:gd name="connsiteY6" fmla="*/ 39253 h 564949"/>
                <a:gd name="connsiteX7" fmla="*/ 144471 w 607274"/>
                <a:gd name="connsiteY7" fmla="*/ 92481 h 564949"/>
                <a:gd name="connsiteX8" fmla="*/ 421519 w 607274"/>
                <a:gd name="connsiteY8" fmla="*/ 525945 h 564949"/>
                <a:gd name="connsiteX9" fmla="*/ 466124 w 607274"/>
                <a:gd name="connsiteY9" fmla="*/ 470585 h 564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07274" h="564949">
                  <a:moveTo>
                    <a:pt x="0" y="279228"/>
                  </a:moveTo>
                  <a:cubicBezTo>
                    <a:pt x="0" y="123854"/>
                    <a:pt x="121673" y="0"/>
                    <a:pt x="298756" y="0"/>
                  </a:cubicBezTo>
                  <a:cubicBezTo>
                    <a:pt x="478019" y="0"/>
                    <a:pt x="607275" y="108638"/>
                    <a:pt x="607275" y="279228"/>
                  </a:cubicBezTo>
                  <a:cubicBezTo>
                    <a:pt x="607275" y="437825"/>
                    <a:pt x="506219" y="564949"/>
                    <a:pt x="299995" y="564949"/>
                  </a:cubicBezTo>
                  <a:cubicBezTo>
                    <a:pt x="143530" y="564949"/>
                    <a:pt x="149" y="454130"/>
                    <a:pt x="149" y="279228"/>
                  </a:cubicBezTo>
                  <a:moveTo>
                    <a:pt x="466025" y="470436"/>
                  </a:moveTo>
                  <a:cubicBezTo>
                    <a:pt x="466025" y="379144"/>
                    <a:pt x="283540" y="39253"/>
                    <a:pt x="187936" y="39253"/>
                  </a:cubicBezTo>
                  <a:cubicBezTo>
                    <a:pt x="160777" y="39253"/>
                    <a:pt x="144471" y="58829"/>
                    <a:pt x="144471" y="92481"/>
                  </a:cubicBezTo>
                  <a:cubicBezTo>
                    <a:pt x="144471" y="198939"/>
                    <a:pt x="332408" y="525945"/>
                    <a:pt x="421519" y="525945"/>
                  </a:cubicBezTo>
                  <a:cubicBezTo>
                    <a:pt x="450810" y="525945"/>
                    <a:pt x="466124" y="507508"/>
                    <a:pt x="466124" y="470585"/>
                  </a:cubicBezTo>
                </a:path>
              </a:pathLst>
            </a:custGeom>
            <a:solidFill>
              <a:srgbClr val="00484C"/>
            </a:solidFill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4" name="Vapaamuotoinen: Muoto 13">
              <a:extLst>
                <a:ext uri="{FF2B5EF4-FFF2-40B4-BE49-F238E27FC236}">
                  <a16:creationId xmlns:a16="http://schemas.microsoft.com/office/drawing/2014/main" id="{E71CF4C9-F674-4721-899A-727AA339A27C}"/>
                </a:ext>
              </a:extLst>
            </p:cNvPr>
            <p:cNvSpPr/>
            <p:nvPr/>
          </p:nvSpPr>
          <p:spPr>
            <a:xfrm>
              <a:off x="892585" y="6157840"/>
              <a:ext cx="147157" cy="168465"/>
            </a:xfrm>
            <a:custGeom>
              <a:avLst/>
              <a:gdLst>
                <a:gd name="connsiteX0" fmla="*/ 711601 w 711601"/>
                <a:gd name="connsiteY0" fmla="*/ 797293 h 814639"/>
                <a:gd name="connsiteX1" fmla="*/ 711601 w 711601"/>
                <a:gd name="connsiteY1" fmla="*/ 814639 h 814639"/>
                <a:gd name="connsiteX2" fmla="*/ 441096 w 711601"/>
                <a:gd name="connsiteY2" fmla="*/ 814639 h 814639"/>
                <a:gd name="connsiteX3" fmla="*/ 279228 w 711601"/>
                <a:gd name="connsiteY3" fmla="*/ 561530 h 814639"/>
                <a:gd name="connsiteX4" fmla="*/ 279228 w 711601"/>
                <a:gd name="connsiteY4" fmla="*/ 797293 h 814639"/>
                <a:gd name="connsiteX5" fmla="*/ 311790 w 711601"/>
                <a:gd name="connsiteY5" fmla="*/ 797293 h 814639"/>
                <a:gd name="connsiteX6" fmla="*/ 311790 w 711601"/>
                <a:gd name="connsiteY6" fmla="*/ 814639 h 814639"/>
                <a:gd name="connsiteX7" fmla="*/ 7632 w 711601"/>
                <a:gd name="connsiteY7" fmla="*/ 814639 h 814639"/>
                <a:gd name="connsiteX8" fmla="*/ 7632 w 711601"/>
                <a:gd name="connsiteY8" fmla="*/ 797293 h 814639"/>
                <a:gd name="connsiteX9" fmla="*/ 62150 w 711601"/>
                <a:gd name="connsiteY9" fmla="*/ 797293 h 814639"/>
                <a:gd name="connsiteX10" fmla="*/ 62150 w 711601"/>
                <a:gd name="connsiteY10" fmla="*/ 150865 h 814639"/>
                <a:gd name="connsiteX11" fmla="*/ 0 w 711601"/>
                <a:gd name="connsiteY11" fmla="*/ 97784 h 814639"/>
                <a:gd name="connsiteX12" fmla="*/ 279228 w 711601"/>
                <a:gd name="connsiteY12" fmla="*/ 0 h 814639"/>
                <a:gd name="connsiteX13" fmla="*/ 279228 w 711601"/>
                <a:gd name="connsiteY13" fmla="*/ 544134 h 814639"/>
                <a:gd name="connsiteX14" fmla="*/ 361748 w 711601"/>
                <a:gd name="connsiteY14" fmla="*/ 484363 h 814639"/>
                <a:gd name="connsiteX15" fmla="*/ 441046 w 711601"/>
                <a:gd name="connsiteY15" fmla="*/ 370372 h 814639"/>
                <a:gd name="connsiteX16" fmla="*/ 394310 w 711601"/>
                <a:gd name="connsiteY16" fmla="*/ 293254 h 814639"/>
                <a:gd name="connsiteX17" fmla="*/ 394310 w 711601"/>
                <a:gd name="connsiteY17" fmla="*/ 287803 h 814639"/>
                <a:gd name="connsiteX18" fmla="*/ 611636 w 711601"/>
                <a:gd name="connsiteY18" fmla="*/ 287803 h 814639"/>
                <a:gd name="connsiteX19" fmla="*/ 620359 w 711601"/>
                <a:gd name="connsiteY19" fmla="*/ 314962 h 814639"/>
                <a:gd name="connsiteX20" fmla="*/ 497596 w 711601"/>
                <a:gd name="connsiteY20" fmla="*/ 421420 h 814639"/>
                <a:gd name="connsiteX21" fmla="*/ 431282 w 711601"/>
                <a:gd name="connsiteY21" fmla="*/ 450760 h 814639"/>
                <a:gd name="connsiteX22" fmla="*/ 667046 w 711601"/>
                <a:gd name="connsiteY22" fmla="*/ 797342 h 814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11601" h="814639">
                  <a:moveTo>
                    <a:pt x="711601" y="797293"/>
                  </a:moveTo>
                  <a:lnTo>
                    <a:pt x="711601" y="814639"/>
                  </a:lnTo>
                  <a:lnTo>
                    <a:pt x="441096" y="814639"/>
                  </a:lnTo>
                  <a:lnTo>
                    <a:pt x="279228" y="561530"/>
                  </a:lnTo>
                  <a:lnTo>
                    <a:pt x="279228" y="797293"/>
                  </a:lnTo>
                  <a:lnTo>
                    <a:pt x="311790" y="797293"/>
                  </a:lnTo>
                  <a:lnTo>
                    <a:pt x="311790" y="814639"/>
                  </a:lnTo>
                  <a:lnTo>
                    <a:pt x="7632" y="814639"/>
                  </a:lnTo>
                  <a:lnTo>
                    <a:pt x="7632" y="797293"/>
                  </a:lnTo>
                  <a:lnTo>
                    <a:pt x="62150" y="797293"/>
                  </a:lnTo>
                  <a:lnTo>
                    <a:pt x="62150" y="150865"/>
                  </a:lnTo>
                  <a:lnTo>
                    <a:pt x="0" y="97784"/>
                  </a:lnTo>
                  <a:lnTo>
                    <a:pt x="279228" y="0"/>
                  </a:lnTo>
                  <a:lnTo>
                    <a:pt x="279228" y="544134"/>
                  </a:lnTo>
                  <a:lnTo>
                    <a:pt x="361748" y="484363"/>
                  </a:lnTo>
                  <a:cubicBezTo>
                    <a:pt x="415026" y="445259"/>
                    <a:pt x="441046" y="419140"/>
                    <a:pt x="441046" y="370372"/>
                  </a:cubicBezTo>
                  <a:cubicBezTo>
                    <a:pt x="442042" y="337698"/>
                    <a:pt x="423735" y="307492"/>
                    <a:pt x="394310" y="293254"/>
                  </a:cubicBezTo>
                  <a:lnTo>
                    <a:pt x="394310" y="287803"/>
                  </a:lnTo>
                  <a:lnTo>
                    <a:pt x="611636" y="287803"/>
                  </a:lnTo>
                  <a:cubicBezTo>
                    <a:pt x="617726" y="295507"/>
                    <a:pt x="620824" y="305153"/>
                    <a:pt x="620359" y="314962"/>
                  </a:cubicBezTo>
                  <a:cubicBezTo>
                    <a:pt x="620359" y="358427"/>
                    <a:pt x="569261" y="389899"/>
                    <a:pt x="497596" y="421420"/>
                  </a:cubicBezTo>
                  <a:lnTo>
                    <a:pt x="431282" y="450760"/>
                  </a:lnTo>
                  <a:lnTo>
                    <a:pt x="667046" y="797342"/>
                  </a:lnTo>
                  <a:close/>
                </a:path>
              </a:pathLst>
            </a:custGeom>
            <a:solidFill>
              <a:srgbClr val="00484C"/>
            </a:solidFill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5" name="Vapaamuotoinen: Muoto 14">
              <a:extLst>
                <a:ext uri="{FF2B5EF4-FFF2-40B4-BE49-F238E27FC236}">
                  <a16:creationId xmlns:a16="http://schemas.microsoft.com/office/drawing/2014/main" id="{A00A6B9E-88AC-40B6-B0B9-B70A3BD9A13C}"/>
                </a:ext>
              </a:extLst>
            </p:cNvPr>
            <p:cNvSpPr/>
            <p:nvPr/>
          </p:nvSpPr>
          <p:spPr>
            <a:xfrm>
              <a:off x="1038635" y="6157840"/>
              <a:ext cx="147187" cy="168465"/>
            </a:xfrm>
            <a:custGeom>
              <a:avLst/>
              <a:gdLst>
                <a:gd name="connsiteX0" fmla="*/ 711750 w 711749"/>
                <a:gd name="connsiteY0" fmla="*/ 797293 h 814639"/>
                <a:gd name="connsiteX1" fmla="*/ 711750 w 711749"/>
                <a:gd name="connsiteY1" fmla="*/ 814639 h 814639"/>
                <a:gd name="connsiteX2" fmla="*/ 441096 w 711749"/>
                <a:gd name="connsiteY2" fmla="*/ 814639 h 814639"/>
                <a:gd name="connsiteX3" fmla="*/ 279228 w 711749"/>
                <a:gd name="connsiteY3" fmla="*/ 561530 h 814639"/>
                <a:gd name="connsiteX4" fmla="*/ 279228 w 711749"/>
                <a:gd name="connsiteY4" fmla="*/ 797293 h 814639"/>
                <a:gd name="connsiteX5" fmla="*/ 311790 w 711749"/>
                <a:gd name="connsiteY5" fmla="*/ 797293 h 814639"/>
                <a:gd name="connsiteX6" fmla="*/ 311790 w 711749"/>
                <a:gd name="connsiteY6" fmla="*/ 814639 h 814639"/>
                <a:gd name="connsiteX7" fmla="*/ 7632 w 711749"/>
                <a:gd name="connsiteY7" fmla="*/ 814639 h 814639"/>
                <a:gd name="connsiteX8" fmla="*/ 7632 w 711749"/>
                <a:gd name="connsiteY8" fmla="*/ 797293 h 814639"/>
                <a:gd name="connsiteX9" fmla="*/ 62150 w 711749"/>
                <a:gd name="connsiteY9" fmla="*/ 797293 h 814639"/>
                <a:gd name="connsiteX10" fmla="*/ 62150 w 711749"/>
                <a:gd name="connsiteY10" fmla="*/ 150865 h 814639"/>
                <a:gd name="connsiteX11" fmla="*/ 0 w 711749"/>
                <a:gd name="connsiteY11" fmla="*/ 97784 h 814639"/>
                <a:gd name="connsiteX12" fmla="*/ 279228 w 711749"/>
                <a:gd name="connsiteY12" fmla="*/ 0 h 814639"/>
                <a:gd name="connsiteX13" fmla="*/ 279228 w 711749"/>
                <a:gd name="connsiteY13" fmla="*/ 544134 h 814639"/>
                <a:gd name="connsiteX14" fmla="*/ 361748 w 711749"/>
                <a:gd name="connsiteY14" fmla="*/ 484363 h 814639"/>
                <a:gd name="connsiteX15" fmla="*/ 441046 w 711749"/>
                <a:gd name="connsiteY15" fmla="*/ 370372 h 814639"/>
                <a:gd name="connsiteX16" fmla="*/ 394558 w 711749"/>
                <a:gd name="connsiteY16" fmla="*/ 293205 h 814639"/>
                <a:gd name="connsiteX17" fmla="*/ 394558 w 711749"/>
                <a:gd name="connsiteY17" fmla="*/ 287753 h 814639"/>
                <a:gd name="connsiteX18" fmla="*/ 611636 w 711749"/>
                <a:gd name="connsiteY18" fmla="*/ 287753 h 814639"/>
                <a:gd name="connsiteX19" fmla="*/ 620359 w 711749"/>
                <a:gd name="connsiteY19" fmla="*/ 314913 h 814639"/>
                <a:gd name="connsiteX20" fmla="*/ 497595 w 711749"/>
                <a:gd name="connsiteY20" fmla="*/ 421370 h 814639"/>
                <a:gd name="connsiteX21" fmla="*/ 431282 w 711749"/>
                <a:gd name="connsiteY21" fmla="*/ 450711 h 814639"/>
                <a:gd name="connsiteX22" fmla="*/ 667145 w 711749"/>
                <a:gd name="connsiteY22" fmla="*/ 797293 h 814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11749" h="814639">
                  <a:moveTo>
                    <a:pt x="711750" y="797293"/>
                  </a:moveTo>
                  <a:lnTo>
                    <a:pt x="711750" y="814639"/>
                  </a:lnTo>
                  <a:lnTo>
                    <a:pt x="441096" y="814639"/>
                  </a:lnTo>
                  <a:lnTo>
                    <a:pt x="279228" y="561530"/>
                  </a:lnTo>
                  <a:lnTo>
                    <a:pt x="279228" y="797293"/>
                  </a:lnTo>
                  <a:lnTo>
                    <a:pt x="311790" y="797293"/>
                  </a:lnTo>
                  <a:lnTo>
                    <a:pt x="311790" y="814639"/>
                  </a:lnTo>
                  <a:lnTo>
                    <a:pt x="7632" y="814639"/>
                  </a:lnTo>
                  <a:lnTo>
                    <a:pt x="7632" y="797293"/>
                  </a:lnTo>
                  <a:lnTo>
                    <a:pt x="62150" y="797293"/>
                  </a:lnTo>
                  <a:lnTo>
                    <a:pt x="62150" y="150865"/>
                  </a:lnTo>
                  <a:lnTo>
                    <a:pt x="0" y="97784"/>
                  </a:lnTo>
                  <a:lnTo>
                    <a:pt x="279228" y="0"/>
                  </a:lnTo>
                  <a:lnTo>
                    <a:pt x="279228" y="544134"/>
                  </a:lnTo>
                  <a:lnTo>
                    <a:pt x="361748" y="484363"/>
                  </a:lnTo>
                  <a:cubicBezTo>
                    <a:pt x="415026" y="445259"/>
                    <a:pt x="441046" y="419140"/>
                    <a:pt x="441046" y="370372"/>
                  </a:cubicBezTo>
                  <a:cubicBezTo>
                    <a:pt x="442106" y="337737"/>
                    <a:pt x="423903" y="307522"/>
                    <a:pt x="394558" y="293205"/>
                  </a:cubicBezTo>
                  <a:lnTo>
                    <a:pt x="394558" y="287753"/>
                  </a:lnTo>
                  <a:lnTo>
                    <a:pt x="611636" y="287753"/>
                  </a:lnTo>
                  <a:cubicBezTo>
                    <a:pt x="617726" y="295457"/>
                    <a:pt x="620824" y="305103"/>
                    <a:pt x="620359" y="314913"/>
                  </a:cubicBezTo>
                  <a:cubicBezTo>
                    <a:pt x="620359" y="358378"/>
                    <a:pt x="569261" y="389849"/>
                    <a:pt x="497595" y="421370"/>
                  </a:cubicBezTo>
                  <a:lnTo>
                    <a:pt x="431282" y="450711"/>
                  </a:lnTo>
                  <a:lnTo>
                    <a:pt x="667145" y="797293"/>
                  </a:lnTo>
                  <a:close/>
                </a:path>
              </a:pathLst>
            </a:custGeom>
            <a:solidFill>
              <a:srgbClr val="00484C"/>
            </a:solidFill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6" name="Vapaamuotoinen: Muoto 15">
              <a:extLst>
                <a:ext uri="{FF2B5EF4-FFF2-40B4-BE49-F238E27FC236}">
                  <a16:creationId xmlns:a16="http://schemas.microsoft.com/office/drawing/2014/main" id="{09887537-183B-4DD1-B592-E1A9F0106902}"/>
                </a:ext>
              </a:extLst>
            </p:cNvPr>
            <p:cNvSpPr/>
            <p:nvPr/>
          </p:nvSpPr>
          <p:spPr>
            <a:xfrm>
              <a:off x="1180861" y="6211730"/>
              <a:ext cx="125593" cy="116830"/>
            </a:xfrm>
            <a:custGeom>
              <a:avLst/>
              <a:gdLst>
                <a:gd name="connsiteX0" fmla="*/ 0 w 607324"/>
                <a:gd name="connsiteY0" fmla="*/ 279228 h 564949"/>
                <a:gd name="connsiteX1" fmla="*/ 298805 w 607324"/>
                <a:gd name="connsiteY1" fmla="*/ 0 h 564949"/>
                <a:gd name="connsiteX2" fmla="*/ 607325 w 607324"/>
                <a:gd name="connsiteY2" fmla="*/ 279228 h 564949"/>
                <a:gd name="connsiteX3" fmla="*/ 300044 w 607324"/>
                <a:gd name="connsiteY3" fmla="*/ 564949 h 564949"/>
                <a:gd name="connsiteX4" fmla="*/ 198 w 607324"/>
                <a:gd name="connsiteY4" fmla="*/ 279228 h 564949"/>
                <a:gd name="connsiteX5" fmla="*/ 466075 w 607324"/>
                <a:gd name="connsiteY5" fmla="*/ 470436 h 564949"/>
                <a:gd name="connsiteX6" fmla="*/ 187986 w 607324"/>
                <a:gd name="connsiteY6" fmla="*/ 39253 h 564949"/>
                <a:gd name="connsiteX7" fmla="*/ 144521 w 607324"/>
                <a:gd name="connsiteY7" fmla="*/ 92481 h 564949"/>
                <a:gd name="connsiteX8" fmla="*/ 421519 w 607324"/>
                <a:gd name="connsiteY8" fmla="*/ 525945 h 564949"/>
                <a:gd name="connsiteX9" fmla="*/ 466124 w 607324"/>
                <a:gd name="connsiteY9" fmla="*/ 470585 h 564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07324" h="564949">
                  <a:moveTo>
                    <a:pt x="0" y="279228"/>
                  </a:moveTo>
                  <a:cubicBezTo>
                    <a:pt x="0" y="123854"/>
                    <a:pt x="121673" y="0"/>
                    <a:pt x="298805" y="0"/>
                  </a:cubicBezTo>
                  <a:cubicBezTo>
                    <a:pt x="478019" y="0"/>
                    <a:pt x="607325" y="108638"/>
                    <a:pt x="607325" y="279228"/>
                  </a:cubicBezTo>
                  <a:cubicBezTo>
                    <a:pt x="607325" y="437825"/>
                    <a:pt x="506269" y="564949"/>
                    <a:pt x="300044" y="564949"/>
                  </a:cubicBezTo>
                  <a:cubicBezTo>
                    <a:pt x="143629" y="564949"/>
                    <a:pt x="198" y="454130"/>
                    <a:pt x="198" y="279228"/>
                  </a:cubicBezTo>
                  <a:moveTo>
                    <a:pt x="466075" y="470436"/>
                  </a:moveTo>
                  <a:cubicBezTo>
                    <a:pt x="466075" y="379144"/>
                    <a:pt x="283590" y="39253"/>
                    <a:pt x="187986" y="39253"/>
                  </a:cubicBezTo>
                  <a:cubicBezTo>
                    <a:pt x="160777" y="39253"/>
                    <a:pt x="144521" y="58829"/>
                    <a:pt x="144521" y="92481"/>
                  </a:cubicBezTo>
                  <a:cubicBezTo>
                    <a:pt x="144521" y="198939"/>
                    <a:pt x="332457" y="525945"/>
                    <a:pt x="421519" y="525945"/>
                  </a:cubicBezTo>
                  <a:cubicBezTo>
                    <a:pt x="450909" y="525945"/>
                    <a:pt x="466124" y="507508"/>
                    <a:pt x="466124" y="470585"/>
                  </a:cubicBezTo>
                </a:path>
              </a:pathLst>
            </a:custGeom>
            <a:solidFill>
              <a:srgbClr val="00484C"/>
            </a:solidFill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7" name="Vapaamuotoinen: Muoto 16">
              <a:extLst>
                <a:ext uri="{FF2B5EF4-FFF2-40B4-BE49-F238E27FC236}">
                  <a16:creationId xmlns:a16="http://schemas.microsoft.com/office/drawing/2014/main" id="{5B1B1662-208A-4C7C-86AA-A2675F4CA9D6}"/>
                </a:ext>
              </a:extLst>
            </p:cNvPr>
            <p:cNvSpPr/>
            <p:nvPr/>
          </p:nvSpPr>
          <p:spPr>
            <a:xfrm>
              <a:off x="1315904" y="6157809"/>
              <a:ext cx="68966" cy="168495"/>
            </a:xfrm>
            <a:custGeom>
              <a:avLst/>
              <a:gdLst>
                <a:gd name="connsiteX0" fmla="*/ 7583 w 333498"/>
                <a:gd name="connsiteY0" fmla="*/ 797442 h 814788"/>
                <a:gd name="connsiteX1" fmla="*/ 61952 w 333498"/>
                <a:gd name="connsiteY1" fmla="*/ 797442 h 814788"/>
                <a:gd name="connsiteX2" fmla="*/ 61952 w 333498"/>
                <a:gd name="connsiteY2" fmla="*/ 151013 h 814788"/>
                <a:gd name="connsiteX3" fmla="*/ 0 w 333498"/>
                <a:gd name="connsiteY3" fmla="*/ 97784 h 814788"/>
                <a:gd name="connsiteX4" fmla="*/ 279229 w 333498"/>
                <a:gd name="connsiteY4" fmla="*/ 0 h 814788"/>
                <a:gd name="connsiteX5" fmla="*/ 279229 w 333498"/>
                <a:gd name="connsiteY5" fmla="*/ 797442 h 814788"/>
                <a:gd name="connsiteX6" fmla="*/ 333498 w 333498"/>
                <a:gd name="connsiteY6" fmla="*/ 797442 h 814788"/>
                <a:gd name="connsiteX7" fmla="*/ 333498 w 333498"/>
                <a:gd name="connsiteY7" fmla="*/ 814788 h 814788"/>
                <a:gd name="connsiteX8" fmla="*/ 7583 w 333498"/>
                <a:gd name="connsiteY8" fmla="*/ 814788 h 814788"/>
                <a:gd name="connsiteX9" fmla="*/ 7583 w 333498"/>
                <a:gd name="connsiteY9" fmla="*/ 797442 h 814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3498" h="814788">
                  <a:moveTo>
                    <a:pt x="7583" y="797442"/>
                  </a:moveTo>
                  <a:lnTo>
                    <a:pt x="61952" y="797442"/>
                  </a:lnTo>
                  <a:lnTo>
                    <a:pt x="61952" y="151013"/>
                  </a:lnTo>
                  <a:lnTo>
                    <a:pt x="0" y="97784"/>
                  </a:lnTo>
                  <a:lnTo>
                    <a:pt x="279229" y="0"/>
                  </a:lnTo>
                  <a:lnTo>
                    <a:pt x="279229" y="797442"/>
                  </a:lnTo>
                  <a:lnTo>
                    <a:pt x="333498" y="797442"/>
                  </a:lnTo>
                  <a:lnTo>
                    <a:pt x="333498" y="814788"/>
                  </a:lnTo>
                  <a:lnTo>
                    <a:pt x="7583" y="814788"/>
                  </a:lnTo>
                  <a:lnTo>
                    <a:pt x="7583" y="797442"/>
                  </a:lnTo>
                  <a:close/>
                </a:path>
              </a:pathLst>
            </a:custGeom>
            <a:solidFill>
              <a:srgbClr val="00484C"/>
            </a:solidFill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8" name="Vapaamuotoinen: Muoto 17">
              <a:extLst>
                <a:ext uri="{FF2B5EF4-FFF2-40B4-BE49-F238E27FC236}">
                  <a16:creationId xmlns:a16="http://schemas.microsoft.com/office/drawing/2014/main" id="{ADA5CBA7-9ACD-4343-A908-5C786D9A231C}"/>
                </a:ext>
              </a:extLst>
            </p:cNvPr>
            <p:cNvSpPr/>
            <p:nvPr/>
          </p:nvSpPr>
          <p:spPr>
            <a:xfrm>
              <a:off x="1392259" y="6211730"/>
              <a:ext cx="115518" cy="116830"/>
            </a:xfrm>
            <a:custGeom>
              <a:avLst/>
              <a:gdLst>
                <a:gd name="connsiteX0" fmla="*/ 558606 w 558605"/>
                <a:gd name="connsiteY0" fmla="*/ 536700 h 564949"/>
                <a:gd name="connsiteX1" fmla="*/ 558606 w 558605"/>
                <a:gd name="connsiteY1" fmla="*/ 554046 h 564949"/>
                <a:gd name="connsiteX2" fmla="*/ 286960 w 558605"/>
                <a:gd name="connsiteY2" fmla="*/ 554046 h 564949"/>
                <a:gd name="connsiteX3" fmla="*/ 286960 w 558605"/>
                <a:gd name="connsiteY3" fmla="*/ 492144 h 564949"/>
                <a:gd name="connsiteX4" fmla="*/ 118452 w 558605"/>
                <a:gd name="connsiteY4" fmla="*/ 564949 h 564949"/>
                <a:gd name="connsiteX5" fmla="*/ 0 w 558605"/>
                <a:gd name="connsiteY5" fmla="*/ 456311 h 564949"/>
                <a:gd name="connsiteX6" fmla="*/ 286811 w 558605"/>
                <a:gd name="connsiteY6" fmla="*/ 270506 h 564949"/>
                <a:gd name="connsiteX7" fmla="*/ 156465 w 558605"/>
                <a:gd name="connsiteY7" fmla="*/ 91242 h 564949"/>
                <a:gd name="connsiteX8" fmla="*/ 36973 w 558605"/>
                <a:gd name="connsiteY8" fmla="*/ 132527 h 564949"/>
                <a:gd name="connsiteX9" fmla="*/ 31521 w 558605"/>
                <a:gd name="connsiteY9" fmla="*/ 127125 h 564949"/>
                <a:gd name="connsiteX10" fmla="*/ 294444 w 558605"/>
                <a:gd name="connsiteY10" fmla="*/ 0 h 564949"/>
                <a:gd name="connsiteX11" fmla="*/ 504088 w 558605"/>
                <a:gd name="connsiteY11" fmla="*/ 235763 h 564949"/>
                <a:gd name="connsiteX12" fmla="*/ 504088 w 558605"/>
                <a:gd name="connsiteY12" fmla="*/ 536700 h 564949"/>
                <a:gd name="connsiteX13" fmla="*/ 286960 w 558605"/>
                <a:gd name="connsiteY13" fmla="*/ 476928 h 564949"/>
                <a:gd name="connsiteX14" fmla="*/ 286960 w 558605"/>
                <a:gd name="connsiteY14" fmla="*/ 284631 h 564949"/>
                <a:gd name="connsiteX15" fmla="*/ 196808 w 558605"/>
                <a:gd name="connsiteY15" fmla="*/ 402190 h 564949"/>
                <a:gd name="connsiteX16" fmla="*/ 261981 w 558605"/>
                <a:gd name="connsiteY16" fmla="*/ 480398 h 564949"/>
                <a:gd name="connsiteX17" fmla="*/ 286762 w 558605"/>
                <a:gd name="connsiteY17" fmla="*/ 477127 h 564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58605" h="564949">
                  <a:moveTo>
                    <a:pt x="558606" y="536700"/>
                  </a:moveTo>
                  <a:lnTo>
                    <a:pt x="558606" y="554046"/>
                  </a:lnTo>
                  <a:lnTo>
                    <a:pt x="286960" y="554046"/>
                  </a:lnTo>
                  <a:lnTo>
                    <a:pt x="286960" y="492144"/>
                  </a:lnTo>
                  <a:cubicBezTo>
                    <a:pt x="235912" y="535609"/>
                    <a:pt x="178322" y="564949"/>
                    <a:pt x="118452" y="564949"/>
                  </a:cubicBezTo>
                  <a:cubicBezTo>
                    <a:pt x="47827" y="564949"/>
                    <a:pt x="0" y="524706"/>
                    <a:pt x="0" y="456311"/>
                  </a:cubicBezTo>
                  <a:cubicBezTo>
                    <a:pt x="0" y="356346"/>
                    <a:pt x="106507" y="290082"/>
                    <a:pt x="286811" y="270506"/>
                  </a:cubicBezTo>
                  <a:cubicBezTo>
                    <a:pt x="286811" y="151013"/>
                    <a:pt x="239034" y="91242"/>
                    <a:pt x="156465" y="91242"/>
                  </a:cubicBezTo>
                  <a:cubicBezTo>
                    <a:pt x="107598" y="91242"/>
                    <a:pt x="73896" y="104277"/>
                    <a:pt x="36973" y="132527"/>
                  </a:cubicBezTo>
                  <a:lnTo>
                    <a:pt x="31521" y="127125"/>
                  </a:lnTo>
                  <a:cubicBezTo>
                    <a:pt x="105417" y="44556"/>
                    <a:pt x="185805" y="0"/>
                    <a:pt x="294444" y="0"/>
                  </a:cubicBezTo>
                  <a:cubicBezTo>
                    <a:pt x="431332" y="0"/>
                    <a:pt x="504088" y="78208"/>
                    <a:pt x="504088" y="235763"/>
                  </a:cubicBezTo>
                  <a:lnTo>
                    <a:pt x="504088" y="536700"/>
                  </a:lnTo>
                  <a:close/>
                  <a:moveTo>
                    <a:pt x="286960" y="476928"/>
                  </a:moveTo>
                  <a:lnTo>
                    <a:pt x="286960" y="284631"/>
                  </a:lnTo>
                  <a:cubicBezTo>
                    <a:pt x="221787" y="303067"/>
                    <a:pt x="196808" y="344402"/>
                    <a:pt x="196808" y="402190"/>
                  </a:cubicBezTo>
                  <a:cubicBezTo>
                    <a:pt x="196808" y="453238"/>
                    <a:pt x="218516" y="480398"/>
                    <a:pt x="261981" y="480398"/>
                  </a:cubicBezTo>
                  <a:cubicBezTo>
                    <a:pt x="270333" y="480171"/>
                    <a:pt x="278638" y="479074"/>
                    <a:pt x="286762" y="477127"/>
                  </a:cubicBezTo>
                </a:path>
              </a:pathLst>
            </a:custGeom>
            <a:solidFill>
              <a:srgbClr val="00484C"/>
            </a:solidFill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9" name="Vapaamuotoinen: Muoto 18">
              <a:extLst>
                <a:ext uri="{FF2B5EF4-FFF2-40B4-BE49-F238E27FC236}">
                  <a16:creationId xmlns:a16="http://schemas.microsoft.com/office/drawing/2014/main" id="{980F734B-AF5B-44AD-B3AA-962472F47D35}"/>
                </a:ext>
              </a:extLst>
            </p:cNvPr>
            <p:cNvSpPr/>
            <p:nvPr/>
          </p:nvSpPr>
          <p:spPr>
            <a:xfrm>
              <a:off x="904494" y="6061754"/>
              <a:ext cx="40812" cy="40812"/>
            </a:xfrm>
            <a:custGeom>
              <a:avLst/>
              <a:gdLst>
                <a:gd name="connsiteX0" fmla="*/ 197353 w 197353"/>
                <a:gd name="connsiteY0" fmla="*/ 98677 h 197353"/>
                <a:gd name="connsiteX1" fmla="*/ 98677 w 197353"/>
                <a:gd name="connsiteY1" fmla="*/ 197353 h 197353"/>
                <a:gd name="connsiteX2" fmla="*/ 0 w 197353"/>
                <a:gd name="connsiteY2" fmla="*/ 98677 h 197353"/>
                <a:gd name="connsiteX3" fmla="*/ 98677 w 197353"/>
                <a:gd name="connsiteY3" fmla="*/ 0 h 197353"/>
                <a:gd name="connsiteX4" fmla="*/ 197353 w 197353"/>
                <a:gd name="connsiteY4" fmla="*/ 98577 h 197353"/>
                <a:gd name="connsiteX5" fmla="*/ 197353 w 197353"/>
                <a:gd name="connsiteY5" fmla="*/ 98677 h 197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7353" h="197353">
                  <a:moveTo>
                    <a:pt x="197353" y="98677"/>
                  </a:moveTo>
                  <a:cubicBezTo>
                    <a:pt x="197353" y="153174"/>
                    <a:pt x="153174" y="197353"/>
                    <a:pt x="98677" y="197353"/>
                  </a:cubicBezTo>
                  <a:cubicBezTo>
                    <a:pt x="44179" y="197353"/>
                    <a:pt x="0" y="153174"/>
                    <a:pt x="0" y="98677"/>
                  </a:cubicBezTo>
                  <a:cubicBezTo>
                    <a:pt x="0" y="44179"/>
                    <a:pt x="44179" y="0"/>
                    <a:pt x="98677" y="0"/>
                  </a:cubicBezTo>
                  <a:cubicBezTo>
                    <a:pt x="153147" y="-27"/>
                    <a:pt x="197326" y="44107"/>
                    <a:pt x="197353" y="98577"/>
                  </a:cubicBezTo>
                  <a:cubicBezTo>
                    <a:pt x="197353" y="98611"/>
                    <a:pt x="197353" y="98644"/>
                    <a:pt x="197353" y="98677"/>
                  </a:cubicBezTo>
                </a:path>
              </a:pathLst>
            </a:custGeom>
            <a:solidFill>
              <a:srgbClr val="C8B993"/>
            </a:solidFill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0" name="Vapaamuotoinen: Muoto 19">
              <a:extLst>
                <a:ext uri="{FF2B5EF4-FFF2-40B4-BE49-F238E27FC236}">
                  <a16:creationId xmlns:a16="http://schemas.microsoft.com/office/drawing/2014/main" id="{5DDCDA4A-B279-480A-BB75-7057AB0358EA}"/>
                </a:ext>
              </a:extLst>
            </p:cNvPr>
            <p:cNvSpPr/>
            <p:nvPr/>
          </p:nvSpPr>
          <p:spPr>
            <a:xfrm>
              <a:off x="951302" y="6061754"/>
              <a:ext cx="40812" cy="40812"/>
            </a:xfrm>
            <a:custGeom>
              <a:avLst/>
              <a:gdLst>
                <a:gd name="connsiteX0" fmla="*/ 197353 w 197353"/>
                <a:gd name="connsiteY0" fmla="*/ 98678 h 197353"/>
                <a:gd name="connsiteX1" fmla="*/ 98676 w 197353"/>
                <a:gd name="connsiteY1" fmla="*/ 197353 h 197353"/>
                <a:gd name="connsiteX2" fmla="*/ 0 w 197353"/>
                <a:gd name="connsiteY2" fmla="*/ 98676 h 197353"/>
                <a:gd name="connsiteX3" fmla="*/ 98231 w 197353"/>
                <a:gd name="connsiteY3" fmla="*/ 1 h 197353"/>
                <a:gd name="connsiteX4" fmla="*/ 197352 w 197353"/>
                <a:gd name="connsiteY4" fmla="*/ 98231 h 197353"/>
                <a:gd name="connsiteX5" fmla="*/ 197353 w 197353"/>
                <a:gd name="connsiteY5" fmla="*/ 98678 h 197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7353" h="197353">
                  <a:moveTo>
                    <a:pt x="197353" y="98678"/>
                  </a:moveTo>
                  <a:cubicBezTo>
                    <a:pt x="197353" y="153175"/>
                    <a:pt x="153173" y="197354"/>
                    <a:pt x="98676" y="197353"/>
                  </a:cubicBezTo>
                  <a:cubicBezTo>
                    <a:pt x="44178" y="197353"/>
                    <a:pt x="-1" y="153173"/>
                    <a:pt x="0" y="98676"/>
                  </a:cubicBezTo>
                  <a:cubicBezTo>
                    <a:pt x="1" y="44353"/>
                    <a:pt x="43908" y="247"/>
                    <a:pt x="98231" y="1"/>
                  </a:cubicBezTo>
                  <a:cubicBezTo>
                    <a:pt x="152728" y="-245"/>
                    <a:pt x="197106" y="43734"/>
                    <a:pt x="197352" y="98231"/>
                  </a:cubicBezTo>
                  <a:cubicBezTo>
                    <a:pt x="197353" y="98380"/>
                    <a:pt x="197353" y="98529"/>
                    <a:pt x="197353" y="98678"/>
                  </a:cubicBezTo>
                </a:path>
              </a:pathLst>
            </a:custGeom>
            <a:solidFill>
              <a:srgbClr val="C8B993"/>
            </a:solidFill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1" name="Vapaamuotoinen: Muoto 20">
              <a:extLst>
                <a:ext uri="{FF2B5EF4-FFF2-40B4-BE49-F238E27FC236}">
                  <a16:creationId xmlns:a16="http://schemas.microsoft.com/office/drawing/2014/main" id="{B0CFE3D3-2963-4DC0-9BED-5A5356047465}"/>
                </a:ext>
              </a:extLst>
            </p:cNvPr>
            <p:cNvSpPr/>
            <p:nvPr/>
          </p:nvSpPr>
          <p:spPr>
            <a:xfrm>
              <a:off x="998007" y="6061754"/>
              <a:ext cx="40812" cy="40812"/>
            </a:xfrm>
            <a:custGeom>
              <a:avLst/>
              <a:gdLst>
                <a:gd name="connsiteX0" fmla="*/ 197353 w 197353"/>
                <a:gd name="connsiteY0" fmla="*/ 98677 h 197353"/>
                <a:gd name="connsiteX1" fmla="*/ 98677 w 197353"/>
                <a:gd name="connsiteY1" fmla="*/ 197353 h 197353"/>
                <a:gd name="connsiteX2" fmla="*/ 0 w 197353"/>
                <a:gd name="connsiteY2" fmla="*/ 98677 h 197353"/>
                <a:gd name="connsiteX3" fmla="*/ 98677 w 197353"/>
                <a:gd name="connsiteY3" fmla="*/ 0 h 197353"/>
                <a:gd name="connsiteX4" fmla="*/ 197353 w 197353"/>
                <a:gd name="connsiteY4" fmla="*/ 98677 h 197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353" h="197353">
                  <a:moveTo>
                    <a:pt x="197353" y="98677"/>
                  </a:moveTo>
                  <a:cubicBezTo>
                    <a:pt x="197353" y="153174"/>
                    <a:pt x="153174" y="197353"/>
                    <a:pt x="98677" y="197353"/>
                  </a:cubicBezTo>
                  <a:cubicBezTo>
                    <a:pt x="44179" y="197353"/>
                    <a:pt x="0" y="153174"/>
                    <a:pt x="0" y="98677"/>
                  </a:cubicBezTo>
                  <a:cubicBezTo>
                    <a:pt x="0" y="44179"/>
                    <a:pt x="44179" y="0"/>
                    <a:pt x="98677" y="0"/>
                  </a:cubicBezTo>
                  <a:cubicBezTo>
                    <a:pt x="153174" y="0"/>
                    <a:pt x="197353" y="44179"/>
                    <a:pt x="197353" y="98677"/>
                  </a:cubicBezTo>
                </a:path>
              </a:pathLst>
            </a:custGeom>
            <a:solidFill>
              <a:srgbClr val="C8B993"/>
            </a:solidFill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2" name="Vapaamuotoinen: Muoto 21">
              <a:extLst>
                <a:ext uri="{FF2B5EF4-FFF2-40B4-BE49-F238E27FC236}">
                  <a16:creationId xmlns:a16="http://schemas.microsoft.com/office/drawing/2014/main" id="{BFE87771-63C7-42EC-A2B7-0089884BF5BE}"/>
                </a:ext>
              </a:extLst>
            </p:cNvPr>
            <p:cNvSpPr/>
            <p:nvPr/>
          </p:nvSpPr>
          <p:spPr>
            <a:xfrm>
              <a:off x="1044763" y="6061754"/>
              <a:ext cx="40812" cy="40812"/>
            </a:xfrm>
            <a:custGeom>
              <a:avLst/>
              <a:gdLst>
                <a:gd name="connsiteX0" fmla="*/ 197353 w 197353"/>
                <a:gd name="connsiteY0" fmla="*/ 98677 h 197353"/>
                <a:gd name="connsiteX1" fmla="*/ 98677 w 197353"/>
                <a:gd name="connsiteY1" fmla="*/ 197353 h 197353"/>
                <a:gd name="connsiteX2" fmla="*/ 0 w 197353"/>
                <a:gd name="connsiteY2" fmla="*/ 98677 h 197353"/>
                <a:gd name="connsiteX3" fmla="*/ 98677 w 197353"/>
                <a:gd name="connsiteY3" fmla="*/ 0 h 197353"/>
                <a:gd name="connsiteX4" fmla="*/ 197353 w 197353"/>
                <a:gd name="connsiteY4" fmla="*/ 98677 h 197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353" h="197353">
                  <a:moveTo>
                    <a:pt x="197353" y="98677"/>
                  </a:moveTo>
                  <a:cubicBezTo>
                    <a:pt x="197353" y="153174"/>
                    <a:pt x="153174" y="197353"/>
                    <a:pt x="98677" y="197353"/>
                  </a:cubicBezTo>
                  <a:cubicBezTo>
                    <a:pt x="44179" y="197353"/>
                    <a:pt x="0" y="153174"/>
                    <a:pt x="0" y="98677"/>
                  </a:cubicBezTo>
                  <a:cubicBezTo>
                    <a:pt x="0" y="44179"/>
                    <a:pt x="44179" y="0"/>
                    <a:pt x="98677" y="0"/>
                  </a:cubicBezTo>
                  <a:cubicBezTo>
                    <a:pt x="153174" y="0"/>
                    <a:pt x="197353" y="44179"/>
                    <a:pt x="197353" y="98677"/>
                  </a:cubicBezTo>
                </a:path>
              </a:pathLst>
            </a:custGeom>
            <a:solidFill>
              <a:srgbClr val="C8B993"/>
            </a:solidFill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3" name="Vapaamuotoinen: Muoto 22">
              <a:extLst>
                <a:ext uri="{FF2B5EF4-FFF2-40B4-BE49-F238E27FC236}">
                  <a16:creationId xmlns:a16="http://schemas.microsoft.com/office/drawing/2014/main" id="{1AD1D2A6-11A9-4C79-9D31-AD612E5FD9DB}"/>
                </a:ext>
              </a:extLst>
            </p:cNvPr>
            <p:cNvSpPr/>
            <p:nvPr/>
          </p:nvSpPr>
          <p:spPr>
            <a:xfrm>
              <a:off x="1091520" y="6061754"/>
              <a:ext cx="40812" cy="40812"/>
            </a:xfrm>
            <a:custGeom>
              <a:avLst/>
              <a:gdLst>
                <a:gd name="connsiteX0" fmla="*/ 197353 w 197353"/>
                <a:gd name="connsiteY0" fmla="*/ 98677 h 197353"/>
                <a:gd name="connsiteX1" fmla="*/ 98677 w 197353"/>
                <a:gd name="connsiteY1" fmla="*/ 197353 h 197353"/>
                <a:gd name="connsiteX2" fmla="*/ 0 w 197353"/>
                <a:gd name="connsiteY2" fmla="*/ 98677 h 197353"/>
                <a:gd name="connsiteX3" fmla="*/ 98677 w 197353"/>
                <a:gd name="connsiteY3" fmla="*/ 0 h 197353"/>
                <a:gd name="connsiteX4" fmla="*/ 197353 w 197353"/>
                <a:gd name="connsiteY4" fmla="*/ 98677 h 197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353" h="197353">
                  <a:moveTo>
                    <a:pt x="197353" y="98677"/>
                  </a:moveTo>
                  <a:cubicBezTo>
                    <a:pt x="197353" y="153174"/>
                    <a:pt x="153174" y="197353"/>
                    <a:pt x="98677" y="197353"/>
                  </a:cubicBezTo>
                  <a:cubicBezTo>
                    <a:pt x="44179" y="197353"/>
                    <a:pt x="0" y="153174"/>
                    <a:pt x="0" y="98677"/>
                  </a:cubicBezTo>
                  <a:cubicBezTo>
                    <a:pt x="0" y="44179"/>
                    <a:pt x="44179" y="0"/>
                    <a:pt x="98677" y="0"/>
                  </a:cubicBezTo>
                  <a:cubicBezTo>
                    <a:pt x="153174" y="0"/>
                    <a:pt x="197353" y="44179"/>
                    <a:pt x="197353" y="98677"/>
                  </a:cubicBezTo>
                </a:path>
              </a:pathLst>
            </a:custGeom>
            <a:solidFill>
              <a:srgbClr val="C8B993"/>
            </a:solidFill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4" name="Vapaamuotoinen: Muoto 23">
              <a:extLst>
                <a:ext uri="{FF2B5EF4-FFF2-40B4-BE49-F238E27FC236}">
                  <a16:creationId xmlns:a16="http://schemas.microsoft.com/office/drawing/2014/main" id="{A9A55061-B8DE-4080-AC08-F3EFFE9FBB42}"/>
                </a:ext>
              </a:extLst>
            </p:cNvPr>
            <p:cNvSpPr/>
            <p:nvPr/>
          </p:nvSpPr>
          <p:spPr>
            <a:xfrm>
              <a:off x="1138266" y="6061754"/>
              <a:ext cx="40812" cy="40812"/>
            </a:xfrm>
            <a:custGeom>
              <a:avLst/>
              <a:gdLst>
                <a:gd name="connsiteX0" fmla="*/ 197353 w 197352"/>
                <a:gd name="connsiteY0" fmla="*/ 98677 h 197353"/>
                <a:gd name="connsiteX1" fmla="*/ 98676 w 197352"/>
                <a:gd name="connsiteY1" fmla="*/ 197353 h 197353"/>
                <a:gd name="connsiteX2" fmla="*/ 0 w 197352"/>
                <a:gd name="connsiteY2" fmla="*/ 98677 h 197353"/>
                <a:gd name="connsiteX3" fmla="*/ 98676 w 197352"/>
                <a:gd name="connsiteY3" fmla="*/ 0 h 197353"/>
                <a:gd name="connsiteX4" fmla="*/ 197353 w 197352"/>
                <a:gd name="connsiteY4" fmla="*/ 98577 h 197353"/>
                <a:gd name="connsiteX5" fmla="*/ 197353 w 197352"/>
                <a:gd name="connsiteY5" fmla="*/ 98677 h 197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7352" h="197353">
                  <a:moveTo>
                    <a:pt x="197353" y="98677"/>
                  </a:moveTo>
                  <a:cubicBezTo>
                    <a:pt x="197353" y="153174"/>
                    <a:pt x="153174" y="197353"/>
                    <a:pt x="98676" y="197353"/>
                  </a:cubicBezTo>
                  <a:cubicBezTo>
                    <a:pt x="44179" y="197353"/>
                    <a:pt x="0" y="153174"/>
                    <a:pt x="0" y="98677"/>
                  </a:cubicBezTo>
                  <a:cubicBezTo>
                    <a:pt x="0" y="44179"/>
                    <a:pt x="44179" y="0"/>
                    <a:pt x="98676" y="0"/>
                  </a:cubicBezTo>
                  <a:cubicBezTo>
                    <a:pt x="153147" y="-27"/>
                    <a:pt x="197326" y="44107"/>
                    <a:pt x="197353" y="98577"/>
                  </a:cubicBezTo>
                  <a:cubicBezTo>
                    <a:pt x="197353" y="98611"/>
                    <a:pt x="197353" y="98644"/>
                    <a:pt x="197353" y="98677"/>
                  </a:cubicBezTo>
                </a:path>
              </a:pathLst>
            </a:custGeom>
            <a:solidFill>
              <a:srgbClr val="C8B993"/>
            </a:solidFill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5" name="Vapaamuotoinen: Muoto 24">
              <a:extLst>
                <a:ext uri="{FF2B5EF4-FFF2-40B4-BE49-F238E27FC236}">
                  <a16:creationId xmlns:a16="http://schemas.microsoft.com/office/drawing/2014/main" id="{DCE9FB26-B665-40C2-ABF7-FF1A9586B1B2}"/>
                </a:ext>
              </a:extLst>
            </p:cNvPr>
            <p:cNvSpPr/>
            <p:nvPr/>
          </p:nvSpPr>
          <p:spPr>
            <a:xfrm>
              <a:off x="1021211" y="6019200"/>
              <a:ext cx="40812" cy="40812"/>
            </a:xfrm>
            <a:custGeom>
              <a:avLst/>
              <a:gdLst>
                <a:gd name="connsiteX0" fmla="*/ 197353 w 197353"/>
                <a:gd name="connsiteY0" fmla="*/ 98677 h 197353"/>
                <a:gd name="connsiteX1" fmla="*/ 98677 w 197353"/>
                <a:gd name="connsiteY1" fmla="*/ 197353 h 197353"/>
                <a:gd name="connsiteX2" fmla="*/ 0 w 197353"/>
                <a:gd name="connsiteY2" fmla="*/ 98677 h 197353"/>
                <a:gd name="connsiteX3" fmla="*/ 98677 w 197353"/>
                <a:gd name="connsiteY3" fmla="*/ 0 h 197353"/>
                <a:gd name="connsiteX4" fmla="*/ 98726 w 197353"/>
                <a:gd name="connsiteY4" fmla="*/ 0 h 197353"/>
                <a:gd name="connsiteX5" fmla="*/ 197353 w 197353"/>
                <a:gd name="connsiteY5" fmla="*/ 98627 h 197353"/>
                <a:gd name="connsiteX6" fmla="*/ 197353 w 197353"/>
                <a:gd name="connsiteY6" fmla="*/ 98677 h 197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7353" h="197353">
                  <a:moveTo>
                    <a:pt x="197353" y="98677"/>
                  </a:moveTo>
                  <a:cubicBezTo>
                    <a:pt x="197353" y="153174"/>
                    <a:pt x="153174" y="197353"/>
                    <a:pt x="98677" y="197353"/>
                  </a:cubicBezTo>
                  <a:cubicBezTo>
                    <a:pt x="44179" y="197353"/>
                    <a:pt x="0" y="153174"/>
                    <a:pt x="0" y="98677"/>
                  </a:cubicBezTo>
                  <a:cubicBezTo>
                    <a:pt x="0" y="44179"/>
                    <a:pt x="44179" y="0"/>
                    <a:pt x="98677" y="0"/>
                  </a:cubicBezTo>
                  <a:cubicBezTo>
                    <a:pt x="98693" y="0"/>
                    <a:pt x="98710" y="0"/>
                    <a:pt x="98726" y="0"/>
                  </a:cubicBezTo>
                  <a:cubicBezTo>
                    <a:pt x="153196" y="0"/>
                    <a:pt x="197353" y="44157"/>
                    <a:pt x="197353" y="98627"/>
                  </a:cubicBezTo>
                  <a:cubicBezTo>
                    <a:pt x="197353" y="98644"/>
                    <a:pt x="197353" y="98660"/>
                    <a:pt x="197353" y="98677"/>
                  </a:cubicBezTo>
                </a:path>
              </a:pathLst>
            </a:custGeom>
            <a:solidFill>
              <a:srgbClr val="C8B993"/>
            </a:solidFill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6" name="Vapaamuotoinen: Muoto 25">
              <a:extLst>
                <a:ext uri="{FF2B5EF4-FFF2-40B4-BE49-F238E27FC236}">
                  <a16:creationId xmlns:a16="http://schemas.microsoft.com/office/drawing/2014/main" id="{0A154266-23CE-4CDE-8C61-F872E94C45D8}"/>
                </a:ext>
              </a:extLst>
            </p:cNvPr>
            <p:cNvSpPr/>
            <p:nvPr/>
          </p:nvSpPr>
          <p:spPr>
            <a:xfrm>
              <a:off x="886394" y="6019200"/>
              <a:ext cx="40812" cy="40812"/>
            </a:xfrm>
            <a:custGeom>
              <a:avLst/>
              <a:gdLst>
                <a:gd name="connsiteX0" fmla="*/ 197353 w 197353"/>
                <a:gd name="connsiteY0" fmla="*/ 98677 h 197353"/>
                <a:gd name="connsiteX1" fmla="*/ 98677 w 197353"/>
                <a:gd name="connsiteY1" fmla="*/ 197353 h 197353"/>
                <a:gd name="connsiteX2" fmla="*/ 0 w 197353"/>
                <a:gd name="connsiteY2" fmla="*/ 98677 h 197353"/>
                <a:gd name="connsiteX3" fmla="*/ 98677 w 197353"/>
                <a:gd name="connsiteY3" fmla="*/ 0 h 197353"/>
                <a:gd name="connsiteX4" fmla="*/ 197353 w 197353"/>
                <a:gd name="connsiteY4" fmla="*/ 98577 h 197353"/>
                <a:gd name="connsiteX5" fmla="*/ 197353 w 197353"/>
                <a:gd name="connsiteY5" fmla="*/ 98677 h 197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7353" h="197353">
                  <a:moveTo>
                    <a:pt x="197353" y="98677"/>
                  </a:moveTo>
                  <a:cubicBezTo>
                    <a:pt x="197353" y="153174"/>
                    <a:pt x="153174" y="197353"/>
                    <a:pt x="98677" y="197353"/>
                  </a:cubicBezTo>
                  <a:cubicBezTo>
                    <a:pt x="44179" y="197353"/>
                    <a:pt x="0" y="153174"/>
                    <a:pt x="0" y="98677"/>
                  </a:cubicBezTo>
                  <a:cubicBezTo>
                    <a:pt x="0" y="44179"/>
                    <a:pt x="44179" y="0"/>
                    <a:pt x="98677" y="0"/>
                  </a:cubicBezTo>
                  <a:cubicBezTo>
                    <a:pt x="153147" y="-27"/>
                    <a:pt x="197326" y="44107"/>
                    <a:pt x="197353" y="98577"/>
                  </a:cubicBezTo>
                  <a:cubicBezTo>
                    <a:pt x="197353" y="98611"/>
                    <a:pt x="197353" y="98644"/>
                    <a:pt x="197353" y="98677"/>
                  </a:cubicBezTo>
                </a:path>
              </a:pathLst>
            </a:custGeom>
            <a:solidFill>
              <a:srgbClr val="C8B993"/>
            </a:solidFill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7" name="Vapaamuotoinen: Muoto 26">
              <a:extLst>
                <a:ext uri="{FF2B5EF4-FFF2-40B4-BE49-F238E27FC236}">
                  <a16:creationId xmlns:a16="http://schemas.microsoft.com/office/drawing/2014/main" id="{1E3F2E5B-181F-4524-9870-F77011364A87}"/>
                </a:ext>
              </a:extLst>
            </p:cNvPr>
            <p:cNvSpPr/>
            <p:nvPr/>
          </p:nvSpPr>
          <p:spPr>
            <a:xfrm>
              <a:off x="1156561" y="6019200"/>
              <a:ext cx="40812" cy="40812"/>
            </a:xfrm>
            <a:custGeom>
              <a:avLst/>
              <a:gdLst>
                <a:gd name="connsiteX0" fmla="*/ 197353 w 197352"/>
                <a:gd name="connsiteY0" fmla="*/ 98677 h 197353"/>
                <a:gd name="connsiteX1" fmla="*/ 98676 w 197352"/>
                <a:gd name="connsiteY1" fmla="*/ 197353 h 197353"/>
                <a:gd name="connsiteX2" fmla="*/ 0 w 197352"/>
                <a:gd name="connsiteY2" fmla="*/ 98677 h 197353"/>
                <a:gd name="connsiteX3" fmla="*/ 98676 w 197352"/>
                <a:gd name="connsiteY3" fmla="*/ 0 h 197353"/>
                <a:gd name="connsiteX4" fmla="*/ 197353 w 197352"/>
                <a:gd name="connsiteY4" fmla="*/ 98577 h 197353"/>
                <a:gd name="connsiteX5" fmla="*/ 197353 w 197352"/>
                <a:gd name="connsiteY5" fmla="*/ 98677 h 197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7352" h="197353">
                  <a:moveTo>
                    <a:pt x="197353" y="98677"/>
                  </a:moveTo>
                  <a:cubicBezTo>
                    <a:pt x="197353" y="153174"/>
                    <a:pt x="153174" y="197353"/>
                    <a:pt x="98676" y="197353"/>
                  </a:cubicBezTo>
                  <a:cubicBezTo>
                    <a:pt x="44179" y="197353"/>
                    <a:pt x="0" y="153174"/>
                    <a:pt x="0" y="98677"/>
                  </a:cubicBezTo>
                  <a:cubicBezTo>
                    <a:pt x="0" y="44179"/>
                    <a:pt x="44179" y="0"/>
                    <a:pt x="98676" y="0"/>
                  </a:cubicBezTo>
                  <a:cubicBezTo>
                    <a:pt x="153147" y="-27"/>
                    <a:pt x="197326" y="44107"/>
                    <a:pt x="197353" y="98577"/>
                  </a:cubicBezTo>
                  <a:cubicBezTo>
                    <a:pt x="197353" y="98611"/>
                    <a:pt x="197353" y="98644"/>
                    <a:pt x="197353" y="98677"/>
                  </a:cubicBezTo>
                </a:path>
              </a:pathLst>
            </a:custGeom>
            <a:solidFill>
              <a:srgbClr val="C8B993"/>
            </a:solidFill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8" name="Vapaamuotoinen: Muoto 27">
              <a:extLst>
                <a:ext uri="{FF2B5EF4-FFF2-40B4-BE49-F238E27FC236}">
                  <a16:creationId xmlns:a16="http://schemas.microsoft.com/office/drawing/2014/main" id="{647643D8-29DA-43E6-A3EA-E365614AEF87}"/>
                </a:ext>
              </a:extLst>
            </p:cNvPr>
            <p:cNvSpPr/>
            <p:nvPr/>
          </p:nvSpPr>
          <p:spPr>
            <a:xfrm>
              <a:off x="604882" y="6374844"/>
              <a:ext cx="188307" cy="161710"/>
            </a:xfrm>
            <a:custGeom>
              <a:avLst/>
              <a:gdLst>
                <a:gd name="connsiteX0" fmla="*/ 335679 w 910589"/>
                <a:gd name="connsiteY0" fmla="*/ 764632 h 781978"/>
                <a:gd name="connsiteX1" fmla="*/ 417158 w 910589"/>
                <a:gd name="connsiteY1" fmla="*/ 764632 h 781978"/>
                <a:gd name="connsiteX2" fmla="*/ 417158 w 910589"/>
                <a:gd name="connsiteY2" fmla="*/ 781978 h 781978"/>
                <a:gd name="connsiteX3" fmla="*/ 9764 w 910589"/>
                <a:gd name="connsiteY3" fmla="*/ 781978 h 781978"/>
                <a:gd name="connsiteX4" fmla="*/ 9764 w 910589"/>
                <a:gd name="connsiteY4" fmla="*/ 764632 h 781978"/>
                <a:gd name="connsiteX5" fmla="*/ 96694 w 910589"/>
                <a:gd name="connsiteY5" fmla="*/ 764632 h 781978"/>
                <a:gd name="connsiteX6" fmla="*/ 96694 w 910589"/>
                <a:gd name="connsiteY6" fmla="*/ 58482 h 781978"/>
                <a:gd name="connsiteX7" fmla="*/ 0 w 910589"/>
                <a:gd name="connsiteY7" fmla="*/ 0 h 781978"/>
                <a:gd name="connsiteX8" fmla="*/ 432373 w 910589"/>
                <a:gd name="connsiteY8" fmla="*/ 0 h 781978"/>
                <a:gd name="connsiteX9" fmla="*/ 335679 w 910589"/>
                <a:gd name="connsiteY9" fmla="*/ 58482 h 781978"/>
                <a:gd name="connsiteX10" fmla="*/ 910590 w 910589"/>
                <a:gd name="connsiteY10" fmla="*/ 764632 h 781978"/>
                <a:gd name="connsiteX11" fmla="*/ 910590 w 910589"/>
                <a:gd name="connsiteY11" fmla="*/ 781978 h 781978"/>
                <a:gd name="connsiteX12" fmla="*/ 581205 w 910589"/>
                <a:gd name="connsiteY12" fmla="*/ 781978 h 781978"/>
                <a:gd name="connsiteX13" fmla="*/ 346533 w 910589"/>
                <a:gd name="connsiteY13" fmla="*/ 407196 h 781978"/>
                <a:gd name="connsiteX14" fmla="*/ 630073 w 910589"/>
                <a:gd name="connsiteY14" fmla="*/ 57392 h 781978"/>
                <a:gd name="connsiteX15" fmla="*/ 533379 w 910589"/>
                <a:gd name="connsiteY15" fmla="*/ 0 h 781978"/>
                <a:gd name="connsiteX16" fmla="*/ 873419 w 910589"/>
                <a:gd name="connsiteY16" fmla="*/ 0 h 781978"/>
                <a:gd name="connsiteX17" fmla="*/ 509589 w 910589"/>
                <a:gd name="connsiteY17" fmla="*/ 234475 h 781978"/>
                <a:gd name="connsiteX18" fmla="*/ 856172 w 910589"/>
                <a:gd name="connsiteY18" fmla="*/ 764781 h 781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0589" h="781978">
                  <a:moveTo>
                    <a:pt x="335679" y="764632"/>
                  </a:moveTo>
                  <a:lnTo>
                    <a:pt x="417158" y="764632"/>
                  </a:lnTo>
                  <a:lnTo>
                    <a:pt x="417158" y="781978"/>
                  </a:lnTo>
                  <a:lnTo>
                    <a:pt x="9764" y="781978"/>
                  </a:lnTo>
                  <a:lnTo>
                    <a:pt x="9764" y="764632"/>
                  </a:lnTo>
                  <a:lnTo>
                    <a:pt x="96694" y="764632"/>
                  </a:lnTo>
                  <a:lnTo>
                    <a:pt x="96694" y="58482"/>
                  </a:lnTo>
                  <a:lnTo>
                    <a:pt x="0" y="0"/>
                  </a:lnTo>
                  <a:lnTo>
                    <a:pt x="432373" y="0"/>
                  </a:lnTo>
                  <a:lnTo>
                    <a:pt x="335679" y="58482"/>
                  </a:lnTo>
                  <a:close/>
                  <a:moveTo>
                    <a:pt x="910590" y="764632"/>
                  </a:moveTo>
                  <a:lnTo>
                    <a:pt x="910590" y="781978"/>
                  </a:lnTo>
                  <a:lnTo>
                    <a:pt x="581205" y="781978"/>
                  </a:lnTo>
                  <a:lnTo>
                    <a:pt x="346533" y="407196"/>
                  </a:lnTo>
                  <a:lnTo>
                    <a:pt x="630073" y="57392"/>
                  </a:lnTo>
                  <a:lnTo>
                    <a:pt x="533379" y="0"/>
                  </a:lnTo>
                  <a:lnTo>
                    <a:pt x="873419" y="0"/>
                  </a:lnTo>
                  <a:lnTo>
                    <a:pt x="509589" y="234475"/>
                  </a:lnTo>
                  <a:lnTo>
                    <a:pt x="856172" y="764781"/>
                  </a:lnTo>
                  <a:close/>
                </a:path>
              </a:pathLst>
            </a:custGeom>
            <a:solidFill>
              <a:srgbClr val="00484C"/>
            </a:solidFill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9" name="Vapaamuotoinen: Muoto 28">
              <a:extLst>
                <a:ext uri="{FF2B5EF4-FFF2-40B4-BE49-F238E27FC236}">
                  <a16:creationId xmlns:a16="http://schemas.microsoft.com/office/drawing/2014/main" id="{BC60E3AB-9A50-4E8C-8C33-6EC3D2C986D5}"/>
                </a:ext>
              </a:extLst>
            </p:cNvPr>
            <p:cNvSpPr/>
            <p:nvPr/>
          </p:nvSpPr>
          <p:spPr>
            <a:xfrm>
              <a:off x="793148" y="6421990"/>
              <a:ext cx="115487" cy="116819"/>
            </a:xfrm>
            <a:custGeom>
              <a:avLst/>
              <a:gdLst>
                <a:gd name="connsiteX0" fmla="*/ 558457 w 558456"/>
                <a:gd name="connsiteY0" fmla="*/ 536650 h 564899"/>
                <a:gd name="connsiteX1" fmla="*/ 558457 w 558456"/>
                <a:gd name="connsiteY1" fmla="*/ 554046 h 564899"/>
                <a:gd name="connsiteX2" fmla="*/ 286911 w 558456"/>
                <a:gd name="connsiteY2" fmla="*/ 554046 h 564899"/>
                <a:gd name="connsiteX3" fmla="*/ 286911 w 558456"/>
                <a:gd name="connsiteY3" fmla="*/ 492094 h 564899"/>
                <a:gd name="connsiteX4" fmla="*/ 118402 w 558456"/>
                <a:gd name="connsiteY4" fmla="*/ 564900 h 564899"/>
                <a:gd name="connsiteX5" fmla="*/ 0 w 558456"/>
                <a:gd name="connsiteY5" fmla="*/ 456212 h 564899"/>
                <a:gd name="connsiteX6" fmla="*/ 286811 w 558456"/>
                <a:gd name="connsiteY6" fmla="*/ 270456 h 564899"/>
                <a:gd name="connsiteX7" fmla="*/ 156415 w 558456"/>
                <a:gd name="connsiteY7" fmla="*/ 91242 h 564899"/>
                <a:gd name="connsiteX8" fmla="*/ 36923 w 558456"/>
                <a:gd name="connsiteY8" fmla="*/ 132527 h 564899"/>
                <a:gd name="connsiteX9" fmla="*/ 31471 w 558456"/>
                <a:gd name="connsiteY9" fmla="*/ 127075 h 564899"/>
                <a:gd name="connsiteX10" fmla="*/ 294493 w 558456"/>
                <a:gd name="connsiteY10" fmla="*/ 0 h 564899"/>
                <a:gd name="connsiteX11" fmla="*/ 504187 w 558456"/>
                <a:gd name="connsiteY11" fmla="*/ 235763 h 564899"/>
                <a:gd name="connsiteX12" fmla="*/ 504187 w 558456"/>
                <a:gd name="connsiteY12" fmla="*/ 536700 h 564899"/>
                <a:gd name="connsiteX13" fmla="*/ 286911 w 558456"/>
                <a:gd name="connsiteY13" fmla="*/ 476879 h 564899"/>
                <a:gd name="connsiteX14" fmla="*/ 286911 w 558456"/>
                <a:gd name="connsiteY14" fmla="*/ 284581 h 564899"/>
                <a:gd name="connsiteX15" fmla="*/ 196709 w 558456"/>
                <a:gd name="connsiteY15" fmla="*/ 401942 h 564899"/>
                <a:gd name="connsiteX16" fmla="*/ 261882 w 558456"/>
                <a:gd name="connsiteY16" fmla="*/ 480150 h 564899"/>
                <a:gd name="connsiteX17" fmla="*/ 286910 w 558456"/>
                <a:gd name="connsiteY17" fmla="*/ 476879 h 564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58456" h="564899">
                  <a:moveTo>
                    <a:pt x="558457" y="536650"/>
                  </a:moveTo>
                  <a:lnTo>
                    <a:pt x="558457" y="554046"/>
                  </a:lnTo>
                  <a:lnTo>
                    <a:pt x="286911" y="554046"/>
                  </a:lnTo>
                  <a:lnTo>
                    <a:pt x="286911" y="492094"/>
                  </a:lnTo>
                  <a:cubicBezTo>
                    <a:pt x="235813" y="535560"/>
                    <a:pt x="178272" y="564900"/>
                    <a:pt x="118402" y="564900"/>
                  </a:cubicBezTo>
                  <a:cubicBezTo>
                    <a:pt x="47777" y="564900"/>
                    <a:pt x="0" y="524706"/>
                    <a:pt x="0" y="456212"/>
                  </a:cubicBezTo>
                  <a:cubicBezTo>
                    <a:pt x="0" y="356296"/>
                    <a:pt x="106458" y="290033"/>
                    <a:pt x="286811" y="270456"/>
                  </a:cubicBezTo>
                  <a:cubicBezTo>
                    <a:pt x="286811" y="150964"/>
                    <a:pt x="238985" y="91242"/>
                    <a:pt x="156415" y="91242"/>
                  </a:cubicBezTo>
                  <a:cubicBezTo>
                    <a:pt x="107548" y="91242"/>
                    <a:pt x="73846" y="104277"/>
                    <a:pt x="36923" y="132527"/>
                  </a:cubicBezTo>
                  <a:lnTo>
                    <a:pt x="31471" y="127075"/>
                  </a:lnTo>
                  <a:cubicBezTo>
                    <a:pt x="105466" y="44605"/>
                    <a:pt x="185855" y="0"/>
                    <a:pt x="294493" y="0"/>
                  </a:cubicBezTo>
                  <a:cubicBezTo>
                    <a:pt x="431382" y="0"/>
                    <a:pt x="504187" y="78257"/>
                    <a:pt x="504187" y="235763"/>
                  </a:cubicBezTo>
                  <a:lnTo>
                    <a:pt x="504187" y="536700"/>
                  </a:lnTo>
                  <a:close/>
                  <a:moveTo>
                    <a:pt x="286911" y="476879"/>
                  </a:moveTo>
                  <a:lnTo>
                    <a:pt x="286911" y="284581"/>
                  </a:lnTo>
                  <a:cubicBezTo>
                    <a:pt x="221688" y="303067"/>
                    <a:pt x="196709" y="344352"/>
                    <a:pt x="196709" y="401942"/>
                  </a:cubicBezTo>
                  <a:cubicBezTo>
                    <a:pt x="196709" y="452990"/>
                    <a:pt x="218417" y="480150"/>
                    <a:pt x="261882" y="480150"/>
                  </a:cubicBezTo>
                  <a:cubicBezTo>
                    <a:pt x="270316" y="479934"/>
                    <a:pt x="278704" y="478838"/>
                    <a:pt x="286910" y="476879"/>
                  </a:cubicBezTo>
                </a:path>
              </a:pathLst>
            </a:custGeom>
            <a:solidFill>
              <a:srgbClr val="00484C"/>
            </a:solidFill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0" name="Vapaamuotoinen: Muoto 29">
              <a:extLst>
                <a:ext uri="{FF2B5EF4-FFF2-40B4-BE49-F238E27FC236}">
                  <a16:creationId xmlns:a16="http://schemas.microsoft.com/office/drawing/2014/main" id="{3D799FC0-A0E6-45A4-8ADA-FF8D63FE1E5D}"/>
                </a:ext>
              </a:extLst>
            </p:cNvPr>
            <p:cNvSpPr/>
            <p:nvPr/>
          </p:nvSpPr>
          <p:spPr>
            <a:xfrm>
              <a:off x="915399" y="6421119"/>
              <a:ext cx="99744" cy="115436"/>
            </a:xfrm>
            <a:custGeom>
              <a:avLst/>
              <a:gdLst>
                <a:gd name="connsiteX0" fmla="*/ 482331 w 482330"/>
                <a:gd name="connsiteY0" fmla="*/ 6344 h 558209"/>
                <a:gd name="connsiteX1" fmla="*/ 482331 w 482330"/>
                <a:gd name="connsiteY1" fmla="*/ 294246 h 558209"/>
                <a:gd name="connsiteX2" fmla="*/ 481240 w 482330"/>
                <a:gd name="connsiteY2" fmla="*/ 294246 h 558209"/>
                <a:gd name="connsiteX3" fmla="*/ 279179 w 482330"/>
                <a:gd name="connsiteY3" fmla="*/ 147594 h 558209"/>
                <a:gd name="connsiteX4" fmla="*/ 279179 w 482330"/>
                <a:gd name="connsiteY4" fmla="*/ 540863 h 558209"/>
                <a:gd name="connsiteX5" fmla="*/ 360658 w 482330"/>
                <a:gd name="connsiteY5" fmla="*/ 540863 h 558209"/>
                <a:gd name="connsiteX6" fmla="*/ 360658 w 482330"/>
                <a:gd name="connsiteY6" fmla="*/ 558209 h 558209"/>
                <a:gd name="connsiteX7" fmla="*/ 7583 w 482330"/>
                <a:gd name="connsiteY7" fmla="*/ 558209 h 558209"/>
                <a:gd name="connsiteX8" fmla="*/ 7583 w 482330"/>
                <a:gd name="connsiteY8" fmla="*/ 540863 h 558209"/>
                <a:gd name="connsiteX9" fmla="*/ 62100 w 482330"/>
                <a:gd name="connsiteY9" fmla="*/ 540863 h 558209"/>
                <a:gd name="connsiteX10" fmla="*/ 62100 w 482330"/>
                <a:gd name="connsiteY10" fmla="*/ 146503 h 558209"/>
                <a:gd name="connsiteX11" fmla="*/ 0 w 482330"/>
                <a:gd name="connsiteY11" fmla="*/ 93423 h 558209"/>
                <a:gd name="connsiteX12" fmla="*/ 279179 w 482330"/>
                <a:gd name="connsiteY12" fmla="*/ 0 h 558209"/>
                <a:gd name="connsiteX13" fmla="*/ 279179 w 482330"/>
                <a:gd name="connsiteY13" fmla="*/ 135749 h 558209"/>
                <a:gd name="connsiteX14" fmla="*/ 461664 w 482330"/>
                <a:gd name="connsiteY14" fmla="*/ 3221 h 558209"/>
                <a:gd name="connsiteX15" fmla="*/ 482331 w 482330"/>
                <a:gd name="connsiteY15" fmla="*/ 6493 h 55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82330" h="558209">
                  <a:moveTo>
                    <a:pt x="482331" y="6344"/>
                  </a:moveTo>
                  <a:lnTo>
                    <a:pt x="482331" y="294246"/>
                  </a:lnTo>
                  <a:lnTo>
                    <a:pt x="481240" y="294246"/>
                  </a:lnTo>
                  <a:cubicBezTo>
                    <a:pt x="368290" y="169301"/>
                    <a:pt x="317192" y="141051"/>
                    <a:pt x="279179" y="147594"/>
                  </a:cubicBezTo>
                  <a:lnTo>
                    <a:pt x="279179" y="540863"/>
                  </a:lnTo>
                  <a:lnTo>
                    <a:pt x="360658" y="540863"/>
                  </a:lnTo>
                  <a:lnTo>
                    <a:pt x="360658" y="558209"/>
                  </a:lnTo>
                  <a:lnTo>
                    <a:pt x="7583" y="558209"/>
                  </a:lnTo>
                  <a:lnTo>
                    <a:pt x="7583" y="540863"/>
                  </a:lnTo>
                  <a:lnTo>
                    <a:pt x="62100" y="540863"/>
                  </a:lnTo>
                  <a:lnTo>
                    <a:pt x="62100" y="146503"/>
                  </a:lnTo>
                  <a:lnTo>
                    <a:pt x="0" y="93423"/>
                  </a:lnTo>
                  <a:lnTo>
                    <a:pt x="279179" y="0"/>
                  </a:lnTo>
                  <a:lnTo>
                    <a:pt x="279179" y="135749"/>
                  </a:lnTo>
                  <a:cubicBezTo>
                    <a:pt x="341131" y="54319"/>
                    <a:pt x="411706" y="3221"/>
                    <a:pt x="461664" y="3221"/>
                  </a:cubicBezTo>
                  <a:cubicBezTo>
                    <a:pt x="468687" y="3152"/>
                    <a:pt x="475672" y="4258"/>
                    <a:pt x="482331" y="6493"/>
                  </a:cubicBezTo>
                </a:path>
              </a:pathLst>
            </a:custGeom>
            <a:solidFill>
              <a:srgbClr val="00484C"/>
            </a:solidFill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1" name="Vapaamuotoinen: Muoto 30">
              <a:extLst>
                <a:ext uri="{FF2B5EF4-FFF2-40B4-BE49-F238E27FC236}">
                  <a16:creationId xmlns:a16="http://schemas.microsoft.com/office/drawing/2014/main" id="{1D774ED9-A8F9-4F1A-AEC2-4C2AE4678A68}"/>
                </a:ext>
              </a:extLst>
            </p:cNvPr>
            <p:cNvSpPr/>
            <p:nvPr/>
          </p:nvSpPr>
          <p:spPr>
            <a:xfrm>
              <a:off x="1023691" y="6368059"/>
              <a:ext cx="68976" cy="168505"/>
            </a:xfrm>
            <a:custGeom>
              <a:avLst/>
              <a:gdLst>
                <a:gd name="connsiteX0" fmla="*/ 7632 w 333547"/>
                <a:gd name="connsiteY0" fmla="*/ 797442 h 814837"/>
                <a:gd name="connsiteX1" fmla="*/ 61952 w 333547"/>
                <a:gd name="connsiteY1" fmla="*/ 797442 h 814837"/>
                <a:gd name="connsiteX2" fmla="*/ 61952 w 333547"/>
                <a:gd name="connsiteY2" fmla="*/ 151063 h 814837"/>
                <a:gd name="connsiteX3" fmla="*/ 0 w 333547"/>
                <a:gd name="connsiteY3" fmla="*/ 97784 h 814837"/>
                <a:gd name="connsiteX4" fmla="*/ 279228 w 333547"/>
                <a:gd name="connsiteY4" fmla="*/ 0 h 814837"/>
                <a:gd name="connsiteX5" fmla="*/ 279228 w 333547"/>
                <a:gd name="connsiteY5" fmla="*/ 797442 h 814837"/>
                <a:gd name="connsiteX6" fmla="*/ 333548 w 333547"/>
                <a:gd name="connsiteY6" fmla="*/ 797442 h 814837"/>
                <a:gd name="connsiteX7" fmla="*/ 333548 w 333547"/>
                <a:gd name="connsiteY7" fmla="*/ 814838 h 814837"/>
                <a:gd name="connsiteX8" fmla="*/ 7632 w 333547"/>
                <a:gd name="connsiteY8" fmla="*/ 814838 h 814837"/>
                <a:gd name="connsiteX9" fmla="*/ 7632 w 333547"/>
                <a:gd name="connsiteY9" fmla="*/ 797442 h 814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3547" h="814837">
                  <a:moveTo>
                    <a:pt x="7632" y="797442"/>
                  </a:moveTo>
                  <a:lnTo>
                    <a:pt x="61952" y="797442"/>
                  </a:lnTo>
                  <a:lnTo>
                    <a:pt x="61952" y="151063"/>
                  </a:lnTo>
                  <a:lnTo>
                    <a:pt x="0" y="97784"/>
                  </a:lnTo>
                  <a:lnTo>
                    <a:pt x="279228" y="0"/>
                  </a:lnTo>
                  <a:lnTo>
                    <a:pt x="279228" y="797442"/>
                  </a:lnTo>
                  <a:lnTo>
                    <a:pt x="333548" y="797442"/>
                  </a:lnTo>
                  <a:lnTo>
                    <a:pt x="333548" y="814838"/>
                  </a:lnTo>
                  <a:lnTo>
                    <a:pt x="7632" y="814838"/>
                  </a:lnTo>
                  <a:lnTo>
                    <a:pt x="7632" y="797442"/>
                  </a:lnTo>
                  <a:close/>
                </a:path>
              </a:pathLst>
            </a:custGeom>
            <a:solidFill>
              <a:srgbClr val="00484C"/>
            </a:solidFill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2" name="Vapaamuotoinen: Muoto 31">
              <a:extLst>
                <a:ext uri="{FF2B5EF4-FFF2-40B4-BE49-F238E27FC236}">
                  <a16:creationId xmlns:a16="http://schemas.microsoft.com/office/drawing/2014/main" id="{F351579C-F775-4D2F-B2A9-8087B1F80DFF}"/>
                </a:ext>
              </a:extLst>
            </p:cNvPr>
            <p:cNvSpPr/>
            <p:nvPr/>
          </p:nvSpPr>
          <p:spPr>
            <a:xfrm>
              <a:off x="1102333" y="6421980"/>
              <a:ext cx="103116" cy="116830"/>
            </a:xfrm>
            <a:custGeom>
              <a:avLst/>
              <a:gdLst>
                <a:gd name="connsiteX0" fmla="*/ 498637 w 498636"/>
                <a:gd name="connsiteY0" fmla="*/ 456261 h 564949"/>
                <a:gd name="connsiteX1" fmla="*/ 279179 w 498636"/>
                <a:gd name="connsiteY1" fmla="*/ 564950 h 564949"/>
                <a:gd name="connsiteX2" fmla="*/ 0 w 498636"/>
                <a:gd name="connsiteY2" fmla="*/ 290082 h 564949"/>
                <a:gd name="connsiteX3" fmla="*/ 280269 w 498636"/>
                <a:gd name="connsiteY3" fmla="*/ 0 h 564949"/>
                <a:gd name="connsiteX4" fmla="*/ 453288 w 498636"/>
                <a:gd name="connsiteY4" fmla="*/ 139069 h 564949"/>
                <a:gd name="connsiteX5" fmla="*/ 253357 w 498636"/>
                <a:gd name="connsiteY5" fmla="*/ 357436 h 564949"/>
                <a:gd name="connsiteX6" fmla="*/ 466471 w 498636"/>
                <a:gd name="connsiteY6" fmla="*/ 458492 h 564949"/>
                <a:gd name="connsiteX7" fmla="*/ 497942 w 498636"/>
                <a:gd name="connsiteY7" fmla="*/ 455221 h 564949"/>
                <a:gd name="connsiteX8" fmla="*/ 134708 w 498636"/>
                <a:gd name="connsiteY8" fmla="*/ 102146 h 564949"/>
                <a:gd name="connsiteX9" fmla="*/ 246617 w 498636"/>
                <a:gd name="connsiteY9" fmla="*/ 350944 h 564949"/>
                <a:gd name="connsiteX10" fmla="*/ 288992 w 498636"/>
                <a:gd name="connsiteY10" fmla="*/ 212916 h 564949"/>
                <a:gd name="connsiteX11" fmla="*/ 179263 w 498636"/>
                <a:gd name="connsiteY11" fmla="*/ 38063 h 564949"/>
                <a:gd name="connsiteX12" fmla="*/ 134658 w 498636"/>
                <a:gd name="connsiteY12" fmla="*/ 102146 h 564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98636" h="564949">
                  <a:moveTo>
                    <a:pt x="498637" y="456261"/>
                  </a:moveTo>
                  <a:cubicBezTo>
                    <a:pt x="453040" y="525647"/>
                    <a:pt x="380235" y="564950"/>
                    <a:pt x="279179" y="564950"/>
                  </a:cubicBezTo>
                  <a:cubicBezTo>
                    <a:pt x="126034" y="564950"/>
                    <a:pt x="0" y="458492"/>
                    <a:pt x="0" y="290082"/>
                  </a:cubicBezTo>
                  <a:cubicBezTo>
                    <a:pt x="0" y="131486"/>
                    <a:pt x="106458" y="0"/>
                    <a:pt x="280269" y="0"/>
                  </a:cubicBezTo>
                  <a:cubicBezTo>
                    <a:pt x="382415" y="50"/>
                    <a:pt x="453288" y="59771"/>
                    <a:pt x="453288" y="139069"/>
                  </a:cubicBezTo>
                  <a:cubicBezTo>
                    <a:pt x="453288" y="229271"/>
                    <a:pt x="383902" y="308519"/>
                    <a:pt x="253357" y="357436"/>
                  </a:cubicBezTo>
                  <a:cubicBezTo>
                    <a:pt x="315309" y="418248"/>
                    <a:pt x="393517" y="458492"/>
                    <a:pt x="466471" y="458492"/>
                  </a:cubicBezTo>
                  <a:cubicBezTo>
                    <a:pt x="477048" y="458515"/>
                    <a:pt x="487597" y="457419"/>
                    <a:pt x="497942" y="455221"/>
                  </a:cubicBezTo>
                  <a:close/>
                  <a:moveTo>
                    <a:pt x="134708" y="102146"/>
                  </a:moveTo>
                  <a:cubicBezTo>
                    <a:pt x="134708" y="192298"/>
                    <a:pt x="181444" y="283540"/>
                    <a:pt x="246617" y="350944"/>
                  </a:cubicBezTo>
                  <a:cubicBezTo>
                    <a:pt x="277048" y="311790"/>
                    <a:pt x="288992" y="268375"/>
                    <a:pt x="288992" y="212916"/>
                  </a:cubicBezTo>
                  <a:cubicBezTo>
                    <a:pt x="288992" y="118402"/>
                    <a:pt x="225950" y="38063"/>
                    <a:pt x="179263" y="38063"/>
                  </a:cubicBezTo>
                  <a:cubicBezTo>
                    <a:pt x="151013" y="38063"/>
                    <a:pt x="134658" y="61952"/>
                    <a:pt x="134658" y="102146"/>
                  </a:cubicBezTo>
                </a:path>
              </a:pathLst>
            </a:custGeom>
            <a:solidFill>
              <a:srgbClr val="00484C"/>
            </a:solidFill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3" name="Vapaamuotoinen: Muoto 32">
              <a:extLst>
                <a:ext uri="{FF2B5EF4-FFF2-40B4-BE49-F238E27FC236}">
                  <a16:creationId xmlns:a16="http://schemas.microsoft.com/office/drawing/2014/main" id="{25AC1EE1-0C2F-4CDE-B2CF-8A9AC87A21E7}"/>
                </a:ext>
              </a:extLst>
            </p:cNvPr>
            <p:cNvSpPr/>
            <p:nvPr/>
          </p:nvSpPr>
          <p:spPr>
            <a:xfrm>
              <a:off x="1208155" y="6368059"/>
              <a:ext cx="136825" cy="170709"/>
            </a:xfrm>
            <a:custGeom>
              <a:avLst/>
              <a:gdLst>
                <a:gd name="connsiteX0" fmla="*/ 661644 w 661643"/>
                <a:gd name="connsiteY0" fmla="*/ 518213 h 825493"/>
                <a:gd name="connsiteX1" fmla="*/ 330277 w 661643"/>
                <a:gd name="connsiteY1" fmla="*/ 825493 h 825493"/>
                <a:gd name="connsiteX2" fmla="*/ 61952 w 661643"/>
                <a:gd name="connsiteY2" fmla="*/ 784209 h 825493"/>
                <a:gd name="connsiteX3" fmla="*/ 61952 w 661643"/>
                <a:gd name="connsiteY3" fmla="*/ 151013 h 825493"/>
                <a:gd name="connsiteX4" fmla="*/ 0 w 661643"/>
                <a:gd name="connsiteY4" fmla="*/ 97784 h 825493"/>
                <a:gd name="connsiteX5" fmla="*/ 279229 w 661643"/>
                <a:gd name="connsiteY5" fmla="*/ 0 h 825493"/>
                <a:gd name="connsiteX6" fmla="*/ 279229 w 661643"/>
                <a:gd name="connsiteY6" fmla="*/ 357436 h 825493"/>
                <a:gd name="connsiteX7" fmla="*/ 468255 w 661643"/>
                <a:gd name="connsiteY7" fmla="*/ 260792 h 825493"/>
                <a:gd name="connsiteX8" fmla="*/ 661545 w 661643"/>
                <a:gd name="connsiteY8" fmla="*/ 518263 h 825493"/>
                <a:gd name="connsiteX9" fmla="*/ 429052 w 661643"/>
                <a:gd name="connsiteY9" fmla="*/ 580214 h 825493"/>
                <a:gd name="connsiteX10" fmla="*/ 324974 w 661643"/>
                <a:gd name="connsiteY10" fmla="*/ 361847 h 825493"/>
                <a:gd name="connsiteX11" fmla="*/ 279377 w 661643"/>
                <a:gd name="connsiteY11" fmla="*/ 372701 h 825493"/>
                <a:gd name="connsiteX12" fmla="*/ 279377 w 661643"/>
                <a:gd name="connsiteY12" fmla="*/ 787628 h 825493"/>
                <a:gd name="connsiteX13" fmla="*/ 332606 w 661643"/>
                <a:gd name="connsiteY13" fmla="*/ 803934 h 825493"/>
                <a:gd name="connsiteX14" fmla="*/ 429300 w 661643"/>
                <a:gd name="connsiteY14" fmla="*/ 580165 h 825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61643" h="825493">
                  <a:moveTo>
                    <a:pt x="661644" y="518213"/>
                  </a:moveTo>
                  <a:cubicBezTo>
                    <a:pt x="661644" y="714872"/>
                    <a:pt x="547652" y="825493"/>
                    <a:pt x="330277" y="825493"/>
                  </a:cubicBezTo>
                  <a:cubicBezTo>
                    <a:pt x="252069" y="825493"/>
                    <a:pt x="141250" y="809188"/>
                    <a:pt x="61952" y="784209"/>
                  </a:cubicBezTo>
                  <a:lnTo>
                    <a:pt x="61952" y="151013"/>
                  </a:lnTo>
                  <a:lnTo>
                    <a:pt x="0" y="97784"/>
                  </a:lnTo>
                  <a:lnTo>
                    <a:pt x="279229" y="0"/>
                  </a:lnTo>
                  <a:lnTo>
                    <a:pt x="279229" y="357436"/>
                  </a:lnTo>
                  <a:cubicBezTo>
                    <a:pt x="336819" y="298805"/>
                    <a:pt x="404173" y="260792"/>
                    <a:pt x="468255" y="260792"/>
                  </a:cubicBezTo>
                  <a:cubicBezTo>
                    <a:pt x="577984" y="260792"/>
                    <a:pt x="661545" y="350002"/>
                    <a:pt x="661545" y="518263"/>
                  </a:cubicBezTo>
                  <a:moveTo>
                    <a:pt x="429052" y="580214"/>
                  </a:moveTo>
                  <a:cubicBezTo>
                    <a:pt x="429052" y="434653"/>
                    <a:pt x="397531" y="361847"/>
                    <a:pt x="324974" y="361847"/>
                  </a:cubicBezTo>
                  <a:cubicBezTo>
                    <a:pt x="309180" y="362212"/>
                    <a:pt x="293641" y="365911"/>
                    <a:pt x="279377" y="372701"/>
                  </a:cubicBezTo>
                  <a:lnTo>
                    <a:pt x="279377" y="787628"/>
                  </a:lnTo>
                  <a:cubicBezTo>
                    <a:pt x="295038" y="798373"/>
                    <a:pt x="313614" y="804063"/>
                    <a:pt x="332606" y="803934"/>
                  </a:cubicBezTo>
                  <a:cubicBezTo>
                    <a:pt x="389106" y="803934"/>
                    <a:pt x="429300" y="736580"/>
                    <a:pt x="429300" y="580165"/>
                  </a:cubicBezTo>
                </a:path>
              </a:pathLst>
            </a:custGeom>
            <a:solidFill>
              <a:srgbClr val="00484C"/>
            </a:solidFill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4" name="Vapaamuotoinen: Muoto 33">
              <a:extLst>
                <a:ext uri="{FF2B5EF4-FFF2-40B4-BE49-F238E27FC236}">
                  <a16:creationId xmlns:a16="http://schemas.microsoft.com/office/drawing/2014/main" id="{87CEAE0C-2EF5-42A9-98E4-116D69298305}"/>
                </a:ext>
              </a:extLst>
            </p:cNvPr>
            <p:cNvSpPr/>
            <p:nvPr/>
          </p:nvSpPr>
          <p:spPr>
            <a:xfrm>
              <a:off x="1342746" y="6426479"/>
              <a:ext cx="136149" cy="168721"/>
            </a:xfrm>
            <a:custGeom>
              <a:avLst/>
              <a:gdLst>
                <a:gd name="connsiteX0" fmla="*/ 658373 w 658372"/>
                <a:gd name="connsiteY0" fmla="*/ 0 h 815878"/>
                <a:gd name="connsiteX1" fmla="*/ 585567 w 658372"/>
                <a:gd name="connsiteY1" fmla="*/ 53229 h 815878"/>
                <a:gd name="connsiteX2" fmla="*/ 349853 w 658372"/>
                <a:gd name="connsiteY2" fmla="*/ 532289 h 815878"/>
                <a:gd name="connsiteX3" fmla="*/ 220548 w 658372"/>
                <a:gd name="connsiteY3" fmla="*/ 815878 h 815878"/>
                <a:gd name="connsiteX4" fmla="*/ 14125 w 658372"/>
                <a:gd name="connsiteY4" fmla="*/ 671358 h 815878"/>
                <a:gd name="connsiteX5" fmla="*/ 330277 w 658372"/>
                <a:gd name="connsiteY5" fmla="*/ 526886 h 815878"/>
                <a:gd name="connsiteX6" fmla="*/ 73896 w 658372"/>
                <a:gd name="connsiteY6" fmla="*/ 53229 h 815878"/>
                <a:gd name="connsiteX7" fmla="*/ 0 w 658372"/>
                <a:gd name="connsiteY7" fmla="*/ 0 h 815878"/>
                <a:gd name="connsiteX8" fmla="*/ 381325 w 658372"/>
                <a:gd name="connsiteY8" fmla="*/ 0 h 815878"/>
                <a:gd name="connsiteX9" fmla="*/ 308569 w 658372"/>
                <a:gd name="connsiteY9" fmla="*/ 53229 h 815878"/>
                <a:gd name="connsiteX10" fmla="*/ 429102 w 658372"/>
                <a:gd name="connsiteY10" fmla="*/ 338900 h 815878"/>
                <a:gd name="connsiteX11" fmla="*/ 531248 w 658372"/>
                <a:gd name="connsiteY11" fmla="*/ 53229 h 815878"/>
                <a:gd name="connsiteX12" fmla="*/ 447588 w 658372"/>
                <a:gd name="connsiteY12" fmla="*/ 0 h 815878"/>
                <a:gd name="connsiteX13" fmla="*/ 658373 w 658372"/>
                <a:gd name="connsiteY13" fmla="*/ 0 h 815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58372" h="815878">
                  <a:moveTo>
                    <a:pt x="658373" y="0"/>
                  </a:moveTo>
                  <a:lnTo>
                    <a:pt x="585567" y="53229"/>
                  </a:lnTo>
                  <a:lnTo>
                    <a:pt x="349853" y="532289"/>
                  </a:lnTo>
                  <a:lnTo>
                    <a:pt x="220548" y="815878"/>
                  </a:lnTo>
                  <a:lnTo>
                    <a:pt x="14125" y="671358"/>
                  </a:lnTo>
                  <a:lnTo>
                    <a:pt x="330277" y="526886"/>
                  </a:lnTo>
                  <a:lnTo>
                    <a:pt x="73896" y="53229"/>
                  </a:lnTo>
                  <a:lnTo>
                    <a:pt x="0" y="0"/>
                  </a:lnTo>
                  <a:lnTo>
                    <a:pt x="381325" y="0"/>
                  </a:lnTo>
                  <a:lnTo>
                    <a:pt x="308569" y="53229"/>
                  </a:lnTo>
                  <a:lnTo>
                    <a:pt x="429102" y="338900"/>
                  </a:lnTo>
                  <a:lnTo>
                    <a:pt x="531248" y="53229"/>
                  </a:lnTo>
                  <a:lnTo>
                    <a:pt x="447588" y="0"/>
                  </a:lnTo>
                  <a:lnTo>
                    <a:pt x="658373" y="0"/>
                  </a:lnTo>
                  <a:close/>
                </a:path>
              </a:pathLst>
            </a:custGeom>
            <a:solidFill>
              <a:srgbClr val="00484C"/>
            </a:solidFill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</p:grpSp>
      <p:sp>
        <p:nvSpPr>
          <p:cNvPr id="35" name="Kuvan paikkamerkki 5">
            <a:extLst>
              <a:ext uri="{FF2B5EF4-FFF2-40B4-BE49-F238E27FC236}">
                <a16:creationId xmlns:a16="http://schemas.microsoft.com/office/drawing/2014/main" id="{609DB4B8-A822-4530-9060-EFF98F1F332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050" y="45524"/>
            <a:ext cx="3996000" cy="2520000"/>
          </a:xfrm>
          <a:solidFill>
            <a:schemeClr val="bg2"/>
          </a:solidFill>
        </p:spPr>
        <p:txBody>
          <a:bodyPr anchor="ctr"/>
          <a:lstStyle>
            <a:lvl1pPr algn="ctr">
              <a:buNone/>
              <a:defRPr sz="18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36" name="Kuvan paikkamerkki 5">
            <a:extLst>
              <a:ext uri="{FF2B5EF4-FFF2-40B4-BE49-F238E27FC236}">
                <a16:creationId xmlns:a16="http://schemas.microsoft.com/office/drawing/2014/main" id="{6B763CDD-4769-414A-8D16-AB7BC314941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101713" y="45524"/>
            <a:ext cx="3996000" cy="2520000"/>
          </a:xfrm>
          <a:solidFill>
            <a:schemeClr val="bg2"/>
          </a:solidFill>
        </p:spPr>
        <p:txBody>
          <a:bodyPr anchor="ctr"/>
          <a:lstStyle>
            <a:lvl1pPr algn="ctr">
              <a:buNone/>
              <a:defRPr sz="18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37" name="Kuvan paikkamerkki 5">
            <a:extLst>
              <a:ext uri="{FF2B5EF4-FFF2-40B4-BE49-F238E27FC236}">
                <a16:creationId xmlns:a16="http://schemas.microsoft.com/office/drawing/2014/main" id="{F90D6CF8-2B89-4E12-B5FA-890B328B1C9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148375" y="45524"/>
            <a:ext cx="3996000" cy="2520000"/>
          </a:xfrm>
          <a:solidFill>
            <a:schemeClr val="bg2"/>
          </a:solidFill>
        </p:spPr>
        <p:txBody>
          <a:bodyPr anchor="ctr"/>
          <a:lstStyle>
            <a:lvl1pPr algn="ctr">
              <a:buNone/>
              <a:defRPr sz="18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38" name="Kuvan paikkamerkki 5">
            <a:extLst>
              <a:ext uri="{FF2B5EF4-FFF2-40B4-BE49-F238E27FC236}">
                <a16:creationId xmlns:a16="http://schemas.microsoft.com/office/drawing/2014/main" id="{6B1E50F2-3107-4648-B678-BB0CE2D5ACB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5050" y="2614784"/>
            <a:ext cx="3996000" cy="2520000"/>
          </a:xfrm>
          <a:solidFill>
            <a:schemeClr val="bg2"/>
          </a:solidFill>
        </p:spPr>
        <p:txBody>
          <a:bodyPr anchor="ctr"/>
          <a:lstStyle>
            <a:lvl1pPr algn="ctr">
              <a:buNone/>
              <a:defRPr sz="18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39" name="Kuvan paikkamerkki 5">
            <a:extLst>
              <a:ext uri="{FF2B5EF4-FFF2-40B4-BE49-F238E27FC236}">
                <a16:creationId xmlns:a16="http://schemas.microsoft.com/office/drawing/2014/main" id="{3FDCC6B4-5423-4211-A2E2-EC35149A9E9C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101713" y="2614784"/>
            <a:ext cx="3996000" cy="2520000"/>
          </a:xfrm>
          <a:solidFill>
            <a:schemeClr val="bg2"/>
          </a:solidFill>
        </p:spPr>
        <p:txBody>
          <a:bodyPr anchor="ctr"/>
          <a:lstStyle>
            <a:lvl1pPr algn="ctr">
              <a:buNone/>
              <a:defRPr sz="18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0" name="Kuvan paikkamerkki 5">
            <a:extLst>
              <a:ext uri="{FF2B5EF4-FFF2-40B4-BE49-F238E27FC236}">
                <a16:creationId xmlns:a16="http://schemas.microsoft.com/office/drawing/2014/main" id="{D4CBDBE6-0F2F-4AA9-8C6B-34FD01C302A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148375" y="2614784"/>
            <a:ext cx="3996000" cy="2520000"/>
          </a:xfrm>
          <a:solidFill>
            <a:schemeClr val="bg2"/>
          </a:solidFill>
        </p:spPr>
        <p:txBody>
          <a:bodyPr anchor="ctr"/>
          <a:lstStyle>
            <a:lvl1pPr algn="ctr">
              <a:buNone/>
              <a:defRPr sz="18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509AAC2-EFCD-437E-8A8D-3601D47E695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i-FI"/>
              <a:t>15.9.2026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E27546E-10ED-4C66-B31B-72D5146D84D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Kokkolan kaupunki Hanna Nygård</a:t>
            </a:r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31B34E0B-4778-4F27-BD59-0FA2396F27E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D426862-AB4A-4AC2-A3A6-E7B9E00628C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506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teksti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tsikko 4">
            <a:extLst>
              <a:ext uri="{FF2B5EF4-FFF2-40B4-BE49-F238E27FC236}">
                <a16:creationId xmlns:a16="http://schemas.microsoft.com/office/drawing/2014/main" id="{D1EF1518-3139-455B-9885-D036119C7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2612" y="5256000"/>
            <a:ext cx="6388033" cy="900000"/>
          </a:xfrm>
        </p:spPr>
        <p:txBody>
          <a:bodyPr/>
          <a:lstStyle>
            <a:lvl1pPr>
              <a:defRPr sz="24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5" name="Kuvan paikkamerkki 5">
            <a:extLst>
              <a:ext uri="{FF2B5EF4-FFF2-40B4-BE49-F238E27FC236}">
                <a16:creationId xmlns:a16="http://schemas.microsoft.com/office/drawing/2014/main" id="{609DB4B8-A822-4530-9060-EFF98F1F332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000" y="54000"/>
            <a:ext cx="12085200" cy="4824000"/>
          </a:xfrm>
          <a:solidFill>
            <a:schemeClr val="bg2"/>
          </a:solidFill>
        </p:spPr>
        <p:txBody>
          <a:bodyPr anchor="ctr"/>
          <a:lstStyle>
            <a:lvl1pPr algn="ctr">
              <a:buNone/>
              <a:defRPr sz="18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509AAC2-EFCD-437E-8A8D-3601D47E695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i-FI"/>
              <a:t>15.9.2026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E27546E-10ED-4C66-B31B-72D5146D84D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Kokkolan kaupunki Hanna Nygård</a:t>
            </a:r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31B34E0B-4778-4F27-BD59-0FA2396F27E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D426862-AB4A-4AC2-A3A6-E7B9E00628C0}" type="slidenum">
              <a:rPr lang="fi-FI" smtClean="0"/>
              <a:t>‹#›</a:t>
            </a:fld>
            <a:endParaRPr lang="fi-FI"/>
          </a:p>
        </p:txBody>
      </p:sp>
      <p:grpSp>
        <p:nvGrpSpPr>
          <p:cNvPr id="2" name="Logo">
            <a:extLst>
              <a:ext uri="{FF2B5EF4-FFF2-40B4-BE49-F238E27FC236}">
                <a16:creationId xmlns:a16="http://schemas.microsoft.com/office/drawing/2014/main" id="{669C655C-2ECD-4444-98BA-FFEF2F22E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76000" y="6019200"/>
            <a:ext cx="931777" cy="576000"/>
            <a:chOff x="576000" y="6019200"/>
            <a:chExt cx="931777" cy="576000"/>
          </a:xfrm>
        </p:grpSpPr>
        <p:sp>
          <p:nvSpPr>
            <p:cNvPr id="10" name="Vapaamuotoinen: Muoto 9">
              <a:extLst>
                <a:ext uri="{FF2B5EF4-FFF2-40B4-BE49-F238E27FC236}">
                  <a16:creationId xmlns:a16="http://schemas.microsoft.com/office/drawing/2014/main" id="{B87A683F-64A4-4851-95E5-D5251EEB2C8C}"/>
                </a:ext>
              </a:extLst>
            </p:cNvPr>
            <p:cNvSpPr/>
            <p:nvPr/>
          </p:nvSpPr>
          <p:spPr>
            <a:xfrm>
              <a:off x="576000" y="6164532"/>
              <a:ext cx="188307" cy="161772"/>
            </a:xfrm>
            <a:custGeom>
              <a:avLst/>
              <a:gdLst>
                <a:gd name="connsiteX0" fmla="*/ 335679 w 910589"/>
                <a:gd name="connsiteY0" fmla="*/ 764929 h 782275"/>
                <a:gd name="connsiteX1" fmla="*/ 417158 w 910589"/>
                <a:gd name="connsiteY1" fmla="*/ 764929 h 782275"/>
                <a:gd name="connsiteX2" fmla="*/ 417158 w 910589"/>
                <a:gd name="connsiteY2" fmla="*/ 782276 h 782275"/>
                <a:gd name="connsiteX3" fmla="*/ 9912 w 910589"/>
                <a:gd name="connsiteY3" fmla="*/ 782276 h 782275"/>
                <a:gd name="connsiteX4" fmla="*/ 9912 w 910589"/>
                <a:gd name="connsiteY4" fmla="*/ 764929 h 782275"/>
                <a:gd name="connsiteX5" fmla="*/ 96694 w 910589"/>
                <a:gd name="connsiteY5" fmla="*/ 764929 h 782275"/>
                <a:gd name="connsiteX6" fmla="*/ 96694 w 910589"/>
                <a:gd name="connsiteY6" fmla="*/ 58780 h 782275"/>
                <a:gd name="connsiteX7" fmla="*/ 0 w 910589"/>
                <a:gd name="connsiteY7" fmla="*/ 99 h 782275"/>
                <a:gd name="connsiteX8" fmla="*/ 432373 w 910589"/>
                <a:gd name="connsiteY8" fmla="*/ 99 h 782275"/>
                <a:gd name="connsiteX9" fmla="*/ 335679 w 910589"/>
                <a:gd name="connsiteY9" fmla="*/ 58780 h 782275"/>
                <a:gd name="connsiteX10" fmla="*/ 910590 w 910589"/>
                <a:gd name="connsiteY10" fmla="*/ 764929 h 782275"/>
                <a:gd name="connsiteX11" fmla="*/ 910590 w 910589"/>
                <a:gd name="connsiteY11" fmla="*/ 782276 h 782275"/>
                <a:gd name="connsiteX12" fmla="*/ 581205 w 910589"/>
                <a:gd name="connsiteY12" fmla="*/ 782276 h 782275"/>
                <a:gd name="connsiteX13" fmla="*/ 346533 w 910589"/>
                <a:gd name="connsiteY13" fmla="*/ 407394 h 782275"/>
                <a:gd name="connsiteX14" fmla="*/ 630123 w 910589"/>
                <a:gd name="connsiteY14" fmla="*/ 57590 h 782275"/>
                <a:gd name="connsiteX15" fmla="*/ 533428 w 910589"/>
                <a:gd name="connsiteY15" fmla="*/ 0 h 782275"/>
                <a:gd name="connsiteX16" fmla="*/ 873469 w 910589"/>
                <a:gd name="connsiteY16" fmla="*/ 0 h 782275"/>
                <a:gd name="connsiteX17" fmla="*/ 509540 w 910589"/>
                <a:gd name="connsiteY17" fmla="*/ 234673 h 782275"/>
                <a:gd name="connsiteX18" fmla="*/ 856073 w 910589"/>
                <a:gd name="connsiteY18" fmla="*/ 764979 h 782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0589" h="782275">
                  <a:moveTo>
                    <a:pt x="335679" y="764929"/>
                  </a:moveTo>
                  <a:lnTo>
                    <a:pt x="417158" y="764929"/>
                  </a:lnTo>
                  <a:lnTo>
                    <a:pt x="417158" y="782276"/>
                  </a:lnTo>
                  <a:lnTo>
                    <a:pt x="9912" y="782276"/>
                  </a:lnTo>
                  <a:lnTo>
                    <a:pt x="9912" y="764929"/>
                  </a:lnTo>
                  <a:lnTo>
                    <a:pt x="96694" y="764929"/>
                  </a:lnTo>
                  <a:lnTo>
                    <a:pt x="96694" y="58780"/>
                  </a:lnTo>
                  <a:lnTo>
                    <a:pt x="0" y="99"/>
                  </a:lnTo>
                  <a:lnTo>
                    <a:pt x="432373" y="99"/>
                  </a:lnTo>
                  <a:lnTo>
                    <a:pt x="335679" y="58780"/>
                  </a:lnTo>
                  <a:close/>
                  <a:moveTo>
                    <a:pt x="910590" y="764929"/>
                  </a:moveTo>
                  <a:lnTo>
                    <a:pt x="910590" y="782276"/>
                  </a:lnTo>
                  <a:lnTo>
                    <a:pt x="581205" y="782276"/>
                  </a:lnTo>
                  <a:lnTo>
                    <a:pt x="346533" y="407394"/>
                  </a:lnTo>
                  <a:lnTo>
                    <a:pt x="630123" y="57590"/>
                  </a:lnTo>
                  <a:lnTo>
                    <a:pt x="533428" y="0"/>
                  </a:lnTo>
                  <a:lnTo>
                    <a:pt x="873469" y="0"/>
                  </a:lnTo>
                  <a:lnTo>
                    <a:pt x="509540" y="234673"/>
                  </a:lnTo>
                  <a:lnTo>
                    <a:pt x="856073" y="764979"/>
                  </a:lnTo>
                  <a:close/>
                </a:path>
              </a:pathLst>
            </a:custGeom>
            <a:solidFill>
              <a:srgbClr val="00484C"/>
            </a:solidFill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3" name="Vapaamuotoinen: Muoto 12">
              <a:extLst>
                <a:ext uri="{FF2B5EF4-FFF2-40B4-BE49-F238E27FC236}">
                  <a16:creationId xmlns:a16="http://schemas.microsoft.com/office/drawing/2014/main" id="{7FC17674-980B-44A6-9DF3-43EA59C6F1BD}"/>
                </a:ext>
              </a:extLst>
            </p:cNvPr>
            <p:cNvSpPr/>
            <p:nvPr/>
          </p:nvSpPr>
          <p:spPr>
            <a:xfrm>
              <a:off x="757553" y="6211730"/>
              <a:ext cx="125582" cy="116830"/>
            </a:xfrm>
            <a:custGeom>
              <a:avLst/>
              <a:gdLst>
                <a:gd name="connsiteX0" fmla="*/ 0 w 607274"/>
                <a:gd name="connsiteY0" fmla="*/ 279228 h 564949"/>
                <a:gd name="connsiteX1" fmla="*/ 298756 w 607274"/>
                <a:gd name="connsiteY1" fmla="*/ 0 h 564949"/>
                <a:gd name="connsiteX2" fmla="*/ 607275 w 607274"/>
                <a:gd name="connsiteY2" fmla="*/ 279228 h 564949"/>
                <a:gd name="connsiteX3" fmla="*/ 299995 w 607274"/>
                <a:gd name="connsiteY3" fmla="*/ 564949 h 564949"/>
                <a:gd name="connsiteX4" fmla="*/ 149 w 607274"/>
                <a:gd name="connsiteY4" fmla="*/ 279228 h 564949"/>
                <a:gd name="connsiteX5" fmla="*/ 466025 w 607274"/>
                <a:gd name="connsiteY5" fmla="*/ 470436 h 564949"/>
                <a:gd name="connsiteX6" fmla="*/ 187936 w 607274"/>
                <a:gd name="connsiteY6" fmla="*/ 39253 h 564949"/>
                <a:gd name="connsiteX7" fmla="*/ 144471 w 607274"/>
                <a:gd name="connsiteY7" fmla="*/ 92481 h 564949"/>
                <a:gd name="connsiteX8" fmla="*/ 421519 w 607274"/>
                <a:gd name="connsiteY8" fmla="*/ 525945 h 564949"/>
                <a:gd name="connsiteX9" fmla="*/ 466124 w 607274"/>
                <a:gd name="connsiteY9" fmla="*/ 470585 h 564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07274" h="564949">
                  <a:moveTo>
                    <a:pt x="0" y="279228"/>
                  </a:moveTo>
                  <a:cubicBezTo>
                    <a:pt x="0" y="123854"/>
                    <a:pt x="121673" y="0"/>
                    <a:pt x="298756" y="0"/>
                  </a:cubicBezTo>
                  <a:cubicBezTo>
                    <a:pt x="478019" y="0"/>
                    <a:pt x="607275" y="108638"/>
                    <a:pt x="607275" y="279228"/>
                  </a:cubicBezTo>
                  <a:cubicBezTo>
                    <a:pt x="607275" y="437825"/>
                    <a:pt x="506219" y="564949"/>
                    <a:pt x="299995" y="564949"/>
                  </a:cubicBezTo>
                  <a:cubicBezTo>
                    <a:pt x="143530" y="564949"/>
                    <a:pt x="149" y="454130"/>
                    <a:pt x="149" y="279228"/>
                  </a:cubicBezTo>
                  <a:moveTo>
                    <a:pt x="466025" y="470436"/>
                  </a:moveTo>
                  <a:cubicBezTo>
                    <a:pt x="466025" y="379144"/>
                    <a:pt x="283540" y="39253"/>
                    <a:pt x="187936" y="39253"/>
                  </a:cubicBezTo>
                  <a:cubicBezTo>
                    <a:pt x="160777" y="39253"/>
                    <a:pt x="144471" y="58829"/>
                    <a:pt x="144471" y="92481"/>
                  </a:cubicBezTo>
                  <a:cubicBezTo>
                    <a:pt x="144471" y="198939"/>
                    <a:pt x="332408" y="525945"/>
                    <a:pt x="421519" y="525945"/>
                  </a:cubicBezTo>
                  <a:cubicBezTo>
                    <a:pt x="450810" y="525945"/>
                    <a:pt x="466124" y="507508"/>
                    <a:pt x="466124" y="470585"/>
                  </a:cubicBezTo>
                </a:path>
              </a:pathLst>
            </a:custGeom>
            <a:solidFill>
              <a:srgbClr val="00484C"/>
            </a:solidFill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4" name="Vapaamuotoinen: Muoto 13">
              <a:extLst>
                <a:ext uri="{FF2B5EF4-FFF2-40B4-BE49-F238E27FC236}">
                  <a16:creationId xmlns:a16="http://schemas.microsoft.com/office/drawing/2014/main" id="{E71CF4C9-F674-4721-899A-727AA339A27C}"/>
                </a:ext>
              </a:extLst>
            </p:cNvPr>
            <p:cNvSpPr/>
            <p:nvPr/>
          </p:nvSpPr>
          <p:spPr>
            <a:xfrm>
              <a:off x="892585" y="6157840"/>
              <a:ext cx="147157" cy="168465"/>
            </a:xfrm>
            <a:custGeom>
              <a:avLst/>
              <a:gdLst>
                <a:gd name="connsiteX0" fmla="*/ 711601 w 711601"/>
                <a:gd name="connsiteY0" fmla="*/ 797293 h 814639"/>
                <a:gd name="connsiteX1" fmla="*/ 711601 w 711601"/>
                <a:gd name="connsiteY1" fmla="*/ 814639 h 814639"/>
                <a:gd name="connsiteX2" fmla="*/ 441096 w 711601"/>
                <a:gd name="connsiteY2" fmla="*/ 814639 h 814639"/>
                <a:gd name="connsiteX3" fmla="*/ 279228 w 711601"/>
                <a:gd name="connsiteY3" fmla="*/ 561530 h 814639"/>
                <a:gd name="connsiteX4" fmla="*/ 279228 w 711601"/>
                <a:gd name="connsiteY4" fmla="*/ 797293 h 814639"/>
                <a:gd name="connsiteX5" fmla="*/ 311790 w 711601"/>
                <a:gd name="connsiteY5" fmla="*/ 797293 h 814639"/>
                <a:gd name="connsiteX6" fmla="*/ 311790 w 711601"/>
                <a:gd name="connsiteY6" fmla="*/ 814639 h 814639"/>
                <a:gd name="connsiteX7" fmla="*/ 7632 w 711601"/>
                <a:gd name="connsiteY7" fmla="*/ 814639 h 814639"/>
                <a:gd name="connsiteX8" fmla="*/ 7632 w 711601"/>
                <a:gd name="connsiteY8" fmla="*/ 797293 h 814639"/>
                <a:gd name="connsiteX9" fmla="*/ 62150 w 711601"/>
                <a:gd name="connsiteY9" fmla="*/ 797293 h 814639"/>
                <a:gd name="connsiteX10" fmla="*/ 62150 w 711601"/>
                <a:gd name="connsiteY10" fmla="*/ 150865 h 814639"/>
                <a:gd name="connsiteX11" fmla="*/ 0 w 711601"/>
                <a:gd name="connsiteY11" fmla="*/ 97784 h 814639"/>
                <a:gd name="connsiteX12" fmla="*/ 279228 w 711601"/>
                <a:gd name="connsiteY12" fmla="*/ 0 h 814639"/>
                <a:gd name="connsiteX13" fmla="*/ 279228 w 711601"/>
                <a:gd name="connsiteY13" fmla="*/ 544134 h 814639"/>
                <a:gd name="connsiteX14" fmla="*/ 361748 w 711601"/>
                <a:gd name="connsiteY14" fmla="*/ 484363 h 814639"/>
                <a:gd name="connsiteX15" fmla="*/ 441046 w 711601"/>
                <a:gd name="connsiteY15" fmla="*/ 370372 h 814639"/>
                <a:gd name="connsiteX16" fmla="*/ 394310 w 711601"/>
                <a:gd name="connsiteY16" fmla="*/ 293254 h 814639"/>
                <a:gd name="connsiteX17" fmla="*/ 394310 w 711601"/>
                <a:gd name="connsiteY17" fmla="*/ 287803 h 814639"/>
                <a:gd name="connsiteX18" fmla="*/ 611636 w 711601"/>
                <a:gd name="connsiteY18" fmla="*/ 287803 h 814639"/>
                <a:gd name="connsiteX19" fmla="*/ 620359 w 711601"/>
                <a:gd name="connsiteY19" fmla="*/ 314962 h 814639"/>
                <a:gd name="connsiteX20" fmla="*/ 497596 w 711601"/>
                <a:gd name="connsiteY20" fmla="*/ 421420 h 814639"/>
                <a:gd name="connsiteX21" fmla="*/ 431282 w 711601"/>
                <a:gd name="connsiteY21" fmla="*/ 450760 h 814639"/>
                <a:gd name="connsiteX22" fmla="*/ 667046 w 711601"/>
                <a:gd name="connsiteY22" fmla="*/ 797342 h 814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11601" h="814639">
                  <a:moveTo>
                    <a:pt x="711601" y="797293"/>
                  </a:moveTo>
                  <a:lnTo>
                    <a:pt x="711601" y="814639"/>
                  </a:lnTo>
                  <a:lnTo>
                    <a:pt x="441096" y="814639"/>
                  </a:lnTo>
                  <a:lnTo>
                    <a:pt x="279228" y="561530"/>
                  </a:lnTo>
                  <a:lnTo>
                    <a:pt x="279228" y="797293"/>
                  </a:lnTo>
                  <a:lnTo>
                    <a:pt x="311790" y="797293"/>
                  </a:lnTo>
                  <a:lnTo>
                    <a:pt x="311790" y="814639"/>
                  </a:lnTo>
                  <a:lnTo>
                    <a:pt x="7632" y="814639"/>
                  </a:lnTo>
                  <a:lnTo>
                    <a:pt x="7632" y="797293"/>
                  </a:lnTo>
                  <a:lnTo>
                    <a:pt x="62150" y="797293"/>
                  </a:lnTo>
                  <a:lnTo>
                    <a:pt x="62150" y="150865"/>
                  </a:lnTo>
                  <a:lnTo>
                    <a:pt x="0" y="97784"/>
                  </a:lnTo>
                  <a:lnTo>
                    <a:pt x="279228" y="0"/>
                  </a:lnTo>
                  <a:lnTo>
                    <a:pt x="279228" y="544134"/>
                  </a:lnTo>
                  <a:lnTo>
                    <a:pt x="361748" y="484363"/>
                  </a:lnTo>
                  <a:cubicBezTo>
                    <a:pt x="415026" y="445259"/>
                    <a:pt x="441046" y="419140"/>
                    <a:pt x="441046" y="370372"/>
                  </a:cubicBezTo>
                  <a:cubicBezTo>
                    <a:pt x="442042" y="337698"/>
                    <a:pt x="423735" y="307492"/>
                    <a:pt x="394310" y="293254"/>
                  </a:cubicBezTo>
                  <a:lnTo>
                    <a:pt x="394310" y="287803"/>
                  </a:lnTo>
                  <a:lnTo>
                    <a:pt x="611636" y="287803"/>
                  </a:lnTo>
                  <a:cubicBezTo>
                    <a:pt x="617726" y="295507"/>
                    <a:pt x="620824" y="305153"/>
                    <a:pt x="620359" y="314962"/>
                  </a:cubicBezTo>
                  <a:cubicBezTo>
                    <a:pt x="620359" y="358427"/>
                    <a:pt x="569261" y="389899"/>
                    <a:pt x="497596" y="421420"/>
                  </a:cubicBezTo>
                  <a:lnTo>
                    <a:pt x="431282" y="450760"/>
                  </a:lnTo>
                  <a:lnTo>
                    <a:pt x="667046" y="797342"/>
                  </a:lnTo>
                  <a:close/>
                </a:path>
              </a:pathLst>
            </a:custGeom>
            <a:solidFill>
              <a:srgbClr val="00484C"/>
            </a:solidFill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5" name="Vapaamuotoinen: Muoto 14">
              <a:extLst>
                <a:ext uri="{FF2B5EF4-FFF2-40B4-BE49-F238E27FC236}">
                  <a16:creationId xmlns:a16="http://schemas.microsoft.com/office/drawing/2014/main" id="{A00A6B9E-88AC-40B6-B0B9-B70A3BD9A13C}"/>
                </a:ext>
              </a:extLst>
            </p:cNvPr>
            <p:cNvSpPr/>
            <p:nvPr/>
          </p:nvSpPr>
          <p:spPr>
            <a:xfrm>
              <a:off x="1038635" y="6157840"/>
              <a:ext cx="147187" cy="168465"/>
            </a:xfrm>
            <a:custGeom>
              <a:avLst/>
              <a:gdLst>
                <a:gd name="connsiteX0" fmla="*/ 711750 w 711749"/>
                <a:gd name="connsiteY0" fmla="*/ 797293 h 814639"/>
                <a:gd name="connsiteX1" fmla="*/ 711750 w 711749"/>
                <a:gd name="connsiteY1" fmla="*/ 814639 h 814639"/>
                <a:gd name="connsiteX2" fmla="*/ 441096 w 711749"/>
                <a:gd name="connsiteY2" fmla="*/ 814639 h 814639"/>
                <a:gd name="connsiteX3" fmla="*/ 279228 w 711749"/>
                <a:gd name="connsiteY3" fmla="*/ 561530 h 814639"/>
                <a:gd name="connsiteX4" fmla="*/ 279228 w 711749"/>
                <a:gd name="connsiteY4" fmla="*/ 797293 h 814639"/>
                <a:gd name="connsiteX5" fmla="*/ 311790 w 711749"/>
                <a:gd name="connsiteY5" fmla="*/ 797293 h 814639"/>
                <a:gd name="connsiteX6" fmla="*/ 311790 w 711749"/>
                <a:gd name="connsiteY6" fmla="*/ 814639 h 814639"/>
                <a:gd name="connsiteX7" fmla="*/ 7632 w 711749"/>
                <a:gd name="connsiteY7" fmla="*/ 814639 h 814639"/>
                <a:gd name="connsiteX8" fmla="*/ 7632 w 711749"/>
                <a:gd name="connsiteY8" fmla="*/ 797293 h 814639"/>
                <a:gd name="connsiteX9" fmla="*/ 62150 w 711749"/>
                <a:gd name="connsiteY9" fmla="*/ 797293 h 814639"/>
                <a:gd name="connsiteX10" fmla="*/ 62150 w 711749"/>
                <a:gd name="connsiteY10" fmla="*/ 150865 h 814639"/>
                <a:gd name="connsiteX11" fmla="*/ 0 w 711749"/>
                <a:gd name="connsiteY11" fmla="*/ 97784 h 814639"/>
                <a:gd name="connsiteX12" fmla="*/ 279228 w 711749"/>
                <a:gd name="connsiteY12" fmla="*/ 0 h 814639"/>
                <a:gd name="connsiteX13" fmla="*/ 279228 w 711749"/>
                <a:gd name="connsiteY13" fmla="*/ 544134 h 814639"/>
                <a:gd name="connsiteX14" fmla="*/ 361748 w 711749"/>
                <a:gd name="connsiteY14" fmla="*/ 484363 h 814639"/>
                <a:gd name="connsiteX15" fmla="*/ 441046 w 711749"/>
                <a:gd name="connsiteY15" fmla="*/ 370372 h 814639"/>
                <a:gd name="connsiteX16" fmla="*/ 394558 w 711749"/>
                <a:gd name="connsiteY16" fmla="*/ 293205 h 814639"/>
                <a:gd name="connsiteX17" fmla="*/ 394558 w 711749"/>
                <a:gd name="connsiteY17" fmla="*/ 287753 h 814639"/>
                <a:gd name="connsiteX18" fmla="*/ 611636 w 711749"/>
                <a:gd name="connsiteY18" fmla="*/ 287753 h 814639"/>
                <a:gd name="connsiteX19" fmla="*/ 620359 w 711749"/>
                <a:gd name="connsiteY19" fmla="*/ 314913 h 814639"/>
                <a:gd name="connsiteX20" fmla="*/ 497595 w 711749"/>
                <a:gd name="connsiteY20" fmla="*/ 421370 h 814639"/>
                <a:gd name="connsiteX21" fmla="*/ 431282 w 711749"/>
                <a:gd name="connsiteY21" fmla="*/ 450711 h 814639"/>
                <a:gd name="connsiteX22" fmla="*/ 667145 w 711749"/>
                <a:gd name="connsiteY22" fmla="*/ 797293 h 814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11749" h="814639">
                  <a:moveTo>
                    <a:pt x="711750" y="797293"/>
                  </a:moveTo>
                  <a:lnTo>
                    <a:pt x="711750" y="814639"/>
                  </a:lnTo>
                  <a:lnTo>
                    <a:pt x="441096" y="814639"/>
                  </a:lnTo>
                  <a:lnTo>
                    <a:pt x="279228" y="561530"/>
                  </a:lnTo>
                  <a:lnTo>
                    <a:pt x="279228" y="797293"/>
                  </a:lnTo>
                  <a:lnTo>
                    <a:pt x="311790" y="797293"/>
                  </a:lnTo>
                  <a:lnTo>
                    <a:pt x="311790" y="814639"/>
                  </a:lnTo>
                  <a:lnTo>
                    <a:pt x="7632" y="814639"/>
                  </a:lnTo>
                  <a:lnTo>
                    <a:pt x="7632" y="797293"/>
                  </a:lnTo>
                  <a:lnTo>
                    <a:pt x="62150" y="797293"/>
                  </a:lnTo>
                  <a:lnTo>
                    <a:pt x="62150" y="150865"/>
                  </a:lnTo>
                  <a:lnTo>
                    <a:pt x="0" y="97784"/>
                  </a:lnTo>
                  <a:lnTo>
                    <a:pt x="279228" y="0"/>
                  </a:lnTo>
                  <a:lnTo>
                    <a:pt x="279228" y="544134"/>
                  </a:lnTo>
                  <a:lnTo>
                    <a:pt x="361748" y="484363"/>
                  </a:lnTo>
                  <a:cubicBezTo>
                    <a:pt x="415026" y="445259"/>
                    <a:pt x="441046" y="419140"/>
                    <a:pt x="441046" y="370372"/>
                  </a:cubicBezTo>
                  <a:cubicBezTo>
                    <a:pt x="442106" y="337737"/>
                    <a:pt x="423903" y="307522"/>
                    <a:pt x="394558" y="293205"/>
                  </a:cubicBezTo>
                  <a:lnTo>
                    <a:pt x="394558" y="287753"/>
                  </a:lnTo>
                  <a:lnTo>
                    <a:pt x="611636" y="287753"/>
                  </a:lnTo>
                  <a:cubicBezTo>
                    <a:pt x="617726" y="295457"/>
                    <a:pt x="620824" y="305103"/>
                    <a:pt x="620359" y="314913"/>
                  </a:cubicBezTo>
                  <a:cubicBezTo>
                    <a:pt x="620359" y="358378"/>
                    <a:pt x="569261" y="389849"/>
                    <a:pt x="497595" y="421370"/>
                  </a:cubicBezTo>
                  <a:lnTo>
                    <a:pt x="431282" y="450711"/>
                  </a:lnTo>
                  <a:lnTo>
                    <a:pt x="667145" y="797293"/>
                  </a:lnTo>
                  <a:close/>
                </a:path>
              </a:pathLst>
            </a:custGeom>
            <a:solidFill>
              <a:srgbClr val="00484C"/>
            </a:solidFill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6" name="Vapaamuotoinen: Muoto 15">
              <a:extLst>
                <a:ext uri="{FF2B5EF4-FFF2-40B4-BE49-F238E27FC236}">
                  <a16:creationId xmlns:a16="http://schemas.microsoft.com/office/drawing/2014/main" id="{09887537-183B-4DD1-B592-E1A9F0106902}"/>
                </a:ext>
              </a:extLst>
            </p:cNvPr>
            <p:cNvSpPr/>
            <p:nvPr/>
          </p:nvSpPr>
          <p:spPr>
            <a:xfrm>
              <a:off x="1180861" y="6211730"/>
              <a:ext cx="125593" cy="116830"/>
            </a:xfrm>
            <a:custGeom>
              <a:avLst/>
              <a:gdLst>
                <a:gd name="connsiteX0" fmla="*/ 0 w 607324"/>
                <a:gd name="connsiteY0" fmla="*/ 279228 h 564949"/>
                <a:gd name="connsiteX1" fmla="*/ 298805 w 607324"/>
                <a:gd name="connsiteY1" fmla="*/ 0 h 564949"/>
                <a:gd name="connsiteX2" fmla="*/ 607325 w 607324"/>
                <a:gd name="connsiteY2" fmla="*/ 279228 h 564949"/>
                <a:gd name="connsiteX3" fmla="*/ 300044 w 607324"/>
                <a:gd name="connsiteY3" fmla="*/ 564949 h 564949"/>
                <a:gd name="connsiteX4" fmla="*/ 198 w 607324"/>
                <a:gd name="connsiteY4" fmla="*/ 279228 h 564949"/>
                <a:gd name="connsiteX5" fmla="*/ 466075 w 607324"/>
                <a:gd name="connsiteY5" fmla="*/ 470436 h 564949"/>
                <a:gd name="connsiteX6" fmla="*/ 187986 w 607324"/>
                <a:gd name="connsiteY6" fmla="*/ 39253 h 564949"/>
                <a:gd name="connsiteX7" fmla="*/ 144521 w 607324"/>
                <a:gd name="connsiteY7" fmla="*/ 92481 h 564949"/>
                <a:gd name="connsiteX8" fmla="*/ 421519 w 607324"/>
                <a:gd name="connsiteY8" fmla="*/ 525945 h 564949"/>
                <a:gd name="connsiteX9" fmla="*/ 466124 w 607324"/>
                <a:gd name="connsiteY9" fmla="*/ 470585 h 564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07324" h="564949">
                  <a:moveTo>
                    <a:pt x="0" y="279228"/>
                  </a:moveTo>
                  <a:cubicBezTo>
                    <a:pt x="0" y="123854"/>
                    <a:pt x="121673" y="0"/>
                    <a:pt x="298805" y="0"/>
                  </a:cubicBezTo>
                  <a:cubicBezTo>
                    <a:pt x="478019" y="0"/>
                    <a:pt x="607325" y="108638"/>
                    <a:pt x="607325" y="279228"/>
                  </a:cubicBezTo>
                  <a:cubicBezTo>
                    <a:pt x="607325" y="437825"/>
                    <a:pt x="506269" y="564949"/>
                    <a:pt x="300044" y="564949"/>
                  </a:cubicBezTo>
                  <a:cubicBezTo>
                    <a:pt x="143629" y="564949"/>
                    <a:pt x="198" y="454130"/>
                    <a:pt x="198" y="279228"/>
                  </a:cubicBezTo>
                  <a:moveTo>
                    <a:pt x="466075" y="470436"/>
                  </a:moveTo>
                  <a:cubicBezTo>
                    <a:pt x="466075" y="379144"/>
                    <a:pt x="283590" y="39253"/>
                    <a:pt x="187986" y="39253"/>
                  </a:cubicBezTo>
                  <a:cubicBezTo>
                    <a:pt x="160777" y="39253"/>
                    <a:pt x="144521" y="58829"/>
                    <a:pt x="144521" y="92481"/>
                  </a:cubicBezTo>
                  <a:cubicBezTo>
                    <a:pt x="144521" y="198939"/>
                    <a:pt x="332457" y="525945"/>
                    <a:pt x="421519" y="525945"/>
                  </a:cubicBezTo>
                  <a:cubicBezTo>
                    <a:pt x="450909" y="525945"/>
                    <a:pt x="466124" y="507508"/>
                    <a:pt x="466124" y="470585"/>
                  </a:cubicBezTo>
                </a:path>
              </a:pathLst>
            </a:custGeom>
            <a:solidFill>
              <a:srgbClr val="00484C"/>
            </a:solidFill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7" name="Vapaamuotoinen: Muoto 16">
              <a:extLst>
                <a:ext uri="{FF2B5EF4-FFF2-40B4-BE49-F238E27FC236}">
                  <a16:creationId xmlns:a16="http://schemas.microsoft.com/office/drawing/2014/main" id="{5B1B1662-208A-4C7C-86AA-A2675F4CA9D6}"/>
                </a:ext>
              </a:extLst>
            </p:cNvPr>
            <p:cNvSpPr/>
            <p:nvPr/>
          </p:nvSpPr>
          <p:spPr>
            <a:xfrm>
              <a:off x="1315904" y="6157809"/>
              <a:ext cx="68966" cy="168495"/>
            </a:xfrm>
            <a:custGeom>
              <a:avLst/>
              <a:gdLst>
                <a:gd name="connsiteX0" fmla="*/ 7583 w 333498"/>
                <a:gd name="connsiteY0" fmla="*/ 797442 h 814788"/>
                <a:gd name="connsiteX1" fmla="*/ 61952 w 333498"/>
                <a:gd name="connsiteY1" fmla="*/ 797442 h 814788"/>
                <a:gd name="connsiteX2" fmla="*/ 61952 w 333498"/>
                <a:gd name="connsiteY2" fmla="*/ 151013 h 814788"/>
                <a:gd name="connsiteX3" fmla="*/ 0 w 333498"/>
                <a:gd name="connsiteY3" fmla="*/ 97784 h 814788"/>
                <a:gd name="connsiteX4" fmla="*/ 279229 w 333498"/>
                <a:gd name="connsiteY4" fmla="*/ 0 h 814788"/>
                <a:gd name="connsiteX5" fmla="*/ 279229 w 333498"/>
                <a:gd name="connsiteY5" fmla="*/ 797442 h 814788"/>
                <a:gd name="connsiteX6" fmla="*/ 333498 w 333498"/>
                <a:gd name="connsiteY6" fmla="*/ 797442 h 814788"/>
                <a:gd name="connsiteX7" fmla="*/ 333498 w 333498"/>
                <a:gd name="connsiteY7" fmla="*/ 814788 h 814788"/>
                <a:gd name="connsiteX8" fmla="*/ 7583 w 333498"/>
                <a:gd name="connsiteY8" fmla="*/ 814788 h 814788"/>
                <a:gd name="connsiteX9" fmla="*/ 7583 w 333498"/>
                <a:gd name="connsiteY9" fmla="*/ 797442 h 814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3498" h="814788">
                  <a:moveTo>
                    <a:pt x="7583" y="797442"/>
                  </a:moveTo>
                  <a:lnTo>
                    <a:pt x="61952" y="797442"/>
                  </a:lnTo>
                  <a:lnTo>
                    <a:pt x="61952" y="151013"/>
                  </a:lnTo>
                  <a:lnTo>
                    <a:pt x="0" y="97784"/>
                  </a:lnTo>
                  <a:lnTo>
                    <a:pt x="279229" y="0"/>
                  </a:lnTo>
                  <a:lnTo>
                    <a:pt x="279229" y="797442"/>
                  </a:lnTo>
                  <a:lnTo>
                    <a:pt x="333498" y="797442"/>
                  </a:lnTo>
                  <a:lnTo>
                    <a:pt x="333498" y="814788"/>
                  </a:lnTo>
                  <a:lnTo>
                    <a:pt x="7583" y="814788"/>
                  </a:lnTo>
                  <a:lnTo>
                    <a:pt x="7583" y="797442"/>
                  </a:lnTo>
                  <a:close/>
                </a:path>
              </a:pathLst>
            </a:custGeom>
            <a:solidFill>
              <a:srgbClr val="00484C"/>
            </a:solidFill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8" name="Vapaamuotoinen: Muoto 17">
              <a:extLst>
                <a:ext uri="{FF2B5EF4-FFF2-40B4-BE49-F238E27FC236}">
                  <a16:creationId xmlns:a16="http://schemas.microsoft.com/office/drawing/2014/main" id="{ADA5CBA7-9ACD-4343-A908-5C786D9A231C}"/>
                </a:ext>
              </a:extLst>
            </p:cNvPr>
            <p:cNvSpPr/>
            <p:nvPr/>
          </p:nvSpPr>
          <p:spPr>
            <a:xfrm>
              <a:off x="1392259" y="6211730"/>
              <a:ext cx="115518" cy="116830"/>
            </a:xfrm>
            <a:custGeom>
              <a:avLst/>
              <a:gdLst>
                <a:gd name="connsiteX0" fmla="*/ 558606 w 558605"/>
                <a:gd name="connsiteY0" fmla="*/ 536700 h 564949"/>
                <a:gd name="connsiteX1" fmla="*/ 558606 w 558605"/>
                <a:gd name="connsiteY1" fmla="*/ 554046 h 564949"/>
                <a:gd name="connsiteX2" fmla="*/ 286960 w 558605"/>
                <a:gd name="connsiteY2" fmla="*/ 554046 h 564949"/>
                <a:gd name="connsiteX3" fmla="*/ 286960 w 558605"/>
                <a:gd name="connsiteY3" fmla="*/ 492144 h 564949"/>
                <a:gd name="connsiteX4" fmla="*/ 118452 w 558605"/>
                <a:gd name="connsiteY4" fmla="*/ 564949 h 564949"/>
                <a:gd name="connsiteX5" fmla="*/ 0 w 558605"/>
                <a:gd name="connsiteY5" fmla="*/ 456311 h 564949"/>
                <a:gd name="connsiteX6" fmla="*/ 286811 w 558605"/>
                <a:gd name="connsiteY6" fmla="*/ 270506 h 564949"/>
                <a:gd name="connsiteX7" fmla="*/ 156465 w 558605"/>
                <a:gd name="connsiteY7" fmla="*/ 91242 h 564949"/>
                <a:gd name="connsiteX8" fmla="*/ 36973 w 558605"/>
                <a:gd name="connsiteY8" fmla="*/ 132527 h 564949"/>
                <a:gd name="connsiteX9" fmla="*/ 31521 w 558605"/>
                <a:gd name="connsiteY9" fmla="*/ 127125 h 564949"/>
                <a:gd name="connsiteX10" fmla="*/ 294444 w 558605"/>
                <a:gd name="connsiteY10" fmla="*/ 0 h 564949"/>
                <a:gd name="connsiteX11" fmla="*/ 504088 w 558605"/>
                <a:gd name="connsiteY11" fmla="*/ 235763 h 564949"/>
                <a:gd name="connsiteX12" fmla="*/ 504088 w 558605"/>
                <a:gd name="connsiteY12" fmla="*/ 536700 h 564949"/>
                <a:gd name="connsiteX13" fmla="*/ 286960 w 558605"/>
                <a:gd name="connsiteY13" fmla="*/ 476928 h 564949"/>
                <a:gd name="connsiteX14" fmla="*/ 286960 w 558605"/>
                <a:gd name="connsiteY14" fmla="*/ 284631 h 564949"/>
                <a:gd name="connsiteX15" fmla="*/ 196808 w 558605"/>
                <a:gd name="connsiteY15" fmla="*/ 402190 h 564949"/>
                <a:gd name="connsiteX16" fmla="*/ 261981 w 558605"/>
                <a:gd name="connsiteY16" fmla="*/ 480398 h 564949"/>
                <a:gd name="connsiteX17" fmla="*/ 286762 w 558605"/>
                <a:gd name="connsiteY17" fmla="*/ 477127 h 564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58605" h="564949">
                  <a:moveTo>
                    <a:pt x="558606" y="536700"/>
                  </a:moveTo>
                  <a:lnTo>
                    <a:pt x="558606" y="554046"/>
                  </a:lnTo>
                  <a:lnTo>
                    <a:pt x="286960" y="554046"/>
                  </a:lnTo>
                  <a:lnTo>
                    <a:pt x="286960" y="492144"/>
                  </a:lnTo>
                  <a:cubicBezTo>
                    <a:pt x="235912" y="535609"/>
                    <a:pt x="178322" y="564949"/>
                    <a:pt x="118452" y="564949"/>
                  </a:cubicBezTo>
                  <a:cubicBezTo>
                    <a:pt x="47827" y="564949"/>
                    <a:pt x="0" y="524706"/>
                    <a:pt x="0" y="456311"/>
                  </a:cubicBezTo>
                  <a:cubicBezTo>
                    <a:pt x="0" y="356346"/>
                    <a:pt x="106507" y="290082"/>
                    <a:pt x="286811" y="270506"/>
                  </a:cubicBezTo>
                  <a:cubicBezTo>
                    <a:pt x="286811" y="151013"/>
                    <a:pt x="239034" y="91242"/>
                    <a:pt x="156465" y="91242"/>
                  </a:cubicBezTo>
                  <a:cubicBezTo>
                    <a:pt x="107598" y="91242"/>
                    <a:pt x="73896" y="104277"/>
                    <a:pt x="36973" y="132527"/>
                  </a:cubicBezTo>
                  <a:lnTo>
                    <a:pt x="31521" y="127125"/>
                  </a:lnTo>
                  <a:cubicBezTo>
                    <a:pt x="105417" y="44556"/>
                    <a:pt x="185805" y="0"/>
                    <a:pt x="294444" y="0"/>
                  </a:cubicBezTo>
                  <a:cubicBezTo>
                    <a:pt x="431332" y="0"/>
                    <a:pt x="504088" y="78208"/>
                    <a:pt x="504088" y="235763"/>
                  </a:cubicBezTo>
                  <a:lnTo>
                    <a:pt x="504088" y="536700"/>
                  </a:lnTo>
                  <a:close/>
                  <a:moveTo>
                    <a:pt x="286960" y="476928"/>
                  </a:moveTo>
                  <a:lnTo>
                    <a:pt x="286960" y="284631"/>
                  </a:lnTo>
                  <a:cubicBezTo>
                    <a:pt x="221787" y="303067"/>
                    <a:pt x="196808" y="344402"/>
                    <a:pt x="196808" y="402190"/>
                  </a:cubicBezTo>
                  <a:cubicBezTo>
                    <a:pt x="196808" y="453238"/>
                    <a:pt x="218516" y="480398"/>
                    <a:pt x="261981" y="480398"/>
                  </a:cubicBezTo>
                  <a:cubicBezTo>
                    <a:pt x="270333" y="480171"/>
                    <a:pt x="278638" y="479074"/>
                    <a:pt x="286762" y="477127"/>
                  </a:cubicBezTo>
                </a:path>
              </a:pathLst>
            </a:custGeom>
            <a:solidFill>
              <a:srgbClr val="00484C"/>
            </a:solidFill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9" name="Vapaamuotoinen: Muoto 18">
              <a:extLst>
                <a:ext uri="{FF2B5EF4-FFF2-40B4-BE49-F238E27FC236}">
                  <a16:creationId xmlns:a16="http://schemas.microsoft.com/office/drawing/2014/main" id="{980F734B-AF5B-44AD-B3AA-962472F47D35}"/>
                </a:ext>
              </a:extLst>
            </p:cNvPr>
            <p:cNvSpPr/>
            <p:nvPr/>
          </p:nvSpPr>
          <p:spPr>
            <a:xfrm>
              <a:off x="904494" y="6061754"/>
              <a:ext cx="40812" cy="40812"/>
            </a:xfrm>
            <a:custGeom>
              <a:avLst/>
              <a:gdLst>
                <a:gd name="connsiteX0" fmla="*/ 197353 w 197353"/>
                <a:gd name="connsiteY0" fmla="*/ 98677 h 197353"/>
                <a:gd name="connsiteX1" fmla="*/ 98677 w 197353"/>
                <a:gd name="connsiteY1" fmla="*/ 197353 h 197353"/>
                <a:gd name="connsiteX2" fmla="*/ 0 w 197353"/>
                <a:gd name="connsiteY2" fmla="*/ 98677 h 197353"/>
                <a:gd name="connsiteX3" fmla="*/ 98677 w 197353"/>
                <a:gd name="connsiteY3" fmla="*/ 0 h 197353"/>
                <a:gd name="connsiteX4" fmla="*/ 197353 w 197353"/>
                <a:gd name="connsiteY4" fmla="*/ 98577 h 197353"/>
                <a:gd name="connsiteX5" fmla="*/ 197353 w 197353"/>
                <a:gd name="connsiteY5" fmla="*/ 98677 h 197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7353" h="197353">
                  <a:moveTo>
                    <a:pt x="197353" y="98677"/>
                  </a:moveTo>
                  <a:cubicBezTo>
                    <a:pt x="197353" y="153174"/>
                    <a:pt x="153174" y="197353"/>
                    <a:pt x="98677" y="197353"/>
                  </a:cubicBezTo>
                  <a:cubicBezTo>
                    <a:pt x="44179" y="197353"/>
                    <a:pt x="0" y="153174"/>
                    <a:pt x="0" y="98677"/>
                  </a:cubicBezTo>
                  <a:cubicBezTo>
                    <a:pt x="0" y="44179"/>
                    <a:pt x="44179" y="0"/>
                    <a:pt x="98677" y="0"/>
                  </a:cubicBezTo>
                  <a:cubicBezTo>
                    <a:pt x="153147" y="-27"/>
                    <a:pt x="197326" y="44107"/>
                    <a:pt x="197353" y="98577"/>
                  </a:cubicBezTo>
                  <a:cubicBezTo>
                    <a:pt x="197353" y="98611"/>
                    <a:pt x="197353" y="98644"/>
                    <a:pt x="197353" y="98677"/>
                  </a:cubicBezTo>
                </a:path>
              </a:pathLst>
            </a:custGeom>
            <a:solidFill>
              <a:srgbClr val="C8B993"/>
            </a:solidFill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0" name="Vapaamuotoinen: Muoto 19">
              <a:extLst>
                <a:ext uri="{FF2B5EF4-FFF2-40B4-BE49-F238E27FC236}">
                  <a16:creationId xmlns:a16="http://schemas.microsoft.com/office/drawing/2014/main" id="{5DDCDA4A-B279-480A-BB75-7057AB0358EA}"/>
                </a:ext>
              </a:extLst>
            </p:cNvPr>
            <p:cNvSpPr/>
            <p:nvPr/>
          </p:nvSpPr>
          <p:spPr>
            <a:xfrm>
              <a:off x="951302" y="6061754"/>
              <a:ext cx="40812" cy="40812"/>
            </a:xfrm>
            <a:custGeom>
              <a:avLst/>
              <a:gdLst>
                <a:gd name="connsiteX0" fmla="*/ 197353 w 197353"/>
                <a:gd name="connsiteY0" fmla="*/ 98678 h 197353"/>
                <a:gd name="connsiteX1" fmla="*/ 98676 w 197353"/>
                <a:gd name="connsiteY1" fmla="*/ 197353 h 197353"/>
                <a:gd name="connsiteX2" fmla="*/ 0 w 197353"/>
                <a:gd name="connsiteY2" fmla="*/ 98676 h 197353"/>
                <a:gd name="connsiteX3" fmla="*/ 98231 w 197353"/>
                <a:gd name="connsiteY3" fmla="*/ 1 h 197353"/>
                <a:gd name="connsiteX4" fmla="*/ 197352 w 197353"/>
                <a:gd name="connsiteY4" fmla="*/ 98231 h 197353"/>
                <a:gd name="connsiteX5" fmla="*/ 197353 w 197353"/>
                <a:gd name="connsiteY5" fmla="*/ 98678 h 197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7353" h="197353">
                  <a:moveTo>
                    <a:pt x="197353" y="98678"/>
                  </a:moveTo>
                  <a:cubicBezTo>
                    <a:pt x="197353" y="153175"/>
                    <a:pt x="153173" y="197354"/>
                    <a:pt x="98676" y="197353"/>
                  </a:cubicBezTo>
                  <a:cubicBezTo>
                    <a:pt x="44178" y="197353"/>
                    <a:pt x="-1" y="153173"/>
                    <a:pt x="0" y="98676"/>
                  </a:cubicBezTo>
                  <a:cubicBezTo>
                    <a:pt x="1" y="44353"/>
                    <a:pt x="43908" y="247"/>
                    <a:pt x="98231" y="1"/>
                  </a:cubicBezTo>
                  <a:cubicBezTo>
                    <a:pt x="152728" y="-245"/>
                    <a:pt x="197106" y="43734"/>
                    <a:pt x="197352" y="98231"/>
                  </a:cubicBezTo>
                  <a:cubicBezTo>
                    <a:pt x="197353" y="98380"/>
                    <a:pt x="197353" y="98529"/>
                    <a:pt x="197353" y="98678"/>
                  </a:cubicBezTo>
                </a:path>
              </a:pathLst>
            </a:custGeom>
            <a:solidFill>
              <a:srgbClr val="C8B993"/>
            </a:solidFill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1" name="Vapaamuotoinen: Muoto 20">
              <a:extLst>
                <a:ext uri="{FF2B5EF4-FFF2-40B4-BE49-F238E27FC236}">
                  <a16:creationId xmlns:a16="http://schemas.microsoft.com/office/drawing/2014/main" id="{B0CFE3D3-2963-4DC0-9BED-5A5356047465}"/>
                </a:ext>
              </a:extLst>
            </p:cNvPr>
            <p:cNvSpPr/>
            <p:nvPr/>
          </p:nvSpPr>
          <p:spPr>
            <a:xfrm>
              <a:off x="998007" y="6061754"/>
              <a:ext cx="40812" cy="40812"/>
            </a:xfrm>
            <a:custGeom>
              <a:avLst/>
              <a:gdLst>
                <a:gd name="connsiteX0" fmla="*/ 197353 w 197353"/>
                <a:gd name="connsiteY0" fmla="*/ 98677 h 197353"/>
                <a:gd name="connsiteX1" fmla="*/ 98677 w 197353"/>
                <a:gd name="connsiteY1" fmla="*/ 197353 h 197353"/>
                <a:gd name="connsiteX2" fmla="*/ 0 w 197353"/>
                <a:gd name="connsiteY2" fmla="*/ 98677 h 197353"/>
                <a:gd name="connsiteX3" fmla="*/ 98677 w 197353"/>
                <a:gd name="connsiteY3" fmla="*/ 0 h 197353"/>
                <a:gd name="connsiteX4" fmla="*/ 197353 w 197353"/>
                <a:gd name="connsiteY4" fmla="*/ 98677 h 197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353" h="197353">
                  <a:moveTo>
                    <a:pt x="197353" y="98677"/>
                  </a:moveTo>
                  <a:cubicBezTo>
                    <a:pt x="197353" y="153174"/>
                    <a:pt x="153174" y="197353"/>
                    <a:pt x="98677" y="197353"/>
                  </a:cubicBezTo>
                  <a:cubicBezTo>
                    <a:pt x="44179" y="197353"/>
                    <a:pt x="0" y="153174"/>
                    <a:pt x="0" y="98677"/>
                  </a:cubicBezTo>
                  <a:cubicBezTo>
                    <a:pt x="0" y="44179"/>
                    <a:pt x="44179" y="0"/>
                    <a:pt x="98677" y="0"/>
                  </a:cubicBezTo>
                  <a:cubicBezTo>
                    <a:pt x="153174" y="0"/>
                    <a:pt x="197353" y="44179"/>
                    <a:pt x="197353" y="98677"/>
                  </a:cubicBezTo>
                </a:path>
              </a:pathLst>
            </a:custGeom>
            <a:solidFill>
              <a:srgbClr val="C8B993"/>
            </a:solidFill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2" name="Vapaamuotoinen: Muoto 21">
              <a:extLst>
                <a:ext uri="{FF2B5EF4-FFF2-40B4-BE49-F238E27FC236}">
                  <a16:creationId xmlns:a16="http://schemas.microsoft.com/office/drawing/2014/main" id="{BFE87771-63C7-42EC-A2B7-0089884BF5BE}"/>
                </a:ext>
              </a:extLst>
            </p:cNvPr>
            <p:cNvSpPr/>
            <p:nvPr/>
          </p:nvSpPr>
          <p:spPr>
            <a:xfrm>
              <a:off x="1044763" y="6061754"/>
              <a:ext cx="40812" cy="40812"/>
            </a:xfrm>
            <a:custGeom>
              <a:avLst/>
              <a:gdLst>
                <a:gd name="connsiteX0" fmla="*/ 197353 w 197353"/>
                <a:gd name="connsiteY0" fmla="*/ 98677 h 197353"/>
                <a:gd name="connsiteX1" fmla="*/ 98677 w 197353"/>
                <a:gd name="connsiteY1" fmla="*/ 197353 h 197353"/>
                <a:gd name="connsiteX2" fmla="*/ 0 w 197353"/>
                <a:gd name="connsiteY2" fmla="*/ 98677 h 197353"/>
                <a:gd name="connsiteX3" fmla="*/ 98677 w 197353"/>
                <a:gd name="connsiteY3" fmla="*/ 0 h 197353"/>
                <a:gd name="connsiteX4" fmla="*/ 197353 w 197353"/>
                <a:gd name="connsiteY4" fmla="*/ 98677 h 197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353" h="197353">
                  <a:moveTo>
                    <a:pt x="197353" y="98677"/>
                  </a:moveTo>
                  <a:cubicBezTo>
                    <a:pt x="197353" y="153174"/>
                    <a:pt x="153174" y="197353"/>
                    <a:pt x="98677" y="197353"/>
                  </a:cubicBezTo>
                  <a:cubicBezTo>
                    <a:pt x="44179" y="197353"/>
                    <a:pt x="0" y="153174"/>
                    <a:pt x="0" y="98677"/>
                  </a:cubicBezTo>
                  <a:cubicBezTo>
                    <a:pt x="0" y="44179"/>
                    <a:pt x="44179" y="0"/>
                    <a:pt x="98677" y="0"/>
                  </a:cubicBezTo>
                  <a:cubicBezTo>
                    <a:pt x="153174" y="0"/>
                    <a:pt x="197353" y="44179"/>
                    <a:pt x="197353" y="98677"/>
                  </a:cubicBezTo>
                </a:path>
              </a:pathLst>
            </a:custGeom>
            <a:solidFill>
              <a:srgbClr val="C8B993"/>
            </a:solidFill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3" name="Vapaamuotoinen: Muoto 22">
              <a:extLst>
                <a:ext uri="{FF2B5EF4-FFF2-40B4-BE49-F238E27FC236}">
                  <a16:creationId xmlns:a16="http://schemas.microsoft.com/office/drawing/2014/main" id="{1AD1D2A6-11A9-4C79-9D31-AD612E5FD9DB}"/>
                </a:ext>
              </a:extLst>
            </p:cNvPr>
            <p:cNvSpPr/>
            <p:nvPr/>
          </p:nvSpPr>
          <p:spPr>
            <a:xfrm>
              <a:off x="1091520" y="6061754"/>
              <a:ext cx="40812" cy="40812"/>
            </a:xfrm>
            <a:custGeom>
              <a:avLst/>
              <a:gdLst>
                <a:gd name="connsiteX0" fmla="*/ 197353 w 197353"/>
                <a:gd name="connsiteY0" fmla="*/ 98677 h 197353"/>
                <a:gd name="connsiteX1" fmla="*/ 98677 w 197353"/>
                <a:gd name="connsiteY1" fmla="*/ 197353 h 197353"/>
                <a:gd name="connsiteX2" fmla="*/ 0 w 197353"/>
                <a:gd name="connsiteY2" fmla="*/ 98677 h 197353"/>
                <a:gd name="connsiteX3" fmla="*/ 98677 w 197353"/>
                <a:gd name="connsiteY3" fmla="*/ 0 h 197353"/>
                <a:gd name="connsiteX4" fmla="*/ 197353 w 197353"/>
                <a:gd name="connsiteY4" fmla="*/ 98677 h 197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353" h="197353">
                  <a:moveTo>
                    <a:pt x="197353" y="98677"/>
                  </a:moveTo>
                  <a:cubicBezTo>
                    <a:pt x="197353" y="153174"/>
                    <a:pt x="153174" y="197353"/>
                    <a:pt x="98677" y="197353"/>
                  </a:cubicBezTo>
                  <a:cubicBezTo>
                    <a:pt x="44179" y="197353"/>
                    <a:pt x="0" y="153174"/>
                    <a:pt x="0" y="98677"/>
                  </a:cubicBezTo>
                  <a:cubicBezTo>
                    <a:pt x="0" y="44179"/>
                    <a:pt x="44179" y="0"/>
                    <a:pt x="98677" y="0"/>
                  </a:cubicBezTo>
                  <a:cubicBezTo>
                    <a:pt x="153174" y="0"/>
                    <a:pt x="197353" y="44179"/>
                    <a:pt x="197353" y="98677"/>
                  </a:cubicBezTo>
                </a:path>
              </a:pathLst>
            </a:custGeom>
            <a:solidFill>
              <a:srgbClr val="C8B993"/>
            </a:solidFill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4" name="Vapaamuotoinen: Muoto 23">
              <a:extLst>
                <a:ext uri="{FF2B5EF4-FFF2-40B4-BE49-F238E27FC236}">
                  <a16:creationId xmlns:a16="http://schemas.microsoft.com/office/drawing/2014/main" id="{A9A55061-B8DE-4080-AC08-F3EFFE9FBB42}"/>
                </a:ext>
              </a:extLst>
            </p:cNvPr>
            <p:cNvSpPr/>
            <p:nvPr/>
          </p:nvSpPr>
          <p:spPr>
            <a:xfrm>
              <a:off x="1138266" y="6061754"/>
              <a:ext cx="40812" cy="40812"/>
            </a:xfrm>
            <a:custGeom>
              <a:avLst/>
              <a:gdLst>
                <a:gd name="connsiteX0" fmla="*/ 197353 w 197352"/>
                <a:gd name="connsiteY0" fmla="*/ 98677 h 197353"/>
                <a:gd name="connsiteX1" fmla="*/ 98676 w 197352"/>
                <a:gd name="connsiteY1" fmla="*/ 197353 h 197353"/>
                <a:gd name="connsiteX2" fmla="*/ 0 w 197352"/>
                <a:gd name="connsiteY2" fmla="*/ 98677 h 197353"/>
                <a:gd name="connsiteX3" fmla="*/ 98676 w 197352"/>
                <a:gd name="connsiteY3" fmla="*/ 0 h 197353"/>
                <a:gd name="connsiteX4" fmla="*/ 197353 w 197352"/>
                <a:gd name="connsiteY4" fmla="*/ 98577 h 197353"/>
                <a:gd name="connsiteX5" fmla="*/ 197353 w 197352"/>
                <a:gd name="connsiteY5" fmla="*/ 98677 h 197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7352" h="197353">
                  <a:moveTo>
                    <a:pt x="197353" y="98677"/>
                  </a:moveTo>
                  <a:cubicBezTo>
                    <a:pt x="197353" y="153174"/>
                    <a:pt x="153174" y="197353"/>
                    <a:pt x="98676" y="197353"/>
                  </a:cubicBezTo>
                  <a:cubicBezTo>
                    <a:pt x="44179" y="197353"/>
                    <a:pt x="0" y="153174"/>
                    <a:pt x="0" y="98677"/>
                  </a:cubicBezTo>
                  <a:cubicBezTo>
                    <a:pt x="0" y="44179"/>
                    <a:pt x="44179" y="0"/>
                    <a:pt x="98676" y="0"/>
                  </a:cubicBezTo>
                  <a:cubicBezTo>
                    <a:pt x="153147" y="-27"/>
                    <a:pt x="197326" y="44107"/>
                    <a:pt x="197353" y="98577"/>
                  </a:cubicBezTo>
                  <a:cubicBezTo>
                    <a:pt x="197353" y="98611"/>
                    <a:pt x="197353" y="98644"/>
                    <a:pt x="197353" y="98677"/>
                  </a:cubicBezTo>
                </a:path>
              </a:pathLst>
            </a:custGeom>
            <a:solidFill>
              <a:srgbClr val="C8B993"/>
            </a:solidFill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5" name="Vapaamuotoinen: Muoto 24">
              <a:extLst>
                <a:ext uri="{FF2B5EF4-FFF2-40B4-BE49-F238E27FC236}">
                  <a16:creationId xmlns:a16="http://schemas.microsoft.com/office/drawing/2014/main" id="{DCE9FB26-B665-40C2-ABF7-FF1A9586B1B2}"/>
                </a:ext>
              </a:extLst>
            </p:cNvPr>
            <p:cNvSpPr/>
            <p:nvPr/>
          </p:nvSpPr>
          <p:spPr>
            <a:xfrm>
              <a:off x="1021211" y="6019200"/>
              <a:ext cx="40812" cy="40812"/>
            </a:xfrm>
            <a:custGeom>
              <a:avLst/>
              <a:gdLst>
                <a:gd name="connsiteX0" fmla="*/ 197353 w 197353"/>
                <a:gd name="connsiteY0" fmla="*/ 98677 h 197353"/>
                <a:gd name="connsiteX1" fmla="*/ 98677 w 197353"/>
                <a:gd name="connsiteY1" fmla="*/ 197353 h 197353"/>
                <a:gd name="connsiteX2" fmla="*/ 0 w 197353"/>
                <a:gd name="connsiteY2" fmla="*/ 98677 h 197353"/>
                <a:gd name="connsiteX3" fmla="*/ 98677 w 197353"/>
                <a:gd name="connsiteY3" fmla="*/ 0 h 197353"/>
                <a:gd name="connsiteX4" fmla="*/ 98726 w 197353"/>
                <a:gd name="connsiteY4" fmla="*/ 0 h 197353"/>
                <a:gd name="connsiteX5" fmla="*/ 197353 w 197353"/>
                <a:gd name="connsiteY5" fmla="*/ 98627 h 197353"/>
                <a:gd name="connsiteX6" fmla="*/ 197353 w 197353"/>
                <a:gd name="connsiteY6" fmla="*/ 98677 h 197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7353" h="197353">
                  <a:moveTo>
                    <a:pt x="197353" y="98677"/>
                  </a:moveTo>
                  <a:cubicBezTo>
                    <a:pt x="197353" y="153174"/>
                    <a:pt x="153174" y="197353"/>
                    <a:pt x="98677" y="197353"/>
                  </a:cubicBezTo>
                  <a:cubicBezTo>
                    <a:pt x="44179" y="197353"/>
                    <a:pt x="0" y="153174"/>
                    <a:pt x="0" y="98677"/>
                  </a:cubicBezTo>
                  <a:cubicBezTo>
                    <a:pt x="0" y="44179"/>
                    <a:pt x="44179" y="0"/>
                    <a:pt x="98677" y="0"/>
                  </a:cubicBezTo>
                  <a:cubicBezTo>
                    <a:pt x="98693" y="0"/>
                    <a:pt x="98710" y="0"/>
                    <a:pt x="98726" y="0"/>
                  </a:cubicBezTo>
                  <a:cubicBezTo>
                    <a:pt x="153196" y="0"/>
                    <a:pt x="197353" y="44157"/>
                    <a:pt x="197353" y="98627"/>
                  </a:cubicBezTo>
                  <a:cubicBezTo>
                    <a:pt x="197353" y="98644"/>
                    <a:pt x="197353" y="98660"/>
                    <a:pt x="197353" y="98677"/>
                  </a:cubicBezTo>
                </a:path>
              </a:pathLst>
            </a:custGeom>
            <a:solidFill>
              <a:srgbClr val="C8B993"/>
            </a:solidFill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6" name="Vapaamuotoinen: Muoto 25">
              <a:extLst>
                <a:ext uri="{FF2B5EF4-FFF2-40B4-BE49-F238E27FC236}">
                  <a16:creationId xmlns:a16="http://schemas.microsoft.com/office/drawing/2014/main" id="{0A154266-23CE-4CDE-8C61-F872E94C45D8}"/>
                </a:ext>
              </a:extLst>
            </p:cNvPr>
            <p:cNvSpPr/>
            <p:nvPr/>
          </p:nvSpPr>
          <p:spPr>
            <a:xfrm>
              <a:off x="886394" y="6019200"/>
              <a:ext cx="40812" cy="40812"/>
            </a:xfrm>
            <a:custGeom>
              <a:avLst/>
              <a:gdLst>
                <a:gd name="connsiteX0" fmla="*/ 197353 w 197353"/>
                <a:gd name="connsiteY0" fmla="*/ 98677 h 197353"/>
                <a:gd name="connsiteX1" fmla="*/ 98677 w 197353"/>
                <a:gd name="connsiteY1" fmla="*/ 197353 h 197353"/>
                <a:gd name="connsiteX2" fmla="*/ 0 w 197353"/>
                <a:gd name="connsiteY2" fmla="*/ 98677 h 197353"/>
                <a:gd name="connsiteX3" fmla="*/ 98677 w 197353"/>
                <a:gd name="connsiteY3" fmla="*/ 0 h 197353"/>
                <a:gd name="connsiteX4" fmla="*/ 197353 w 197353"/>
                <a:gd name="connsiteY4" fmla="*/ 98577 h 197353"/>
                <a:gd name="connsiteX5" fmla="*/ 197353 w 197353"/>
                <a:gd name="connsiteY5" fmla="*/ 98677 h 197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7353" h="197353">
                  <a:moveTo>
                    <a:pt x="197353" y="98677"/>
                  </a:moveTo>
                  <a:cubicBezTo>
                    <a:pt x="197353" y="153174"/>
                    <a:pt x="153174" y="197353"/>
                    <a:pt x="98677" y="197353"/>
                  </a:cubicBezTo>
                  <a:cubicBezTo>
                    <a:pt x="44179" y="197353"/>
                    <a:pt x="0" y="153174"/>
                    <a:pt x="0" y="98677"/>
                  </a:cubicBezTo>
                  <a:cubicBezTo>
                    <a:pt x="0" y="44179"/>
                    <a:pt x="44179" y="0"/>
                    <a:pt x="98677" y="0"/>
                  </a:cubicBezTo>
                  <a:cubicBezTo>
                    <a:pt x="153147" y="-27"/>
                    <a:pt x="197326" y="44107"/>
                    <a:pt x="197353" y="98577"/>
                  </a:cubicBezTo>
                  <a:cubicBezTo>
                    <a:pt x="197353" y="98611"/>
                    <a:pt x="197353" y="98644"/>
                    <a:pt x="197353" y="98677"/>
                  </a:cubicBezTo>
                </a:path>
              </a:pathLst>
            </a:custGeom>
            <a:solidFill>
              <a:srgbClr val="C8B993"/>
            </a:solidFill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7" name="Vapaamuotoinen: Muoto 26">
              <a:extLst>
                <a:ext uri="{FF2B5EF4-FFF2-40B4-BE49-F238E27FC236}">
                  <a16:creationId xmlns:a16="http://schemas.microsoft.com/office/drawing/2014/main" id="{1E3F2E5B-181F-4524-9870-F77011364A87}"/>
                </a:ext>
              </a:extLst>
            </p:cNvPr>
            <p:cNvSpPr/>
            <p:nvPr/>
          </p:nvSpPr>
          <p:spPr>
            <a:xfrm>
              <a:off x="1156561" y="6019200"/>
              <a:ext cx="40812" cy="40812"/>
            </a:xfrm>
            <a:custGeom>
              <a:avLst/>
              <a:gdLst>
                <a:gd name="connsiteX0" fmla="*/ 197353 w 197352"/>
                <a:gd name="connsiteY0" fmla="*/ 98677 h 197353"/>
                <a:gd name="connsiteX1" fmla="*/ 98676 w 197352"/>
                <a:gd name="connsiteY1" fmla="*/ 197353 h 197353"/>
                <a:gd name="connsiteX2" fmla="*/ 0 w 197352"/>
                <a:gd name="connsiteY2" fmla="*/ 98677 h 197353"/>
                <a:gd name="connsiteX3" fmla="*/ 98676 w 197352"/>
                <a:gd name="connsiteY3" fmla="*/ 0 h 197353"/>
                <a:gd name="connsiteX4" fmla="*/ 197353 w 197352"/>
                <a:gd name="connsiteY4" fmla="*/ 98577 h 197353"/>
                <a:gd name="connsiteX5" fmla="*/ 197353 w 197352"/>
                <a:gd name="connsiteY5" fmla="*/ 98677 h 197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7352" h="197353">
                  <a:moveTo>
                    <a:pt x="197353" y="98677"/>
                  </a:moveTo>
                  <a:cubicBezTo>
                    <a:pt x="197353" y="153174"/>
                    <a:pt x="153174" y="197353"/>
                    <a:pt x="98676" y="197353"/>
                  </a:cubicBezTo>
                  <a:cubicBezTo>
                    <a:pt x="44179" y="197353"/>
                    <a:pt x="0" y="153174"/>
                    <a:pt x="0" y="98677"/>
                  </a:cubicBezTo>
                  <a:cubicBezTo>
                    <a:pt x="0" y="44179"/>
                    <a:pt x="44179" y="0"/>
                    <a:pt x="98676" y="0"/>
                  </a:cubicBezTo>
                  <a:cubicBezTo>
                    <a:pt x="153147" y="-27"/>
                    <a:pt x="197326" y="44107"/>
                    <a:pt x="197353" y="98577"/>
                  </a:cubicBezTo>
                  <a:cubicBezTo>
                    <a:pt x="197353" y="98611"/>
                    <a:pt x="197353" y="98644"/>
                    <a:pt x="197353" y="98677"/>
                  </a:cubicBezTo>
                </a:path>
              </a:pathLst>
            </a:custGeom>
            <a:solidFill>
              <a:srgbClr val="C8B993"/>
            </a:solidFill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8" name="Vapaamuotoinen: Muoto 27">
              <a:extLst>
                <a:ext uri="{FF2B5EF4-FFF2-40B4-BE49-F238E27FC236}">
                  <a16:creationId xmlns:a16="http://schemas.microsoft.com/office/drawing/2014/main" id="{647643D8-29DA-43E6-A3EA-E365614AEF87}"/>
                </a:ext>
              </a:extLst>
            </p:cNvPr>
            <p:cNvSpPr/>
            <p:nvPr/>
          </p:nvSpPr>
          <p:spPr>
            <a:xfrm>
              <a:off x="604882" y="6374844"/>
              <a:ext cx="188307" cy="161710"/>
            </a:xfrm>
            <a:custGeom>
              <a:avLst/>
              <a:gdLst>
                <a:gd name="connsiteX0" fmla="*/ 335679 w 910589"/>
                <a:gd name="connsiteY0" fmla="*/ 764632 h 781978"/>
                <a:gd name="connsiteX1" fmla="*/ 417158 w 910589"/>
                <a:gd name="connsiteY1" fmla="*/ 764632 h 781978"/>
                <a:gd name="connsiteX2" fmla="*/ 417158 w 910589"/>
                <a:gd name="connsiteY2" fmla="*/ 781978 h 781978"/>
                <a:gd name="connsiteX3" fmla="*/ 9764 w 910589"/>
                <a:gd name="connsiteY3" fmla="*/ 781978 h 781978"/>
                <a:gd name="connsiteX4" fmla="*/ 9764 w 910589"/>
                <a:gd name="connsiteY4" fmla="*/ 764632 h 781978"/>
                <a:gd name="connsiteX5" fmla="*/ 96694 w 910589"/>
                <a:gd name="connsiteY5" fmla="*/ 764632 h 781978"/>
                <a:gd name="connsiteX6" fmla="*/ 96694 w 910589"/>
                <a:gd name="connsiteY6" fmla="*/ 58482 h 781978"/>
                <a:gd name="connsiteX7" fmla="*/ 0 w 910589"/>
                <a:gd name="connsiteY7" fmla="*/ 0 h 781978"/>
                <a:gd name="connsiteX8" fmla="*/ 432373 w 910589"/>
                <a:gd name="connsiteY8" fmla="*/ 0 h 781978"/>
                <a:gd name="connsiteX9" fmla="*/ 335679 w 910589"/>
                <a:gd name="connsiteY9" fmla="*/ 58482 h 781978"/>
                <a:gd name="connsiteX10" fmla="*/ 910590 w 910589"/>
                <a:gd name="connsiteY10" fmla="*/ 764632 h 781978"/>
                <a:gd name="connsiteX11" fmla="*/ 910590 w 910589"/>
                <a:gd name="connsiteY11" fmla="*/ 781978 h 781978"/>
                <a:gd name="connsiteX12" fmla="*/ 581205 w 910589"/>
                <a:gd name="connsiteY12" fmla="*/ 781978 h 781978"/>
                <a:gd name="connsiteX13" fmla="*/ 346533 w 910589"/>
                <a:gd name="connsiteY13" fmla="*/ 407196 h 781978"/>
                <a:gd name="connsiteX14" fmla="*/ 630073 w 910589"/>
                <a:gd name="connsiteY14" fmla="*/ 57392 h 781978"/>
                <a:gd name="connsiteX15" fmla="*/ 533379 w 910589"/>
                <a:gd name="connsiteY15" fmla="*/ 0 h 781978"/>
                <a:gd name="connsiteX16" fmla="*/ 873419 w 910589"/>
                <a:gd name="connsiteY16" fmla="*/ 0 h 781978"/>
                <a:gd name="connsiteX17" fmla="*/ 509589 w 910589"/>
                <a:gd name="connsiteY17" fmla="*/ 234475 h 781978"/>
                <a:gd name="connsiteX18" fmla="*/ 856172 w 910589"/>
                <a:gd name="connsiteY18" fmla="*/ 764781 h 781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0589" h="781978">
                  <a:moveTo>
                    <a:pt x="335679" y="764632"/>
                  </a:moveTo>
                  <a:lnTo>
                    <a:pt x="417158" y="764632"/>
                  </a:lnTo>
                  <a:lnTo>
                    <a:pt x="417158" y="781978"/>
                  </a:lnTo>
                  <a:lnTo>
                    <a:pt x="9764" y="781978"/>
                  </a:lnTo>
                  <a:lnTo>
                    <a:pt x="9764" y="764632"/>
                  </a:lnTo>
                  <a:lnTo>
                    <a:pt x="96694" y="764632"/>
                  </a:lnTo>
                  <a:lnTo>
                    <a:pt x="96694" y="58482"/>
                  </a:lnTo>
                  <a:lnTo>
                    <a:pt x="0" y="0"/>
                  </a:lnTo>
                  <a:lnTo>
                    <a:pt x="432373" y="0"/>
                  </a:lnTo>
                  <a:lnTo>
                    <a:pt x="335679" y="58482"/>
                  </a:lnTo>
                  <a:close/>
                  <a:moveTo>
                    <a:pt x="910590" y="764632"/>
                  </a:moveTo>
                  <a:lnTo>
                    <a:pt x="910590" y="781978"/>
                  </a:lnTo>
                  <a:lnTo>
                    <a:pt x="581205" y="781978"/>
                  </a:lnTo>
                  <a:lnTo>
                    <a:pt x="346533" y="407196"/>
                  </a:lnTo>
                  <a:lnTo>
                    <a:pt x="630073" y="57392"/>
                  </a:lnTo>
                  <a:lnTo>
                    <a:pt x="533379" y="0"/>
                  </a:lnTo>
                  <a:lnTo>
                    <a:pt x="873419" y="0"/>
                  </a:lnTo>
                  <a:lnTo>
                    <a:pt x="509589" y="234475"/>
                  </a:lnTo>
                  <a:lnTo>
                    <a:pt x="856172" y="764781"/>
                  </a:lnTo>
                  <a:close/>
                </a:path>
              </a:pathLst>
            </a:custGeom>
            <a:solidFill>
              <a:srgbClr val="00484C"/>
            </a:solidFill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29" name="Vapaamuotoinen: Muoto 28">
              <a:extLst>
                <a:ext uri="{FF2B5EF4-FFF2-40B4-BE49-F238E27FC236}">
                  <a16:creationId xmlns:a16="http://schemas.microsoft.com/office/drawing/2014/main" id="{BC60E3AB-9A50-4E8C-8C33-6EC3D2C986D5}"/>
                </a:ext>
              </a:extLst>
            </p:cNvPr>
            <p:cNvSpPr/>
            <p:nvPr/>
          </p:nvSpPr>
          <p:spPr>
            <a:xfrm>
              <a:off x="793148" y="6421990"/>
              <a:ext cx="115487" cy="116819"/>
            </a:xfrm>
            <a:custGeom>
              <a:avLst/>
              <a:gdLst>
                <a:gd name="connsiteX0" fmla="*/ 558457 w 558456"/>
                <a:gd name="connsiteY0" fmla="*/ 536650 h 564899"/>
                <a:gd name="connsiteX1" fmla="*/ 558457 w 558456"/>
                <a:gd name="connsiteY1" fmla="*/ 554046 h 564899"/>
                <a:gd name="connsiteX2" fmla="*/ 286911 w 558456"/>
                <a:gd name="connsiteY2" fmla="*/ 554046 h 564899"/>
                <a:gd name="connsiteX3" fmla="*/ 286911 w 558456"/>
                <a:gd name="connsiteY3" fmla="*/ 492094 h 564899"/>
                <a:gd name="connsiteX4" fmla="*/ 118402 w 558456"/>
                <a:gd name="connsiteY4" fmla="*/ 564900 h 564899"/>
                <a:gd name="connsiteX5" fmla="*/ 0 w 558456"/>
                <a:gd name="connsiteY5" fmla="*/ 456212 h 564899"/>
                <a:gd name="connsiteX6" fmla="*/ 286811 w 558456"/>
                <a:gd name="connsiteY6" fmla="*/ 270456 h 564899"/>
                <a:gd name="connsiteX7" fmla="*/ 156415 w 558456"/>
                <a:gd name="connsiteY7" fmla="*/ 91242 h 564899"/>
                <a:gd name="connsiteX8" fmla="*/ 36923 w 558456"/>
                <a:gd name="connsiteY8" fmla="*/ 132527 h 564899"/>
                <a:gd name="connsiteX9" fmla="*/ 31471 w 558456"/>
                <a:gd name="connsiteY9" fmla="*/ 127075 h 564899"/>
                <a:gd name="connsiteX10" fmla="*/ 294493 w 558456"/>
                <a:gd name="connsiteY10" fmla="*/ 0 h 564899"/>
                <a:gd name="connsiteX11" fmla="*/ 504187 w 558456"/>
                <a:gd name="connsiteY11" fmla="*/ 235763 h 564899"/>
                <a:gd name="connsiteX12" fmla="*/ 504187 w 558456"/>
                <a:gd name="connsiteY12" fmla="*/ 536700 h 564899"/>
                <a:gd name="connsiteX13" fmla="*/ 286911 w 558456"/>
                <a:gd name="connsiteY13" fmla="*/ 476879 h 564899"/>
                <a:gd name="connsiteX14" fmla="*/ 286911 w 558456"/>
                <a:gd name="connsiteY14" fmla="*/ 284581 h 564899"/>
                <a:gd name="connsiteX15" fmla="*/ 196709 w 558456"/>
                <a:gd name="connsiteY15" fmla="*/ 401942 h 564899"/>
                <a:gd name="connsiteX16" fmla="*/ 261882 w 558456"/>
                <a:gd name="connsiteY16" fmla="*/ 480150 h 564899"/>
                <a:gd name="connsiteX17" fmla="*/ 286910 w 558456"/>
                <a:gd name="connsiteY17" fmla="*/ 476879 h 564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58456" h="564899">
                  <a:moveTo>
                    <a:pt x="558457" y="536650"/>
                  </a:moveTo>
                  <a:lnTo>
                    <a:pt x="558457" y="554046"/>
                  </a:lnTo>
                  <a:lnTo>
                    <a:pt x="286911" y="554046"/>
                  </a:lnTo>
                  <a:lnTo>
                    <a:pt x="286911" y="492094"/>
                  </a:lnTo>
                  <a:cubicBezTo>
                    <a:pt x="235813" y="535560"/>
                    <a:pt x="178272" y="564900"/>
                    <a:pt x="118402" y="564900"/>
                  </a:cubicBezTo>
                  <a:cubicBezTo>
                    <a:pt x="47777" y="564900"/>
                    <a:pt x="0" y="524706"/>
                    <a:pt x="0" y="456212"/>
                  </a:cubicBezTo>
                  <a:cubicBezTo>
                    <a:pt x="0" y="356296"/>
                    <a:pt x="106458" y="290033"/>
                    <a:pt x="286811" y="270456"/>
                  </a:cubicBezTo>
                  <a:cubicBezTo>
                    <a:pt x="286811" y="150964"/>
                    <a:pt x="238985" y="91242"/>
                    <a:pt x="156415" y="91242"/>
                  </a:cubicBezTo>
                  <a:cubicBezTo>
                    <a:pt x="107548" y="91242"/>
                    <a:pt x="73846" y="104277"/>
                    <a:pt x="36923" y="132527"/>
                  </a:cubicBezTo>
                  <a:lnTo>
                    <a:pt x="31471" y="127075"/>
                  </a:lnTo>
                  <a:cubicBezTo>
                    <a:pt x="105466" y="44605"/>
                    <a:pt x="185855" y="0"/>
                    <a:pt x="294493" y="0"/>
                  </a:cubicBezTo>
                  <a:cubicBezTo>
                    <a:pt x="431382" y="0"/>
                    <a:pt x="504187" y="78257"/>
                    <a:pt x="504187" y="235763"/>
                  </a:cubicBezTo>
                  <a:lnTo>
                    <a:pt x="504187" y="536700"/>
                  </a:lnTo>
                  <a:close/>
                  <a:moveTo>
                    <a:pt x="286911" y="476879"/>
                  </a:moveTo>
                  <a:lnTo>
                    <a:pt x="286911" y="284581"/>
                  </a:lnTo>
                  <a:cubicBezTo>
                    <a:pt x="221688" y="303067"/>
                    <a:pt x="196709" y="344352"/>
                    <a:pt x="196709" y="401942"/>
                  </a:cubicBezTo>
                  <a:cubicBezTo>
                    <a:pt x="196709" y="452990"/>
                    <a:pt x="218417" y="480150"/>
                    <a:pt x="261882" y="480150"/>
                  </a:cubicBezTo>
                  <a:cubicBezTo>
                    <a:pt x="270316" y="479934"/>
                    <a:pt x="278704" y="478838"/>
                    <a:pt x="286910" y="476879"/>
                  </a:cubicBezTo>
                </a:path>
              </a:pathLst>
            </a:custGeom>
            <a:solidFill>
              <a:srgbClr val="00484C"/>
            </a:solidFill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0" name="Vapaamuotoinen: Muoto 29">
              <a:extLst>
                <a:ext uri="{FF2B5EF4-FFF2-40B4-BE49-F238E27FC236}">
                  <a16:creationId xmlns:a16="http://schemas.microsoft.com/office/drawing/2014/main" id="{3D799FC0-A0E6-45A4-8ADA-FF8D63FE1E5D}"/>
                </a:ext>
              </a:extLst>
            </p:cNvPr>
            <p:cNvSpPr/>
            <p:nvPr/>
          </p:nvSpPr>
          <p:spPr>
            <a:xfrm>
              <a:off x="915399" y="6421119"/>
              <a:ext cx="99744" cy="115436"/>
            </a:xfrm>
            <a:custGeom>
              <a:avLst/>
              <a:gdLst>
                <a:gd name="connsiteX0" fmla="*/ 482331 w 482330"/>
                <a:gd name="connsiteY0" fmla="*/ 6344 h 558209"/>
                <a:gd name="connsiteX1" fmla="*/ 482331 w 482330"/>
                <a:gd name="connsiteY1" fmla="*/ 294246 h 558209"/>
                <a:gd name="connsiteX2" fmla="*/ 481240 w 482330"/>
                <a:gd name="connsiteY2" fmla="*/ 294246 h 558209"/>
                <a:gd name="connsiteX3" fmla="*/ 279179 w 482330"/>
                <a:gd name="connsiteY3" fmla="*/ 147594 h 558209"/>
                <a:gd name="connsiteX4" fmla="*/ 279179 w 482330"/>
                <a:gd name="connsiteY4" fmla="*/ 540863 h 558209"/>
                <a:gd name="connsiteX5" fmla="*/ 360658 w 482330"/>
                <a:gd name="connsiteY5" fmla="*/ 540863 h 558209"/>
                <a:gd name="connsiteX6" fmla="*/ 360658 w 482330"/>
                <a:gd name="connsiteY6" fmla="*/ 558209 h 558209"/>
                <a:gd name="connsiteX7" fmla="*/ 7583 w 482330"/>
                <a:gd name="connsiteY7" fmla="*/ 558209 h 558209"/>
                <a:gd name="connsiteX8" fmla="*/ 7583 w 482330"/>
                <a:gd name="connsiteY8" fmla="*/ 540863 h 558209"/>
                <a:gd name="connsiteX9" fmla="*/ 62100 w 482330"/>
                <a:gd name="connsiteY9" fmla="*/ 540863 h 558209"/>
                <a:gd name="connsiteX10" fmla="*/ 62100 w 482330"/>
                <a:gd name="connsiteY10" fmla="*/ 146503 h 558209"/>
                <a:gd name="connsiteX11" fmla="*/ 0 w 482330"/>
                <a:gd name="connsiteY11" fmla="*/ 93423 h 558209"/>
                <a:gd name="connsiteX12" fmla="*/ 279179 w 482330"/>
                <a:gd name="connsiteY12" fmla="*/ 0 h 558209"/>
                <a:gd name="connsiteX13" fmla="*/ 279179 w 482330"/>
                <a:gd name="connsiteY13" fmla="*/ 135749 h 558209"/>
                <a:gd name="connsiteX14" fmla="*/ 461664 w 482330"/>
                <a:gd name="connsiteY14" fmla="*/ 3221 h 558209"/>
                <a:gd name="connsiteX15" fmla="*/ 482331 w 482330"/>
                <a:gd name="connsiteY15" fmla="*/ 6493 h 55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82330" h="558209">
                  <a:moveTo>
                    <a:pt x="482331" y="6344"/>
                  </a:moveTo>
                  <a:lnTo>
                    <a:pt x="482331" y="294246"/>
                  </a:lnTo>
                  <a:lnTo>
                    <a:pt x="481240" y="294246"/>
                  </a:lnTo>
                  <a:cubicBezTo>
                    <a:pt x="368290" y="169301"/>
                    <a:pt x="317192" y="141051"/>
                    <a:pt x="279179" y="147594"/>
                  </a:cubicBezTo>
                  <a:lnTo>
                    <a:pt x="279179" y="540863"/>
                  </a:lnTo>
                  <a:lnTo>
                    <a:pt x="360658" y="540863"/>
                  </a:lnTo>
                  <a:lnTo>
                    <a:pt x="360658" y="558209"/>
                  </a:lnTo>
                  <a:lnTo>
                    <a:pt x="7583" y="558209"/>
                  </a:lnTo>
                  <a:lnTo>
                    <a:pt x="7583" y="540863"/>
                  </a:lnTo>
                  <a:lnTo>
                    <a:pt x="62100" y="540863"/>
                  </a:lnTo>
                  <a:lnTo>
                    <a:pt x="62100" y="146503"/>
                  </a:lnTo>
                  <a:lnTo>
                    <a:pt x="0" y="93423"/>
                  </a:lnTo>
                  <a:lnTo>
                    <a:pt x="279179" y="0"/>
                  </a:lnTo>
                  <a:lnTo>
                    <a:pt x="279179" y="135749"/>
                  </a:lnTo>
                  <a:cubicBezTo>
                    <a:pt x="341131" y="54319"/>
                    <a:pt x="411706" y="3221"/>
                    <a:pt x="461664" y="3221"/>
                  </a:cubicBezTo>
                  <a:cubicBezTo>
                    <a:pt x="468687" y="3152"/>
                    <a:pt x="475672" y="4258"/>
                    <a:pt x="482331" y="6493"/>
                  </a:cubicBezTo>
                </a:path>
              </a:pathLst>
            </a:custGeom>
            <a:solidFill>
              <a:srgbClr val="00484C"/>
            </a:solidFill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1" name="Vapaamuotoinen: Muoto 30">
              <a:extLst>
                <a:ext uri="{FF2B5EF4-FFF2-40B4-BE49-F238E27FC236}">
                  <a16:creationId xmlns:a16="http://schemas.microsoft.com/office/drawing/2014/main" id="{1D774ED9-A8F9-4F1A-AEC2-4C2AE4678A68}"/>
                </a:ext>
              </a:extLst>
            </p:cNvPr>
            <p:cNvSpPr/>
            <p:nvPr/>
          </p:nvSpPr>
          <p:spPr>
            <a:xfrm>
              <a:off x="1023691" y="6368059"/>
              <a:ext cx="68976" cy="168505"/>
            </a:xfrm>
            <a:custGeom>
              <a:avLst/>
              <a:gdLst>
                <a:gd name="connsiteX0" fmla="*/ 7632 w 333547"/>
                <a:gd name="connsiteY0" fmla="*/ 797442 h 814837"/>
                <a:gd name="connsiteX1" fmla="*/ 61952 w 333547"/>
                <a:gd name="connsiteY1" fmla="*/ 797442 h 814837"/>
                <a:gd name="connsiteX2" fmla="*/ 61952 w 333547"/>
                <a:gd name="connsiteY2" fmla="*/ 151063 h 814837"/>
                <a:gd name="connsiteX3" fmla="*/ 0 w 333547"/>
                <a:gd name="connsiteY3" fmla="*/ 97784 h 814837"/>
                <a:gd name="connsiteX4" fmla="*/ 279228 w 333547"/>
                <a:gd name="connsiteY4" fmla="*/ 0 h 814837"/>
                <a:gd name="connsiteX5" fmla="*/ 279228 w 333547"/>
                <a:gd name="connsiteY5" fmla="*/ 797442 h 814837"/>
                <a:gd name="connsiteX6" fmla="*/ 333548 w 333547"/>
                <a:gd name="connsiteY6" fmla="*/ 797442 h 814837"/>
                <a:gd name="connsiteX7" fmla="*/ 333548 w 333547"/>
                <a:gd name="connsiteY7" fmla="*/ 814838 h 814837"/>
                <a:gd name="connsiteX8" fmla="*/ 7632 w 333547"/>
                <a:gd name="connsiteY8" fmla="*/ 814838 h 814837"/>
                <a:gd name="connsiteX9" fmla="*/ 7632 w 333547"/>
                <a:gd name="connsiteY9" fmla="*/ 797442 h 814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3547" h="814837">
                  <a:moveTo>
                    <a:pt x="7632" y="797442"/>
                  </a:moveTo>
                  <a:lnTo>
                    <a:pt x="61952" y="797442"/>
                  </a:lnTo>
                  <a:lnTo>
                    <a:pt x="61952" y="151063"/>
                  </a:lnTo>
                  <a:lnTo>
                    <a:pt x="0" y="97784"/>
                  </a:lnTo>
                  <a:lnTo>
                    <a:pt x="279228" y="0"/>
                  </a:lnTo>
                  <a:lnTo>
                    <a:pt x="279228" y="797442"/>
                  </a:lnTo>
                  <a:lnTo>
                    <a:pt x="333548" y="797442"/>
                  </a:lnTo>
                  <a:lnTo>
                    <a:pt x="333548" y="814838"/>
                  </a:lnTo>
                  <a:lnTo>
                    <a:pt x="7632" y="814838"/>
                  </a:lnTo>
                  <a:lnTo>
                    <a:pt x="7632" y="797442"/>
                  </a:lnTo>
                  <a:close/>
                </a:path>
              </a:pathLst>
            </a:custGeom>
            <a:solidFill>
              <a:srgbClr val="00484C"/>
            </a:solidFill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2" name="Vapaamuotoinen: Muoto 31">
              <a:extLst>
                <a:ext uri="{FF2B5EF4-FFF2-40B4-BE49-F238E27FC236}">
                  <a16:creationId xmlns:a16="http://schemas.microsoft.com/office/drawing/2014/main" id="{F351579C-F775-4D2F-B2A9-8087B1F80DFF}"/>
                </a:ext>
              </a:extLst>
            </p:cNvPr>
            <p:cNvSpPr/>
            <p:nvPr/>
          </p:nvSpPr>
          <p:spPr>
            <a:xfrm>
              <a:off x="1102333" y="6421980"/>
              <a:ext cx="103116" cy="116830"/>
            </a:xfrm>
            <a:custGeom>
              <a:avLst/>
              <a:gdLst>
                <a:gd name="connsiteX0" fmla="*/ 498637 w 498636"/>
                <a:gd name="connsiteY0" fmla="*/ 456261 h 564949"/>
                <a:gd name="connsiteX1" fmla="*/ 279179 w 498636"/>
                <a:gd name="connsiteY1" fmla="*/ 564950 h 564949"/>
                <a:gd name="connsiteX2" fmla="*/ 0 w 498636"/>
                <a:gd name="connsiteY2" fmla="*/ 290082 h 564949"/>
                <a:gd name="connsiteX3" fmla="*/ 280269 w 498636"/>
                <a:gd name="connsiteY3" fmla="*/ 0 h 564949"/>
                <a:gd name="connsiteX4" fmla="*/ 453288 w 498636"/>
                <a:gd name="connsiteY4" fmla="*/ 139069 h 564949"/>
                <a:gd name="connsiteX5" fmla="*/ 253357 w 498636"/>
                <a:gd name="connsiteY5" fmla="*/ 357436 h 564949"/>
                <a:gd name="connsiteX6" fmla="*/ 466471 w 498636"/>
                <a:gd name="connsiteY6" fmla="*/ 458492 h 564949"/>
                <a:gd name="connsiteX7" fmla="*/ 497942 w 498636"/>
                <a:gd name="connsiteY7" fmla="*/ 455221 h 564949"/>
                <a:gd name="connsiteX8" fmla="*/ 134708 w 498636"/>
                <a:gd name="connsiteY8" fmla="*/ 102146 h 564949"/>
                <a:gd name="connsiteX9" fmla="*/ 246617 w 498636"/>
                <a:gd name="connsiteY9" fmla="*/ 350944 h 564949"/>
                <a:gd name="connsiteX10" fmla="*/ 288992 w 498636"/>
                <a:gd name="connsiteY10" fmla="*/ 212916 h 564949"/>
                <a:gd name="connsiteX11" fmla="*/ 179263 w 498636"/>
                <a:gd name="connsiteY11" fmla="*/ 38063 h 564949"/>
                <a:gd name="connsiteX12" fmla="*/ 134658 w 498636"/>
                <a:gd name="connsiteY12" fmla="*/ 102146 h 564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98636" h="564949">
                  <a:moveTo>
                    <a:pt x="498637" y="456261"/>
                  </a:moveTo>
                  <a:cubicBezTo>
                    <a:pt x="453040" y="525647"/>
                    <a:pt x="380235" y="564950"/>
                    <a:pt x="279179" y="564950"/>
                  </a:cubicBezTo>
                  <a:cubicBezTo>
                    <a:pt x="126034" y="564950"/>
                    <a:pt x="0" y="458492"/>
                    <a:pt x="0" y="290082"/>
                  </a:cubicBezTo>
                  <a:cubicBezTo>
                    <a:pt x="0" y="131486"/>
                    <a:pt x="106458" y="0"/>
                    <a:pt x="280269" y="0"/>
                  </a:cubicBezTo>
                  <a:cubicBezTo>
                    <a:pt x="382415" y="50"/>
                    <a:pt x="453288" y="59771"/>
                    <a:pt x="453288" y="139069"/>
                  </a:cubicBezTo>
                  <a:cubicBezTo>
                    <a:pt x="453288" y="229271"/>
                    <a:pt x="383902" y="308519"/>
                    <a:pt x="253357" y="357436"/>
                  </a:cubicBezTo>
                  <a:cubicBezTo>
                    <a:pt x="315309" y="418248"/>
                    <a:pt x="393517" y="458492"/>
                    <a:pt x="466471" y="458492"/>
                  </a:cubicBezTo>
                  <a:cubicBezTo>
                    <a:pt x="477048" y="458515"/>
                    <a:pt x="487597" y="457419"/>
                    <a:pt x="497942" y="455221"/>
                  </a:cubicBezTo>
                  <a:close/>
                  <a:moveTo>
                    <a:pt x="134708" y="102146"/>
                  </a:moveTo>
                  <a:cubicBezTo>
                    <a:pt x="134708" y="192298"/>
                    <a:pt x="181444" y="283540"/>
                    <a:pt x="246617" y="350944"/>
                  </a:cubicBezTo>
                  <a:cubicBezTo>
                    <a:pt x="277048" y="311790"/>
                    <a:pt x="288992" y="268375"/>
                    <a:pt x="288992" y="212916"/>
                  </a:cubicBezTo>
                  <a:cubicBezTo>
                    <a:pt x="288992" y="118402"/>
                    <a:pt x="225950" y="38063"/>
                    <a:pt x="179263" y="38063"/>
                  </a:cubicBezTo>
                  <a:cubicBezTo>
                    <a:pt x="151013" y="38063"/>
                    <a:pt x="134658" y="61952"/>
                    <a:pt x="134658" y="102146"/>
                  </a:cubicBezTo>
                </a:path>
              </a:pathLst>
            </a:custGeom>
            <a:solidFill>
              <a:srgbClr val="00484C"/>
            </a:solidFill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3" name="Vapaamuotoinen: Muoto 32">
              <a:extLst>
                <a:ext uri="{FF2B5EF4-FFF2-40B4-BE49-F238E27FC236}">
                  <a16:creationId xmlns:a16="http://schemas.microsoft.com/office/drawing/2014/main" id="{25AC1EE1-0C2F-4CDE-B2CF-8A9AC87A21E7}"/>
                </a:ext>
              </a:extLst>
            </p:cNvPr>
            <p:cNvSpPr/>
            <p:nvPr/>
          </p:nvSpPr>
          <p:spPr>
            <a:xfrm>
              <a:off x="1208155" y="6368059"/>
              <a:ext cx="136825" cy="170709"/>
            </a:xfrm>
            <a:custGeom>
              <a:avLst/>
              <a:gdLst>
                <a:gd name="connsiteX0" fmla="*/ 661644 w 661643"/>
                <a:gd name="connsiteY0" fmla="*/ 518213 h 825493"/>
                <a:gd name="connsiteX1" fmla="*/ 330277 w 661643"/>
                <a:gd name="connsiteY1" fmla="*/ 825493 h 825493"/>
                <a:gd name="connsiteX2" fmla="*/ 61952 w 661643"/>
                <a:gd name="connsiteY2" fmla="*/ 784209 h 825493"/>
                <a:gd name="connsiteX3" fmla="*/ 61952 w 661643"/>
                <a:gd name="connsiteY3" fmla="*/ 151013 h 825493"/>
                <a:gd name="connsiteX4" fmla="*/ 0 w 661643"/>
                <a:gd name="connsiteY4" fmla="*/ 97784 h 825493"/>
                <a:gd name="connsiteX5" fmla="*/ 279229 w 661643"/>
                <a:gd name="connsiteY5" fmla="*/ 0 h 825493"/>
                <a:gd name="connsiteX6" fmla="*/ 279229 w 661643"/>
                <a:gd name="connsiteY6" fmla="*/ 357436 h 825493"/>
                <a:gd name="connsiteX7" fmla="*/ 468255 w 661643"/>
                <a:gd name="connsiteY7" fmla="*/ 260792 h 825493"/>
                <a:gd name="connsiteX8" fmla="*/ 661545 w 661643"/>
                <a:gd name="connsiteY8" fmla="*/ 518263 h 825493"/>
                <a:gd name="connsiteX9" fmla="*/ 429052 w 661643"/>
                <a:gd name="connsiteY9" fmla="*/ 580214 h 825493"/>
                <a:gd name="connsiteX10" fmla="*/ 324974 w 661643"/>
                <a:gd name="connsiteY10" fmla="*/ 361847 h 825493"/>
                <a:gd name="connsiteX11" fmla="*/ 279377 w 661643"/>
                <a:gd name="connsiteY11" fmla="*/ 372701 h 825493"/>
                <a:gd name="connsiteX12" fmla="*/ 279377 w 661643"/>
                <a:gd name="connsiteY12" fmla="*/ 787628 h 825493"/>
                <a:gd name="connsiteX13" fmla="*/ 332606 w 661643"/>
                <a:gd name="connsiteY13" fmla="*/ 803934 h 825493"/>
                <a:gd name="connsiteX14" fmla="*/ 429300 w 661643"/>
                <a:gd name="connsiteY14" fmla="*/ 580165 h 825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61643" h="825493">
                  <a:moveTo>
                    <a:pt x="661644" y="518213"/>
                  </a:moveTo>
                  <a:cubicBezTo>
                    <a:pt x="661644" y="714872"/>
                    <a:pt x="547652" y="825493"/>
                    <a:pt x="330277" y="825493"/>
                  </a:cubicBezTo>
                  <a:cubicBezTo>
                    <a:pt x="252069" y="825493"/>
                    <a:pt x="141250" y="809188"/>
                    <a:pt x="61952" y="784209"/>
                  </a:cubicBezTo>
                  <a:lnTo>
                    <a:pt x="61952" y="151013"/>
                  </a:lnTo>
                  <a:lnTo>
                    <a:pt x="0" y="97784"/>
                  </a:lnTo>
                  <a:lnTo>
                    <a:pt x="279229" y="0"/>
                  </a:lnTo>
                  <a:lnTo>
                    <a:pt x="279229" y="357436"/>
                  </a:lnTo>
                  <a:cubicBezTo>
                    <a:pt x="336819" y="298805"/>
                    <a:pt x="404173" y="260792"/>
                    <a:pt x="468255" y="260792"/>
                  </a:cubicBezTo>
                  <a:cubicBezTo>
                    <a:pt x="577984" y="260792"/>
                    <a:pt x="661545" y="350002"/>
                    <a:pt x="661545" y="518263"/>
                  </a:cubicBezTo>
                  <a:moveTo>
                    <a:pt x="429052" y="580214"/>
                  </a:moveTo>
                  <a:cubicBezTo>
                    <a:pt x="429052" y="434653"/>
                    <a:pt x="397531" y="361847"/>
                    <a:pt x="324974" y="361847"/>
                  </a:cubicBezTo>
                  <a:cubicBezTo>
                    <a:pt x="309180" y="362212"/>
                    <a:pt x="293641" y="365911"/>
                    <a:pt x="279377" y="372701"/>
                  </a:cubicBezTo>
                  <a:lnTo>
                    <a:pt x="279377" y="787628"/>
                  </a:lnTo>
                  <a:cubicBezTo>
                    <a:pt x="295038" y="798373"/>
                    <a:pt x="313614" y="804063"/>
                    <a:pt x="332606" y="803934"/>
                  </a:cubicBezTo>
                  <a:cubicBezTo>
                    <a:pt x="389106" y="803934"/>
                    <a:pt x="429300" y="736580"/>
                    <a:pt x="429300" y="580165"/>
                  </a:cubicBezTo>
                </a:path>
              </a:pathLst>
            </a:custGeom>
            <a:solidFill>
              <a:srgbClr val="00484C"/>
            </a:solidFill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4" name="Vapaamuotoinen: Muoto 33">
              <a:extLst>
                <a:ext uri="{FF2B5EF4-FFF2-40B4-BE49-F238E27FC236}">
                  <a16:creationId xmlns:a16="http://schemas.microsoft.com/office/drawing/2014/main" id="{87CEAE0C-2EF5-42A9-98E4-116D69298305}"/>
                </a:ext>
              </a:extLst>
            </p:cNvPr>
            <p:cNvSpPr/>
            <p:nvPr/>
          </p:nvSpPr>
          <p:spPr>
            <a:xfrm>
              <a:off x="1342746" y="6426479"/>
              <a:ext cx="136149" cy="168721"/>
            </a:xfrm>
            <a:custGeom>
              <a:avLst/>
              <a:gdLst>
                <a:gd name="connsiteX0" fmla="*/ 658373 w 658372"/>
                <a:gd name="connsiteY0" fmla="*/ 0 h 815878"/>
                <a:gd name="connsiteX1" fmla="*/ 585567 w 658372"/>
                <a:gd name="connsiteY1" fmla="*/ 53229 h 815878"/>
                <a:gd name="connsiteX2" fmla="*/ 349853 w 658372"/>
                <a:gd name="connsiteY2" fmla="*/ 532289 h 815878"/>
                <a:gd name="connsiteX3" fmla="*/ 220548 w 658372"/>
                <a:gd name="connsiteY3" fmla="*/ 815878 h 815878"/>
                <a:gd name="connsiteX4" fmla="*/ 14125 w 658372"/>
                <a:gd name="connsiteY4" fmla="*/ 671358 h 815878"/>
                <a:gd name="connsiteX5" fmla="*/ 330277 w 658372"/>
                <a:gd name="connsiteY5" fmla="*/ 526886 h 815878"/>
                <a:gd name="connsiteX6" fmla="*/ 73896 w 658372"/>
                <a:gd name="connsiteY6" fmla="*/ 53229 h 815878"/>
                <a:gd name="connsiteX7" fmla="*/ 0 w 658372"/>
                <a:gd name="connsiteY7" fmla="*/ 0 h 815878"/>
                <a:gd name="connsiteX8" fmla="*/ 381325 w 658372"/>
                <a:gd name="connsiteY8" fmla="*/ 0 h 815878"/>
                <a:gd name="connsiteX9" fmla="*/ 308569 w 658372"/>
                <a:gd name="connsiteY9" fmla="*/ 53229 h 815878"/>
                <a:gd name="connsiteX10" fmla="*/ 429102 w 658372"/>
                <a:gd name="connsiteY10" fmla="*/ 338900 h 815878"/>
                <a:gd name="connsiteX11" fmla="*/ 531248 w 658372"/>
                <a:gd name="connsiteY11" fmla="*/ 53229 h 815878"/>
                <a:gd name="connsiteX12" fmla="*/ 447588 w 658372"/>
                <a:gd name="connsiteY12" fmla="*/ 0 h 815878"/>
                <a:gd name="connsiteX13" fmla="*/ 658373 w 658372"/>
                <a:gd name="connsiteY13" fmla="*/ 0 h 815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58372" h="815878">
                  <a:moveTo>
                    <a:pt x="658373" y="0"/>
                  </a:moveTo>
                  <a:lnTo>
                    <a:pt x="585567" y="53229"/>
                  </a:lnTo>
                  <a:lnTo>
                    <a:pt x="349853" y="532289"/>
                  </a:lnTo>
                  <a:lnTo>
                    <a:pt x="220548" y="815878"/>
                  </a:lnTo>
                  <a:lnTo>
                    <a:pt x="14125" y="671358"/>
                  </a:lnTo>
                  <a:lnTo>
                    <a:pt x="330277" y="526886"/>
                  </a:lnTo>
                  <a:lnTo>
                    <a:pt x="73896" y="53229"/>
                  </a:lnTo>
                  <a:lnTo>
                    <a:pt x="0" y="0"/>
                  </a:lnTo>
                  <a:lnTo>
                    <a:pt x="381325" y="0"/>
                  </a:lnTo>
                  <a:lnTo>
                    <a:pt x="308569" y="53229"/>
                  </a:lnTo>
                  <a:lnTo>
                    <a:pt x="429102" y="338900"/>
                  </a:lnTo>
                  <a:lnTo>
                    <a:pt x="531248" y="53229"/>
                  </a:lnTo>
                  <a:lnTo>
                    <a:pt x="447588" y="0"/>
                  </a:lnTo>
                  <a:lnTo>
                    <a:pt x="658373" y="0"/>
                  </a:lnTo>
                  <a:close/>
                </a:path>
              </a:pathLst>
            </a:custGeom>
            <a:solidFill>
              <a:srgbClr val="00484C"/>
            </a:solidFill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26747317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Kuvan paikkamerkki 28">
            <a:extLst>
              <a:ext uri="{FF2B5EF4-FFF2-40B4-BE49-F238E27FC236}">
                <a16:creationId xmlns:a16="http://schemas.microsoft.com/office/drawing/2014/main" id="{442EAAAC-9E64-4A18-9D4E-EB6A7CC8D8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" y="2"/>
            <a:ext cx="12203996" cy="6857998"/>
          </a:xfrm>
          <a:custGeom>
            <a:avLst/>
            <a:gdLst>
              <a:gd name="connsiteX0" fmla="*/ 852480 w 12203996"/>
              <a:gd name="connsiteY0" fmla="*/ 6481629 h 6857998"/>
              <a:gd name="connsiteX1" fmla="*/ 852480 w 12203996"/>
              <a:gd name="connsiteY1" fmla="*/ 6521395 h 6857998"/>
              <a:gd name="connsiteX2" fmla="*/ 852480 w 12203996"/>
              <a:gd name="connsiteY2" fmla="*/ 6521395 h 6857998"/>
              <a:gd name="connsiteX3" fmla="*/ 847304 w 12203996"/>
              <a:gd name="connsiteY3" fmla="*/ 6522071 h 6857998"/>
              <a:gd name="connsiteX4" fmla="*/ 833827 w 12203996"/>
              <a:gd name="connsiteY4" fmla="*/ 6505898 h 6857998"/>
              <a:gd name="connsiteX5" fmla="*/ 852480 w 12203996"/>
              <a:gd name="connsiteY5" fmla="*/ 6481629 h 6857998"/>
              <a:gd name="connsiteX6" fmla="*/ 1275357 w 12203996"/>
              <a:gd name="connsiteY6" fmla="*/ 6443676 h 6857998"/>
              <a:gd name="connsiteX7" fmla="*/ 1296880 w 12203996"/>
              <a:gd name="connsiteY7" fmla="*/ 6488833 h 6857998"/>
              <a:gd name="connsiteX8" fmla="*/ 1296931 w 12203996"/>
              <a:gd name="connsiteY8" fmla="*/ 6488823 h 6857998"/>
              <a:gd name="connsiteX9" fmla="*/ 1276936 w 12203996"/>
              <a:gd name="connsiteY9" fmla="*/ 6535098 h 6857998"/>
              <a:gd name="connsiteX10" fmla="*/ 1265928 w 12203996"/>
              <a:gd name="connsiteY10" fmla="*/ 6531726 h 6857998"/>
              <a:gd name="connsiteX11" fmla="*/ 1265928 w 12203996"/>
              <a:gd name="connsiteY11" fmla="*/ 6445920 h 6857998"/>
              <a:gd name="connsiteX12" fmla="*/ 1275357 w 12203996"/>
              <a:gd name="connsiteY12" fmla="*/ 6443676 h 6857998"/>
              <a:gd name="connsiteX13" fmla="*/ 1139403 w 12203996"/>
              <a:gd name="connsiteY13" fmla="*/ 6430640 h 6857998"/>
              <a:gd name="connsiteX14" fmla="*/ 1162095 w 12203996"/>
              <a:gd name="connsiteY14" fmla="*/ 6466799 h 6857998"/>
              <a:gd name="connsiteX15" fmla="*/ 1153332 w 12203996"/>
              <a:gd name="connsiteY15" fmla="*/ 6495343 h 6857998"/>
              <a:gd name="connsiteX16" fmla="*/ 1130189 w 12203996"/>
              <a:gd name="connsiteY16" fmla="*/ 6443892 h 6857998"/>
              <a:gd name="connsiteX17" fmla="*/ 1130179 w 12203996"/>
              <a:gd name="connsiteY17" fmla="*/ 6443892 h 6857998"/>
              <a:gd name="connsiteX18" fmla="*/ 1139403 w 12203996"/>
              <a:gd name="connsiteY18" fmla="*/ 6430640 h 6857998"/>
              <a:gd name="connsiteX19" fmla="*/ 1342745 w 12203996"/>
              <a:gd name="connsiteY19" fmla="*/ 6427267 h 6857998"/>
              <a:gd name="connsiteX20" fmla="*/ 1358026 w 12203996"/>
              <a:gd name="connsiteY20" fmla="*/ 6438275 h 6857998"/>
              <a:gd name="connsiteX21" fmla="*/ 1411045 w 12203996"/>
              <a:gd name="connsiteY21" fmla="*/ 6536226 h 6857998"/>
              <a:gd name="connsiteX22" fmla="*/ 1345666 w 12203996"/>
              <a:gd name="connsiteY22" fmla="*/ 6566102 h 6857998"/>
              <a:gd name="connsiteX23" fmla="*/ 1388353 w 12203996"/>
              <a:gd name="connsiteY23" fmla="*/ 6595988 h 6857998"/>
              <a:gd name="connsiteX24" fmla="*/ 1415093 w 12203996"/>
              <a:gd name="connsiteY24" fmla="*/ 6537343 h 6857998"/>
              <a:gd name="connsiteX25" fmla="*/ 1463838 w 12203996"/>
              <a:gd name="connsiteY25" fmla="*/ 6438275 h 6857998"/>
              <a:gd name="connsiteX26" fmla="*/ 1478894 w 12203996"/>
              <a:gd name="connsiteY26" fmla="*/ 6427267 h 6857998"/>
              <a:gd name="connsiteX27" fmla="*/ 1435304 w 12203996"/>
              <a:gd name="connsiteY27" fmla="*/ 6427267 h 6857998"/>
              <a:gd name="connsiteX28" fmla="*/ 1452605 w 12203996"/>
              <a:gd name="connsiteY28" fmla="*/ 6438275 h 6857998"/>
              <a:gd name="connsiteX29" fmla="*/ 1431482 w 12203996"/>
              <a:gd name="connsiteY29" fmla="*/ 6497351 h 6857998"/>
              <a:gd name="connsiteX30" fmla="*/ 1406556 w 12203996"/>
              <a:gd name="connsiteY30" fmla="*/ 6438275 h 6857998"/>
              <a:gd name="connsiteX31" fmla="*/ 1421601 w 12203996"/>
              <a:gd name="connsiteY31" fmla="*/ 6427267 h 6857998"/>
              <a:gd name="connsiteX32" fmla="*/ 854048 w 12203996"/>
              <a:gd name="connsiteY32" fmla="*/ 6422778 h 6857998"/>
              <a:gd name="connsiteX33" fmla="*/ 799656 w 12203996"/>
              <a:gd name="connsiteY33" fmla="*/ 6449057 h 6857998"/>
              <a:gd name="connsiteX34" fmla="*/ 800783 w 12203996"/>
              <a:gd name="connsiteY34" fmla="*/ 6450184 h 6857998"/>
              <a:gd name="connsiteX35" fmla="*/ 825494 w 12203996"/>
              <a:gd name="connsiteY35" fmla="*/ 6441647 h 6857998"/>
              <a:gd name="connsiteX36" fmla="*/ 852459 w 12203996"/>
              <a:gd name="connsiteY36" fmla="*/ 6478708 h 6857998"/>
              <a:gd name="connsiteX37" fmla="*/ 793148 w 12203996"/>
              <a:gd name="connsiteY37" fmla="*/ 6517121 h 6857998"/>
              <a:gd name="connsiteX38" fmla="*/ 817633 w 12203996"/>
              <a:gd name="connsiteY38" fmla="*/ 6539597 h 6857998"/>
              <a:gd name="connsiteX39" fmla="*/ 852480 w 12203996"/>
              <a:gd name="connsiteY39" fmla="*/ 6524541 h 6857998"/>
              <a:gd name="connsiteX40" fmla="*/ 852480 w 12203996"/>
              <a:gd name="connsiteY40" fmla="*/ 6537353 h 6857998"/>
              <a:gd name="connsiteX41" fmla="*/ 908635 w 12203996"/>
              <a:gd name="connsiteY41" fmla="*/ 6537353 h 6857998"/>
              <a:gd name="connsiteX42" fmla="*/ 908635 w 12203996"/>
              <a:gd name="connsiteY42" fmla="*/ 6533755 h 6857998"/>
              <a:gd name="connsiteX43" fmla="*/ 897412 w 12203996"/>
              <a:gd name="connsiteY43" fmla="*/ 6533766 h 6857998"/>
              <a:gd name="connsiteX44" fmla="*/ 897412 w 12203996"/>
              <a:gd name="connsiteY44" fmla="*/ 6471533 h 6857998"/>
              <a:gd name="connsiteX45" fmla="*/ 854048 w 12203996"/>
              <a:gd name="connsiteY45" fmla="*/ 6422778 h 6857998"/>
              <a:gd name="connsiteX46" fmla="*/ 1160291 w 12203996"/>
              <a:gd name="connsiteY46" fmla="*/ 6422768 h 6857998"/>
              <a:gd name="connsiteX47" fmla="*/ 1102332 w 12203996"/>
              <a:gd name="connsiteY47" fmla="*/ 6482756 h 6857998"/>
              <a:gd name="connsiteX48" fmla="*/ 1160065 w 12203996"/>
              <a:gd name="connsiteY48" fmla="*/ 6539598 h 6857998"/>
              <a:gd name="connsiteX49" fmla="*/ 1205448 w 12203996"/>
              <a:gd name="connsiteY49" fmla="*/ 6517122 h 6857998"/>
              <a:gd name="connsiteX50" fmla="*/ 1205305 w 12203996"/>
              <a:gd name="connsiteY50" fmla="*/ 6516907 h 6857998"/>
              <a:gd name="connsiteX51" fmla="*/ 1198797 w 12203996"/>
              <a:gd name="connsiteY51" fmla="*/ 6517583 h 6857998"/>
              <a:gd name="connsiteX52" fmla="*/ 1154725 w 12203996"/>
              <a:gd name="connsiteY52" fmla="*/ 6496685 h 6857998"/>
              <a:gd name="connsiteX53" fmla="*/ 1196070 w 12203996"/>
              <a:gd name="connsiteY53" fmla="*/ 6451527 h 6857998"/>
              <a:gd name="connsiteX54" fmla="*/ 1160291 w 12203996"/>
              <a:gd name="connsiteY54" fmla="*/ 6422768 h 6857998"/>
              <a:gd name="connsiteX55" fmla="*/ 973132 w 12203996"/>
              <a:gd name="connsiteY55" fmla="*/ 6421907 h 6857998"/>
              <a:gd name="connsiteX56" fmla="*/ 915399 w 12203996"/>
              <a:gd name="connsiteY56" fmla="*/ 6441227 h 6857998"/>
              <a:gd name="connsiteX57" fmla="*/ 928241 w 12203996"/>
              <a:gd name="connsiteY57" fmla="*/ 6452204 h 6857998"/>
              <a:gd name="connsiteX58" fmla="*/ 928241 w 12203996"/>
              <a:gd name="connsiteY58" fmla="*/ 6533756 h 6857998"/>
              <a:gd name="connsiteX59" fmla="*/ 916967 w 12203996"/>
              <a:gd name="connsiteY59" fmla="*/ 6533756 h 6857998"/>
              <a:gd name="connsiteX60" fmla="*/ 916967 w 12203996"/>
              <a:gd name="connsiteY60" fmla="*/ 6537343 h 6857998"/>
              <a:gd name="connsiteX61" fmla="*/ 989981 w 12203996"/>
              <a:gd name="connsiteY61" fmla="*/ 6537343 h 6857998"/>
              <a:gd name="connsiteX62" fmla="*/ 989981 w 12203996"/>
              <a:gd name="connsiteY62" fmla="*/ 6533756 h 6857998"/>
              <a:gd name="connsiteX63" fmla="*/ 973132 w 12203996"/>
              <a:gd name="connsiteY63" fmla="*/ 6533756 h 6857998"/>
              <a:gd name="connsiteX64" fmla="*/ 973132 w 12203996"/>
              <a:gd name="connsiteY64" fmla="*/ 6452429 h 6857998"/>
              <a:gd name="connsiteX65" fmla="*/ 1014917 w 12203996"/>
              <a:gd name="connsiteY65" fmla="*/ 6482756 h 6857998"/>
              <a:gd name="connsiteX66" fmla="*/ 1015143 w 12203996"/>
              <a:gd name="connsiteY66" fmla="*/ 6482756 h 6857998"/>
              <a:gd name="connsiteX67" fmla="*/ 1015143 w 12203996"/>
              <a:gd name="connsiteY67" fmla="*/ 6423250 h 6857998"/>
              <a:gd name="connsiteX68" fmla="*/ 1010869 w 12203996"/>
              <a:gd name="connsiteY68" fmla="*/ 6422573 h 6857998"/>
              <a:gd name="connsiteX69" fmla="*/ 973132 w 12203996"/>
              <a:gd name="connsiteY69" fmla="*/ 6449980 h 6857998"/>
              <a:gd name="connsiteX70" fmla="*/ 715183 w 12203996"/>
              <a:gd name="connsiteY70" fmla="*/ 6375632 h 6857998"/>
              <a:gd name="connsiteX71" fmla="*/ 735179 w 12203996"/>
              <a:gd name="connsiteY71" fmla="*/ 6387501 h 6857998"/>
              <a:gd name="connsiteX72" fmla="*/ 676544 w 12203996"/>
              <a:gd name="connsiteY72" fmla="*/ 6459839 h 6857998"/>
              <a:gd name="connsiteX73" fmla="*/ 725073 w 12203996"/>
              <a:gd name="connsiteY73" fmla="*/ 6537342 h 6857998"/>
              <a:gd name="connsiteX74" fmla="*/ 793189 w 12203996"/>
              <a:gd name="connsiteY74" fmla="*/ 6537342 h 6857998"/>
              <a:gd name="connsiteX75" fmla="*/ 793189 w 12203996"/>
              <a:gd name="connsiteY75" fmla="*/ 6533755 h 6857998"/>
              <a:gd name="connsiteX76" fmla="*/ 781936 w 12203996"/>
              <a:gd name="connsiteY76" fmla="*/ 6533786 h 6857998"/>
              <a:gd name="connsiteX77" fmla="*/ 710263 w 12203996"/>
              <a:gd name="connsiteY77" fmla="*/ 6424121 h 6857998"/>
              <a:gd name="connsiteX78" fmla="*/ 785502 w 12203996"/>
              <a:gd name="connsiteY78" fmla="*/ 6375632 h 6857998"/>
              <a:gd name="connsiteX79" fmla="*/ 604882 w 12203996"/>
              <a:gd name="connsiteY79" fmla="*/ 6375632 h 6857998"/>
              <a:gd name="connsiteX80" fmla="*/ 624878 w 12203996"/>
              <a:gd name="connsiteY80" fmla="*/ 6387726 h 6857998"/>
              <a:gd name="connsiteX81" fmla="*/ 624878 w 12203996"/>
              <a:gd name="connsiteY81" fmla="*/ 6533755 h 6857998"/>
              <a:gd name="connsiteX82" fmla="*/ 606901 w 12203996"/>
              <a:gd name="connsiteY82" fmla="*/ 6533755 h 6857998"/>
              <a:gd name="connsiteX83" fmla="*/ 606901 w 12203996"/>
              <a:gd name="connsiteY83" fmla="*/ 6537342 h 6857998"/>
              <a:gd name="connsiteX84" fmla="*/ 691149 w 12203996"/>
              <a:gd name="connsiteY84" fmla="*/ 6537342 h 6857998"/>
              <a:gd name="connsiteX85" fmla="*/ 691149 w 12203996"/>
              <a:gd name="connsiteY85" fmla="*/ 6533755 h 6857998"/>
              <a:gd name="connsiteX86" fmla="*/ 674299 w 12203996"/>
              <a:gd name="connsiteY86" fmla="*/ 6533755 h 6857998"/>
              <a:gd name="connsiteX87" fmla="*/ 674299 w 12203996"/>
              <a:gd name="connsiteY87" fmla="*/ 6387726 h 6857998"/>
              <a:gd name="connsiteX88" fmla="*/ 694295 w 12203996"/>
              <a:gd name="connsiteY88" fmla="*/ 6375632 h 6857998"/>
              <a:gd name="connsiteX89" fmla="*/ 1265897 w 12203996"/>
              <a:gd name="connsiteY89" fmla="*/ 6368847 h 6857998"/>
              <a:gd name="connsiteX90" fmla="*/ 1208154 w 12203996"/>
              <a:gd name="connsiteY90" fmla="*/ 6389069 h 6857998"/>
              <a:gd name="connsiteX91" fmla="*/ 1220965 w 12203996"/>
              <a:gd name="connsiteY91" fmla="*/ 6400076 h 6857998"/>
              <a:gd name="connsiteX92" fmla="*/ 1220965 w 12203996"/>
              <a:gd name="connsiteY92" fmla="*/ 6531019 h 6857998"/>
              <a:gd name="connsiteX93" fmla="*/ 1276454 w 12203996"/>
              <a:gd name="connsiteY93" fmla="*/ 6539556 h 6857998"/>
              <a:gd name="connsiteX94" fmla="*/ 1344979 w 12203996"/>
              <a:gd name="connsiteY94" fmla="*/ 6476012 h 6857998"/>
              <a:gd name="connsiteX95" fmla="*/ 1344959 w 12203996"/>
              <a:gd name="connsiteY95" fmla="*/ 6476022 h 6857998"/>
              <a:gd name="connsiteX96" fmla="*/ 1304987 w 12203996"/>
              <a:gd name="connsiteY96" fmla="*/ 6422778 h 6857998"/>
              <a:gd name="connsiteX97" fmla="*/ 1265897 w 12203996"/>
              <a:gd name="connsiteY97" fmla="*/ 6442764 h 6857998"/>
              <a:gd name="connsiteX98" fmla="*/ 1081434 w 12203996"/>
              <a:gd name="connsiteY98" fmla="*/ 6368847 h 6857998"/>
              <a:gd name="connsiteX99" fmla="*/ 1023690 w 12203996"/>
              <a:gd name="connsiteY99" fmla="*/ 6389069 h 6857998"/>
              <a:gd name="connsiteX100" fmla="*/ 1036502 w 12203996"/>
              <a:gd name="connsiteY100" fmla="*/ 6400086 h 6857998"/>
              <a:gd name="connsiteX101" fmla="*/ 1036502 w 12203996"/>
              <a:gd name="connsiteY101" fmla="*/ 6533755 h 6857998"/>
              <a:gd name="connsiteX102" fmla="*/ 1025269 w 12203996"/>
              <a:gd name="connsiteY102" fmla="*/ 6533755 h 6857998"/>
              <a:gd name="connsiteX103" fmla="*/ 1025269 w 12203996"/>
              <a:gd name="connsiteY103" fmla="*/ 6537352 h 6857998"/>
              <a:gd name="connsiteX104" fmla="*/ 1092667 w 12203996"/>
              <a:gd name="connsiteY104" fmla="*/ 6537352 h 6857998"/>
              <a:gd name="connsiteX105" fmla="*/ 1092667 w 12203996"/>
              <a:gd name="connsiteY105" fmla="*/ 6533755 h 6857998"/>
              <a:gd name="connsiteX106" fmla="*/ 1081434 w 12203996"/>
              <a:gd name="connsiteY106" fmla="*/ 6533755 h 6857998"/>
              <a:gd name="connsiteX107" fmla="*/ 1451598 w 12203996"/>
              <a:gd name="connsiteY107" fmla="*/ 6271379 h 6857998"/>
              <a:gd name="connsiteX108" fmla="*/ 1451598 w 12203996"/>
              <a:gd name="connsiteY108" fmla="*/ 6311146 h 6857998"/>
              <a:gd name="connsiteX109" fmla="*/ 1451557 w 12203996"/>
              <a:gd name="connsiteY109" fmla="*/ 6311187 h 6857998"/>
              <a:gd name="connsiteX110" fmla="*/ 1446432 w 12203996"/>
              <a:gd name="connsiteY110" fmla="*/ 6311863 h 6857998"/>
              <a:gd name="connsiteX111" fmla="*/ 1432955 w 12203996"/>
              <a:gd name="connsiteY111" fmla="*/ 6295690 h 6857998"/>
              <a:gd name="connsiteX112" fmla="*/ 1451598 w 12203996"/>
              <a:gd name="connsiteY112" fmla="*/ 6271379 h 6857998"/>
              <a:gd name="connsiteX113" fmla="*/ 1219733 w 12203996"/>
              <a:gd name="connsiteY113" fmla="*/ 6220636 h 6857998"/>
              <a:gd name="connsiteX114" fmla="*/ 1277241 w 12203996"/>
              <a:gd name="connsiteY114" fmla="*/ 6309803 h 6857998"/>
              <a:gd name="connsiteX115" fmla="*/ 1277251 w 12203996"/>
              <a:gd name="connsiteY115" fmla="*/ 6309834 h 6857998"/>
              <a:gd name="connsiteX116" fmla="*/ 1268027 w 12203996"/>
              <a:gd name="connsiteY116" fmla="*/ 6321282 h 6857998"/>
              <a:gd name="connsiteX117" fmla="*/ 1210744 w 12203996"/>
              <a:gd name="connsiteY117" fmla="*/ 6231643 h 6857998"/>
              <a:gd name="connsiteX118" fmla="*/ 1219733 w 12203996"/>
              <a:gd name="connsiteY118" fmla="*/ 6220636 h 6857998"/>
              <a:gd name="connsiteX119" fmla="*/ 796415 w 12203996"/>
              <a:gd name="connsiteY119" fmla="*/ 6220636 h 6857998"/>
              <a:gd name="connsiteX120" fmla="*/ 853922 w 12203996"/>
              <a:gd name="connsiteY120" fmla="*/ 6309803 h 6857998"/>
              <a:gd name="connsiteX121" fmla="*/ 853943 w 12203996"/>
              <a:gd name="connsiteY121" fmla="*/ 6309834 h 6857998"/>
              <a:gd name="connsiteX122" fmla="*/ 844719 w 12203996"/>
              <a:gd name="connsiteY122" fmla="*/ 6321282 h 6857998"/>
              <a:gd name="connsiteX123" fmla="*/ 787426 w 12203996"/>
              <a:gd name="connsiteY123" fmla="*/ 6231643 h 6857998"/>
              <a:gd name="connsiteX124" fmla="*/ 796415 w 12203996"/>
              <a:gd name="connsiteY124" fmla="*/ 6220636 h 6857998"/>
              <a:gd name="connsiteX125" fmla="*/ 1453145 w 12203996"/>
              <a:gd name="connsiteY125" fmla="*/ 6212518 h 6857998"/>
              <a:gd name="connsiteX126" fmla="*/ 1398774 w 12203996"/>
              <a:gd name="connsiteY126" fmla="*/ 6238807 h 6857998"/>
              <a:gd name="connsiteX127" fmla="*/ 1399901 w 12203996"/>
              <a:gd name="connsiteY127" fmla="*/ 6239924 h 6857998"/>
              <a:gd name="connsiteX128" fmla="*/ 1424612 w 12203996"/>
              <a:gd name="connsiteY128" fmla="*/ 6231387 h 6857998"/>
              <a:gd name="connsiteX129" fmla="*/ 1451567 w 12203996"/>
              <a:gd name="connsiteY129" fmla="*/ 6268458 h 6857998"/>
              <a:gd name="connsiteX130" fmla="*/ 1392255 w 12203996"/>
              <a:gd name="connsiteY130" fmla="*/ 6306882 h 6857998"/>
              <a:gd name="connsiteX131" fmla="*/ 1416751 w 12203996"/>
              <a:gd name="connsiteY131" fmla="*/ 6329348 h 6857998"/>
              <a:gd name="connsiteX132" fmla="*/ 1451598 w 12203996"/>
              <a:gd name="connsiteY132" fmla="*/ 6314292 h 6857998"/>
              <a:gd name="connsiteX133" fmla="*/ 1451598 w 12203996"/>
              <a:gd name="connsiteY133" fmla="*/ 6327094 h 6857998"/>
              <a:gd name="connsiteX134" fmla="*/ 1507774 w 12203996"/>
              <a:gd name="connsiteY134" fmla="*/ 6327094 h 6857998"/>
              <a:gd name="connsiteX135" fmla="*/ 1507774 w 12203996"/>
              <a:gd name="connsiteY135" fmla="*/ 6323506 h 6857998"/>
              <a:gd name="connsiteX136" fmla="*/ 1496499 w 12203996"/>
              <a:gd name="connsiteY136" fmla="*/ 6323506 h 6857998"/>
              <a:gd name="connsiteX137" fmla="*/ 1496499 w 12203996"/>
              <a:gd name="connsiteY137" fmla="*/ 6261273 h 6857998"/>
              <a:gd name="connsiteX138" fmla="*/ 1453145 w 12203996"/>
              <a:gd name="connsiteY138" fmla="*/ 6212518 h 6857998"/>
              <a:gd name="connsiteX139" fmla="*/ 1242650 w 12203996"/>
              <a:gd name="connsiteY139" fmla="*/ 6212518 h 6857998"/>
              <a:gd name="connsiteX140" fmla="*/ 1180858 w 12203996"/>
              <a:gd name="connsiteY140" fmla="*/ 6270262 h 6857998"/>
              <a:gd name="connsiteX141" fmla="*/ 1180899 w 12203996"/>
              <a:gd name="connsiteY141" fmla="*/ 6270262 h 6857998"/>
              <a:gd name="connsiteX142" fmla="*/ 1242906 w 12203996"/>
              <a:gd name="connsiteY142" fmla="*/ 6329348 h 6857998"/>
              <a:gd name="connsiteX143" fmla="*/ 1306451 w 12203996"/>
              <a:gd name="connsiteY143" fmla="*/ 6270262 h 6857998"/>
              <a:gd name="connsiteX144" fmla="*/ 1242650 w 12203996"/>
              <a:gd name="connsiteY144" fmla="*/ 6212518 h 6857998"/>
              <a:gd name="connsiteX145" fmla="*/ 819332 w 12203996"/>
              <a:gd name="connsiteY145" fmla="*/ 6212518 h 6857998"/>
              <a:gd name="connsiteX146" fmla="*/ 757550 w 12203996"/>
              <a:gd name="connsiteY146" fmla="*/ 6270262 h 6857998"/>
              <a:gd name="connsiteX147" fmla="*/ 757581 w 12203996"/>
              <a:gd name="connsiteY147" fmla="*/ 6270262 h 6857998"/>
              <a:gd name="connsiteX148" fmla="*/ 819588 w 12203996"/>
              <a:gd name="connsiteY148" fmla="*/ 6329348 h 6857998"/>
              <a:gd name="connsiteX149" fmla="*/ 883132 w 12203996"/>
              <a:gd name="connsiteY149" fmla="*/ 6270262 h 6857998"/>
              <a:gd name="connsiteX150" fmla="*/ 819332 w 12203996"/>
              <a:gd name="connsiteY150" fmla="*/ 6212518 h 6857998"/>
              <a:gd name="connsiteX151" fmla="*/ 575997 w 12203996"/>
              <a:gd name="connsiteY151" fmla="*/ 6165341 h 6857998"/>
              <a:gd name="connsiteX152" fmla="*/ 595993 w 12203996"/>
              <a:gd name="connsiteY152" fmla="*/ 6177476 h 6857998"/>
              <a:gd name="connsiteX153" fmla="*/ 595993 w 12203996"/>
              <a:gd name="connsiteY153" fmla="*/ 6323505 h 6857998"/>
              <a:gd name="connsiteX154" fmla="*/ 578047 w 12203996"/>
              <a:gd name="connsiteY154" fmla="*/ 6323505 h 6857998"/>
              <a:gd name="connsiteX155" fmla="*/ 578047 w 12203996"/>
              <a:gd name="connsiteY155" fmla="*/ 6327092 h 6857998"/>
              <a:gd name="connsiteX156" fmla="*/ 662264 w 12203996"/>
              <a:gd name="connsiteY156" fmla="*/ 6327092 h 6857998"/>
              <a:gd name="connsiteX157" fmla="*/ 662264 w 12203996"/>
              <a:gd name="connsiteY157" fmla="*/ 6323505 h 6857998"/>
              <a:gd name="connsiteX158" fmla="*/ 645415 w 12203996"/>
              <a:gd name="connsiteY158" fmla="*/ 6323505 h 6857998"/>
              <a:gd name="connsiteX159" fmla="*/ 645415 w 12203996"/>
              <a:gd name="connsiteY159" fmla="*/ 6177476 h 6857998"/>
              <a:gd name="connsiteX160" fmla="*/ 665411 w 12203996"/>
              <a:gd name="connsiteY160" fmla="*/ 6165341 h 6857998"/>
              <a:gd name="connsiteX161" fmla="*/ 686308 w 12203996"/>
              <a:gd name="connsiteY161" fmla="*/ 6165320 h 6857998"/>
              <a:gd name="connsiteX162" fmla="*/ 706305 w 12203996"/>
              <a:gd name="connsiteY162" fmla="*/ 6177230 h 6857998"/>
              <a:gd name="connsiteX163" fmla="*/ 647659 w 12203996"/>
              <a:gd name="connsiteY163" fmla="*/ 6249568 h 6857998"/>
              <a:gd name="connsiteX164" fmla="*/ 696189 w 12203996"/>
              <a:gd name="connsiteY164" fmla="*/ 6327092 h 6857998"/>
              <a:gd name="connsiteX165" fmla="*/ 764304 w 12203996"/>
              <a:gd name="connsiteY165" fmla="*/ 6327092 h 6857998"/>
              <a:gd name="connsiteX166" fmla="*/ 764304 w 12203996"/>
              <a:gd name="connsiteY166" fmla="*/ 6323505 h 6857998"/>
              <a:gd name="connsiteX167" fmla="*/ 753030 w 12203996"/>
              <a:gd name="connsiteY167" fmla="*/ 6323515 h 6857998"/>
              <a:gd name="connsiteX168" fmla="*/ 681369 w 12203996"/>
              <a:gd name="connsiteY168" fmla="*/ 6213850 h 6857998"/>
              <a:gd name="connsiteX169" fmla="*/ 756628 w 12203996"/>
              <a:gd name="connsiteY169" fmla="*/ 6165320 h 6857998"/>
              <a:gd name="connsiteX170" fmla="*/ 1096375 w 12203996"/>
              <a:gd name="connsiteY170" fmla="*/ 6158628 h 6857998"/>
              <a:gd name="connsiteX171" fmla="*/ 1038632 w 12203996"/>
              <a:gd name="connsiteY171" fmla="*/ 6178850 h 6857998"/>
              <a:gd name="connsiteX172" fmla="*/ 1051484 w 12203996"/>
              <a:gd name="connsiteY172" fmla="*/ 6189827 h 6857998"/>
              <a:gd name="connsiteX173" fmla="*/ 1051484 w 12203996"/>
              <a:gd name="connsiteY173" fmla="*/ 6323506 h 6857998"/>
              <a:gd name="connsiteX174" fmla="*/ 1040210 w 12203996"/>
              <a:gd name="connsiteY174" fmla="*/ 6323506 h 6857998"/>
              <a:gd name="connsiteX175" fmla="*/ 1040210 w 12203996"/>
              <a:gd name="connsiteY175" fmla="*/ 6327093 h 6857998"/>
              <a:gd name="connsiteX176" fmla="*/ 1103109 w 12203996"/>
              <a:gd name="connsiteY176" fmla="*/ 6327093 h 6857998"/>
              <a:gd name="connsiteX177" fmla="*/ 1103109 w 12203996"/>
              <a:gd name="connsiteY177" fmla="*/ 6323506 h 6857998"/>
              <a:gd name="connsiteX178" fmla="*/ 1096375 w 12203996"/>
              <a:gd name="connsiteY178" fmla="*/ 6323506 h 6857998"/>
              <a:gd name="connsiteX179" fmla="*/ 1096375 w 12203996"/>
              <a:gd name="connsiteY179" fmla="*/ 6274751 h 6857998"/>
              <a:gd name="connsiteX180" fmla="*/ 1129849 w 12203996"/>
              <a:gd name="connsiteY180" fmla="*/ 6327093 h 6857998"/>
              <a:gd name="connsiteX181" fmla="*/ 1185819 w 12203996"/>
              <a:gd name="connsiteY181" fmla="*/ 6327093 h 6857998"/>
              <a:gd name="connsiteX182" fmla="*/ 1185819 w 12203996"/>
              <a:gd name="connsiteY182" fmla="*/ 6323506 h 6857998"/>
              <a:gd name="connsiteX183" fmla="*/ 1176595 w 12203996"/>
              <a:gd name="connsiteY183" fmla="*/ 6323506 h 6857998"/>
              <a:gd name="connsiteX184" fmla="*/ 1127819 w 12203996"/>
              <a:gd name="connsiteY184" fmla="*/ 6251834 h 6857998"/>
              <a:gd name="connsiteX185" fmla="*/ 1141533 w 12203996"/>
              <a:gd name="connsiteY185" fmla="*/ 6245766 h 6857998"/>
              <a:gd name="connsiteX186" fmla="*/ 1166920 w 12203996"/>
              <a:gd name="connsiteY186" fmla="*/ 6223751 h 6857998"/>
              <a:gd name="connsiteX187" fmla="*/ 1165116 w 12203996"/>
              <a:gd name="connsiteY187" fmla="*/ 6218135 h 6857998"/>
              <a:gd name="connsiteX188" fmla="*/ 1120225 w 12203996"/>
              <a:gd name="connsiteY188" fmla="*/ 6218135 h 6857998"/>
              <a:gd name="connsiteX189" fmla="*/ 1120225 w 12203996"/>
              <a:gd name="connsiteY189" fmla="*/ 6219262 h 6857998"/>
              <a:gd name="connsiteX190" fmla="*/ 1129838 w 12203996"/>
              <a:gd name="connsiteY190" fmla="*/ 6235220 h 6857998"/>
              <a:gd name="connsiteX191" fmla="*/ 1113440 w 12203996"/>
              <a:gd name="connsiteY191" fmla="*/ 6258793 h 6857998"/>
              <a:gd name="connsiteX192" fmla="*/ 1096375 w 12203996"/>
              <a:gd name="connsiteY192" fmla="*/ 6271154 h 6857998"/>
              <a:gd name="connsiteX193" fmla="*/ 950325 w 12203996"/>
              <a:gd name="connsiteY193" fmla="*/ 6158628 h 6857998"/>
              <a:gd name="connsiteX194" fmla="*/ 892582 w 12203996"/>
              <a:gd name="connsiteY194" fmla="*/ 6178850 h 6857998"/>
              <a:gd name="connsiteX195" fmla="*/ 905434 w 12203996"/>
              <a:gd name="connsiteY195" fmla="*/ 6189827 h 6857998"/>
              <a:gd name="connsiteX196" fmla="*/ 905434 w 12203996"/>
              <a:gd name="connsiteY196" fmla="*/ 6323506 h 6857998"/>
              <a:gd name="connsiteX197" fmla="*/ 894160 w 12203996"/>
              <a:gd name="connsiteY197" fmla="*/ 6323506 h 6857998"/>
              <a:gd name="connsiteX198" fmla="*/ 894160 w 12203996"/>
              <a:gd name="connsiteY198" fmla="*/ 6327093 h 6857998"/>
              <a:gd name="connsiteX199" fmla="*/ 957059 w 12203996"/>
              <a:gd name="connsiteY199" fmla="*/ 6327093 h 6857998"/>
              <a:gd name="connsiteX200" fmla="*/ 957059 w 12203996"/>
              <a:gd name="connsiteY200" fmla="*/ 6323506 h 6857998"/>
              <a:gd name="connsiteX201" fmla="*/ 950325 w 12203996"/>
              <a:gd name="connsiteY201" fmla="*/ 6323506 h 6857998"/>
              <a:gd name="connsiteX202" fmla="*/ 950325 w 12203996"/>
              <a:gd name="connsiteY202" fmla="*/ 6274751 h 6857998"/>
              <a:gd name="connsiteX203" fmla="*/ 983799 w 12203996"/>
              <a:gd name="connsiteY203" fmla="*/ 6327093 h 6857998"/>
              <a:gd name="connsiteX204" fmla="*/ 1039739 w 12203996"/>
              <a:gd name="connsiteY204" fmla="*/ 6327093 h 6857998"/>
              <a:gd name="connsiteX205" fmla="*/ 1039739 w 12203996"/>
              <a:gd name="connsiteY205" fmla="*/ 6323506 h 6857998"/>
              <a:gd name="connsiteX206" fmla="*/ 1030525 w 12203996"/>
              <a:gd name="connsiteY206" fmla="*/ 6323516 h 6857998"/>
              <a:gd name="connsiteX207" fmla="*/ 981770 w 12203996"/>
              <a:gd name="connsiteY207" fmla="*/ 6251844 h 6857998"/>
              <a:gd name="connsiteX208" fmla="*/ 995483 w 12203996"/>
              <a:gd name="connsiteY208" fmla="*/ 6245777 h 6857998"/>
              <a:gd name="connsiteX209" fmla="*/ 1020870 w 12203996"/>
              <a:gd name="connsiteY209" fmla="*/ 6223761 h 6857998"/>
              <a:gd name="connsiteX210" fmla="*/ 1019066 w 12203996"/>
              <a:gd name="connsiteY210" fmla="*/ 6218145 h 6857998"/>
              <a:gd name="connsiteX211" fmla="*/ 974124 w 12203996"/>
              <a:gd name="connsiteY211" fmla="*/ 6218145 h 6857998"/>
              <a:gd name="connsiteX212" fmla="*/ 974124 w 12203996"/>
              <a:gd name="connsiteY212" fmla="*/ 6219272 h 6857998"/>
              <a:gd name="connsiteX213" fmla="*/ 983789 w 12203996"/>
              <a:gd name="connsiteY213" fmla="*/ 6235220 h 6857998"/>
              <a:gd name="connsiteX214" fmla="*/ 967390 w 12203996"/>
              <a:gd name="connsiteY214" fmla="*/ 6258793 h 6857998"/>
              <a:gd name="connsiteX215" fmla="*/ 950325 w 12203996"/>
              <a:gd name="connsiteY215" fmla="*/ 6271154 h 6857998"/>
              <a:gd name="connsiteX216" fmla="*/ 1373644 w 12203996"/>
              <a:gd name="connsiteY216" fmla="*/ 6158597 h 6857998"/>
              <a:gd name="connsiteX217" fmla="*/ 1315900 w 12203996"/>
              <a:gd name="connsiteY217" fmla="*/ 6178819 h 6857998"/>
              <a:gd name="connsiteX218" fmla="*/ 1328712 w 12203996"/>
              <a:gd name="connsiteY218" fmla="*/ 6189826 h 6857998"/>
              <a:gd name="connsiteX219" fmla="*/ 1328712 w 12203996"/>
              <a:gd name="connsiteY219" fmla="*/ 6323505 h 6857998"/>
              <a:gd name="connsiteX220" fmla="*/ 1317469 w 12203996"/>
              <a:gd name="connsiteY220" fmla="*/ 6323505 h 6857998"/>
              <a:gd name="connsiteX221" fmla="*/ 1317469 w 12203996"/>
              <a:gd name="connsiteY221" fmla="*/ 6327092 h 6857998"/>
              <a:gd name="connsiteX222" fmla="*/ 1384866 w 12203996"/>
              <a:gd name="connsiteY222" fmla="*/ 6327092 h 6857998"/>
              <a:gd name="connsiteX223" fmla="*/ 1384866 w 12203996"/>
              <a:gd name="connsiteY223" fmla="*/ 6323505 h 6857998"/>
              <a:gd name="connsiteX224" fmla="*/ 1373644 w 12203996"/>
              <a:gd name="connsiteY224" fmla="*/ 6323505 h 6857998"/>
              <a:gd name="connsiteX225" fmla="*/ 1158670 w 12203996"/>
              <a:gd name="connsiteY225" fmla="*/ 6062542 h 6857998"/>
              <a:gd name="connsiteX226" fmla="*/ 1138264 w 12203996"/>
              <a:gd name="connsiteY226" fmla="*/ 6082948 h 6857998"/>
              <a:gd name="connsiteX227" fmla="*/ 1158670 w 12203996"/>
              <a:gd name="connsiteY227" fmla="*/ 6103354 h 6857998"/>
              <a:gd name="connsiteX228" fmla="*/ 1179076 w 12203996"/>
              <a:gd name="connsiteY228" fmla="*/ 6082948 h 6857998"/>
              <a:gd name="connsiteX229" fmla="*/ 1179076 w 12203996"/>
              <a:gd name="connsiteY229" fmla="*/ 6082928 h 6857998"/>
              <a:gd name="connsiteX230" fmla="*/ 1158670 w 12203996"/>
              <a:gd name="connsiteY230" fmla="*/ 6062542 h 6857998"/>
              <a:gd name="connsiteX231" fmla="*/ 1111924 w 12203996"/>
              <a:gd name="connsiteY231" fmla="*/ 6062542 h 6857998"/>
              <a:gd name="connsiteX232" fmla="*/ 1091518 w 12203996"/>
              <a:gd name="connsiteY232" fmla="*/ 6082948 h 6857998"/>
              <a:gd name="connsiteX233" fmla="*/ 1111924 w 12203996"/>
              <a:gd name="connsiteY233" fmla="*/ 6103354 h 6857998"/>
              <a:gd name="connsiteX234" fmla="*/ 1132330 w 12203996"/>
              <a:gd name="connsiteY234" fmla="*/ 6082948 h 6857998"/>
              <a:gd name="connsiteX235" fmla="*/ 1111924 w 12203996"/>
              <a:gd name="connsiteY235" fmla="*/ 6062542 h 6857998"/>
              <a:gd name="connsiteX236" fmla="*/ 1065167 w 12203996"/>
              <a:gd name="connsiteY236" fmla="*/ 6062542 h 6857998"/>
              <a:gd name="connsiteX237" fmla="*/ 1044761 w 12203996"/>
              <a:gd name="connsiteY237" fmla="*/ 6082948 h 6857998"/>
              <a:gd name="connsiteX238" fmla="*/ 1065167 w 12203996"/>
              <a:gd name="connsiteY238" fmla="*/ 6103354 h 6857998"/>
              <a:gd name="connsiteX239" fmla="*/ 1085573 w 12203996"/>
              <a:gd name="connsiteY239" fmla="*/ 6082948 h 6857998"/>
              <a:gd name="connsiteX240" fmla="*/ 1065167 w 12203996"/>
              <a:gd name="connsiteY240" fmla="*/ 6062542 h 6857998"/>
              <a:gd name="connsiteX241" fmla="*/ 1018411 w 12203996"/>
              <a:gd name="connsiteY241" fmla="*/ 6062542 h 6857998"/>
              <a:gd name="connsiteX242" fmla="*/ 998005 w 12203996"/>
              <a:gd name="connsiteY242" fmla="*/ 6082948 h 6857998"/>
              <a:gd name="connsiteX243" fmla="*/ 1018411 w 12203996"/>
              <a:gd name="connsiteY243" fmla="*/ 6103354 h 6857998"/>
              <a:gd name="connsiteX244" fmla="*/ 1038817 w 12203996"/>
              <a:gd name="connsiteY244" fmla="*/ 6082948 h 6857998"/>
              <a:gd name="connsiteX245" fmla="*/ 1018411 w 12203996"/>
              <a:gd name="connsiteY245" fmla="*/ 6062542 h 6857998"/>
              <a:gd name="connsiteX246" fmla="*/ 971614 w 12203996"/>
              <a:gd name="connsiteY246" fmla="*/ 6062542 h 6857998"/>
              <a:gd name="connsiteX247" fmla="*/ 951300 w 12203996"/>
              <a:gd name="connsiteY247" fmla="*/ 6082948 h 6857998"/>
              <a:gd name="connsiteX248" fmla="*/ 971706 w 12203996"/>
              <a:gd name="connsiteY248" fmla="*/ 6103354 h 6857998"/>
              <a:gd name="connsiteX249" fmla="*/ 992112 w 12203996"/>
              <a:gd name="connsiteY249" fmla="*/ 6082949 h 6857998"/>
              <a:gd name="connsiteX250" fmla="*/ 992112 w 12203996"/>
              <a:gd name="connsiteY250" fmla="*/ 6082856 h 6857998"/>
              <a:gd name="connsiteX251" fmla="*/ 971614 w 12203996"/>
              <a:gd name="connsiteY251" fmla="*/ 6062542 h 6857998"/>
              <a:gd name="connsiteX252" fmla="*/ 924899 w 12203996"/>
              <a:gd name="connsiteY252" fmla="*/ 6062542 h 6857998"/>
              <a:gd name="connsiteX253" fmla="*/ 904493 w 12203996"/>
              <a:gd name="connsiteY253" fmla="*/ 6082948 h 6857998"/>
              <a:gd name="connsiteX254" fmla="*/ 924899 w 12203996"/>
              <a:gd name="connsiteY254" fmla="*/ 6103354 h 6857998"/>
              <a:gd name="connsiteX255" fmla="*/ 945305 w 12203996"/>
              <a:gd name="connsiteY255" fmla="*/ 6082948 h 6857998"/>
              <a:gd name="connsiteX256" fmla="*/ 945305 w 12203996"/>
              <a:gd name="connsiteY256" fmla="*/ 6082928 h 6857998"/>
              <a:gd name="connsiteX257" fmla="*/ 924899 w 12203996"/>
              <a:gd name="connsiteY257" fmla="*/ 6062542 h 6857998"/>
              <a:gd name="connsiteX258" fmla="*/ 1176964 w 12203996"/>
              <a:gd name="connsiteY258" fmla="*/ 6019988 h 6857998"/>
              <a:gd name="connsiteX259" fmla="*/ 1156558 w 12203996"/>
              <a:gd name="connsiteY259" fmla="*/ 6040394 h 6857998"/>
              <a:gd name="connsiteX260" fmla="*/ 1176964 w 12203996"/>
              <a:gd name="connsiteY260" fmla="*/ 6060800 h 6857998"/>
              <a:gd name="connsiteX261" fmla="*/ 1197371 w 12203996"/>
              <a:gd name="connsiteY261" fmla="*/ 6040394 h 6857998"/>
              <a:gd name="connsiteX262" fmla="*/ 1197371 w 12203996"/>
              <a:gd name="connsiteY262" fmla="*/ 6040374 h 6857998"/>
              <a:gd name="connsiteX263" fmla="*/ 1176964 w 12203996"/>
              <a:gd name="connsiteY263" fmla="*/ 6019988 h 6857998"/>
              <a:gd name="connsiteX264" fmla="*/ 1041615 w 12203996"/>
              <a:gd name="connsiteY264" fmla="*/ 6019988 h 6857998"/>
              <a:gd name="connsiteX265" fmla="*/ 1021209 w 12203996"/>
              <a:gd name="connsiteY265" fmla="*/ 6040394 h 6857998"/>
              <a:gd name="connsiteX266" fmla="*/ 1041615 w 12203996"/>
              <a:gd name="connsiteY266" fmla="*/ 6060800 h 6857998"/>
              <a:gd name="connsiteX267" fmla="*/ 1062021 w 12203996"/>
              <a:gd name="connsiteY267" fmla="*/ 6040394 h 6857998"/>
              <a:gd name="connsiteX268" fmla="*/ 1062021 w 12203996"/>
              <a:gd name="connsiteY268" fmla="*/ 6040384 h 6857998"/>
              <a:gd name="connsiteX269" fmla="*/ 1041625 w 12203996"/>
              <a:gd name="connsiteY269" fmla="*/ 6019988 h 6857998"/>
              <a:gd name="connsiteX270" fmla="*/ 1041615 w 12203996"/>
              <a:gd name="connsiteY270" fmla="*/ 6019988 h 6857998"/>
              <a:gd name="connsiteX271" fmla="*/ 906799 w 12203996"/>
              <a:gd name="connsiteY271" fmla="*/ 6019988 h 6857998"/>
              <a:gd name="connsiteX272" fmla="*/ 886393 w 12203996"/>
              <a:gd name="connsiteY272" fmla="*/ 6040394 h 6857998"/>
              <a:gd name="connsiteX273" fmla="*/ 906799 w 12203996"/>
              <a:gd name="connsiteY273" fmla="*/ 6060800 h 6857998"/>
              <a:gd name="connsiteX274" fmla="*/ 927205 w 12203996"/>
              <a:gd name="connsiteY274" fmla="*/ 6040394 h 6857998"/>
              <a:gd name="connsiteX275" fmla="*/ 927205 w 12203996"/>
              <a:gd name="connsiteY275" fmla="*/ 6040374 h 6857998"/>
              <a:gd name="connsiteX276" fmla="*/ 906799 w 12203996"/>
              <a:gd name="connsiteY276" fmla="*/ 6019988 h 6857998"/>
              <a:gd name="connsiteX277" fmla="*/ 0 w 12203996"/>
              <a:gd name="connsiteY277" fmla="*/ 0 h 6857998"/>
              <a:gd name="connsiteX278" fmla="*/ 12203996 w 12203996"/>
              <a:gd name="connsiteY278" fmla="*/ 0 h 6857998"/>
              <a:gd name="connsiteX279" fmla="*/ 12203996 w 12203996"/>
              <a:gd name="connsiteY279" fmla="*/ 6857998 h 6857998"/>
              <a:gd name="connsiteX280" fmla="*/ 0 w 12203996"/>
              <a:gd name="connsiteY280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</a:cxnLst>
            <a:rect l="l" t="t" r="r" b="b"/>
            <a:pathLst>
              <a:path w="12203996" h="6857998">
                <a:moveTo>
                  <a:pt x="852480" y="6481629"/>
                </a:moveTo>
                <a:lnTo>
                  <a:pt x="852480" y="6521395"/>
                </a:lnTo>
                <a:lnTo>
                  <a:pt x="852480" y="6521395"/>
                </a:lnTo>
                <a:cubicBezTo>
                  <a:pt x="850783" y="6521800"/>
                  <a:pt x="849048" y="6522027"/>
                  <a:pt x="847304" y="6522071"/>
                </a:cubicBezTo>
                <a:cubicBezTo>
                  <a:pt x="838316" y="6522071"/>
                  <a:pt x="833827" y="6516455"/>
                  <a:pt x="833827" y="6505898"/>
                </a:cubicBezTo>
                <a:cubicBezTo>
                  <a:pt x="833827" y="6493989"/>
                  <a:pt x="838992" y="6485451"/>
                  <a:pt x="852480" y="6481629"/>
                </a:cubicBezTo>
                <a:close/>
                <a:moveTo>
                  <a:pt x="1275357" y="6443676"/>
                </a:moveTo>
                <a:cubicBezTo>
                  <a:pt x="1290362" y="6443676"/>
                  <a:pt x="1296880" y="6458732"/>
                  <a:pt x="1296880" y="6488833"/>
                </a:cubicBezTo>
                <a:lnTo>
                  <a:pt x="1296931" y="6488823"/>
                </a:lnTo>
                <a:cubicBezTo>
                  <a:pt x="1296931" y="6521169"/>
                  <a:pt x="1288619" y="6535098"/>
                  <a:pt x="1276936" y="6535098"/>
                </a:cubicBezTo>
                <a:cubicBezTo>
                  <a:pt x="1273008" y="6535125"/>
                  <a:pt x="1269167" y="6533948"/>
                  <a:pt x="1265928" y="6531726"/>
                </a:cubicBezTo>
                <a:lnTo>
                  <a:pt x="1265928" y="6445920"/>
                </a:lnTo>
                <a:cubicBezTo>
                  <a:pt x="1268878" y="6444516"/>
                  <a:pt x="1272091" y="6443751"/>
                  <a:pt x="1275357" y="6443676"/>
                </a:cubicBezTo>
                <a:close/>
                <a:moveTo>
                  <a:pt x="1139403" y="6430640"/>
                </a:moveTo>
                <a:cubicBezTo>
                  <a:pt x="1149058" y="6430640"/>
                  <a:pt x="1162095" y="6447253"/>
                  <a:pt x="1162095" y="6466799"/>
                </a:cubicBezTo>
                <a:cubicBezTo>
                  <a:pt x="1162095" y="6478268"/>
                  <a:pt x="1159625" y="6487246"/>
                  <a:pt x="1153332" y="6495343"/>
                </a:cubicBezTo>
                <a:cubicBezTo>
                  <a:pt x="1139854" y="6481404"/>
                  <a:pt x="1130189" y="6462535"/>
                  <a:pt x="1130189" y="6443892"/>
                </a:cubicBezTo>
                <a:lnTo>
                  <a:pt x="1130179" y="6443892"/>
                </a:lnTo>
                <a:cubicBezTo>
                  <a:pt x="1130179" y="6435580"/>
                  <a:pt x="1133561" y="6430640"/>
                  <a:pt x="1139403" y="6430640"/>
                </a:cubicBezTo>
                <a:close/>
                <a:moveTo>
                  <a:pt x="1342745" y="6427267"/>
                </a:moveTo>
                <a:lnTo>
                  <a:pt x="1358026" y="6438275"/>
                </a:lnTo>
                <a:lnTo>
                  <a:pt x="1411045" y="6536226"/>
                </a:lnTo>
                <a:lnTo>
                  <a:pt x="1345666" y="6566102"/>
                </a:lnTo>
                <a:lnTo>
                  <a:pt x="1388353" y="6595988"/>
                </a:lnTo>
                <a:lnTo>
                  <a:pt x="1415093" y="6537343"/>
                </a:lnTo>
                <a:lnTo>
                  <a:pt x="1463838" y="6438275"/>
                </a:lnTo>
                <a:lnTo>
                  <a:pt x="1478894" y="6427267"/>
                </a:lnTo>
                <a:lnTo>
                  <a:pt x="1435304" y="6427267"/>
                </a:lnTo>
                <a:lnTo>
                  <a:pt x="1452605" y="6438275"/>
                </a:lnTo>
                <a:lnTo>
                  <a:pt x="1431482" y="6497351"/>
                </a:lnTo>
                <a:lnTo>
                  <a:pt x="1406556" y="6438275"/>
                </a:lnTo>
                <a:lnTo>
                  <a:pt x="1421601" y="6427267"/>
                </a:lnTo>
                <a:close/>
                <a:moveTo>
                  <a:pt x="854048" y="6422778"/>
                </a:moveTo>
                <a:cubicBezTo>
                  <a:pt x="831582" y="6422778"/>
                  <a:pt x="814958" y="6432002"/>
                  <a:pt x="799656" y="6449057"/>
                </a:cubicBezTo>
                <a:lnTo>
                  <a:pt x="800783" y="6450184"/>
                </a:lnTo>
                <a:cubicBezTo>
                  <a:pt x="808419" y="6444342"/>
                  <a:pt x="815388" y="6441647"/>
                  <a:pt x="825494" y="6441647"/>
                </a:cubicBezTo>
                <a:cubicBezTo>
                  <a:pt x="842569" y="6441647"/>
                  <a:pt x="852459" y="6453997"/>
                  <a:pt x="852459" y="6478708"/>
                </a:cubicBezTo>
                <a:cubicBezTo>
                  <a:pt x="815163" y="6482756"/>
                  <a:pt x="793148" y="6496459"/>
                  <a:pt x="793148" y="6517121"/>
                </a:cubicBezTo>
                <a:cubicBezTo>
                  <a:pt x="793148" y="6531285"/>
                  <a:pt x="803028" y="6539597"/>
                  <a:pt x="817633" y="6539597"/>
                </a:cubicBezTo>
                <a:cubicBezTo>
                  <a:pt x="830014" y="6539597"/>
                  <a:pt x="841913" y="6533530"/>
                  <a:pt x="852480" y="6524541"/>
                </a:cubicBezTo>
                <a:lnTo>
                  <a:pt x="852480" y="6537353"/>
                </a:lnTo>
                <a:lnTo>
                  <a:pt x="908635" y="6537353"/>
                </a:lnTo>
                <a:lnTo>
                  <a:pt x="908635" y="6533755"/>
                </a:lnTo>
                <a:lnTo>
                  <a:pt x="897412" y="6533766"/>
                </a:lnTo>
                <a:lnTo>
                  <a:pt x="897412" y="6471533"/>
                </a:lnTo>
                <a:cubicBezTo>
                  <a:pt x="897412" y="6438962"/>
                  <a:pt x="882356" y="6422778"/>
                  <a:pt x="854048" y="6422778"/>
                </a:cubicBezTo>
                <a:close/>
                <a:moveTo>
                  <a:pt x="1160291" y="6422768"/>
                </a:moveTo>
                <a:cubicBezTo>
                  <a:pt x="1124347" y="6422768"/>
                  <a:pt x="1102332" y="6449959"/>
                  <a:pt x="1102332" y="6482756"/>
                </a:cubicBezTo>
                <a:cubicBezTo>
                  <a:pt x="1102332" y="6517583"/>
                  <a:pt x="1128396" y="6539598"/>
                  <a:pt x="1160065" y="6539598"/>
                </a:cubicBezTo>
                <a:cubicBezTo>
                  <a:pt x="1180963" y="6539598"/>
                  <a:pt x="1196019" y="6531471"/>
                  <a:pt x="1205448" y="6517122"/>
                </a:cubicBezTo>
                <a:lnTo>
                  <a:pt x="1205305" y="6516907"/>
                </a:lnTo>
                <a:cubicBezTo>
                  <a:pt x="1203165" y="6517361"/>
                  <a:pt x="1200984" y="6517588"/>
                  <a:pt x="1198797" y="6517583"/>
                </a:cubicBezTo>
                <a:cubicBezTo>
                  <a:pt x="1183710" y="6517583"/>
                  <a:pt x="1167537" y="6509261"/>
                  <a:pt x="1154725" y="6496685"/>
                </a:cubicBezTo>
                <a:cubicBezTo>
                  <a:pt x="1181722" y="6486569"/>
                  <a:pt x="1196070" y="6470181"/>
                  <a:pt x="1196070" y="6451527"/>
                </a:cubicBezTo>
                <a:cubicBezTo>
                  <a:pt x="1196070" y="6435129"/>
                  <a:pt x="1181414" y="6422779"/>
                  <a:pt x="1160291" y="6422768"/>
                </a:cubicBezTo>
                <a:close/>
                <a:moveTo>
                  <a:pt x="973132" y="6421907"/>
                </a:moveTo>
                <a:lnTo>
                  <a:pt x="915399" y="6441227"/>
                </a:lnTo>
                <a:lnTo>
                  <a:pt x="928241" y="6452204"/>
                </a:lnTo>
                <a:lnTo>
                  <a:pt x="928241" y="6533756"/>
                </a:lnTo>
                <a:lnTo>
                  <a:pt x="916967" y="6533756"/>
                </a:lnTo>
                <a:lnTo>
                  <a:pt x="916967" y="6537343"/>
                </a:lnTo>
                <a:lnTo>
                  <a:pt x="989981" y="6537343"/>
                </a:lnTo>
                <a:lnTo>
                  <a:pt x="989981" y="6533756"/>
                </a:lnTo>
                <a:lnTo>
                  <a:pt x="973132" y="6533756"/>
                </a:lnTo>
                <a:lnTo>
                  <a:pt x="973132" y="6452429"/>
                </a:lnTo>
                <a:cubicBezTo>
                  <a:pt x="980993" y="6451076"/>
                  <a:pt x="991560" y="6456918"/>
                  <a:pt x="1014917" y="6482756"/>
                </a:cubicBezTo>
                <a:lnTo>
                  <a:pt x="1015143" y="6482756"/>
                </a:lnTo>
                <a:lnTo>
                  <a:pt x="1015143" y="6423250"/>
                </a:lnTo>
                <a:cubicBezTo>
                  <a:pt x="1013766" y="6422788"/>
                  <a:pt x="1012321" y="6422559"/>
                  <a:pt x="1010869" y="6422573"/>
                </a:cubicBezTo>
                <a:cubicBezTo>
                  <a:pt x="1000538" y="6422573"/>
                  <a:pt x="985943" y="6433140"/>
                  <a:pt x="973132" y="6449980"/>
                </a:cubicBezTo>
                <a:close/>
                <a:moveTo>
                  <a:pt x="715183" y="6375632"/>
                </a:moveTo>
                <a:lnTo>
                  <a:pt x="735179" y="6387501"/>
                </a:lnTo>
                <a:lnTo>
                  <a:pt x="676544" y="6459839"/>
                </a:lnTo>
                <a:lnTo>
                  <a:pt x="725073" y="6537342"/>
                </a:lnTo>
                <a:lnTo>
                  <a:pt x="793189" y="6537342"/>
                </a:lnTo>
                <a:lnTo>
                  <a:pt x="793189" y="6533755"/>
                </a:lnTo>
                <a:lnTo>
                  <a:pt x="781936" y="6533786"/>
                </a:lnTo>
                <a:lnTo>
                  <a:pt x="710263" y="6424121"/>
                </a:lnTo>
                <a:lnTo>
                  <a:pt x="785502" y="6375632"/>
                </a:lnTo>
                <a:close/>
                <a:moveTo>
                  <a:pt x="604882" y="6375632"/>
                </a:moveTo>
                <a:lnTo>
                  <a:pt x="624878" y="6387726"/>
                </a:lnTo>
                <a:lnTo>
                  <a:pt x="624878" y="6533755"/>
                </a:lnTo>
                <a:lnTo>
                  <a:pt x="606901" y="6533755"/>
                </a:lnTo>
                <a:lnTo>
                  <a:pt x="606901" y="6537342"/>
                </a:lnTo>
                <a:lnTo>
                  <a:pt x="691149" y="6537342"/>
                </a:lnTo>
                <a:lnTo>
                  <a:pt x="691149" y="6533755"/>
                </a:lnTo>
                <a:lnTo>
                  <a:pt x="674299" y="6533755"/>
                </a:lnTo>
                <a:lnTo>
                  <a:pt x="674299" y="6387726"/>
                </a:lnTo>
                <a:lnTo>
                  <a:pt x="694295" y="6375632"/>
                </a:lnTo>
                <a:close/>
                <a:moveTo>
                  <a:pt x="1265897" y="6368847"/>
                </a:moveTo>
                <a:lnTo>
                  <a:pt x="1208154" y="6389069"/>
                </a:lnTo>
                <a:lnTo>
                  <a:pt x="1220965" y="6400076"/>
                </a:lnTo>
                <a:lnTo>
                  <a:pt x="1220965" y="6531019"/>
                </a:lnTo>
                <a:cubicBezTo>
                  <a:pt x="1237364" y="6536184"/>
                  <a:pt x="1260281" y="6539556"/>
                  <a:pt x="1276454" y="6539556"/>
                </a:cubicBezTo>
                <a:cubicBezTo>
                  <a:pt x="1321406" y="6539556"/>
                  <a:pt x="1344979" y="6516680"/>
                  <a:pt x="1344979" y="6476012"/>
                </a:cubicBezTo>
                <a:lnTo>
                  <a:pt x="1344959" y="6476022"/>
                </a:lnTo>
                <a:cubicBezTo>
                  <a:pt x="1344959" y="6441226"/>
                  <a:pt x="1327679" y="6422778"/>
                  <a:pt x="1304987" y="6422778"/>
                </a:cubicBezTo>
                <a:cubicBezTo>
                  <a:pt x="1291735" y="6422778"/>
                  <a:pt x="1277807" y="6430639"/>
                  <a:pt x="1265897" y="6442764"/>
                </a:cubicBezTo>
                <a:close/>
                <a:moveTo>
                  <a:pt x="1081434" y="6368847"/>
                </a:moveTo>
                <a:lnTo>
                  <a:pt x="1023690" y="6389069"/>
                </a:lnTo>
                <a:lnTo>
                  <a:pt x="1036502" y="6400086"/>
                </a:lnTo>
                <a:lnTo>
                  <a:pt x="1036502" y="6533755"/>
                </a:lnTo>
                <a:lnTo>
                  <a:pt x="1025269" y="6533755"/>
                </a:lnTo>
                <a:lnTo>
                  <a:pt x="1025269" y="6537352"/>
                </a:lnTo>
                <a:lnTo>
                  <a:pt x="1092667" y="6537352"/>
                </a:lnTo>
                <a:lnTo>
                  <a:pt x="1092667" y="6533755"/>
                </a:lnTo>
                <a:lnTo>
                  <a:pt x="1081434" y="6533755"/>
                </a:lnTo>
                <a:close/>
                <a:moveTo>
                  <a:pt x="1451598" y="6271379"/>
                </a:moveTo>
                <a:lnTo>
                  <a:pt x="1451598" y="6311146"/>
                </a:lnTo>
                <a:lnTo>
                  <a:pt x="1451557" y="6311187"/>
                </a:lnTo>
                <a:cubicBezTo>
                  <a:pt x="1449877" y="6311590"/>
                  <a:pt x="1448159" y="6311816"/>
                  <a:pt x="1446432" y="6311863"/>
                </a:cubicBezTo>
                <a:cubicBezTo>
                  <a:pt x="1437444" y="6311863"/>
                  <a:pt x="1432955" y="6306247"/>
                  <a:pt x="1432955" y="6295690"/>
                </a:cubicBezTo>
                <a:cubicBezTo>
                  <a:pt x="1432955" y="6283740"/>
                  <a:pt x="1438120" y="6275192"/>
                  <a:pt x="1451598" y="6271379"/>
                </a:cubicBezTo>
                <a:close/>
                <a:moveTo>
                  <a:pt x="1219733" y="6220636"/>
                </a:moveTo>
                <a:cubicBezTo>
                  <a:pt x="1239503" y="6220636"/>
                  <a:pt x="1277241" y="6290924"/>
                  <a:pt x="1277241" y="6309803"/>
                </a:cubicBezTo>
                <a:lnTo>
                  <a:pt x="1277251" y="6309834"/>
                </a:lnTo>
                <a:cubicBezTo>
                  <a:pt x="1277251" y="6317470"/>
                  <a:pt x="1274104" y="6321282"/>
                  <a:pt x="1268027" y="6321282"/>
                </a:cubicBezTo>
                <a:cubicBezTo>
                  <a:pt x="1249609" y="6321282"/>
                  <a:pt x="1210744" y="6253658"/>
                  <a:pt x="1210744" y="6231643"/>
                </a:cubicBezTo>
                <a:cubicBezTo>
                  <a:pt x="1210744" y="6224684"/>
                  <a:pt x="1214106" y="6220636"/>
                  <a:pt x="1219733" y="6220636"/>
                </a:cubicBezTo>
                <a:close/>
                <a:moveTo>
                  <a:pt x="796415" y="6220636"/>
                </a:moveTo>
                <a:cubicBezTo>
                  <a:pt x="816185" y="6220636"/>
                  <a:pt x="853922" y="6290924"/>
                  <a:pt x="853922" y="6309803"/>
                </a:cubicBezTo>
                <a:lnTo>
                  <a:pt x="853943" y="6309834"/>
                </a:lnTo>
                <a:cubicBezTo>
                  <a:pt x="853943" y="6317470"/>
                  <a:pt x="850776" y="6321282"/>
                  <a:pt x="844719" y="6321282"/>
                </a:cubicBezTo>
                <a:cubicBezTo>
                  <a:pt x="826291" y="6321282"/>
                  <a:pt x="787426" y="6253658"/>
                  <a:pt x="787426" y="6231643"/>
                </a:cubicBezTo>
                <a:cubicBezTo>
                  <a:pt x="787426" y="6224684"/>
                  <a:pt x="790798" y="6220636"/>
                  <a:pt x="796415" y="6220636"/>
                </a:cubicBezTo>
                <a:close/>
                <a:moveTo>
                  <a:pt x="1453145" y="6212518"/>
                </a:moveTo>
                <a:cubicBezTo>
                  <a:pt x="1430679" y="6212518"/>
                  <a:pt x="1414055" y="6221732"/>
                  <a:pt x="1398774" y="6238807"/>
                </a:cubicBezTo>
                <a:lnTo>
                  <a:pt x="1399901" y="6239924"/>
                </a:lnTo>
                <a:cubicBezTo>
                  <a:pt x="1407537" y="6234082"/>
                  <a:pt x="1414506" y="6231387"/>
                  <a:pt x="1424612" y="6231387"/>
                </a:cubicBezTo>
                <a:cubicBezTo>
                  <a:pt x="1441687" y="6231387"/>
                  <a:pt x="1451567" y="6243747"/>
                  <a:pt x="1451567" y="6268458"/>
                </a:cubicBezTo>
                <a:cubicBezTo>
                  <a:pt x="1414281" y="6272506"/>
                  <a:pt x="1392255" y="6286210"/>
                  <a:pt x="1392255" y="6306882"/>
                </a:cubicBezTo>
                <a:cubicBezTo>
                  <a:pt x="1392255" y="6321026"/>
                  <a:pt x="1402146" y="6329348"/>
                  <a:pt x="1416751" y="6329348"/>
                </a:cubicBezTo>
                <a:cubicBezTo>
                  <a:pt x="1429132" y="6329348"/>
                  <a:pt x="1441041" y="6323281"/>
                  <a:pt x="1451598" y="6314292"/>
                </a:cubicBezTo>
                <a:lnTo>
                  <a:pt x="1451598" y="6327094"/>
                </a:lnTo>
                <a:lnTo>
                  <a:pt x="1507774" y="6327094"/>
                </a:lnTo>
                <a:lnTo>
                  <a:pt x="1507774" y="6323506"/>
                </a:lnTo>
                <a:lnTo>
                  <a:pt x="1496499" y="6323506"/>
                </a:lnTo>
                <a:lnTo>
                  <a:pt x="1496499" y="6261273"/>
                </a:lnTo>
                <a:cubicBezTo>
                  <a:pt x="1496499" y="6228691"/>
                  <a:pt x="1481454" y="6212518"/>
                  <a:pt x="1453145" y="6212518"/>
                </a:cubicBezTo>
                <a:close/>
                <a:moveTo>
                  <a:pt x="1242650" y="6212518"/>
                </a:moveTo>
                <a:cubicBezTo>
                  <a:pt x="1206019" y="6212518"/>
                  <a:pt x="1180858" y="6238131"/>
                  <a:pt x="1180858" y="6270262"/>
                </a:cubicBezTo>
                <a:lnTo>
                  <a:pt x="1180899" y="6270262"/>
                </a:lnTo>
                <a:cubicBezTo>
                  <a:pt x="1180899" y="6306431"/>
                  <a:pt x="1210560" y="6329348"/>
                  <a:pt x="1242906" y="6329348"/>
                </a:cubicBezTo>
                <a:cubicBezTo>
                  <a:pt x="1285553" y="6329348"/>
                  <a:pt x="1306451" y="6303059"/>
                  <a:pt x="1306451" y="6270262"/>
                </a:cubicBezTo>
                <a:cubicBezTo>
                  <a:pt x="1306451" y="6234984"/>
                  <a:pt x="1279711" y="6212518"/>
                  <a:pt x="1242650" y="6212518"/>
                </a:cubicBezTo>
                <a:close/>
                <a:moveTo>
                  <a:pt x="819332" y="6212518"/>
                </a:moveTo>
                <a:cubicBezTo>
                  <a:pt x="782712" y="6212518"/>
                  <a:pt x="757550" y="6238131"/>
                  <a:pt x="757550" y="6270262"/>
                </a:cubicBezTo>
                <a:lnTo>
                  <a:pt x="757581" y="6270262"/>
                </a:lnTo>
                <a:cubicBezTo>
                  <a:pt x="757581" y="6306431"/>
                  <a:pt x="787231" y="6329348"/>
                  <a:pt x="819588" y="6329348"/>
                </a:cubicBezTo>
                <a:cubicBezTo>
                  <a:pt x="862234" y="6329348"/>
                  <a:pt x="883132" y="6303059"/>
                  <a:pt x="883132" y="6270262"/>
                </a:cubicBezTo>
                <a:cubicBezTo>
                  <a:pt x="883132" y="6234984"/>
                  <a:pt x="856403" y="6212518"/>
                  <a:pt x="819332" y="6212518"/>
                </a:cubicBezTo>
                <a:close/>
                <a:moveTo>
                  <a:pt x="575997" y="6165341"/>
                </a:moveTo>
                <a:lnTo>
                  <a:pt x="595993" y="6177476"/>
                </a:lnTo>
                <a:lnTo>
                  <a:pt x="595993" y="6323505"/>
                </a:lnTo>
                <a:lnTo>
                  <a:pt x="578047" y="6323505"/>
                </a:lnTo>
                <a:lnTo>
                  <a:pt x="578047" y="6327092"/>
                </a:lnTo>
                <a:lnTo>
                  <a:pt x="662264" y="6327092"/>
                </a:lnTo>
                <a:lnTo>
                  <a:pt x="662264" y="6323505"/>
                </a:lnTo>
                <a:lnTo>
                  <a:pt x="645415" y="6323505"/>
                </a:lnTo>
                <a:lnTo>
                  <a:pt x="645415" y="6177476"/>
                </a:lnTo>
                <a:lnTo>
                  <a:pt x="665411" y="6165341"/>
                </a:lnTo>
                <a:close/>
                <a:moveTo>
                  <a:pt x="686308" y="6165320"/>
                </a:moveTo>
                <a:lnTo>
                  <a:pt x="706305" y="6177230"/>
                </a:lnTo>
                <a:lnTo>
                  <a:pt x="647659" y="6249568"/>
                </a:lnTo>
                <a:lnTo>
                  <a:pt x="696189" y="6327092"/>
                </a:lnTo>
                <a:lnTo>
                  <a:pt x="764304" y="6327092"/>
                </a:lnTo>
                <a:lnTo>
                  <a:pt x="764304" y="6323505"/>
                </a:lnTo>
                <a:lnTo>
                  <a:pt x="753030" y="6323515"/>
                </a:lnTo>
                <a:lnTo>
                  <a:pt x="681369" y="6213850"/>
                </a:lnTo>
                <a:lnTo>
                  <a:pt x="756628" y="6165320"/>
                </a:lnTo>
                <a:close/>
                <a:moveTo>
                  <a:pt x="1096375" y="6158628"/>
                </a:moveTo>
                <a:lnTo>
                  <a:pt x="1038632" y="6178850"/>
                </a:lnTo>
                <a:lnTo>
                  <a:pt x="1051484" y="6189827"/>
                </a:lnTo>
                <a:lnTo>
                  <a:pt x="1051484" y="6323506"/>
                </a:lnTo>
                <a:lnTo>
                  <a:pt x="1040210" y="6323506"/>
                </a:lnTo>
                <a:lnTo>
                  <a:pt x="1040210" y="6327093"/>
                </a:lnTo>
                <a:lnTo>
                  <a:pt x="1103109" y="6327093"/>
                </a:lnTo>
                <a:lnTo>
                  <a:pt x="1103109" y="6323506"/>
                </a:lnTo>
                <a:lnTo>
                  <a:pt x="1096375" y="6323506"/>
                </a:lnTo>
                <a:lnTo>
                  <a:pt x="1096375" y="6274751"/>
                </a:lnTo>
                <a:lnTo>
                  <a:pt x="1129849" y="6327093"/>
                </a:lnTo>
                <a:lnTo>
                  <a:pt x="1185819" y="6327093"/>
                </a:lnTo>
                <a:lnTo>
                  <a:pt x="1185819" y="6323506"/>
                </a:lnTo>
                <a:lnTo>
                  <a:pt x="1176595" y="6323506"/>
                </a:lnTo>
                <a:lnTo>
                  <a:pt x="1127819" y="6251834"/>
                </a:lnTo>
                <a:lnTo>
                  <a:pt x="1141533" y="6245766"/>
                </a:lnTo>
                <a:cubicBezTo>
                  <a:pt x="1156353" y="6239248"/>
                  <a:pt x="1166920" y="6232740"/>
                  <a:pt x="1166920" y="6223751"/>
                </a:cubicBezTo>
                <a:cubicBezTo>
                  <a:pt x="1167016" y="6221723"/>
                  <a:pt x="1166375" y="6219728"/>
                  <a:pt x="1165116" y="6218135"/>
                </a:cubicBezTo>
                <a:lnTo>
                  <a:pt x="1120225" y="6218135"/>
                </a:lnTo>
                <a:lnTo>
                  <a:pt x="1120225" y="6219262"/>
                </a:lnTo>
                <a:cubicBezTo>
                  <a:pt x="1126293" y="6222223"/>
                  <a:pt x="1130058" y="6228471"/>
                  <a:pt x="1129838" y="6235220"/>
                </a:cubicBezTo>
                <a:cubicBezTo>
                  <a:pt x="1129838" y="6245305"/>
                  <a:pt x="1124458" y="6250707"/>
                  <a:pt x="1113440" y="6258793"/>
                </a:cubicBezTo>
                <a:lnTo>
                  <a:pt x="1096375" y="6271154"/>
                </a:lnTo>
                <a:close/>
                <a:moveTo>
                  <a:pt x="950325" y="6158628"/>
                </a:moveTo>
                <a:lnTo>
                  <a:pt x="892582" y="6178850"/>
                </a:lnTo>
                <a:lnTo>
                  <a:pt x="905434" y="6189827"/>
                </a:lnTo>
                <a:lnTo>
                  <a:pt x="905434" y="6323506"/>
                </a:lnTo>
                <a:lnTo>
                  <a:pt x="894160" y="6323506"/>
                </a:lnTo>
                <a:lnTo>
                  <a:pt x="894160" y="6327093"/>
                </a:lnTo>
                <a:lnTo>
                  <a:pt x="957059" y="6327093"/>
                </a:lnTo>
                <a:lnTo>
                  <a:pt x="957059" y="6323506"/>
                </a:lnTo>
                <a:lnTo>
                  <a:pt x="950325" y="6323506"/>
                </a:lnTo>
                <a:lnTo>
                  <a:pt x="950325" y="6274751"/>
                </a:lnTo>
                <a:lnTo>
                  <a:pt x="983799" y="6327093"/>
                </a:lnTo>
                <a:lnTo>
                  <a:pt x="1039739" y="6327093"/>
                </a:lnTo>
                <a:lnTo>
                  <a:pt x="1039739" y="6323506"/>
                </a:lnTo>
                <a:lnTo>
                  <a:pt x="1030525" y="6323516"/>
                </a:lnTo>
                <a:lnTo>
                  <a:pt x="981770" y="6251844"/>
                </a:lnTo>
                <a:lnTo>
                  <a:pt x="995483" y="6245777"/>
                </a:lnTo>
                <a:cubicBezTo>
                  <a:pt x="1010303" y="6239258"/>
                  <a:pt x="1020870" y="6232750"/>
                  <a:pt x="1020870" y="6223761"/>
                </a:cubicBezTo>
                <a:cubicBezTo>
                  <a:pt x="1020966" y="6221733"/>
                  <a:pt x="1020326" y="6219738"/>
                  <a:pt x="1019066" y="6218145"/>
                </a:cubicBezTo>
                <a:lnTo>
                  <a:pt x="974124" y="6218145"/>
                </a:lnTo>
                <a:lnTo>
                  <a:pt x="974124" y="6219272"/>
                </a:lnTo>
                <a:cubicBezTo>
                  <a:pt x="980209" y="6222217"/>
                  <a:pt x="983995" y="6228463"/>
                  <a:pt x="983789" y="6235220"/>
                </a:cubicBezTo>
                <a:cubicBezTo>
                  <a:pt x="983789" y="6245305"/>
                  <a:pt x="978408" y="6250707"/>
                  <a:pt x="967390" y="6258793"/>
                </a:cubicBezTo>
                <a:lnTo>
                  <a:pt x="950325" y="6271154"/>
                </a:lnTo>
                <a:close/>
                <a:moveTo>
                  <a:pt x="1373644" y="6158597"/>
                </a:moveTo>
                <a:lnTo>
                  <a:pt x="1315900" y="6178819"/>
                </a:lnTo>
                <a:lnTo>
                  <a:pt x="1328712" y="6189826"/>
                </a:lnTo>
                <a:lnTo>
                  <a:pt x="1328712" y="6323505"/>
                </a:lnTo>
                <a:lnTo>
                  <a:pt x="1317469" y="6323505"/>
                </a:lnTo>
                <a:lnTo>
                  <a:pt x="1317469" y="6327092"/>
                </a:lnTo>
                <a:lnTo>
                  <a:pt x="1384866" y="6327092"/>
                </a:lnTo>
                <a:lnTo>
                  <a:pt x="1384866" y="6323505"/>
                </a:lnTo>
                <a:lnTo>
                  <a:pt x="1373644" y="6323505"/>
                </a:lnTo>
                <a:close/>
                <a:moveTo>
                  <a:pt x="1158670" y="6062542"/>
                </a:moveTo>
                <a:cubicBezTo>
                  <a:pt x="1147400" y="6062542"/>
                  <a:pt x="1138264" y="6071678"/>
                  <a:pt x="1138264" y="6082948"/>
                </a:cubicBezTo>
                <a:cubicBezTo>
                  <a:pt x="1138264" y="6094218"/>
                  <a:pt x="1147400" y="6103354"/>
                  <a:pt x="1158670" y="6103354"/>
                </a:cubicBezTo>
                <a:cubicBezTo>
                  <a:pt x="1169940" y="6103354"/>
                  <a:pt x="1179076" y="6094218"/>
                  <a:pt x="1179076" y="6082948"/>
                </a:cubicBezTo>
                <a:cubicBezTo>
                  <a:pt x="1179076" y="6082942"/>
                  <a:pt x="1179076" y="6082935"/>
                  <a:pt x="1179076" y="6082928"/>
                </a:cubicBezTo>
                <a:cubicBezTo>
                  <a:pt x="1179070" y="6071663"/>
                  <a:pt x="1169934" y="6062537"/>
                  <a:pt x="1158670" y="6062542"/>
                </a:cubicBezTo>
                <a:close/>
                <a:moveTo>
                  <a:pt x="1111924" y="6062542"/>
                </a:moveTo>
                <a:cubicBezTo>
                  <a:pt x="1100654" y="6062542"/>
                  <a:pt x="1091518" y="6071678"/>
                  <a:pt x="1091518" y="6082948"/>
                </a:cubicBezTo>
                <a:cubicBezTo>
                  <a:pt x="1091518" y="6094218"/>
                  <a:pt x="1100654" y="6103354"/>
                  <a:pt x="1111924" y="6103354"/>
                </a:cubicBezTo>
                <a:cubicBezTo>
                  <a:pt x="1123194" y="6103354"/>
                  <a:pt x="1132330" y="6094218"/>
                  <a:pt x="1132330" y="6082948"/>
                </a:cubicBezTo>
                <a:cubicBezTo>
                  <a:pt x="1132330" y="6071678"/>
                  <a:pt x="1123194" y="6062542"/>
                  <a:pt x="1111924" y="6062542"/>
                </a:cubicBezTo>
                <a:close/>
                <a:moveTo>
                  <a:pt x="1065167" y="6062542"/>
                </a:moveTo>
                <a:cubicBezTo>
                  <a:pt x="1053897" y="6062542"/>
                  <a:pt x="1044761" y="6071678"/>
                  <a:pt x="1044761" y="6082948"/>
                </a:cubicBezTo>
                <a:cubicBezTo>
                  <a:pt x="1044761" y="6094218"/>
                  <a:pt x="1053897" y="6103354"/>
                  <a:pt x="1065167" y="6103354"/>
                </a:cubicBezTo>
                <a:cubicBezTo>
                  <a:pt x="1076437" y="6103354"/>
                  <a:pt x="1085573" y="6094218"/>
                  <a:pt x="1085573" y="6082948"/>
                </a:cubicBezTo>
                <a:cubicBezTo>
                  <a:pt x="1085573" y="6071678"/>
                  <a:pt x="1076437" y="6062542"/>
                  <a:pt x="1065167" y="6062542"/>
                </a:cubicBezTo>
                <a:close/>
                <a:moveTo>
                  <a:pt x="1018411" y="6062542"/>
                </a:moveTo>
                <a:cubicBezTo>
                  <a:pt x="1007141" y="6062542"/>
                  <a:pt x="998005" y="6071678"/>
                  <a:pt x="998005" y="6082948"/>
                </a:cubicBezTo>
                <a:cubicBezTo>
                  <a:pt x="998005" y="6094218"/>
                  <a:pt x="1007141" y="6103354"/>
                  <a:pt x="1018411" y="6103354"/>
                </a:cubicBezTo>
                <a:cubicBezTo>
                  <a:pt x="1029681" y="6103354"/>
                  <a:pt x="1038817" y="6094218"/>
                  <a:pt x="1038817" y="6082948"/>
                </a:cubicBezTo>
                <a:cubicBezTo>
                  <a:pt x="1038817" y="6071678"/>
                  <a:pt x="1029681" y="6062542"/>
                  <a:pt x="1018411" y="6062542"/>
                </a:cubicBezTo>
                <a:close/>
                <a:moveTo>
                  <a:pt x="971614" y="6062542"/>
                </a:moveTo>
                <a:cubicBezTo>
                  <a:pt x="960380" y="6062593"/>
                  <a:pt x="951301" y="6071714"/>
                  <a:pt x="951300" y="6082948"/>
                </a:cubicBezTo>
                <a:cubicBezTo>
                  <a:pt x="951300" y="6094218"/>
                  <a:pt x="960436" y="6103354"/>
                  <a:pt x="971706" y="6103354"/>
                </a:cubicBezTo>
                <a:cubicBezTo>
                  <a:pt x="982976" y="6103354"/>
                  <a:pt x="992112" y="6094218"/>
                  <a:pt x="992112" y="6082949"/>
                </a:cubicBezTo>
                <a:cubicBezTo>
                  <a:pt x="992112" y="6082918"/>
                  <a:pt x="992112" y="6082887"/>
                  <a:pt x="992112" y="6082856"/>
                </a:cubicBezTo>
                <a:cubicBezTo>
                  <a:pt x="992061" y="6071586"/>
                  <a:pt x="982884" y="6062492"/>
                  <a:pt x="971614" y="6062542"/>
                </a:cubicBezTo>
                <a:close/>
                <a:moveTo>
                  <a:pt x="924899" y="6062542"/>
                </a:moveTo>
                <a:cubicBezTo>
                  <a:pt x="913629" y="6062542"/>
                  <a:pt x="904493" y="6071678"/>
                  <a:pt x="904493" y="6082948"/>
                </a:cubicBezTo>
                <a:cubicBezTo>
                  <a:pt x="904493" y="6094218"/>
                  <a:pt x="913629" y="6103354"/>
                  <a:pt x="924899" y="6103354"/>
                </a:cubicBezTo>
                <a:cubicBezTo>
                  <a:pt x="936169" y="6103354"/>
                  <a:pt x="945305" y="6094218"/>
                  <a:pt x="945305" y="6082948"/>
                </a:cubicBezTo>
                <a:cubicBezTo>
                  <a:pt x="945305" y="6082942"/>
                  <a:pt x="945305" y="6082935"/>
                  <a:pt x="945305" y="6082928"/>
                </a:cubicBezTo>
                <a:cubicBezTo>
                  <a:pt x="945299" y="6071663"/>
                  <a:pt x="936163" y="6062537"/>
                  <a:pt x="924899" y="6062542"/>
                </a:cubicBezTo>
                <a:close/>
                <a:moveTo>
                  <a:pt x="1176964" y="6019988"/>
                </a:moveTo>
                <a:cubicBezTo>
                  <a:pt x="1165695" y="6019988"/>
                  <a:pt x="1156558" y="6029124"/>
                  <a:pt x="1156558" y="6040394"/>
                </a:cubicBezTo>
                <a:cubicBezTo>
                  <a:pt x="1156558" y="6051664"/>
                  <a:pt x="1165695" y="6060800"/>
                  <a:pt x="1176964" y="6060800"/>
                </a:cubicBezTo>
                <a:cubicBezTo>
                  <a:pt x="1188235" y="6060800"/>
                  <a:pt x="1197371" y="6051664"/>
                  <a:pt x="1197371" y="6040394"/>
                </a:cubicBezTo>
                <a:cubicBezTo>
                  <a:pt x="1197371" y="6040388"/>
                  <a:pt x="1197371" y="6040381"/>
                  <a:pt x="1197371" y="6040374"/>
                </a:cubicBezTo>
                <a:cubicBezTo>
                  <a:pt x="1197365" y="6029109"/>
                  <a:pt x="1188229" y="6019983"/>
                  <a:pt x="1176964" y="6019988"/>
                </a:cubicBezTo>
                <a:close/>
                <a:moveTo>
                  <a:pt x="1041615" y="6019988"/>
                </a:moveTo>
                <a:cubicBezTo>
                  <a:pt x="1030345" y="6019988"/>
                  <a:pt x="1021209" y="6029124"/>
                  <a:pt x="1021209" y="6040394"/>
                </a:cubicBezTo>
                <a:cubicBezTo>
                  <a:pt x="1021209" y="6051664"/>
                  <a:pt x="1030345" y="6060800"/>
                  <a:pt x="1041615" y="6060800"/>
                </a:cubicBezTo>
                <a:cubicBezTo>
                  <a:pt x="1052885" y="6060800"/>
                  <a:pt x="1062021" y="6051664"/>
                  <a:pt x="1062021" y="6040394"/>
                </a:cubicBezTo>
                <a:cubicBezTo>
                  <a:pt x="1062021" y="6040391"/>
                  <a:pt x="1062021" y="6040388"/>
                  <a:pt x="1062021" y="6040384"/>
                </a:cubicBezTo>
                <a:cubicBezTo>
                  <a:pt x="1062021" y="6029120"/>
                  <a:pt x="1052890" y="6019988"/>
                  <a:pt x="1041625" y="6019988"/>
                </a:cubicBezTo>
                <a:cubicBezTo>
                  <a:pt x="1041622" y="6019988"/>
                  <a:pt x="1041618" y="6019988"/>
                  <a:pt x="1041615" y="6019988"/>
                </a:cubicBezTo>
                <a:close/>
                <a:moveTo>
                  <a:pt x="906799" y="6019988"/>
                </a:moveTo>
                <a:cubicBezTo>
                  <a:pt x="895529" y="6019988"/>
                  <a:pt x="886393" y="6029124"/>
                  <a:pt x="886393" y="6040394"/>
                </a:cubicBezTo>
                <a:cubicBezTo>
                  <a:pt x="886393" y="6051664"/>
                  <a:pt x="895529" y="6060800"/>
                  <a:pt x="906799" y="6060800"/>
                </a:cubicBezTo>
                <a:cubicBezTo>
                  <a:pt x="918069" y="6060800"/>
                  <a:pt x="927205" y="6051664"/>
                  <a:pt x="927205" y="6040394"/>
                </a:cubicBezTo>
                <a:cubicBezTo>
                  <a:pt x="927205" y="6040388"/>
                  <a:pt x="927205" y="6040381"/>
                  <a:pt x="927205" y="6040374"/>
                </a:cubicBezTo>
                <a:cubicBezTo>
                  <a:pt x="927199" y="6029109"/>
                  <a:pt x="918063" y="6019983"/>
                  <a:pt x="906799" y="6019988"/>
                </a:cubicBezTo>
                <a:close/>
                <a:moveTo>
                  <a:pt x="0" y="0"/>
                </a:moveTo>
                <a:lnTo>
                  <a:pt x="12203996" y="0"/>
                </a:lnTo>
                <a:lnTo>
                  <a:pt x="12203996" y="6857998"/>
                </a:lnTo>
                <a:lnTo>
                  <a:pt x="0" y="6857998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algn="ctr">
              <a:buNone/>
              <a:defRPr sz="18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15.9.2026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Kokkolan kaupunki Hanna Nygård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26862-AB4A-4AC2-A3A6-E7B9E00628C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077846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AF1C65EE-7B4E-4DDD-90B5-117932051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15.9.2026</a:t>
            </a:r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86D4FAE8-7D6A-4132-BF5F-B49483D73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Kokkolan kaupunki Hanna Nygård</a:t>
            </a:r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5F90821D-99CA-483A-A44F-E07AADB74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26862-AB4A-4AC2-A3A6-E7B9E00628C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507926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EFB880B-350C-4362-AB0C-CB0AA5A46A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15.9.2026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4D8EFA5-82C9-4267-860F-083B7900C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Kokkolan kaupunki Hanna Nygård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D7D5263-7530-4947-B2C6-BB23EC174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26862-AB4A-4AC2-A3A6-E7B9E00628C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013549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B1F7AFC-8E7E-4DDF-9732-413531FEB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15.9.2026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5462C8DD-22CF-4673-BE55-50ACACE3C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Kokkolan kaupunki Hanna Nygård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50EF7155-2A9A-4BF2-9025-65ABC5D11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26862-AB4A-4AC2-A3A6-E7B9E00628C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867485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osto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000" y="540000"/>
            <a:ext cx="7016801" cy="5265488"/>
          </a:xfrm>
        </p:spPr>
        <p:txBody>
          <a:bodyPr anchor="t"/>
          <a:lstStyle>
            <a:lvl1pPr algn="l">
              <a:lnSpc>
                <a:spcPts val="7200"/>
              </a:lnSpc>
              <a:defRPr sz="7200" b="1" cap="none">
                <a:solidFill>
                  <a:schemeClr val="bg1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en-US"/>
          </a:p>
        </p:txBody>
      </p:sp>
      <p:grpSp>
        <p:nvGrpSpPr>
          <p:cNvPr id="8" name="Logo">
            <a:extLst>
              <a:ext uri="{FF2B5EF4-FFF2-40B4-BE49-F238E27FC236}">
                <a16:creationId xmlns:a16="http://schemas.microsoft.com/office/drawing/2014/main" id="{66AF94D1-F598-4D6A-8A41-51445FF944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 bwMode="black">
          <a:xfrm>
            <a:off x="576000" y="6019990"/>
            <a:ext cx="931644" cy="576000"/>
            <a:chOff x="5860224" y="2529571"/>
            <a:chExt cx="4505123" cy="2785346"/>
          </a:xfrm>
          <a:solidFill>
            <a:schemeClr val="bg1"/>
          </a:solidFill>
        </p:grpSpPr>
        <p:sp>
          <p:nvSpPr>
            <p:cNvPr id="9" name="Vapaamuotoinen: Muoto 8">
              <a:extLst>
                <a:ext uri="{FF2B5EF4-FFF2-40B4-BE49-F238E27FC236}">
                  <a16:creationId xmlns:a16="http://schemas.microsoft.com/office/drawing/2014/main" id="{8A24B5E8-AC53-4ED1-BA96-C6F7FA84604C}"/>
                </a:ext>
              </a:extLst>
            </p:cNvPr>
            <p:cNvSpPr/>
            <p:nvPr/>
          </p:nvSpPr>
          <p:spPr bwMode="black">
            <a:xfrm>
              <a:off x="5860224" y="3232350"/>
              <a:ext cx="910589" cy="782275"/>
            </a:xfrm>
            <a:custGeom>
              <a:avLst/>
              <a:gdLst>
                <a:gd name="connsiteX0" fmla="*/ 335679 w 910589"/>
                <a:gd name="connsiteY0" fmla="*/ 764929 h 782275"/>
                <a:gd name="connsiteX1" fmla="*/ 417158 w 910589"/>
                <a:gd name="connsiteY1" fmla="*/ 764929 h 782275"/>
                <a:gd name="connsiteX2" fmla="*/ 417158 w 910589"/>
                <a:gd name="connsiteY2" fmla="*/ 782276 h 782275"/>
                <a:gd name="connsiteX3" fmla="*/ 9912 w 910589"/>
                <a:gd name="connsiteY3" fmla="*/ 782276 h 782275"/>
                <a:gd name="connsiteX4" fmla="*/ 9912 w 910589"/>
                <a:gd name="connsiteY4" fmla="*/ 764929 h 782275"/>
                <a:gd name="connsiteX5" fmla="*/ 96694 w 910589"/>
                <a:gd name="connsiteY5" fmla="*/ 764929 h 782275"/>
                <a:gd name="connsiteX6" fmla="*/ 96694 w 910589"/>
                <a:gd name="connsiteY6" fmla="*/ 58780 h 782275"/>
                <a:gd name="connsiteX7" fmla="*/ 0 w 910589"/>
                <a:gd name="connsiteY7" fmla="*/ 99 h 782275"/>
                <a:gd name="connsiteX8" fmla="*/ 432373 w 910589"/>
                <a:gd name="connsiteY8" fmla="*/ 99 h 782275"/>
                <a:gd name="connsiteX9" fmla="*/ 335679 w 910589"/>
                <a:gd name="connsiteY9" fmla="*/ 58780 h 782275"/>
                <a:gd name="connsiteX10" fmla="*/ 910590 w 910589"/>
                <a:gd name="connsiteY10" fmla="*/ 764929 h 782275"/>
                <a:gd name="connsiteX11" fmla="*/ 910590 w 910589"/>
                <a:gd name="connsiteY11" fmla="*/ 782276 h 782275"/>
                <a:gd name="connsiteX12" fmla="*/ 581205 w 910589"/>
                <a:gd name="connsiteY12" fmla="*/ 782276 h 782275"/>
                <a:gd name="connsiteX13" fmla="*/ 346533 w 910589"/>
                <a:gd name="connsiteY13" fmla="*/ 407394 h 782275"/>
                <a:gd name="connsiteX14" fmla="*/ 630123 w 910589"/>
                <a:gd name="connsiteY14" fmla="*/ 57590 h 782275"/>
                <a:gd name="connsiteX15" fmla="*/ 533428 w 910589"/>
                <a:gd name="connsiteY15" fmla="*/ 0 h 782275"/>
                <a:gd name="connsiteX16" fmla="*/ 873469 w 910589"/>
                <a:gd name="connsiteY16" fmla="*/ 0 h 782275"/>
                <a:gd name="connsiteX17" fmla="*/ 509540 w 910589"/>
                <a:gd name="connsiteY17" fmla="*/ 234673 h 782275"/>
                <a:gd name="connsiteX18" fmla="*/ 856073 w 910589"/>
                <a:gd name="connsiteY18" fmla="*/ 764979 h 782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0589" h="782275">
                  <a:moveTo>
                    <a:pt x="335679" y="764929"/>
                  </a:moveTo>
                  <a:lnTo>
                    <a:pt x="417158" y="764929"/>
                  </a:lnTo>
                  <a:lnTo>
                    <a:pt x="417158" y="782276"/>
                  </a:lnTo>
                  <a:lnTo>
                    <a:pt x="9912" y="782276"/>
                  </a:lnTo>
                  <a:lnTo>
                    <a:pt x="9912" y="764929"/>
                  </a:lnTo>
                  <a:lnTo>
                    <a:pt x="96694" y="764929"/>
                  </a:lnTo>
                  <a:lnTo>
                    <a:pt x="96694" y="58780"/>
                  </a:lnTo>
                  <a:lnTo>
                    <a:pt x="0" y="99"/>
                  </a:lnTo>
                  <a:lnTo>
                    <a:pt x="432373" y="99"/>
                  </a:lnTo>
                  <a:lnTo>
                    <a:pt x="335679" y="58780"/>
                  </a:lnTo>
                  <a:close/>
                  <a:moveTo>
                    <a:pt x="910590" y="764929"/>
                  </a:moveTo>
                  <a:lnTo>
                    <a:pt x="910590" y="782276"/>
                  </a:lnTo>
                  <a:lnTo>
                    <a:pt x="581205" y="782276"/>
                  </a:lnTo>
                  <a:lnTo>
                    <a:pt x="346533" y="407394"/>
                  </a:lnTo>
                  <a:lnTo>
                    <a:pt x="630123" y="57590"/>
                  </a:lnTo>
                  <a:lnTo>
                    <a:pt x="533428" y="0"/>
                  </a:lnTo>
                  <a:lnTo>
                    <a:pt x="873469" y="0"/>
                  </a:lnTo>
                  <a:lnTo>
                    <a:pt x="509540" y="234673"/>
                  </a:lnTo>
                  <a:lnTo>
                    <a:pt x="856073" y="764979"/>
                  </a:lnTo>
                  <a:close/>
                </a:path>
              </a:pathLst>
            </a:custGeom>
            <a:grpFill/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grpSp>
          <p:nvGrpSpPr>
            <p:cNvPr id="10" name="Kuva 13">
              <a:extLst>
                <a:ext uri="{FF2B5EF4-FFF2-40B4-BE49-F238E27FC236}">
                  <a16:creationId xmlns:a16="http://schemas.microsoft.com/office/drawing/2014/main" id="{A9FD7BBE-5796-417D-AD33-98A25EB0264A}"/>
                </a:ext>
              </a:extLst>
            </p:cNvPr>
            <p:cNvGrpSpPr/>
            <p:nvPr/>
          </p:nvGrpSpPr>
          <p:grpSpPr bwMode="black">
            <a:xfrm>
              <a:off x="5999887" y="2529570"/>
              <a:ext cx="4366103" cy="2785346"/>
              <a:chOff x="5999887" y="2529570"/>
              <a:chExt cx="4366103" cy="2785346"/>
            </a:xfrm>
            <a:grpFill/>
          </p:grpSpPr>
          <p:sp>
            <p:nvSpPr>
              <p:cNvPr id="11" name="Vapaamuotoinen: Muoto 10">
                <a:extLst>
                  <a:ext uri="{FF2B5EF4-FFF2-40B4-BE49-F238E27FC236}">
                    <a16:creationId xmlns:a16="http://schemas.microsoft.com/office/drawing/2014/main" id="{19CC587D-6818-4CDF-809F-3E480B250444}"/>
                  </a:ext>
                </a:extLst>
              </p:cNvPr>
              <p:cNvSpPr/>
              <p:nvPr/>
            </p:nvSpPr>
            <p:spPr bwMode="black">
              <a:xfrm>
                <a:off x="6738153" y="3460580"/>
                <a:ext cx="607274" cy="564949"/>
              </a:xfrm>
              <a:custGeom>
                <a:avLst/>
                <a:gdLst>
                  <a:gd name="connsiteX0" fmla="*/ 0 w 607274"/>
                  <a:gd name="connsiteY0" fmla="*/ 279228 h 564949"/>
                  <a:gd name="connsiteX1" fmla="*/ 298756 w 607274"/>
                  <a:gd name="connsiteY1" fmla="*/ 0 h 564949"/>
                  <a:gd name="connsiteX2" fmla="*/ 607275 w 607274"/>
                  <a:gd name="connsiteY2" fmla="*/ 279228 h 564949"/>
                  <a:gd name="connsiteX3" fmla="*/ 299995 w 607274"/>
                  <a:gd name="connsiteY3" fmla="*/ 564949 h 564949"/>
                  <a:gd name="connsiteX4" fmla="*/ 149 w 607274"/>
                  <a:gd name="connsiteY4" fmla="*/ 279228 h 564949"/>
                  <a:gd name="connsiteX5" fmla="*/ 466025 w 607274"/>
                  <a:gd name="connsiteY5" fmla="*/ 470436 h 564949"/>
                  <a:gd name="connsiteX6" fmla="*/ 187936 w 607274"/>
                  <a:gd name="connsiteY6" fmla="*/ 39253 h 564949"/>
                  <a:gd name="connsiteX7" fmla="*/ 144471 w 607274"/>
                  <a:gd name="connsiteY7" fmla="*/ 92481 h 564949"/>
                  <a:gd name="connsiteX8" fmla="*/ 421519 w 607274"/>
                  <a:gd name="connsiteY8" fmla="*/ 525945 h 564949"/>
                  <a:gd name="connsiteX9" fmla="*/ 466124 w 607274"/>
                  <a:gd name="connsiteY9" fmla="*/ 470585 h 564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7274" h="564949">
                    <a:moveTo>
                      <a:pt x="0" y="279228"/>
                    </a:moveTo>
                    <a:cubicBezTo>
                      <a:pt x="0" y="123854"/>
                      <a:pt x="121673" y="0"/>
                      <a:pt x="298756" y="0"/>
                    </a:cubicBezTo>
                    <a:cubicBezTo>
                      <a:pt x="478019" y="0"/>
                      <a:pt x="607275" y="108638"/>
                      <a:pt x="607275" y="279228"/>
                    </a:cubicBezTo>
                    <a:cubicBezTo>
                      <a:pt x="607275" y="437825"/>
                      <a:pt x="506219" y="564949"/>
                      <a:pt x="299995" y="564949"/>
                    </a:cubicBezTo>
                    <a:cubicBezTo>
                      <a:pt x="143530" y="564949"/>
                      <a:pt x="149" y="454130"/>
                      <a:pt x="149" y="279228"/>
                    </a:cubicBezTo>
                    <a:moveTo>
                      <a:pt x="466025" y="470436"/>
                    </a:moveTo>
                    <a:cubicBezTo>
                      <a:pt x="466025" y="379144"/>
                      <a:pt x="283540" y="39253"/>
                      <a:pt x="187936" y="39253"/>
                    </a:cubicBezTo>
                    <a:cubicBezTo>
                      <a:pt x="160777" y="39253"/>
                      <a:pt x="144471" y="58829"/>
                      <a:pt x="144471" y="92481"/>
                    </a:cubicBezTo>
                    <a:cubicBezTo>
                      <a:pt x="144471" y="198939"/>
                      <a:pt x="332408" y="525945"/>
                      <a:pt x="421519" y="525945"/>
                    </a:cubicBezTo>
                    <a:cubicBezTo>
                      <a:pt x="450810" y="525945"/>
                      <a:pt x="466124" y="507508"/>
                      <a:pt x="466124" y="470585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12" name="Vapaamuotoinen: Muoto 11">
                <a:extLst>
                  <a:ext uri="{FF2B5EF4-FFF2-40B4-BE49-F238E27FC236}">
                    <a16:creationId xmlns:a16="http://schemas.microsoft.com/office/drawing/2014/main" id="{C1283160-D2BE-4F7B-B989-C7C9CF179698}"/>
                  </a:ext>
                </a:extLst>
              </p:cNvPr>
              <p:cNvSpPr/>
              <p:nvPr/>
            </p:nvSpPr>
            <p:spPr bwMode="black">
              <a:xfrm>
                <a:off x="7391123" y="3199986"/>
                <a:ext cx="711601" cy="814639"/>
              </a:xfrm>
              <a:custGeom>
                <a:avLst/>
                <a:gdLst>
                  <a:gd name="connsiteX0" fmla="*/ 711601 w 711601"/>
                  <a:gd name="connsiteY0" fmla="*/ 797293 h 814639"/>
                  <a:gd name="connsiteX1" fmla="*/ 711601 w 711601"/>
                  <a:gd name="connsiteY1" fmla="*/ 814639 h 814639"/>
                  <a:gd name="connsiteX2" fmla="*/ 441096 w 711601"/>
                  <a:gd name="connsiteY2" fmla="*/ 814639 h 814639"/>
                  <a:gd name="connsiteX3" fmla="*/ 279228 w 711601"/>
                  <a:gd name="connsiteY3" fmla="*/ 561530 h 814639"/>
                  <a:gd name="connsiteX4" fmla="*/ 279228 w 711601"/>
                  <a:gd name="connsiteY4" fmla="*/ 797293 h 814639"/>
                  <a:gd name="connsiteX5" fmla="*/ 311790 w 711601"/>
                  <a:gd name="connsiteY5" fmla="*/ 797293 h 814639"/>
                  <a:gd name="connsiteX6" fmla="*/ 311790 w 711601"/>
                  <a:gd name="connsiteY6" fmla="*/ 814639 h 814639"/>
                  <a:gd name="connsiteX7" fmla="*/ 7632 w 711601"/>
                  <a:gd name="connsiteY7" fmla="*/ 814639 h 814639"/>
                  <a:gd name="connsiteX8" fmla="*/ 7632 w 711601"/>
                  <a:gd name="connsiteY8" fmla="*/ 797293 h 814639"/>
                  <a:gd name="connsiteX9" fmla="*/ 62150 w 711601"/>
                  <a:gd name="connsiteY9" fmla="*/ 797293 h 814639"/>
                  <a:gd name="connsiteX10" fmla="*/ 62150 w 711601"/>
                  <a:gd name="connsiteY10" fmla="*/ 150865 h 814639"/>
                  <a:gd name="connsiteX11" fmla="*/ 0 w 711601"/>
                  <a:gd name="connsiteY11" fmla="*/ 97784 h 814639"/>
                  <a:gd name="connsiteX12" fmla="*/ 279228 w 711601"/>
                  <a:gd name="connsiteY12" fmla="*/ 0 h 814639"/>
                  <a:gd name="connsiteX13" fmla="*/ 279228 w 711601"/>
                  <a:gd name="connsiteY13" fmla="*/ 544134 h 814639"/>
                  <a:gd name="connsiteX14" fmla="*/ 361748 w 711601"/>
                  <a:gd name="connsiteY14" fmla="*/ 484363 h 814639"/>
                  <a:gd name="connsiteX15" fmla="*/ 441046 w 711601"/>
                  <a:gd name="connsiteY15" fmla="*/ 370372 h 814639"/>
                  <a:gd name="connsiteX16" fmla="*/ 394310 w 711601"/>
                  <a:gd name="connsiteY16" fmla="*/ 293254 h 814639"/>
                  <a:gd name="connsiteX17" fmla="*/ 394310 w 711601"/>
                  <a:gd name="connsiteY17" fmla="*/ 287803 h 814639"/>
                  <a:gd name="connsiteX18" fmla="*/ 611636 w 711601"/>
                  <a:gd name="connsiteY18" fmla="*/ 287803 h 814639"/>
                  <a:gd name="connsiteX19" fmla="*/ 620359 w 711601"/>
                  <a:gd name="connsiteY19" fmla="*/ 314962 h 814639"/>
                  <a:gd name="connsiteX20" fmla="*/ 497596 w 711601"/>
                  <a:gd name="connsiteY20" fmla="*/ 421420 h 814639"/>
                  <a:gd name="connsiteX21" fmla="*/ 431282 w 711601"/>
                  <a:gd name="connsiteY21" fmla="*/ 450760 h 814639"/>
                  <a:gd name="connsiteX22" fmla="*/ 667046 w 711601"/>
                  <a:gd name="connsiteY22" fmla="*/ 797342 h 814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11601" h="814639">
                    <a:moveTo>
                      <a:pt x="711601" y="797293"/>
                    </a:moveTo>
                    <a:lnTo>
                      <a:pt x="711601" y="814639"/>
                    </a:lnTo>
                    <a:lnTo>
                      <a:pt x="441096" y="814639"/>
                    </a:lnTo>
                    <a:lnTo>
                      <a:pt x="279228" y="561530"/>
                    </a:lnTo>
                    <a:lnTo>
                      <a:pt x="279228" y="797293"/>
                    </a:lnTo>
                    <a:lnTo>
                      <a:pt x="311790" y="797293"/>
                    </a:lnTo>
                    <a:lnTo>
                      <a:pt x="311790" y="814639"/>
                    </a:lnTo>
                    <a:lnTo>
                      <a:pt x="7632" y="814639"/>
                    </a:lnTo>
                    <a:lnTo>
                      <a:pt x="7632" y="797293"/>
                    </a:lnTo>
                    <a:lnTo>
                      <a:pt x="62150" y="797293"/>
                    </a:lnTo>
                    <a:lnTo>
                      <a:pt x="62150" y="150865"/>
                    </a:lnTo>
                    <a:lnTo>
                      <a:pt x="0" y="97784"/>
                    </a:lnTo>
                    <a:lnTo>
                      <a:pt x="279228" y="0"/>
                    </a:lnTo>
                    <a:lnTo>
                      <a:pt x="279228" y="544134"/>
                    </a:lnTo>
                    <a:lnTo>
                      <a:pt x="361748" y="484363"/>
                    </a:lnTo>
                    <a:cubicBezTo>
                      <a:pt x="415026" y="445259"/>
                      <a:pt x="441046" y="419140"/>
                      <a:pt x="441046" y="370372"/>
                    </a:cubicBezTo>
                    <a:cubicBezTo>
                      <a:pt x="442042" y="337698"/>
                      <a:pt x="423735" y="307492"/>
                      <a:pt x="394310" y="293254"/>
                    </a:cubicBezTo>
                    <a:lnTo>
                      <a:pt x="394310" y="287803"/>
                    </a:lnTo>
                    <a:lnTo>
                      <a:pt x="611636" y="287803"/>
                    </a:lnTo>
                    <a:cubicBezTo>
                      <a:pt x="617726" y="295507"/>
                      <a:pt x="620824" y="305153"/>
                      <a:pt x="620359" y="314962"/>
                    </a:cubicBezTo>
                    <a:cubicBezTo>
                      <a:pt x="620359" y="358427"/>
                      <a:pt x="569261" y="389899"/>
                      <a:pt x="497596" y="421420"/>
                    </a:cubicBezTo>
                    <a:lnTo>
                      <a:pt x="431282" y="450760"/>
                    </a:lnTo>
                    <a:lnTo>
                      <a:pt x="667046" y="797342"/>
                    </a:lnTo>
                    <a:close/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13" name="Vapaamuotoinen: Muoto 12">
                <a:extLst>
                  <a:ext uri="{FF2B5EF4-FFF2-40B4-BE49-F238E27FC236}">
                    <a16:creationId xmlns:a16="http://schemas.microsoft.com/office/drawing/2014/main" id="{3560A3CA-B0D8-4CD9-9833-D131A80E8D41}"/>
                  </a:ext>
                </a:extLst>
              </p:cNvPr>
              <p:cNvSpPr/>
              <p:nvPr/>
            </p:nvSpPr>
            <p:spPr bwMode="black">
              <a:xfrm>
                <a:off x="8097372" y="3199986"/>
                <a:ext cx="711749" cy="814639"/>
              </a:xfrm>
              <a:custGeom>
                <a:avLst/>
                <a:gdLst>
                  <a:gd name="connsiteX0" fmla="*/ 711750 w 711749"/>
                  <a:gd name="connsiteY0" fmla="*/ 797293 h 814639"/>
                  <a:gd name="connsiteX1" fmla="*/ 711750 w 711749"/>
                  <a:gd name="connsiteY1" fmla="*/ 814639 h 814639"/>
                  <a:gd name="connsiteX2" fmla="*/ 441096 w 711749"/>
                  <a:gd name="connsiteY2" fmla="*/ 814639 h 814639"/>
                  <a:gd name="connsiteX3" fmla="*/ 279228 w 711749"/>
                  <a:gd name="connsiteY3" fmla="*/ 561530 h 814639"/>
                  <a:gd name="connsiteX4" fmla="*/ 279228 w 711749"/>
                  <a:gd name="connsiteY4" fmla="*/ 797293 h 814639"/>
                  <a:gd name="connsiteX5" fmla="*/ 311790 w 711749"/>
                  <a:gd name="connsiteY5" fmla="*/ 797293 h 814639"/>
                  <a:gd name="connsiteX6" fmla="*/ 311790 w 711749"/>
                  <a:gd name="connsiteY6" fmla="*/ 814639 h 814639"/>
                  <a:gd name="connsiteX7" fmla="*/ 7632 w 711749"/>
                  <a:gd name="connsiteY7" fmla="*/ 814639 h 814639"/>
                  <a:gd name="connsiteX8" fmla="*/ 7632 w 711749"/>
                  <a:gd name="connsiteY8" fmla="*/ 797293 h 814639"/>
                  <a:gd name="connsiteX9" fmla="*/ 62150 w 711749"/>
                  <a:gd name="connsiteY9" fmla="*/ 797293 h 814639"/>
                  <a:gd name="connsiteX10" fmla="*/ 62150 w 711749"/>
                  <a:gd name="connsiteY10" fmla="*/ 150865 h 814639"/>
                  <a:gd name="connsiteX11" fmla="*/ 0 w 711749"/>
                  <a:gd name="connsiteY11" fmla="*/ 97784 h 814639"/>
                  <a:gd name="connsiteX12" fmla="*/ 279228 w 711749"/>
                  <a:gd name="connsiteY12" fmla="*/ 0 h 814639"/>
                  <a:gd name="connsiteX13" fmla="*/ 279228 w 711749"/>
                  <a:gd name="connsiteY13" fmla="*/ 544134 h 814639"/>
                  <a:gd name="connsiteX14" fmla="*/ 361748 w 711749"/>
                  <a:gd name="connsiteY14" fmla="*/ 484363 h 814639"/>
                  <a:gd name="connsiteX15" fmla="*/ 441046 w 711749"/>
                  <a:gd name="connsiteY15" fmla="*/ 370372 h 814639"/>
                  <a:gd name="connsiteX16" fmla="*/ 394558 w 711749"/>
                  <a:gd name="connsiteY16" fmla="*/ 293205 h 814639"/>
                  <a:gd name="connsiteX17" fmla="*/ 394558 w 711749"/>
                  <a:gd name="connsiteY17" fmla="*/ 287753 h 814639"/>
                  <a:gd name="connsiteX18" fmla="*/ 611636 w 711749"/>
                  <a:gd name="connsiteY18" fmla="*/ 287753 h 814639"/>
                  <a:gd name="connsiteX19" fmla="*/ 620359 w 711749"/>
                  <a:gd name="connsiteY19" fmla="*/ 314913 h 814639"/>
                  <a:gd name="connsiteX20" fmla="*/ 497595 w 711749"/>
                  <a:gd name="connsiteY20" fmla="*/ 421370 h 814639"/>
                  <a:gd name="connsiteX21" fmla="*/ 431282 w 711749"/>
                  <a:gd name="connsiteY21" fmla="*/ 450711 h 814639"/>
                  <a:gd name="connsiteX22" fmla="*/ 667145 w 711749"/>
                  <a:gd name="connsiteY22" fmla="*/ 797293 h 814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11749" h="814639">
                    <a:moveTo>
                      <a:pt x="711750" y="797293"/>
                    </a:moveTo>
                    <a:lnTo>
                      <a:pt x="711750" y="814639"/>
                    </a:lnTo>
                    <a:lnTo>
                      <a:pt x="441096" y="814639"/>
                    </a:lnTo>
                    <a:lnTo>
                      <a:pt x="279228" y="561530"/>
                    </a:lnTo>
                    <a:lnTo>
                      <a:pt x="279228" y="797293"/>
                    </a:lnTo>
                    <a:lnTo>
                      <a:pt x="311790" y="797293"/>
                    </a:lnTo>
                    <a:lnTo>
                      <a:pt x="311790" y="814639"/>
                    </a:lnTo>
                    <a:lnTo>
                      <a:pt x="7632" y="814639"/>
                    </a:lnTo>
                    <a:lnTo>
                      <a:pt x="7632" y="797293"/>
                    </a:lnTo>
                    <a:lnTo>
                      <a:pt x="62150" y="797293"/>
                    </a:lnTo>
                    <a:lnTo>
                      <a:pt x="62150" y="150865"/>
                    </a:lnTo>
                    <a:lnTo>
                      <a:pt x="0" y="97784"/>
                    </a:lnTo>
                    <a:lnTo>
                      <a:pt x="279228" y="0"/>
                    </a:lnTo>
                    <a:lnTo>
                      <a:pt x="279228" y="544134"/>
                    </a:lnTo>
                    <a:lnTo>
                      <a:pt x="361748" y="484363"/>
                    </a:lnTo>
                    <a:cubicBezTo>
                      <a:pt x="415026" y="445259"/>
                      <a:pt x="441046" y="419140"/>
                      <a:pt x="441046" y="370372"/>
                    </a:cubicBezTo>
                    <a:cubicBezTo>
                      <a:pt x="442106" y="337737"/>
                      <a:pt x="423903" y="307522"/>
                      <a:pt x="394558" y="293205"/>
                    </a:cubicBezTo>
                    <a:lnTo>
                      <a:pt x="394558" y="287753"/>
                    </a:lnTo>
                    <a:lnTo>
                      <a:pt x="611636" y="287753"/>
                    </a:lnTo>
                    <a:cubicBezTo>
                      <a:pt x="617726" y="295457"/>
                      <a:pt x="620824" y="305103"/>
                      <a:pt x="620359" y="314913"/>
                    </a:cubicBezTo>
                    <a:cubicBezTo>
                      <a:pt x="620359" y="358378"/>
                      <a:pt x="569261" y="389849"/>
                      <a:pt x="497595" y="421370"/>
                    </a:cubicBezTo>
                    <a:lnTo>
                      <a:pt x="431282" y="450711"/>
                    </a:lnTo>
                    <a:lnTo>
                      <a:pt x="667145" y="797293"/>
                    </a:lnTo>
                    <a:close/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14" name="Vapaamuotoinen: Muoto 13">
                <a:extLst>
                  <a:ext uri="{FF2B5EF4-FFF2-40B4-BE49-F238E27FC236}">
                    <a16:creationId xmlns:a16="http://schemas.microsoft.com/office/drawing/2014/main" id="{0061919E-B43C-4931-9D48-0C1EC2096409}"/>
                  </a:ext>
                </a:extLst>
              </p:cNvPr>
              <p:cNvSpPr/>
              <p:nvPr/>
            </p:nvSpPr>
            <p:spPr bwMode="black">
              <a:xfrm>
                <a:off x="8785134" y="3460580"/>
                <a:ext cx="607324" cy="564949"/>
              </a:xfrm>
              <a:custGeom>
                <a:avLst/>
                <a:gdLst>
                  <a:gd name="connsiteX0" fmla="*/ 0 w 607324"/>
                  <a:gd name="connsiteY0" fmla="*/ 279228 h 564949"/>
                  <a:gd name="connsiteX1" fmla="*/ 298805 w 607324"/>
                  <a:gd name="connsiteY1" fmla="*/ 0 h 564949"/>
                  <a:gd name="connsiteX2" fmla="*/ 607325 w 607324"/>
                  <a:gd name="connsiteY2" fmla="*/ 279228 h 564949"/>
                  <a:gd name="connsiteX3" fmla="*/ 300044 w 607324"/>
                  <a:gd name="connsiteY3" fmla="*/ 564949 h 564949"/>
                  <a:gd name="connsiteX4" fmla="*/ 198 w 607324"/>
                  <a:gd name="connsiteY4" fmla="*/ 279228 h 564949"/>
                  <a:gd name="connsiteX5" fmla="*/ 466075 w 607324"/>
                  <a:gd name="connsiteY5" fmla="*/ 470436 h 564949"/>
                  <a:gd name="connsiteX6" fmla="*/ 187986 w 607324"/>
                  <a:gd name="connsiteY6" fmla="*/ 39253 h 564949"/>
                  <a:gd name="connsiteX7" fmla="*/ 144521 w 607324"/>
                  <a:gd name="connsiteY7" fmla="*/ 92481 h 564949"/>
                  <a:gd name="connsiteX8" fmla="*/ 421519 w 607324"/>
                  <a:gd name="connsiteY8" fmla="*/ 525945 h 564949"/>
                  <a:gd name="connsiteX9" fmla="*/ 466124 w 607324"/>
                  <a:gd name="connsiteY9" fmla="*/ 470585 h 564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7324" h="564949">
                    <a:moveTo>
                      <a:pt x="0" y="279228"/>
                    </a:moveTo>
                    <a:cubicBezTo>
                      <a:pt x="0" y="123854"/>
                      <a:pt x="121673" y="0"/>
                      <a:pt x="298805" y="0"/>
                    </a:cubicBezTo>
                    <a:cubicBezTo>
                      <a:pt x="478019" y="0"/>
                      <a:pt x="607325" y="108638"/>
                      <a:pt x="607325" y="279228"/>
                    </a:cubicBezTo>
                    <a:cubicBezTo>
                      <a:pt x="607325" y="437825"/>
                      <a:pt x="506269" y="564949"/>
                      <a:pt x="300044" y="564949"/>
                    </a:cubicBezTo>
                    <a:cubicBezTo>
                      <a:pt x="143629" y="564949"/>
                      <a:pt x="198" y="454130"/>
                      <a:pt x="198" y="279228"/>
                    </a:cubicBezTo>
                    <a:moveTo>
                      <a:pt x="466075" y="470436"/>
                    </a:moveTo>
                    <a:cubicBezTo>
                      <a:pt x="466075" y="379144"/>
                      <a:pt x="283590" y="39253"/>
                      <a:pt x="187986" y="39253"/>
                    </a:cubicBezTo>
                    <a:cubicBezTo>
                      <a:pt x="160777" y="39253"/>
                      <a:pt x="144521" y="58829"/>
                      <a:pt x="144521" y="92481"/>
                    </a:cubicBezTo>
                    <a:cubicBezTo>
                      <a:pt x="144521" y="198939"/>
                      <a:pt x="332457" y="525945"/>
                      <a:pt x="421519" y="525945"/>
                    </a:cubicBezTo>
                    <a:cubicBezTo>
                      <a:pt x="450909" y="525945"/>
                      <a:pt x="466124" y="507508"/>
                      <a:pt x="466124" y="470585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15" name="Vapaamuotoinen: Muoto 14">
                <a:extLst>
                  <a:ext uri="{FF2B5EF4-FFF2-40B4-BE49-F238E27FC236}">
                    <a16:creationId xmlns:a16="http://schemas.microsoft.com/office/drawing/2014/main" id="{782AB0C5-2EF9-430F-8D5D-CCC64FB6B3EE}"/>
                  </a:ext>
                </a:extLst>
              </p:cNvPr>
              <p:cNvSpPr/>
              <p:nvPr/>
            </p:nvSpPr>
            <p:spPr bwMode="black">
              <a:xfrm>
                <a:off x="9438153" y="3199838"/>
                <a:ext cx="333498" cy="814788"/>
              </a:xfrm>
              <a:custGeom>
                <a:avLst/>
                <a:gdLst>
                  <a:gd name="connsiteX0" fmla="*/ 7583 w 333498"/>
                  <a:gd name="connsiteY0" fmla="*/ 797442 h 814788"/>
                  <a:gd name="connsiteX1" fmla="*/ 61952 w 333498"/>
                  <a:gd name="connsiteY1" fmla="*/ 797442 h 814788"/>
                  <a:gd name="connsiteX2" fmla="*/ 61952 w 333498"/>
                  <a:gd name="connsiteY2" fmla="*/ 151013 h 814788"/>
                  <a:gd name="connsiteX3" fmla="*/ 0 w 333498"/>
                  <a:gd name="connsiteY3" fmla="*/ 97784 h 814788"/>
                  <a:gd name="connsiteX4" fmla="*/ 279229 w 333498"/>
                  <a:gd name="connsiteY4" fmla="*/ 0 h 814788"/>
                  <a:gd name="connsiteX5" fmla="*/ 279229 w 333498"/>
                  <a:gd name="connsiteY5" fmla="*/ 797442 h 814788"/>
                  <a:gd name="connsiteX6" fmla="*/ 333498 w 333498"/>
                  <a:gd name="connsiteY6" fmla="*/ 797442 h 814788"/>
                  <a:gd name="connsiteX7" fmla="*/ 333498 w 333498"/>
                  <a:gd name="connsiteY7" fmla="*/ 814788 h 814788"/>
                  <a:gd name="connsiteX8" fmla="*/ 7583 w 333498"/>
                  <a:gd name="connsiteY8" fmla="*/ 814788 h 814788"/>
                  <a:gd name="connsiteX9" fmla="*/ 7583 w 333498"/>
                  <a:gd name="connsiteY9" fmla="*/ 797442 h 814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33498" h="814788">
                    <a:moveTo>
                      <a:pt x="7583" y="797442"/>
                    </a:moveTo>
                    <a:lnTo>
                      <a:pt x="61952" y="797442"/>
                    </a:lnTo>
                    <a:lnTo>
                      <a:pt x="61952" y="151013"/>
                    </a:lnTo>
                    <a:lnTo>
                      <a:pt x="0" y="97784"/>
                    </a:lnTo>
                    <a:lnTo>
                      <a:pt x="279229" y="0"/>
                    </a:lnTo>
                    <a:lnTo>
                      <a:pt x="279229" y="797442"/>
                    </a:lnTo>
                    <a:lnTo>
                      <a:pt x="333498" y="797442"/>
                    </a:lnTo>
                    <a:lnTo>
                      <a:pt x="333498" y="814788"/>
                    </a:lnTo>
                    <a:lnTo>
                      <a:pt x="7583" y="814788"/>
                    </a:lnTo>
                    <a:lnTo>
                      <a:pt x="7583" y="797442"/>
                    </a:lnTo>
                    <a:close/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16" name="Vapaamuotoinen: Muoto 15">
                <a:extLst>
                  <a:ext uri="{FF2B5EF4-FFF2-40B4-BE49-F238E27FC236}">
                    <a16:creationId xmlns:a16="http://schemas.microsoft.com/office/drawing/2014/main" id="{519F47F3-94AF-4530-92D7-C7A8CD62E4F9}"/>
                  </a:ext>
                </a:extLst>
              </p:cNvPr>
              <p:cNvSpPr/>
              <p:nvPr/>
            </p:nvSpPr>
            <p:spPr bwMode="black">
              <a:xfrm>
                <a:off x="9807385" y="3460580"/>
                <a:ext cx="558605" cy="564949"/>
              </a:xfrm>
              <a:custGeom>
                <a:avLst/>
                <a:gdLst>
                  <a:gd name="connsiteX0" fmla="*/ 558606 w 558605"/>
                  <a:gd name="connsiteY0" fmla="*/ 536700 h 564949"/>
                  <a:gd name="connsiteX1" fmla="*/ 558606 w 558605"/>
                  <a:gd name="connsiteY1" fmla="*/ 554046 h 564949"/>
                  <a:gd name="connsiteX2" fmla="*/ 286960 w 558605"/>
                  <a:gd name="connsiteY2" fmla="*/ 554046 h 564949"/>
                  <a:gd name="connsiteX3" fmla="*/ 286960 w 558605"/>
                  <a:gd name="connsiteY3" fmla="*/ 492144 h 564949"/>
                  <a:gd name="connsiteX4" fmla="*/ 118452 w 558605"/>
                  <a:gd name="connsiteY4" fmla="*/ 564949 h 564949"/>
                  <a:gd name="connsiteX5" fmla="*/ 0 w 558605"/>
                  <a:gd name="connsiteY5" fmla="*/ 456311 h 564949"/>
                  <a:gd name="connsiteX6" fmla="*/ 286811 w 558605"/>
                  <a:gd name="connsiteY6" fmla="*/ 270506 h 564949"/>
                  <a:gd name="connsiteX7" fmla="*/ 156465 w 558605"/>
                  <a:gd name="connsiteY7" fmla="*/ 91242 h 564949"/>
                  <a:gd name="connsiteX8" fmla="*/ 36973 w 558605"/>
                  <a:gd name="connsiteY8" fmla="*/ 132527 h 564949"/>
                  <a:gd name="connsiteX9" fmla="*/ 31521 w 558605"/>
                  <a:gd name="connsiteY9" fmla="*/ 127125 h 564949"/>
                  <a:gd name="connsiteX10" fmla="*/ 294444 w 558605"/>
                  <a:gd name="connsiteY10" fmla="*/ 0 h 564949"/>
                  <a:gd name="connsiteX11" fmla="*/ 504088 w 558605"/>
                  <a:gd name="connsiteY11" fmla="*/ 235763 h 564949"/>
                  <a:gd name="connsiteX12" fmla="*/ 504088 w 558605"/>
                  <a:gd name="connsiteY12" fmla="*/ 536700 h 564949"/>
                  <a:gd name="connsiteX13" fmla="*/ 286960 w 558605"/>
                  <a:gd name="connsiteY13" fmla="*/ 476928 h 564949"/>
                  <a:gd name="connsiteX14" fmla="*/ 286960 w 558605"/>
                  <a:gd name="connsiteY14" fmla="*/ 284631 h 564949"/>
                  <a:gd name="connsiteX15" fmla="*/ 196808 w 558605"/>
                  <a:gd name="connsiteY15" fmla="*/ 402190 h 564949"/>
                  <a:gd name="connsiteX16" fmla="*/ 261981 w 558605"/>
                  <a:gd name="connsiteY16" fmla="*/ 480398 h 564949"/>
                  <a:gd name="connsiteX17" fmla="*/ 286762 w 558605"/>
                  <a:gd name="connsiteY17" fmla="*/ 477127 h 564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58605" h="564949">
                    <a:moveTo>
                      <a:pt x="558606" y="536700"/>
                    </a:moveTo>
                    <a:lnTo>
                      <a:pt x="558606" y="554046"/>
                    </a:lnTo>
                    <a:lnTo>
                      <a:pt x="286960" y="554046"/>
                    </a:lnTo>
                    <a:lnTo>
                      <a:pt x="286960" y="492144"/>
                    </a:lnTo>
                    <a:cubicBezTo>
                      <a:pt x="235912" y="535609"/>
                      <a:pt x="178322" y="564949"/>
                      <a:pt x="118452" y="564949"/>
                    </a:cubicBezTo>
                    <a:cubicBezTo>
                      <a:pt x="47827" y="564949"/>
                      <a:pt x="0" y="524706"/>
                      <a:pt x="0" y="456311"/>
                    </a:cubicBezTo>
                    <a:cubicBezTo>
                      <a:pt x="0" y="356346"/>
                      <a:pt x="106507" y="290082"/>
                      <a:pt x="286811" y="270506"/>
                    </a:cubicBezTo>
                    <a:cubicBezTo>
                      <a:pt x="286811" y="151013"/>
                      <a:pt x="239034" y="91242"/>
                      <a:pt x="156465" y="91242"/>
                    </a:cubicBezTo>
                    <a:cubicBezTo>
                      <a:pt x="107598" y="91242"/>
                      <a:pt x="73896" y="104277"/>
                      <a:pt x="36973" y="132527"/>
                    </a:cubicBezTo>
                    <a:lnTo>
                      <a:pt x="31521" y="127125"/>
                    </a:lnTo>
                    <a:cubicBezTo>
                      <a:pt x="105417" y="44556"/>
                      <a:pt x="185805" y="0"/>
                      <a:pt x="294444" y="0"/>
                    </a:cubicBezTo>
                    <a:cubicBezTo>
                      <a:pt x="431332" y="0"/>
                      <a:pt x="504088" y="78208"/>
                      <a:pt x="504088" y="235763"/>
                    </a:cubicBezTo>
                    <a:lnTo>
                      <a:pt x="504088" y="536700"/>
                    </a:lnTo>
                    <a:close/>
                    <a:moveTo>
                      <a:pt x="286960" y="476928"/>
                    </a:moveTo>
                    <a:lnTo>
                      <a:pt x="286960" y="284631"/>
                    </a:lnTo>
                    <a:cubicBezTo>
                      <a:pt x="221787" y="303067"/>
                      <a:pt x="196808" y="344402"/>
                      <a:pt x="196808" y="402190"/>
                    </a:cubicBezTo>
                    <a:cubicBezTo>
                      <a:pt x="196808" y="453238"/>
                      <a:pt x="218516" y="480398"/>
                      <a:pt x="261981" y="480398"/>
                    </a:cubicBezTo>
                    <a:cubicBezTo>
                      <a:pt x="270333" y="480171"/>
                      <a:pt x="278638" y="479074"/>
                      <a:pt x="286762" y="477127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17" name="Vapaamuotoinen: Muoto 16">
                <a:extLst>
                  <a:ext uri="{FF2B5EF4-FFF2-40B4-BE49-F238E27FC236}">
                    <a16:creationId xmlns:a16="http://schemas.microsoft.com/office/drawing/2014/main" id="{D4CB9876-A4F4-4AED-AC1A-7A6B50EE90EB}"/>
                  </a:ext>
                </a:extLst>
              </p:cNvPr>
              <p:cNvSpPr/>
              <p:nvPr/>
            </p:nvSpPr>
            <p:spPr bwMode="black">
              <a:xfrm>
                <a:off x="7448713" y="2735349"/>
                <a:ext cx="197353" cy="197353"/>
              </a:xfrm>
              <a:custGeom>
                <a:avLst/>
                <a:gdLst>
                  <a:gd name="connsiteX0" fmla="*/ 197353 w 197353"/>
                  <a:gd name="connsiteY0" fmla="*/ 98677 h 197353"/>
                  <a:gd name="connsiteX1" fmla="*/ 98677 w 197353"/>
                  <a:gd name="connsiteY1" fmla="*/ 197353 h 197353"/>
                  <a:gd name="connsiteX2" fmla="*/ 0 w 197353"/>
                  <a:gd name="connsiteY2" fmla="*/ 98677 h 197353"/>
                  <a:gd name="connsiteX3" fmla="*/ 98677 w 197353"/>
                  <a:gd name="connsiteY3" fmla="*/ 0 h 197353"/>
                  <a:gd name="connsiteX4" fmla="*/ 197353 w 197353"/>
                  <a:gd name="connsiteY4" fmla="*/ 98577 h 197353"/>
                  <a:gd name="connsiteX5" fmla="*/ 197353 w 197353"/>
                  <a:gd name="connsiteY5" fmla="*/ 98677 h 19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7353" h="197353">
                    <a:moveTo>
                      <a:pt x="197353" y="98677"/>
                    </a:moveTo>
                    <a:cubicBezTo>
                      <a:pt x="197353" y="153174"/>
                      <a:pt x="153174" y="197353"/>
                      <a:pt x="98677" y="197353"/>
                    </a:cubicBezTo>
                    <a:cubicBezTo>
                      <a:pt x="44179" y="197353"/>
                      <a:pt x="0" y="153174"/>
                      <a:pt x="0" y="98677"/>
                    </a:cubicBezTo>
                    <a:cubicBezTo>
                      <a:pt x="0" y="44179"/>
                      <a:pt x="44179" y="0"/>
                      <a:pt x="98677" y="0"/>
                    </a:cubicBezTo>
                    <a:cubicBezTo>
                      <a:pt x="153147" y="-27"/>
                      <a:pt x="197326" y="44107"/>
                      <a:pt x="197353" y="98577"/>
                    </a:cubicBezTo>
                    <a:cubicBezTo>
                      <a:pt x="197353" y="98611"/>
                      <a:pt x="197353" y="98644"/>
                      <a:pt x="197353" y="98677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18" name="Vapaamuotoinen: Muoto 17">
                <a:extLst>
                  <a:ext uri="{FF2B5EF4-FFF2-40B4-BE49-F238E27FC236}">
                    <a16:creationId xmlns:a16="http://schemas.microsoft.com/office/drawing/2014/main" id="{AAE84B55-2F5A-4660-B13F-932637D7B774}"/>
                  </a:ext>
                </a:extLst>
              </p:cNvPr>
              <p:cNvSpPr/>
              <p:nvPr/>
            </p:nvSpPr>
            <p:spPr bwMode="black">
              <a:xfrm>
                <a:off x="7675059" y="2735348"/>
                <a:ext cx="197353" cy="197353"/>
              </a:xfrm>
              <a:custGeom>
                <a:avLst/>
                <a:gdLst>
                  <a:gd name="connsiteX0" fmla="*/ 197353 w 197353"/>
                  <a:gd name="connsiteY0" fmla="*/ 98678 h 197353"/>
                  <a:gd name="connsiteX1" fmla="*/ 98676 w 197353"/>
                  <a:gd name="connsiteY1" fmla="*/ 197353 h 197353"/>
                  <a:gd name="connsiteX2" fmla="*/ 0 w 197353"/>
                  <a:gd name="connsiteY2" fmla="*/ 98676 h 197353"/>
                  <a:gd name="connsiteX3" fmla="*/ 98231 w 197353"/>
                  <a:gd name="connsiteY3" fmla="*/ 1 h 197353"/>
                  <a:gd name="connsiteX4" fmla="*/ 197352 w 197353"/>
                  <a:gd name="connsiteY4" fmla="*/ 98231 h 197353"/>
                  <a:gd name="connsiteX5" fmla="*/ 197353 w 197353"/>
                  <a:gd name="connsiteY5" fmla="*/ 98678 h 19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7353" h="197353">
                    <a:moveTo>
                      <a:pt x="197353" y="98678"/>
                    </a:moveTo>
                    <a:cubicBezTo>
                      <a:pt x="197353" y="153175"/>
                      <a:pt x="153173" y="197354"/>
                      <a:pt x="98676" y="197353"/>
                    </a:cubicBezTo>
                    <a:cubicBezTo>
                      <a:pt x="44178" y="197353"/>
                      <a:pt x="-1" y="153173"/>
                      <a:pt x="0" y="98676"/>
                    </a:cubicBezTo>
                    <a:cubicBezTo>
                      <a:pt x="1" y="44353"/>
                      <a:pt x="43908" y="247"/>
                      <a:pt x="98231" y="1"/>
                    </a:cubicBezTo>
                    <a:cubicBezTo>
                      <a:pt x="152728" y="-245"/>
                      <a:pt x="197106" y="43734"/>
                      <a:pt x="197352" y="98231"/>
                    </a:cubicBezTo>
                    <a:cubicBezTo>
                      <a:pt x="197353" y="98380"/>
                      <a:pt x="197353" y="98529"/>
                      <a:pt x="197353" y="98678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19" name="Vapaamuotoinen: Muoto 18">
                <a:extLst>
                  <a:ext uri="{FF2B5EF4-FFF2-40B4-BE49-F238E27FC236}">
                    <a16:creationId xmlns:a16="http://schemas.microsoft.com/office/drawing/2014/main" id="{5D27CC4C-1772-4269-9A12-5F86D5260F52}"/>
                  </a:ext>
                </a:extLst>
              </p:cNvPr>
              <p:cNvSpPr/>
              <p:nvPr/>
            </p:nvSpPr>
            <p:spPr bwMode="black">
              <a:xfrm>
                <a:off x="7900910" y="2735349"/>
                <a:ext cx="197353" cy="197353"/>
              </a:xfrm>
              <a:custGeom>
                <a:avLst/>
                <a:gdLst>
                  <a:gd name="connsiteX0" fmla="*/ 197353 w 197353"/>
                  <a:gd name="connsiteY0" fmla="*/ 98677 h 197353"/>
                  <a:gd name="connsiteX1" fmla="*/ 98677 w 197353"/>
                  <a:gd name="connsiteY1" fmla="*/ 197353 h 197353"/>
                  <a:gd name="connsiteX2" fmla="*/ 0 w 197353"/>
                  <a:gd name="connsiteY2" fmla="*/ 98677 h 197353"/>
                  <a:gd name="connsiteX3" fmla="*/ 98677 w 197353"/>
                  <a:gd name="connsiteY3" fmla="*/ 0 h 197353"/>
                  <a:gd name="connsiteX4" fmla="*/ 197353 w 197353"/>
                  <a:gd name="connsiteY4" fmla="*/ 98677 h 19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7353" h="197353">
                    <a:moveTo>
                      <a:pt x="197353" y="98677"/>
                    </a:moveTo>
                    <a:cubicBezTo>
                      <a:pt x="197353" y="153174"/>
                      <a:pt x="153174" y="197353"/>
                      <a:pt x="98677" y="197353"/>
                    </a:cubicBezTo>
                    <a:cubicBezTo>
                      <a:pt x="44179" y="197353"/>
                      <a:pt x="0" y="153174"/>
                      <a:pt x="0" y="98677"/>
                    </a:cubicBezTo>
                    <a:cubicBezTo>
                      <a:pt x="0" y="44179"/>
                      <a:pt x="44179" y="0"/>
                      <a:pt x="98677" y="0"/>
                    </a:cubicBezTo>
                    <a:cubicBezTo>
                      <a:pt x="153174" y="0"/>
                      <a:pt x="197353" y="44179"/>
                      <a:pt x="197353" y="98677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20" name="Vapaamuotoinen: Muoto 19">
                <a:extLst>
                  <a:ext uri="{FF2B5EF4-FFF2-40B4-BE49-F238E27FC236}">
                    <a16:creationId xmlns:a16="http://schemas.microsoft.com/office/drawing/2014/main" id="{51C6E3F8-C4DF-4D66-BCBE-940C03280C2E}"/>
                  </a:ext>
                </a:extLst>
              </p:cNvPr>
              <p:cNvSpPr/>
              <p:nvPr/>
            </p:nvSpPr>
            <p:spPr bwMode="black">
              <a:xfrm>
                <a:off x="8127009" y="2735349"/>
                <a:ext cx="197353" cy="197353"/>
              </a:xfrm>
              <a:custGeom>
                <a:avLst/>
                <a:gdLst>
                  <a:gd name="connsiteX0" fmla="*/ 197353 w 197353"/>
                  <a:gd name="connsiteY0" fmla="*/ 98677 h 197353"/>
                  <a:gd name="connsiteX1" fmla="*/ 98677 w 197353"/>
                  <a:gd name="connsiteY1" fmla="*/ 197353 h 197353"/>
                  <a:gd name="connsiteX2" fmla="*/ 0 w 197353"/>
                  <a:gd name="connsiteY2" fmla="*/ 98677 h 197353"/>
                  <a:gd name="connsiteX3" fmla="*/ 98677 w 197353"/>
                  <a:gd name="connsiteY3" fmla="*/ 0 h 197353"/>
                  <a:gd name="connsiteX4" fmla="*/ 197353 w 197353"/>
                  <a:gd name="connsiteY4" fmla="*/ 98677 h 19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7353" h="197353">
                    <a:moveTo>
                      <a:pt x="197353" y="98677"/>
                    </a:moveTo>
                    <a:cubicBezTo>
                      <a:pt x="197353" y="153174"/>
                      <a:pt x="153174" y="197353"/>
                      <a:pt x="98677" y="197353"/>
                    </a:cubicBezTo>
                    <a:cubicBezTo>
                      <a:pt x="44179" y="197353"/>
                      <a:pt x="0" y="153174"/>
                      <a:pt x="0" y="98677"/>
                    </a:cubicBezTo>
                    <a:cubicBezTo>
                      <a:pt x="0" y="44179"/>
                      <a:pt x="44179" y="0"/>
                      <a:pt x="98677" y="0"/>
                    </a:cubicBezTo>
                    <a:cubicBezTo>
                      <a:pt x="153174" y="0"/>
                      <a:pt x="197353" y="44179"/>
                      <a:pt x="197353" y="98677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21" name="Vapaamuotoinen: Muoto 20">
                <a:extLst>
                  <a:ext uri="{FF2B5EF4-FFF2-40B4-BE49-F238E27FC236}">
                    <a16:creationId xmlns:a16="http://schemas.microsoft.com/office/drawing/2014/main" id="{74A79D51-BE7C-4740-9052-105CD8BF2D74}"/>
                  </a:ext>
                </a:extLst>
              </p:cNvPr>
              <p:cNvSpPr/>
              <p:nvPr/>
            </p:nvSpPr>
            <p:spPr bwMode="black">
              <a:xfrm>
                <a:off x="8353108" y="2735349"/>
                <a:ext cx="197353" cy="197353"/>
              </a:xfrm>
              <a:custGeom>
                <a:avLst/>
                <a:gdLst>
                  <a:gd name="connsiteX0" fmla="*/ 197353 w 197353"/>
                  <a:gd name="connsiteY0" fmla="*/ 98677 h 197353"/>
                  <a:gd name="connsiteX1" fmla="*/ 98677 w 197353"/>
                  <a:gd name="connsiteY1" fmla="*/ 197353 h 197353"/>
                  <a:gd name="connsiteX2" fmla="*/ 0 w 197353"/>
                  <a:gd name="connsiteY2" fmla="*/ 98677 h 197353"/>
                  <a:gd name="connsiteX3" fmla="*/ 98677 w 197353"/>
                  <a:gd name="connsiteY3" fmla="*/ 0 h 197353"/>
                  <a:gd name="connsiteX4" fmla="*/ 197353 w 197353"/>
                  <a:gd name="connsiteY4" fmla="*/ 98677 h 19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7353" h="197353">
                    <a:moveTo>
                      <a:pt x="197353" y="98677"/>
                    </a:moveTo>
                    <a:cubicBezTo>
                      <a:pt x="197353" y="153174"/>
                      <a:pt x="153174" y="197353"/>
                      <a:pt x="98677" y="197353"/>
                    </a:cubicBezTo>
                    <a:cubicBezTo>
                      <a:pt x="44179" y="197353"/>
                      <a:pt x="0" y="153174"/>
                      <a:pt x="0" y="98677"/>
                    </a:cubicBezTo>
                    <a:cubicBezTo>
                      <a:pt x="0" y="44179"/>
                      <a:pt x="44179" y="0"/>
                      <a:pt x="98677" y="0"/>
                    </a:cubicBezTo>
                    <a:cubicBezTo>
                      <a:pt x="153174" y="0"/>
                      <a:pt x="197353" y="44179"/>
                      <a:pt x="197353" y="98677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22" name="Vapaamuotoinen: Muoto 21">
                <a:extLst>
                  <a:ext uri="{FF2B5EF4-FFF2-40B4-BE49-F238E27FC236}">
                    <a16:creationId xmlns:a16="http://schemas.microsoft.com/office/drawing/2014/main" id="{88BF9948-13F0-4CEA-8052-FFF590DFF211}"/>
                  </a:ext>
                </a:extLst>
              </p:cNvPr>
              <p:cNvSpPr/>
              <p:nvPr/>
            </p:nvSpPr>
            <p:spPr bwMode="black">
              <a:xfrm>
                <a:off x="8579157" y="2735349"/>
                <a:ext cx="197352" cy="197353"/>
              </a:xfrm>
              <a:custGeom>
                <a:avLst/>
                <a:gdLst>
                  <a:gd name="connsiteX0" fmla="*/ 197353 w 197352"/>
                  <a:gd name="connsiteY0" fmla="*/ 98677 h 197353"/>
                  <a:gd name="connsiteX1" fmla="*/ 98676 w 197352"/>
                  <a:gd name="connsiteY1" fmla="*/ 197353 h 197353"/>
                  <a:gd name="connsiteX2" fmla="*/ 0 w 197352"/>
                  <a:gd name="connsiteY2" fmla="*/ 98677 h 197353"/>
                  <a:gd name="connsiteX3" fmla="*/ 98676 w 197352"/>
                  <a:gd name="connsiteY3" fmla="*/ 0 h 197353"/>
                  <a:gd name="connsiteX4" fmla="*/ 197353 w 197352"/>
                  <a:gd name="connsiteY4" fmla="*/ 98577 h 197353"/>
                  <a:gd name="connsiteX5" fmla="*/ 197353 w 197352"/>
                  <a:gd name="connsiteY5" fmla="*/ 98677 h 19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7352" h="197353">
                    <a:moveTo>
                      <a:pt x="197353" y="98677"/>
                    </a:moveTo>
                    <a:cubicBezTo>
                      <a:pt x="197353" y="153174"/>
                      <a:pt x="153174" y="197353"/>
                      <a:pt x="98676" y="197353"/>
                    </a:cubicBezTo>
                    <a:cubicBezTo>
                      <a:pt x="44179" y="197353"/>
                      <a:pt x="0" y="153174"/>
                      <a:pt x="0" y="98677"/>
                    </a:cubicBezTo>
                    <a:cubicBezTo>
                      <a:pt x="0" y="44179"/>
                      <a:pt x="44179" y="0"/>
                      <a:pt x="98676" y="0"/>
                    </a:cubicBezTo>
                    <a:cubicBezTo>
                      <a:pt x="153147" y="-27"/>
                      <a:pt x="197326" y="44107"/>
                      <a:pt x="197353" y="98577"/>
                    </a:cubicBezTo>
                    <a:cubicBezTo>
                      <a:pt x="197353" y="98611"/>
                      <a:pt x="197353" y="98644"/>
                      <a:pt x="197353" y="98677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23" name="Vapaamuotoinen: Muoto 22">
                <a:extLst>
                  <a:ext uri="{FF2B5EF4-FFF2-40B4-BE49-F238E27FC236}">
                    <a16:creationId xmlns:a16="http://schemas.microsoft.com/office/drawing/2014/main" id="{50CDD66D-E8FE-4B5E-8CDE-2A4F6087A8FF}"/>
                  </a:ext>
                </a:extLst>
              </p:cNvPr>
              <p:cNvSpPr/>
              <p:nvPr/>
            </p:nvSpPr>
            <p:spPr bwMode="black">
              <a:xfrm>
                <a:off x="8013117" y="2529570"/>
                <a:ext cx="197353" cy="197353"/>
              </a:xfrm>
              <a:custGeom>
                <a:avLst/>
                <a:gdLst>
                  <a:gd name="connsiteX0" fmla="*/ 197353 w 197353"/>
                  <a:gd name="connsiteY0" fmla="*/ 98677 h 197353"/>
                  <a:gd name="connsiteX1" fmla="*/ 98677 w 197353"/>
                  <a:gd name="connsiteY1" fmla="*/ 197353 h 197353"/>
                  <a:gd name="connsiteX2" fmla="*/ 0 w 197353"/>
                  <a:gd name="connsiteY2" fmla="*/ 98677 h 197353"/>
                  <a:gd name="connsiteX3" fmla="*/ 98677 w 197353"/>
                  <a:gd name="connsiteY3" fmla="*/ 0 h 197353"/>
                  <a:gd name="connsiteX4" fmla="*/ 98726 w 197353"/>
                  <a:gd name="connsiteY4" fmla="*/ 0 h 197353"/>
                  <a:gd name="connsiteX5" fmla="*/ 197353 w 197353"/>
                  <a:gd name="connsiteY5" fmla="*/ 98627 h 197353"/>
                  <a:gd name="connsiteX6" fmla="*/ 197353 w 197353"/>
                  <a:gd name="connsiteY6" fmla="*/ 98677 h 19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7353" h="197353">
                    <a:moveTo>
                      <a:pt x="197353" y="98677"/>
                    </a:moveTo>
                    <a:cubicBezTo>
                      <a:pt x="197353" y="153174"/>
                      <a:pt x="153174" y="197353"/>
                      <a:pt x="98677" y="197353"/>
                    </a:cubicBezTo>
                    <a:cubicBezTo>
                      <a:pt x="44179" y="197353"/>
                      <a:pt x="0" y="153174"/>
                      <a:pt x="0" y="98677"/>
                    </a:cubicBezTo>
                    <a:cubicBezTo>
                      <a:pt x="0" y="44179"/>
                      <a:pt x="44179" y="0"/>
                      <a:pt x="98677" y="0"/>
                    </a:cubicBezTo>
                    <a:cubicBezTo>
                      <a:pt x="98693" y="0"/>
                      <a:pt x="98710" y="0"/>
                      <a:pt x="98726" y="0"/>
                    </a:cubicBezTo>
                    <a:cubicBezTo>
                      <a:pt x="153196" y="0"/>
                      <a:pt x="197353" y="44157"/>
                      <a:pt x="197353" y="98627"/>
                    </a:cubicBezTo>
                    <a:cubicBezTo>
                      <a:pt x="197353" y="98644"/>
                      <a:pt x="197353" y="98660"/>
                      <a:pt x="197353" y="98677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24" name="Vapaamuotoinen: Muoto 23">
                <a:extLst>
                  <a:ext uri="{FF2B5EF4-FFF2-40B4-BE49-F238E27FC236}">
                    <a16:creationId xmlns:a16="http://schemas.microsoft.com/office/drawing/2014/main" id="{64D24D5D-D349-49B2-B203-B1D0E946D0FD}"/>
                  </a:ext>
                </a:extLst>
              </p:cNvPr>
              <p:cNvSpPr/>
              <p:nvPr/>
            </p:nvSpPr>
            <p:spPr bwMode="black">
              <a:xfrm>
                <a:off x="7361188" y="2529570"/>
                <a:ext cx="197353" cy="197353"/>
              </a:xfrm>
              <a:custGeom>
                <a:avLst/>
                <a:gdLst>
                  <a:gd name="connsiteX0" fmla="*/ 197353 w 197353"/>
                  <a:gd name="connsiteY0" fmla="*/ 98677 h 197353"/>
                  <a:gd name="connsiteX1" fmla="*/ 98677 w 197353"/>
                  <a:gd name="connsiteY1" fmla="*/ 197353 h 197353"/>
                  <a:gd name="connsiteX2" fmla="*/ 0 w 197353"/>
                  <a:gd name="connsiteY2" fmla="*/ 98677 h 197353"/>
                  <a:gd name="connsiteX3" fmla="*/ 98677 w 197353"/>
                  <a:gd name="connsiteY3" fmla="*/ 0 h 197353"/>
                  <a:gd name="connsiteX4" fmla="*/ 197353 w 197353"/>
                  <a:gd name="connsiteY4" fmla="*/ 98577 h 197353"/>
                  <a:gd name="connsiteX5" fmla="*/ 197353 w 197353"/>
                  <a:gd name="connsiteY5" fmla="*/ 98677 h 19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7353" h="197353">
                    <a:moveTo>
                      <a:pt x="197353" y="98677"/>
                    </a:moveTo>
                    <a:cubicBezTo>
                      <a:pt x="197353" y="153174"/>
                      <a:pt x="153174" y="197353"/>
                      <a:pt x="98677" y="197353"/>
                    </a:cubicBezTo>
                    <a:cubicBezTo>
                      <a:pt x="44179" y="197353"/>
                      <a:pt x="0" y="153174"/>
                      <a:pt x="0" y="98677"/>
                    </a:cubicBezTo>
                    <a:cubicBezTo>
                      <a:pt x="0" y="44179"/>
                      <a:pt x="44179" y="0"/>
                      <a:pt x="98677" y="0"/>
                    </a:cubicBezTo>
                    <a:cubicBezTo>
                      <a:pt x="153147" y="-27"/>
                      <a:pt x="197326" y="44107"/>
                      <a:pt x="197353" y="98577"/>
                    </a:cubicBezTo>
                    <a:cubicBezTo>
                      <a:pt x="197353" y="98611"/>
                      <a:pt x="197353" y="98644"/>
                      <a:pt x="197353" y="98677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25" name="Vapaamuotoinen: Muoto 24">
                <a:extLst>
                  <a:ext uri="{FF2B5EF4-FFF2-40B4-BE49-F238E27FC236}">
                    <a16:creationId xmlns:a16="http://schemas.microsoft.com/office/drawing/2014/main" id="{A209A9AE-5FE6-4ABC-A6D1-29211B41B6B8}"/>
                  </a:ext>
                </a:extLst>
              </p:cNvPr>
              <p:cNvSpPr/>
              <p:nvPr/>
            </p:nvSpPr>
            <p:spPr bwMode="black">
              <a:xfrm>
                <a:off x="8667624" y="2529570"/>
                <a:ext cx="197352" cy="197353"/>
              </a:xfrm>
              <a:custGeom>
                <a:avLst/>
                <a:gdLst>
                  <a:gd name="connsiteX0" fmla="*/ 197353 w 197352"/>
                  <a:gd name="connsiteY0" fmla="*/ 98677 h 197353"/>
                  <a:gd name="connsiteX1" fmla="*/ 98676 w 197352"/>
                  <a:gd name="connsiteY1" fmla="*/ 197353 h 197353"/>
                  <a:gd name="connsiteX2" fmla="*/ 0 w 197352"/>
                  <a:gd name="connsiteY2" fmla="*/ 98677 h 197353"/>
                  <a:gd name="connsiteX3" fmla="*/ 98676 w 197352"/>
                  <a:gd name="connsiteY3" fmla="*/ 0 h 197353"/>
                  <a:gd name="connsiteX4" fmla="*/ 197353 w 197352"/>
                  <a:gd name="connsiteY4" fmla="*/ 98577 h 197353"/>
                  <a:gd name="connsiteX5" fmla="*/ 197353 w 197352"/>
                  <a:gd name="connsiteY5" fmla="*/ 98677 h 19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7352" h="197353">
                    <a:moveTo>
                      <a:pt x="197353" y="98677"/>
                    </a:moveTo>
                    <a:cubicBezTo>
                      <a:pt x="197353" y="153174"/>
                      <a:pt x="153174" y="197353"/>
                      <a:pt x="98676" y="197353"/>
                    </a:cubicBezTo>
                    <a:cubicBezTo>
                      <a:pt x="44179" y="197353"/>
                      <a:pt x="0" y="153174"/>
                      <a:pt x="0" y="98677"/>
                    </a:cubicBezTo>
                    <a:cubicBezTo>
                      <a:pt x="0" y="44179"/>
                      <a:pt x="44179" y="0"/>
                      <a:pt x="98676" y="0"/>
                    </a:cubicBezTo>
                    <a:cubicBezTo>
                      <a:pt x="153147" y="-27"/>
                      <a:pt x="197326" y="44107"/>
                      <a:pt x="197353" y="98577"/>
                    </a:cubicBezTo>
                    <a:cubicBezTo>
                      <a:pt x="197353" y="98611"/>
                      <a:pt x="197353" y="98644"/>
                      <a:pt x="197353" y="98677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26" name="Vapaamuotoinen: Muoto 25">
                <a:extLst>
                  <a:ext uri="{FF2B5EF4-FFF2-40B4-BE49-F238E27FC236}">
                    <a16:creationId xmlns:a16="http://schemas.microsoft.com/office/drawing/2014/main" id="{02C9F6F4-968E-4F7F-8ECC-04A8F7828CF8}"/>
                  </a:ext>
                </a:extLst>
              </p:cNvPr>
              <p:cNvSpPr/>
              <p:nvPr/>
            </p:nvSpPr>
            <p:spPr bwMode="black">
              <a:xfrm>
                <a:off x="5999887" y="4249348"/>
                <a:ext cx="910589" cy="781978"/>
              </a:xfrm>
              <a:custGeom>
                <a:avLst/>
                <a:gdLst>
                  <a:gd name="connsiteX0" fmla="*/ 335679 w 910589"/>
                  <a:gd name="connsiteY0" fmla="*/ 764632 h 781978"/>
                  <a:gd name="connsiteX1" fmla="*/ 417158 w 910589"/>
                  <a:gd name="connsiteY1" fmla="*/ 764632 h 781978"/>
                  <a:gd name="connsiteX2" fmla="*/ 417158 w 910589"/>
                  <a:gd name="connsiteY2" fmla="*/ 781978 h 781978"/>
                  <a:gd name="connsiteX3" fmla="*/ 9764 w 910589"/>
                  <a:gd name="connsiteY3" fmla="*/ 781978 h 781978"/>
                  <a:gd name="connsiteX4" fmla="*/ 9764 w 910589"/>
                  <a:gd name="connsiteY4" fmla="*/ 764632 h 781978"/>
                  <a:gd name="connsiteX5" fmla="*/ 96694 w 910589"/>
                  <a:gd name="connsiteY5" fmla="*/ 764632 h 781978"/>
                  <a:gd name="connsiteX6" fmla="*/ 96694 w 910589"/>
                  <a:gd name="connsiteY6" fmla="*/ 58482 h 781978"/>
                  <a:gd name="connsiteX7" fmla="*/ 0 w 910589"/>
                  <a:gd name="connsiteY7" fmla="*/ 0 h 781978"/>
                  <a:gd name="connsiteX8" fmla="*/ 432373 w 910589"/>
                  <a:gd name="connsiteY8" fmla="*/ 0 h 781978"/>
                  <a:gd name="connsiteX9" fmla="*/ 335679 w 910589"/>
                  <a:gd name="connsiteY9" fmla="*/ 58482 h 781978"/>
                  <a:gd name="connsiteX10" fmla="*/ 910590 w 910589"/>
                  <a:gd name="connsiteY10" fmla="*/ 764632 h 781978"/>
                  <a:gd name="connsiteX11" fmla="*/ 910590 w 910589"/>
                  <a:gd name="connsiteY11" fmla="*/ 781978 h 781978"/>
                  <a:gd name="connsiteX12" fmla="*/ 581205 w 910589"/>
                  <a:gd name="connsiteY12" fmla="*/ 781978 h 781978"/>
                  <a:gd name="connsiteX13" fmla="*/ 346533 w 910589"/>
                  <a:gd name="connsiteY13" fmla="*/ 407196 h 781978"/>
                  <a:gd name="connsiteX14" fmla="*/ 630073 w 910589"/>
                  <a:gd name="connsiteY14" fmla="*/ 57392 h 781978"/>
                  <a:gd name="connsiteX15" fmla="*/ 533379 w 910589"/>
                  <a:gd name="connsiteY15" fmla="*/ 0 h 781978"/>
                  <a:gd name="connsiteX16" fmla="*/ 873419 w 910589"/>
                  <a:gd name="connsiteY16" fmla="*/ 0 h 781978"/>
                  <a:gd name="connsiteX17" fmla="*/ 509589 w 910589"/>
                  <a:gd name="connsiteY17" fmla="*/ 234475 h 781978"/>
                  <a:gd name="connsiteX18" fmla="*/ 856172 w 910589"/>
                  <a:gd name="connsiteY18" fmla="*/ 764781 h 7819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910589" h="781978">
                    <a:moveTo>
                      <a:pt x="335679" y="764632"/>
                    </a:moveTo>
                    <a:lnTo>
                      <a:pt x="417158" y="764632"/>
                    </a:lnTo>
                    <a:lnTo>
                      <a:pt x="417158" y="781978"/>
                    </a:lnTo>
                    <a:lnTo>
                      <a:pt x="9764" y="781978"/>
                    </a:lnTo>
                    <a:lnTo>
                      <a:pt x="9764" y="764632"/>
                    </a:lnTo>
                    <a:lnTo>
                      <a:pt x="96694" y="764632"/>
                    </a:lnTo>
                    <a:lnTo>
                      <a:pt x="96694" y="58482"/>
                    </a:lnTo>
                    <a:lnTo>
                      <a:pt x="0" y="0"/>
                    </a:lnTo>
                    <a:lnTo>
                      <a:pt x="432373" y="0"/>
                    </a:lnTo>
                    <a:lnTo>
                      <a:pt x="335679" y="58482"/>
                    </a:lnTo>
                    <a:close/>
                    <a:moveTo>
                      <a:pt x="910590" y="764632"/>
                    </a:moveTo>
                    <a:lnTo>
                      <a:pt x="910590" y="781978"/>
                    </a:lnTo>
                    <a:lnTo>
                      <a:pt x="581205" y="781978"/>
                    </a:lnTo>
                    <a:lnTo>
                      <a:pt x="346533" y="407196"/>
                    </a:lnTo>
                    <a:lnTo>
                      <a:pt x="630073" y="57392"/>
                    </a:lnTo>
                    <a:lnTo>
                      <a:pt x="533379" y="0"/>
                    </a:lnTo>
                    <a:lnTo>
                      <a:pt x="873419" y="0"/>
                    </a:lnTo>
                    <a:lnTo>
                      <a:pt x="509589" y="234475"/>
                    </a:lnTo>
                    <a:lnTo>
                      <a:pt x="856172" y="764781"/>
                    </a:lnTo>
                    <a:close/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27" name="Vapaamuotoinen: Muoto 26">
                <a:extLst>
                  <a:ext uri="{FF2B5EF4-FFF2-40B4-BE49-F238E27FC236}">
                    <a16:creationId xmlns:a16="http://schemas.microsoft.com/office/drawing/2014/main" id="{25503C2C-AF92-405D-9766-09F1348BDDA3}"/>
                  </a:ext>
                </a:extLst>
              </p:cNvPr>
              <p:cNvSpPr/>
              <p:nvPr/>
            </p:nvSpPr>
            <p:spPr bwMode="black">
              <a:xfrm>
                <a:off x="6910279" y="4477330"/>
                <a:ext cx="558456" cy="564899"/>
              </a:xfrm>
              <a:custGeom>
                <a:avLst/>
                <a:gdLst>
                  <a:gd name="connsiteX0" fmla="*/ 558457 w 558456"/>
                  <a:gd name="connsiteY0" fmla="*/ 536650 h 564899"/>
                  <a:gd name="connsiteX1" fmla="*/ 558457 w 558456"/>
                  <a:gd name="connsiteY1" fmla="*/ 554046 h 564899"/>
                  <a:gd name="connsiteX2" fmla="*/ 286911 w 558456"/>
                  <a:gd name="connsiteY2" fmla="*/ 554046 h 564899"/>
                  <a:gd name="connsiteX3" fmla="*/ 286911 w 558456"/>
                  <a:gd name="connsiteY3" fmla="*/ 492094 h 564899"/>
                  <a:gd name="connsiteX4" fmla="*/ 118402 w 558456"/>
                  <a:gd name="connsiteY4" fmla="*/ 564900 h 564899"/>
                  <a:gd name="connsiteX5" fmla="*/ 0 w 558456"/>
                  <a:gd name="connsiteY5" fmla="*/ 456212 h 564899"/>
                  <a:gd name="connsiteX6" fmla="*/ 286811 w 558456"/>
                  <a:gd name="connsiteY6" fmla="*/ 270456 h 564899"/>
                  <a:gd name="connsiteX7" fmla="*/ 156415 w 558456"/>
                  <a:gd name="connsiteY7" fmla="*/ 91242 h 564899"/>
                  <a:gd name="connsiteX8" fmla="*/ 36923 w 558456"/>
                  <a:gd name="connsiteY8" fmla="*/ 132527 h 564899"/>
                  <a:gd name="connsiteX9" fmla="*/ 31471 w 558456"/>
                  <a:gd name="connsiteY9" fmla="*/ 127075 h 564899"/>
                  <a:gd name="connsiteX10" fmla="*/ 294493 w 558456"/>
                  <a:gd name="connsiteY10" fmla="*/ 0 h 564899"/>
                  <a:gd name="connsiteX11" fmla="*/ 504187 w 558456"/>
                  <a:gd name="connsiteY11" fmla="*/ 235763 h 564899"/>
                  <a:gd name="connsiteX12" fmla="*/ 504187 w 558456"/>
                  <a:gd name="connsiteY12" fmla="*/ 536700 h 564899"/>
                  <a:gd name="connsiteX13" fmla="*/ 286911 w 558456"/>
                  <a:gd name="connsiteY13" fmla="*/ 476879 h 564899"/>
                  <a:gd name="connsiteX14" fmla="*/ 286911 w 558456"/>
                  <a:gd name="connsiteY14" fmla="*/ 284581 h 564899"/>
                  <a:gd name="connsiteX15" fmla="*/ 196709 w 558456"/>
                  <a:gd name="connsiteY15" fmla="*/ 401942 h 564899"/>
                  <a:gd name="connsiteX16" fmla="*/ 261882 w 558456"/>
                  <a:gd name="connsiteY16" fmla="*/ 480150 h 564899"/>
                  <a:gd name="connsiteX17" fmla="*/ 286910 w 558456"/>
                  <a:gd name="connsiteY17" fmla="*/ 476879 h 564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58456" h="564899">
                    <a:moveTo>
                      <a:pt x="558457" y="536650"/>
                    </a:moveTo>
                    <a:lnTo>
                      <a:pt x="558457" y="554046"/>
                    </a:lnTo>
                    <a:lnTo>
                      <a:pt x="286911" y="554046"/>
                    </a:lnTo>
                    <a:lnTo>
                      <a:pt x="286911" y="492094"/>
                    </a:lnTo>
                    <a:cubicBezTo>
                      <a:pt x="235813" y="535560"/>
                      <a:pt x="178272" y="564900"/>
                      <a:pt x="118402" y="564900"/>
                    </a:cubicBezTo>
                    <a:cubicBezTo>
                      <a:pt x="47777" y="564900"/>
                      <a:pt x="0" y="524706"/>
                      <a:pt x="0" y="456212"/>
                    </a:cubicBezTo>
                    <a:cubicBezTo>
                      <a:pt x="0" y="356296"/>
                      <a:pt x="106458" y="290033"/>
                      <a:pt x="286811" y="270456"/>
                    </a:cubicBezTo>
                    <a:cubicBezTo>
                      <a:pt x="286811" y="150964"/>
                      <a:pt x="238985" y="91242"/>
                      <a:pt x="156415" y="91242"/>
                    </a:cubicBezTo>
                    <a:cubicBezTo>
                      <a:pt x="107548" y="91242"/>
                      <a:pt x="73846" y="104277"/>
                      <a:pt x="36923" y="132527"/>
                    </a:cubicBezTo>
                    <a:lnTo>
                      <a:pt x="31471" y="127075"/>
                    </a:lnTo>
                    <a:cubicBezTo>
                      <a:pt x="105466" y="44605"/>
                      <a:pt x="185855" y="0"/>
                      <a:pt x="294493" y="0"/>
                    </a:cubicBezTo>
                    <a:cubicBezTo>
                      <a:pt x="431382" y="0"/>
                      <a:pt x="504187" y="78257"/>
                      <a:pt x="504187" y="235763"/>
                    </a:cubicBezTo>
                    <a:lnTo>
                      <a:pt x="504187" y="536700"/>
                    </a:lnTo>
                    <a:close/>
                    <a:moveTo>
                      <a:pt x="286911" y="476879"/>
                    </a:moveTo>
                    <a:lnTo>
                      <a:pt x="286911" y="284581"/>
                    </a:lnTo>
                    <a:cubicBezTo>
                      <a:pt x="221688" y="303067"/>
                      <a:pt x="196709" y="344352"/>
                      <a:pt x="196709" y="401942"/>
                    </a:cubicBezTo>
                    <a:cubicBezTo>
                      <a:pt x="196709" y="452990"/>
                      <a:pt x="218417" y="480150"/>
                      <a:pt x="261882" y="480150"/>
                    </a:cubicBezTo>
                    <a:cubicBezTo>
                      <a:pt x="270316" y="479934"/>
                      <a:pt x="278704" y="478838"/>
                      <a:pt x="286910" y="476879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28" name="Vapaamuotoinen: Muoto 27">
                <a:extLst>
                  <a:ext uri="{FF2B5EF4-FFF2-40B4-BE49-F238E27FC236}">
                    <a16:creationId xmlns:a16="http://schemas.microsoft.com/office/drawing/2014/main" id="{E660E337-21ED-483F-93C2-EC795F2CD9B0}"/>
                  </a:ext>
                </a:extLst>
              </p:cNvPr>
              <p:cNvSpPr/>
              <p:nvPr/>
            </p:nvSpPr>
            <p:spPr bwMode="black">
              <a:xfrm>
                <a:off x="7501446" y="4473118"/>
                <a:ext cx="482330" cy="558209"/>
              </a:xfrm>
              <a:custGeom>
                <a:avLst/>
                <a:gdLst>
                  <a:gd name="connsiteX0" fmla="*/ 482331 w 482330"/>
                  <a:gd name="connsiteY0" fmla="*/ 6344 h 558209"/>
                  <a:gd name="connsiteX1" fmla="*/ 482331 w 482330"/>
                  <a:gd name="connsiteY1" fmla="*/ 294246 h 558209"/>
                  <a:gd name="connsiteX2" fmla="*/ 481240 w 482330"/>
                  <a:gd name="connsiteY2" fmla="*/ 294246 h 558209"/>
                  <a:gd name="connsiteX3" fmla="*/ 279179 w 482330"/>
                  <a:gd name="connsiteY3" fmla="*/ 147594 h 558209"/>
                  <a:gd name="connsiteX4" fmla="*/ 279179 w 482330"/>
                  <a:gd name="connsiteY4" fmla="*/ 540863 h 558209"/>
                  <a:gd name="connsiteX5" fmla="*/ 360658 w 482330"/>
                  <a:gd name="connsiteY5" fmla="*/ 540863 h 558209"/>
                  <a:gd name="connsiteX6" fmla="*/ 360658 w 482330"/>
                  <a:gd name="connsiteY6" fmla="*/ 558209 h 558209"/>
                  <a:gd name="connsiteX7" fmla="*/ 7583 w 482330"/>
                  <a:gd name="connsiteY7" fmla="*/ 558209 h 558209"/>
                  <a:gd name="connsiteX8" fmla="*/ 7583 w 482330"/>
                  <a:gd name="connsiteY8" fmla="*/ 540863 h 558209"/>
                  <a:gd name="connsiteX9" fmla="*/ 62100 w 482330"/>
                  <a:gd name="connsiteY9" fmla="*/ 540863 h 558209"/>
                  <a:gd name="connsiteX10" fmla="*/ 62100 w 482330"/>
                  <a:gd name="connsiteY10" fmla="*/ 146503 h 558209"/>
                  <a:gd name="connsiteX11" fmla="*/ 0 w 482330"/>
                  <a:gd name="connsiteY11" fmla="*/ 93423 h 558209"/>
                  <a:gd name="connsiteX12" fmla="*/ 279179 w 482330"/>
                  <a:gd name="connsiteY12" fmla="*/ 0 h 558209"/>
                  <a:gd name="connsiteX13" fmla="*/ 279179 w 482330"/>
                  <a:gd name="connsiteY13" fmla="*/ 135749 h 558209"/>
                  <a:gd name="connsiteX14" fmla="*/ 461664 w 482330"/>
                  <a:gd name="connsiteY14" fmla="*/ 3221 h 558209"/>
                  <a:gd name="connsiteX15" fmla="*/ 482331 w 482330"/>
                  <a:gd name="connsiteY15" fmla="*/ 6493 h 55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82330" h="558209">
                    <a:moveTo>
                      <a:pt x="482331" y="6344"/>
                    </a:moveTo>
                    <a:lnTo>
                      <a:pt x="482331" y="294246"/>
                    </a:lnTo>
                    <a:lnTo>
                      <a:pt x="481240" y="294246"/>
                    </a:lnTo>
                    <a:cubicBezTo>
                      <a:pt x="368290" y="169301"/>
                      <a:pt x="317192" y="141051"/>
                      <a:pt x="279179" y="147594"/>
                    </a:cubicBezTo>
                    <a:lnTo>
                      <a:pt x="279179" y="540863"/>
                    </a:lnTo>
                    <a:lnTo>
                      <a:pt x="360658" y="540863"/>
                    </a:lnTo>
                    <a:lnTo>
                      <a:pt x="360658" y="558209"/>
                    </a:lnTo>
                    <a:lnTo>
                      <a:pt x="7583" y="558209"/>
                    </a:lnTo>
                    <a:lnTo>
                      <a:pt x="7583" y="540863"/>
                    </a:lnTo>
                    <a:lnTo>
                      <a:pt x="62100" y="540863"/>
                    </a:lnTo>
                    <a:lnTo>
                      <a:pt x="62100" y="146503"/>
                    </a:lnTo>
                    <a:lnTo>
                      <a:pt x="0" y="93423"/>
                    </a:lnTo>
                    <a:lnTo>
                      <a:pt x="279179" y="0"/>
                    </a:lnTo>
                    <a:lnTo>
                      <a:pt x="279179" y="135749"/>
                    </a:lnTo>
                    <a:cubicBezTo>
                      <a:pt x="341131" y="54319"/>
                      <a:pt x="411706" y="3221"/>
                      <a:pt x="461664" y="3221"/>
                    </a:cubicBezTo>
                    <a:cubicBezTo>
                      <a:pt x="468687" y="3152"/>
                      <a:pt x="475672" y="4258"/>
                      <a:pt x="482331" y="6493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29" name="Vapaamuotoinen: Muoto 28">
                <a:extLst>
                  <a:ext uri="{FF2B5EF4-FFF2-40B4-BE49-F238E27FC236}">
                    <a16:creationId xmlns:a16="http://schemas.microsoft.com/office/drawing/2014/main" id="{E18AAB48-59A5-45A4-889E-0A7948C72205}"/>
                  </a:ext>
                </a:extLst>
              </p:cNvPr>
              <p:cNvSpPr/>
              <p:nvPr/>
            </p:nvSpPr>
            <p:spPr bwMode="black">
              <a:xfrm>
                <a:off x="8025111" y="4216539"/>
                <a:ext cx="333547" cy="814837"/>
              </a:xfrm>
              <a:custGeom>
                <a:avLst/>
                <a:gdLst>
                  <a:gd name="connsiteX0" fmla="*/ 7632 w 333547"/>
                  <a:gd name="connsiteY0" fmla="*/ 797442 h 814837"/>
                  <a:gd name="connsiteX1" fmla="*/ 61952 w 333547"/>
                  <a:gd name="connsiteY1" fmla="*/ 797442 h 814837"/>
                  <a:gd name="connsiteX2" fmla="*/ 61952 w 333547"/>
                  <a:gd name="connsiteY2" fmla="*/ 151063 h 814837"/>
                  <a:gd name="connsiteX3" fmla="*/ 0 w 333547"/>
                  <a:gd name="connsiteY3" fmla="*/ 97784 h 814837"/>
                  <a:gd name="connsiteX4" fmla="*/ 279228 w 333547"/>
                  <a:gd name="connsiteY4" fmla="*/ 0 h 814837"/>
                  <a:gd name="connsiteX5" fmla="*/ 279228 w 333547"/>
                  <a:gd name="connsiteY5" fmla="*/ 797442 h 814837"/>
                  <a:gd name="connsiteX6" fmla="*/ 333548 w 333547"/>
                  <a:gd name="connsiteY6" fmla="*/ 797442 h 814837"/>
                  <a:gd name="connsiteX7" fmla="*/ 333548 w 333547"/>
                  <a:gd name="connsiteY7" fmla="*/ 814838 h 814837"/>
                  <a:gd name="connsiteX8" fmla="*/ 7632 w 333547"/>
                  <a:gd name="connsiteY8" fmla="*/ 814838 h 814837"/>
                  <a:gd name="connsiteX9" fmla="*/ 7632 w 333547"/>
                  <a:gd name="connsiteY9" fmla="*/ 797442 h 814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33547" h="814837">
                    <a:moveTo>
                      <a:pt x="7632" y="797442"/>
                    </a:moveTo>
                    <a:lnTo>
                      <a:pt x="61952" y="797442"/>
                    </a:lnTo>
                    <a:lnTo>
                      <a:pt x="61952" y="151063"/>
                    </a:lnTo>
                    <a:lnTo>
                      <a:pt x="0" y="97784"/>
                    </a:lnTo>
                    <a:lnTo>
                      <a:pt x="279228" y="0"/>
                    </a:lnTo>
                    <a:lnTo>
                      <a:pt x="279228" y="797442"/>
                    </a:lnTo>
                    <a:lnTo>
                      <a:pt x="333548" y="797442"/>
                    </a:lnTo>
                    <a:lnTo>
                      <a:pt x="333548" y="814838"/>
                    </a:lnTo>
                    <a:lnTo>
                      <a:pt x="7632" y="814838"/>
                    </a:lnTo>
                    <a:lnTo>
                      <a:pt x="7632" y="797442"/>
                    </a:lnTo>
                    <a:close/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30" name="Vapaamuotoinen: Muoto 29">
                <a:extLst>
                  <a:ext uri="{FF2B5EF4-FFF2-40B4-BE49-F238E27FC236}">
                    <a16:creationId xmlns:a16="http://schemas.microsoft.com/office/drawing/2014/main" id="{DE7ACABE-6FB1-448E-8E38-EF6DEFE4A550}"/>
                  </a:ext>
                </a:extLst>
              </p:cNvPr>
              <p:cNvSpPr/>
              <p:nvPr/>
            </p:nvSpPr>
            <p:spPr bwMode="black">
              <a:xfrm>
                <a:off x="8405395" y="4477281"/>
                <a:ext cx="498636" cy="564949"/>
              </a:xfrm>
              <a:custGeom>
                <a:avLst/>
                <a:gdLst>
                  <a:gd name="connsiteX0" fmla="*/ 498637 w 498636"/>
                  <a:gd name="connsiteY0" fmla="*/ 456261 h 564949"/>
                  <a:gd name="connsiteX1" fmla="*/ 279179 w 498636"/>
                  <a:gd name="connsiteY1" fmla="*/ 564950 h 564949"/>
                  <a:gd name="connsiteX2" fmla="*/ 0 w 498636"/>
                  <a:gd name="connsiteY2" fmla="*/ 290082 h 564949"/>
                  <a:gd name="connsiteX3" fmla="*/ 280269 w 498636"/>
                  <a:gd name="connsiteY3" fmla="*/ 0 h 564949"/>
                  <a:gd name="connsiteX4" fmla="*/ 453288 w 498636"/>
                  <a:gd name="connsiteY4" fmla="*/ 139069 h 564949"/>
                  <a:gd name="connsiteX5" fmla="*/ 253357 w 498636"/>
                  <a:gd name="connsiteY5" fmla="*/ 357436 h 564949"/>
                  <a:gd name="connsiteX6" fmla="*/ 466471 w 498636"/>
                  <a:gd name="connsiteY6" fmla="*/ 458492 h 564949"/>
                  <a:gd name="connsiteX7" fmla="*/ 497942 w 498636"/>
                  <a:gd name="connsiteY7" fmla="*/ 455221 h 564949"/>
                  <a:gd name="connsiteX8" fmla="*/ 134708 w 498636"/>
                  <a:gd name="connsiteY8" fmla="*/ 102146 h 564949"/>
                  <a:gd name="connsiteX9" fmla="*/ 246617 w 498636"/>
                  <a:gd name="connsiteY9" fmla="*/ 350944 h 564949"/>
                  <a:gd name="connsiteX10" fmla="*/ 288992 w 498636"/>
                  <a:gd name="connsiteY10" fmla="*/ 212916 h 564949"/>
                  <a:gd name="connsiteX11" fmla="*/ 179263 w 498636"/>
                  <a:gd name="connsiteY11" fmla="*/ 38063 h 564949"/>
                  <a:gd name="connsiteX12" fmla="*/ 134658 w 498636"/>
                  <a:gd name="connsiteY12" fmla="*/ 102146 h 564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98636" h="564949">
                    <a:moveTo>
                      <a:pt x="498637" y="456261"/>
                    </a:moveTo>
                    <a:cubicBezTo>
                      <a:pt x="453040" y="525647"/>
                      <a:pt x="380235" y="564950"/>
                      <a:pt x="279179" y="564950"/>
                    </a:cubicBezTo>
                    <a:cubicBezTo>
                      <a:pt x="126034" y="564950"/>
                      <a:pt x="0" y="458492"/>
                      <a:pt x="0" y="290082"/>
                    </a:cubicBezTo>
                    <a:cubicBezTo>
                      <a:pt x="0" y="131486"/>
                      <a:pt x="106458" y="0"/>
                      <a:pt x="280269" y="0"/>
                    </a:cubicBezTo>
                    <a:cubicBezTo>
                      <a:pt x="382415" y="50"/>
                      <a:pt x="453288" y="59771"/>
                      <a:pt x="453288" y="139069"/>
                    </a:cubicBezTo>
                    <a:cubicBezTo>
                      <a:pt x="453288" y="229271"/>
                      <a:pt x="383902" y="308519"/>
                      <a:pt x="253357" y="357436"/>
                    </a:cubicBezTo>
                    <a:cubicBezTo>
                      <a:pt x="315309" y="418248"/>
                      <a:pt x="393517" y="458492"/>
                      <a:pt x="466471" y="458492"/>
                    </a:cubicBezTo>
                    <a:cubicBezTo>
                      <a:pt x="477048" y="458515"/>
                      <a:pt x="487597" y="457419"/>
                      <a:pt x="497942" y="455221"/>
                    </a:cubicBezTo>
                    <a:close/>
                    <a:moveTo>
                      <a:pt x="134708" y="102146"/>
                    </a:moveTo>
                    <a:cubicBezTo>
                      <a:pt x="134708" y="192298"/>
                      <a:pt x="181444" y="283540"/>
                      <a:pt x="246617" y="350944"/>
                    </a:cubicBezTo>
                    <a:cubicBezTo>
                      <a:pt x="277048" y="311790"/>
                      <a:pt x="288992" y="268375"/>
                      <a:pt x="288992" y="212916"/>
                    </a:cubicBezTo>
                    <a:cubicBezTo>
                      <a:pt x="288992" y="118402"/>
                      <a:pt x="225950" y="38063"/>
                      <a:pt x="179263" y="38063"/>
                    </a:cubicBezTo>
                    <a:cubicBezTo>
                      <a:pt x="151013" y="38063"/>
                      <a:pt x="134658" y="61952"/>
                      <a:pt x="134658" y="102146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31" name="Vapaamuotoinen: Muoto 30">
                <a:extLst>
                  <a:ext uri="{FF2B5EF4-FFF2-40B4-BE49-F238E27FC236}">
                    <a16:creationId xmlns:a16="http://schemas.microsoft.com/office/drawing/2014/main" id="{267010B0-A245-4A9C-BF22-69BF28D009D1}"/>
                  </a:ext>
                </a:extLst>
              </p:cNvPr>
              <p:cNvSpPr/>
              <p:nvPr/>
            </p:nvSpPr>
            <p:spPr bwMode="black">
              <a:xfrm>
                <a:off x="8917115" y="4216539"/>
                <a:ext cx="661643" cy="825493"/>
              </a:xfrm>
              <a:custGeom>
                <a:avLst/>
                <a:gdLst>
                  <a:gd name="connsiteX0" fmla="*/ 661644 w 661643"/>
                  <a:gd name="connsiteY0" fmla="*/ 518213 h 825493"/>
                  <a:gd name="connsiteX1" fmla="*/ 330277 w 661643"/>
                  <a:gd name="connsiteY1" fmla="*/ 825493 h 825493"/>
                  <a:gd name="connsiteX2" fmla="*/ 61952 w 661643"/>
                  <a:gd name="connsiteY2" fmla="*/ 784209 h 825493"/>
                  <a:gd name="connsiteX3" fmla="*/ 61952 w 661643"/>
                  <a:gd name="connsiteY3" fmla="*/ 151013 h 825493"/>
                  <a:gd name="connsiteX4" fmla="*/ 0 w 661643"/>
                  <a:gd name="connsiteY4" fmla="*/ 97784 h 825493"/>
                  <a:gd name="connsiteX5" fmla="*/ 279229 w 661643"/>
                  <a:gd name="connsiteY5" fmla="*/ 0 h 825493"/>
                  <a:gd name="connsiteX6" fmla="*/ 279229 w 661643"/>
                  <a:gd name="connsiteY6" fmla="*/ 357436 h 825493"/>
                  <a:gd name="connsiteX7" fmla="*/ 468255 w 661643"/>
                  <a:gd name="connsiteY7" fmla="*/ 260792 h 825493"/>
                  <a:gd name="connsiteX8" fmla="*/ 661545 w 661643"/>
                  <a:gd name="connsiteY8" fmla="*/ 518263 h 825493"/>
                  <a:gd name="connsiteX9" fmla="*/ 429052 w 661643"/>
                  <a:gd name="connsiteY9" fmla="*/ 580214 h 825493"/>
                  <a:gd name="connsiteX10" fmla="*/ 324974 w 661643"/>
                  <a:gd name="connsiteY10" fmla="*/ 361847 h 825493"/>
                  <a:gd name="connsiteX11" fmla="*/ 279377 w 661643"/>
                  <a:gd name="connsiteY11" fmla="*/ 372701 h 825493"/>
                  <a:gd name="connsiteX12" fmla="*/ 279377 w 661643"/>
                  <a:gd name="connsiteY12" fmla="*/ 787628 h 825493"/>
                  <a:gd name="connsiteX13" fmla="*/ 332606 w 661643"/>
                  <a:gd name="connsiteY13" fmla="*/ 803934 h 825493"/>
                  <a:gd name="connsiteX14" fmla="*/ 429300 w 661643"/>
                  <a:gd name="connsiteY14" fmla="*/ 580165 h 825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61643" h="825493">
                    <a:moveTo>
                      <a:pt x="661644" y="518213"/>
                    </a:moveTo>
                    <a:cubicBezTo>
                      <a:pt x="661644" y="714872"/>
                      <a:pt x="547652" y="825493"/>
                      <a:pt x="330277" y="825493"/>
                    </a:cubicBezTo>
                    <a:cubicBezTo>
                      <a:pt x="252069" y="825493"/>
                      <a:pt x="141250" y="809188"/>
                      <a:pt x="61952" y="784209"/>
                    </a:cubicBezTo>
                    <a:lnTo>
                      <a:pt x="61952" y="151013"/>
                    </a:lnTo>
                    <a:lnTo>
                      <a:pt x="0" y="97784"/>
                    </a:lnTo>
                    <a:lnTo>
                      <a:pt x="279229" y="0"/>
                    </a:lnTo>
                    <a:lnTo>
                      <a:pt x="279229" y="357436"/>
                    </a:lnTo>
                    <a:cubicBezTo>
                      <a:pt x="336819" y="298805"/>
                      <a:pt x="404173" y="260792"/>
                      <a:pt x="468255" y="260792"/>
                    </a:cubicBezTo>
                    <a:cubicBezTo>
                      <a:pt x="577984" y="260792"/>
                      <a:pt x="661545" y="350002"/>
                      <a:pt x="661545" y="518263"/>
                    </a:cubicBezTo>
                    <a:moveTo>
                      <a:pt x="429052" y="580214"/>
                    </a:moveTo>
                    <a:cubicBezTo>
                      <a:pt x="429052" y="434653"/>
                      <a:pt x="397531" y="361847"/>
                      <a:pt x="324974" y="361847"/>
                    </a:cubicBezTo>
                    <a:cubicBezTo>
                      <a:pt x="309180" y="362212"/>
                      <a:pt x="293641" y="365911"/>
                      <a:pt x="279377" y="372701"/>
                    </a:cubicBezTo>
                    <a:lnTo>
                      <a:pt x="279377" y="787628"/>
                    </a:lnTo>
                    <a:cubicBezTo>
                      <a:pt x="295038" y="798373"/>
                      <a:pt x="313614" y="804063"/>
                      <a:pt x="332606" y="803934"/>
                    </a:cubicBezTo>
                    <a:cubicBezTo>
                      <a:pt x="389106" y="803934"/>
                      <a:pt x="429300" y="736580"/>
                      <a:pt x="429300" y="580165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32" name="Vapaamuotoinen: Muoto 31">
                <a:extLst>
                  <a:ext uri="{FF2B5EF4-FFF2-40B4-BE49-F238E27FC236}">
                    <a16:creationId xmlns:a16="http://schemas.microsoft.com/office/drawing/2014/main" id="{545BBC6B-97CF-4209-BDD5-BE0042D75394}"/>
                  </a:ext>
                </a:extLst>
              </p:cNvPr>
              <p:cNvSpPr/>
              <p:nvPr/>
            </p:nvSpPr>
            <p:spPr bwMode="black">
              <a:xfrm>
                <a:off x="9567955" y="4499038"/>
                <a:ext cx="658372" cy="815878"/>
              </a:xfrm>
              <a:custGeom>
                <a:avLst/>
                <a:gdLst>
                  <a:gd name="connsiteX0" fmla="*/ 658373 w 658372"/>
                  <a:gd name="connsiteY0" fmla="*/ 0 h 815878"/>
                  <a:gd name="connsiteX1" fmla="*/ 585567 w 658372"/>
                  <a:gd name="connsiteY1" fmla="*/ 53229 h 815878"/>
                  <a:gd name="connsiteX2" fmla="*/ 349853 w 658372"/>
                  <a:gd name="connsiteY2" fmla="*/ 532289 h 815878"/>
                  <a:gd name="connsiteX3" fmla="*/ 220548 w 658372"/>
                  <a:gd name="connsiteY3" fmla="*/ 815878 h 815878"/>
                  <a:gd name="connsiteX4" fmla="*/ 14125 w 658372"/>
                  <a:gd name="connsiteY4" fmla="*/ 671358 h 815878"/>
                  <a:gd name="connsiteX5" fmla="*/ 330277 w 658372"/>
                  <a:gd name="connsiteY5" fmla="*/ 526886 h 815878"/>
                  <a:gd name="connsiteX6" fmla="*/ 73896 w 658372"/>
                  <a:gd name="connsiteY6" fmla="*/ 53229 h 815878"/>
                  <a:gd name="connsiteX7" fmla="*/ 0 w 658372"/>
                  <a:gd name="connsiteY7" fmla="*/ 0 h 815878"/>
                  <a:gd name="connsiteX8" fmla="*/ 381325 w 658372"/>
                  <a:gd name="connsiteY8" fmla="*/ 0 h 815878"/>
                  <a:gd name="connsiteX9" fmla="*/ 308569 w 658372"/>
                  <a:gd name="connsiteY9" fmla="*/ 53229 h 815878"/>
                  <a:gd name="connsiteX10" fmla="*/ 429102 w 658372"/>
                  <a:gd name="connsiteY10" fmla="*/ 338900 h 815878"/>
                  <a:gd name="connsiteX11" fmla="*/ 531248 w 658372"/>
                  <a:gd name="connsiteY11" fmla="*/ 53229 h 815878"/>
                  <a:gd name="connsiteX12" fmla="*/ 447588 w 658372"/>
                  <a:gd name="connsiteY12" fmla="*/ 0 h 815878"/>
                  <a:gd name="connsiteX13" fmla="*/ 658373 w 658372"/>
                  <a:gd name="connsiteY13" fmla="*/ 0 h 815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58372" h="815878">
                    <a:moveTo>
                      <a:pt x="658373" y="0"/>
                    </a:moveTo>
                    <a:lnTo>
                      <a:pt x="585567" y="53229"/>
                    </a:lnTo>
                    <a:lnTo>
                      <a:pt x="349853" y="532289"/>
                    </a:lnTo>
                    <a:lnTo>
                      <a:pt x="220548" y="815878"/>
                    </a:lnTo>
                    <a:lnTo>
                      <a:pt x="14125" y="671358"/>
                    </a:lnTo>
                    <a:lnTo>
                      <a:pt x="330277" y="526886"/>
                    </a:lnTo>
                    <a:lnTo>
                      <a:pt x="73896" y="53229"/>
                    </a:lnTo>
                    <a:lnTo>
                      <a:pt x="0" y="0"/>
                    </a:lnTo>
                    <a:lnTo>
                      <a:pt x="381325" y="0"/>
                    </a:lnTo>
                    <a:lnTo>
                      <a:pt x="308569" y="53229"/>
                    </a:lnTo>
                    <a:lnTo>
                      <a:pt x="429102" y="338900"/>
                    </a:lnTo>
                    <a:lnTo>
                      <a:pt x="531248" y="53229"/>
                    </a:lnTo>
                    <a:lnTo>
                      <a:pt x="447588" y="0"/>
                    </a:lnTo>
                    <a:lnTo>
                      <a:pt x="658373" y="0"/>
                    </a:lnTo>
                    <a:close/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</p:grpSp>
      </p:grpSp>
      <p:grpSp>
        <p:nvGrpSpPr>
          <p:cNvPr id="35" name="Kuva 33">
            <a:extLst>
              <a:ext uri="{FF2B5EF4-FFF2-40B4-BE49-F238E27FC236}">
                <a16:creationId xmlns:a16="http://schemas.microsoft.com/office/drawing/2014/main" id="{4EB5A9BA-553F-4A92-851F-F9E0FB2305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7643953" y="2194936"/>
            <a:ext cx="3913415" cy="4032000"/>
            <a:chOff x="4995862" y="2295525"/>
            <a:chExt cx="2200275" cy="2266950"/>
          </a:xfrm>
          <a:solidFill>
            <a:srgbClr val="F6EEDE"/>
          </a:solidFill>
        </p:grpSpPr>
        <p:sp>
          <p:nvSpPr>
            <p:cNvPr id="36" name="Vapaamuotoinen: Muoto 35">
              <a:extLst>
                <a:ext uri="{FF2B5EF4-FFF2-40B4-BE49-F238E27FC236}">
                  <a16:creationId xmlns:a16="http://schemas.microsoft.com/office/drawing/2014/main" id="{C99C3FD4-D396-4F6C-B00C-CB59E1353B9B}"/>
                </a:ext>
              </a:extLst>
            </p:cNvPr>
            <p:cNvSpPr/>
            <p:nvPr/>
          </p:nvSpPr>
          <p:spPr>
            <a:xfrm>
              <a:off x="4995813" y="3994308"/>
              <a:ext cx="1090232" cy="557560"/>
            </a:xfrm>
            <a:custGeom>
              <a:avLst/>
              <a:gdLst>
                <a:gd name="connsiteX0" fmla="*/ 49 w 1090232"/>
                <a:gd name="connsiteY0" fmla="*/ 0 h 557560"/>
                <a:gd name="connsiteX1" fmla="*/ 49 w 1090232"/>
                <a:gd name="connsiteY1" fmla="*/ 5239 h 557560"/>
                <a:gd name="connsiteX2" fmla="*/ 537911 w 1090232"/>
                <a:gd name="connsiteY2" fmla="*/ 557512 h 557560"/>
                <a:gd name="connsiteX3" fmla="*/ 1090185 w 1090232"/>
                <a:gd name="connsiteY3" fmla="*/ 19650 h 557560"/>
                <a:gd name="connsiteX4" fmla="*/ 1090185 w 1090232"/>
                <a:gd name="connsiteY4" fmla="*/ 5239 h 557560"/>
                <a:gd name="connsiteX5" fmla="*/ 1090185 w 1090232"/>
                <a:gd name="connsiteY5" fmla="*/ 0 h 557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90232" h="557560">
                  <a:moveTo>
                    <a:pt x="49" y="0"/>
                  </a:moveTo>
                  <a:cubicBezTo>
                    <a:pt x="49" y="1810"/>
                    <a:pt x="49" y="3524"/>
                    <a:pt x="49" y="5239"/>
                  </a:cubicBezTo>
                  <a:cubicBezTo>
                    <a:pt x="-3931" y="306271"/>
                    <a:pt x="236878" y="553533"/>
                    <a:pt x="537911" y="557512"/>
                  </a:cubicBezTo>
                  <a:cubicBezTo>
                    <a:pt x="838944" y="561492"/>
                    <a:pt x="1086205" y="320683"/>
                    <a:pt x="1090185" y="19650"/>
                  </a:cubicBezTo>
                  <a:cubicBezTo>
                    <a:pt x="1090248" y="14846"/>
                    <a:pt x="1090248" y="10042"/>
                    <a:pt x="1090185" y="5239"/>
                  </a:cubicBezTo>
                  <a:cubicBezTo>
                    <a:pt x="1090185" y="3524"/>
                    <a:pt x="1090185" y="1810"/>
                    <a:pt x="109018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7" name="Vapaamuotoinen: Muoto 36">
              <a:extLst>
                <a:ext uri="{FF2B5EF4-FFF2-40B4-BE49-F238E27FC236}">
                  <a16:creationId xmlns:a16="http://schemas.microsoft.com/office/drawing/2014/main" id="{2BCCD11E-CE5A-4B01-84A5-43E900693427}"/>
                </a:ext>
              </a:extLst>
            </p:cNvPr>
            <p:cNvSpPr/>
            <p:nvPr/>
          </p:nvSpPr>
          <p:spPr>
            <a:xfrm>
              <a:off x="4995813" y="3420808"/>
              <a:ext cx="1090232" cy="557465"/>
            </a:xfrm>
            <a:custGeom>
              <a:avLst/>
              <a:gdLst>
                <a:gd name="connsiteX0" fmla="*/ 49 w 1090232"/>
                <a:gd name="connsiteY0" fmla="*/ 0 h 557465"/>
                <a:gd name="connsiteX1" fmla="*/ 49 w 1090232"/>
                <a:gd name="connsiteY1" fmla="*/ 5144 h 557465"/>
                <a:gd name="connsiteX2" fmla="*/ 537911 w 1090232"/>
                <a:gd name="connsiteY2" fmla="*/ 557417 h 557465"/>
                <a:gd name="connsiteX3" fmla="*/ 1090185 w 1090232"/>
                <a:gd name="connsiteY3" fmla="*/ 19555 h 557465"/>
                <a:gd name="connsiteX4" fmla="*/ 1090185 w 1090232"/>
                <a:gd name="connsiteY4" fmla="*/ 5143 h 557465"/>
                <a:gd name="connsiteX5" fmla="*/ 1090185 w 1090232"/>
                <a:gd name="connsiteY5" fmla="*/ 0 h 557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90232" h="557465">
                  <a:moveTo>
                    <a:pt x="49" y="0"/>
                  </a:moveTo>
                  <a:cubicBezTo>
                    <a:pt x="49" y="1715"/>
                    <a:pt x="49" y="3429"/>
                    <a:pt x="49" y="5144"/>
                  </a:cubicBezTo>
                  <a:cubicBezTo>
                    <a:pt x="-3931" y="306176"/>
                    <a:pt x="236878" y="553438"/>
                    <a:pt x="537911" y="557417"/>
                  </a:cubicBezTo>
                  <a:cubicBezTo>
                    <a:pt x="838944" y="561397"/>
                    <a:pt x="1086205" y="320587"/>
                    <a:pt x="1090185" y="19555"/>
                  </a:cubicBezTo>
                  <a:cubicBezTo>
                    <a:pt x="1090248" y="14751"/>
                    <a:pt x="1090248" y="9947"/>
                    <a:pt x="1090185" y="5143"/>
                  </a:cubicBezTo>
                  <a:cubicBezTo>
                    <a:pt x="1090185" y="3429"/>
                    <a:pt x="1090185" y="1715"/>
                    <a:pt x="109018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8" name="Vapaamuotoinen: Muoto 37">
              <a:extLst>
                <a:ext uri="{FF2B5EF4-FFF2-40B4-BE49-F238E27FC236}">
                  <a16:creationId xmlns:a16="http://schemas.microsoft.com/office/drawing/2014/main" id="{4C3F2579-936D-48F2-91AD-F3E3E1E798AB}"/>
                </a:ext>
              </a:extLst>
            </p:cNvPr>
            <p:cNvSpPr/>
            <p:nvPr/>
          </p:nvSpPr>
          <p:spPr>
            <a:xfrm>
              <a:off x="6109334" y="2869215"/>
              <a:ext cx="1090231" cy="550259"/>
            </a:xfrm>
            <a:custGeom>
              <a:avLst/>
              <a:gdLst>
                <a:gd name="connsiteX0" fmla="*/ 1090232 w 1090231"/>
                <a:gd name="connsiteY0" fmla="*/ 550259 h 550259"/>
                <a:gd name="connsiteX1" fmla="*/ 1090232 w 1090231"/>
                <a:gd name="connsiteY1" fmla="*/ 545116 h 550259"/>
                <a:gd name="connsiteX2" fmla="*/ 545116 w 1090231"/>
                <a:gd name="connsiteY2" fmla="*/ 0 h 550259"/>
                <a:gd name="connsiteX3" fmla="*/ 0 w 1090231"/>
                <a:gd name="connsiteY3" fmla="*/ 545116 h 550259"/>
                <a:gd name="connsiteX4" fmla="*/ 0 w 1090231"/>
                <a:gd name="connsiteY4" fmla="*/ 550259 h 550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231" h="550259">
                  <a:moveTo>
                    <a:pt x="1090232" y="550259"/>
                  </a:moveTo>
                  <a:cubicBezTo>
                    <a:pt x="1090232" y="548545"/>
                    <a:pt x="1090232" y="546830"/>
                    <a:pt x="1090232" y="545116"/>
                  </a:cubicBezTo>
                  <a:cubicBezTo>
                    <a:pt x="1090232" y="244057"/>
                    <a:pt x="846175" y="0"/>
                    <a:pt x="545116" y="0"/>
                  </a:cubicBezTo>
                  <a:cubicBezTo>
                    <a:pt x="244057" y="0"/>
                    <a:pt x="0" y="244057"/>
                    <a:pt x="0" y="545116"/>
                  </a:cubicBezTo>
                  <a:cubicBezTo>
                    <a:pt x="0" y="546830"/>
                    <a:pt x="0" y="548545"/>
                    <a:pt x="0" y="5502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9" name="Vapaamuotoinen: Muoto 38">
              <a:extLst>
                <a:ext uri="{FF2B5EF4-FFF2-40B4-BE49-F238E27FC236}">
                  <a16:creationId xmlns:a16="http://schemas.microsoft.com/office/drawing/2014/main" id="{DCAEA926-47D2-490C-BAE1-63083E5DEFAF}"/>
                </a:ext>
              </a:extLst>
            </p:cNvPr>
            <p:cNvSpPr/>
            <p:nvPr/>
          </p:nvSpPr>
          <p:spPr>
            <a:xfrm>
              <a:off x="6109334" y="3442620"/>
              <a:ext cx="1090231" cy="550354"/>
            </a:xfrm>
            <a:custGeom>
              <a:avLst/>
              <a:gdLst>
                <a:gd name="connsiteX0" fmla="*/ 1090232 w 1090231"/>
                <a:gd name="connsiteY0" fmla="*/ 550355 h 550354"/>
                <a:gd name="connsiteX1" fmla="*/ 1090232 w 1090231"/>
                <a:gd name="connsiteY1" fmla="*/ 545116 h 550354"/>
                <a:gd name="connsiteX2" fmla="*/ 545116 w 1090231"/>
                <a:gd name="connsiteY2" fmla="*/ 0 h 550354"/>
                <a:gd name="connsiteX3" fmla="*/ 0 w 1090231"/>
                <a:gd name="connsiteY3" fmla="*/ 545116 h 550354"/>
                <a:gd name="connsiteX4" fmla="*/ 0 w 1090231"/>
                <a:gd name="connsiteY4" fmla="*/ 550355 h 550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231" h="550354">
                  <a:moveTo>
                    <a:pt x="1090232" y="550355"/>
                  </a:moveTo>
                  <a:cubicBezTo>
                    <a:pt x="1090232" y="548640"/>
                    <a:pt x="1090232" y="546926"/>
                    <a:pt x="1090232" y="545116"/>
                  </a:cubicBezTo>
                  <a:cubicBezTo>
                    <a:pt x="1090232" y="244057"/>
                    <a:pt x="846175" y="0"/>
                    <a:pt x="545116" y="0"/>
                  </a:cubicBezTo>
                  <a:cubicBezTo>
                    <a:pt x="244057" y="0"/>
                    <a:pt x="0" y="244057"/>
                    <a:pt x="0" y="545116"/>
                  </a:cubicBezTo>
                  <a:cubicBezTo>
                    <a:pt x="0" y="546926"/>
                    <a:pt x="0" y="548640"/>
                    <a:pt x="0" y="55035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40" name="Vapaamuotoinen: Muoto 39">
              <a:extLst>
                <a:ext uri="{FF2B5EF4-FFF2-40B4-BE49-F238E27FC236}">
                  <a16:creationId xmlns:a16="http://schemas.microsoft.com/office/drawing/2014/main" id="{72544DB3-7DCA-4270-A29F-E2FD4A75A3C5}"/>
                </a:ext>
              </a:extLst>
            </p:cNvPr>
            <p:cNvSpPr/>
            <p:nvPr/>
          </p:nvSpPr>
          <p:spPr>
            <a:xfrm>
              <a:off x="6109334" y="2295524"/>
              <a:ext cx="1090231" cy="550259"/>
            </a:xfrm>
            <a:custGeom>
              <a:avLst/>
              <a:gdLst>
                <a:gd name="connsiteX0" fmla="*/ 1090232 w 1090231"/>
                <a:gd name="connsiteY0" fmla="*/ 550259 h 550259"/>
                <a:gd name="connsiteX1" fmla="*/ 1090232 w 1090231"/>
                <a:gd name="connsiteY1" fmla="*/ 545116 h 550259"/>
                <a:gd name="connsiteX2" fmla="*/ 545116 w 1090231"/>
                <a:gd name="connsiteY2" fmla="*/ 0 h 550259"/>
                <a:gd name="connsiteX3" fmla="*/ 0 w 1090231"/>
                <a:gd name="connsiteY3" fmla="*/ 545116 h 550259"/>
                <a:gd name="connsiteX4" fmla="*/ 0 w 1090231"/>
                <a:gd name="connsiteY4" fmla="*/ 550259 h 550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231" h="550259">
                  <a:moveTo>
                    <a:pt x="1090232" y="550259"/>
                  </a:moveTo>
                  <a:cubicBezTo>
                    <a:pt x="1090232" y="548545"/>
                    <a:pt x="1090232" y="546830"/>
                    <a:pt x="1090232" y="545116"/>
                  </a:cubicBezTo>
                  <a:cubicBezTo>
                    <a:pt x="1090232" y="244057"/>
                    <a:pt x="846175" y="0"/>
                    <a:pt x="545116" y="0"/>
                  </a:cubicBezTo>
                  <a:cubicBezTo>
                    <a:pt x="244057" y="0"/>
                    <a:pt x="0" y="244057"/>
                    <a:pt x="0" y="545116"/>
                  </a:cubicBezTo>
                  <a:cubicBezTo>
                    <a:pt x="0" y="546830"/>
                    <a:pt x="0" y="548545"/>
                    <a:pt x="0" y="5502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41" name="Vapaamuotoinen: Muoto 40">
              <a:extLst>
                <a:ext uri="{FF2B5EF4-FFF2-40B4-BE49-F238E27FC236}">
                  <a16:creationId xmlns:a16="http://schemas.microsoft.com/office/drawing/2014/main" id="{9A958868-A300-468B-84D9-6111CC4DC1B3}"/>
                </a:ext>
              </a:extLst>
            </p:cNvPr>
            <p:cNvSpPr/>
            <p:nvPr/>
          </p:nvSpPr>
          <p:spPr>
            <a:xfrm>
              <a:off x="6109334" y="4016216"/>
              <a:ext cx="1090231" cy="550354"/>
            </a:xfrm>
            <a:custGeom>
              <a:avLst/>
              <a:gdLst>
                <a:gd name="connsiteX0" fmla="*/ 1090232 w 1090231"/>
                <a:gd name="connsiteY0" fmla="*/ 550354 h 550354"/>
                <a:gd name="connsiteX1" fmla="*/ 1090232 w 1090231"/>
                <a:gd name="connsiteY1" fmla="*/ 545116 h 550354"/>
                <a:gd name="connsiteX2" fmla="*/ 545116 w 1090231"/>
                <a:gd name="connsiteY2" fmla="*/ 0 h 550354"/>
                <a:gd name="connsiteX3" fmla="*/ 0 w 1090231"/>
                <a:gd name="connsiteY3" fmla="*/ 545116 h 550354"/>
                <a:gd name="connsiteX4" fmla="*/ 0 w 1090231"/>
                <a:gd name="connsiteY4" fmla="*/ 550354 h 550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231" h="550354">
                  <a:moveTo>
                    <a:pt x="1090232" y="550354"/>
                  </a:moveTo>
                  <a:cubicBezTo>
                    <a:pt x="1090232" y="548640"/>
                    <a:pt x="1090232" y="546926"/>
                    <a:pt x="1090232" y="545116"/>
                  </a:cubicBezTo>
                  <a:cubicBezTo>
                    <a:pt x="1090232" y="244057"/>
                    <a:pt x="846175" y="0"/>
                    <a:pt x="545116" y="0"/>
                  </a:cubicBezTo>
                  <a:cubicBezTo>
                    <a:pt x="244057" y="0"/>
                    <a:pt x="0" y="244057"/>
                    <a:pt x="0" y="545116"/>
                  </a:cubicBezTo>
                  <a:cubicBezTo>
                    <a:pt x="0" y="546926"/>
                    <a:pt x="0" y="548640"/>
                    <a:pt x="0" y="5503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</p:grpSp>
      <p:sp>
        <p:nvSpPr>
          <p:cNvPr id="42" name="Päivämäärän paikkamerkki 41">
            <a:extLst>
              <a:ext uri="{FF2B5EF4-FFF2-40B4-BE49-F238E27FC236}">
                <a16:creationId xmlns:a16="http://schemas.microsoft.com/office/drawing/2014/main" id="{2928C47F-7694-465F-BA4D-B38D19693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15.9.2026</a:t>
            </a:r>
          </a:p>
        </p:txBody>
      </p:sp>
      <p:sp>
        <p:nvSpPr>
          <p:cNvPr id="43" name="Alatunnisteen paikkamerkki 42">
            <a:extLst>
              <a:ext uri="{FF2B5EF4-FFF2-40B4-BE49-F238E27FC236}">
                <a16:creationId xmlns:a16="http://schemas.microsoft.com/office/drawing/2014/main" id="{614844DD-38A8-4E8B-83BF-3B715E976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Kokkolan kaupunki Hanna Nygård</a:t>
            </a:r>
          </a:p>
        </p:txBody>
      </p:sp>
      <p:sp>
        <p:nvSpPr>
          <p:cNvPr id="44" name="Dian numeron paikkamerkki 43">
            <a:extLst>
              <a:ext uri="{FF2B5EF4-FFF2-40B4-BE49-F238E27FC236}">
                <a16:creationId xmlns:a16="http://schemas.microsoft.com/office/drawing/2014/main" id="{B815769B-A530-4B22-A727-23B8B220C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D426862-AB4A-4AC2-A3A6-E7B9E00628C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109054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osto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000" y="540000"/>
            <a:ext cx="7016801" cy="5265488"/>
          </a:xfrm>
        </p:spPr>
        <p:txBody>
          <a:bodyPr anchor="t"/>
          <a:lstStyle>
            <a:lvl1pPr algn="l">
              <a:lnSpc>
                <a:spcPts val="7200"/>
              </a:lnSpc>
              <a:defRPr sz="7200" b="1" cap="none">
                <a:solidFill>
                  <a:schemeClr val="bg1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en-US"/>
          </a:p>
        </p:txBody>
      </p:sp>
      <p:grpSp>
        <p:nvGrpSpPr>
          <p:cNvPr id="8" name="Logo">
            <a:extLst>
              <a:ext uri="{FF2B5EF4-FFF2-40B4-BE49-F238E27FC236}">
                <a16:creationId xmlns:a16="http://schemas.microsoft.com/office/drawing/2014/main" id="{66AF94D1-F598-4D6A-8A41-51445FF944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 bwMode="black">
          <a:xfrm>
            <a:off x="576000" y="6019990"/>
            <a:ext cx="931644" cy="576000"/>
            <a:chOff x="5860224" y="2529571"/>
            <a:chExt cx="4505123" cy="2785346"/>
          </a:xfrm>
          <a:solidFill>
            <a:schemeClr val="bg1"/>
          </a:solidFill>
        </p:grpSpPr>
        <p:sp>
          <p:nvSpPr>
            <p:cNvPr id="9" name="Vapaamuotoinen: Muoto 8">
              <a:extLst>
                <a:ext uri="{FF2B5EF4-FFF2-40B4-BE49-F238E27FC236}">
                  <a16:creationId xmlns:a16="http://schemas.microsoft.com/office/drawing/2014/main" id="{8A24B5E8-AC53-4ED1-BA96-C6F7FA84604C}"/>
                </a:ext>
              </a:extLst>
            </p:cNvPr>
            <p:cNvSpPr/>
            <p:nvPr/>
          </p:nvSpPr>
          <p:spPr bwMode="black">
            <a:xfrm>
              <a:off x="5860224" y="3232350"/>
              <a:ext cx="910589" cy="782275"/>
            </a:xfrm>
            <a:custGeom>
              <a:avLst/>
              <a:gdLst>
                <a:gd name="connsiteX0" fmla="*/ 335679 w 910589"/>
                <a:gd name="connsiteY0" fmla="*/ 764929 h 782275"/>
                <a:gd name="connsiteX1" fmla="*/ 417158 w 910589"/>
                <a:gd name="connsiteY1" fmla="*/ 764929 h 782275"/>
                <a:gd name="connsiteX2" fmla="*/ 417158 w 910589"/>
                <a:gd name="connsiteY2" fmla="*/ 782276 h 782275"/>
                <a:gd name="connsiteX3" fmla="*/ 9912 w 910589"/>
                <a:gd name="connsiteY3" fmla="*/ 782276 h 782275"/>
                <a:gd name="connsiteX4" fmla="*/ 9912 w 910589"/>
                <a:gd name="connsiteY4" fmla="*/ 764929 h 782275"/>
                <a:gd name="connsiteX5" fmla="*/ 96694 w 910589"/>
                <a:gd name="connsiteY5" fmla="*/ 764929 h 782275"/>
                <a:gd name="connsiteX6" fmla="*/ 96694 w 910589"/>
                <a:gd name="connsiteY6" fmla="*/ 58780 h 782275"/>
                <a:gd name="connsiteX7" fmla="*/ 0 w 910589"/>
                <a:gd name="connsiteY7" fmla="*/ 99 h 782275"/>
                <a:gd name="connsiteX8" fmla="*/ 432373 w 910589"/>
                <a:gd name="connsiteY8" fmla="*/ 99 h 782275"/>
                <a:gd name="connsiteX9" fmla="*/ 335679 w 910589"/>
                <a:gd name="connsiteY9" fmla="*/ 58780 h 782275"/>
                <a:gd name="connsiteX10" fmla="*/ 910590 w 910589"/>
                <a:gd name="connsiteY10" fmla="*/ 764929 h 782275"/>
                <a:gd name="connsiteX11" fmla="*/ 910590 w 910589"/>
                <a:gd name="connsiteY11" fmla="*/ 782276 h 782275"/>
                <a:gd name="connsiteX12" fmla="*/ 581205 w 910589"/>
                <a:gd name="connsiteY12" fmla="*/ 782276 h 782275"/>
                <a:gd name="connsiteX13" fmla="*/ 346533 w 910589"/>
                <a:gd name="connsiteY13" fmla="*/ 407394 h 782275"/>
                <a:gd name="connsiteX14" fmla="*/ 630123 w 910589"/>
                <a:gd name="connsiteY14" fmla="*/ 57590 h 782275"/>
                <a:gd name="connsiteX15" fmla="*/ 533428 w 910589"/>
                <a:gd name="connsiteY15" fmla="*/ 0 h 782275"/>
                <a:gd name="connsiteX16" fmla="*/ 873469 w 910589"/>
                <a:gd name="connsiteY16" fmla="*/ 0 h 782275"/>
                <a:gd name="connsiteX17" fmla="*/ 509540 w 910589"/>
                <a:gd name="connsiteY17" fmla="*/ 234673 h 782275"/>
                <a:gd name="connsiteX18" fmla="*/ 856073 w 910589"/>
                <a:gd name="connsiteY18" fmla="*/ 764979 h 782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0589" h="782275">
                  <a:moveTo>
                    <a:pt x="335679" y="764929"/>
                  </a:moveTo>
                  <a:lnTo>
                    <a:pt x="417158" y="764929"/>
                  </a:lnTo>
                  <a:lnTo>
                    <a:pt x="417158" y="782276"/>
                  </a:lnTo>
                  <a:lnTo>
                    <a:pt x="9912" y="782276"/>
                  </a:lnTo>
                  <a:lnTo>
                    <a:pt x="9912" y="764929"/>
                  </a:lnTo>
                  <a:lnTo>
                    <a:pt x="96694" y="764929"/>
                  </a:lnTo>
                  <a:lnTo>
                    <a:pt x="96694" y="58780"/>
                  </a:lnTo>
                  <a:lnTo>
                    <a:pt x="0" y="99"/>
                  </a:lnTo>
                  <a:lnTo>
                    <a:pt x="432373" y="99"/>
                  </a:lnTo>
                  <a:lnTo>
                    <a:pt x="335679" y="58780"/>
                  </a:lnTo>
                  <a:close/>
                  <a:moveTo>
                    <a:pt x="910590" y="764929"/>
                  </a:moveTo>
                  <a:lnTo>
                    <a:pt x="910590" y="782276"/>
                  </a:lnTo>
                  <a:lnTo>
                    <a:pt x="581205" y="782276"/>
                  </a:lnTo>
                  <a:lnTo>
                    <a:pt x="346533" y="407394"/>
                  </a:lnTo>
                  <a:lnTo>
                    <a:pt x="630123" y="57590"/>
                  </a:lnTo>
                  <a:lnTo>
                    <a:pt x="533428" y="0"/>
                  </a:lnTo>
                  <a:lnTo>
                    <a:pt x="873469" y="0"/>
                  </a:lnTo>
                  <a:lnTo>
                    <a:pt x="509540" y="234673"/>
                  </a:lnTo>
                  <a:lnTo>
                    <a:pt x="856073" y="764979"/>
                  </a:lnTo>
                  <a:close/>
                </a:path>
              </a:pathLst>
            </a:custGeom>
            <a:grpFill/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grpSp>
          <p:nvGrpSpPr>
            <p:cNvPr id="10" name="Kuva 13">
              <a:extLst>
                <a:ext uri="{FF2B5EF4-FFF2-40B4-BE49-F238E27FC236}">
                  <a16:creationId xmlns:a16="http://schemas.microsoft.com/office/drawing/2014/main" id="{A9FD7BBE-5796-417D-AD33-98A25EB0264A}"/>
                </a:ext>
              </a:extLst>
            </p:cNvPr>
            <p:cNvGrpSpPr/>
            <p:nvPr/>
          </p:nvGrpSpPr>
          <p:grpSpPr bwMode="black">
            <a:xfrm>
              <a:off x="5999887" y="2529570"/>
              <a:ext cx="4366103" cy="2785346"/>
              <a:chOff x="5999887" y="2529570"/>
              <a:chExt cx="4366103" cy="2785346"/>
            </a:xfrm>
            <a:grpFill/>
          </p:grpSpPr>
          <p:sp>
            <p:nvSpPr>
              <p:cNvPr id="11" name="Vapaamuotoinen: Muoto 10">
                <a:extLst>
                  <a:ext uri="{FF2B5EF4-FFF2-40B4-BE49-F238E27FC236}">
                    <a16:creationId xmlns:a16="http://schemas.microsoft.com/office/drawing/2014/main" id="{19CC587D-6818-4CDF-809F-3E480B250444}"/>
                  </a:ext>
                </a:extLst>
              </p:cNvPr>
              <p:cNvSpPr/>
              <p:nvPr/>
            </p:nvSpPr>
            <p:spPr bwMode="black">
              <a:xfrm>
                <a:off x="6738153" y="3460580"/>
                <a:ext cx="607274" cy="564949"/>
              </a:xfrm>
              <a:custGeom>
                <a:avLst/>
                <a:gdLst>
                  <a:gd name="connsiteX0" fmla="*/ 0 w 607274"/>
                  <a:gd name="connsiteY0" fmla="*/ 279228 h 564949"/>
                  <a:gd name="connsiteX1" fmla="*/ 298756 w 607274"/>
                  <a:gd name="connsiteY1" fmla="*/ 0 h 564949"/>
                  <a:gd name="connsiteX2" fmla="*/ 607275 w 607274"/>
                  <a:gd name="connsiteY2" fmla="*/ 279228 h 564949"/>
                  <a:gd name="connsiteX3" fmla="*/ 299995 w 607274"/>
                  <a:gd name="connsiteY3" fmla="*/ 564949 h 564949"/>
                  <a:gd name="connsiteX4" fmla="*/ 149 w 607274"/>
                  <a:gd name="connsiteY4" fmla="*/ 279228 h 564949"/>
                  <a:gd name="connsiteX5" fmla="*/ 466025 w 607274"/>
                  <a:gd name="connsiteY5" fmla="*/ 470436 h 564949"/>
                  <a:gd name="connsiteX6" fmla="*/ 187936 w 607274"/>
                  <a:gd name="connsiteY6" fmla="*/ 39253 h 564949"/>
                  <a:gd name="connsiteX7" fmla="*/ 144471 w 607274"/>
                  <a:gd name="connsiteY7" fmla="*/ 92481 h 564949"/>
                  <a:gd name="connsiteX8" fmla="*/ 421519 w 607274"/>
                  <a:gd name="connsiteY8" fmla="*/ 525945 h 564949"/>
                  <a:gd name="connsiteX9" fmla="*/ 466124 w 607274"/>
                  <a:gd name="connsiteY9" fmla="*/ 470585 h 564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7274" h="564949">
                    <a:moveTo>
                      <a:pt x="0" y="279228"/>
                    </a:moveTo>
                    <a:cubicBezTo>
                      <a:pt x="0" y="123854"/>
                      <a:pt x="121673" y="0"/>
                      <a:pt x="298756" y="0"/>
                    </a:cubicBezTo>
                    <a:cubicBezTo>
                      <a:pt x="478019" y="0"/>
                      <a:pt x="607275" y="108638"/>
                      <a:pt x="607275" y="279228"/>
                    </a:cubicBezTo>
                    <a:cubicBezTo>
                      <a:pt x="607275" y="437825"/>
                      <a:pt x="506219" y="564949"/>
                      <a:pt x="299995" y="564949"/>
                    </a:cubicBezTo>
                    <a:cubicBezTo>
                      <a:pt x="143530" y="564949"/>
                      <a:pt x="149" y="454130"/>
                      <a:pt x="149" y="279228"/>
                    </a:cubicBezTo>
                    <a:moveTo>
                      <a:pt x="466025" y="470436"/>
                    </a:moveTo>
                    <a:cubicBezTo>
                      <a:pt x="466025" y="379144"/>
                      <a:pt x="283540" y="39253"/>
                      <a:pt x="187936" y="39253"/>
                    </a:cubicBezTo>
                    <a:cubicBezTo>
                      <a:pt x="160777" y="39253"/>
                      <a:pt x="144471" y="58829"/>
                      <a:pt x="144471" y="92481"/>
                    </a:cubicBezTo>
                    <a:cubicBezTo>
                      <a:pt x="144471" y="198939"/>
                      <a:pt x="332408" y="525945"/>
                      <a:pt x="421519" y="525945"/>
                    </a:cubicBezTo>
                    <a:cubicBezTo>
                      <a:pt x="450810" y="525945"/>
                      <a:pt x="466124" y="507508"/>
                      <a:pt x="466124" y="470585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12" name="Vapaamuotoinen: Muoto 11">
                <a:extLst>
                  <a:ext uri="{FF2B5EF4-FFF2-40B4-BE49-F238E27FC236}">
                    <a16:creationId xmlns:a16="http://schemas.microsoft.com/office/drawing/2014/main" id="{C1283160-D2BE-4F7B-B989-C7C9CF179698}"/>
                  </a:ext>
                </a:extLst>
              </p:cNvPr>
              <p:cNvSpPr/>
              <p:nvPr/>
            </p:nvSpPr>
            <p:spPr bwMode="black">
              <a:xfrm>
                <a:off x="7391123" y="3199986"/>
                <a:ext cx="711601" cy="814639"/>
              </a:xfrm>
              <a:custGeom>
                <a:avLst/>
                <a:gdLst>
                  <a:gd name="connsiteX0" fmla="*/ 711601 w 711601"/>
                  <a:gd name="connsiteY0" fmla="*/ 797293 h 814639"/>
                  <a:gd name="connsiteX1" fmla="*/ 711601 w 711601"/>
                  <a:gd name="connsiteY1" fmla="*/ 814639 h 814639"/>
                  <a:gd name="connsiteX2" fmla="*/ 441096 w 711601"/>
                  <a:gd name="connsiteY2" fmla="*/ 814639 h 814639"/>
                  <a:gd name="connsiteX3" fmla="*/ 279228 w 711601"/>
                  <a:gd name="connsiteY3" fmla="*/ 561530 h 814639"/>
                  <a:gd name="connsiteX4" fmla="*/ 279228 w 711601"/>
                  <a:gd name="connsiteY4" fmla="*/ 797293 h 814639"/>
                  <a:gd name="connsiteX5" fmla="*/ 311790 w 711601"/>
                  <a:gd name="connsiteY5" fmla="*/ 797293 h 814639"/>
                  <a:gd name="connsiteX6" fmla="*/ 311790 w 711601"/>
                  <a:gd name="connsiteY6" fmla="*/ 814639 h 814639"/>
                  <a:gd name="connsiteX7" fmla="*/ 7632 w 711601"/>
                  <a:gd name="connsiteY7" fmla="*/ 814639 h 814639"/>
                  <a:gd name="connsiteX8" fmla="*/ 7632 w 711601"/>
                  <a:gd name="connsiteY8" fmla="*/ 797293 h 814639"/>
                  <a:gd name="connsiteX9" fmla="*/ 62150 w 711601"/>
                  <a:gd name="connsiteY9" fmla="*/ 797293 h 814639"/>
                  <a:gd name="connsiteX10" fmla="*/ 62150 w 711601"/>
                  <a:gd name="connsiteY10" fmla="*/ 150865 h 814639"/>
                  <a:gd name="connsiteX11" fmla="*/ 0 w 711601"/>
                  <a:gd name="connsiteY11" fmla="*/ 97784 h 814639"/>
                  <a:gd name="connsiteX12" fmla="*/ 279228 w 711601"/>
                  <a:gd name="connsiteY12" fmla="*/ 0 h 814639"/>
                  <a:gd name="connsiteX13" fmla="*/ 279228 w 711601"/>
                  <a:gd name="connsiteY13" fmla="*/ 544134 h 814639"/>
                  <a:gd name="connsiteX14" fmla="*/ 361748 w 711601"/>
                  <a:gd name="connsiteY14" fmla="*/ 484363 h 814639"/>
                  <a:gd name="connsiteX15" fmla="*/ 441046 w 711601"/>
                  <a:gd name="connsiteY15" fmla="*/ 370372 h 814639"/>
                  <a:gd name="connsiteX16" fmla="*/ 394310 w 711601"/>
                  <a:gd name="connsiteY16" fmla="*/ 293254 h 814639"/>
                  <a:gd name="connsiteX17" fmla="*/ 394310 w 711601"/>
                  <a:gd name="connsiteY17" fmla="*/ 287803 h 814639"/>
                  <a:gd name="connsiteX18" fmla="*/ 611636 w 711601"/>
                  <a:gd name="connsiteY18" fmla="*/ 287803 h 814639"/>
                  <a:gd name="connsiteX19" fmla="*/ 620359 w 711601"/>
                  <a:gd name="connsiteY19" fmla="*/ 314962 h 814639"/>
                  <a:gd name="connsiteX20" fmla="*/ 497596 w 711601"/>
                  <a:gd name="connsiteY20" fmla="*/ 421420 h 814639"/>
                  <a:gd name="connsiteX21" fmla="*/ 431282 w 711601"/>
                  <a:gd name="connsiteY21" fmla="*/ 450760 h 814639"/>
                  <a:gd name="connsiteX22" fmla="*/ 667046 w 711601"/>
                  <a:gd name="connsiteY22" fmla="*/ 797342 h 814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11601" h="814639">
                    <a:moveTo>
                      <a:pt x="711601" y="797293"/>
                    </a:moveTo>
                    <a:lnTo>
                      <a:pt x="711601" y="814639"/>
                    </a:lnTo>
                    <a:lnTo>
                      <a:pt x="441096" y="814639"/>
                    </a:lnTo>
                    <a:lnTo>
                      <a:pt x="279228" y="561530"/>
                    </a:lnTo>
                    <a:lnTo>
                      <a:pt x="279228" y="797293"/>
                    </a:lnTo>
                    <a:lnTo>
                      <a:pt x="311790" y="797293"/>
                    </a:lnTo>
                    <a:lnTo>
                      <a:pt x="311790" y="814639"/>
                    </a:lnTo>
                    <a:lnTo>
                      <a:pt x="7632" y="814639"/>
                    </a:lnTo>
                    <a:lnTo>
                      <a:pt x="7632" y="797293"/>
                    </a:lnTo>
                    <a:lnTo>
                      <a:pt x="62150" y="797293"/>
                    </a:lnTo>
                    <a:lnTo>
                      <a:pt x="62150" y="150865"/>
                    </a:lnTo>
                    <a:lnTo>
                      <a:pt x="0" y="97784"/>
                    </a:lnTo>
                    <a:lnTo>
                      <a:pt x="279228" y="0"/>
                    </a:lnTo>
                    <a:lnTo>
                      <a:pt x="279228" y="544134"/>
                    </a:lnTo>
                    <a:lnTo>
                      <a:pt x="361748" y="484363"/>
                    </a:lnTo>
                    <a:cubicBezTo>
                      <a:pt x="415026" y="445259"/>
                      <a:pt x="441046" y="419140"/>
                      <a:pt x="441046" y="370372"/>
                    </a:cubicBezTo>
                    <a:cubicBezTo>
                      <a:pt x="442042" y="337698"/>
                      <a:pt x="423735" y="307492"/>
                      <a:pt x="394310" y="293254"/>
                    </a:cubicBezTo>
                    <a:lnTo>
                      <a:pt x="394310" y="287803"/>
                    </a:lnTo>
                    <a:lnTo>
                      <a:pt x="611636" y="287803"/>
                    </a:lnTo>
                    <a:cubicBezTo>
                      <a:pt x="617726" y="295507"/>
                      <a:pt x="620824" y="305153"/>
                      <a:pt x="620359" y="314962"/>
                    </a:cubicBezTo>
                    <a:cubicBezTo>
                      <a:pt x="620359" y="358427"/>
                      <a:pt x="569261" y="389899"/>
                      <a:pt x="497596" y="421420"/>
                    </a:cubicBezTo>
                    <a:lnTo>
                      <a:pt x="431282" y="450760"/>
                    </a:lnTo>
                    <a:lnTo>
                      <a:pt x="667046" y="797342"/>
                    </a:lnTo>
                    <a:close/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13" name="Vapaamuotoinen: Muoto 12">
                <a:extLst>
                  <a:ext uri="{FF2B5EF4-FFF2-40B4-BE49-F238E27FC236}">
                    <a16:creationId xmlns:a16="http://schemas.microsoft.com/office/drawing/2014/main" id="{3560A3CA-B0D8-4CD9-9833-D131A80E8D41}"/>
                  </a:ext>
                </a:extLst>
              </p:cNvPr>
              <p:cNvSpPr/>
              <p:nvPr/>
            </p:nvSpPr>
            <p:spPr bwMode="black">
              <a:xfrm>
                <a:off x="8097372" y="3199986"/>
                <a:ext cx="711749" cy="814639"/>
              </a:xfrm>
              <a:custGeom>
                <a:avLst/>
                <a:gdLst>
                  <a:gd name="connsiteX0" fmla="*/ 711750 w 711749"/>
                  <a:gd name="connsiteY0" fmla="*/ 797293 h 814639"/>
                  <a:gd name="connsiteX1" fmla="*/ 711750 w 711749"/>
                  <a:gd name="connsiteY1" fmla="*/ 814639 h 814639"/>
                  <a:gd name="connsiteX2" fmla="*/ 441096 w 711749"/>
                  <a:gd name="connsiteY2" fmla="*/ 814639 h 814639"/>
                  <a:gd name="connsiteX3" fmla="*/ 279228 w 711749"/>
                  <a:gd name="connsiteY3" fmla="*/ 561530 h 814639"/>
                  <a:gd name="connsiteX4" fmla="*/ 279228 w 711749"/>
                  <a:gd name="connsiteY4" fmla="*/ 797293 h 814639"/>
                  <a:gd name="connsiteX5" fmla="*/ 311790 w 711749"/>
                  <a:gd name="connsiteY5" fmla="*/ 797293 h 814639"/>
                  <a:gd name="connsiteX6" fmla="*/ 311790 w 711749"/>
                  <a:gd name="connsiteY6" fmla="*/ 814639 h 814639"/>
                  <a:gd name="connsiteX7" fmla="*/ 7632 w 711749"/>
                  <a:gd name="connsiteY7" fmla="*/ 814639 h 814639"/>
                  <a:gd name="connsiteX8" fmla="*/ 7632 w 711749"/>
                  <a:gd name="connsiteY8" fmla="*/ 797293 h 814639"/>
                  <a:gd name="connsiteX9" fmla="*/ 62150 w 711749"/>
                  <a:gd name="connsiteY9" fmla="*/ 797293 h 814639"/>
                  <a:gd name="connsiteX10" fmla="*/ 62150 w 711749"/>
                  <a:gd name="connsiteY10" fmla="*/ 150865 h 814639"/>
                  <a:gd name="connsiteX11" fmla="*/ 0 w 711749"/>
                  <a:gd name="connsiteY11" fmla="*/ 97784 h 814639"/>
                  <a:gd name="connsiteX12" fmla="*/ 279228 w 711749"/>
                  <a:gd name="connsiteY12" fmla="*/ 0 h 814639"/>
                  <a:gd name="connsiteX13" fmla="*/ 279228 w 711749"/>
                  <a:gd name="connsiteY13" fmla="*/ 544134 h 814639"/>
                  <a:gd name="connsiteX14" fmla="*/ 361748 w 711749"/>
                  <a:gd name="connsiteY14" fmla="*/ 484363 h 814639"/>
                  <a:gd name="connsiteX15" fmla="*/ 441046 w 711749"/>
                  <a:gd name="connsiteY15" fmla="*/ 370372 h 814639"/>
                  <a:gd name="connsiteX16" fmla="*/ 394558 w 711749"/>
                  <a:gd name="connsiteY16" fmla="*/ 293205 h 814639"/>
                  <a:gd name="connsiteX17" fmla="*/ 394558 w 711749"/>
                  <a:gd name="connsiteY17" fmla="*/ 287753 h 814639"/>
                  <a:gd name="connsiteX18" fmla="*/ 611636 w 711749"/>
                  <a:gd name="connsiteY18" fmla="*/ 287753 h 814639"/>
                  <a:gd name="connsiteX19" fmla="*/ 620359 w 711749"/>
                  <a:gd name="connsiteY19" fmla="*/ 314913 h 814639"/>
                  <a:gd name="connsiteX20" fmla="*/ 497595 w 711749"/>
                  <a:gd name="connsiteY20" fmla="*/ 421370 h 814639"/>
                  <a:gd name="connsiteX21" fmla="*/ 431282 w 711749"/>
                  <a:gd name="connsiteY21" fmla="*/ 450711 h 814639"/>
                  <a:gd name="connsiteX22" fmla="*/ 667145 w 711749"/>
                  <a:gd name="connsiteY22" fmla="*/ 797293 h 814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11749" h="814639">
                    <a:moveTo>
                      <a:pt x="711750" y="797293"/>
                    </a:moveTo>
                    <a:lnTo>
                      <a:pt x="711750" y="814639"/>
                    </a:lnTo>
                    <a:lnTo>
                      <a:pt x="441096" y="814639"/>
                    </a:lnTo>
                    <a:lnTo>
                      <a:pt x="279228" y="561530"/>
                    </a:lnTo>
                    <a:lnTo>
                      <a:pt x="279228" y="797293"/>
                    </a:lnTo>
                    <a:lnTo>
                      <a:pt x="311790" y="797293"/>
                    </a:lnTo>
                    <a:lnTo>
                      <a:pt x="311790" y="814639"/>
                    </a:lnTo>
                    <a:lnTo>
                      <a:pt x="7632" y="814639"/>
                    </a:lnTo>
                    <a:lnTo>
                      <a:pt x="7632" y="797293"/>
                    </a:lnTo>
                    <a:lnTo>
                      <a:pt x="62150" y="797293"/>
                    </a:lnTo>
                    <a:lnTo>
                      <a:pt x="62150" y="150865"/>
                    </a:lnTo>
                    <a:lnTo>
                      <a:pt x="0" y="97784"/>
                    </a:lnTo>
                    <a:lnTo>
                      <a:pt x="279228" y="0"/>
                    </a:lnTo>
                    <a:lnTo>
                      <a:pt x="279228" y="544134"/>
                    </a:lnTo>
                    <a:lnTo>
                      <a:pt x="361748" y="484363"/>
                    </a:lnTo>
                    <a:cubicBezTo>
                      <a:pt x="415026" y="445259"/>
                      <a:pt x="441046" y="419140"/>
                      <a:pt x="441046" y="370372"/>
                    </a:cubicBezTo>
                    <a:cubicBezTo>
                      <a:pt x="442106" y="337737"/>
                      <a:pt x="423903" y="307522"/>
                      <a:pt x="394558" y="293205"/>
                    </a:cubicBezTo>
                    <a:lnTo>
                      <a:pt x="394558" y="287753"/>
                    </a:lnTo>
                    <a:lnTo>
                      <a:pt x="611636" y="287753"/>
                    </a:lnTo>
                    <a:cubicBezTo>
                      <a:pt x="617726" y="295457"/>
                      <a:pt x="620824" y="305103"/>
                      <a:pt x="620359" y="314913"/>
                    </a:cubicBezTo>
                    <a:cubicBezTo>
                      <a:pt x="620359" y="358378"/>
                      <a:pt x="569261" y="389849"/>
                      <a:pt x="497595" y="421370"/>
                    </a:cubicBezTo>
                    <a:lnTo>
                      <a:pt x="431282" y="450711"/>
                    </a:lnTo>
                    <a:lnTo>
                      <a:pt x="667145" y="797293"/>
                    </a:lnTo>
                    <a:close/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14" name="Vapaamuotoinen: Muoto 13">
                <a:extLst>
                  <a:ext uri="{FF2B5EF4-FFF2-40B4-BE49-F238E27FC236}">
                    <a16:creationId xmlns:a16="http://schemas.microsoft.com/office/drawing/2014/main" id="{0061919E-B43C-4931-9D48-0C1EC2096409}"/>
                  </a:ext>
                </a:extLst>
              </p:cNvPr>
              <p:cNvSpPr/>
              <p:nvPr/>
            </p:nvSpPr>
            <p:spPr bwMode="black">
              <a:xfrm>
                <a:off x="8785134" y="3460580"/>
                <a:ext cx="607324" cy="564949"/>
              </a:xfrm>
              <a:custGeom>
                <a:avLst/>
                <a:gdLst>
                  <a:gd name="connsiteX0" fmla="*/ 0 w 607324"/>
                  <a:gd name="connsiteY0" fmla="*/ 279228 h 564949"/>
                  <a:gd name="connsiteX1" fmla="*/ 298805 w 607324"/>
                  <a:gd name="connsiteY1" fmla="*/ 0 h 564949"/>
                  <a:gd name="connsiteX2" fmla="*/ 607325 w 607324"/>
                  <a:gd name="connsiteY2" fmla="*/ 279228 h 564949"/>
                  <a:gd name="connsiteX3" fmla="*/ 300044 w 607324"/>
                  <a:gd name="connsiteY3" fmla="*/ 564949 h 564949"/>
                  <a:gd name="connsiteX4" fmla="*/ 198 w 607324"/>
                  <a:gd name="connsiteY4" fmla="*/ 279228 h 564949"/>
                  <a:gd name="connsiteX5" fmla="*/ 466075 w 607324"/>
                  <a:gd name="connsiteY5" fmla="*/ 470436 h 564949"/>
                  <a:gd name="connsiteX6" fmla="*/ 187986 w 607324"/>
                  <a:gd name="connsiteY6" fmla="*/ 39253 h 564949"/>
                  <a:gd name="connsiteX7" fmla="*/ 144521 w 607324"/>
                  <a:gd name="connsiteY7" fmla="*/ 92481 h 564949"/>
                  <a:gd name="connsiteX8" fmla="*/ 421519 w 607324"/>
                  <a:gd name="connsiteY8" fmla="*/ 525945 h 564949"/>
                  <a:gd name="connsiteX9" fmla="*/ 466124 w 607324"/>
                  <a:gd name="connsiteY9" fmla="*/ 470585 h 564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7324" h="564949">
                    <a:moveTo>
                      <a:pt x="0" y="279228"/>
                    </a:moveTo>
                    <a:cubicBezTo>
                      <a:pt x="0" y="123854"/>
                      <a:pt x="121673" y="0"/>
                      <a:pt x="298805" y="0"/>
                    </a:cubicBezTo>
                    <a:cubicBezTo>
                      <a:pt x="478019" y="0"/>
                      <a:pt x="607325" y="108638"/>
                      <a:pt x="607325" y="279228"/>
                    </a:cubicBezTo>
                    <a:cubicBezTo>
                      <a:pt x="607325" y="437825"/>
                      <a:pt x="506269" y="564949"/>
                      <a:pt x="300044" y="564949"/>
                    </a:cubicBezTo>
                    <a:cubicBezTo>
                      <a:pt x="143629" y="564949"/>
                      <a:pt x="198" y="454130"/>
                      <a:pt x="198" y="279228"/>
                    </a:cubicBezTo>
                    <a:moveTo>
                      <a:pt x="466075" y="470436"/>
                    </a:moveTo>
                    <a:cubicBezTo>
                      <a:pt x="466075" y="379144"/>
                      <a:pt x="283590" y="39253"/>
                      <a:pt x="187986" y="39253"/>
                    </a:cubicBezTo>
                    <a:cubicBezTo>
                      <a:pt x="160777" y="39253"/>
                      <a:pt x="144521" y="58829"/>
                      <a:pt x="144521" y="92481"/>
                    </a:cubicBezTo>
                    <a:cubicBezTo>
                      <a:pt x="144521" y="198939"/>
                      <a:pt x="332457" y="525945"/>
                      <a:pt x="421519" y="525945"/>
                    </a:cubicBezTo>
                    <a:cubicBezTo>
                      <a:pt x="450909" y="525945"/>
                      <a:pt x="466124" y="507508"/>
                      <a:pt x="466124" y="470585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15" name="Vapaamuotoinen: Muoto 14">
                <a:extLst>
                  <a:ext uri="{FF2B5EF4-FFF2-40B4-BE49-F238E27FC236}">
                    <a16:creationId xmlns:a16="http://schemas.microsoft.com/office/drawing/2014/main" id="{782AB0C5-2EF9-430F-8D5D-CCC64FB6B3EE}"/>
                  </a:ext>
                </a:extLst>
              </p:cNvPr>
              <p:cNvSpPr/>
              <p:nvPr/>
            </p:nvSpPr>
            <p:spPr bwMode="black">
              <a:xfrm>
                <a:off x="9438153" y="3199838"/>
                <a:ext cx="333498" cy="814788"/>
              </a:xfrm>
              <a:custGeom>
                <a:avLst/>
                <a:gdLst>
                  <a:gd name="connsiteX0" fmla="*/ 7583 w 333498"/>
                  <a:gd name="connsiteY0" fmla="*/ 797442 h 814788"/>
                  <a:gd name="connsiteX1" fmla="*/ 61952 w 333498"/>
                  <a:gd name="connsiteY1" fmla="*/ 797442 h 814788"/>
                  <a:gd name="connsiteX2" fmla="*/ 61952 w 333498"/>
                  <a:gd name="connsiteY2" fmla="*/ 151013 h 814788"/>
                  <a:gd name="connsiteX3" fmla="*/ 0 w 333498"/>
                  <a:gd name="connsiteY3" fmla="*/ 97784 h 814788"/>
                  <a:gd name="connsiteX4" fmla="*/ 279229 w 333498"/>
                  <a:gd name="connsiteY4" fmla="*/ 0 h 814788"/>
                  <a:gd name="connsiteX5" fmla="*/ 279229 w 333498"/>
                  <a:gd name="connsiteY5" fmla="*/ 797442 h 814788"/>
                  <a:gd name="connsiteX6" fmla="*/ 333498 w 333498"/>
                  <a:gd name="connsiteY6" fmla="*/ 797442 h 814788"/>
                  <a:gd name="connsiteX7" fmla="*/ 333498 w 333498"/>
                  <a:gd name="connsiteY7" fmla="*/ 814788 h 814788"/>
                  <a:gd name="connsiteX8" fmla="*/ 7583 w 333498"/>
                  <a:gd name="connsiteY8" fmla="*/ 814788 h 814788"/>
                  <a:gd name="connsiteX9" fmla="*/ 7583 w 333498"/>
                  <a:gd name="connsiteY9" fmla="*/ 797442 h 814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33498" h="814788">
                    <a:moveTo>
                      <a:pt x="7583" y="797442"/>
                    </a:moveTo>
                    <a:lnTo>
                      <a:pt x="61952" y="797442"/>
                    </a:lnTo>
                    <a:lnTo>
                      <a:pt x="61952" y="151013"/>
                    </a:lnTo>
                    <a:lnTo>
                      <a:pt x="0" y="97784"/>
                    </a:lnTo>
                    <a:lnTo>
                      <a:pt x="279229" y="0"/>
                    </a:lnTo>
                    <a:lnTo>
                      <a:pt x="279229" y="797442"/>
                    </a:lnTo>
                    <a:lnTo>
                      <a:pt x="333498" y="797442"/>
                    </a:lnTo>
                    <a:lnTo>
                      <a:pt x="333498" y="814788"/>
                    </a:lnTo>
                    <a:lnTo>
                      <a:pt x="7583" y="814788"/>
                    </a:lnTo>
                    <a:lnTo>
                      <a:pt x="7583" y="797442"/>
                    </a:lnTo>
                    <a:close/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16" name="Vapaamuotoinen: Muoto 15">
                <a:extLst>
                  <a:ext uri="{FF2B5EF4-FFF2-40B4-BE49-F238E27FC236}">
                    <a16:creationId xmlns:a16="http://schemas.microsoft.com/office/drawing/2014/main" id="{519F47F3-94AF-4530-92D7-C7A8CD62E4F9}"/>
                  </a:ext>
                </a:extLst>
              </p:cNvPr>
              <p:cNvSpPr/>
              <p:nvPr/>
            </p:nvSpPr>
            <p:spPr bwMode="black">
              <a:xfrm>
                <a:off x="9807385" y="3460580"/>
                <a:ext cx="558605" cy="564949"/>
              </a:xfrm>
              <a:custGeom>
                <a:avLst/>
                <a:gdLst>
                  <a:gd name="connsiteX0" fmla="*/ 558606 w 558605"/>
                  <a:gd name="connsiteY0" fmla="*/ 536700 h 564949"/>
                  <a:gd name="connsiteX1" fmla="*/ 558606 w 558605"/>
                  <a:gd name="connsiteY1" fmla="*/ 554046 h 564949"/>
                  <a:gd name="connsiteX2" fmla="*/ 286960 w 558605"/>
                  <a:gd name="connsiteY2" fmla="*/ 554046 h 564949"/>
                  <a:gd name="connsiteX3" fmla="*/ 286960 w 558605"/>
                  <a:gd name="connsiteY3" fmla="*/ 492144 h 564949"/>
                  <a:gd name="connsiteX4" fmla="*/ 118452 w 558605"/>
                  <a:gd name="connsiteY4" fmla="*/ 564949 h 564949"/>
                  <a:gd name="connsiteX5" fmla="*/ 0 w 558605"/>
                  <a:gd name="connsiteY5" fmla="*/ 456311 h 564949"/>
                  <a:gd name="connsiteX6" fmla="*/ 286811 w 558605"/>
                  <a:gd name="connsiteY6" fmla="*/ 270506 h 564949"/>
                  <a:gd name="connsiteX7" fmla="*/ 156465 w 558605"/>
                  <a:gd name="connsiteY7" fmla="*/ 91242 h 564949"/>
                  <a:gd name="connsiteX8" fmla="*/ 36973 w 558605"/>
                  <a:gd name="connsiteY8" fmla="*/ 132527 h 564949"/>
                  <a:gd name="connsiteX9" fmla="*/ 31521 w 558605"/>
                  <a:gd name="connsiteY9" fmla="*/ 127125 h 564949"/>
                  <a:gd name="connsiteX10" fmla="*/ 294444 w 558605"/>
                  <a:gd name="connsiteY10" fmla="*/ 0 h 564949"/>
                  <a:gd name="connsiteX11" fmla="*/ 504088 w 558605"/>
                  <a:gd name="connsiteY11" fmla="*/ 235763 h 564949"/>
                  <a:gd name="connsiteX12" fmla="*/ 504088 w 558605"/>
                  <a:gd name="connsiteY12" fmla="*/ 536700 h 564949"/>
                  <a:gd name="connsiteX13" fmla="*/ 286960 w 558605"/>
                  <a:gd name="connsiteY13" fmla="*/ 476928 h 564949"/>
                  <a:gd name="connsiteX14" fmla="*/ 286960 w 558605"/>
                  <a:gd name="connsiteY14" fmla="*/ 284631 h 564949"/>
                  <a:gd name="connsiteX15" fmla="*/ 196808 w 558605"/>
                  <a:gd name="connsiteY15" fmla="*/ 402190 h 564949"/>
                  <a:gd name="connsiteX16" fmla="*/ 261981 w 558605"/>
                  <a:gd name="connsiteY16" fmla="*/ 480398 h 564949"/>
                  <a:gd name="connsiteX17" fmla="*/ 286762 w 558605"/>
                  <a:gd name="connsiteY17" fmla="*/ 477127 h 564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58605" h="564949">
                    <a:moveTo>
                      <a:pt x="558606" y="536700"/>
                    </a:moveTo>
                    <a:lnTo>
                      <a:pt x="558606" y="554046"/>
                    </a:lnTo>
                    <a:lnTo>
                      <a:pt x="286960" y="554046"/>
                    </a:lnTo>
                    <a:lnTo>
                      <a:pt x="286960" y="492144"/>
                    </a:lnTo>
                    <a:cubicBezTo>
                      <a:pt x="235912" y="535609"/>
                      <a:pt x="178322" y="564949"/>
                      <a:pt x="118452" y="564949"/>
                    </a:cubicBezTo>
                    <a:cubicBezTo>
                      <a:pt x="47827" y="564949"/>
                      <a:pt x="0" y="524706"/>
                      <a:pt x="0" y="456311"/>
                    </a:cubicBezTo>
                    <a:cubicBezTo>
                      <a:pt x="0" y="356346"/>
                      <a:pt x="106507" y="290082"/>
                      <a:pt x="286811" y="270506"/>
                    </a:cubicBezTo>
                    <a:cubicBezTo>
                      <a:pt x="286811" y="151013"/>
                      <a:pt x="239034" y="91242"/>
                      <a:pt x="156465" y="91242"/>
                    </a:cubicBezTo>
                    <a:cubicBezTo>
                      <a:pt x="107598" y="91242"/>
                      <a:pt x="73896" y="104277"/>
                      <a:pt x="36973" y="132527"/>
                    </a:cubicBezTo>
                    <a:lnTo>
                      <a:pt x="31521" y="127125"/>
                    </a:lnTo>
                    <a:cubicBezTo>
                      <a:pt x="105417" y="44556"/>
                      <a:pt x="185805" y="0"/>
                      <a:pt x="294444" y="0"/>
                    </a:cubicBezTo>
                    <a:cubicBezTo>
                      <a:pt x="431332" y="0"/>
                      <a:pt x="504088" y="78208"/>
                      <a:pt x="504088" y="235763"/>
                    </a:cubicBezTo>
                    <a:lnTo>
                      <a:pt x="504088" y="536700"/>
                    </a:lnTo>
                    <a:close/>
                    <a:moveTo>
                      <a:pt x="286960" y="476928"/>
                    </a:moveTo>
                    <a:lnTo>
                      <a:pt x="286960" y="284631"/>
                    </a:lnTo>
                    <a:cubicBezTo>
                      <a:pt x="221787" y="303067"/>
                      <a:pt x="196808" y="344402"/>
                      <a:pt x="196808" y="402190"/>
                    </a:cubicBezTo>
                    <a:cubicBezTo>
                      <a:pt x="196808" y="453238"/>
                      <a:pt x="218516" y="480398"/>
                      <a:pt x="261981" y="480398"/>
                    </a:cubicBezTo>
                    <a:cubicBezTo>
                      <a:pt x="270333" y="480171"/>
                      <a:pt x="278638" y="479074"/>
                      <a:pt x="286762" y="477127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17" name="Vapaamuotoinen: Muoto 16">
                <a:extLst>
                  <a:ext uri="{FF2B5EF4-FFF2-40B4-BE49-F238E27FC236}">
                    <a16:creationId xmlns:a16="http://schemas.microsoft.com/office/drawing/2014/main" id="{D4CB9876-A4F4-4AED-AC1A-7A6B50EE90EB}"/>
                  </a:ext>
                </a:extLst>
              </p:cNvPr>
              <p:cNvSpPr/>
              <p:nvPr/>
            </p:nvSpPr>
            <p:spPr bwMode="black">
              <a:xfrm>
                <a:off x="7448713" y="2735349"/>
                <a:ext cx="197353" cy="197353"/>
              </a:xfrm>
              <a:custGeom>
                <a:avLst/>
                <a:gdLst>
                  <a:gd name="connsiteX0" fmla="*/ 197353 w 197353"/>
                  <a:gd name="connsiteY0" fmla="*/ 98677 h 197353"/>
                  <a:gd name="connsiteX1" fmla="*/ 98677 w 197353"/>
                  <a:gd name="connsiteY1" fmla="*/ 197353 h 197353"/>
                  <a:gd name="connsiteX2" fmla="*/ 0 w 197353"/>
                  <a:gd name="connsiteY2" fmla="*/ 98677 h 197353"/>
                  <a:gd name="connsiteX3" fmla="*/ 98677 w 197353"/>
                  <a:gd name="connsiteY3" fmla="*/ 0 h 197353"/>
                  <a:gd name="connsiteX4" fmla="*/ 197353 w 197353"/>
                  <a:gd name="connsiteY4" fmla="*/ 98577 h 197353"/>
                  <a:gd name="connsiteX5" fmla="*/ 197353 w 197353"/>
                  <a:gd name="connsiteY5" fmla="*/ 98677 h 19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7353" h="197353">
                    <a:moveTo>
                      <a:pt x="197353" y="98677"/>
                    </a:moveTo>
                    <a:cubicBezTo>
                      <a:pt x="197353" y="153174"/>
                      <a:pt x="153174" y="197353"/>
                      <a:pt x="98677" y="197353"/>
                    </a:cubicBezTo>
                    <a:cubicBezTo>
                      <a:pt x="44179" y="197353"/>
                      <a:pt x="0" y="153174"/>
                      <a:pt x="0" y="98677"/>
                    </a:cubicBezTo>
                    <a:cubicBezTo>
                      <a:pt x="0" y="44179"/>
                      <a:pt x="44179" y="0"/>
                      <a:pt x="98677" y="0"/>
                    </a:cubicBezTo>
                    <a:cubicBezTo>
                      <a:pt x="153147" y="-27"/>
                      <a:pt x="197326" y="44107"/>
                      <a:pt x="197353" y="98577"/>
                    </a:cubicBezTo>
                    <a:cubicBezTo>
                      <a:pt x="197353" y="98611"/>
                      <a:pt x="197353" y="98644"/>
                      <a:pt x="197353" y="98677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18" name="Vapaamuotoinen: Muoto 17">
                <a:extLst>
                  <a:ext uri="{FF2B5EF4-FFF2-40B4-BE49-F238E27FC236}">
                    <a16:creationId xmlns:a16="http://schemas.microsoft.com/office/drawing/2014/main" id="{AAE84B55-2F5A-4660-B13F-932637D7B774}"/>
                  </a:ext>
                </a:extLst>
              </p:cNvPr>
              <p:cNvSpPr/>
              <p:nvPr/>
            </p:nvSpPr>
            <p:spPr bwMode="black">
              <a:xfrm>
                <a:off x="7675059" y="2735348"/>
                <a:ext cx="197353" cy="197353"/>
              </a:xfrm>
              <a:custGeom>
                <a:avLst/>
                <a:gdLst>
                  <a:gd name="connsiteX0" fmla="*/ 197353 w 197353"/>
                  <a:gd name="connsiteY0" fmla="*/ 98678 h 197353"/>
                  <a:gd name="connsiteX1" fmla="*/ 98676 w 197353"/>
                  <a:gd name="connsiteY1" fmla="*/ 197353 h 197353"/>
                  <a:gd name="connsiteX2" fmla="*/ 0 w 197353"/>
                  <a:gd name="connsiteY2" fmla="*/ 98676 h 197353"/>
                  <a:gd name="connsiteX3" fmla="*/ 98231 w 197353"/>
                  <a:gd name="connsiteY3" fmla="*/ 1 h 197353"/>
                  <a:gd name="connsiteX4" fmla="*/ 197352 w 197353"/>
                  <a:gd name="connsiteY4" fmla="*/ 98231 h 197353"/>
                  <a:gd name="connsiteX5" fmla="*/ 197353 w 197353"/>
                  <a:gd name="connsiteY5" fmla="*/ 98678 h 19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7353" h="197353">
                    <a:moveTo>
                      <a:pt x="197353" y="98678"/>
                    </a:moveTo>
                    <a:cubicBezTo>
                      <a:pt x="197353" y="153175"/>
                      <a:pt x="153173" y="197354"/>
                      <a:pt x="98676" y="197353"/>
                    </a:cubicBezTo>
                    <a:cubicBezTo>
                      <a:pt x="44178" y="197353"/>
                      <a:pt x="-1" y="153173"/>
                      <a:pt x="0" y="98676"/>
                    </a:cubicBezTo>
                    <a:cubicBezTo>
                      <a:pt x="1" y="44353"/>
                      <a:pt x="43908" y="247"/>
                      <a:pt x="98231" y="1"/>
                    </a:cubicBezTo>
                    <a:cubicBezTo>
                      <a:pt x="152728" y="-245"/>
                      <a:pt x="197106" y="43734"/>
                      <a:pt x="197352" y="98231"/>
                    </a:cubicBezTo>
                    <a:cubicBezTo>
                      <a:pt x="197353" y="98380"/>
                      <a:pt x="197353" y="98529"/>
                      <a:pt x="197353" y="98678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19" name="Vapaamuotoinen: Muoto 18">
                <a:extLst>
                  <a:ext uri="{FF2B5EF4-FFF2-40B4-BE49-F238E27FC236}">
                    <a16:creationId xmlns:a16="http://schemas.microsoft.com/office/drawing/2014/main" id="{5D27CC4C-1772-4269-9A12-5F86D5260F52}"/>
                  </a:ext>
                </a:extLst>
              </p:cNvPr>
              <p:cNvSpPr/>
              <p:nvPr/>
            </p:nvSpPr>
            <p:spPr bwMode="black">
              <a:xfrm>
                <a:off x="7900910" y="2735349"/>
                <a:ext cx="197353" cy="197353"/>
              </a:xfrm>
              <a:custGeom>
                <a:avLst/>
                <a:gdLst>
                  <a:gd name="connsiteX0" fmla="*/ 197353 w 197353"/>
                  <a:gd name="connsiteY0" fmla="*/ 98677 h 197353"/>
                  <a:gd name="connsiteX1" fmla="*/ 98677 w 197353"/>
                  <a:gd name="connsiteY1" fmla="*/ 197353 h 197353"/>
                  <a:gd name="connsiteX2" fmla="*/ 0 w 197353"/>
                  <a:gd name="connsiteY2" fmla="*/ 98677 h 197353"/>
                  <a:gd name="connsiteX3" fmla="*/ 98677 w 197353"/>
                  <a:gd name="connsiteY3" fmla="*/ 0 h 197353"/>
                  <a:gd name="connsiteX4" fmla="*/ 197353 w 197353"/>
                  <a:gd name="connsiteY4" fmla="*/ 98677 h 19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7353" h="197353">
                    <a:moveTo>
                      <a:pt x="197353" y="98677"/>
                    </a:moveTo>
                    <a:cubicBezTo>
                      <a:pt x="197353" y="153174"/>
                      <a:pt x="153174" y="197353"/>
                      <a:pt x="98677" y="197353"/>
                    </a:cubicBezTo>
                    <a:cubicBezTo>
                      <a:pt x="44179" y="197353"/>
                      <a:pt x="0" y="153174"/>
                      <a:pt x="0" y="98677"/>
                    </a:cubicBezTo>
                    <a:cubicBezTo>
                      <a:pt x="0" y="44179"/>
                      <a:pt x="44179" y="0"/>
                      <a:pt x="98677" y="0"/>
                    </a:cubicBezTo>
                    <a:cubicBezTo>
                      <a:pt x="153174" y="0"/>
                      <a:pt x="197353" y="44179"/>
                      <a:pt x="197353" y="98677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20" name="Vapaamuotoinen: Muoto 19">
                <a:extLst>
                  <a:ext uri="{FF2B5EF4-FFF2-40B4-BE49-F238E27FC236}">
                    <a16:creationId xmlns:a16="http://schemas.microsoft.com/office/drawing/2014/main" id="{51C6E3F8-C4DF-4D66-BCBE-940C03280C2E}"/>
                  </a:ext>
                </a:extLst>
              </p:cNvPr>
              <p:cNvSpPr/>
              <p:nvPr/>
            </p:nvSpPr>
            <p:spPr bwMode="black">
              <a:xfrm>
                <a:off x="8127009" y="2735349"/>
                <a:ext cx="197353" cy="197353"/>
              </a:xfrm>
              <a:custGeom>
                <a:avLst/>
                <a:gdLst>
                  <a:gd name="connsiteX0" fmla="*/ 197353 w 197353"/>
                  <a:gd name="connsiteY0" fmla="*/ 98677 h 197353"/>
                  <a:gd name="connsiteX1" fmla="*/ 98677 w 197353"/>
                  <a:gd name="connsiteY1" fmla="*/ 197353 h 197353"/>
                  <a:gd name="connsiteX2" fmla="*/ 0 w 197353"/>
                  <a:gd name="connsiteY2" fmla="*/ 98677 h 197353"/>
                  <a:gd name="connsiteX3" fmla="*/ 98677 w 197353"/>
                  <a:gd name="connsiteY3" fmla="*/ 0 h 197353"/>
                  <a:gd name="connsiteX4" fmla="*/ 197353 w 197353"/>
                  <a:gd name="connsiteY4" fmla="*/ 98677 h 19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7353" h="197353">
                    <a:moveTo>
                      <a:pt x="197353" y="98677"/>
                    </a:moveTo>
                    <a:cubicBezTo>
                      <a:pt x="197353" y="153174"/>
                      <a:pt x="153174" y="197353"/>
                      <a:pt x="98677" y="197353"/>
                    </a:cubicBezTo>
                    <a:cubicBezTo>
                      <a:pt x="44179" y="197353"/>
                      <a:pt x="0" y="153174"/>
                      <a:pt x="0" y="98677"/>
                    </a:cubicBezTo>
                    <a:cubicBezTo>
                      <a:pt x="0" y="44179"/>
                      <a:pt x="44179" y="0"/>
                      <a:pt x="98677" y="0"/>
                    </a:cubicBezTo>
                    <a:cubicBezTo>
                      <a:pt x="153174" y="0"/>
                      <a:pt x="197353" y="44179"/>
                      <a:pt x="197353" y="98677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21" name="Vapaamuotoinen: Muoto 20">
                <a:extLst>
                  <a:ext uri="{FF2B5EF4-FFF2-40B4-BE49-F238E27FC236}">
                    <a16:creationId xmlns:a16="http://schemas.microsoft.com/office/drawing/2014/main" id="{74A79D51-BE7C-4740-9052-105CD8BF2D74}"/>
                  </a:ext>
                </a:extLst>
              </p:cNvPr>
              <p:cNvSpPr/>
              <p:nvPr/>
            </p:nvSpPr>
            <p:spPr bwMode="black">
              <a:xfrm>
                <a:off x="8353108" y="2735349"/>
                <a:ext cx="197353" cy="197353"/>
              </a:xfrm>
              <a:custGeom>
                <a:avLst/>
                <a:gdLst>
                  <a:gd name="connsiteX0" fmla="*/ 197353 w 197353"/>
                  <a:gd name="connsiteY0" fmla="*/ 98677 h 197353"/>
                  <a:gd name="connsiteX1" fmla="*/ 98677 w 197353"/>
                  <a:gd name="connsiteY1" fmla="*/ 197353 h 197353"/>
                  <a:gd name="connsiteX2" fmla="*/ 0 w 197353"/>
                  <a:gd name="connsiteY2" fmla="*/ 98677 h 197353"/>
                  <a:gd name="connsiteX3" fmla="*/ 98677 w 197353"/>
                  <a:gd name="connsiteY3" fmla="*/ 0 h 197353"/>
                  <a:gd name="connsiteX4" fmla="*/ 197353 w 197353"/>
                  <a:gd name="connsiteY4" fmla="*/ 98677 h 19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7353" h="197353">
                    <a:moveTo>
                      <a:pt x="197353" y="98677"/>
                    </a:moveTo>
                    <a:cubicBezTo>
                      <a:pt x="197353" y="153174"/>
                      <a:pt x="153174" y="197353"/>
                      <a:pt x="98677" y="197353"/>
                    </a:cubicBezTo>
                    <a:cubicBezTo>
                      <a:pt x="44179" y="197353"/>
                      <a:pt x="0" y="153174"/>
                      <a:pt x="0" y="98677"/>
                    </a:cubicBezTo>
                    <a:cubicBezTo>
                      <a:pt x="0" y="44179"/>
                      <a:pt x="44179" y="0"/>
                      <a:pt x="98677" y="0"/>
                    </a:cubicBezTo>
                    <a:cubicBezTo>
                      <a:pt x="153174" y="0"/>
                      <a:pt x="197353" y="44179"/>
                      <a:pt x="197353" y="98677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22" name="Vapaamuotoinen: Muoto 21">
                <a:extLst>
                  <a:ext uri="{FF2B5EF4-FFF2-40B4-BE49-F238E27FC236}">
                    <a16:creationId xmlns:a16="http://schemas.microsoft.com/office/drawing/2014/main" id="{88BF9948-13F0-4CEA-8052-FFF590DFF211}"/>
                  </a:ext>
                </a:extLst>
              </p:cNvPr>
              <p:cNvSpPr/>
              <p:nvPr/>
            </p:nvSpPr>
            <p:spPr bwMode="black">
              <a:xfrm>
                <a:off x="8579157" y="2735349"/>
                <a:ext cx="197352" cy="197353"/>
              </a:xfrm>
              <a:custGeom>
                <a:avLst/>
                <a:gdLst>
                  <a:gd name="connsiteX0" fmla="*/ 197353 w 197352"/>
                  <a:gd name="connsiteY0" fmla="*/ 98677 h 197353"/>
                  <a:gd name="connsiteX1" fmla="*/ 98676 w 197352"/>
                  <a:gd name="connsiteY1" fmla="*/ 197353 h 197353"/>
                  <a:gd name="connsiteX2" fmla="*/ 0 w 197352"/>
                  <a:gd name="connsiteY2" fmla="*/ 98677 h 197353"/>
                  <a:gd name="connsiteX3" fmla="*/ 98676 w 197352"/>
                  <a:gd name="connsiteY3" fmla="*/ 0 h 197353"/>
                  <a:gd name="connsiteX4" fmla="*/ 197353 w 197352"/>
                  <a:gd name="connsiteY4" fmla="*/ 98577 h 197353"/>
                  <a:gd name="connsiteX5" fmla="*/ 197353 w 197352"/>
                  <a:gd name="connsiteY5" fmla="*/ 98677 h 19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7352" h="197353">
                    <a:moveTo>
                      <a:pt x="197353" y="98677"/>
                    </a:moveTo>
                    <a:cubicBezTo>
                      <a:pt x="197353" y="153174"/>
                      <a:pt x="153174" y="197353"/>
                      <a:pt x="98676" y="197353"/>
                    </a:cubicBezTo>
                    <a:cubicBezTo>
                      <a:pt x="44179" y="197353"/>
                      <a:pt x="0" y="153174"/>
                      <a:pt x="0" y="98677"/>
                    </a:cubicBezTo>
                    <a:cubicBezTo>
                      <a:pt x="0" y="44179"/>
                      <a:pt x="44179" y="0"/>
                      <a:pt x="98676" y="0"/>
                    </a:cubicBezTo>
                    <a:cubicBezTo>
                      <a:pt x="153147" y="-27"/>
                      <a:pt x="197326" y="44107"/>
                      <a:pt x="197353" y="98577"/>
                    </a:cubicBezTo>
                    <a:cubicBezTo>
                      <a:pt x="197353" y="98611"/>
                      <a:pt x="197353" y="98644"/>
                      <a:pt x="197353" y="98677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23" name="Vapaamuotoinen: Muoto 22">
                <a:extLst>
                  <a:ext uri="{FF2B5EF4-FFF2-40B4-BE49-F238E27FC236}">
                    <a16:creationId xmlns:a16="http://schemas.microsoft.com/office/drawing/2014/main" id="{50CDD66D-E8FE-4B5E-8CDE-2A4F6087A8FF}"/>
                  </a:ext>
                </a:extLst>
              </p:cNvPr>
              <p:cNvSpPr/>
              <p:nvPr/>
            </p:nvSpPr>
            <p:spPr bwMode="black">
              <a:xfrm>
                <a:off x="8013117" y="2529570"/>
                <a:ext cx="197353" cy="197353"/>
              </a:xfrm>
              <a:custGeom>
                <a:avLst/>
                <a:gdLst>
                  <a:gd name="connsiteX0" fmla="*/ 197353 w 197353"/>
                  <a:gd name="connsiteY0" fmla="*/ 98677 h 197353"/>
                  <a:gd name="connsiteX1" fmla="*/ 98677 w 197353"/>
                  <a:gd name="connsiteY1" fmla="*/ 197353 h 197353"/>
                  <a:gd name="connsiteX2" fmla="*/ 0 w 197353"/>
                  <a:gd name="connsiteY2" fmla="*/ 98677 h 197353"/>
                  <a:gd name="connsiteX3" fmla="*/ 98677 w 197353"/>
                  <a:gd name="connsiteY3" fmla="*/ 0 h 197353"/>
                  <a:gd name="connsiteX4" fmla="*/ 98726 w 197353"/>
                  <a:gd name="connsiteY4" fmla="*/ 0 h 197353"/>
                  <a:gd name="connsiteX5" fmla="*/ 197353 w 197353"/>
                  <a:gd name="connsiteY5" fmla="*/ 98627 h 197353"/>
                  <a:gd name="connsiteX6" fmla="*/ 197353 w 197353"/>
                  <a:gd name="connsiteY6" fmla="*/ 98677 h 19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7353" h="197353">
                    <a:moveTo>
                      <a:pt x="197353" y="98677"/>
                    </a:moveTo>
                    <a:cubicBezTo>
                      <a:pt x="197353" y="153174"/>
                      <a:pt x="153174" y="197353"/>
                      <a:pt x="98677" y="197353"/>
                    </a:cubicBezTo>
                    <a:cubicBezTo>
                      <a:pt x="44179" y="197353"/>
                      <a:pt x="0" y="153174"/>
                      <a:pt x="0" y="98677"/>
                    </a:cubicBezTo>
                    <a:cubicBezTo>
                      <a:pt x="0" y="44179"/>
                      <a:pt x="44179" y="0"/>
                      <a:pt x="98677" y="0"/>
                    </a:cubicBezTo>
                    <a:cubicBezTo>
                      <a:pt x="98693" y="0"/>
                      <a:pt x="98710" y="0"/>
                      <a:pt x="98726" y="0"/>
                    </a:cubicBezTo>
                    <a:cubicBezTo>
                      <a:pt x="153196" y="0"/>
                      <a:pt x="197353" y="44157"/>
                      <a:pt x="197353" y="98627"/>
                    </a:cubicBezTo>
                    <a:cubicBezTo>
                      <a:pt x="197353" y="98644"/>
                      <a:pt x="197353" y="98660"/>
                      <a:pt x="197353" y="98677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24" name="Vapaamuotoinen: Muoto 23">
                <a:extLst>
                  <a:ext uri="{FF2B5EF4-FFF2-40B4-BE49-F238E27FC236}">
                    <a16:creationId xmlns:a16="http://schemas.microsoft.com/office/drawing/2014/main" id="{64D24D5D-D349-49B2-B203-B1D0E946D0FD}"/>
                  </a:ext>
                </a:extLst>
              </p:cNvPr>
              <p:cNvSpPr/>
              <p:nvPr/>
            </p:nvSpPr>
            <p:spPr bwMode="black">
              <a:xfrm>
                <a:off x="7361188" y="2529570"/>
                <a:ext cx="197353" cy="197353"/>
              </a:xfrm>
              <a:custGeom>
                <a:avLst/>
                <a:gdLst>
                  <a:gd name="connsiteX0" fmla="*/ 197353 w 197353"/>
                  <a:gd name="connsiteY0" fmla="*/ 98677 h 197353"/>
                  <a:gd name="connsiteX1" fmla="*/ 98677 w 197353"/>
                  <a:gd name="connsiteY1" fmla="*/ 197353 h 197353"/>
                  <a:gd name="connsiteX2" fmla="*/ 0 w 197353"/>
                  <a:gd name="connsiteY2" fmla="*/ 98677 h 197353"/>
                  <a:gd name="connsiteX3" fmla="*/ 98677 w 197353"/>
                  <a:gd name="connsiteY3" fmla="*/ 0 h 197353"/>
                  <a:gd name="connsiteX4" fmla="*/ 197353 w 197353"/>
                  <a:gd name="connsiteY4" fmla="*/ 98577 h 197353"/>
                  <a:gd name="connsiteX5" fmla="*/ 197353 w 197353"/>
                  <a:gd name="connsiteY5" fmla="*/ 98677 h 19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7353" h="197353">
                    <a:moveTo>
                      <a:pt x="197353" y="98677"/>
                    </a:moveTo>
                    <a:cubicBezTo>
                      <a:pt x="197353" y="153174"/>
                      <a:pt x="153174" y="197353"/>
                      <a:pt x="98677" y="197353"/>
                    </a:cubicBezTo>
                    <a:cubicBezTo>
                      <a:pt x="44179" y="197353"/>
                      <a:pt x="0" y="153174"/>
                      <a:pt x="0" y="98677"/>
                    </a:cubicBezTo>
                    <a:cubicBezTo>
                      <a:pt x="0" y="44179"/>
                      <a:pt x="44179" y="0"/>
                      <a:pt x="98677" y="0"/>
                    </a:cubicBezTo>
                    <a:cubicBezTo>
                      <a:pt x="153147" y="-27"/>
                      <a:pt x="197326" y="44107"/>
                      <a:pt x="197353" y="98577"/>
                    </a:cubicBezTo>
                    <a:cubicBezTo>
                      <a:pt x="197353" y="98611"/>
                      <a:pt x="197353" y="98644"/>
                      <a:pt x="197353" y="98677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25" name="Vapaamuotoinen: Muoto 24">
                <a:extLst>
                  <a:ext uri="{FF2B5EF4-FFF2-40B4-BE49-F238E27FC236}">
                    <a16:creationId xmlns:a16="http://schemas.microsoft.com/office/drawing/2014/main" id="{A209A9AE-5FE6-4ABC-A6D1-29211B41B6B8}"/>
                  </a:ext>
                </a:extLst>
              </p:cNvPr>
              <p:cNvSpPr/>
              <p:nvPr/>
            </p:nvSpPr>
            <p:spPr bwMode="black">
              <a:xfrm>
                <a:off x="8667624" y="2529570"/>
                <a:ext cx="197352" cy="197353"/>
              </a:xfrm>
              <a:custGeom>
                <a:avLst/>
                <a:gdLst>
                  <a:gd name="connsiteX0" fmla="*/ 197353 w 197352"/>
                  <a:gd name="connsiteY0" fmla="*/ 98677 h 197353"/>
                  <a:gd name="connsiteX1" fmla="*/ 98676 w 197352"/>
                  <a:gd name="connsiteY1" fmla="*/ 197353 h 197353"/>
                  <a:gd name="connsiteX2" fmla="*/ 0 w 197352"/>
                  <a:gd name="connsiteY2" fmla="*/ 98677 h 197353"/>
                  <a:gd name="connsiteX3" fmla="*/ 98676 w 197352"/>
                  <a:gd name="connsiteY3" fmla="*/ 0 h 197353"/>
                  <a:gd name="connsiteX4" fmla="*/ 197353 w 197352"/>
                  <a:gd name="connsiteY4" fmla="*/ 98577 h 197353"/>
                  <a:gd name="connsiteX5" fmla="*/ 197353 w 197352"/>
                  <a:gd name="connsiteY5" fmla="*/ 98677 h 19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7352" h="197353">
                    <a:moveTo>
                      <a:pt x="197353" y="98677"/>
                    </a:moveTo>
                    <a:cubicBezTo>
                      <a:pt x="197353" y="153174"/>
                      <a:pt x="153174" y="197353"/>
                      <a:pt x="98676" y="197353"/>
                    </a:cubicBezTo>
                    <a:cubicBezTo>
                      <a:pt x="44179" y="197353"/>
                      <a:pt x="0" y="153174"/>
                      <a:pt x="0" y="98677"/>
                    </a:cubicBezTo>
                    <a:cubicBezTo>
                      <a:pt x="0" y="44179"/>
                      <a:pt x="44179" y="0"/>
                      <a:pt x="98676" y="0"/>
                    </a:cubicBezTo>
                    <a:cubicBezTo>
                      <a:pt x="153147" y="-27"/>
                      <a:pt x="197326" y="44107"/>
                      <a:pt x="197353" y="98577"/>
                    </a:cubicBezTo>
                    <a:cubicBezTo>
                      <a:pt x="197353" y="98611"/>
                      <a:pt x="197353" y="98644"/>
                      <a:pt x="197353" y="98677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26" name="Vapaamuotoinen: Muoto 25">
                <a:extLst>
                  <a:ext uri="{FF2B5EF4-FFF2-40B4-BE49-F238E27FC236}">
                    <a16:creationId xmlns:a16="http://schemas.microsoft.com/office/drawing/2014/main" id="{02C9F6F4-968E-4F7F-8ECC-04A8F7828CF8}"/>
                  </a:ext>
                </a:extLst>
              </p:cNvPr>
              <p:cNvSpPr/>
              <p:nvPr/>
            </p:nvSpPr>
            <p:spPr bwMode="black">
              <a:xfrm>
                <a:off x="5999887" y="4249348"/>
                <a:ext cx="910589" cy="781978"/>
              </a:xfrm>
              <a:custGeom>
                <a:avLst/>
                <a:gdLst>
                  <a:gd name="connsiteX0" fmla="*/ 335679 w 910589"/>
                  <a:gd name="connsiteY0" fmla="*/ 764632 h 781978"/>
                  <a:gd name="connsiteX1" fmla="*/ 417158 w 910589"/>
                  <a:gd name="connsiteY1" fmla="*/ 764632 h 781978"/>
                  <a:gd name="connsiteX2" fmla="*/ 417158 w 910589"/>
                  <a:gd name="connsiteY2" fmla="*/ 781978 h 781978"/>
                  <a:gd name="connsiteX3" fmla="*/ 9764 w 910589"/>
                  <a:gd name="connsiteY3" fmla="*/ 781978 h 781978"/>
                  <a:gd name="connsiteX4" fmla="*/ 9764 w 910589"/>
                  <a:gd name="connsiteY4" fmla="*/ 764632 h 781978"/>
                  <a:gd name="connsiteX5" fmla="*/ 96694 w 910589"/>
                  <a:gd name="connsiteY5" fmla="*/ 764632 h 781978"/>
                  <a:gd name="connsiteX6" fmla="*/ 96694 w 910589"/>
                  <a:gd name="connsiteY6" fmla="*/ 58482 h 781978"/>
                  <a:gd name="connsiteX7" fmla="*/ 0 w 910589"/>
                  <a:gd name="connsiteY7" fmla="*/ 0 h 781978"/>
                  <a:gd name="connsiteX8" fmla="*/ 432373 w 910589"/>
                  <a:gd name="connsiteY8" fmla="*/ 0 h 781978"/>
                  <a:gd name="connsiteX9" fmla="*/ 335679 w 910589"/>
                  <a:gd name="connsiteY9" fmla="*/ 58482 h 781978"/>
                  <a:gd name="connsiteX10" fmla="*/ 910590 w 910589"/>
                  <a:gd name="connsiteY10" fmla="*/ 764632 h 781978"/>
                  <a:gd name="connsiteX11" fmla="*/ 910590 w 910589"/>
                  <a:gd name="connsiteY11" fmla="*/ 781978 h 781978"/>
                  <a:gd name="connsiteX12" fmla="*/ 581205 w 910589"/>
                  <a:gd name="connsiteY12" fmla="*/ 781978 h 781978"/>
                  <a:gd name="connsiteX13" fmla="*/ 346533 w 910589"/>
                  <a:gd name="connsiteY13" fmla="*/ 407196 h 781978"/>
                  <a:gd name="connsiteX14" fmla="*/ 630073 w 910589"/>
                  <a:gd name="connsiteY14" fmla="*/ 57392 h 781978"/>
                  <a:gd name="connsiteX15" fmla="*/ 533379 w 910589"/>
                  <a:gd name="connsiteY15" fmla="*/ 0 h 781978"/>
                  <a:gd name="connsiteX16" fmla="*/ 873419 w 910589"/>
                  <a:gd name="connsiteY16" fmla="*/ 0 h 781978"/>
                  <a:gd name="connsiteX17" fmla="*/ 509589 w 910589"/>
                  <a:gd name="connsiteY17" fmla="*/ 234475 h 781978"/>
                  <a:gd name="connsiteX18" fmla="*/ 856172 w 910589"/>
                  <a:gd name="connsiteY18" fmla="*/ 764781 h 7819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910589" h="781978">
                    <a:moveTo>
                      <a:pt x="335679" y="764632"/>
                    </a:moveTo>
                    <a:lnTo>
                      <a:pt x="417158" y="764632"/>
                    </a:lnTo>
                    <a:lnTo>
                      <a:pt x="417158" y="781978"/>
                    </a:lnTo>
                    <a:lnTo>
                      <a:pt x="9764" y="781978"/>
                    </a:lnTo>
                    <a:lnTo>
                      <a:pt x="9764" y="764632"/>
                    </a:lnTo>
                    <a:lnTo>
                      <a:pt x="96694" y="764632"/>
                    </a:lnTo>
                    <a:lnTo>
                      <a:pt x="96694" y="58482"/>
                    </a:lnTo>
                    <a:lnTo>
                      <a:pt x="0" y="0"/>
                    </a:lnTo>
                    <a:lnTo>
                      <a:pt x="432373" y="0"/>
                    </a:lnTo>
                    <a:lnTo>
                      <a:pt x="335679" y="58482"/>
                    </a:lnTo>
                    <a:close/>
                    <a:moveTo>
                      <a:pt x="910590" y="764632"/>
                    </a:moveTo>
                    <a:lnTo>
                      <a:pt x="910590" y="781978"/>
                    </a:lnTo>
                    <a:lnTo>
                      <a:pt x="581205" y="781978"/>
                    </a:lnTo>
                    <a:lnTo>
                      <a:pt x="346533" y="407196"/>
                    </a:lnTo>
                    <a:lnTo>
                      <a:pt x="630073" y="57392"/>
                    </a:lnTo>
                    <a:lnTo>
                      <a:pt x="533379" y="0"/>
                    </a:lnTo>
                    <a:lnTo>
                      <a:pt x="873419" y="0"/>
                    </a:lnTo>
                    <a:lnTo>
                      <a:pt x="509589" y="234475"/>
                    </a:lnTo>
                    <a:lnTo>
                      <a:pt x="856172" y="764781"/>
                    </a:lnTo>
                    <a:close/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27" name="Vapaamuotoinen: Muoto 26">
                <a:extLst>
                  <a:ext uri="{FF2B5EF4-FFF2-40B4-BE49-F238E27FC236}">
                    <a16:creationId xmlns:a16="http://schemas.microsoft.com/office/drawing/2014/main" id="{25503C2C-AF92-405D-9766-09F1348BDDA3}"/>
                  </a:ext>
                </a:extLst>
              </p:cNvPr>
              <p:cNvSpPr/>
              <p:nvPr/>
            </p:nvSpPr>
            <p:spPr bwMode="black">
              <a:xfrm>
                <a:off x="6910279" y="4477330"/>
                <a:ext cx="558456" cy="564899"/>
              </a:xfrm>
              <a:custGeom>
                <a:avLst/>
                <a:gdLst>
                  <a:gd name="connsiteX0" fmla="*/ 558457 w 558456"/>
                  <a:gd name="connsiteY0" fmla="*/ 536650 h 564899"/>
                  <a:gd name="connsiteX1" fmla="*/ 558457 w 558456"/>
                  <a:gd name="connsiteY1" fmla="*/ 554046 h 564899"/>
                  <a:gd name="connsiteX2" fmla="*/ 286911 w 558456"/>
                  <a:gd name="connsiteY2" fmla="*/ 554046 h 564899"/>
                  <a:gd name="connsiteX3" fmla="*/ 286911 w 558456"/>
                  <a:gd name="connsiteY3" fmla="*/ 492094 h 564899"/>
                  <a:gd name="connsiteX4" fmla="*/ 118402 w 558456"/>
                  <a:gd name="connsiteY4" fmla="*/ 564900 h 564899"/>
                  <a:gd name="connsiteX5" fmla="*/ 0 w 558456"/>
                  <a:gd name="connsiteY5" fmla="*/ 456212 h 564899"/>
                  <a:gd name="connsiteX6" fmla="*/ 286811 w 558456"/>
                  <a:gd name="connsiteY6" fmla="*/ 270456 h 564899"/>
                  <a:gd name="connsiteX7" fmla="*/ 156415 w 558456"/>
                  <a:gd name="connsiteY7" fmla="*/ 91242 h 564899"/>
                  <a:gd name="connsiteX8" fmla="*/ 36923 w 558456"/>
                  <a:gd name="connsiteY8" fmla="*/ 132527 h 564899"/>
                  <a:gd name="connsiteX9" fmla="*/ 31471 w 558456"/>
                  <a:gd name="connsiteY9" fmla="*/ 127075 h 564899"/>
                  <a:gd name="connsiteX10" fmla="*/ 294493 w 558456"/>
                  <a:gd name="connsiteY10" fmla="*/ 0 h 564899"/>
                  <a:gd name="connsiteX11" fmla="*/ 504187 w 558456"/>
                  <a:gd name="connsiteY11" fmla="*/ 235763 h 564899"/>
                  <a:gd name="connsiteX12" fmla="*/ 504187 w 558456"/>
                  <a:gd name="connsiteY12" fmla="*/ 536700 h 564899"/>
                  <a:gd name="connsiteX13" fmla="*/ 286911 w 558456"/>
                  <a:gd name="connsiteY13" fmla="*/ 476879 h 564899"/>
                  <a:gd name="connsiteX14" fmla="*/ 286911 w 558456"/>
                  <a:gd name="connsiteY14" fmla="*/ 284581 h 564899"/>
                  <a:gd name="connsiteX15" fmla="*/ 196709 w 558456"/>
                  <a:gd name="connsiteY15" fmla="*/ 401942 h 564899"/>
                  <a:gd name="connsiteX16" fmla="*/ 261882 w 558456"/>
                  <a:gd name="connsiteY16" fmla="*/ 480150 h 564899"/>
                  <a:gd name="connsiteX17" fmla="*/ 286910 w 558456"/>
                  <a:gd name="connsiteY17" fmla="*/ 476879 h 564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58456" h="564899">
                    <a:moveTo>
                      <a:pt x="558457" y="536650"/>
                    </a:moveTo>
                    <a:lnTo>
                      <a:pt x="558457" y="554046"/>
                    </a:lnTo>
                    <a:lnTo>
                      <a:pt x="286911" y="554046"/>
                    </a:lnTo>
                    <a:lnTo>
                      <a:pt x="286911" y="492094"/>
                    </a:lnTo>
                    <a:cubicBezTo>
                      <a:pt x="235813" y="535560"/>
                      <a:pt x="178272" y="564900"/>
                      <a:pt x="118402" y="564900"/>
                    </a:cubicBezTo>
                    <a:cubicBezTo>
                      <a:pt x="47777" y="564900"/>
                      <a:pt x="0" y="524706"/>
                      <a:pt x="0" y="456212"/>
                    </a:cubicBezTo>
                    <a:cubicBezTo>
                      <a:pt x="0" y="356296"/>
                      <a:pt x="106458" y="290033"/>
                      <a:pt x="286811" y="270456"/>
                    </a:cubicBezTo>
                    <a:cubicBezTo>
                      <a:pt x="286811" y="150964"/>
                      <a:pt x="238985" y="91242"/>
                      <a:pt x="156415" y="91242"/>
                    </a:cubicBezTo>
                    <a:cubicBezTo>
                      <a:pt x="107548" y="91242"/>
                      <a:pt x="73846" y="104277"/>
                      <a:pt x="36923" y="132527"/>
                    </a:cubicBezTo>
                    <a:lnTo>
                      <a:pt x="31471" y="127075"/>
                    </a:lnTo>
                    <a:cubicBezTo>
                      <a:pt x="105466" y="44605"/>
                      <a:pt x="185855" y="0"/>
                      <a:pt x="294493" y="0"/>
                    </a:cubicBezTo>
                    <a:cubicBezTo>
                      <a:pt x="431382" y="0"/>
                      <a:pt x="504187" y="78257"/>
                      <a:pt x="504187" y="235763"/>
                    </a:cubicBezTo>
                    <a:lnTo>
                      <a:pt x="504187" y="536700"/>
                    </a:lnTo>
                    <a:close/>
                    <a:moveTo>
                      <a:pt x="286911" y="476879"/>
                    </a:moveTo>
                    <a:lnTo>
                      <a:pt x="286911" y="284581"/>
                    </a:lnTo>
                    <a:cubicBezTo>
                      <a:pt x="221688" y="303067"/>
                      <a:pt x="196709" y="344352"/>
                      <a:pt x="196709" y="401942"/>
                    </a:cubicBezTo>
                    <a:cubicBezTo>
                      <a:pt x="196709" y="452990"/>
                      <a:pt x="218417" y="480150"/>
                      <a:pt x="261882" y="480150"/>
                    </a:cubicBezTo>
                    <a:cubicBezTo>
                      <a:pt x="270316" y="479934"/>
                      <a:pt x="278704" y="478838"/>
                      <a:pt x="286910" y="476879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28" name="Vapaamuotoinen: Muoto 27">
                <a:extLst>
                  <a:ext uri="{FF2B5EF4-FFF2-40B4-BE49-F238E27FC236}">
                    <a16:creationId xmlns:a16="http://schemas.microsoft.com/office/drawing/2014/main" id="{E660E337-21ED-483F-93C2-EC795F2CD9B0}"/>
                  </a:ext>
                </a:extLst>
              </p:cNvPr>
              <p:cNvSpPr/>
              <p:nvPr/>
            </p:nvSpPr>
            <p:spPr bwMode="black">
              <a:xfrm>
                <a:off x="7501446" y="4473118"/>
                <a:ext cx="482330" cy="558209"/>
              </a:xfrm>
              <a:custGeom>
                <a:avLst/>
                <a:gdLst>
                  <a:gd name="connsiteX0" fmla="*/ 482331 w 482330"/>
                  <a:gd name="connsiteY0" fmla="*/ 6344 h 558209"/>
                  <a:gd name="connsiteX1" fmla="*/ 482331 w 482330"/>
                  <a:gd name="connsiteY1" fmla="*/ 294246 h 558209"/>
                  <a:gd name="connsiteX2" fmla="*/ 481240 w 482330"/>
                  <a:gd name="connsiteY2" fmla="*/ 294246 h 558209"/>
                  <a:gd name="connsiteX3" fmla="*/ 279179 w 482330"/>
                  <a:gd name="connsiteY3" fmla="*/ 147594 h 558209"/>
                  <a:gd name="connsiteX4" fmla="*/ 279179 w 482330"/>
                  <a:gd name="connsiteY4" fmla="*/ 540863 h 558209"/>
                  <a:gd name="connsiteX5" fmla="*/ 360658 w 482330"/>
                  <a:gd name="connsiteY5" fmla="*/ 540863 h 558209"/>
                  <a:gd name="connsiteX6" fmla="*/ 360658 w 482330"/>
                  <a:gd name="connsiteY6" fmla="*/ 558209 h 558209"/>
                  <a:gd name="connsiteX7" fmla="*/ 7583 w 482330"/>
                  <a:gd name="connsiteY7" fmla="*/ 558209 h 558209"/>
                  <a:gd name="connsiteX8" fmla="*/ 7583 w 482330"/>
                  <a:gd name="connsiteY8" fmla="*/ 540863 h 558209"/>
                  <a:gd name="connsiteX9" fmla="*/ 62100 w 482330"/>
                  <a:gd name="connsiteY9" fmla="*/ 540863 h 558209"/>
                  <a:gd name="connsiteX10" fmla="*/ 62100 w 482330"/>
                  <a:gd name="connsiteY10" fmla="*/ 146503 h 558209"/>
                  <a:gd name="connsiteX11" fmla="*/ 0 w 482330"/>
                  <a:gd name="connsiteY11" fmla="*/ 93423 h 558209"/>
                  <a:gd name="connsiteX12" fmla="*/ 279179 w 482330"/>
                  <a:gd name="connsiteY12" fmla="*/ 0 h 558209"/>
                  <a:gd name="connsiteX13" fmla="*/ 279179 w 482330"/>
                  <a:gd name="connsiteY13" fmla="*/ 135749 h 558209"/>
                  <a:gd name="connsiteX14" fmla="*/ 461664 w 482330"/>
                  <a:gd name="connsiteY14" fmla="*/ 3221 h 558209"/>
                  <a:gd name="connsiteX15" fmla="*/ 482331 w 482330"/>
                  <a:gd name="connsiteY15" fmla="*/ 6493 h 55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82330" h="558209">
                    <a:moveTo>
                      <a:pt x="482331" y="6344"/>
                    </a:moveTo>
                    <a:lnTo>
                      <a:pt x="482331" y="294246"/>
                    </a:lnTo>
                    <a:lnTo>
                      <a:pt x="481240" y="294246"/>
                    </a:lnTo>
                    <a:cubicBezTo>
                      <a:pt x="368290" y="169301"/>
                      <a:pt x="317192" y="141051"/>
                      <a:pt x="279179" y="147594"/>
                    </a:cubicBezTo>
                    <a:lnTo>
                      <a:pt x="279179" y="540863"/>
                    </a:lnTo>
                    <a:lnTo>
                      <a:pt x="360658" y="540863"/>
                    </a:lnTo>
                    <a:lnTo>
                      <a:pt x="360658" y="558209"/>
                    </a:lnTo>
                    <a:lnTo>
                      <a:pt x="7583" y="558209"/>
                    </a:lnTo>
                    <a:lnTo>
                      <a:pt x="7583" y="540863"/>
                    </a:lnTo>
                    <a:lnTo>
                      <a:pt x="62100" y="540863"/>
                    </a:lnTo>
                    <a:lnTo>
                      <a:pt x="62100" y="146503"/>
                    </a:lnTo>
                    <a:lnTo>
                      <a:pt x="0" y="93423"/>
                    </a:lnTo>
                    <a:lnTo>
                      <a:pt x="279179" y="0"/>
                    </a:lnTo>
                    <a:lnTo>
                      <a:pt x="279179" y="135749"/>
                    </a:lnTo>
                    <a:cubicBezTo>
                      <a:pt x="341131" y="54319"/>
                      <a:pt x="411706" y="3221"/>
                      <a:pt x="461664" y="3221"/>
                    </a:cubicBezTo>
                    <a:cubicBezTo>
                      <a:pt x="468687" y="3152"/>
                      <a:pt x="475672" y="4258"/>
                      <a:pt x="482331" y="6493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29" name="Vapaamuotoinen: Muoto 28">
                <a:extLst>
                  <a:ext uri="{FF2B5EF4-FFF2-40B4-BE49-F238E27FC236}">
                    <a16:creationId xmlns:a16="http://schemas.microsoft.com/office/drawing/2014/main" id="{E18AAB48-59A5-45A4-889E-0A7948C72205}"/>
                  </a:ext>
                </a:extLst>
              </p:cNvPr>
              <p:cNvSpPr/>
              <p:nvPr/>
            </p:nvSpPr>
            <p:spPr bwMode="black">
              <a:xfrm>
                <a:off x="8025111" y="4216539"/>
                <a:ext cx="333547" cy="814837"/>
              </a:xfrm>
              <a:custGeom>
                <a:avLst/>
                <a:gdLst>
                  <a:gd name="connsiteX0" fmla="*/ 7632 w 333547"/>
                  <a:gd name="connsiteY0" fmla="*/ 797442 h 814837"/>
                  <a:gd name="connsiteX1" fmla="*/ 61952 w 333547"/>
                  <a:gd name="connsiteY1" fmla="*/ 797442 h 814837"/>
                  <a:gd name="connsiteX2" fmla="*/ 61952 w 333547"/>
                  <a:gd name="connsiteY2" fmla="*/ 151063 h 814837"/>
                  <a:gd name="connsiteX3" fmla="*/ 0 w 333547"/>
                  <a:gd name="connsiteY3" fmla="*/ 97784 h 814837"/>
                  <a:gd name="connsiteX4" fmla="*/ 279228 w 333547"/>
                  <a:gd name="connsiteY4" fmla="*/ 0 h 814837"/>
                  <a:gd name="connsiteX5" fmla="*/ 279228 w 333547"/>
                  <a:gd name="connsiteY5" fmla="*/ 797442 h 814837"/>
                  <a:gd name="connsiteX6" fmla="*/ 333548 w 333547"/>
                  <a:gd name="connsiteY6" fmla="*/ 797442 h 814837"/>
                  <a:gd name="connsiteX7" fmla="*/ 333548 w 333547"/>
                  <a:gd name="connsiteY7" fmla="*/ 814838 h 814837"/>
                  <a:gd name="connsiteX8" fmla="*/ 7632 w 333547"/>
                  <a:gd name="connsiteY8" fmla="*/ 814838 h 814837"/>
                  <a:gd name="connsiteX9" fmla="*/ 7632 w 333547"/>
                  <a:gd name="connsiteY9" fmla="*/ 797442 h 814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33547" h="814837">
                    <a:moveTo>
                      <a:pt x="7632" y="797442"/>
                    </a:moveTo>
                    <a:lnTo>
                      <a:pt x="61952" y="797442"/>
                    </a:lnTo>
                    <a:lnTo>
                      <a:pt x="61952" y="151063"/>
                    </a:lnTo>
                    <a:lnTo>
                      <a:pt x="0" y="97784"/>
                    </a:lnTo>
                    <a:lnTo>
                      <a:pt x="279228" y="0"/>
                    </a:lnTo>
                    <a:lnTo>
                      <a:pt x="279228" y="797442"/>
                    </a:lnTo>
                    <a:lnTo>
                      <a:pt x="333548" y="797442"/>
                    </a:lnTo>
                    <a:lnTo>
                      <a:pt x="333548" y="814838"/>
                    </a:lnTo>
                    <a:lnTo>
                      <a:pt x="7632" y="814838"/>
                    </a:lnTo>
                    <a:lnTo>
                      <a:pt x="7632" y="797442"/>
                    </a:lnTo>
                    <a:close/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30" name="Vapaamuotoinen: Muoto 29">
                <a:extLst>
                  <a:ext uri="{FF2B5EF4-FFF2-40B4-BE49-F238E27FC236}">
                    <a16:creationId xmlns:a16="http://schemas.microsoft.com/office/drawing/2014/main" id="{DE7ACABE-6FB1-448E-8E38-EF6DEFE4A550}"/>
                  </a:ext>
                </a:extLst>
              </p:cNvPr>
              <p:cNvSpPr/>
              <p:nvPr/>
            </p:nvSpPr>
            <p:spPr bwMode="black">
              <a:xfrm>
                <a:off x="8405395" y="4477281"/>
                <a:ext cx="498636" cy="564949"/>
              </a:xfrm>
              <a:custGeom>
                <a:avLst/>
                <a:gdLst>
                  <a:gd name="connsiteX0" fmla="*/ 498637 w 498636"/>
                  <a:gd name="connsiteY0" fmla="*/ 456261 h 564949"/>
                  <a:gd name="connsiteX1" fmla="*/ 279179 w 498636"/>
                  <a:gd name="connsiteY1" fmla="*/ 564950 h 564949"/>
                  <a:gd name="connsiteX2" fmla="*/ 0 w 498636"/>
                  <a:gd name="connsiteY2" fmla="*/ 290082 h 564949"/>
                  <a:gd name="connsiteX3" fmla="*/ 280269 w 498636"/>
                  <a:gd name="connsiteY3" fmla="*/ 0 h 564949"/>
                  <a:gd name="connsiteX4" fmla="*/ 453288 w 498636"/>
                  <a:gd name="connsiteY4" fmla="*/ 139069 h 564949"/>
                  <a:gd name="connsiteX5" fmla="*/ 253357 w 498636"/>
                  <a:gd name="connsiteY5" fmla="*/ 357436 h 564949"/>
                  <a:gd name="connsiteX6" fmla="*/ 466471 w 498636"/>
                  <a:gd name="connsiteY6" fmla="*/ 458492 h 564949"/>
                  <a:gd name="connsiteX7" fmla="*/ 497942 w 498636"/>
                  <a:gd name="connsiteY7" fmla="*/ 455221 h 564949"/>
                  <a:gd name="connsiteX8" fmla="*/ 134708 w 498636"/>
                  <a:gd name="connsiteY8" fmla="*/ 102146 h 564949"/>
                  <a:gd name="connsiteX9" fmla="*/ 246617 w 498636"/>
                  <a:gd name="connsiteY9" fmla="*/ 350944 h 564949"/>
                  <a:gd name="connsiteX10" fmla="*/ 288992 w 498636"/>
                  <a:gd name="connsiteY10" fmla="*/ 212916 h 564949"/>
                  <a:gd name="connsiteX11" fmla="*/ 179263 w 498636"/>
                  <a:gd name="connsiteY11" fmla="*/ 38063 h 564949"/>
                  <a:gd name="connsiteX12" fmla="*/ 134658 w 498636"/>
                  <a:gd name="connsiteY12" fmla="*/ 102146 h 564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98636" h="564949">
                    <a:moveTo>
                      <a:pt x="498637" y="456261"/>
                    </a:moveTo>
                    <a:cubicBezTo>
                      <a:pt x="453040" y="525647"/>
                      <a:pt x="380235" y="564950"/>
                      <a:pt x="279179" y="564950"/>
                    </a:cubicBezTo>
                    <a:cubicBezTo>
                      <a:pt x="126034" y="564950"/>
                      <a:pt x="0" y="458492"/>
                      <a:pt x="0" y="290082"/>
                    </a:cubicBezTo>
                    <a:cubicBezTo>
                      <a:pt x="0" y="131486"/>
                      <a:pt x="106458" y="0"/>
                      <a:pt x="280269" y="0"/>
                    </a:cubicBezTo>
                    <a:cubicBezTo>
                      <a:pt x="382415" y="50"/>
                      <a:pt x="453288" y="59771"/>
                      <a:pt x="453288" y="139069"/>
                    </a:cubicBezTo>
                    <a:cubicBezTo>
                      <a:pt x="453288" y="229271"/>
                      <a:pt x="383902" y="308519"/>
                      <a:pt x="253357" y="357436"/>
                    </a:cubicBezTo>
                    <a:cubicBezTo>
                      <a:pt x="315309" y="418248"/>
                      <a:pt x="393517" y="458492"/>
                      <a:pt x="466471" y="458492"/>
                    </a:cubicBezTo>
                    <a:cubicBezTo>
                      <a:pt x="477048" y="458515"/>
                      <a:pt x="487597" y="457419"/>
                      <a:pt x="497942" y="455221"/>
                    </a:cubicBezTo>
                    <a:close/>
                    <a:moveTo>
                      <a:pt x="134708" y="102146"/>
                    </a:moveTo>
                    <a:cubicBezTo>
                      <a:pt x="134708" y="192298"/>
                      <a:pt x="181444" y="283540"/>
                      <a:pt x="246617" y="350944"/>
                    </a:cubicBezTo>
                    <a:cubicBezTo>
                      <a:pt x="277048" y="311790"/>
                      <a:pt x="288992" y="268375"/>
                      <a:pt x="288992" y="212916"/>
                    </a:cubicBezTo>
                    <a:cubicBezTo>
                      <a:pt x="288992" y="118402"/>
                      <a:pt x="225950" y="38063"/>
                      <a:pt x="179263" y="38063"/>
                    </a:cubicBezTo>
                    <a:cubicBezTo>
                      <a:pt x="151013" y="38063"/>
                      <a:pt x="134658" y="61952"/>
                      <a:pt x="134658" y="102146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31" name="Vapaamuotoinen: Muoto 30">
                <a:extLst>
                  <a:ext uri="{FF2B5EF4-FFF2-40B4-BE49-F238E27FC236}">
                    <a16:creationId xmlns:a16="http://schemas.microsoft.com/office/drawing/2014/main" id="{267010B0-A245-4A9C-BF22-69BF28D009D1}"/>
                  </a:ext>
                </a:extLst>
              </p:cNvPr>
              <p:cNvSpPr/>
              <p:nvPr/>
            </p:nvSpPr>
            <p:spPr bwMode="black">
              <a:xfrm>
                <a:off x="8917115" y="4216539"/>
                <a:ext cx="661643" cy="825493"/>
              </a:xfrm>
              <a:custGeom>
                <a:avLst/>
                <a:gdLst>
                  <a:gd name="connsiteX0" fmla="*/ 661644 w 661643"/>
                  <a:gd name="connsiteY0" fmla="*/ 518213 h 825493"/>
                  <a:gd name="connsiteX1" fmla="*/ 330277 w 661643"/>
                  <a:gd name="connsiteY1" fmla="*/ 825493 h 825493"/>
                  <a:gd name="connsiteX2" fmla="*/ 61952 w 661643"/>
                  <a:gd name="connsiteY2" fmla="*/ 784209 h 825493"/>
                  <a:gd name="connsiteX3" fmla="*/ 61952 w 661643"/>
                  <a:gd name="connsiteY3" fmla="*/ 151013 h 825493"/>
                  <a:gd name="connsiteX4" fmla="*/ 0 w 661643"/>
                  <a:gd name="connsiteY4" fmla="*/ 97784 h 825493"/>
                  <a:gd name="connsiteX5" fmla="*/ 279229 w 661643"/>
                  <a:gd name="connsiteY5" fmla="*/ 0 h 825493"/>
                  <a:gd name="connsiteX6" fmla="*/ 279229 w 661643"/>
                  <a:gd name="connsiteY6" fmla="*/ 357436 h 825493"/>
                  <a:gd name="connsiteX7" fmla="*/ 468255 w 661643"/>
                  <a:gd name="connsiteY7" fmla="*/ 260792 h 825493"/>
                  <a:gd name="connsiteX8" fmla="*/ 661545 w 661643"/>
                  <a:gd name="connsiteY8" fmla="*/ 518263 h 825493"/>
                  <a:gd name="connsiteX9" fmla="*/ 429052 w 661643"/>
                  <a:gd name="connsiteY9" fmla="*/ 580214 h 825493"/>
                  <a:gd name="connsiteX10" fmla="*/ 324974 w 661643"/>
                  <a:gd name="connsiteY10" fmla="*/ 361847 h 825493"/>
                  <a:gd name="connsiteX11" fmla="*/ 279377 w 661643"/>
                  <a:gd name="connsiteY11" fmla="*/ 372701 h 825493"/>
                  <a:gd name="connsiteX12" fmla="*/ 279377 w 661643"/>
                  <a:gd name="connsiteY12" fmla="*/ 787628 h 825493"/>
                  <a:gd name="connsiteX13" fmla="*/ 332606 w 661643"/>
                  <a:gd name="connsiteY13" fmla="*/ 803934 h 825493"/>
                  <a:gd name="connsiteX14" fmla="*/ 429300 w 661643"/>
                  <a:gd name="connsiteY14" fmla="*/ 580165 h 825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61643" h="825493">
                    <a:moveTo>
                      <a:pt x="661644" y="518213"/>
                    </a:moveTo>
                    <a:cubicBezTo>
                      <a:pt x="661644" y="714872"/>
                      <a:pt x="547652" y="825493"/>
                      <a:pt x="330277" y="825493"/>
                    </a:cubicBezTo>
                    <a:cubicBezTo>
                      <a:pt x="252069" y="825493"/>
                      <a:pt x="141250" y="809188"/>
                      <a:pt x="61952" y="784209"/>
                    </a:cubicBezTo>
                    <a:lnTo>
                      <a:pt x="61952" y="151013"/>
                    </a:lnTo>
                    <a:lnTo>
                      <a:pt x="0" y="97784"/>
                    </a:lnTo>
                    <a:lnTo>
                      <a:pt x="279229" y="0"/>
                    </a:lnTo>
                    <a:lnTo>
                      <a:pt x="279229" y="357436"/>
                    </a:lnTo>
                    <a:cubicBezTo>
                      <a:pt x="336819" y="298805"/>
                      <a:pt x="404173" y="260792"/>
                      <a:pt x="468255" y="260792"/>
                    </a:cubicBezTo>
                    <a:cubicBezTo>
                      <a:pt x="577984" y="260792"/>
                      <a:pt x="661545" y="350002"/>
                      <a:pt x="661545" y="518263"/>
                    </a:cubicBezTo>
                    <a:moveTo>
                      <a:pt x="429052" y="580214"/>
                    </a:moveTo>
                    <a:cubicBezTo>
                      <a:pt x="429052" y="434653"/>
                      <a:pt x="397531" y="361847"/>
                      <a:pt x="324974" y="361847"/>
                    </a:cubicBezTo>
                    <a:cubicBezTo>
                      <a:pt x="309180" y="362212"/>
                      <a:pt x="293641" y="365911"/>
                      <a:pt x="279377" y="372701"/>
                    </a:cubicBezTo>
                    <a:lnTo>
                      <a:pt x="279377" y="787628"/>
                    </a:lnTo>
                    <a:cubicBezTo>
                      <a:pt x="295038" y="798373"/>
                      <a:pt x="313614" y="804063"/>
                      <a:pt x="332606" y="803934"/>
                    </a:cubicBezTo>
                    <a:cubicBezTo>
                      <a:pt x="389106" y="803934"/>
                      <a:pt x="429300" y="736580"/>
                      <a:pt x="429300" y="580165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32" name="Vapaamuotoinen: Muoto 31">
                <a:extLst>
                  <a:ext uri="{FF2B5EF4-FFF2-40B4-BE49-F238E27FC236}">
                    <a16:creationId xmlns:a16="http://schemas.microsoft.com/office/drawing/2014/main" id="{545BBC6B-97CF-4209-BDD5-BE0042D75394}"/>
                  </a:ext>
                </a:extLst>
              </p:cNvPr>
              <p:cNvSpPr/>
              <p:nvPr/>
            </p:nvSpPr>
            <p:spPr bwMode="black">
              <a:xfrm>
                <a:off x="9567955" y="4499038"/>
                <a:ext cx="658372" cy="815878"/>
              </a:xfrm>
              <a:custGeom>
                <a:avLst/>
                <a:gdLst>
                  <a:gd name="connsiteX0" fmla="*/ 658373 w 658372"/>
                  <a:gd name="connsiteY0" fmla="*/ 0 h 815878"/>
                  <a:gd name="connsiteX1" fmla="*/ 585567 w 658372"/>
                  <a:gd name="connsiteY1" fmla="*/ 53229 h 815878"/>
                  <a:gd name="connsiteX2" fmla="*/ 349853 w 658372"/>
                  <a:gd name="connsiteY2" fmla="*/ 532289 h 815878"/>
                  <a:gd name="connsiteX3" fmla="*/ 220548 w 658372"/>
                  <a:gd name="connsiteY3" fmla="*/ 815878 h 815878"/>
                  <a:gd name="connsiteX4" fmla="*/ 14125 w 658372"/>
                  <a:gd name="connsiteY4" fmla="*/ 671358 h 815878"/>
                  <a:gd name="connsiteX5" fmla="*/ 330277 w 658372"/>
                  <a:gd name="connsiteY5" fmla="*/ 526886 h 815878"/>
                  <a:gd name="connsiteX6" fmla="*/ 73896 w 658372"/>
                  <a:gd name="connsiteY6" fmla="*/ 53229 h 815878"/>
                  <a:gd name="connsiteX7" fmla="*/ 0 w 658372"/>
                  <a:gd name="connsiteY7" fmla="*/ 0 h 815878"/>
                  <a:gd name="connsiteX8" fmla="*/ 381325 w 658372"/>
                  <a:gd name="connsiteY8" fmla="*/ 0 h 815878"/>
                  <a:gd name="connsiteX9" fmla="*/ 308569 w 658372"/>
                  <a:gd name="connsiteY9" fmla="*/ 53229 h 815878"/>
                  <a:gd name="connsiteX10" fmla="*/ 429102 w 658372"/>
                  <a:gd name="connsiteY10" fmla="*/ 338900 h 815878"/>
                  <a:gd name="connsiteX11" fmla="*/ 531248 w 658372"/>
                  <a:gd name="connsiteY11" fmla="*/ 53229 h 815878"/>
                  <a:gd name="connsiteX12" fmla="*/ 447588 w 658372"/>
                  <a:gd name="connsiteY12" fmla="*/ 0 h 815878"/>
                  <a:gd name="connsiteX13" fmla="*/ 658373 w 658372"/>
                  <a:gd name="connsiteY13" fmla="*/ 0 h 815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58372" h="815878">
                    <a:moveTo>
                      <a:pt x="658373" y="0"/>
                    </a:moveTo>
                    <a:lnTo>
                      <a:pt x="585567" y="53229"/>
                    </a:lnTo>
                    <a:lnTo>
                      <a:pt x="349853" y="532289"/>
                    </a:lnTo>
                    <a:lnTo>
                      <a:pt x="220548" y="815878"/>
                    </a:lnTo>
                    <a:lnTo>
                      <a:pt x="14125" y="671358"/>
                    </a:lnTo>
                    <a:lnTo>
                      <a:pt x="330277" y="526886"/>
                    </a:lnTo>
                    <a:lnTo>
                      <a:pt x="73896" y="53229"/>
                    </a:lnTo>
                    <a:lnTo>
                      <a:pt x="0" y="0"/>
                    </a:lnTo>
                    <a:lnTo>
                      <a:pt x="381325" y="0"/>
                    </a:lnTo>
                    <a:lnTo>
                      <a:pt x="308569" y="53229"/>
                    </a:lnTo>
                    <a:lnTo>
                      <a:pt x="429102" y="338900"/>
                    </a:lnTo>
                    <a:lnTo>
                      <a:pt x="531248" y="53229"/>
                    </a:lnTo>
                    <a:lnTo>
                      <a:pt x="447588" y="0"/>
                    </a:lnTo>
                    <a:lnTo>
                      <a:pt x="658373" y="0"/>
                    </a:lnTo>
                    <a:close/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</p:grpSp>
      </p:grpSp>
      <p:grpSp>
        <p:nvGrpSpPr>
          <p:cNvPr id="35" name="Kuva 33">
            <a:extLst>
              <a:ext uri="{FF2B5EF4-FFF2-40B4-BE49-F238E27FC236}">
                <a16:creationId xmlns:a16="http://schemas.microsoft.com/office/drawing/2014/main" id="{4EB5A9BA-553F-4A92-851F-F9E0FB2305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7643953" y="2194936"/>
            <a:ext cx="3913415" cy="4032000"/>
            <a:chOff x="4995862" y="2295525"/>
            <a:chExt cx="2200275" cy="2266950"/>
          </a:xfrm>
          <a:solidFill>
            <a:schemeClr val="accent1"/>
          </a:solidFill>
        </p:grpSpPr>
        <p:sp>
          <p:nvSpPr>
            <p:cNvPr id="36" name="Vapaamuotoinen: Muoto 35">
              <a:extLst>
                <a:ext uri="{FF2B5EF4-FFF2-40B4-BE49-F238E27FC236}">
                  <a16:creationId xmlns:a16="http://schemas.microsoft.com/office/drawing/2014/main" id="{C99C3FD4-D396-4F6C-B00C-CB59E1353B9B}"/>
                </a:ext>
              </a:extLst>
            </p:cNvPr>
            <p:cNvSpPr/>
            <p:nvPr/>
          </p:nvSpPr>
          <p:spPr>
            <a:xfrm>
              <a:off x="4995813" y="3994308"/>
              <a:ext cx="1090232" cy="557560"/>
            </a:xfrm>
            <a:custGeom>
              <a:avLst/>
              <a:gdLst>
                <a:gd name="connsiteX0" fmla="*/ 49 w 1090232"/>
                <a:gd name="connsiteY0" fmla="*/ 0 h 557560"/>
                <a:gd name="connsiteX1" fmla="*/ 49 w 1090232"/>
                <a:gd name="connsiteY1" fmla="*/ 5239 h 557560"/>
                <a:gd name="connsiteX2" fmla="*/ 537911 w 1090232"/>
                <a:gd name="connsiteY2" fmla="*/ 557512 h 557560"/>
                <a:gd name="connsiteX3" fmla="*/ 1090185 w 1090232"/>
                <a:gd name="connsiteY3" fmla="*/ 19650 h 557560"/>
                <a:gd name="connsiteX4" fmla="*/ 1090185 w 1090232"/>
                <a:gd name="connsiteY4" fmla="*/ 5239 h 557560"/>
                <a:gd name="connsiteX5" fmla="*/ 1090185 w 1090232"/>
                <a:gd name="connsiteY5" fmla="*/ 0 h 557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90232" h="557560">
                  <a:moveTo>
                    <a:pt x="49" y="0"/>
                  </a:moveTo>
                  <a:cubicBezTo>
                    <a:pt x="49" y="1810"/>
                    <a:pt x="49" y="3524"/>
                    <a:pt x="49" y="5239"/>
                  </a:cubicBezTo>
                  <a:cubicBezTo>
                    <a:pt x="-3931" y="306271"/>
                    <a:pt x="236878" y="553533"/>
                    <a:pt x="537911" y="557512"/>
                  </a:cubicBezTo>
                  <a:cubicBezTo>
                    <a:pt x="838944" y="561492"/>
                    <a:pt x="1086205" y="320683"/>
                    <a:pt x="1090185" y="19650"/>
                  </a:cubicBezTo>
                  <a:cubicBezTo>
                    <a:pt x="1090248" y="14846"/>
                    <a:pt x="1090248" y="10042"/>
                    <a:pt x="1090185" y="5239"/>
                  </a:cubicBezTo>
                  <a:cubicBezTo>
                    <a:pt x="1090185" y="3524"/>
                    <a:pt x="1090185" y="1810"/>
                    <a:pt x="109018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7" name="Vapaamuotoinen: Muoto 36">
              <a:extLst>
                <a:ext uri="{FF2B5EF4-FFF2-40B4-BE49-F238E27FC236}">
                  <a16:creationId xmlns:a16="http://schemas.microsoft.com/office/drawing/2014/main" id="{2BCCD11E-CE5A-4B01-84A5-43E900693427}"/>
                </a:ext>
              </a:extLst>
            </p:cNvPr>
            <p:cNvSpPr/>
            <p:nvPr/>
          </p:nvSpPr>
          <p:spPr>
            <a:xfrm>
              <a:off x="4995813" y="3420808"/>
              <a:ext cx="1090232" cy="557465"/>
            </a:xfrm>
            <a:custGeom>
              <a:avLst/>
              <a:gdLst>
                <a:gd name="connsiteX0" fmla="*/ 49 w 1090232"/>
                <a:gd name="connsiteY0" fmla="*/ 0 h 557465"/>
                <a:gd name="connsiteX1" fmla="*/ 49 w 1090232"/>
                <a:gd name="connsiteY1" fmla="*/ 5144 h 557465"/>
                <a:gd name="connsiteX2" fmla="*/ 537911 w 1090232"/>
                <a:gd name="connsiteY2" fmla="*/ 557417 h 557465"/>
                <a:gd name="connsiteX3" fmla="*/ 1090185 w 1090232"/>
                <a:gd name="connsiteY3" fmla="*/ 19555 h 557465"/>
                <a:gd name="connsiteX4" fmla="*/ 1090185 w 1090232"/>
                <a:gd name="connsiteY4" fmla="*/ 5143 h 557465"/>
                <a:gd name="connsiteX5" fmla="*/ 1090185 w 1090232"/>
                <a:gd name="connsiteY5" fmla="*/ 0 h 557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90232" h="557465">
                  <a:moveTo>
                    <a:pt x="49" y="0"/>
                  </a:moveTo>
                  <a:cubicBezTo>
                    <a:pt x="49" y="1715"/>
                    <a:pt x="49" y="3429"/>
                    <a:pt x="49" y="5144"/>
                  </a:cubicBezTo>
                  <a:cubicBezTo>
                    <a:pt x="-3931" y="306176"/>
                    <a:pt x="236878" y="553438"/>
                    <a:pt x="537911" y="557417"/>
                  </a:cubicBezTo>
                  <a:cubicBezTo>
                    <a:pt x="838944" y="561397"/>
                    <a:pt x="1086205" y="320587"/>
                    <a:pt x="1090185" y="19555"/>
                  </a:cubicBezTo>
                  <a:cubicBezTo>
                    <a:pt x="1090248" y="14751"/>
                    <a:pt x="1090248" y="9947"/>
                    <a:pt x="1090185" y="5143"/>
                  </a:cubicBezTo>
                  <a:cubicBezTo>
                    <a:pt x="1090185" y="3429"/>
                    <a:pt x="1090185" y="1715"/>
                    <a:pt x="109018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8" name="Vapaamuotoinen: Muoto 37">
              <a:extLst>
                <a:ext uri="{FF2B5EF4-FFF2-40B4-BE49-F238E27FC236}">
                  <a16:creationId xmlns:a16="http://schemas.microsoft.com/office/drawing/2014/main" id="{4C3F2579-936D-48F2-91AD-F3E3E1E798AB}"/>
                </a:ext>
              </a:extLst>
            </p:cNvPr>
            <p:cNvSpPr/>
            <p:nvPr/>
          </p:nvSpPr>
          <p:spPr>
            <a:xfrm>
              <a:off x="6109334" y="2869215"/>
              <a:ext cx="1090231" cy="550259"/>
            </a:xfrm>
            <a:custGeom>
              <a:avLst/>
              <a:gdLst>
                <a:gd name="connsiteX0" fmla="*/ 1090232 w 1090231"/>
                <a:gd name="connsiteY0" fmla="*/ 550259 h 550259"/>
                <a:gd name="connsiteX1" fmla="*/ 1090232 w 1090231"/>
                <a:gd name="connsiteY1" fmla="*/ 545116 h 550259"/>
                <a:gd name="connsiteX2" fmla="*/ 545116 w 1090231"/>
                <a:gd name="connsiteY2" fmla="*/ 0 h 550259"/>
                <a:gd name="connsiteX3" fmla="*/ 0 w 1090231"/>
                <a:gd name="connsiteY3" fmla="*/ 545116 h 550259"/>
                <a:gd name="connsiteX4" fmla="*/ 0 w 1090231"/>
                <a:gd name="connsiteY4" fmla="*/ 550259 h 550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231" h="550259">
                  <a:moveTo>
                    <a:pt x="1090232" y="550259"/>
                  </a:moveTo>
                  <a:cubicBezTo>
                    <a:pt x="1090232" y="548545"/>
                    <a:pt x="1090232" y="546830"/>
                    <a:pt x="1090232" y="545116"/>
                  </a:cubicBezTo>
                  <a:cubicBezTo>
                    <a:pt x="1090232" y="244057"/>
                    <a:pt x="846175" y="0"/>
                    <a:pt x="545116" y="0"/>
                  </a:cubicBezTo>
                  <a:cubicBezTo>
                    <a:pt x="244057" y="0"/>
                    <a:pt x="0" y="244057"/>
                    <a:pt x="0" y="545116"/>
                  </a:cubicBezTo>
                  <a:cubicBezTo>
                    <a:pt x="0" y="546830"/>
                    <a:pt x="0" y="548545"/>
                    <a:pt x="0" y="5502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9" name="Vapaamuotoinen: Muoto 38">
              <a:extLst>
                <a:ext uri="{FF2B5EF4-FFF2-40B4-BE49-F238E27FC236}">
                  <a16:creationId xmlns:a16="http://schemas.microsoft.com/office/drawing/2014/main" id="{DCAEA926-47D2-490C-BAE1-63083E5DEFAF}"/>
                </a:ext>
              </a:extLst>
            </p:cNvPr>
            <p:cNvSpPr/>
            <p:nvPr/>
          </p:nvSpPr>
          <p:spPr>
            <a:xfrm>
              <a:off x="6109334" y="3442620"/>
              <a:ext cx="1090231" cy="550354"/>
            </a:xfrm>
            <a:custGeom>
              <a:avLst/>
              <a:gdLst>
                <a:gd name="connsiteX0" fmla="*/ 1090232 w 1090231"/>
                <a:gd name="connsiteY0" fmla="*/ 550355 h 550354"/>
                <a:gd name="connsiteX1" fmla="*/ 1090232 w 1090231"/>
                <a:gd name="connsiteY1" fmla="*/ 545116 h 550354"/>
                <a:gd name="connsiteX2" fmla="*/ 545116 w 1090231"/>
                <a:gd name="connsiteY2" fmla="*/ 0 h 550354"/>
                <a:gd name="connsiteX3" fmla="*/ 0 w 1090231"/>
                <a:gd name="connsiteY3" fmla="*/ 545116 h 550354"/>
                <a:gd name="connsiteX4" fmla="*/ 0 w 1090231"/>
                <a:gd name="connsiteY4" fmla="*/ 550355 h 550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231" h="550354">
                  <a:moveTo>
                    <a:pt x="1090232" y="550355"/>
                  </a:moveTo>
                  <a:cubicBezTo>
                    <a:pt x="1090232" y="548640"/>
                    <a:pt x="1090232" y="546926"/>
                    <a:pt x="1090232" y="545116"/>
                  </a:cubicBezTo>
                  <a:cubicBezTo>
                    <a:pt x="1090232" y="244057"/>
                    <a:pt x="846175" y="0"/>
                    <a:pt x="545116" y="0"/>
                  </a:cubicBezTo>
                  <a:cubicBezTo>
                    <a:pt x="244057" y="0"/>
                    <a:pt x="0" y="244057"/>
                    <a:pt x="0" y="545116"/>
                  </a:cubicBezTo>
                  <a:cubicBezTo>
                    <a:pt x="0" y="546926"/>
                    <a:pt x="0" y="548640"/>
                    <a:pt x="0" y="55035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40" name="Vapaamuotoinen: Muoto 39">
              <a:extLst>
                <a:ext uri="{FF2B5EF4-FFF2-40B4-BE49-F238E27FC236}">
                  <a16:creationId xmlns:a16="http://schemas.microsoft.com/office/drawing/2014/main" id="{72544DB3-7DCA-4270-A29F-E2FD4A75A3C5}"/>
                </a:ext>
              </a:extLst>
            </p:cNvPr>
            <p:cNvSpPr/>
            <p:nvPr/>
          </p:nvSpPr>
          <p:spPr>
            <a:xfrm>
              <a:off x="6109334" y="2295524"/>
              <a:ext cx="1090231" cy="550259"/>
            </a:xfrm>
            <a:custGeom>
              <a:avLst/>
              <a:gdLst>
                <a:gd name="connsiteX0" fmla="*/ 1090232 w 1090231"/>
                <a:gd name="connsiteY0" fmla="*/ 550259 h 550259"/>
                <a:gd name="connsiteX1" fmla="*/ 1090232 w 1090231"/>
                <a:gd name="connsiteY1" fmla="*/ 545116 h 550259"/>
                <a:gd name="connsiteX2" fmla="*/ 545116 w 1090231"/>
                <a:gd name="connsiteY2" fmla="*/ 0 h 550259"/>
                <a:gd name="connsiteX3" fmla="*/ 0 w 1090231"/>
                <a:gd name="connsiteY3" fmla="*/ 545116 h 550259"/>
                <a:gd name="connsiteX4" fmla="*/ 0 w 1090231"/>
                <a:gd name="connsiteY4" fmla="*/ 550259 h 550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231" h="550259">
                  <a:moveTo>
                    <a:pt x="1090232" y="550259"/>
                  </a:moveTo>
                  <a:cubicBezTo>
                    <a:pt x="1090232" y="548545"/>
                    <a:pt x="1090232" y="546830"/>
                    <a:pt x="1090232" y="545116"/>
                  </a:cubicBezTo>
                  <a:cubicBezTo>
                    <a:pt x="1090232" y="244057"/>
                    <a:pt x="846175" y="0"/>
                    <a:pt x="545116" y="0"/>
                  </a:cubicBezTo>
                  <a:cubicBezTo>
                    <a:pt x="244057" y="0"/>
                    <a:pt x="0" y="244057"/>
                    <a:pt x="0" y="545116"/>
                  </a:cubicBezTo>
                  <a:cubicBezTo>
                    <a:pt x="0" y="546830"/>
                    <a:pt x="0" y="548545"/>
                    <a:pt x="0" y="5502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41" name="Vapaamuotoinen: Muoto 40">
              <a:extLst>
                <a:ext uri="{FF2B5EF4-FFF2-40B4-BE49-F238E27FC236}">
                  <a16:creationId xmlns:a16="http://schemas.microsoft.com/office/drawing/2014/main" id="{9A958868-A300-468B-84D9-6111CC4DC1B3}"/>
                </a:ext>
              </a:extLst>
            </p:cNvPr>
            <p:cNvSpPr/>
            <p:nvPr/>
          </p:nvSpPr>
          <p:spPr>
            <a:xfrm>
              <a:off x="6109334" y="4016216"/>
              <a:ext cx="1090231" cy="550354"/>
            </a:xfrm>
            <a:custGeom>
              <a:avLst/>
              <a:gdLst>
                <a:gd name="connsiteX0" fmla="*/ 1090232 w 1090231"/>
                <a:gd name="connsiteY0" fmla="*/ 550354 h 550354"/>
                <a:gd name="connsiteX1" fmla="*/ 1090232 w 1090231"/>
                <a:gd name="connsiteY1" fmla="*/ 545116 h 550354"/>
                <a:gd name="connsiteX2" fmla="*/ 545116 w 1090231"/>
                <a:gd name="connsiteY2" fmla="*/ 0 h 550354"/>
                <a:gd name="connsiteX3" fmla="*/ 0 w 1090231"/>
                <a:gd name="connsiteY3" fmla="*/ 545116 h 550354"/>
                <a:gd name="connsiteX4" fmla="*/ 0 w 1090231"/>
                <a:gd name="connsiteY4" fmla="*/ 550354 h 550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231" h="550354">
                  <a:moveTo>
                    <a:pt x="1090232" y="550354"/>
                  </a:moveTo>
                  <a:cubicBezTo>
                    <a:pt x="1090232" y="548640"/>
                    <a:pt x="1090232" y="546926"/>
                    <a:pt x="1090232" y="545116"/>
                  </a:cubicBezTo>
                  <a:cubicBezTo>
                    <a:pt x="1090232" y="244057"/>
                    <a:pt x="846175" y="0"/>
                    <a:pt x="545116" y="0"/>
                  </a:cubicBezTo>
                  <a:cubicBezTo>
                    <a:pt x="244057" y="0"/>
                    <a:pt x="0" y="244057"/>
                    <a:pt x="0" y="545116"/>
                  </a:cubicBezTo>
                  <a:cubicBezTo>
                    <a:pt x="0" y="546926"/>
                    <a:pt x="0" y="548640"/>
                    <a:pt x="0" y="5503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</p:grpSp>
      <p:sp>
        <p:nvSpPr>
          <p:cNvPr id="42" name="Päivämäärän paikkamerkki 41">
            <a:extLst>
              <a:ext uri="{FF2B5EF4-FFF2-40B4-BE49-F238E27FC236}">
                <a16:creationId xmlns:a16="http://schemas.microsoft.com/office/drawing/2014/main" id="{2928C47F-7694-465F-BA4D-B38D19693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15.9.2026</a:t>
            </a:r>
          </a:p>
        </p:txBody>
      </p:sp>
      <p:sp>
        <p:nvSpPr>
          <p:cNvPr id="43" name="Alatunnisteen paikkamerkki 42">
            <a:extLst>
              <a:ext uri="{FF2B5EF4-FFF2-40B4-BE49-F238E27FC236}">
                <a16:creationId xmlns:a16="http://schemas.microsoft.com/office/drawing/2014/main" id="{614844DD-38A8-4E8B-83BF-3B715E976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Kokkolan kaupunki Hanna Nygård</a:t>
            </a:r>
          </a:p>
        </p:txBody>
      </p:sp>
      <p:sp>
        <p:nvSpPr>
          <p:cNvPr id="44" name="Dian numeron paikkamerkki 43">
            <a:extLst>
              <a:ext uri="{FF2B5EF4-FFF2-40B4-BE49-F238E27FC236}">
                <a16:creationId xmlns:a16="http://schemas.microsoft.com/office/drawing/2014/main" id="{B815769B-A530-4B22-A727-23B8B220C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D426862-AB4A-4AC2-A3A6-E7B9E00628C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446279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osto 3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000" y="540000"/>
            <a:ext cx="7016801" cy="5265488"/>
          </a:xfrm>
        </p:spPr>
        <p:txBody>
          <a:bodyPr anchor="t"/>
          <a:lstStyle>
            <a:lvl1pPr algn="l">
              <a:lnSpc>
                <a:spcPts val="7200"/>
              </a:lnSpc>
              <a:defRPr sz="7200" b="1" cap="none">
                <a:solidFill>
                  <a:schemeClr val="bg1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en-US"/>
          </a:p>
        </p:txBody>
      </p:sp>
      <p:grpSp>
        <p:nvGrpSpPr>
          <p:cNvPr id="8" name="Logo">
            <a:extLst>
              <a:ext uri="{FF2B5EF4-FFF2-40B4-BE49-F238E27FC236}">
                <a16:creationId xmlns:a16="http://schemas.microsoft.com/office/drawing/2014/main" id="{66AF94D1-F598-4D6A-8A41-51445FF944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 bwMode="black">
          <a:xfrm>
            <a:off x="576000" y="6019990"/>
            <a:ext cx="931644" cy="576000"/>
            <a:chOff x="5860224" y="2529571"/>
            <a:chExt cx="4505123" cy="2785346"/>
          </a:xfrm>
          <a:solidFill>
            <a:schemeClr val="bg1"/>
          </a:solidFill>
        </p:grpSpPr>
        <p:sp>
          <p:nvSpPr>
            <p:cNvPr id="9" name="Vapaamuotoinen: Muoto 8">
              <a:extLst>
                <a:ext uri="{FF2B5EF4-FFF2-40B4-BE49-F238E27FC236}">
                  <a16:creationId xmlns:a16="http://schemas.microsoft.com/office/drawing/2014/main" id="{8A24B5E8-AC53-4ED1-BA96-C6F7FA84604C}"/>
                </a:ext>
              </a:extLst>
            </p:cNvPr>
            <p:cNvSpPr/>
            <p:nvPr/>
          </p:nvSpPr>
          <p:spPr bwMode="black">
            <a:xfrm>
              <a:off x="5860224" y="3232350"/>
              <a:ext cx="910589" cy="782275"/>
            </a:xfrm>
            <a:custGeom>
              <a:avLst/>
              <a:gdLst>
                <a:gd name="connsiteX0" fmla="*/ 335679 w 910589"/>
                <a:gd name="connsiteY0" fmla="*/ 764929 h 782275"/>
                <a:gd name="connsiteX1" fmla="*/ 417158 w 910589"/>
                <a:gd name="connsiteY1" fmla="*/ 764929 h 782275"/>
                <a:gd name="connsiteX2" fmla="*/ 417158 w 910589"/>
                <a:gd name="connsiteY2" fmla="*/ 782276 h 782275"/>
                <a:gd name="connsiteX3" fmla="*/ 9912 w 910589"/>
                <a:gd name="connsiteY3" fmla="*/ 782276 h 782275"/>
                <a:gd name="connsiteX4" fmla="*/ 9912 w 910589"/>
                <a:gd name="connsiteY4" fmla="*/ 764929 h 782275"/>
                <a:gd name="connsiteX5" fmla="*/ 96694 w 910589"/>
                <a:gd name="connsiteY5" fmla="*/ 764929 h 782275"/>
                <a:gd name="connsiteX6" fmla="*/ 96694 w 910589"/>
                <a:gd name="connsiteY6" fmla="*/ 58780 h 782275"/>
                <a:gd name="connsiteX7" fmla="*/ 0 w 910589"/>
                <a:gd name="connsiteY7" fmla="*/ 99 h 782275"/>
                <a:gd name="connsiteX8" fmla="*/ 432373 w 910589"/>
                <a:gd name="connsiteY8" fmla="*/ 99 h 782275"/>
                <a:gd name="connsiteX9" fmla="*/ 335679 w 910589"/>
                <a:gd name="connsiteY9" fmla="*/ 58780 h 782275"/>
                <a:gd name="connsiteX10" fmla="*/ 910590 w 910589"/>
                <a:gd name="connsiteY10" fmla="*/ 764929 h 782275"/>
                <a:gd name="connsiteX11" fmla="*/ 910590 w 910589"/>
                <a:gd name="connsiteY11" fmla="*/ 782276 h 782275"/>
                <a:gd name="connsiteX12" fmla="*/ 581205 w 910589"/>
                <a:gd name="connsiteY12" fmla="*/ 782276 h 782275"/>
                <a:gd name="connsiteX13" fmla="*/ 346533 w 910589"/>
                <a:gd name="connsiteY13" fmla="*/ 407394 h 782275"/>
                <a:gd name="connsiteX14" fmla="*/ 630123 w 910589"/>
                <a:gd name="connsiteY14" fmla="*/ 57590 h 782275"/>
                <a:gd name="connsiteX15" fmla="*/ 533428 w 910589"/>
                <a:gd name="connsiteY15" fmla="*/ 0 h 782275"/>
                <a:gd name="connsiteX16" fmla="*/ 873469 w 910589"/>
                <a:gd name="connsiteY16" fmla="*/ 0 h 782275"/>
                <a:gd name="connsiteX17" fmla="*/ 509540 w 910589"/>
                <a:gd name="connsiteY17" fmla="*/ 234673 h 782275"/>
                <a:gd name="connsiteX18" fmla="*/ 856073 w 910589"/>
                <a:gd name="connsiteY18" fmla="*/ 764979 h 782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0589" h="782275">
                  <a:moveTo>
                    <a:pt x="335679" y="764929"/>
                  </a:moveTo>
                  <a:lnTo>
                    <a:pt x="417158" y="764929"/>
                  </a:lnTo>
                  <a:lnTo>
                    <a:pt x="417158" y="782276"/>
                  </a:lnTo>
                  <a:lnTo>
                    <a:pt x="9912" y="782276"/>
                  </a:lnTo>
                  <a:lnTo>
                    <a:pt x="9912" y="764929"/>
                  </a:lnTo>
                  <a:lnTo>
                    <a:pt x="96694" y="764929"/>
                  </a:lnTo>
                  <a:lnTo>
                    <a:pt x="96694" y="58780"/>
                  </a:lnTo>
                  <a:lnTo>
                    <a:pt x="0" y="99"/>
                  </a:lnTo>
                  <a:lnTo>
                    <a:pt x="432373" y="99"/>
                  </a:lnTo>
                  <a:lnTo>
                    <a:pt x="335679" y="58780"/>
                  </a:lnTo>
                  <a:close/>
                  <a:moveTo>
                    <a:pt x="910590" y="764929"/>
                  </a:moveTo>
                  <a:lnTo>
                    <a:pt x="910590" y="782276"/>
                  </a:lnTo>
                  <a:lnTo>
                    <a:pt x="581205" y="782276"/>
                  </a:lnTo>
                  <a:lnTo>
                    <a:pt x="346533" y="407394"/>
                  </a:lnTo>
                  <a:lnTo>
                    <a:pt x="630123" y="57590"/>
                  </a:lnTo>
                  <a:lnTo>
                    <a:pt x="533428" y="0"/>
                  </a:lnTo>
                  <a:lnTo>
                    <a:pt x="873469" y="0"/>
                  </a:lnTo>
                  <a:lnTo>
                    <a:pt x="509540" y="234673"/>
                  </a:lnTo>
                  <a:lnTo>
                    <a:pt x="856073" y="764979"/>
                  </a:lnTo>
                  <a:close/>
                </a:path>
              </a:pathLst>
            </a:custGeom>
            <a:grpFill/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grpSp>
          <p:nvGrpSpPr>
            <p:cNvPr id="10" name="Kuva 13">
              <a:extLst>
                <a:ext uri="{FF2B5EF4-FFF2-40B4-BE49-F238E27FC236}">
                  <a16:creationId xmlns:a16="http://schemas.microsoft.com/office/drawing/2014/main" id="{A9FD7BBE-5796-417D-AD33-98A25EB0264A}"/>
                </a:ext>
              </a:extLst>
            </p:cNvPr>
            <p:cNvGrpSpPr/>
            <p:nvPr/>
          </p:nvGrpSpPr>
          <p:grpSpPr bwMode="black">
            <a:xfrm>
              <a:off x="5999887" y="2529570"/>
              <a:ext cx="4366103" cy="2785346"/>
              <a:chOff x="5999887" y="2529570"/>
              <a:chExt cx="4366103" cy="2785346"/>
            </a:xfrm>
            <a:grpFill/>
          </p:grpSpPr>
          <p:sp>
            <p:nvSpPr>
              <p:cNvPr id="11" name="Vapaamuotoinen: Muoto 10">
                <a:extLst>
                  <a:ext uri="{FF2B5EF4-FFF2-40B4-BE49-F238E27FC236}">
                    <a16:creationId xmlns:a16="http://schemas.microsoft.com/office/drawing/2014/main" id="{19CC587D-6818-4CDF-809F-3E480B250444}"/>
                  </a:ext>
                </a:extLst>
              </p:cNvPr>
              <p:cNvSpPr/>
              <p:nvPr/>
            </p:nvSpPr>
            <p:spPr bwMode="black">
              <a:xfrm>
                <a:off x="6738153" y="3460580"/>
                <a:ext cx="607274" cy="564949"/>
              </a:xfrm>
              <a:custGeom>
                <a:avLst/>
                <a:gdLst>
                  <a:gd name="connsiteX0" fmla="*/ 0 w 607274"/>
                  <a:gd name="connsiteY0" fmla="*/ 279228 h 564949"/>
                  <a:gd name="connsiteX1" fmla="*/ 298756 w 607274"/>
                  <a:gd name="connsiteY1" fmla="*/ 0 h 564949"/>
                  <a:gd name="connsiteX2" fmla="*/ 607275 w 607274"/>
                  <a:gd name="connsiteY2" fmla="*/ 279228 h 564949"/>
                  <a:gd name="connsiteX3" fmla="*/ 299995 w 607274"/>
                  <a:gd name="connsiteY3" fmla="*/ 564949 h 564949"/>
                  <a:gd name="connsiteX4" fmla="*/ 149 w 607274"/>
                  <a:gd name="connsiteY4" fmla="*/ 279228 h 564949"/>
                  <a:gd name="connsiteX5" fmla="*/ 466025 w 607274"/>
                  <a:gd name="connsiteY5" fmla="*/ 470436 h 564949"/>
                  <a:gd name="connsiteX6" fmla="*/ 187936 w 607274"/>
                  <a:gd name="connsiteY6" fmla="*/ 39253 h 564949"/>
                  <a:gd name="connsiteX7" fmla="*/ 144471 w 607274"/>
                  <a:gd name="connsiteY7" fmla="*/ 92481 h 564949"/>
                  <a:gd name="connsiteX8" fmla="*/ 421519 w 607274"/>
                  <a:gd name="connsiteY8" fmla="*/ 525945 h 564949"/>
                  <a:gd name="connsiteX9" fmla="*/ 466124 w 607274"/>
                  <a:gd name="connsiteY9" fmla="*/ 470585 h 564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7274" h="564949">
                    <a:moveTo>
                      <a:pt x="0" y="279228"/>
                    </a:moveTo>
                    <a:cubicBezTo>
                      <a:pt x="0" y="123854"/>
                      <a:pt x="121673" y="0"/>
                      <a:pt x="298756" y="0"/>
                    </a:cubicBezTo>
                    <a:cubicBezTo>
                      <a:pt x="478019" y="0"/>
                      <a:pt x="607275" y="108638"/>
                      <a:pt x="607275" y="279228"/>
                    </a:cubicBezTo>
                    <a:cubicBezTo>
                      <a:pt x="607275" y="437825"/>
                      <a:pt x="506219" y="564949"/>
                      <a:pt x="299995" y="564949"/>
                    </a:cubicBezTo>
                    <a:cubicBezTo>
                      <a:pt x="143530" y="564949"/>
                      <a:pt x="149" y="454130"/>
                      <a:pt x="149" y="279228"/>
                    </a:cubicBezTo>
                    <a:moveTo>
                      <a:pt x="466025" y="470436"/>
                    </a:moveTo>
                    <a:cubicBezTo>
                      <a:pt x="466025" y="379144"/>
                      <a:pt x="283540" y="39253"/>
                      <a:pt x="187936" y="39253"/>
                    </a:cubicBezTo>
                    <a:cubicBezTo>
                      <a:pt x="160777" y="39253"/>
                      <a:pt x="144471" y="58829"/>
                      <a:pt x="144471" y="92481"/>
                    </a:cubicBezTo>
                    <a:cubicBezTo>
                      <a:pt x="144471" y="198939"/>
                      <a:pt x="332408" y="525945"/>
                      <a:pt x="421519" y="525945"/>
                    </a:cubicBezTo>
                    <a:cubicBezTo>
                      <a:pt x="450810" y="525945"/>
                      <a:pt x="466124" y="507508"/>
                      <a:pt x="466124" y="470585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12" name="Vapaamuotoinen: Muoto 11">
                <a:extLst>
                  <a:ext uri="{FF2B5EF4-FFF2-40B4-BE49-F238E27FC236}">
                    <a16:creationId xmlns:a16="http://schemas.microsoft.com/office/drawing/2014/main" id="{C1283160-D2BE-4F7B-B989-C7C9CF179698}"/>
                  </a:ext>
                </a:extLst>
              </p:cNvPr>
              <p:cNvSpPr/>
              <p:nvPr/>
            </p:nvSpPr>
            <p:spPr bwMode="black">
              <a:xfrm>
                <a:off x="7391123" y="3199986"/>
                <a:ext cx="711601" cy="814639"/>
              </a:xfrm>
              <a:custGeom>
                <a:avLst/>
                <a:gdLst>
                  <a:gd name="connsiteX0" fmla="*/ 711601 w 711601"/>
                  <a:gd name="connsiteY0" fmla="*/ 797293 h 814639"/>
                  <a:gd name="connsiteX1" fmla="*/ 711601 w 711601"/>
                  <a:gd name="connsiteY1" fmla="*/ 814639 h 814639"/>
                  <a:gd name="connsiteX2" fmla="*/ 441096 w 711601"/>
                  <a:gd name="connsiteY2" fmla="*/ 814639 h 814639"/>
                  <a:gd name="connsiteX3" fmla="*/ 279228 w 711601"/>
                  <a:gd name="connsiteY3" fmla="*/ 561530 h 814639"/>
                  <a:gd name="connsiteX4" fmla="*/ 279228 w 711601"/>
                  <a:gd name="connsiteY4" fmla="*/ 797293 h 814639"/>
                  <a:gd name="connsiteX5" fmla="*/ 311790 w 711601"/>
                  <a:gd name="connsiteY5" fmla="*/ 797293 h 814639"/>
                  <a:gd name="connsiteX6" fmla="*/ 311790 w 711601"/>
                  <a:gd name="connsiteY6" fmla="*/ 814639 h 814639"/>
                  <a:gd name="connsiteX7" fmla="*/ 7632 w 711601"/>
                  <a:gd name="connsiteY7" fmla="*/ 814639 h 814639"/>
                  <a:gd name="connsiteX8" fmla="*/ 7632 w 711601"/>
                  <a:gd name="connsiteY8" fmla="*/ 797293 h 814639"/>
                  <a:gd name="connsiteX9" fmla="*/ 62150 w 711601"/>
                  <a:gd name="connsiteY9" fmla="*/ 797293 h 814639"/>
                  <a:gd name="connsiteX10" fmla="*/ 62150 w 711601"/>
                  <a:gd name="connsiteY10" fmla="*/ 150865 h 814639"/>
                  <a:gd name="connsiteX11" fmla="*/ 0 w 711601"/>
                  <a:gd name="connsiteY11" fmla="*/ 97784 h 814639"/>
                  <a:gd name="connsiteX12" fmla="*/ 279228 w 711601"/>
                  <a:gd name="connsiteY12" fmla="*/ 0 h 814639"/>
                  <a:gd name="connsiteX13" fmla="*/ 279228 w 711601"/>
                  <a:gd name="connsiteY13" fmla="*/ 544134 h 814639"/>
                  <a:gd name="connsiteX14" fmla="*/ 361748 w 711601"/>
                  <a:gd name="connsiteY14" fmla="*/ 484363 h 814639"/>
                  <a:gd name="connsiteX15" fmla="*/ 441046 w 711601"/>
                  <a:gd name="connsiteY15" fmla="*/ 370372 h 814639"/>
                  <a:gd name="connsiteX16" fmla="*/ 394310 w 711601"/>
                  <a:gd name="connsiteY16" fmla="*/ 293254 h 814639"/>
                  <a:gd name="connsiteX17" fmla="*/ 394310 w 711601"/>
                  <a:gd name="connsiteY17" fmla="*/ 287803 h 814639"/>
                  <a:gd name="connsiteX18" fmla="*/ 611636 w 711601"/>
                  <a:gd name="connsiteY18" fmla="*/ 287803 h 814639"/>
                  <a:gd name="connsiteX19" fmla="*/ 620359 w 711601"/>
                  <a:gd name="connsiteY19" fmla="*/ 314962 h 814639"/>
                  <a:gd name="connsiteX20" fmla="*/ 497596 w 711601"/>
                  <a:gd name="connsiteY20" fmla="*/ 421420 h 814639"/>
                  <a:gd name="connsiteX21" fmla="*/ 431282 w 711601"/>
                  <a:gd name="connsiteY21" fmla="*/ 450760 h 814639"/>
                  <a:gd name="connsiteX22" fmla="*/ 667046 w 711601"/>
                  <a:gd name="connsiteY22" fmla="*/ 797342 h 814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11601" h="814639">
                    <a:moveTo>
                      <a:pt x="711601" y="797293"/>
                    </a:moveTo>
                    <a:lnTo>
                      <a:pt x="711601" y="814639"/>
                    </a:lnTo>
                    <a:lnTo>
                      <a:pt x="441096" y="814639"/>
                    </a:lnTo>
                    <a:lnTo>
                      <a:pt x="279228" y="561530"/>
                    </a:lnTo>
                    <a:lnTo>
                      <a:pt x="279228" y="797293"/>
                    </a:lnTo>
                    <a:lnTo>
                      <a:pt x="311790" y="797293"/>
                    </a:lnTo>
                    <a:lnTo>
                      <a:pt x="311790" y="814639"/>
                    </a:lnTo>
                    <a:lnTo>
                      <a:pt x="7632" y="814639"/>
                    </a:lnTo>
                    <a:lnTo>
                      <a:pt x="7632" y="797293"/>
                    </a:lnTo>
                    <a:lnTo>
                      <a:pt x="62150" y="797293"/>
                    </a:lnTo>
                    <a:lnTo>
                      <a:pt x="62150" y="150865"/>
                    </a:lnTo>
                    <a:lnTo>
                      <a:pt x="0" y="97784"/>
                    </a:lnTo>
                    <a:lnTo>
                      <a:pt x="279228" y="0"/>
                    </a:lnTo>
                    <a:lnTo>
                      <a:pt x="279228" y="544134"/>
                    </a:lnTo>
                    <a:lnTo>
                      <a:pt x="361748" y="484363"/>
                    </a:lnTo>
                    <a:cubicBezTo>
                      <a:pt x="415026" y="445259"/>
                      <a:pt x="441046" y="419140"/>
                      <a:pt x="441046" y="370372"/>
                    </a:cubicBezTo>
                    <a:cubicBezTo>
                      <a:pt x="442042" y="337698"/>
                      <a:pt x="423735" y="307492"/>
                      <a:pt x="394310" y="293254"/>
                    </a:cubicBezTo>
                    <a:lnTo>
                      <a:pt x="394310" y="287803"/>
                    </a:lnTo>
                    <a:lnTo>
                      <a:pt x="611636" y="287803"/>
                    </a:lnTo>
                    <a:cubicBezTo>
                      <a:pt x="617726" y="295507"/>
                      <a:pt x="620824" y="305153"/>
                      <a:pt x="620359" y="314962"/>
                    </a:cubicBezTo>
                    <a:cubicBezTo>
                      <a:pt x="620359" y="358427"/>
                      <a:pt x="569261" y="389899"/>
                      <a:pt x="497596" y="421420"/>
                    </a:cubicBezTo>
                    <a:lnTo>
                      <a:pt x="431282" y="450760"/>
                    </a:lnTo>
                    <a:lnTo>
                      <a:pt x="667046" y="797342"/>
                    </a:lnTo>
                    <a:close/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13" name="Vapaamuotoinen: Muoto 12">
                <a:extLst>
                  <a:ext uri="{FF2B5EF4-FFF2-40B4-BE49-F238E27FC236}">
                    <a16:creationId xmlns:a16="http://schemas.microsoft.com/office/drawing/2014/main" id="{3560A3CA-B0D8-4CD9-9833-D131A80E8D41}"/>
                  </a:ext>
                </a:extLst>
              </p:cNvPr>
              <p:cNvSpPr/>
              <p:nvPr/>
            </p:nvSpPr>
            <p:spPr bwMode="black">
              <a:xfrm>
                <a:off x="8097372" y="3199986"/>
                <a:ext cx="711749" cy="814639"/>
              </a:xfrm>
              <a:custGeom>
                <a:avLst/>
                <a:gdLst>
                  <a:gd name="connsiteX0" fmla="*/ 711750 w 711749"/>
                  <a:gd name="connsiteY0" fmla="*/ 797293 h 814639"/>
                  <a:gd name="connsiteX1" fmla="*/ 711750 w 711749"/>
                  <a:gd name="connsiteY1" fmla="*/ 814639 h 814639"/>
                  <a:gd name="connsiteX2" fmla="*/ 441096 w 711749"/>
                  <a:gd name="connsiteY2" fmla="*/ 814639 h 814639"/>
                  <a:gd name="connsiteX3" fmla="*/ 279228 w 711749"/>
                  <a:gd name="connsiteY3" fmla="*/ 561530 h 814639"/>
                  <a:gd name="connsiteX4" fmla="*/ 279228 w 711749"/>
                  <a:gd name="connsiteY4" fmla="*/ 797293 h 814639"/>
                  <a:gd name="connsiteX5" fmla="*/ 311790 w 711749"/>
                  <a:gd name="connsiteY5" fmla="*/ 797293 h 814639"/>
                  <a:gd name="connsiteX6" fmla="*/ 311790 w 711749"/>
                  <a:gd name="connsiteY6" fmla="*/ 814639 h 814639"/>
                  <a:gd name="connsiteX7" fmla="*/ 7632 w 711749"/>
                  <a:gd name="connsiteY7" fmla="*/ 814639 h 814639"/>
                  <a:gd name="connsiteX8" fmla="*/ 7632 w 711749"/>
                  <a:gd name="connsiteY8" fmla="*/ 797293 h 814639"/>
                  <a:gd name="connsiteX9" fmla="*/ 62150 w 711749"/>
                  <a:gd name="connsiteY9" fmla="*/ 797293 h 814639"/>
                  <a:gd name="connsiteX10" fmla="*/ 62150 w 711749"/>
                  <a:gd name="connsiteY10" fmla="*/ 150865 h 814639"/>
                  <a:gd name="connsiteX11" fmla="*/ 0 w 711749"/>
                  <a:gd name="connsiteY11" fmla="*/ 97784 h 814639"/>
                  <a:gd name="connsiteX12" fmla="*/ 279228 w 711749"/>
                  <a:gd name="connsiteY12" fmla="*/ 0 h 814639"/>
                  <a:gd name="connsiteX13" fmla="*/ 279228 w 711749"/>
                  <a:gd name="connsiteY13" fmla="*/ 544134 h 814639"/>
                  <a:gd name="connsiteX14" fmla="*/ 361748 w 711749"/>
                  <a:gd name="connsiteY14" fmla="*/ 484363 h 814639"/>
                  <a:gd name="connsiteX15" fmla="*/ 441046 w 711749"/>
                  <a:gd name="connsiteY15" fmla="*/ 370372 h 814639"/>
                  <a:gd name="connsiteX16" fmla="*/ 394558 w 711749"/>
                  <a:gd name="connsiteY16" fmla="*/ 293205 h 814639"/>
                  <a:gd name="connsiteX17" fmla="*/ 394558 w 711749"/>
                  <a:gd name="connsiteY17" fmla="*/ 287753 h 814639"/>
                  <a:gd name="connsiteX18" fmla="*/ 611636 w 711749"/>
                  <a:gd name="connsiteY18" fmla="*/ 287753 h 814639"/>
                  <a:gd name="connsiteX19" fmla="*/ 620359 w 711749"/>
                  <a:gd name="connsiteY19" fmla="*/ 314913 h 814639"/>
                  <a:gd name="connsiteX20" fmla="*/ 497595 w 711749"/>
                  <a:gd name="connsiteY20" fmla="*/ 421370 h 814639"/>
                  <a:gd name="connsiteX21" fmla="*/ 431282 w 711749"/>
                  <a:gd name="connsiteY21" fmla="*/ 450711 h 814639"/>
                  <a:gd name="connsiteX22" fmla="*/ 667145 w 711749"/>
                  <a:gd name="connsiteY22" fmla="*/ 797293 h 814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11749" h="814639">
                    <a:moveTo>
                      <a:pt x="711750" y="797293"/>
                    </a:moveTo>
                    <a:lnTo>
                      <a:pt x="711750" y="814639"/>
                    </a:lnTo>
                    <a:lnTo>
                      <a:pt x="441096" y="814639"/>
                    </a:lnTo>
                    <a:lnTo>
                      <a:pt x="279228" y="561530"/>
                    </a:lnTo>
                    <a:lnTo>
                      <a:pt x="279228" y="797293"/>
                    </a:lnTo>
                    <a:lnTo>
                      <a:pt x="311790" y="797293"/>
                    </a:lnTo>
                    <a:lnTo>
                      <a:pt x="311790" y="814639"/>
                    </a:lnTo>
                    <a:lnTo>
                      <a:pt x="7632" y="814639"/>
                    </a:lnTo>
                    <a:lnTo>
                      <a:pt x="7632" y="797293"/>
                    </a:lnTo>
                    <a:lnTo>
                      <a:pt x="62150" y="797293"/>
                    </a:lnTo>
                    <a:lnTo>
                      <a:pt x="62150" y="150865"/>
                    </a:lnTo>
                    <a:lnTo>
                      <a:pt x="0" y="97784"/>
                    </a:lnTo>
                    <a:lnTo>
                      <a:pt x="279228" y="0"/>
                    </a:lnTo>
                    <a:lnTo>
                      <a:pt x="279228" y="544134"/>
                    </a:lnTo>
                    <a:lnTo>
                      <a:pt x="361748" y="484363"/>
                    </a:lnTo>
                    <a:cubicBezTo>
                      <a:pt x="415026" y="445259"/>
                      <a:pt x="441046" y="419140"/>
                      <a:pt x="441046" y="370372"/>
                    </a:cubicBezTo>
                    <a:cubicBezTo>
                      <a:pt x="442106" y="337737"/>
                      <a:pt x="423903" y="307522"/>
                      <a:pt x="394558" y="293205"/>
                    </a:cubicBezTo>
                    <a:lnTo>
                      <a:pt x="394558" y="287753"/>
                    </a:lnTo>
                    <a:lnTo>
                      <a:pt x="611636" y="287753"/>
                    </a:lnTo>
                    <a:cubicBezTo>
                      <a:pt x="617726" y="295457"/>
                      <a:pt x="620824" y="305103"/>
                      <a:pt x="620359" y="314913"/>
                    </a:cubicBezTo>
                    <a:cubicBezTo>
                      <a:pt x="620359" y="358378"/>
                      <a:pt x="569261" y="389849"/>
                      <a:pt x="497595" y="421370"/>
                    </a:cubicBezTo>
                    <a:lnTo>
                      <a:pt x="431282" y="450711"/>
                    </a:lnTo>
                    <a:lnTo>
                      <a:pt x="667145" y="797293"/>
                    </a:lnTo>
                    <a:close/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14" name="Vapaamuotoinen: Muoto 13">
                <a:extLst>
                  <a:ext uri="{FF2B5EF4-FFF2-40B4-BE49-F238E27FC236}">
                    <a16:creationId xmlns:a16="http://schemas.microsoft.com/office/drawing/2014/main" id="{0061919E-B43C-4931-9D48-0C1EC2096409}"/>
                  </a:ext>
                </a:extLst>
              </p:cNvPr>
              <p:cNvSpPr/>
              <p:nvPr/>
            </p:nvSpPr>
            <p:spPr bwMode="black">
              <a:xfrm>
                <a:off x="8785134" y="3460580"/>
                <a:ext cx="607324" cy="564949"/>
              </a:xfrm>
              <a:custGeom>
                <a:avLst/>
                <a:gdLst>
                  <a:gd name="connsiteX0" fmla="*/ 0 w 607324"/>
                  <a:gd name="connsiteY0" fmla="*/ 279228 h 564949"/>
                  <a:gd name="connsiteX1" fmla="*/ 298805 w 607324"/>
                  <a:gd name="connsiteY1" fmla="*/ 0 h 564949"/>
                  <a:gd name="connsiteX2" fmla="*/ 607325 w 607324"/>
                  <a:gd name="connsiteY2" fmla="*/ 279228 h 564949"/>
                  <a:gd name="connsiteX3" fmla="*/ 300044 w 607324"/>
                  <a:gd name="connsiteY3" fmla="*/ 564949 h 564949"/>
                  <a:gd name="connsiteX4" fmla="*/ 198 w 607324"/>
                  <a:gd name="connsiteY4" fmla="*/ 279228 h 564949"/>
                  <a:gd name="connsiteX5" fmla="*/ 466075 w 607324"/>
                  <a:gd name="connsiteY5" fmla="*/ 470436 h 564949"/>
                  <a:gd name="connsiteX6" fmla="*/ 187986 w 607324"/>
                  <a:gd name="connsiteY6" fmla="*/ 39253 h 564949"/>
                  <a:gd name="connsiteX7" fmla="*/ 144521 w 607324"/>
                  <a:gd name="connsiteY7" fmla="*/ 92481 h 564949"/>
                  <a:gd name="connsiteX8" fmla="*/ 421519 w 607324"/>
                  <a:gd name="connsiteY8" fmla="*/ 525945 h 564949"/>
                  <a:gd name="connsiteX9" fmla="*/ 466124 w 607324"/>
                  <a:gd name="connsiteY9" fmla="*/ 470585 h 564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7324" h="564949">
                    <a:moveTo>
                      <a:pt x="0" y="279228"/>
                    </a:moveTo>
                    <a:cubicBezTo>
                      <a:pt x="0" y="123854"/>
                      <a:pt x="121673" y="0"/>
                      <a:pt x="298805" y="0"/>
                    </a:cubicBezTo>
                    <a:cubicBezTo>
                      <a:pt x="478019" y="0"/>
                      <a:pt x="607325" y="108638"/>
                      <a:pt x="607325" y="279228"/>
                    </a:cubicBezTo>
                    <a:cubicBezTo>
                      <a:pt x="607325" y="437825"/>
                      <a:pt x="506269" y="564949"/>
                      <a:pt x="300044" y="564949"/>
                    </a:cubicBezTo>
                    <a:cubicBezTo>
                      <a:pt x="143629" y="564949"/>
                      <a:pt x="198" y="454130"/>
                      <a:pt x="198" y="279228"/>
                    </a:cubicBezTo>
                    <a:moveTo>
                      <a:pt x="466075" y="470436"/>
                    </a:moveTo>
                    <a:cubicBezTo>
                      <a:pt x="466075" y="379144"/>
                      <a:pt x="283590" y="39253"/>
                      <a:pt x="187986" y="39253"/>
                    </a:cubicBezTo>
                    <a:cubicBezTo>
                      <a:pt x="160777" y="39253"/>
                      <a:pt x="144521" y="58829"/>
                      <a:pt x="144521" y="92481"/>
                    </a:cubicBezTo>
                    <a:cubicBezTo>
                      <a:pt x="144521" y="198939"/>
                      <a:pt x="332457" y="525945"/>
                      <a:pt x="421519" y="525945"/>
                    </a:cubicBezTo>
                    <a:cubicBezTo>
                      <a:pt x="450909" y="525945"/>
                      <a:pt x="466124" y="507508"/>
                      <a:pt x="466124" y="470585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15" name="Vapaamuotoinen: Muoto 14">
                <a:extLst>
                  <a:ext uri="{FF2B5EF4-FFF2-40B4-BE49-F238E27FC236}">
                    <a16:creationId xmlns:a16="http://schemas.microsoft.com/office/drawing/2014/main" id="{782AB0C5-2EF9-430F-8D5D-CCC64FB6B3EE}"/>
                  </a:ext>
                </a:extLst>
              </p:cNvPr>
              <p:cNvSpPr/>
              <p:nvPr/>
            </p:nvSpPr>
            <p:spPr bwMode="black">
              <a:xfrm>
                <a:off x="9438153" y="3199838"/>
                <a:ext cx="333498" cy="814788"/>
              </a:xfrm>
              <a:custGeom>
                <a:avLst/>
                <a:gdLst>
                  <a:gd name="connsiteX0" fmla="*/ 7583 w 333498"/>
                  <a:gd name="connsiteY0" fmla="*/ 797442 h 814788"/>
                  <a:gd name="connsiteX1" fmla="*/ 61952 w 333498"/>
                  <a:gd name="connsiteY1" fmla="*/ 797442 h 814788"/>
                  <a:gd name="connsiteX2" fmla="*/ 61952 w 333498"/>
                  <a:gd name="connsiteY2" fmla="*/ 151013 h 814788"/>
                  <a:gd name="connsiteX3" fmla="*/ 0 w 333498"/>
                  <a:gd name="connsiteY3" fmla="*/ 97784 h 814788"/>
                  <a:gd name="connsiteX4" fmla="*/ 279229 w 333498"/>
                  <a:gd name="connsiteY4" fmla="*/ 0 h 814788"/>
                  <a:gd name="connsiteX5" fmla="*/ 279229 w 333498"/>
                  <a:gd name="connsiteY5" fmla="*/ 797442 h 814788"/>
                  <a:gd name="connsiteX6" fmla="*/ 333498 w 333498"/>
                  <a:gd name="connsiteY6" fmla="*/ 797442 h 814788"/>
                  <a:gd name="connsiteX7" fmla="*/ 333498 w 333498"/>
                  <a:gd name="connsiteY7" fmla="*/ 814788 h 814788"/>
                  <a:gd name="connsiteX8" fmla="*/ 7583 w 333498"/>
                  <a:gd name="connsiteY8" fmla="*/ 814788 h 814788"/>
                  <a:gd name="connsiteX9" fmla="*/ 7583 w 333498"/>
                  <a:gd name="connsiteY9" fmla="*/ 797442 h 814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33498" h="814788">
                    <a:moveTo>
                      <a:pt x="7583" y="797442"/>
                    </a:moveTo>
                    <a:lnTo>
                      <a:pt x="61952" y="797442"/>
                    </a:lnTo>
                    <a:lnTo>
                      <a:pt x="61952" y="151013"/>
                    </a:lnTo>
                    <a:lnTo>
                      <a:pt x="0" y="97784"/>
                    </a:lnTo>
                    <a:lnTo>
                      <a:pt x="279229" y="0"/>
                    </a:lnTo>
                    <a:lnTo>
                      <a:pt x="279229" y="797442"/>
                    </a:lnTo>
                    <a:lnTo>
                      <a:pt x="333498" y="797442"/>
                    </a:lnTo>
                    <a:lnTo>
                      <a:pt x="333498" y="814788"/>
                    </a:lnTo>
                    <a:lnTo>
                      <a:pt x="7583" y="814788"/>
                    </a:lnTo>
                    <a:lnTo>
                      <a:pt x="7583" y="797442"/>
                    </a:lnTo>
                    <a:close/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16" name="Vapaamuotoinen: Muoto 15">
                <a:extLst>
                  <a:ext uri="{FF2B5EF4-FFF2-40B4-BE49-F238E27FC236}">
                    <a16:creationId xmlns:a16="http://schemas.microsoft.com/office/drawing/2014/main" id="{519F47F3-94AF-4530-92D7-C7A8CD62E4F9}"/>
                  </a:ext>
                </a:extLst>
              </p:cNvPr>
              <p:cNvSpPr/>
              <p:nvPr/>
            </p:nvSpPr>
            <p:spPr bwMode="black">
              <a:xfrm>
                <a:off x="9807385" y="3460580"/>
                <a:ext cx="558605" cy="564949"/>
              </a:xfrm>
              <a:custGeom>
                <a:avLst/>
                <a:gdLst>
                  <a:gd name="connsiteX0" fmla="*/ 558606 w 558605"/>
                  <a:gd name="connsiteY0" fmla="*/ 536700 h 564949"/>
                  <a:gd name="connsiteX1" fmla="*/ 558606 w 558605"/>
                  <a:gd name="connsiteY1" fmla="*/ 554046 h 564949"/>
                  <a:gd name="connsiteX2" fmla="*/ 286960 w 558605"/>
                  <a:gd name="connsiteY2" fmla="*/ 554046 h 564949"/>
                  <a:gd name="connsiteX3" fmla="*/ 286960 w 558605"/>
                  <a:gd name="connsiteY3" fmla="*/ 492144 h 564949"/>
                  <a:gd name="connsiteX4" fmla="*/ 118452 w 558605"/>
                  <a:gd name="connsiteY4" fmla="*/ 564949 h 564949"/>
                  <a:gd name="connsiteX5" fmla="*/ 0 w 558605"/>
                  <a:gd name="connsiteY5" fmla="*/ 456311 h 564949"/>
                  <a:gd name="connsiteX6" fmla="*/ 286811 w 558605"/>
                  <a:gd name="connsiteY6" fmla="*/ 270506 h 564949"/>
                  <a:gd name="connsiteX7" fmla="*/ 156465 w 558605"/>
                  <a:gd name="connsiteY7" fmla="*/ 91242 h 564949"/>
                  <a:gd name="connsiteX8" fmla="*/ 36973 w 558605"/>
                  <a:gd name="connsiteY8" fmla="*/ 132527 h 564949"/>
                  <a:gd name="connsiteX9" fmla="*/ 31521 w 558605"/>
                  <a:gd name="connsiteY9" fmla="*/ 127125 h 564949"/>
                  <a:gd name="connsiteX10" fmla="*/ 294444 w 558605"/>
                  <a:gd name="connsiteY10" fmla="*/ 0 h 564949"/>
                  <a:gd name="connsiteX11" fmla="*/ 504088 w 558605"/>
                  <a:gd name="connsiteY11" fmla="*/ 235763 h 564949"/>
                  <a:gd name="connsiteX12" fmla="*/ 504088 w 558605"/>
                  <a:gd name="connsiteY12" fmla="*/ 536700 h 564949"/>
                  <a:gd name="connsiteX13" fmla="*/ 286960 w 558605"/>
                  <a:gd name="connsiteY13" fmla="*/ 476928 h 564949"/>
                  <a:gd name="connsiteX14" fmla="*/ 286960 w 558605"/>
                  <a:gd name="connsiteY14" fmla="*/ 284631 h 564949"/>
                  <a:gd name="connsiteX15" fmla="*/ 196808 w 558605"/>
                  <a:gd name="connsiteY15" fmla="*/ 402190 h 564949"/>
                  <a:gd name="connsiteX16" fmla="*/ 261981 w 558605"/>
                  <a:gd name="connsiteY16" fmla="*/ 480398 h 564949"/>
                  <a:gd name="connsiteX17" fmla="*/ 286762 w 558605"/>
                  <a:gd name="connsiteY17" fmla="*/ 477127 h 564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58605" h="564949">
                    <a:moveTo>
                      <a:pt x="558606" y="536700"/>
                    </a:moveTo>
                    <a:lnTo>
                      <a:pt x="558606" y="554046"/>
                    </a:lnTo>
                    <a:lnTo>
                      <a:pt x="286960" y="554046"/>
                    </a:lnTo>
                    <a:lnTo>
                      <a:pt x="286960" y="492144"/>
                    </a:lnTo>
                    <a:cubicBezTo>
                      <a:pt x="235912" y="535609"/>
                      <a:pt x="178322" y="564949"/>
                      <a:pt x="118452" y="564949"/>
                    </a:cubicBezTo>
                    <a:cubicBezTo>
                      <a:pt x="47827" y="564949"/>
                      <a:pt x="0" y="524706"/>
                      <a:pt x="0" y="456311"/>
                    </a:cubicBezTo>
                    <a:cubicBezTo>
                      <a:pt x="0" y="356346"/>
                      <a:pt x="106507" y="290082"/>
                      <a:pt x="286811" y="270506"/>
                    </a:cubicBezTo>
                    <a:cubicBezTo>
                      <a:pt x="286811" y="151013"/>
                      <a:pt x="239034" y="91242"/>
                      <a:pt x="156465" y="91242"/>
                    </a:cubicBezTo>
                    <a:cubicBezTo>
                      <a:pt x="107598" y="91242"/>
                      <a:pt x="73896" y="104277"/>
                      <a:pt x="36973" y="132527"/>
                    </a:cubicBezTo>
                    <a:lnTo>
                      <a:pt x="31521" y="127125"/>
                    </a:lnTo>
                    <a:cubicBezTo>
                      <a:pt x="105417" y="44556"/>
                      <a:pt x="185805" y="0"/>
                      <a:pt x="294444" y="0"/>
                    </a:cubicBezTo>
                    <a:cubicBezTo>
                      <a:pt x="431332" y="0"/>
                      <a:pt x="504088" y="78208"/>
                      <a:pt x="504088" y="235763"/>
                    </a:cubicBezTo>
                    <a:lnTo>
                      <a:pt x="504088" y="536700"/>
                    </a:lnTo>
                    <a:close/>
                    <a:moveTo>
                      <a:pt x="286960" y="476928"/>
                    </a:moveTo>
                    <a:lnTo>
                      <a:pt x="286960" y="284631"/>
                    </a:lnTo>
                    <a:cubicBezTo>
                      <a:pt x="221787" y="303067"/>
                      <a:pt x="196808" y="344402"/>
                      <a:pt x="196808" y="402190"/>
                    </a:cubicBezTo>
                    <a:cubicBezTo>
                      <a:pt x="196808" y="453238"/>
                      <a:pt x="218516" y="480398"/>
                      <a:pt x="261981" y="480398"/>
                    </a:cubicBezTo>
                    <a:cubicBezTo>
                      <a:pt x="270333" y="480171"/>
                      <a:pt x="278638" y="479074"/>
                      <a:pt x="286762" y="477127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17" name="Vapaamuotoinen: Muoto 16">
                <a:extLst>
                  <a:ext uri="{FF2B5EF4-FFF2-40B4-BE49-F238E27FC236}">
                    <a16:creationId xmlns:a16="http://schemas.microsoft.com/office/drawing/2014/main" id="{D4CB9876-A4F4-4AED-AC1A-7A6B50EE90EB}"/>
                  </a:ext>
                </a:extLst>
              </p:cNvPr>
              <p:cNvSpPr/>
              <p:nvPr/>
            </p:nvSpPr>
            <p:spPr bwMode="black">
              <a:xfrm>
                <a:off x="7448713" y="2735349"/>
                <a:ext cx="197353" cy="197353"/>
              </a:xfrm>
              <a:custGeom>
                <a:avLst/>
                <a:gdLst>
                  <a:gd name="connsiteX0" fmla="*/ 197353 w 197353"/>
                  <a:gd name="connsiteY0" fmla="*/ 98677 h 197353"/>
                  <a:gd name="connsiteX1" fmla="*/ 98677 w 197353"/>
                  <a:gd name="connsiteY1" fmla="*/ 197353 h 197353"/>
                  <a:gd name="connsiteX2" fmla="*/ 0 w 197353"/>
                  <a:gd name="connsiteY2" fmla="*/ 98677 h 197353"/>
                  <a:gd name="connsiteX3" fmla="*/ 98677 w 197353"/>
                  <a:gd name="connsiteY3" fmla="*/ 0 h 197353"/>
                  <a:gd name="connsiteX4" fmla="*/ 197353 w 197353"/>
                  <a:gd name="connsiteY4" fmla="*/ 98577 h 197353"/>
                  <a:gd name="connsiteX5" fmla="*/ 197353 w 197353"/>
                  <a:gd name="connsiteY5" fmla="*/ 98677 h 19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7353" h="197353">
                    <a:moveTo>
                      <a:pt x="197353" y="98677"/>
                    </a:moveTo>
                    <a:cubicBezTo>
                      <a:pt x="197353" y="153174"/>
                      <a:pt x="153174" y="197353"/>
                      <a:pt x="98677" y="197353"/>
                    </a:cubicBezTo>
                    <a:cubicBezTo>
                      <a:pt x="44179" y="197353"/>
                      <a:pt x="0" y="153174"/>
                      <a:pt x="0" y="98677"/>
                    </a:cubicBezTo>
                    <a:cubicBezTo>
                      <a:pt x="0" y="44179"/>
                      <a:pt x="44179" y="0"/>
                      <a:pt x="98677" y="0"/>
                    </a:cubicBezTo>
                    <a:cubicBezTo>
                      <a:pt x="153147" y="-27"/>
                      <a:pt x="197326" y="44107"/>
                      <a:pt x="197353" y="98577"/>
                    </a:cubicBezTo>
                    <a:cubicBezTo>
                      <a:pt x="197353" y="98611"/>
                      <a:pt x="197353" y="98644"/>
                      <a:pt x="197353" y="98677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18" name="Vapaamuotoinen: Muoto 17">
                <a:extLst>
                  <a:ext uri="{FF2B5EF4-FFF2-40B4-BE49-F238E27FC236}">
                    <a16:creationId xmlns:a16="http://schemas.microsoft.com/office/drawing/2014/main" id="{AAE84B55-2F5A-4660-B13F-932637D7B774}"/>
                  </a:ext>
                </a:extLst>
              </p:cNvPr>
              <p:cNvSpPr/>
              <p:nvPr/>
            </p:nvSpPr>
            <p:spPr bwMode="black">
              <a:xfrm>
                <a:off x="7675059" y="2735348"/>
                <a:ext cx="197353" cy="197353"/>
              </a:xfrm>
              <a:custGeom>
                <a:avLst/>
                <a:gdLst>
                  <a:gd name="connsiteX0" fmla="*/ 197353 w 197353"/>
                  <a:gd name="connsiteY0" fmla="*/ 98678 h 197353"/>
                  <a:gd name="connsiteX1" fmla="*/ 98676 w 197353"/>
                  <a:gd name="connsiteY1" fmla="*/ 197353 h 197353"/>
                  <a:gd name="connsiteX2" fmla="*/ 0 w 197353"/>
                  <a:gd name="connsiteY2" fmla="*/ 98676 h 197353"/>
                  <a:gd name="connsiteX3" fmla="*/ 98231 w 197353"/>
                  <a:gd name="connsiteY3" fmla="*/ 1 h 197353"/>
                  <a:gd name="connsiteX4" fmla="*/ 197352 w 197353"/>
                  <a:gd name="connsiteY4" fmla="*/ 98231 h 197353"/>
                  <a:gd name="connsiteX5" fmla="*/ 197353 w 197353"/>
                  <a:gd name="connsiteY5" fmla="*/ 98678 h 19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7353" h="197353">
                    <a:moveTo>
                      <a:pt x="197353" y="98678"/>
                    </a:moveTo>
                    <a:cubicBezTo>
                      <a:pt x="197353" y="153175"/>
                      <a:pt x="153173" y="197354"/>
                      <a:pt x="98676" y="197353"/>
                    </a:cubicBezTo>
                    <a:cubicBezTo>
                      <a:pt x="44178" y="197353"/>
                      <a:pt x="-1" y="153173"/>
                      <a:pt x="0" y="98676"/>
                    </a:cubicBezTo>
                    <a:cubicBezTo>
                      <a:pt x="1" y="44353"/>
                      <a:pt x="43908" y="247"/>
                      <a:pt x="98231" y="1"/>
                    </a:cubicBezTo>
                    <a:cubicBezTo>
                      <a:pt x="152728" y="-245"/>
                      <a:pt x="197106" y="43734"/>
                      <a:pt x="197352" y="98231"/>
                    </a:cubicBezTo>
                    <a:cubicBezTo>
                      <a:pt x="197353" y="98380"/>
                      <a:pt x="197353" y="98529"/>
                      <a:pt x="197353" y="98678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19" name="Vapaamuotoinen: Muoto 18">
                <a:extLst>
                  <a:ext uri="{FF2B5EF4-FFF2-40B4-BE49-F238E27FC236}">
                    <a16:creationId xmlns:a16="http://schemas.microsoft.com/office/drawing/2014/main" id="{5D27CC4C-1772-4269-9A12-5F86D5260F52}"/>
                  </a:ext>
                </a:extLst>
              </p:cNvPr>
              <p:cNvSpPr/>
              <p:nvPr/>
            </p:nvSpPr>
            <p:spPr bwMode="black">
              <a:xfrm>
                <a:off x="7900910" y="2735349"/>
                <a:ext cx="197353" cy="197353"/>
              </a:xfrm>
              <a:custGeom>
                <a:avLst/>
                <a:gdLst>
                  <a:gd name="connsiteX0" fmla="*/ 197353 w 197353"/>
                  <a:gd name="connsiteY0" fmla="*/ 98677 h 197353"/>
                  <a:gd name="connsiteX1" fmla="*/ 98677 w 197353"/>
                  <a:gd name="connsiteY1" fmla="*/ 197353 h 197353"/>
                  <a:gd name="connsiteX2" fmla="*/ 0 w 197353"/>
                  <a:gd name="connsiteY2" fmla="*/ 98677 h 197353"/>
                  <a:gd name="connsiteX3" fmla="*/ 98677 w 197353"/>
                  <a:gd name="connsiteY3" fmla="*/ 0 h 197353"/>
                  <a:gd name="connsiteX4" fmla="*/ 197353 w 197353"/>
                  <a:gd name="connsiteY4" fmla="*/ 98677 h 19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7353" h="197353">
                    <a:moveTo>
                      <a:pt x="197353" y="98677"/>
                    </a:moveTo>
                    <a:cubicBezTo>
                      <a:pt x="197353" y="153174"/>
                      <a:pt x="153174" y="197353"/>
                      <a:pt x="98677" y="197353"/>
                    </a:cubicBezTo>
                    <a:cubicBezTo>
                      <a:pt x="44179" y="197353"/>
                      <a:pt x="0" y="153174"/>
                      <a:pt x="0" y="98677"/>
                    </a:cubicBezTo>
                    <a:cubicBezTo>
                      <a:pt x="0" y="44179"/>
                      <a:pt x="44179" y="0"/>
                      <a:pt x="98677" y="0"/>
                    </a:cubicBezTo>
                    <a:cubicBezTo>
                      <a:pt x="153174" y="0"/>
                      <a:pt x="197353" y="44179"/>
                      <a:pt x="197353" y="98677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20" name="Vapaamuotoinen: Muoto 19">
                <a:extLst>
                  <a:ext uri="{FF2B5EF4-FFF2-40B4-BE49-F238E27FC236}">
                    <a16:creationId xmlns:a16="http://schemas.microsoft.com/office/drawing/2014/main" id="{51C6E3F8-C4DF-4D66-BCBE-940C03280C2E}"/>
                  </a:ext>
                </a:extLst>
              </p:cNvPr>
              <p:cNvSpPr/>
              <p:nvPr/>
            </p:nvSpPr>
            <p:spPr bwMode="black">
              <a:xfrm>
                <a:off x="8127009" y="2735349"/>
                <a:ext cx="197353" cy="197353"/>
              </a:xfrm>
              <a:custGeom>
                <a:avLst/>
                <a:gdLst>
                  <a:gd name="connsiteX0" fmla="*/ 197353 w 197353"/>
                  <a:gd name="connsiteY0" fmla="*/ 98677 h 197353"/>
                  <a:gd name="connsiteX1" fmla="*/ 98677 w 197353"/>
                  <a:gd name="connsiteY1" fmla="*/ 197353 h 197353"/>
                  <a:gd name="connsiteX2" fmla="*/ 0 w 197353"/>
                  <a:gd name="connsiteY2" fmla="*/ 98677 h 197353"/>
                  <a:gd name="connsiteX3" fmla="*/ 98677 w 197353"/>
                  <a:gd name="connsiteY3" fmla="*/ 0 h 197353"/>
                  <a:gd name="connsiteX4" fmla="*/ 197353 w 197353"/>
                  <a:gd name="connsiteY4" fmla="*/ 98677 h 19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7353" h="197353">
                    <a:moveTo>
                      <a:pt x="197353" y="98677"/>
                    </a:moveTo>
                    <a:cubicBezTo>
                      <a:pt x="197353" y="153174"/>
                      <a:pt x="153174" y="197353"/>
                      <a:pt x="98677" y="197353"/>
                    </a:cubicBezTo>
                    <a:cubicBezTo>
                      <a:pt x="44179" y="197353"/>
                      <a:pt x="0" y="153174"/>
                      <a:pt x="0" y="98677"/>
                    </a:cubicBezTo>
                    <a:cubicBezTo>
                      <a:pt x="0" y="44179"/>
                      <a:pt x="44179" y="0"/>
                      <a:pt x="98677" y="0"/>
                    </a:cubicBezTo>
                    <a:cubicBezTo>
                      <a:pt x="153174" y="0"/>
                      <a:pt x="197353" y="44179"/>
                      <a:pt x="197353" y="98677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21" name="Vapaamuotoinen: Muoto 20">
                <a:extLst>
                  <a:ext uri="{FF2B5EF4-FFF2-40B4-BE49-F238E27FC236}">
                    <a16:creationId xmlns:a16="http://schemas.microsoft.com/office/drawing/2014/main" id="{74A79D51-BE7C-4740-9052-105CD8BF2D74}"/>
                  </a:ext>
                </a:extLst>
              </p:cNvPr>
              <p:cNvSpPr/>
              <p:nvPr/>
            </p:nvSpPr>
            <p:spPr bwMode="black">
              <a:xfrm>
                <a:off x="8353108" y="2735349"/>
                <a:ext cx="197353" cy="197353"/>
              </a:xfrm>
              <a:custGeom>
                <a:avLst/>
                <a:gdLst>
                  <a:gd name="connsiteX0" fmla="*/ 197353 w 197353"/>
                  <a:gd name="connsiteY0" fmla="*/ 98677 h 197353"/>
                  <a:gd name="connsiteX1" fmla="*/ 98677 w 197353"/>
                  <a:gd name="connsiteY1" fmla="*/ 197353 h 197353"/>
                  <a:gd name="connsiteX2" fmla="*/ 0 w 197353"/>
                  <a:gd name="connsiteY2" fmla="*/ 98677 h 197353"/>
                  <a:gd name="connsiteX3" fmla="*/ 98677 w 197353"/>
                  <a:gd name="connsiteY3" fmla="*/ 0 h 197353"/>
                  <a:gd name="connsiteX4" fmla="*/ 197353 w 197353"/>
                  <a:gd name="connsiteY4" fmla="*/ 98677 h 19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7353" h="197353">
                    <a:moveTo>
                      <a:pt x="197353" y="98677"/>
                    </a:moveTo>
                    <a:cubicBezTo>
                      <a:pt x="197353" y="153174"/>
                      <a:pt x="153174" y="197353"/>
                      <a:pt x="98677" y="197353"/>
                    </a:cubicBezTo>
                    <a:cubicBezTo>
                      <a:pt x="44179" y="197353"/>
                      <a:pt x="0" y="153174"/>
                      <a:pt x="0" y="98677"/>
                    </a:cubicBezTo>
                    <a:cubicBezTo>
                      <a:pt x="0" y="44179"/>
                      <a:pt x="44179" y="0"/>
                      <a:pt x="98677" y="0"/>
                    </a:cubicBezTo>
                    <a:cubicBezTo>
                      <a:pt x="153174" y="0"/>
                      <a:pt x="197353" y="44179"/>
                      <a:pt x="197353" y="98677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22" name="Vapaamuotoinen: Muoto 21">
                <a:extLst>
                  <a:ext uri="{FF2B5EF4-FFF2-40B4-BE49-F238E27FC236}">
                    <a16:creationId xmlns:a16="http://schemas.microsoft.com/office/drawing/2014/main" id="{88BF9948-13F0-4CEA-8052-FFF590DFF211}"/>
                  </a:ext>
                </a:extLst>
              </p:cNvPr>
              <p:cNvSpPr/>
              <p:nvPr/>
            </p:nvSpPr>
            <p:spPr bwMode="black">
              <a:xfrm>
                <a:off x="8579157" y="2735349"/>
                <a:ext cx="197352" cy="197353"/>
              </a:xfrm>
              <a:custGeom>
                <a:avLst/>
                <a:gdLst>
                  <a:gd name="connsiteX0" fmla="*/ 197353 w 197352"/>
                  <a:gd name="connsiteY0" fmla="*/ 98677 h 197353"/>
                  <a:gd name="connsiteX1" fmla="*/ 98676 w 197352"/>
                  <a:gd name="connsiteY1" fmla="*/ 197353 h 197353"/>
                  <a:gd name="connsiteX2" fmla="*/ 0 w 197352"/>
                  <a:gd name="connsiteY2" fmla="*/ 98677 h 197353"/>
                  <a:gd name="connsiteX3" fmla="*/ 98676 w 197352"/>
                  <a:gd name="connsiteY3" fmla="*/ 0 h 197353"/>
                  <a:gd name="connsiteX4" fmla="*/ 197353 w 197352"/>
                  <a:gd name="connsiteY4" fmla="*/ 98577 h 197353"/>
                  <a:gd name="connsiteX5" fmla="*/ 197353 w 197352"/>
                  <a:gd name="connsiteY5" fmla="*/ 98677 h 19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7352" h="197353">
                    <a:moveTo>
                      <a:pt x="197353" y="98677"/>
                    </a:moveTo>
                    <a:cubicBezTo>
                      <a:pt x="197353" y="153174"/>
                      <a:pt x="153174" y="197353"/>
                      <a:pt x="98676" y="197353"/>
                    </a:cubicBezTo>
                    <a:cubicBezTo>
                      <a:pt x="44179" y="197353"/>
                      <a:pt x="0" y="153174"/>
                      <a:pt x="0" y="98677"/>
                    </a:cubicBezTo>
                    <a:cubicBezTo>
                      <a:pt x="0" y="44179"/>
                      <a:pt x="44179" y="0"/>
                      <a:pt x="98676" y="0"/>
                    </a:cubicBezTo>
                    <a:cubicBezTo>
                      <a:pt x="153147" y="-27"/>
                      <a:pt x="197326" y="44107"/>
                      <a:pt x="197353" y="98577"/>
                    </a:cubicBezTo>
                    <a:cubicBezTo>
                      <a:pt x="197353" y="98611"/>
                      <a:pt x="197353" y="98644"/>
                      <a:pt x="197353" y="98677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23" name="Vapaamuotoinen: Muoto 22">
                <a:extLst>
                  <a:ext uri="{FF2B5EF4-FFF2-40B4-BE49-F238E27FC236}">
                    <a16:creationId xmlns:a16="http://schemas.microsoft.com/office/drawing/2014/main" id="{50CDD66D-E8FE-4B5E-8CDE-2A4F6087A8FF}"/>
                  </a:ext>
                </a:extLst>
              </p:cNvPr>
              <p:cNvSpPr/>
              <p:nvPr/>
            </p:nvSpPr>
            <p:spPr bwMode="black">
              <a:xfrm>
                <a:off x="8013117" y="2529570"/>
                <a:ext cx="197353" cy="197353"/>
              </a:xfrm>
              <a:custGeom>
                <a:avLst/>
                <a:gdLst>
                  <a:gd name="connsiteX0" fmla="*/ 197353 w 197353"/>
                  <a:gd name="connsiteY0" fmla="*/ 98677 h 197353"/>
                  <a:gd name="connsiteX1" fmla="*/ 98677 w 197353"/>
                  <a:gd name="connsiteY1" fmla="*/ 197353 h 197353"/>
                  <a:gd name="connsiteX2" fmla="*/ 0 w 197353"/>
                  <a:gd name="connsiteY2" fmla="*/ 98677 h 197353"/>
                  <a:gd name="connsiteX3" fmla="*/ 98677 w 197353"/>
                  <a:gd name="connsiteY3" fmla="*/ 0 h 197353"/>
                  <a:gd name="connsiteX4" fmla="*/ 98726 w 197353"/>
                  <a:gd name="connsiteY4" fmla="*/ 0 h 197353"/>
                  <a:gd name="connsiteX5" fmla="*/ 197353 w 197353"/>
                  <a:gd name="connsiteY5" fmla="*/ 98627 h 197353"/>
                  <a:gd name="connsiteX6" fmla="*/ 197353 w 197353"/>
                  <a:gd name="connsiteY6" fmla="*/ 98677 h 19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7353" h="197353">
                    <a:moveTo>
                      <a:pt x="197353" y="98677"/>
                    </a:moveTo>
                    <a:cubicBezTo>
                      <a:pt x="197353" y="153174"/>
                      <a:pt x="153174" y="197353"/>
                      <a:pt x="98677" y="197353"/>
                    </a:cubicBezTo>
                    <a:cubicBezTo>
                      <a:pt x="44179" y="197353"/>
                      <a:pt x="0" y="153174"/>
                      <a:pt x="0" y="98677"/>
                    </a:cubicBezTo>
                    <a:cubicBezTo>
                      <a:pt x="0" y="44179"/>
                      <a:pt x="44179" y="0"/>
                      <a:pt x="98677" y="0"/>
                    </a:cubicBezTo>
                    <a:cubicBezTo>
                      <a:pt x="98693" y="0"/>
                      <a:pt x="98710" y="0"/>
                      <a:pt x="98726" y="0"/>
                    </a:cubicBezTo>
                    <a:cubicBezTo>
                      <a:pt x="153196" y="0"/>
                      <a:pt x="197353" y="44157"/>
                      <a:pt x="197353" y="98627"/>
                    </a:cubicBezTo>
                    <a:cubicBezTo>
                      <a:pt x="197353" y="98644"/>
                      <a:pt x="197353" y="98660"/>
                      <a:pt x="197353" y="98677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24" name="Vapaamuotoinen: Muoto 23">
                <a:extLst>
                  <a:ext uri="{FF2B5EF4-FFF2-40B4-BE49-F238E27FC236}">
                    <a16:creationId xmlns:a16="http://schemas.microsoft.com/office/drawing/2014/main" id="{64D24D5D-D349-49B2-B203-B1D0E946D0FD}"/>
                  </a:ext>
                </a:extLst>
              </p:cNvPr>
              <p:cNvSpPr/>
              <p:nvPr/>
            </p:nvSpPr>
            <p:spPr bwMode="black">
              <a:xfrm>
                <a:off x="7361188" y="2529570"/>
                <a:ext cx="197353" cy="197353"/>
              </a:xfrm>
              <a:custGeom>
                <a:avLst/>
                <a:gdLst>
                  <a:gd name="connsiteX0" fmla="*/ 197353 w 197353"/>
                  <a:gd name="connsiteY0" fmla="*/ 98677 h 197353"/>
                  <a:gd name="connsiteX1" fmla="*/ 98677 w 197353"/>
                  <a:gd name="connsiteY1" fmla="*/ 197353 h 197353"/>
                  <a:gd name="connsiteX2" fmla="*/ 0 w 197353"/>
                  <a:gd name="connsiteY2" fmla="*/ 98677 h 197353"/>
                  <a:gd name="connsiteX3" fmla="*/ 98677 w 197353"/>
                  <a:gd name="connsiteY3" fmla="*/ 0 h 197353"/>
                  <a:gd name="connsiteX4" fmla="*/ 197353 w 197353"/>
                  <a:gd name="connsiteY4" fmla="*/ 98577 h 197353"/>
                  <a:gd name="connsiteX5" fmla="*/ 197353 w 197353"/>
                  <a:gd name="connsiteY5" fmla="*/ 98677 h 19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7353" h="197353">
                    <a:moveTo>
                      <a:pt x="197353" y="98677"/>
                    </a:moveTo>
                    <a:cubicBezTo>
                      <a:pt x="197353" y="153174"/>
                      <a:pt x="153174" y="197353"/>
                      <a:pt x="98677" y="197353"/>
                    </a:cubicBezTo>
                    <a:cubicBezTo>
                      <a:pt x="44179" y="197353"/>
                      <a:pt x="0" y="153174"/>
                      <a:pt x="0" y="98677"/>
                    </a:cubicBezTo>
                    <a:cubicBezTo>
                      <a:pt x="0" y="44179"/>
                      <a:pt x="44179" y="0"/>
                      <a:pt x="98677" y="0"/>
                    </a:cubicBezTo>
                    <a:cubicBezTo>
                      <a:pt x="153147" y="-27"/>
                      <a:pt x="197326" y="44107"/>
                      <a:pt x="197353" y="98577"/>
                    </a:cubicBezTo>
                    <a:cubicBezTo>
                      <a:pt x="197353" y="98611"/>
                      <a:pt x="197353" y="98644"/>
                      <a:pt x="197353" y="98677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25" name="Vapaamuotoinen: Muoto 24">
                <a:extLst>
                  <a:ext uri="{FF2B5EF4-FFF2-40B4-BE49-F238E27FC236}">
                    <a16:creationId xmlns:a16="http://schemas.microsoft.com/office/drawing/2014/main" id="{A209A9AE-5FE6-4ABC-A6D1-29211B41B6B8}"/>
                  </a:ext>
                </a:extLst>
              </p:cNvPr>
              <p:cNvSpPr/>
              <p:nvPr/>
            </p:nvSpPr>
            <p:spPr bwMode="black">
              <a:xfrm>
                <a:off x="8667624" y="2529570"/>
                <a:ext cx="197352" cy="197353"/>
              </a:xfrm>
              <a:custGeom>
                <a:avLst/>
                <a:gdLst>
                  <a:gd name="connsiteX0" fmla="*/ 197353 w 197352"/>
                  <a:gd name="connsiteY0" fmla="*/ 98677 h 197353"/>
                  <a:gd name="connsiteX1" fmla="*/ 98676 w 197352"/>
                  <a:gd name="connsiteY1" fmla="*/ 197353 h 197353"/>
                  <a:gd name="connsiteX2" fmla="*/ 0 w 197352"/>
                  <a:gd name="connsiteY2" fmla="*/ 98677 h 197353"/>
                  <a:gd name="connsiteX3" fmla="*/ 98676 w 197352"/>
                  <a:gd name="connsiteY3" fmla="*/ 0 h 197353"/>
                  <a:gd name="connsiteX4" fmla="*/ 197353 w 197352"/>
                  <a:gd name="connsiteY4" fmla="*/ 98577 h 197353"/>
                  <a:gd name="connsiteX5" fmla="*/ 197353 w 197352"/>
                  <a:gd name="connsiteY5" fmla="*/ 98677 h 19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7352" h="197353">
                    <a:moveTo>
                      <a:pt x="197353" y="98677"/>
                    </a:moveTo>
                    <a:cubicBezTo>
                      <a:pt x="197353" y="153174"/>
                      <a:pt x="153174" y="197353"/>
                      <a:pt x="98676" y="197353"/>
                    </a:cubicBezTo>
                    <a:cubicBezTo>
                      <a:pt x="44179" y="197353"/>
                      <a:pt x="0" y="153174"/>
                      <a:pt x="0" y="98677"/>
                    </a:cubicBezTo>
                    <a:cubicBezTo>
                      <a:pt x="0" y="44179"/>
                      <a:pt x="44179" y="0"/>
                      <a:pt x="98676" y="0"/>
                    </a:cubicBezTo>
                    <a:cubicBezTo>
                      <a:pt x="153147" y="-27"/>
                      <a:pt x="197326" y="44107"/>
                      <a:pt x="197353" y="98577"/>
                    </a:cubicBezTo>
                    <a:cubicBezTo>
                      <a:pt x="197353" y="98611"/>
                      <a:pt x="197353" y="98644"/>
                      <a:pt x="197353" y="98677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26" name="Vapaamuotoinen: Muoto 25">
                <a:extLst>
                  <a:ext uri="{FF2B5EF4-FFF2-40B4-BE49-F238E27FC236}">
                    <a16:creationId xmlns:a16="http://schemas.microsoft.com/office/drawing/2014/main" id="{02C9F6F4-968E-4F7F-8ECC-04A8F7828CF8}"/>
                  </a:ext>
                </a:extLst>
              </p:cNvPr>
              <p:cNvSpPr/>
              <p:nvPr/>
            </p:nvSpPr>
            <p:spPr bwMode="black">
              <a:xfrm>
                <a:off x="5999887" y="4249348"/>
                <a:ext cx="910589" cy="781978"/>
              </a:xfrm>
              <a:custGeom>
                <a:avLst/>
                <a:gdLst>
                  <a:gd name="connsiteX0" fmla="*/ 335679 w 910589"/>
                  <a:gd name="connsiteY0" fmla="*/ 764632 h 781978"/>
                  <a:gd name="connsiteX1" fmla="*/ 417158 w 910589"/>
                  <a:gd name="connsiteY1" fmla="*/ 764632 h 781978"/>
                  <a:gd name="connsiteX2" fmla="*/ 417158 w 910589"/>
                  <a:gd name="connsiteY2" fmla="*/ 781978 h 781978"/>
                  <a:gd name="connsiteX3" fmla="*/ 9764 w 910589"/>
                  <a:gd name="connsiteY3" fmla="*/ 781978 h 781978"/>
                  <a:gd name="connsiteX4" fmla="*/ 9764 w 910589"/>
                  <a:gd name="connsiteY4" fmla="*/ 764632 h 781978"/>
                  <a:gd name="connsiteX5" fmla="*/ 96694 w 910589"/>
                  <a:gd name="connsiteY5" fmla="*/ 764632 h 781978"/>
                  <a:gd name="connsiteX6" fmla="*/ 96694 w 910589"/>
                  <a:gd name="connsiteY6" fmla="*/ 58482 h 781978"/>
                  <a:gd name="connsiteX7" fmla="*/ 0 w 910589"/>
                  <a:gd name="connsiteY7" fmla="*/ 0 h 781978"/>
                  <a:gd name="connsiteX8" fmla="*/ 432373 w 910589"/>
                  <a:gd name="connsiteY8" fmla="*/ 0 h 781978"/>
                  <a:gd name="connsiteX9" fmla="*/ 335679 w 910589"/>
                  <a:gd name="connsiteY9" fmla="*/ 58482 h 781978"/>
                  <a:gd name="connsiteX10" fmla="*/ 910590 w 910589"/>
                  <a:gd name="connsiteY10" fmla="*/ 764632 h 781978"/>
                  <a:gd name="connsiteX11" fmla="*/ 910590 w 910589"/>
                  <a:gd name="connsiteY11" fmla="*/ 781978 h 781978"/>
                  <a:gd name="connsiteX12" fmla="*/ 581205 w 910589"/>
                  <a:gd name="connsiteY12" fmla="*/ 781978 h 781978"/>
                  <a:gd name="connsiteX13" fmla="*/ 346533 w 910589"/>
                  <a:gd name="connsiteY13" fmla="*/ 407196 h 781978"/>
                  <a:gd name="connsiteX14" fmla="*/ 630073 w 910589"/>
                  <a:gd name="connsiteY14" fmla="*/ 57392 h 781978"/>
                  <a:gd name="connsiteX15" fmla="*/ 533379 w 910589"/>
                  <a:gd name="connsiteY15" fmla="*/ 0 h 781978"/>
                  <a:gd name="connsiteX16" fmla="*/ 873419 w 910589"/>
                  <a:gd name="connsiteY16" fmla="*/ 0 h 781978"/>
                  <a:gd name="connsiteX17" fmla="*/ 509589 w 910589"/>
                  <a:gd name="connsiteY17" fmla="*/ 234475 h 781978"/>
                  <a:gd name="connsiteX18" fmla="*/ 856172 w 910589"/>
                  <a:gd name="connsiteY18" fmla="*/ 764781 h 7819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910589" h="781978">
                    <a:moveTo>
                      <a:pt x="335679" y="764632"/>
                    </a:moveTo>
                    <a:lnTo>
                      <a:pt x="417158" y="764632"/>
                    </a:lnTo>
                    <a:lnTo>
                      <a:pt x="417158" y="781978"/>
                    </a:lnTo>
                    <a:lnTo>
                      <a:pt x="9764" y="781978"/>
                    </a:lnTo>
                    <a:lnTo>
                      <a:pt x="9764" y="764632"/>
                    </a:lnTo>
                    <a:lnTo>
                      <a:pt x="96694" y="764632"/>
                    </a:lnTo>
                    <a:lnTo>
                      <a:pt x="96694" y="58482"/>
                    </a:lnTo>
                    <a:lnTo>
                      <a:pt x="0" y="0"/>
                    </a:lnTo>
                    <a:lnTo>
                      <a:pt x="432373" y="0"/>
                    </a:lnTo>
                    <a:lnTo>
                      <a:pt x="335679" y="58482"/>
                    </a:lnTo>
                    <a:close/>
                    <a:moveTo>
                      <a:pt x="910590" y="764632"/>
                    </a:moveTo>
                    <a:lnTo>
                      <a:pt x="910590" y="781978"/>
                    </a:lnTo>
                    <a:lnTo>
                      <a:pt x="581205" y="781978"/>
                    </a:lnTo>
                    <a:lnTo>
                      <a:pt x="346533" y="407196"/>
                    </a:lnTo>
                    <a:lnTo>
                      <a:pt x="630073" y="57392"/>
                    </a:lnTo>
                    <a:lnTo>
                      <a:pt x="533379" y="0"/>
                    </a:lnTo>
                    <a:lnTo>
                      <a:pt x="873419" y="0"/>
                    </a:lnTo>
                    <a:lnTo>
                      <a:pt x="509589" y="234475"/>
                    </a:lnTo>
                    <a:lnTo>
                      <a:pt x="856172" y="764781"/>
                    </a:lnTo>
                    <a:close/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27" name="Vapaamuotoinen: Muoto 26">
                <a:extLst>
                  <a:ext uri="{FF2B5EF4-FFF2-40B4-BE49-F238E27FC236}">
                    <a16:creationId xmlns:a16="http://schemas.microsoft.com/office/drawing/2014/main" id="{25503C2C-AF92-405D-9766-09F1348BDDA3}"/>
                  </a:ext>
                </a:extLst>
              </p:cNvPr>
              <p:cNvSpPr/>
              <p:nvPr/>
            </p:nvSpPr>
            <p:spPr bwMode="black">
              <a:xfrm>
                <a:off x="6910279" y="4477330"/>
                <a:ext cx="558456" cy="564899"/>
              </a:xfrm>
              <a:custGeom>
                <a:avLst/>
                <a:gdLst>
                  <a:gd name="connsiteX0" fmla="*/ 558457 w 558456"/>
                  <a:gd name="connsiteY0" fmla="*/ 536650 h 564899"/>
                  <a:gd name="connsiteX1" fmla="*/ 558457 w 558456"/>
                  <a:gd name="connsiteY1" fmla="*/ 554046 h 564899"/>
                  <a:gd name="connsiteX2" fmla="*/ 286911 w 558456"/>
                  <a:gd name="connsiteY2" fmla="*/ 554046 h 564899"/>
                  <a:gd name="connsiteX3" fmla="*/ 286911 w 558456"/>
                  <a:gd name="connsiteY3" fmla="*/ 492094 h 564899"/>
                  <a:gd name="connsiteX4" fmla="*/ 118402 w 558456"/>
                  <a:gd name="connsiteY4" fmla="*/ 564900 h 564899"/>
                  <a:gd name="connsiteX5" fmla="*/ 0 w 558456"/>
                  <a:gd name="connsiteY5" fmla="*/ 456212 h 564899"/>
                  <a:gd name="connsiteX6" fmla="*/ 286811 w 558456"/>
                  <a:gd name="connsiteY6" fmla="*/ 270456 h 564899"/>
                  <a:gd name="connsiteX7" fmla="*/ 156415 w 558456"/>
                  <a:gd name="connsiteY7" fmla="*/ 91242 h 564899"/>
                  <a:gd name="connsiteX8" fmla="*/ 36923 w 558456"/>
                  <a:gd name="connsiteY8" fmla="*/ 132527 h 564899"/>
                  <a:gd name="connsiteX9" fmla="*/ 31471 w 558456"/>
                  <a:gd name="connsiteY9" fmla="*/ 127075 h 564899"/>
                  <a:gd name="connsiteX10" fmla="*/ 294493 w 558456"/>
                  <a:gd name="connsiteY10" fmla="*/ 0 h 564899"/>
                  <a:gd name="connsiteX11" fmla="*/ 504187 w 558456"/>
                  <a:gd name="connsiteY11" fmla="*/ 235763 h 564899"/>
                  <a:gd name="connsiteX12" fmla="*/ 504187 w 558456"/>
                  <a:gd name="connsiteY12" fmla="*/ 536700 h 564899"/>
                  <a:gd name="connsiteX13" fmla="*/ 286911 w 558456"/>
                  <a:gd name="connsiteY13" fmla="*/ 476879 h 564899"/>
                  <a:gd name="connsiteX14" fmla="*/ 286911 w 558456"/>
                  <a:gd name="connsiteY14" fmla="*/ 284581 h 564899"/>
                  <a:gd name="connsiteX15" fmla="*/ 196709 w 558456"/>
                  <a:gd name="connsiteY15" fmla="*/ 401942 h 564899"/>
                  <a:gd name="connsiteX16" fmla="*/ 261882 w 558456"/>
                  <a:gd name="connsiteY16" fmla="*/ 480150 h 564899"/>
                  <a:gd name="connsiteX17" fmla="*/ 286910 w 558456"/>
                  <a:gd name="connsiteY17" fmla="*/ 476879 h 564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58456" h="564899">
                    <a:moveTo>
                      <a:pt x="558457" y="536650"/>
                    </a:moveTo>
                    <a:lnTo>
                      <a:pt x="558457" y="554046"/>
                    </a:lnTo>
                    <a:lnTo>
                      <a:pt x="286911" y="554046"/>
                    </a:lnTo>
                    <a:lnTo>
                      <a:pt x="286911" y="492094"/>
                    </a:lnTo>
                    <a:cubicBezTo>
                      <a:pt x="235813" y="535560"/>
                      <a:pt x="178272" y="564900"/>
                      <a:pt x="118402" y="564900"/>
                    </a:cubicBezTo>
                    <a:cubicBezTo>
                      <a:pt x="47777" y="564900"/>
                      <a:pt x="0" y="524706"/>
                      <a:pt x="0" y="456212"/>
                    </a:cubicBezTo>
                    <a:cubicBezTo>
                      <a:pt x="0" y="356296"/>
                      <a:pt x="106458" y="290033"/>
                      <a:pt x="286811" y="270456"/>
                    </a:cubicBezTo>
                    <a:cubicBezTo>
                      <a:pt x="286811" y="150964"/>
                      <a:pt x="238985" y="91242"/>
                      <a:pt x="156415" y="91242"/>
                    </a:cubicBezTo>
                    <a:cubicBezTo>
                      <a:pt x="107548" y="91242"/>
                      <a:pt x="73846" y="104277"/>
                      <a:pt x="36923" y="132527"/>
                    </a:cubicBezTo>
                    <a:lnTo>
                      <a:pt x="31471" y="127075"/>
                    </a:lnTo>
                    <a:cubicBezTo>
                      <a:pt x="105466" y="44605"/>
                      <a:pt x="185855" y="0"/>
                      <a:pt x="294493" y="0"/>
                    </a:cubicBezTo>
                    <a:cubicBezTo>
                      <a:pt x="431382" y="0"/>
                      <a:pt x="504187" y="78257"/>
                      <a:pt x="504187" y="235763"/>
                    </a:cubicBezTo>
                    <a:lnTo>
                      <a:pt x="504187" y="536700"/>
                    </a:lnTo>
                    <a:close/>
                    <a:moveTo>
                      <a:pt x="286911" y="476879"/>
                    </a:moveTo>
                    <a:lnTo>
                      <a:pt x="286911" y="284581"/>
                    </a:lnTo>
                    <a:cubicBezTo>
                      <a:pt x="221688" y="303067"/>
                      <a:pt x="196709" y="344352"/>
                      <a:pt x="196709" y="401942"/>
                    </a:cubicBezTo>
                    <a:cubicBezTo>
                      <a:pt x="196709" y="452990"/>
                      <a:pt x="218417" y="480150"/>
                      <a:pt x="261882" y="480150"/>
                    </a:cubicBezTo>
                    <a:cubicBezTo>
                      <a:pt x="270316" y="479934"/>
                      <a:pt x="278704" y="478838"/>
                      <a:pt x="286910" y="476879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28" name="Vapaamuotoinen: Muoto 27">
                <a:extLst>
                  <a:ext uri="{FF2B5EF4-FFF2-40B4-BE49-F238E27FC236}">
                    <a16:creationId xmlns:a16="http://schemas.microsoft.com/office/drawing/2014/main" id="{E660E337-21ED-483F-93C2-EC795F2CD9B0}"/>
                  </a:ext>
                </a:extLst>
              </p:cNvPr>
              <p:cNvSpPr/>
              <p:nvPr/>
            </p:nvSpPr>
            <p:spPr bwMode="black">
              <a:xfrm>
                <a:off x="7501446" y="4473118"/>
                <a:ext cx="482330" cy="558209"/>
              </a:xfrm>
              <a:custGeom>
                <a:avLst/>
                <a:gdLst>
                  <a:gd name="connsiteX0" fmla="*/ 482331 w 482330"/>
                  <a:gd name="connsiteY0" fmla="*/ 6344 h 558209"/>
                  <a:gd name="connsiteX1" fmla="*/ 482331 w 482330"/>
                  <a:gd name="connsiteY1" fmla="*/ 294246 h 558209"/>
                  <a:gd name="connsiteX2" fmla="*/ 481240 w 482330"/>
                  <a:gd name="connsiteY2" fmla="*/ 294246 h 558209"/>
                  <a:gd name="connsiteX3" fmla="*/ 279179 w 482330"/>
                  <a:gd name="connsiteY3" fmla="*/ 147594 h 558209"/>
                  <a:gd name="connsiteX4" fmla="*/ 279179 w 482330"/>
                  <a:gd name="connsiteY4" fmla="*/ 540863 h 558209"/>
                  <a:gd name="connsiteX5" fmla="*/ 360658 w 482330"/>
                  <a:gd name="connsiteY5" fmla="*/ 540863 h 558209"/>
                  <a:gd name="connsiteX6" fmla="*/ 360658 w 482330"/>
                  <a:gd name="connsiteY6" fmla="*/ 558209 h 558209"/>
                  <a:gd name="connsiteX7" fmla="*/ 7583 w 482330"/>
                  <a:gd name="connsiteY7" fmla="*/ 558209 h 558209"/>
                  <a:gd name="connsiteX8" fmla="*/ 7583 w 482330"/>
                  <a:gd name="connsiteY8" fmla="*/ 540863 h 558209"/>
                  <a:gd name="connsiteX9" fmla="*/ 62100 w 482330"/>
                  <a:gd name="connsiteY9" fmla="*/ 540863 h 558209"/>
                  <a:gd name="connsiteX10" fmla="*/ 62100 w 482330"/>
                  <a:gd name="connsiteY10" fmla="*/ 146503 h 558209"/>
                  <a:gd name="connsiteX11" fmla="*/ 0 w 482330"/>
                  <a:gd name="connsiteY11" fmla="*/ 93423 h 558209"/>
                  <a:gd name="connsiteX12" fmla="*/ 279179 w 482330"/>
                  <a:gd name="connsiteY12" fmla="*/ 0 h 558209"/>
                  <a:gd name="connsiteX13" fmla="*/ 279179 w 482330"/>
                  <a:gd name="connsiteY13" fmla="*/ 135749 h 558209"/>
                  <a:gd name="connsiteX14" fmla="*/ 461664 w 482330"/>
                  <a:gd name="connsiteY14" fmla="*/ 3221 h 558209"/>
                  <a:gd name="connsiteX15" fmla="*/ 482331 w 482330"/>
                  <a:gd name="connsiteY15" fmla="*/ 6493 h 55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82330" h="558209">
                    <a:moveTo>
                      <a:pt x="482331" y="6344"/>
                    </a:moveTo>
                    <a:lnTo>
                      <a:pt x="482331" y="294246"/>
                    </a:lnTo>
                    <a:lnTo>
                      <a:pt x="481240" y="294246"/>
                    </a:lnTo>
                    <a:cubicBezTo>
                      <a:pt x="368290" y="169301"/>
                      <a:pt x="317192" y="141051"/>
                      <a:pt x="279179" y="147594"/>
                    </a:cubicBezTo>
                    <a:lnTo>
                      <a:pt x="279179" y="540863"/>
                    </a:lnTo>
                    <a:lnTo>
                      <a:pt x="360658" y="540863"/>
                    </a:lnTo>
                    <a:lnTo>
                      <a:pt x="360658" y="558209"/>
                    </a:lnTo>
                    <a:lnTo>
                      <a:pt x="7583" y="558209"/>
                    </a:lnTo>
                    <a:lnTo>
                      <a:pt x="7583" y="540863"/>
                    </a:lnTo>
                    <a:lnTo>
                      <a:pt x="62100" y="540863"/>
                    </a:lnTo>
                    <a:lnTo>
                      <a:pt x="62100" y="146503"/>
                    </a:lnTo>
                    <a:lnTo>
                      <a:pt x="0" y="93423"/>
                    </a:lnTo>
                    <a:lnTo>
                      <a:pt x="279179" y="0"/>
                    </a:lnTo>
                    <a:lnTo>
                      <a:pt x="279179" y="135749"/>
                    </a:lnTo>
                    <a:cubicBezTo>
                      <a:pt x="341131" y="54319"/>
                      <a:pt x="411706" y="3221"/>
                      <a:pt x="461664" y="3221"/>
                    </a:cubicBezTo>
                    <a:cubicBezTo>
                      <a:pt x="468687" y="3152"/>
                      <a:pt x="475672" y="4258"/>
                      <a:pt x="482331" y="6493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29" name="Vapaamuotoinen: Muoto 28">
                <a:extLst>
                  <a:ext uri="{FF2B5EF4-FFF2-40B4-BE49-F238E27FC236}">
                    <a16:creationId xmlns:a16="http://schemas.microsoft.com/office/drawing/2014/main" id="{E18AAB48-59A5-45A4-889E-0A7948C72205}"/>
                  </a:ext>
                </a:extLst>
              </p:cNvPr>
              <p:cNvSpPr/>
              <p:nvPr/>
            </p:nvSpPr>
            <p:spPr bwMode="black">
              <a:xfrm>
                <a:off x="8025111" y="4216539"/>
                <a:ext cx="333547" cy="814837"/>
              </a:xfrm>
              <a:custGeom>
                <a:avLst/>
                <a:gdLst>
                  <a:gd name="connsiteX0" fmla="*/ 7632 w 333547"/>
                  <a:gd name="connsiteY0" fmla="*/ 797442 h 814837"/>
                  <a:gd name="connsiteX1" fmla="*/ 61952 w 333547"/>
                  <a:gd name="connsiteY1" fmla="*/ 797442 h 814837"/>
                  <a:gd name="connsiteX2" fmla="*/ 61952 w 333547"/>
                  <a:gd name="connsiteY2" fmla="*/ 151063 h 814837"/>
                  <a:gd name="connsiteX3" fmla="*/ 0 w 333547"/>
                  <a:gd name="connsiteY3" fmla="*/ 97784 h 814837"/>
                  <a:gd name="connsiteX4" fmla="*/ 279228 w 333547"/>
                  <a:gd name="connsiteY4" fmla="*/ 0 h 814837"/>
                  <a:gd name="connsiteX5" fmla="*/ 279228 w 333547"/>
                  <a:gd name="connsiteY5" fmla="*/ 797442 h 814837"/>
                  <a:gd name="connsiteX6" fmla="*/ 333548 w 333547"/>
                  <a:gd name="connsiteY6" fmla="*/ 797442 h 814837"/>
                  <a:gd name="connsiteX7" fmla="*/ 333548 w 333547"/>
                  <a:gd name="connsiteY7" fmla="*/ 814838 h 814837"/>
                  <a:gd name="connsiteX8" fmla="*/ 7632 w 333547"/>
                  <a:gd name="connsiteY8" fmla="*/ 814838 h 814837"/>
                  <a:gd name="connsiteX9" fmla="*/ 7632 w 333547"/>
                  <a:gd name="connsiteY9" fmla="*/ 797442 h 814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33547" h="814837">
                    <a:moveTo>
                      <a:pt x="7632" y="797442"/>
                    </a:moveTo>
                    <a:lnTo>
                      <a:pt x="61952" y="797442"/>
                    </a:lnTo>
                    <a:lnTo>
                      <a:pt x="61952" y="151063"/>
                    </a:lnTo>
                    <a:lnTo>
                      <a:pt x="0" y="97784"/>
                    </a:lnTo>
                    <a:lnTo>
                      <a:pt x="279228" y="0"/>
                    </a:lnTo>
                    <a:lnTo>
                      <a:pt x="279228" y="797442"/>
                    </a:lnTo>
                    <a:lnTo>
                      <a:pt x="333548" y="797442"/>
                    </a:lnTo>
                    <a:lnTo>
                      <a:pt x="333548" y="814838"/>
                    </a:lnTo>
                    <a:lnTo>
                      <a:pt x="7632" y="814838"/>
                    </a:lnTo>
                    <a:lnTo>
                      <a:pt x="7632" y="797442"/>
                    </a:lnTo>
                    <a:close/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30" name="Vapaamuotoinen: Muoto 29">
                <a:extLst>
                  <a:ext uri="{FF2B5EF4-FFF2-40B4-BE49-F238E27FC236}">
                    <a16:creationId xmlns:a16="http://schemas.microsoft.com/office/drawing/2014/main" id="{DE7ACABE-6FB1-448E-8E38-EF6DEFE4A550}"/>
                  </a:ext>
                </a:extLst>
              </p:cNvPr>
              <p:cNvSpPr/>
              <p:nvPr/>
            </p:nvSpPr>
            <p:spPr bwMode="black">
              <a:xfrm>
                <a:off x="8405395" y="4477281"/>
                <a:ext cx="498636" cy="564949"/>
              </a:xfrm>
              <a:custGeom>
                <a:avLst/>
                <a:gdLst>
                  <a:gd name="connsiteX0" fmla="*/ 498637 w 498636"/>
                  <a:gd name="connsiteY0" fmla="*/ 456261 h 564949"/>
                  <a:gd name="connsiteX1" fmla="*/ 279179 w 498636"/>
                  <a:gd name="connsiteY1" fmla="*/ 564950 h 564949"/>
                  <a:gd name="connsiteX2" fmla="*/ 0 w 498636"/>
                  <a:gd name="connsiteY2" fmla="*/ 290082 h 564949"/>
                  <a:gd name="connsiteX3" fmla="*/ 280269 w 498636"/>
                  <a:gd name="connsiteY3" fmla="*/ 0 h 564949"/>
                  <a:gd name="connsiteX4" fmla="*/ 453288 w 498636"/>
                  <a:gd name="connsiteY4" fmla="*/ 139069 h 564949"/>
                  <a:gd name="connsiteX5" fmla="*/ 253357 w 498636"/>
                  <a:gd name="connsiteY5" fmla="*/ 357436 h 564949"/>
                  <a:gd name="connsiteX6" fmla="*/ 466471 w 498636"/>
                  <a:gd name="connsiteY6" fmla="*/ 458492 h 564949"/>
                  <a:gd name="connsiteX7" fmla="*/ 497942 w 498636"/>
                  <a:gd name="connsiteY7" fmla="*/ 455221 h 564949"/>
                  <a:gd name="connsiteX8" fmla="*/ 134708 w 498636"/>
                  <a:gd name="connsiteY8" fmla="*/ 102146 h 564949"/>
                  <a:gd name="connsiteX9" fmla="*/ 246617 w 498636"/>
                  <a:gd name="connsiteY9" fmla="*/ 350944 h 564949"/>
                  <a:gd name="connsiteX10" fmla="*/ 288992 w 498636"/>
                  <a:gd name="connsiteY10" fmla="*/ 212916 h 564949"/>
                  <a:gd name="connsiteX11" fmla="*/ 179263 w 498636"/>
                  <a:gd name="connsiteY11" fmla="*/ 38063 h 564949"/>
                  <a:gd name="connsiteX12" fmla="*/ 134658 w 498636"/>
                  <a:gd name="connsiteY12" fmla="*/ 102146 h 564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98636" h="564949">
                    <a:moveTo>
                      <a:pt x="498637" y="456261"/>
                    </a:moveTo>
                    <a:cubicBezTo>
                      <a:pt x="453040" y="525647"/>
                      <a:pt x="380235" y="564950"/>
                      <a:pt x="279179" y="564950"/>
                    </a:cubicBezTo>
                    <a:cubicBezTo>
                      <a:pt x="126034" y="564950"/>
                      <a:pt x="0" y="458492"/>
                      <a:pt x="0" y="290082"/>
                    </a:cubicBezTo>
                    <a:cubicBezTo>
                      <a:pt x="0" y="131486"/>
                      <a:pt x="106458" y="0"/>
                      <a:pt x="280269" y="0"/>
                    </a:cubicBezTo>
                    <a:cubicBezTo>
                      <a:pt x="382415" y="50"/>
                      <a:pt x="453288" y="59771"/>
                      <a:pt x="453288" y="139069"/>
                    </a:cubicBezTo>
                    <a:cubicBezTo>
                      <a:pt x="453288" y="229271"/>
                      <a:pt x="383902" y="308519"/>
                      <a:pt x="253357" y="357436"/>
                    </a:cubicBezTo>
                    <a:cubicBezTo>
                      <a:pt x="315309" y="418248"/>
                      <a:pt x="393517" y="458492"/>
                      <a:pt x="466471" y="458492"/>
                    </a:cubicBezTo>
                    <a:cubicBezTo>
                      <a:pt x="477048" y="458515"/>
                      <a:pt x="487597" y="457419"/>
                      <a:pt x="497942" y="455221"/>
                    </a:cubicBezTo>
                    <a:close/>
                    <a:moveTo>
                      <a:pt x="134708" y="102146"/>
                    </a:moveTo>
                    <a:cubicBezTo>
                      <a:pt x="134708" y="192298"/>
                      <a:pt x="181444" y="283540"/>
                      <a:pt x="246617" y="350944"/>
                    </a:cubicBezTo>
                    <a:cubicBezTo>
                      <a:pt x="277048" y="311790"/>
                      <a:pt x="288992" y="268375"/>
                      <a:pt x="288992" y="212916"/>
                    </a:cubicBezTo>
                    <a:cubicBezTo>
                      <a:pt x="288992" y="118402"/>
                      <a:pt x="225950" y="38063"/>
                      <a:pt x="179263" y="38063"/>
                    </a:cubicBezTo>
                    <a:cubicBezTo>
                      <a:pt x="151013" y="38063"/>
                      <a:pt x="134658" y="61952"/>
                      <a:pt x="134658" y="102146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31" name="Vapaamuotoinen: Muoto 30">
                <a:extLst>
                  <a:ext uri="{FF2B5EF4-FFF2-40B4-BE49-F238E27FC236}">
                    <a16:creationId xmlns:a16="http://schemas.microsoft.com/office/drawing/2014/main" id="{267010B0-A245-4A9C-BF22-69BF28D009D1}"/>
                  </a:ext>
                </a:extLst>
              </p:cNvPr>
              <p:cNvSpPr/>
              <p:nvPr/>
            </p:nvSpPr>
            <p:spPr bwMode="black">
              <a:xfrm>
                <a:off x="8917115" y="4216539"/>
                <a:ext cx="661643" cy="825493"/>
              </a:xfrm>
              <a:custGeom>
                <a:avLst/>
                <a:gdLst>
                  <a:gd name="connsiteX0" fmla="*/ 661644 w 661643"/>
                  <a:gd name="connsiteY0" fmla="*/ 518213 h 825493"/>
                  <a:gd name="connsiteX1" fmla="*/ 330277 w 661643"/>
                  <a:gd name="connsiteY1" fmla="*/ 825493 h 825493"/>
                  <a:gd name="connsiteX2" fmla="*/ 61952 w 661643"/>
                  <a:gd name="connsiteY2" fmla="*/ 784209 h 825493"/>
                  <a:gd name="connsiteX3" fmla="*/ 61952 w 661643"/>
                  <a:gd name="connsiteY3" fmla="*/ 151013 h 825493"/>
                  <a:gd name="connsiteX4" fmla="*/ 0 w 661643"/>
                  <a:gd name="connsiteY4" fmla="*/ 97784 h 825493"/>
                  <a:gd name="connsiteX5" fmla="*/ 279229 w 661643"/>
                  <a:gd name="connsiteY5" fmla="*/ 0 h 825493"/>
                  <a:gd name="connsiteX6" fmla="*/ 279229 w 661643"/>
                  <a:gd name="connsiteY6" fmla="*/ 357436 h 825493"/>
                  <a:gd name="connsiteX7" fmla="*/ 468255 w 661643"/>
                  <a:gd name="connsiteY7" fmla="*/ 260792 h 825493"/>
                  <a:gd name="connsiteX8" fmla="*/ 661545 w 661643"/>
                  <a:gd name="connsiteY8" fmla="*/ 518263 h 825493"/>
                  <a:gd name="connsiteX9" fmla="*/ 429052 w 661643"/>
                  <a:gd name="connsiteY9" fmla="*/ 580214 h 825493"/>
                  <a:gd name="connsiteX10" fmla="*/ 324974 w 661643"/>
                  <a:gd name="connsiteY10" fmla="*/ 361847 h 825493"/>
                  <a:gd name="connsiteX11" fmla="*/ 279377 w 661643"/>
                  <a:gd name="connsiteY11" fmla="*/ 372701 h 825493"/>
                  <a:gd name="connsiteX12" fmla="*/ 279377 w 661643"/>
                  <a:gd name="connsiteY12" fmla="*/ 787628 h 825493"/>
                  <a:gd name="connsiteX13" fmla="*/ 332606 w 661643"/>
                  <a:gd name="connsiteY13" fmla="*/ 803934 h 825493"/>
                  <a:gd name="connsiteX14" fmla="*/ 429300 w 661643"/>
                  <a:gd name="connsiteY14" fmla="*/ 580165 h 825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61643" h="825493">
                    <a:moveTo>
                      <a:pt x="661644" y="518213"/>
                    </a:moveTo>
                    <a:cubicBezTo>
                      <a:pt x="661644" y="714872"/>
                      <a:pt x="547652" y="825493"/>
                      <a:pt x="330277" y="825493"/>
                    </a:cubicBezTo>
                    <a:cubicBezTo>
                      <a:pt x="252069" y="825493"/>
                      <a:pt x="141250" y="809188"/>
                      <a:pt x="61952" y="784209"/>
                    </a:cubicBezTo>
                    <a:lnTo>
                      <a:pt x="61952" y="151013"/>
                    </a:lnTo>
                    <a:lnTo>
                      <a:pt x="0" y="97784"/>
                    </a:lnTo>
                    <a:lnTo>
                      <a:pt x="279229" y="0"/>
                    </a:lnTo>
                    <a:lnTo>
                      <a:pt x="279229" y="357436"/>
                    </a:lnTo>
                    <a:cubicBezTo>
                      <a:pt x="336819" y="298805"/>
                      <a:pt x="404173" y="260792"/>
                      <a:pt x="468255" y="260792"/>
                    </a:cubicBezTo>
                    <a:cubicBezTo>
                      <a:pt x="577984" y="260792"/>
                      <a:pt x="661545" y="350002"/>
                      <a:pt x="661545" y="518263"/>
                    </a:cubicBezTo>
                    <a:moveTo>
                      <a:pt x="429052" y="580214"/>
                    </a:moveTo>
                    <a:cubicBezTo>
                      <a:pt x="429052" y="434653"/>
                      <a:pt x="397531" y="361847"/>
                      <a:pt x="324974" y="361847"/>
                    </a:cubicBezTo>
                    <a:cubicBezTo>
                      <a:pt x="309180" y="362212"/>
                      <a:pt x="293641" y="365911"/>
                      <a:pt x="279377" y="372701"/>
                    </a:cubicBezTo>
                    <a:lnTo>
                      <a:pt x="279377" y="787628"/>
                    </a:lnTo>
                    <a:cubicBezTo>
                      <a:pt x="295038" y="798373"/>
                      <a:pt x="313614" y="804063"/>
                      <a:pt x="332606" y="803934"/>
                    </a:cubicBezTo>
                    <a:cubicBezTo>
                      <a:pt x="389106" y="803934"/>
                      <a:pt x="429300" y="736580"/>
                      <a:pt x="429300" y="580165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32" name="Vapaamuotoinen: Muoto 31">
                <a:extLst>
                  <a:ext uri="{FF2B5EF4-FFF2-40B4-BE49-F238E27FC236}">
                    <a16:creationId xmlns:a16="http://schemas.microsoft.com/office/drawing/2014/main" id="{545BBC6B-97CF-4209-BDD5-BE0042D75394}"/>
                  </a:ext>
                </a:extLst>
              </p:cNvPr>
              <p:cNvSpPr/>
              <p:nvPr/>
            </p:nvSpPr>
            <p:spPr bwMode="black">
              <a:xfrm>
                <a:off x="9567955" y="4499038"/>
                <a:ext cx="658372" cy="815878"/>
              </a:xfrm>
              <a:custGeom>
                <a:avLst/>
                <a:gdLst>
                  <a:gd name="connsiteX0" fmla="*/ 658373 w 658372"/>
                  <a:gd name="connsiteY0" fmla="*/ 0 h 815878"/>
                  <a:gd name="connsiteX1" fmla="*/ 585567 w 658372"/>
                  <a:gd name="connsiteY1" fmla="*/ 53229 h 815878"/>
                  <a:gd name="connsiteX2" fmla="*/ 349853 w 658372"/>
                  <a:gd name="connsiteY2" fmla="*/ 532289 h 815878"/>
                  <a:gd name="connsiteX3" fmla="*/ 220548 w 658372"/>
                  <a:gd name="connsiteY3" fmla="*/ 815878 h 815878"/>
                  <a:gd name="connsiteX4" fmla="*/ 14125 w 658372"/>
                  <a:gd name="connsiteY4" fmla="*/ 671358 h 815878"/>
                  <a:gd name="connsiteX5" fmla="*/ 330277 w 658372"/>
                  <a:gd name="connsiteY5" fmla="*/ 526886 h 815878"/>
                  <a:gd name="connsiteX6" fmla="*/ 73896 w 658372"/>
                  <a:gd name="connsiteY6" fmla="*/ 53229 h 815878"/>
                  <a:gd name="connsiteX7" fmla="*/ 0 w 658372"/>
                  <a:gd name="connsiteY7" fmla="*/ 0 h 815878"/>
                  <a:gd name="connsiteX8" fmla="*/ 381325 w 658372"/>
                  <a:gd name="connsiteY8" fmla="*/ 0 h 815878"/>
                  <a:gd name="connsiteX9" fmla="*/ 308569 w 658372"/>
                  <a:gd name="connsiteY9" fmla="*/ 53229 h 815878"/>
                  <a:gd name="connsiteX10" fmla="*/ 429102 w 658372"/>
                  <a:gd name="connsiteY10" fmla="*/ 338900 h 815878"/>
                  <a:gd name="connsiteX11" fmla="*/ 531248 w 658372"/>
                  <a:gd name="connsiteY11" fmla="*/ 53229 h 815878"/>
                  <a:gd name="connsiteX12" fmla="*/ 447588 w 658372"/>
                  <a:gd name="connsiteY12" fmla="*/ 0 h 815878"/>
                  <a:gd name="connsiteX13" fmla="*/ 658373 w 658372"/>
                  <a:gd name="connsiteY13" fmla="*/ 0 h 815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58372" h="815878">
                    <a:moveTo>
                      <a:pt x="658373" y="0"/>
                    </a:moveTo>
                    <a:lnTo>
                      <a:pt x="585567" y="53229"/>
                    </a:lnTo>
                    <a:lnTo>
                      <a:pt x="349853" y="532289"/>
                    </a:lnTo>
                    <a:lnTo>
                      <a:pt x="220548" y="815878"/>
                    </a:lnTo>
                    <a:lnTo>
                      <a:pt x="14125" y="671358"/>
                    </a:lnTo>
                    <a:lnTo>
                      <a:pt x="330277" y="526886"/>
                    </a:lnTo>
                    <a:lnTo>
                      <a:pt x="73896" y="53229"/>
                    </a:lnTo>
                    <a:lnTo>
                      <a:pt x="0" y="0"/>
                    </a:lnTo>
                    <a:lnTo>
                      <a:pt x="381325" y="0"/>
                    </a:lnTo>
                    <a:lnTo>
                      <a:pt x="308569" y="53229"/>
                    </a:lnTo>
                    <a:lnTo>
                      <a:pt x="429102" y="338900"/>
                    </a:lnTo>
                    <a:lnTo>
                      <a:pt x="531248" y="53229"/>
                    </a:lnTo>
                    <a:lnTo>
                      <a:pt x="447588" y="0"/>
                    </a:lnTo>
                    <a:lnTo>
                      <a:pt x="658373" y="0"/>
                    </a:lnTo>
                    <a:close/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</p:grpSp>
      </p:grpSp>
      <p:grpSp>
        <p:nvGrpSpPr>
          <p:cNvPr id="35" name="Kuva 33">
            <a:extLst>
              <a:ext uri="{FF2B5EF4-FFF2-40B4-BE49-F238E27FC236}">
                <a16:creationId xmlns:a16="http://schemas.microsoft.com/office/drawing/2014/main" id="{4EB5A9BA-553F-4A92-851F-F9E0FB2305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7643953" y="2194936"/>
            <a:ext cx="3913415" cy="4032000"/>
            <a:chOff x="4995862" y="2295525"/>
            <a:chExt cx="2200275" cy="2266950"/>
          </a:xfrm>
          <a:solidFill>
            <a:schemeClr val="accent2"/>
          </a:solidFill>
        </p:grpSpPr>
        <p:sp>
          <p:nvSpPr>
            <p:cNvPr id="36" name="Vapaamuotoinen: Muoto 35">
              <a:extLst>
                <a:ext uri="{FF2B5EF4-FFF2-40B4-BE49-F238E27FC236}">
                  <a16:creationId xmlns:a16="http://schemas.microsoft.com/office/drawing/2014/main" id="{C99C3FD4-D396-4F6C-B00C-CB59E1353B9B}"/>
                </a:ext>
              </a:extLst>
            </p:cNvPr>
            <p:cNvSpPr/>
            <p:nvPr/>
          </p:nvSpPr>
          <p:spPr>
            <a:xfrm>
              <a:off x="4995813" y="3994308"/>
              <a:ext cx="1090232" cy="557560"/>
            </a:xfrm>
            <a:custGeom>
              <a:avLst/>
              <a:gdLst>
                <a:gd name="connsiteX0" fmla="*/ 49 w 1090232"/>
                <a:gd name="connsiteY0" fmla="*/ 0 h 557560"/>
                <a:gd name="connsiteX1" fmla="*/ 49 w 1090232"/>
                <a:gd name="connsiteY1" fmla="*/ 5239 h 557560"/>
                <a:gd name="connsiteX2" fmla="*/ 537911 w 1090232"/>
                <a:gd name="connsiteY2" fmla="*/ 557512 h 557560"/>
                <a:gd name="connsiteX3" fmla="*/ 1090185 w 1090232"/>
                <a:gd name="connsiteY3" fmla="*/ 19650 h 557560"/>
                <a:gd name="connsiteX4" fmla="*/ 1090185 w 1090232"/>
                <a:gd name="connsiteY4" fmla="*/ 5239 h 557560"/>
                <a:gd name="connsiteX5" fmla="*/ 1090185 w 1090232"/>
                <a:gd name="connsiteY5" fmla="*/ 0 h 557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90232" h="557560">
                  <a:moveTo>
                    <a:pt x="49" y="0"/>
                  </a:moveTo>
                  <a:cubicBezTo>
                    <a:pt x="49" y="1810"/>
                    <a:pt x="49" y="3524"/>
                    <a:pt x="49" y="5239"/>
                  </a:cubicBezTo>
                  <a:cubicBezTo>
                    <a:pt x="-3931" y="306271"/>
                    <a:pt x="236878" y="553533"/>
                    <a:pt x="537911" y="557512"/>
                  </a:cubicBezTo>
                  <a:cubicBezTo>
                    <a:pt x="838944" y="561492"/>
                    <a:pt x="1086205" y="320683"/>
                    <a:pt x="1090185" y="19650"/>
                  </a:cubicBezTo>
                  <a:cubicBezTo>
                    <a:pt x="1090248" y="14846"/>
                    <a:pt x="1090248" y="10042"/>
                    <a:pt x="1090185" y="5239"/>
                  </a:cubicBezTo>
                  <a:cubicBezTo>
                    <a:pt x="1090185" y="3524"/>
                    <a:pt x="1090185" y="1810"/>
                    <a:pt x="109018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7" name="Vapaamuotoinen: Muoto 36">
              <a:extLst>
                <a:ext uri="{FF2B5EF4-FFF2-40B4-BE49-F238E27FC236}">
                  <a16:creationId xmlns:a16="http://schemas.microsoft.com/office/drawing/2014/main" id="{2BCCD11E-CE5A-4B01-84A5-43E900693427}"/>
                </a:ext>
              </a:extLst>
            </p:cNvPr>
            <p:cNvSpPr/>
            <p:nvPr/>
          </p:nvSpPr>
          <p:spPr>
            <a:xfrm>
              <a:off x="4995813" y="3420808"/>
              <a:ext cx="1090232" cy="557465"/>
            </a:xfrm>
            <a:custGeom>
              <a:avLst/>
              <a:gdLst>
                <a:gd name="connsiteX0" fmla="*/ 49 w 1090232"/>
                <a:gd name="connsiteY0" fmla="*/ 0 h 557465"/>
                <a:gd name="connsiteX1" fmla="*/ 49 w 1090232"/>
                <a:gd name="connsiteY1" fmla="*/ 5144 h 557465"/>
                <a:gd name="connsiteX2" fmla="*/ 537911 w 1090232"/>
                <a:gd name="connsiteY2" fmla="*/ 557417 h 557465"/>
                <a:gd name="connsiteX3" fmla="*/ 1090185 w 1090232"/>
                <a:gd name="connsiteY3" fmla="*/ 19555 h 557465"/>
                <a:gd name="connsiteX4" fmla="*/ 1090185 w 1090232"/>
                <a:gd name="connsiteY4" fmla="*/ 5143 h 557465"/>
                <a:gd name="connsiteX5" fmla="*/ 1090185 w 1090232"/>
                <a:gd name="connsiteY5" fmla="*/ 0 h 557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90232" h="557465">
                  <a:moveTo>
                    <a:pt x="49" y="0"/>
                  </a:moveTo>
                  <a:cubicBezTo>
                    <a:pt x="49" y="1715"/>
                    <a:pt x="49" y="3429"/>
                    <a:pt x="49" y="5144"/>
                  </a:cubicBezTo>
                  <a:cubicBezTo>
                    <a:pt x="-3931" y="306176"/>
                    <a:pt x="236878" y="553438"/>
                    <a:pt x="537911" y="557417"/>
                  </a:cubicBezTo>
                  <a:cubicBezTo>
                    <a:pt x="838944" y="561397"/>
                    <a:pt x="1086205" y="320587"/>
                    <a:pt x="1090185" y="19555"/>
                  </a:cubicBezTo>
                  <a:cubicBezTo>
                    <a:pt x="1090248" y="14751"/>
                    <a:pt x="1090248" y="9947"/>
                    <a:pt x="1090185" y="5143"/>
                  </a:cubicBezTo>
                  <a:cubicBezTo>
                    <a:pt x="1090185" y="3429"/>
                    <a:pt x="1090185" y="1715"/>
                    <a:pt x="109018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8" name="Vapaamuotoinen: Muoto 37">
              <a:extLst>
                <a:ext uri="{FF2B5EF4-FFF2-40B4-BE49-F238E27FC236}">
                  <a16:creationId xmlns:a16="http://schemas.microsoft.com/office/drawing/2014/main" id="{4C3F2579-936D-48F2-91AD-F3E3E1E798AB}"/>
                </a:ext>
              </a:extLst>
            </p:cNvPr>
            <p:cNvSpPr/>
            <p:nvPr/>
          </p:nvSpPr>
          <p:spPr>
            <a:xfrm>
              <a:off x="6109334" y="2869215"/>
              <a:ext cx="1090231" cy="550259"/>
            </a:xfrm>
            <a:custGeom>
              <a:avLst/>
              <a:gdLst>
                <a:gd name="connsiteX0" fmla="*/ 1090232 w 1090231"/>
                <a:gd name="connsiteY0" fmla="*/ 550259 h 550259"/>
                <a:gd name="connsiteX1" fmla="*/ 1090232 w 1090231"/>
                <a:gd name="connsiteY1" fmla="*/ 545116 h 550259"/>
                <a:gd name="connsiteX2" fmla="*/ 545116 w 1090231"/>
                <a:gd name="connsiteY2" fmla="*/ 0 h 550259"/>
                <a:gd name="connsiteX3" fmla="*/ 0 w 1090231"/>
                <a:gd name="connsiteY3" fmla="*/ 545116 h 550259"/>
                <a:gd name="connsiteX4" fmla="*/ 0 w 1090231"/>
                <a:gd name="connsiteY4" fmla="*/ 550259 h 550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231" h="550259">
                  <a:moveTo>
                    <a:pt x="1090232" y="550259"/>
                  </a:moveTo>
                  <a:cubicBezTo>
                    <a:pt x="1090232" y="548545"/>
                    <a:pt x="1090232" y="546830"/>
                    <a:pt x="1090232" y="545116"/>
                  </a:cubicBezTo>
                  <a:cubicBezTo>
                    <a:pt x="1090232" y="244057"/>
                    <a:pt x="846175" y="0"/>
                    <a:pt x="545116" y="0"/>
                  </a:cubicBezTo>
                  <a:cubicBezTo>
                    <a:pt x="244057" y="0"/>
                    <a:pt x="0" y="244057"/>
                    <a:pt x="0" y="545116"/>
                  </a:cubicBezTo>
                  <a:cubicBezTo>
                    <a:pt x="0" y="546830"/>
                    <a:pt x="0" y="548545"/>
                    <a:pt x="0" y="5502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9" name="Vapaamuotoinen: Muoto 38">
              <a:extLst>
                <a:ext uri="{FF2B5EF4-FFF2-40B4-BE49-F238E27FC236}">
                  <a16:creationId xmlns:a16="http://schemas.microsoft.com/office/drawing/2014/main" id="{DCAEA926-47D2-490C-BAE1-63083E5DEFAF}"/>
                </a:ext>
              </a:extLst>
            </p:cNvPr>
            <p:cNvSpPr/>
            <p:nvPr/>
          </p:nvSpPr>
          <p:spPr>
            <a:xfrm>
              <a:off x="6109334" y="3442620"/>
              <a:ext cx="1090231" cy="550354"/>
            </a:xfrm>
            <a:custGeom>
              <a:avLst/>
              <a:gdLst>
                <a:gd name="connsiteX0" fmla="*/ 1090232 w 1090231"/>
                <a:gd name="connsiteY0" fmla="*/ 550355 h 550354"/>
                <a:gd name="connsiteX1" fmla="*/ 1090232 w 1090231"/>
                <a:gd name="connsiteY1" fmla="*/ 545116 h 550354"/>
                <a:gd name="connsiteX2" fmla="*/ 545116 w 1090231"/>
                <a:gd name="connsiteY2" fmla="*/ 0 h 550354"/>
                <a:gd name="connsiteX3" fmla="*/ 0 w 1090231"/>
                <a:gd name="connsiteY3" fmla="*/ 545116 h 550354"/>
                <a:gd name="connsiteX4" fmla="*/ 0 w 1090231"/>
                <a:gd name="connsiteY4" fmla="*/ 550355 h 550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231" h="550354">
                  <a:moveTo>
                    <a:pt x="1090232" y="550355"/>
                  </a:moveTo>
                  <a:cubicBezTo>
                    <a:pt x="1090232" y="548640"/>
                    <a:pt x="1090232" y="546926"/>
                    <a:pt x="1090232" y="545116"/>
                  </a:cubicBezTo>
                  <a:cubicBezTo>
                    <a:pt x="1090232" y="244057"/>
                    <a:pt x="846175" y="0"/>
                    <a:pt x="545116" y="0"/>
                  </a:cubicBezTo>
                  <a:cubicBezTo>
                    <a:pt x="244057" y="0"/>
                    <a:pt x="0" y="244057"/>
                    <a:pt x="0" y="545116"/>
                  </a:cubicBezTo>
                  <a:cubicBezTo>
                    <a:pt x="0" y="546926"/>
                    <a:pt x="0" y="548640"/>
                    <a:pt x="0" y="55035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40" name="Vapaamuotoinen: Muoto 39">
              <a:extLst>
                <a:ext uri="{FF2B5EF4-FFF2-40B4-BE49-F238E27FC236}">
                  <a16:creationId xmlns:a16="http://schemas.microsoft.com/office/drawing/2014/main" id="{72544DB3-7DCA-4270-A29F-E2FD4A75A3C5}"/>
                </a:ext>
              </a:extLst>
            </p:cNvPr>
            <p:cNvSpPr/>
            <p:nvPr/>
          </p:nvSpPr>
          <p:spPr>
            <a:xfrm>
              <a:off x="6109334" y="2295524"/>
              <a:ext cx="1090231" cy="550259"/>
            </a:xfrm>
            <a:custGeom>
              <a:avLst/>
              <a:gdLst>
                <a:gd name="connsiteX0" fmla="*/ 1090232 w 1090231"/>
                <a:gd name="connsiteY0" fmla="*/ 550259 h 550259"/>
                <a:gd name="connsiteX1" fmla="*/ 1090232 w 1090231"/>
                <a:gd name="connsiteY1" fmla="*/ 545116 h 550259"/>
                <a:gd name="connsiteX2" fmla="*/ 545116 w 1090231"/>
                <a:gd name="connsiteY2" fmla="*/ 0 h 550259"/>
                <a:gd name="connsiteX3" fmla="*/ 0 w 1090231"/>
                <a:gd name="connsiteY3" fmla="*/ 545116 h 550259"/>
                <a:gd name="connsiteX4" fmla="*/ 0 w 1090231"/>
                <a:gd name="connsiteY4" fmla="*/ 550259 h 550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231" h="550259">
                  <a:moveTo>
                    <a:pt x="1090232" y="550259"/>
                  </a:moveTo>
                  <a:cubicBezTo>
                    <a:pt x="1090232" y="548545"/>
                    <a:pt x="1090232" y="546830"/>
                    <a:pt x="1090232" y="545116"/>
                  </a:cubicBezTo>
                  <a:cubicBezTo>
                    <a:pt x="1090232" y="244057"/>
                    <a:pt x="846175" y="0"/>
                    <a:pt x="545116" y="0"/>
                  </a:cubicBezTo>
                  <a:cubicBezTo>
                    <a:pt x="244057" y="0"/>
                    <a:pt x="0" y="244057"/>
                    <a:pt x="0" y="545116"/>
                  </a:cubicBezTo>
                  <a:cubicBezTo>
                    <a:pt x="0" y="546830"/>
                    <a:pt x="0" y="548545"/>
                    <a:pt x="0" y="5502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41" name="Vapaamuotoinen: Muoto 40">
              <a:extLst>
                <a:ext uri="{FF2B5EF4-FFF2-40B4-BE49-F238E27FC236}">
                  <a16:creationId xmlns:a16="http://schemas.microsoft.com/office/drawing/2014/main" id="{9A958868-A300-468B-84D9-6111CC4DC1B3}"/>
                </a:ext>
              </a:extLst>
            </p:cNvPr>
            <p:cNvSpPr/>
            <p:nvPr/>
          </p:nvSpPr>
          <p:spPr>
            <a:xfrm>
              <a:off x="6109334" y="4016216"/>
              <a:ext cx="1090231" cy="550354"/>
            </a:xfrm>
            <a:custGeom>
              <a:avLst/>
              <a:gdLst>
                <a:gd name="connsiteX0" fmla="*/ 1090232 w 1090231"/>
                <a:gd name="connsiteY0" fmla="*/ 550354 h 550354"/>
                <a:gd name="connsiteX1" fmla="*/ 1090232 w 1090231"/>
                <a:gd name="connsiteY1" fmla="*/ 545116 h 550354"/>
                <a:gd name="connsiteX2" fmla="*/ 545116 w 1090231"/>
                <a:gd name="connsiteY2" fmla="*/ 0 h 550354"/>
                <a:gd name="connsiteX3" fmla="*/ 0 w 1090231"/>
                <a:gd name="connsiteY3" fmla="*/ 545116 h 550354"/>
                <a:gd name="connsiteX4" fmla="*/ 0 w 1090231"/>
                <a:gd name="connsiteY4" fmla="*/ 550354 h 550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231" h="550354">
                  <a:moveTo>
                    <a:pt x="1090232" y="550354"/>
                  </a:moveTo>
                  <a:cubicBezTo>
                    <a:pt x="1090232" y="548640"/>
                    <a:pt x="1090232" y="546926"/>
                    <a:pt x="1090232" y="545116"/>
                  </a:cubicBezTo>
                  <a:cubicBezTo>
                    <a:pt x="1090232" y="244057"/>
                    <a:pt x="846175" y="0"/>
                    <a:pt x="545116" y="0"/>
                  </a:cubicBezTo>
                  <a:cubicBezTo>
                    <a:pt x="244057" y="0"/>
                    <a:pt x="0" y="244057"/>
                    <a:pt x="0" y="545116"/>
                  </a:cubicBezTo>
                  <a:cubicBezTo>
                    <a:pt x="0" y="546926"/>
                    <a:pt x="0" y="548640"/>
                    <a:pt x="0" y="5503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</p:grpSp>
      <p:sp>
        <p:nvSpPr>
          <p:cNvPr id="42" name="Päivämäärän paikkamerkki 41">
            <a:extLst>
              <a:ext uri="{FF2B5EF4-FFF2-40B4-BE49-F238E27FC236}">
                <a16:creationId xmlns:a16="http://schemas.microsoft.com/office/drawing/2014/main" id="{2928C47F-7694-465F-BA4D-B38D19693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15.9.2026</a:t>
            </a:r>
          </a:p>
        </p:txBody>
      </p:sp>
      <p:sp>
        <p:nvSpPr>
          <p:cNvPr id="43" name="Alatunnisteen paikkamerkki 42">
            <a:extLst>
              <a:ext uri="{FF2B5EF4-FFF2-40B4-BE49-F238E27FC236}">
                <a16:creationId xmlns:a16="http://schemas.microsoft.com/office/drawing/2014/main" id="{614844DD-38A8-4E8B-83BF-3B715E976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Kokkolan kaupunki Hanna Nygård</a:t>
            </a:r>
          </a:p>
        </p:txBody>
      </p:sp>
      <p:sp>
        <p:nvSpPr>
          <p:cNvPr id="44" name="Dian numeron paikkamerkki 43">
            <a:extLst>
              <a:ext uri="{FF2B5EF4-FFF2-40B4-BE49-F238E27FC236}">
                <a16:creationId xmlns:a16="http://schemas.microsoft.com/office/drawing/2014/main" id="{B815769B-A530-4B22-A727-23B8B220C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D426862-AB4A-4AC2-A3A6-E7B9E00628C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135603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osto 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000" y="540000"/>
            <a:ext cx="7016801" cy="5265488"/>
          </a:xfrm>
        </p:spPr>
        <p:txBody>
          <a:bodyPr anchor="t"/>
          <a:lstStyle>
            <a:lvl1pPr algn="l">
              <a:lnSpc>
                <a:spcPts val="7200"/>
              </a:lnSpc>
              <a:defRPr sz="7200" b="1" cap="none">
                <a:solidFill>
                  <a:schemeClr val="bg1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en-US"/>
          </a:p>
        </p:txBody>
      </p:sp>
      <p:grpSp>
        <p:nvGrpSpPr>
          <p:cNvPr id="8" name="Logo">
            <a:extLst>
              <a:ext uri="{FF2B5EF4-FFF2-40B4-BE49-F238E27FC236}">
                <a16:creationId xmlns:a16="http://schemas.microsoft.com/office/drawing/2014/main" id="{66AF94D1-F598-4D6A-8A41-51445FF944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 bwMode="black">
          <a:xfrm>
            <a:off x="576000" y="6019990"/>
            <a:ext cx="931644" cy="576000"/>
            <a:chOff x="5860224" y="2529571"/>
            <a:chExt cx="4505123" cy="2785346"/>
          </a:xfrm>
          <a:solidFill>
            <a:schemeClr val="bg1"/>
          </a:solidFill>
        </p:grpSpPr>
        <p:sp>
          <p:nvSpPr>
            <p:cNvPr id="9" name="Vapaamuotoinen: Muoto 8">
              <a:extLst>
                <a:ext uri="{FF2B5EF4-FFF2-40B4-BE49-F238E27FC236}">
                  <a16:creationId xmlns:a16="http://schemas.microsoft.com/office/drawing/2014/main" id="{8A24B5E8-AC53-4ED1-BA96-C6F7FA84604C}"/>
                </a:ext>
              </a:extLst>
            </p:cNvPr>
            <p:cNvSpPr/>
            <p:nvPr/>
          </p:nvSpPr>
          <p:spPr bwMode="black">
            <a:xfrm>
              <a:off x="5860224" y="3232350"/>
              <a:ext cx="910589" cy="782275"/>
            </a:xfrm>
            <a:custGeom>
              <a:avLst/>
              <a:gdLst>
                <a:gd name="connsiteX0" fmla="*/ 335679 w 910589"/>
                <a:gd name="connsiteY0" fmla="*/ 764929 h 782275"/>
                <a:gd name="connsiteX1" fmla="*/ 417158 w 910589"/>
                <a:gd name="connsiteY1" fmla="*/ 764929 h 782275"/>
                <a:gd name="connsiteX2" fmla="*/ 417158 w 910589"/>
                <a:gd name="connsiteY2" fmla="*/ 782276 h 782275"/>
                <a:gd name="connsiteX3" fmla="*/ 9912 w 910589"/>
                <a:gd name="connsiteY3" fmla="*/ 782276 h 782275"/>
                <a:gd name="connsiteX4" fmla="*/ 9912 w 910589"/>
                <a:gd name="connsiteY4" fmla="*/ 764929 h 782275"/>
                <a:gd name="connsiteX5" fmla="*/ 96694 w 910589"/>
                <a:gd name="connsiteY5" fmla="*/ 764929 h 782275"/>
                <a:gd name="connsiteX6" fmla="*/ 96694 w 910589"/>
                <a:gd name="connsiteY6" fmla="*/ 58780 h 782275"/>
                <a:gd name="connsiteX7" fmla="*/ 0 w 910589"/>
                <a:gd name="connsiteY7" fmla="*/ 99 h 782275"/>
                <a:gd name="connsiteX8" fmla="*/ 432373 w 910589"/>
                <a:gd name="connsiteY8" fmla="*/ 99 h 782275"/>
                <a:gd name="connsiteX9" fmla="*/ 335679 w 910589"/>
                <a:gd name="connsiteY9" fmla="*/ 58780 h 782275"/>
                <a:gd name="connsiteX10" fmla="*/ 910590 w 910589"/>
                <a:gd name="connsiteY10" fmla="*/ 764929 h 782275"/>
                <a:gd name="connsiteX11" fmla="*/ 910590 w 910589"/>
                <a:gd name="connsiteY11" fmla="*/ 782276 h 782275"/>
                <a:gd name="connsiteX12" fmla="*/ 581205 w 910589"/>
                <a:gd name="connsiteY12" fmla="*/ 782276 h 782275"/>
                <a:gd name="connsiteX13" fmla="*/ 346533 w 910589"/>
                <a:gd name="connsiteY13" fmla="*/ 407394 h 782275"/>
                <a:gd name="connsiteX14" fmla="*/ 630123 w 910589"/>
                <a:gd name="connsiteY14" fmla="*/ 57590 h 782275"/>
                <a:gd name="connsiteX15" fmla="*/ 533428 w 910589"/>
                <a:gd name="connsiteY15" fmla="*/ 0 h 782275"/>
                <a:gd name="connsiteX16" fmla="*/ 873469 w 910589"/>
                <a:gd name="connsiteY16" fmla="*/ 0 h 782275"/>
                <a:gd name="connsiteX17" fmla="*/ 509540 w 910589"/>
                <a:gd name="connsiteY17" fmla="*/ 234673 h 782275"/>
                <a:gd name="connsiteX18" fmla="*/ 856073 w 910589"/>
                <a:gd name="connsiteY18" fmla="*/ 764979 h 782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0589" h="782275">
                  <a:moveTo>
                    <a:pt x="335679" y="764929"/>
                  </a:moveTo>
                  <a:lnTo>
                    <a:pt x="417158" y="764929"/>
                  </a:lnTo>
                  <a:lnTo>
                    <a:pt x="417158" y="782276"/>
                  </a:lnTo>
                  <a:lnTo>
                    <a:pt x="9912" y="782276"/>
                  </a:lnTo>
                  <a:lnTo>
                    <a:pt x="9912" y="764929"/>
                  </a:lnTo>
                  <a:lnTo>
                    <a:pt x="96694" y="764929"/>
                  </a:lnTo>
                  <a:lnTo>
                    <a:pt x="96694" y="58780"/>
                  </a:lnTo>
                  <a:lnTo>
                    <a:pt x="0" y="99"/>
                  </a:lnTo>
                  <a:lnTo>
                    <a:pt x="432373" y="99"/>
                  </a:lnTo>
                  <a:lnTo>
                    <a:pt x="335679" y="58780"/>
                  </a:lnTo>
                  <a:close/>
                  <a:moveTo>
                    <a:pt x="910590" y="764929"/>
                  </a:moveTo>
                  <a:lnTo>
                    <a:pt x="910590" y="782276"/>
                  </a:lnTo>
                  <a:lnTo>
                    <a:pt x="581205" y="782276"/>
                  </a:lnTo>
                  <a:lnTo>
                    <a:pt x="346533" y="407394"/>
                  </a:lnTo>
                  <a:lnTo>
                    <a:pt x="630123" y="57590"/>
                  </a:lnTo>
                  <a:lnTo>
                    <a:pt x="533428" y="0"/>
                  </a:lnTo>
                  <a:lnTo>
                    <a:pt x="873469" y="0"/>
                  </a:lnTo>
                  <a:lnTo>
                    <a:pt x="509540" y="234673"/>
                  </a:lnTo>
                  <a:lnTo>
                    <a:pt x="856073" y="764979"/>
                  </a:lnTo>
                  <a:close/>
                </a:path>
              </a:pathLst>
            </a:custGeom>
            <a:grpFill/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grpSp>
          <p:nvGrpSpPr>
            <p:cNvPr id="10" name="Kuva 13">
              <a:extLst>
                <a:ext uri="{FF2B5EF4-FFF2-40B4-BE49-F238E27FC236}">
                  <a16:creationId xmlns:a16="http://schemas.microsoft.com/office/drawing/2014/main" id="{A9FD7BBE-5796-417D-AD33-98A25EB0264A}"/>
                </a:ext>
              </a:extLst>
            </p:cNvPr>
            <p:cNvGrpSpPr/>
            <p:nvPr/>
          </p:nvGrpSpPr>
          <p:grpSpPr bwMode="black">
            <a:xfrm>
              <a:off x="5999887" y="2529570"/>
              <a:ext cx="4366103" cy="2785346"/>
              <a:chOff x="5999887" y="2529570"/>
              <a:chExt cx="4366103" cy="2785346"/>
            </a:xfrm>
            <a:grpFill/>
          </p:grpSpPr>
          <p:sp>
            <p:nvSpPr>
              <p:cNvPr id="11" name="Vapaamuotoinen: Muoto 10">
                <a:extLst>
                  <a:ext uri="{FF2B5EF4-FFF2-40B4-BE49-F238E27FC236}">
                    <a16:creationId xmlns:a16="http://schemas.microsoft.com/office/drawing/2014/main" id="{19CC587D-6818-4CDF-809F-3E480B250444}"/>
                  </a:ext>
                </a:extLst>
              </p:cNvPr>
              <p:cNvSpPr/>
              <p:nvPr/>
            </p:nvSpPr>
            <p:spPr bwMode="black">
              <a:xfrm>
                <a:off x="6738153" y="3460580"/>
                <a:ext cx="607274" cy="564949"/>
              </a:xfrm>
              <a:custGeom>
                <a:avLst/>
                <a:gdLst>
                  <a:gd name="connsiteX0" fmla="*/ 0 w 607274"/>
                  <a:gd name="connsiteY0" fmla="*/ 279228 h 564949"/>
                  <a:gd name="connsiteX1" fmla="*/ 298756 w 607274"/>
                  <a:gd name="connsiteY1" fmla="*/ 0 h 564949"/>
                  <a:gd name="connsiteX2" fmla="*/ 607275 w 607274"/>
                  <a:gd name="connsiteY2" fmla="*/ 279228 h 564949"/>
                  <a:gd name="connsiteX3" fmla="*/ 299995 w 607274"/>
                  <a:gd name="connsiteY3" fmla="*/ 564949 h 564949"/>
                  <a:gd name="connsiteX4" fmla="*/ 149 w 607274"/>
                  <a:gd name="connsiteY4" fmla="*/ 279228 h 564949"/>
                  <a:gd name="connsiteX5" fmla="*/ 466025 w 607274"/>
                  <a:gd name="connsiteY5" fmla="*/ 470436 h 564949"/>
                  <a:gd name="connsiteX6" fmla="*/ 187936 w 607274"/>
                  <a:gd name="connsiteY6" fmla="*/ 39253 h 564949"/>
                  <a:gd name="connsiteX7" fmla="*/ 144471 w 607274"/>
                  <a:gd name="connsiteY7" fmla="*/ 92481 h 564949"/>
                  <a:gd name="connsiteX8" fmla="*/ 421519 w 607274"/>
                  <a:gd name="connsiteY8" fmla="*/ 525945 h 564949"/>
                  <a:gd name="connsiteX9" fmla="*/ 466124 w 607274"/>
                  <a:gd name="connsiteY9" fmla="*/ 470585 h 564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7274" h="564949">
                    <a:moveTo>
                      <a:pt x="0" y="279228"/>
                    </a:moveTo>
                    <a:cubicBezTo>
                      <a:pt x="0" y="123854"/>
                      <a:pt x="121673" y="0"/>
                      <a:pt x="298756" y="0"/>
                    </a:cubicBezTo>
                    <a:cubicBezTo>
                      <a:pt x="478019" y="0"/>
                      <a:pt x="607275" y="108638"/>
                      <a:pt x="607275" y="279228"/>
                    </a:cubicBezTo>
                    <a:cubicBezTo>
                      <a:pt x="607275" y="437825"/>
                      <a:pt x="506219" y="564949"/>
                      <a:pt x="299995" y="564949"/>
                    </a:cubicBezTo>
                    <a:cubicBezTo>
                      <a:pt x="143530" y="564949"/>
                      <a:pt x="149" y="454130"/>
                      <a:pt x="149" y="279228"/>
                    </a:cubicBezTo>
                    <a:moveTo>
                      <a:pt x="466025" y="470436"/>
                    </a:moveTo>
                    <a:cubicBezTo>
                      <a:pt x="466025" y="379144"/>
                      <a:pt x="283540" y="39253"/>
                      <a:pt x="187936" y="39253"/>
                    </a:cubicBezTo>
                    <a:cubicBezTo>
                      <a:pt x="160777" y="39253"/>
                      <a:pt x="144471" y="58829"/>
                      <a:pt x="144471" y="92481"/>
                    </a:cubicBezTo>
                    <a:cubicBezTo>
                      <a:pt x="144471" y="198939"/>
                      <a:pt x="332408" y="525945"/>
                      <a:pt x="421519" y="525945"/>
                    </a:cubicBezTo>
                    <a:cubicBezTo>
                      <a:pt x="450810" y="525945"/>
                      <a:pt x="466124" y="507508"/>
                      <a:pt x="466124" y="470585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12" name="Vapaamuotoinen: Muoto 11">
                <a:extLst>
                  <a:ext uri="{FF2B5EF4-FFF2-40B4-BE49-F238E27FC236}">
                    <a16:creationId xmlns:a16="http://schemas.microsoft.com/office/drawing/2014/main" id="{C1283160-D2BE-4F7B-B989-C7C9CF179698}"/>
                  </a:ext>
                </a:extLst>
              </p:cNvPr>
              <p:cNvSpPr/>
              <p:nvPr/>
            </p:nvSpPr>
            <p:spPr bwMode="black">
              <a:xfrm>
                <a:off x="7391123" y="3199986"/>
                <a:ext cx="711601" cy="814639"/>
              </a:xfrm>
              <a:custGeom>
                <a:avLst/>
                <a:gdLst>
                  <a:gd name="connsiteX0" fmla="*/ 711601 w 711601"/>
                  <a:gd name="connsiteY0" fmla="*/ 797293 h 814639"/>
                  <a:gd name="connsiteX1" fmla="*/ 711601 w 711601"/>
                  <a:gd name="connsiteY1" fmla="*/ 814639 h 814639"/>
                  <a:gd name="connsiteX2" fmla="*/ 441096 w 711601"/>
                  <a:gd name="connsiteY2" fmla="*/ 814639 h 814639"/>
                  <a:gd name="connsiteX3" fmla="*/ 279228 w 711601"/>
                  <a:gd name="connsiteY3" fmla="*/ 561530 h 814639"/>
                  <a:gd name="connsiteX4" fmla="*/ 279228 w 711601"/>
                  <a:gd name="connsiteY4" fmla="*/ 797293 h 814639"/>
                  <a:gd name="connsiteX5" fmla="*/ 311790 w 711601"/>
                  <a:gd name="connsiteY5" fmla="*/ 797293 h 814639"/>
                  <a:gd name="connsiteX6" fmla="*/ 311790 w 711601"/>
                  <a:gd name="connsiteY6" fmla="*/ 814639 h 814639"/>
                  <a:gd name="connsiteX7" fmla="*/ 7632 w 711601"/>
                  <a:gd name="connsiteY7" fmla="*/ 814639 h 814639"/>
                  <a:gd name="connsiteX8" fmla="*/ 7632 w 711601"/>
                  <a:gd name="connsiteY8" fmla="*/ 797293 h 814639"/>
                  <a:gd name="connsiteX9" fmla="*/ 62150 w 711601"/>
                  <a:gd name="connsiteY9" fmla="*/ 797293 h 814639"/>
                  <a:gd name="connsiteX10" fmla="*/ 62150 w 711601"/>
                  <a:gd name="connsiteY10" fmla="*/ 150865 h 814639"/>
                  <a:gd name="connsiteX11" fmla="*/ 0 w 711601"/>
                  <a:gd name="connsiteY11" fmla="*/ 97784 h 814639"/>
                  <a:gd name="connsiteX12" fmla="*/ 279228 w 711601"/>
                  <a:gd name="connsiteY12" fmla="*/ 0 h 814639"/>
                  <a:gd name="connsiteX13" fmla="*/ 279228 w 711601"/>
                  <a:gd name="connsiteY13" fmla="*/ 544134 h 814639"/>
                  <a:gd name="connsiteX14" fmla="*/ 361748 w 711601"/>
                  <a:gd name="connsiteY14" fmla="*/ 484363 h 814639"/>
                  <a:gd name="connsiteX15" fmla="*/ 441046 w 711601"/>
                  <a:gd name="connsiteY15" fmla="*/ 370372 h 814639"/>
                  <a:gd name="connsiteX16" fmla="*/ 394310 w 711601"/>
                  <a:gd name="connsiteY16" fmla="*/ 293254 h 814639"/>
                  <a:gd name="connsiteX17" fmla="*/ 394310 w 711601"/>
                  <a:gd name="connsiteY17" fmla="*/ 287803 h 814639"/>
                  <a:gd name="connsiteX18" fmla="*/ 611636 w 711601"/>
                  <a:gd name="connsiteY18" fmla="*/ 287803 h 814639"/>
                  <a:gd name="connsiteX19" fmla="*/ 620359 w 711601"/>
                  <a:gd name="connsiteY19" fmla="*/ 314962 h 814639"/>
                  <a:gd name="connsiteX20" fmla="*/ 497596 w 711601"/>
                  <a:gd name="connsiteY20" fmla="*/ 421420 h 814639"/>
                  <a:gd name="connsiteX21" fmla="*/ 431282 w 711601"/>
                  <a:gd name="connsiteY21" fmla="*/ 450760 h 814639"/>
                  <a:gd name="connsiteX22" fmla="*/ 667046 w 711601"/>
                  <a:gd name="connsiteY22" fmla="*/ 797342 h 814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11601" h="814639">
                    <a:moveTo>
                      <a:pt x="711601" y="797293"/>
                    </a:moveTo>
                    <a:lnTo>
                      <a:pt x="711601" y="814639"/>
                    </a:lnTo>
                    <a:lnTo>
                      <a:pt x="441096" y="814639"/>
                    </a:lnTo>
                    <a:lnTo>
                      <a:pt x="279228" y="561530"/>
                    </a:lnTo>
                    <a:lnTo>
                      <a:pt x="279228" y="797293"/>
                    </a:lnTo>
                    <a:lnTo>
                      <a:pt x="311790" y="797293"/>
                    </a:lnTo>
                    <a:lnTo>
                      <a:pt x="311790" y="814639"/>
                    </a:lnTo>
                    <a:lnTo>
                      <a:pt x="7632" y="814639"/>
                    </a:lnTo>
                    <a:lnTo>
                      <a:pt x="7632" y="797293"/>
                    </a:lnTo>
                    <a:lnTo>
                      <a:pt x="62150" y="797293"/>
                    </a:lnTo>
                    <a:lnTo>
                      <a:pt x="62150" y="150865"/>
                    </a:lnTo>
                    <a:lnTo>
                      <a:pt x="0" y="97784"/>
                    </a:lnTo>
                    <a:lnTo>
                      <a:pt x="279228" y="0"/>
                    </a:lnTo>
                    <a:lnTo>
                      <a:pt x="279228" y="544134"/>
                    </a:lnTo>
                    <a:lnTo>
                      <a:pt x="361748" y="484363"/>
                    </a:lnTo>
                    <a:cubicBezTo>
                      <a:pt x="415026" y="445259"/>
                      <a:pt x="441046" y="419140"/>
                      <a:pt x="441046" y="370372"/>
                    </a:cubicBezTo>
                    <a:cubicBezTo>
                      <a:pt x="442042" y="337698"/>
                      <a:pt x="423735" y="307492"/>
                      <a:pt x="394310" y="293254"/>
                    </a:cubicBezTo>
                    <a:lnTo>
                      <a:pt x="394310" y="287803"/>
                    </a:lnTo>
                    <a:lnTo>
                      <a:pt x="611636" y="287803"/>
                    </a:lnTo>
                    <a:cubicBezTo>
                      <a:pt x="617726" y="295507"/>
                      <a:pt x="620824" y="305153"/>
                      <a:pt x="620359" y="314962"/>
                    </a:cubicBezTo>
                    <a:cubicBezTo>
                      <a:pt x="620359" y="358427"/>
                      <a:pt x="569261" y="389899"/>
                      <a:pt x="497596" y="421420"/>
                    </a:cubicBezTo>
                    <a:lnTo>
                      <a:pt x="431282" y="450760"/>
                    </a:lnTo>
                    <a:lnTo>
                      <a:pt x="667046" y="797342"/>
                    </a:lnTo>
                    <a:close/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13" name="Vapaamuotoinen: Muoto 12">
                <a:extLst>
                  <a:ext uri="{FF2B5EF4-FFF2-40B4-BE49-F238E27FC236}">
                    <a16:creationId xmlns:a16="http://schemas.microsoft.com/office/drawing/2014/main" id="{3560A3CA-B0D8-4CD9-9833-D131A80E8D41}"/>
                  </a:ext>
                </a:extLst>
              </p:cNvPr>
              <p:cNvSpPr/>
              <p:nvPr/>
            </p:nvSpPr>
            <p:spPr bwMode="black">
              <a:xfrm>
                <a:off x="8097372" y="3199986"/>
                <a:ext cx="711749" cy="814639"/>
              </a:xfrm>
              <a:custGeom>
                <a:avLst/>
                <a:gdLst>
                  <a:gd name="connsiteX0" fmla="*/ 711750 w 711749"/>
                  <a:gd name="connsiteY0" fmla="*/ 797293 h 814639"/>
                  <a:gd name="connsiteX1" fmla="*/ 711750 w 711749"/>
                  <a:gd name="connsiteY1" fmla="*/ 814639 h 814639"/>
                  <a:gd name="connsiteX2" fmla="*/ 441096 w 711749"/>
                  <a:gd name="connsiteY2" fmla="*/ 814639 h 814639"/>
                  <a:gd name="connsiteX3" fmla="*/ 279228 w 711749"/>
                  <a:gd name="connsiteY3" fmla="*/ 561530 h 814639"/>
                  <a:gd name="connsiteX4" fmla="*/ 279228 w 711749"/>
                  <a:gd name="connsiteY4" fmla="*/ 797293 h 814639"/>
                  <a:gd name="connsiteX5" fmla="*/ 311790 w 711749"/>
                  <a:gd name="connsiteY5" fmla="*/ 797293 h 814639"/>
                  <a:gd name="connsiteX6" fmla="*/ 311790 w 711749"/>
                  <a:gd name="connsiteY6" fmla="*/ 814639 h 814639"/>
                  <a:gd name="connsiteX7" fmla="*/ 7632 w 711749"/>
                  <a:gd name="connsiteY7" fmla="*/ 814639 h 814639"/>
                  <a:gd name="connsiteX8" fmla="*/ 7632 w 711749"/>
                  <a:gd name="connsiteY8" fmla="*/ 797293 h 814639"/>
                  <a:gd name="connsiteX9" fmla="*/ 62150 w 711749"/>
                  <a:gd name="connsiteY9" fmla="*/ 797293 h 814639"/>
                  <a:gd name="connsiteX10" fmla="*/ 62150 w 711749"/>
                  <a:gd name="connsiteY10" fmla="*/ 150865 h 814639"/>
                  <a:gd name="connsiteX11" fmla="*/ 0 w 711749"/>
                  <a:gd name="connsiteY11" fmla="*/ 97784 h 814639"/>
                  <a:gd name="connsiteX12" fmla="*/ 279228 w 711749"/>
                  <a:gd name="connsiteY12" fmla="*/ 0 h 814639"/>
                  <a:gd name="connsiteX13" fmla="*/ 279228 w 711749"/>
                  <a:gd name="connsiteY13" fmla="*/ 544134 h 814639"/>
                  <a:gd name="connsiteX14" fmla="*/ 361748 w 711749"/>
                  <a:gd name="connsiteY14" fmla="*/ 484363 h 814639"/>
                  <a:gd name="connsiteX15" fmla="*/ 441046 w 711749"/>
                  <a:gd name="connsiteY15" fmla="*/ 370372 h 814639"/>
                  <a:gd name="connsiteX16" fmla="*/ 394558 w 711749"/>
                  <a:gd name="connsiteY16" fmla="*/ 293205 h 814639"/>
                  <a:gd name="connsiteX17" fmla="*/ 394558 w 711749"/>
                  <a:gd name="connsiteY17" fmla="*/ 287753 h 814639"/>
                  <a:gd name="connsiteX18" fmla="*/ 611636 w 711749"/>
                  <a:gd name="connsiteY18" fmla="*/ 287753 h 814639"/>
                  <a:gd name="connsiteX19" fmla="*/ 620359 w 711749"/>
                  <a:gd name="connsiteY19" fmla="*/ 314913 h 814639"/>
                  <a:gd name="connsiteX20" fmla="*/ 497595 w 711749"/>
                  <a:gd name="connsiteY20" fmla="*/ 421370 h 814639"/>
                  <a:gd name="connsiteX21" fmla="*/ 431282 w 711749"/>
                  <a:gd name="connsiteY21" fmla="*/ 450711 h 814639"/>
                  <a:gd name="connsiteX22" fmla="*/ 667145 w 711749"/>
                  <a:gd name="connsiteY22" fmla="*/ 797293 h 814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11749" h="814639">
                    <a:moveTo>
                      <a:pt x="711750" y="797293"/>
                    </a:moveTo>
                    <a:lnTo>
                      <a:pt x="711750" y="814639"/>
                    </a:lnTo>
                    <a:lnTo>
                      <a:pt x="441096" y="814639"/>
                    </a:lnTo>
                    <a:lnTo>
                      <a:pt x="279228" y="561530"/>
                    </a:lnTo>
                    <a:lnTo>
                      <a:pt x="279228" y="797293"/>
                    </a:lnTo>
                    <a:lnTo>
                      <a:pt x="311790" y="797293"/>
                    </a:lnTo>
                    <a:lnTo>
                      <a:pt x="311790" y="814639"/>
                    </a:lnTo>
                    <a:lnTo>
                      <a:pt x="7632" y="814639"/>
                    </a:lnTo>
                    <a:lnTo>
                      <a:pt x="7632" y="797293"/>
                    </a:lnTo>
                    <a:lnTo>
                      <a:pt x="62150" y="797293"/>
                    </a:lnTo>
                    <a:lnTo>
                      <a:pt x="62150" y="150865"/>
                    </a:lnTo>
                    <a:lnTo>
                      <a:pt x="0" y="97784"/>
                    </a:lnTo>
                    <a:lnTo>
                      <a:pt x="279228" y="0"/>
                    </a:lnTo>
                    <a:lnTo>
                      <a:pt x="279228" y="544134"/>
                    </a:lnTo>
                    <a:lnTo>
                      <a:pt x="361748" y="484363"/>
                    </a:lnTo>
                    <a:cubicBezTo>
                      <a:pt x="415026" y="445259"/>
                      <a:pt x="441046" y="419140"/>
                      <a:pt x="441046" y="370372"/>
                    </a:cubicBezTo>
                    <a:cubicBezTo>
                      <a:pt x="442106" y="337737"/>
                      <a:pt x="423903" y="307522"/>
                      <a:pt x="394558" y="293205"/>
                    </a:cubicBezTo>
                    <a:lnTo>
                      <a:pt x="394558" y="287753"/>
                    </a:lnTo>
                    <a:lnTo>
                      <a:pt x="611636" y="287753"/>
                    </a:lnTo>
                    <a:cubicBezTo>
                      <a:pt x="617726" y="295457"/>
                      <a:pt x="620824" y="305103"/>
                      <a:pt x="620359" y="314913"/>
                    </a:cubicBezTo>
                    <a:cubicBezTo>
                      <a:pt x="620359" y="358378"/>
                      <a:pt x="569261" y="389849"/>
                      <a:pt x="497595" y="421370"/>
                    </a:cubicBezTo>
                    <a:lnTo>
                      <a:pt x="431282" y="450711"/>
                    </a:lnTo>
                    <a:lnTo>
                      <a:pt x="667145" y="797293"/>
                    </a:lnTo>
                    <a:close/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14" name="Vapaamuotoinen: Muoto 13">
                <a:extLst>
                  <a:ext uri="{FF2B5EF4-FFF2-40B4-BE49-F238E27FC236}">
                    <a16:creationId xmlns:a16="http://schemas.microsoft.com/office/drawing/2014/main" id="{0061919E-B43C-4931-9D48-0C1EC2096409}"/>
                  </a:ext>
                </a:extLst>
              </p:cNvPr>
              <p:cNvSpPr/>
              <p:nvPr/>
            </p:nvSpPr>
            <p:spPr bwMode="black">
              <a:xfrm>
                <a:off x="8785134" y="3460580"/>
                <a:ext cx="607324" cy="564949"/>
              </a:xfrm>
              <a:custGeom>
                <a:avLst/>
                <a:gdLst>
                  <a:gd name="connsiteX0" fmla="*/ 0 w 607324"/>
                  <a:gd name="connsiteY0" fmla="*/ 279228 h 564949"/>
                  <a:gd name="connsiteX1" fmla="*/ 298805 w 607324"/>
                  <a:gd name="connsiteY1" fmla="*/ 0 h 564949"/>
                  <a:gd name="connsiteX2" fmla="*/ 607325 w 607324"/>
                  <a:gd name="connsiteY2" fmla="*/ 279228 h 564949"/>
                  <a:gd name="connsiteX3" fmla="*/ 300044 w 607324"/>
                  <a:gd name="connsiteY3" fmla="*/ 564949 h 564949"/>
                  <a:gd name="connsiteX4" fmla="*/ 198 w 607324"/>
                  <a:gd name="connsiteY4" fmla="*/ 279228 h 564949"/>
                  <a:gd name="connsiteX5" fmla="*/ 466075 w 607324"/>
                  <a:gd name="connsiteY5" fmla="*/ 470436 h 564949"/>
                  <a:gd name="connsiteX6" fmla="*/ 187986 w 607324"/>
                  <a:gd name="connsiteY6" fmla="*/ 39253 h 564949"/>
                  <a:gd name="connsiteX7" fmla="*/ 144521 w 607324"/>
                  <a:gd name="connsiteY7" fmla="*/ 92481 h 564949"/>
                  <a:gd name="connsiteX8" fmla="*/ 421519 w 607324"/>
                  <a:gd name="connsiteY8" fmla="*/ 525945 h 564949"/>
                  <a:gd name="connsiteX9" fmla="*/ 466124 w 607324"/>
                  <a:gd name="connsiteY9" fmla="*/ 470585 h 564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7324" h="564949">
                    <a:moveTo>
                      <a:pt x="0" y="279228"/>
                    </a:moveTo>
                    <a:cubicBezTo>
                      <a:pt x="0" y="123854"/>
                      <a:pt x="121673" y="0"/>
                      <a:pt x="298805" y="0"/>
                    </a:cubicBezTo>
                    <a:cubicBezTo>
                      <a:pt x="478019" y="0"/>
                      <a:pt x="607325" y="108638"/>
                      <a:pt x="607325" y="279228"/>
                    </a:cubicBezTo>
                    <a:cubicBezTo>
                      <a:pt x="607325" y="437825"/>
                      <a:pt x="506269" y="564949"/>
                      <a:pt x="300044" y="564949"/>
                    </a:cubicBezTo>
                    <a:cubicBezTo>
                      <a:pt x="143629" y="564949"/>
                      <a:pt x="198" y="454130"/>
                      <a:pt x="198" y="279228"/>
                    </a:cubicBezTo>
                    <a:moveTo>
                      <a:pt x="466075" y="470436"/>
                    </a:moveTo>
                    <a:cubicBezTo>
                      <a:pt x="466075" y="379144"/>
                      <a:pt x="283590" y="39253"/>
                      <a:pt x="187986" y="39253"/>
                    </a:cubicBezTo>
                    <a:cubicBezTo>
                      <a:pt x="160777" y="39253"/>
                      <a:pt x="144521" y="58829"/>
                      <a:pt x="144521" y="92481"/>
                    </a:cubicBezTo>
                    <a:cubicBezTo>
                      <a:pt x="144521" y="198939"/>
                      <a:pt x="332457" y="525945"/>
                      <a:pt x="421519" y="525945"/>
                    </a:cubicBezTo>
                    <a:cubicBezTo>
                      <a:pt x="450909" y="525945"/>
                      <a:pt x="466124" y="507508"/>
                      <a:pt x="466124" y="470585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15" name="Vapaamuotoinen: Muoto 14">
                <a:extLst>
                  <a:ext uri="{FF2B5EF4-FFF2-40B4-BE49-F238E27FC236}">
                    <a16:creationId xmlns:a16="http://schemas.microsoft.com/office/drawing/2014/main" id="{782AB0C5-2EF9-430F-8D5D-CCC64FB6B3EE}"/>
                  </a:ext>
                </a:extLst>
              </p:cNvPr>
              <p:cNvSpPr/>
              <p:nvPr/>
            </p:nvSpPr>
            <p:spPr bwMode="black">
              <a:xfrm>
                <a:off x="9438153" y="3199838"/>
                <a:ext cx="333498" cy="814788"/>
              </a:xfrm>
              <a:custGeom>
                <a:avLst/>
                <a:gdLst>
                  <a:gd name="connsiteX0" fmla="*/ 7583 w 333498"/>
                  <a:gd name="connsiteY0" fmla="*/ 797442 h 814788"/>
                  <a:gd name="connsiteX1" fmla="*/ 61952 w 333498"/>
                  <a:gd name="connsiteY1" fmla="*/ 797442 h 814788"/>
                  <a:gd name="connsiteX2" fmla="*/ 61952 w 333498"/>
                  <a:gd name="connsiteY2" fmla="*/ 151013 h 814788"/>
                  <a:gd name="connsiteX3" fmla="*/ 0 w 333498"/>
                  <a:gd name="connsiteY3" fmla="*/ 97784 h 814788"/>
                  <a:gd name="connsiteX4" fmla="*/ 279229 w 333498"/>
                  <a:gd name="connsiteY4" fmla="*/ 0 h 814788"/>
                  <a:gd name="connsiteX5" fmla="*/ 279229 w 333498"/>
                  <a:gd name="connsiteY5" fmla="*/ 797442 h 814788"/>
                  <a:gd name="connsiteX6" fmla="*/ 333498 w 333498"/>
                  <a:gd name="connsiteY6" fmla="*/ 797442 h 814788"/>
                  <a:gd name="connsiteX7" fmla="*/ 333498 w 333498"/>
                  <a:gd name="connsiteY7" fmla="*/ 814788 h 814788"/>
                  <a:gd name="connsiteX8" fmla="*/ 7583 w 333498"/>
                  <a:gd name="connsiteY8" fmla="*/ 814788 h 814788"/>
                  <a:gd name="connsiteX9" fmla="*/ 7583 w 333498"/>
                  <a:gd name="connsiteY9" fmla="*/ 797442 h 814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33498" h="814788">
                    <a:moveTo>
                      <a:pt x="7583" y="797442"/>
                    </a:moveTo>
                    <a:lnTo>
                      <a:pt x="61952" y="797442"/>
                    </a:lnTo>
                    <a:lnTo>
                      <a:pt x="61952" y="151013"/>
                    </a:lnTo>
                    <a:lnTo>
                      <a:pt x="0" y="97784"/>
                    </a:lnTo>
                    <a:lnTo>
                      <a:pt x="279229" y="0"/>
                    </a:lnTo>
                    <a:lnTo>
                      <a:pt x="279229" y="797442"/>
                    </a:lnTo>
                    <a:lnTo>
                      <a:pt x="333498" y="797442"/>
                    </a:lnTo>
                    <a:lnTo>
                      <a:pt x="333498" y="814788"/>
                    </a:lnTo>
                    <a:lnTo>
                      <a:pt x="7583" y="814788"/>
                    </a:lnTo>
                    <a:lnTo>
                      <a:pt x="7583" y="797442"/>
                    </a:lnTo>
                    <a:close/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16" name="Vapaamuotoinen: Muoto 15">
                <a:extLst>
                  <a:ext uri="{FF2B5EF4-FFF2-40B4-BE49-F238E27FC236}">
                    <a16:creationId xmlns:a16="http://schemas.microsoft.com/office/drawing/2014/main" id="{519F47F3-94AF-4530-92D7-C7A8CD62E4F9}"/>
                  </a:ext>
                </a:extLst>
              </p:cNvPr>
              <p:cNvSpPr/>
              <p:nvPr/>
            </p:nvSpPr>
            <p:spPr bwMode="black">
              <a:xfrm>
                <a:off x="9807385" y="3460580"/>
                <a:ext cx="558605" cy="564949"/>
              </a:xfrm>
              <a:custGeom>
                <a:avLst/>
                <a:gdLst>
                  <a:gd name="connsiteX0" fmla="*/ 558606 w 558605"/>
                  <a:gd name="connsiteY0" fmla="*/ 536700 h 564949"/>
                  <a:gd name="connsiteX1" fmla="*/ 558606 w 558605"/>
                  <a:gd name="connsiteY1" fmla="*/ 554046 h 564949"/>
                  <a:gd name="connsiteX2" fmla="*/ 286960 w 558605"/>
                  <a:gd name="connsiteY2" fmla="*/ 554046 h 564949"/>
                  <a:gd name="connsiteX3" fmla="*/ 286960 w 558605"/>
                  <a:gd name="connsiteY3" fmla="*/ 492144 h 564949"/>
                  <a:gd name="connsiteX4" fmla="*/ 118452 w 558605"/>
                  <a:gd name="connsiteY4" fmla="*/ 564949 h 564949"/>
                  <a:gd name="connsiteX5" fmla="*/ 0 w 558605"/>
                  <a:gd name="connsiteY5" fmla="*/ 456311 h 564949"/>
                  <a:gd name="connsiteX6" fmla="*/ 286811 w 558605"/>
                  <a:gd name="connsiteY6" fmla="*/ 270506 h 564949"/>
                  <a:gd name="connsiteX7" fmla="*/ 156465 w 558605"/>
                  <a:gd name="connsiteY7" fmla="*/ 91242 h 564949"/>
                  <a:gd name="connsiteX8" fmla="*/ 36973 w 558605"/>
                  <a:gd name="connsiteY8" fmla="*/ 132527 h 564949"/>
                  <a:gd name="connsiteX9" fmla="*/ 31521 w 558605"/>
                  <a:gd name="connsiteY9" fmla="*/ 127125 h 564949"/>
                  <a:gd name="connsiteX10" fmla="*/ 294444 w 558605"/>
                  <a:gd name="connsiteY10" fmla="*/ 0 h 564949"/>
                  <a:gd name="connsiteX11" fmla="*/ 504088 w 558605"/>
                  <a:gd name="connsiteY11" fmla="*/ 235763 h 564949"/>
                  <a:gd name="connsiteX12" fmla="*/ 504088 w 558605"/>
                  <a:gd name="connsiteY12" fmla="*/ 536700 h 564949"/>
                  <a:gd name="connsiteX13" fmla="*/ 286960 w 558605"/>
                  <a:gd name="connsiteY13" fmla="*/ 476928 h 564949"/>
                  <a:gd name="connsiteX14" fmla="*/ 286960 w 558605"/>
                  <a:gd name="connsiteY14" fmla="*/ 284631 h 564949"/>
                  <a:gd name="connsiteX15" fmla="*/ 196808 w 558605"/>
                  <a:gd name="connsiteY15" fmla="*/ 402190 h 564949"/>
                  <a:gd name="connsiteX16" fmla="*/ 261981 w 558605"/>
                  <a:gd name="connsiteY16" fmla="*/ 480398 h 564949"/>
                  <a:gd name="connsiteX17" fmla="*/ 286762 w 558605"/>
                  <a:gd name="connsiteY17" fmla="*/ 477127 h 564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58605" h="564949">
                    <a:moveTo>
                      <a:pt x="558606" y="536700"/>
                    </a:moveTo>
                    <a:lnTo>
                      <a:pt x="558606" y="554046"/>
                    </a:lnTo>
                    <a:lnTo>
                      <a:pt x="286960" y="554046"/>
                    </a:lnTo>
                    <a:lnTo>
                      <a:pt x="286960" y="492144"/>
                    </a:lnTo>
                    <a:cubicBezTo>
                      <a:pt x="235912" y="535609"/>
                      <a:pt x="178322" y="564949"/>
                      <a:pt x="118452" y="564949"/>
                    </a:cubicBezTo>
                    <a:cubicBezTo>
                      <a:pt x="47827" y="564949"/>
                      <a:pt x="0" y="524706"/>
                      <a:pt x="0" y="456311"/>
                    </a:cubicBezTo>
                    <a:cubicBezTo>
                      <a:pt x="0" y="356346"/>
                      <a:pt x="106507" y="290082"/>
                      <a:pt x="286811" y="270506"/>
                    </a:cubicBezTo>
                    <a:cubicBezTo>
                      <a:pt x="286811" y="151013"/>
                      <a:pt x="239034" y="91242"/>
                      <a:pt x="156465" y="91242"/>
                    </a:cubicBezTo>
                    <a:cubicBezTo>
                      <a:pt x="107598" y="91242"/>
                      <a:pt x="73896" y="104277"/>
                      <a:pt x="36973" y="132527"/>
                    </a:cubicBezTo>
                    <a:lnTo>
                      <a:pt x="31521" y="127125"/>
                    </a:lnTo>
                    <a:cubicBezTo>
                      <a:pt x="105417" y="44556"/>
                      <a:pt x="185805" y="0"/>
                      <a:pt x="294444" y="0"/>
                    </a:cubicBezTo>
                    <a:cubicBezTo>
                      <a:pt x="431332" y="0"/>
                      <a:pt x="504088" y="78208"/>
                      <a:pt x="504088" y="235763"/>
                    </a:cubicBezTo>
                    <a:lnTo>
                      <a:pt x="504088" y="536700"/>
                    </a:lnTo>
                    <a:close/>
                    <a:moveTo>
                      <a:pt x="286960" y="476928"/>
                    </a:moveTo>
                    <a:lnTo>
                      <a:pt x="286960" y="284631"/>
                    </a:lnTo>
                    <a:cubicBezTo>
                      <a:pt x="221787" y="303067"/>
                      <a:pt x="196808" y="344402"/>
                      <a:pt x="196808" y="402190"/>
                    </a:cubicBezTo>
                    <a:cubicBezTo>
                      <a:pt x="196808" y="453238"/>
                      <a:pt x="218516" y="480398"/>
                      <a:pt x="261981" y="480398"/>
                    </a:cubicBezTo>
                    <a:cubicBezTo>
                      <a:pt x="270333" y="480171"/>
                      <a:pt x="278638" y="479074"/>
                      <a:pt x="286762" y="477127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17" name="Vapaamuotoinen: Muoto 16">
                <a:extLst>
                  <a:ext uri="{FF2B5EF4-FFF2-40B4-BE49-F238E27FC236}">
                    <a16:creationId xmlns:a16="http://schemas.microsoft.com/office/drawing/2014/main" id="{D4CB9876-A4F4-4AED-AC1A-7A6B50EE90EB}"/>
                  </a:ext>
                </a:extLst>
              </p:cNvPr>
              <p:cNvSpPr/>
              <p:nvPr/>
            </p:nvSpPr>
            <p:spPr bwMode="black">
              <a:xfrm>
                <a:off x="7448713" y="2735349"/>
                <a:ext cx="197353" cy="197353"/>
              </a:xfrm>
              <a:custGeom>
                <a:avLst/>
                <a:gdLst>
                  <a:gd name="connsiteX0" fmla="*/ 197353 w 197353"/>
                  <a:gd name="connsiteY0" fmla="*/ 98677 h 197353"/>
                  <a:gd name="connsiteX1" fmla="*/ 98677 w 197353"/>
                  <a:gd name="connsiteY1" fmla="*/ 197353 h 197353"/>
                  <a:gd name="connsiteX2" fmla="*/ 0 w 197353"/>
                  <a:gd name="connsiteY2" fmla="*/ 98677 h 197353"/>
                  <a:gd name="connsiteX3" fmla="*/ 98677 w 197353"/>
                  <a:gd name="connsiteY3" fmla="*/ 0 h 197353"/>
                  <a:gd name="connsiteX4" fmla="*/ 197353 w 197353"/>
                  <a:gd name="connsiteY4" fmla="*/ 98577 h 197353"/>
                  <a:gd name="connsiteX5" fmla="*/ 197353 w 197353"/>
                  <a:gd name="connsiteY5" fmla="*/ 98677 h 19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7353" h="197353">
                    <a:moveTo>
                      <a:pt x="197353" y="98677"/>
                    </a:moveTo>
                    <a:cubicBezTo>
                      <a:pt x="197353" y="153174"/>
                      <a:pt x="153174" y="197353"/>
                      <a:pt x="98677" y="197353"/>
                    </a:cubicBezTo>
                    <a:cubicBezTo>
                      <a:pt x="44179" y="197353"/>
                      <a:pt x="0" y="153174"/>
                      <a:pt x="0" y="98677"/>
                    </a:cubicBezTo>
                    <a:cubicBezTo>
                      <a:pt x="0" y="44179"/>
                      <a:pt x="44179" y="0"/>
                      <a:pt x="98677" y="0"/>
                    </a:cubicBezTo>
                    <a:cubicBezTo>
                      <a:pt x="153147" y="-27"/>
                      <a:pt x="197326" y="44107"/>
                      <a:pt x="197353" y="98577"/>
                    </a:cubicBezTo>
                    <a:cubicBezTo>
                      <a:pt x="197353" y="98611"/>
                      <a:pt x="197353" y="98644"/>
                      <a:pt x="197353" y="98677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18" name="Vapaamuotoinen: Muoto 17">
                <a:extLst>
                  <a:ext uri="{FF2B5EF4-FFF2-40B4-BE49-F238E27FC236}">
                    <a16:creationId xmlns:a16="http://schemas.microsoft.com/office/drawing/2014/main" id="{AAE84B55-2F5A-4660-B13F-932637D7B774}"/>
                  </a:ext>
                </a:extLst>
              </p:cNvPr>
              <p:cNvSpPr/>
              <p:nvPr/>
            </p:nvSpPr>
            <p:spPr bwMode="black">
              <a:xfrm>
                <a:off x="7675059" y="2735348"/>
                <a:ext cx="197353" cy="197353"/>
              </a:xfrm>
              <a:custGeom>
                <a:avLst/>
                <a:gdLst>
                  <a:gd name="connsiteX0" fmla="*/ 197353 w 197353"/>
                  <a:gd name="connsiteY0" fmla="*/ 98678 h 197353"/>
                  <a:gd name="connsiteX1" fmla="*/ 98676 w 197353"/>
                  <a:gd name="connsiteY1" fmla="*/ 197353 h 197353"/>
                  <a:gd name="connsiteX2" fmla="*/ 0 w 197353"/>
                  <a:gd name="connsiteY2" fmla="*/ 98676 h 197353"/>
                  <a:gd name="connsiteX3" fmla="*/ 98231 w 197353"/>
                  <a:gd name="connsiteY3" fmla="*/ 1 h 197353"/>
                  <a:gd name="connsiteX4" fmla="*/ 197352 w 197353"/>
                  <a:gd name="connsiteY4" fmla="*/ 98231 h 197353"/>
                  <a:gd name="connsiteX5" fmla="*/ 197353 w 197353"/>
                  <a:gd name="connsiteY5" fmla="*/ 98678 h 19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7353" h="197353">
                    <a:moveTo>
                      <a:pt x="197353" y="98678"/>
                    </a:moveTo>
                    <a:cubicBezTo>
                      <a:pt x="197353" y="153175"/>
                      <a:pt x="153173" y="197354"/>
                      <a:pt x="98676" y="197353"/>
                    </a:cubicBezTo>
                    <a:cubicBezTo>
                      <a:pt x="44178" y="197353"/>
                      <a:pt x="-1" y="153173"/>
                      <a:pt x="0" y="98676"/>
                    </a:cubicBezTo>
                    <a:cubicBezTo>
                      <a:pt x="1" y="44353"/>
                      <a:pt x="43908" y="247"/>
                      <a:pt x="98231" y="1"/>
                    </a:cubicBezTo>
                    <a:cubicBezTo>
                      <a:pt x="152728" y="-245"/>
                      <a:pt x="197106" y="43734"/>
                      <a:pt x="197352" y="98231"/>
                    </a:cubicBezTo>
                    <a:cubicBezTo>
                      <a:pt x="197353" y="98380"/>
                      <a:pt x="197353" y="98529"/>
                      <a:pt x="197353" y="98678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19" name="Vapaamuotoinen: Muoto 18">
                <a:extLst>
                  <a:ext uri="{FF2B5EF4-FFF2-40B4-BE49-F238E27FC236}">
                    <a16:creationId xmlns:a16="http://schemas.microsoft.com/office/drawing/2014/main" id="{5D27CC4C-1772-4269-9A12-5F86D5260F52}"/>
                  </a:ext>
                </a:extLst>
              </p:cNvPr>
              <p:cNvSpPr/>
              <p:nvPr/>
            </p:nvSpPr>
            <p:spPr bwMode="black">
              <a:xfrm>
                <a:off x="7900910" y="2735349"/>
                <a:ext cx="197353" cy="197353"/>
              </a:xfrm>
              <a:custGeom>
                <a:avLst/>
                <a:gdLst>
                  <a:gd name="connsiteX0" fmla="*/ 197353 w 197353"/>
                  <a:gd name="connsiteY0" fmla="*/ 98677 h 197353"/>
                  <a:gd name="connsiteX1" fmla="*/ 98677 w 197353"/>
                  <a:gd name="connsiteY1" fmla="*/ 197353 h 197353"/>
                  <a:gd name="connsiteX2" fmla="*/ 0 w 197353"/>
                  <a:gd name="connsiteY2" fmla="*/ 98677 h 197353"/>
                  <a:gd name="connsiteX3" fmla="*/ 98677 w 197353"/>
                  <a:gd name="connsiteY3" fmla="*/ 0 h 197353"/>
                  <a:gd name="connsiteX4" fmla="*/ 197353 w 197353"/>
                  <a:gd name="connsiteY4" fmla="*/ 98677 h 19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7353" h="197353">
                    <a:moveTo>
                      <a:pt x="197353" y="98677"/>
                    </a:moveTo>
                    <a:cubicBezTo>
                      <a:pt x="197353" y="153174"/>
                      <a:pt x="153174" y="197353"/>
                      <a:pt x="98677" y="197353"/>
                    </a:cubicBezTo>
                    <a:cubicBezTo>
                      <a:pt x="44179" y="197353"/>
                      <a:pt x="0" y="153174"/>
                      <a:pt x="0" y="98677"/>
                    </a:cubicBezTo>
                    <a:cubicBezTo>
                      <a:pt x="0" y="44179"/>
                      <a:pt x="44179" y="0"/>
                      <a:pt x="98677" y="0"/>
                    </a:cubicBezTo>
                    <a:cubicBezTo>
                      <a:pt x="153174" y="0"/>
                      <a:pt x="197353" y="44179"/>
                      <a:pt x="197353" y="98677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20" name="Vapaamuotoinen: Muoto 19">
                <a:extLst>
                  <a:ext uri="{FF2B5EF4-FFF2-40B4-BE49-F238E27FC236}">
                    <a16:creationId xmlns:a16="http://schemas.microsoft.com/office/drawing/2014/main" id="{51C6E3F8-C4DF-4D66-BCBE-940C03280C2E}"/>
                  </a:ext>
                </a:extLst>
              </p:cNvPr>
              <p:cNvSpPr/>
              <p:nvPr/>
            </p:nvSpPr>
            <p:spPr bwMode="black">
              <a:xfrm>
                <a:off x="8127009" y="2735349"/>
                <a:ext cx="197353" cy="197353"/>
              </a:xfrm>
              <a:custGeom>
                <a:avLst/>
                <a:gdLst>
                  <a:gd name="connsiteX0" fmla="*/ 197353 w 197353"/>
                  <a:gd name="connsiteY0" fmla="*/ 98677 h 197353"/>
                  <a:gd name="connsiteX1" fmla="*/ 98677 w 197353"/>
                  <a:gd name="connsiteY1" fmla="*/ 197353 h 197353"/>
                  <a:gd name="connsiteX2" fmla="*/ 0 w 197353"/>
                  <a:gd name="connsiteY2" fmla="*/ 98677 h 197353"/>
                  <a:gd name="connsiteX3" fmla="*/ 98677 w 197353"/>
                  <a:gd name="connsiteY3" fmla="*/ 0 h 197353"/>
                  <a:gd name="connsiteX4" fmla="*/ 197353 w 197353"/>
                  <a:gd name="connsiteY4" fmla="*/ 98677 h 19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7353" h="197353">
                    <a:moveTo>
                      <a:pt x="197353" y="98677"/>
                    </a:moveTo>
                    <a:cubicBezTo>
                      <a:pt x="197353" y="153174"/>
                      <a:pt x="153174" y="197353"/>
                      <a:pt x="98677" y="197353"/>
                    </a:cubicBezTo>
                    <a:cubicBezTo>
                      <a:pt x="44179" y="197353"/>
                      <a:pt x="0" y="153174"/>
                      <a:pt x="0" y="98677"/>
                    </a:cubicBezTo>
                    <a:cubicBezTo>
                      <a:pt x="0" y="44179"/>
                      <a:pt x="44179" y="0"/>
                      <a:pt x="98677" y="0"/>
                    </a:cubicBezTo>
                    <a:cubicBezTo>
                      <a:pt x="153174" y="0"/>
                      <a:pt x="197353" y="44179"/>
                      <a:pt x="197353" y="98677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21" name="Vapaamuotoinen: Muoto 20">
                <a:extLst>
                  <a:ext uri="{FF2B5EF4-FFF2-40B4-BE49-F238E27FC236}">
                    <a16:creationId xmlns:a16="http://schemas.microsoft.com/office/drawing/2014/main" id="{74A79D51-BE7C-4740-9052-105CD8BF2D74}"/>
                  </a:ext>
                </a:extLst>
              </p:cNvPr>
              <p:cNvSpPr/>
              <p:nvPr/>
            </p:nvSpPr>
            <p:spPr bwMode="black">
              <a:xfrm>
                <a:off x="8353108" y="2735349"/>
                <a:ext cx="197353" cy="197353"/>
              </a:xfrm>
              <a:custGeom>
                <a:avLst/>
                <a:gdLst>
                  <a:gd name="connsiteX0" fmla="*/ 197353 w 197353"/>
                  <a:gd name="connsiteY0" fmla="*/ 98677 h 197353"/>
                  <a:gd name="connsiteX1" fmla="*/ 98677 w 197353"/>
                  <a:gd name="connsiteY1" fmla="*/ 197353 h 197353"/>
                  <a:gd name="connsiteX2" fmla="*/ 0 w 197353"/>
                  <a:gd name="connsiteY2" fmla="*/ 98677 h 197353"/>
                  <a:gd name="connsiteX3" fmla="*/ 98677 w 197353"/>
                  <a:gd name="connsiteY3" fmla="*/ 0 h 197353"/>
                  <a:gd name="connsiteX4" fmla="*/ 197353 w 197353"/>
                  <a:gd name="connsiteY4" fmla="*/ 98677 h 19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7353" h="197353">
                    <a:moveTo>
                      <a:pt x="197353" y="98677"/>
                    </a:moveTo>
                    <a:cubicBezTo>
                      <a:pt x="197353" y="153174"/>
                      <a:pt x="153174" y="197353"/>
                      <a:pt x="98677" y="197353"/>
                    </a:cubicBezTo>
                    <a:cubicBezTo>
                      <a:pt x="44179" y="197353"/>
                      <a:pt x="0" y="153174"/>
                      <a:pt x="0" y="98677"/>
                    </a:cubicBezTo>
                    <a:cubicBezTo>
                      <a:pt x="0" y="44179"/>
                      <a:pt x="44179" y="0"/>
                      <a:pt x="98677" y="0"/>
                    </a:cubicBezTo>
                    <a:cubicBezTo>
                      <a:pt x="153174" y="0"/>
                      <a:pt x="197353" y="44179"/>
                      <a:pt x="197353" y="98677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22" name="Vapaamuotoinen: Muoto 21">
                <a:extLst>
                  <a:ext uri="{FF2B5EF4-FFF2-40B4-BE49-F238E27FC236}">
                    <a16:creationId xmlns:a16="http://schemas.microsoft.com/office/drawing/2014/main" id="{88BF9948-13F0-4CEA-8052-FFF590DFF211}"/>
                  </a:ext>
                </a:extLst>
              </p:cNvPr>
              <p:cNvSpPr/>
              <p:nvPr/>
            </p:nvSpPr>
            <p:spPr bwMode="black">
              <a:xfrm>
                <a:off x="8579157" y="2735349"/>
                <a:ext cx="197352" cy="197353"/>
              </a:xfrm>
              <a:custGeom>
                <a:avLst/>
                <a:gdLst>
                  <a:gd name="connsiteX0" fmla="*/ 197353 w 197352"/>
                  <a:gd name="connsiteY0" fmla="*/ 98677 h 197353"/>
                  <a:gd name="connsiteX1" fmla="*/ 98676 w 197352"/>
                  <a:gd name="connsiteY1" fmla="*/ 197353 h 197353"/>
                  <a:gd name="connsiteX2" fmla="*/ 0 w 197352"/>
                  <a:gd name="connsiteY2" fmla="*/ 98677 h 197353"/>
                  <a:gd name="connsiteX3" fmla="*/ 98676 w 197352"/>
                  <a:gd name="connsiteY3" fmla="*/ 0 h 197353"/>
                  <a:gd name="connsiteX4" fmla="*/ 197353 w 197352"/>
                  <a:gd name="connsiteY4" fmla="*/ 98577 h 197353"/>
                  <a:gd name="connsiteX5" fmla="*/ 197353 w 197352"/>
                  <a:gd name="connsiteY5" fmla="*/ 98677 h 19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7352" h="197353">
                    <a:moveTo>
                      <a:pt x="197353" y="98677"/>
                    </a:moveTo>
                    <a:cubicBezTo>
                      <a:pt x="197353" y="153174"/>
                      <a:pt x="153174" y="197353"/>
                      <a:pt x="98676" y="197353"/>
                    </a:cubicBezTo>
                    <a:cubicBezTo>
                      <a:pt x="44179" y="197353"/>
                      <a:pt x="0" y="153174"/>
                      <a:pt x="0" y="98677"/>
                    </a:cubicBezTo>
                    <a:cubicBezTo>
                      <a:pt x="0" y="44179"/>
                      <a:pt x="44179" y="0"/>
                      <a:pt x="98676" y="0"/>
                    </a:cubicBezTo>
                    <a:cubicBezTo>
                      <a:pt x="153147" y="-27"/>
                      <a:pt x="197326" y="44107"/>
                      <a:pt x="197353" y="98577"/>
                    </a:cubicBezTo>
                    <a:cubicBezTo>
                      <a:pt x="197353" y="98611"/>
                      <a:pt x="197353" y="98644"/>
                      <a:pt x="197353" y="98677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23" name="Vapaamuotoinen: Muoto 22">
                <a:extLst>
                  <a:ext uri="{FF2B5EF4-FFF2-40B4-BE49-F238E27FC236}">
                    <a16:creationId xmlns:a16="http://schemas.microsoft.com/office/drawing/2014/main" id="{50CDD66D-E8FE-4B5E-8CDE-2A4F6087A8FF}"/>
                  </a:ext>
                </a:extLst>
              </p:cNvPr>
              <p:cNvSpPr/>
              <p:nvPr/>
            </p:nvSpPr>
            <p:spPr bwMode="black">
              <a:xfrm>
                <a:off x="8013117" y="2529570"/>
                <a:ext cx="197353" cy="197353"/>
              </a:xfrm>
              <a:custGeom>
                <a:avLst/>
                <a:gdLst>
                  <a:gd name="connsiteX0" fmla="*/ 197353 w 197353"/>
                  <a:gd name="connsiteY0" fmla="*/ 98677 h 197353"/>
                  <a:gd name="connsiteX1" fmla="*/ 98677 w 197353"/>
                  <a:gd name="connsiteY1" fmla="*/ 197353 h 197353"/>
                  <a:gd name="connsiteX2" fmla="*/ 0 w 197353"/>
                  <a:gd name="connsiteY2" fmla="*/ 98677 h 197353"/>
                  <a:gd name="connsiteX3" fmla="*/ 98677 w 197353"/>
                  <a:gd name="connsiteY3" fmla="*/ 0 h 197353"/>
                  <a:gd name="connsiteX4" fmla="*/ 98726 w 197353"/>
                  <a:gd name="connsiteY4" fmla="*/ 0 h 197353"/>
                  <a:gd name="connsiteX5" fmla="*/ 197353 w 197353"/>
                  <a:gd name="connsiteY5" fmla="*/ 98627 h 197353"/>
                  <a:gd name="connsiteX6" fmla="*/ 197353 w 197353"/>
                  <a:gd name="connsiteY6" fmla="*/ 98677 h 19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7353" h="197353">
                    <a:moveTo>
                      <a:pt x="197353" y="98677"/>
                    </a:moveTo>
                    <a:cubicBezTo>
                      <a:pt x="197353" y="153174"/>
                      <a:pt x="153174" y="197353"/>
                      <a:pt x="98677" y="197353"/>
                    </a:cubicBezTo>
                    <a:cubicBezTo>
                      <a:pt x="44179" y="197353"/>
                      <a:pt x="0" y="153174"/>
                      <a:pt x="0" y="98677"/>
                    </a:cubicBezTo>
                    <a:cubicBezTo>
                      <a:pt x="0" y="44179"/>
                      <a:pt x="44179" y="0"/>
                      <a:pt x="98677" y="0"/>
                    </a:cubicBezTo>
                    <a:cubicBezTo>
                      <a:pt x="98693" y="0"/>
                      <a:pt x="98710" y="0"/>
                      <a:pt x="98726" y="0"/>
                    </a:cubicBezTo>
                    <a:cubicBezTo>
                      <a:pt x="153196" y="0"/>
                      <a:pt x="197353" y="44157"/>
                      <a:pt x="197353" y="98627"/>
                    </a:cubicBezTo>
                    <a:cubicBezTo>
                      <a:pt x="197353" y="98644"/>
                      <a:pt x="197353" y="98660"/>
                      <a:pt x="197353" y="98677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24" name="Vapaamuotoinen: Muoto 23">
                <a:extLst>
                  <a:ext uri="{FF2B5EF4-FFF2-40B4-BE49-F238E27FC236}">
                    <a16:creationId xmlns:a16="http://schemas.microsoft.com/office/drawing/2014/main" id="{64D24D5D-D349-49B2-B203-B1D0E946D0FD}"/>
                  </a:ext>
                </a:extLst>
              </p:cNvPr>
              <p:cNvSpPr/>
              <p:nvPr/>
            </p:nvSpPr>
            <p:spPr bwMode="black">
              <a:xfrm>
                <a:off x="7361188" y="2529570"/>
                <a:ext cx="197353" cy="197353"/>
              </a:xfrm>
              <a:custGeom>
                <a:avLst/>
                <a:gdLst>
                  <a:gd name="connsiteX0" fmla="*/ 197353 w 197353"/>
                  <a:gd name="connsiteY0" fmla="*/ 98677 h 197353"/>
                  <a:gd name="connsiteX1" fmla="*/ 98677 w 197353"/>
                  <a:gd name="connsiteY1" fmla="*/ 197353 h 197353"/>
                  <a:gd name="connsiteX2" fmla="*/ 0 w 197353"/>
                  <a:gd name="connsiteY2" fmla="*/ 98677 h 197353"/>
                  <a:gd name="connsiteX3" fmla="*/ 98677 w 197353"/>
                  <a:gd name="connsiteY3" fmla="*/ 0 h 197353"/>
                  <a:gd name="connsiteX4" fmla="*/ 197353 w 197353"/>
                  <a:gd name="connsiteY4" fmla="*/ 98577 h 197353"/>
                  <a:gd name="connsiteX5" fmla="*/ 197353 w 197353"/>
                  <a:gd name="connsiteY5" fmla="*/ 98677 h 19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7353" h="197353">
                    <a:moveTo>
                      <a:pt x="197353" y="98677"/>
                    </a:moveTo>
                    <a:cubicBezTo>
                      <a:pt x="197353" y="153174"/>
                      <a:pt x="153174" y="197353"/>
                      <a:pt x="98677" y="197353"/>
                    </a:cubicBezTo>
                    <a:cubicBezTo>
                      <a:pt x="44179" y="197353"/>
                      <a:pt x="0" y="153174"/>
                      <a:pt x="0" y="98677"/>
                    </a:cubicBezTo>
                    <a:cubicBezTo>
                      <a:pt x="0" y="44179"/>
                      <a:pt x="44179" y="0"/>
                      <a:pt x="98677" y="0"/>
                    </a:cubicBezTo>
                    <a:cubicBezTo>
                      <a:pt x="153147" y="-27"/>
                      <a:pt x="197326" y="44107"/>
                      <a:pt x="197353" y="98577"/>
                    </a:cubicBezTo>
                    <a:cubicBezTo>
                      <a:pt x="197353" y="98611"/>
                      <a:pt x="197353" y="98644"/>
                      <a:pt x="197353" y="98677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25" name="Vapaamuotoinen: Muoto 24">
                <a:extLst>
                  <a:ext uri="{FF2B5EF4-FFF2-40B4-BE49-F238E27FC236}">
                    <a16:creationId xmlns:a16="http://schemas.microsoft.com/office/drawing/2014/main" id="{A209A9AE-5FE6-4ABC-A6D1-29211B41B6B8}"/>
                  </a:ext>
                </a:extLst>
              </p:cNvPr>
              <p:cNvSpPr/>
              <p:nvPr/>
            </p:nvSpPr>
            <p:spPr bwMode="black">
              <a:xfrm>
                <a:off x="8667624" y="2529570"/>
                <a:ext cx="197352" cy="197353"/>
              </a:xfrm>
              <a:custGeom>
                <a:avLst/>
                <a:gdLst>
                  <a:gd name="connsiteX0" fmla="*/ 197353 w 197352"/>
                  <a:gd name="connsiteY0" fmla="*/ 98677 h 197353"/>
                  <a:gd name="connsiteX1" fmla="*/ 98676 w 197352"/>
                  <a:gd name="connsiteY1" fmla="*/ 197353 h 197353"/>
                  <a:gd name="connsiteX2" fmla="*/ 0 w 197352"/>
                  <a:gd name="connsiteY2" fmla="*/ 98677 h 197353"/>
                  <a:gd name="connsiteX3" fmla="*/ 98676 w 197352"/>
                  <a:gd name="connsiteY3" fmla="*/ 0 h 197353"/>
                  <a:gd name="connsiteX4" fmla="*/ 197353 w 197352"/>
                  <a:gd name="connsiteY4" fmla="*/ 98577 h 197353"/>
                  <a:gd name="connsiteX5" fmla="*/ 197353 w 197352"/>
                  <a:gd name="connsiteY5" fmla="*/ 98677 h 19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7352" h="197353">
                    <a:moveTo>
                      <a:pt x="197353" y="98677"/>
                    </a:moveTo>
                    <a:cubicBezTo>
                      <a:pt x="197353" y="153174"/>
                      <a:pt x="153174" y="197353"/>
                      <a:pt x="98676" y="197353"/>
                    </a:cubicBezTo>
                    <a:cubicBezTo>
                      <a:pt x="44179" y="197353"/>
                      <a:pt x="0" y="153174"/>
                      <a:pt x="0" y="98677"/>
                    </a:cubicBezTo>
                    <a:cubicBezTo>
                      <a:pt x="0" y="44179"/>
                      <a:pt x="44179" y="0"/>
                      <a:pt x="98676" y="0"/>
                    </a:cubicBezTo>
                    <a:cubicBezTo>
                      <a:pt x="153147" y="-27"/>
                      <a:pt x="197326" y="44107"/>
                      <a:pt x="197353" y="98577"/>
                    </a:cubicBezTo>
                    <a:cubicBezTo>
                      <a:pt x="197353" y="98611"/>
                      <a:pt x="197353" y="98644"/>
                      <a:pt x="197353" y="98677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26" name="Vapaamuotoinen: Muoto 25">
                <a:extLst>
                  <a:ext uri="{FF2B5EF4-FFF2-40B4-BE49-F238E27FC236}">
                    <a16:creationId xmlns:a16="http://schemas.microsoft.com/office/drawing/2014/main" id="{02C9F6F4-968E-4F7F-8ECC-04A8F7828CF8}"/>
                  </a:ext>
                </a:extLst>
              </p:cNvPr>
              <p:cNvSpPr/>
              <p:nvPr/>
            </p:nvSpPr>
            <p:spPr bwMode="black">
              <a:xfrm>
                <a:off x="5999887" y="4249348"/>
                <a:ext cx="910589" cy="781978"/>
              </a:xfrm>
              <a:custGeom>
                <a:avLst/>
                <a:gdLst>
                  <a:gd name="connsiteX0" fmla="*/ 335679 w 910589"/>
                  <a:gd name="connsiteY0" fmla="*/ 764632 h 781978"/>
                  <a:gd name="connsiteX1" fmla="*/ 417158 w 910589"/>
                  <a:gd name="connsiteY1" fmla="*/ 764632 h 781978"/>
                  <a:gd name="connsiteX2" fmla="*/ 417158 w 910589"/>
                  <a:gd name="connsiteY2" fmla="*/ 781978 h 781978"/>
                  <a:gd name="connsiteX3" fmla="*/ 9764 w 910589"/>
                  <a:gd name="connsiteY3" fmla="*/ 781978 h 781978"/>
                  <a:gd name="connsiteX4" fmla="*/ 9764 w 910589"/>
                  <a:gd name="connsiteY4" fmla="*/ 764632 h 781978"/>
                  <a:gd name="connsiteX5" fmla="*/ 96694 w 910589"/>
                  <a:gd name="connsiteY5" fmla="*/ 764632 h 781978"/>
                  <a:gd name="connsiteX6" fmla="*/ 96694 w 910589"/>
                  <a:gd name="connsiteY6" fmla="*/ 58482 h 781978"/>
                  <a:gd name="connsiteX7" fmla="*/ 0 w 910589"/>
                  <a:gd name="connsiteY7" fmla="*/ 0 h 781978"/>
                  <a:gd name="connsiteX8" fmla="*/ 432373 w 910589"/>
                  <a:gd name="connsiteY8" fmla="*/ 0 h 781978"/>
                  <a:gd name="connsiteX9" fmla="*/ 335679 w 910589"/>
                  <a:gd name="connsiteY9" fmla="*/ 58482 h 781978"/>
                  <a:gd name="connsiteX10" fmla="*/ 910590 w 910589"/>
                  <a:gd name="connsiteY10" fmla="*/ 764632 h 781978"/>
                  <a:gd name="connsiteX11" fmla="*/ 910590 w 910589"/>
                  <a:gd name="connsiteY11" fmla="*/ 781978 h 781978"/>
                  <a:gd name="connsiteX12" fmla="*/ 581205 w 910589"/>
                  <a:gd name="connsiteY12" fmla="*/ 781978 h 781978"/>
                  <a:gd name="connsiteX13" fmla="*/ 346533 w 910589"/>
                  <a:gd name="connsiteY13" fmla="*/ 407196 h 781978"/>
                  <a:gd name="connsiteX14" fmla="*/ 630073 w 910589"/>
                  <a:gd name="connsiteY14" fmla="*/ 57392 h 781978"/>
                  <a:gd name="connsiteX15" fmla="*/ 533379 w 910589"/>
                  <a:gd name="connsiteY15" fmla="*/ 0 h 781978"/>
                  <a:gd name="connsiteX16" fmla="*/ 873419 w 910589"/>
                  <a:gd name="connsiteY16" fmla="*/ 0 h 781978"/>
                  <a:gd name="connsiteX17" fmla="*/ 509589 w 910589"/>
                  <a:gd name="connsiteY17" fmla="*/ 234475 h 781978"/>
                  <a:gd name="connsiteX18" fmla="*/ 856172 w 910589"/>
                  <a:gd name="connsiteY18" fmla="*/ 764781 h 7819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910589" h="781978">
                    <a:moveTo>
                      <a:pt x="335679" y="764632"/>
                    </a:moveTo>
                    <a:lnTo>
                      <a:pt x="417158" y="764632"/>
                    </a:lnTo>
                    <a:lnTo>
                      <a:pt x="417158" y="781978"/>
                    </a:lnTo>
                    <a:lnTo>
                      <a:pt x="9764" y="781978"/>
                    </a:lnTo>
                    <a:lnTo>
                      <a:pt x="9764" y="764632"/>
                    </a:lnTo>
                    <a:lnTo>
                      <a:pt x="96694" y="764632"/>
                    </a:lnTo>
                    <a:lnTo>
                      <a:pt x="96694" y="58482"/>
                    </a:lnTo>
                    <a:lnTo>
                      <a:pt x="0" y="0"/>
                    </a:lnTo>
                    <a:lnTo>
                      <a:pt x="432373" y="0"/>
                    </a:lnTo>
                    <a:lnTo>
                      <a:pt x="335679" y="58482"/>
                    </a:lnTo>
                    <a:close/>
                    <a:moveTo>
                      <a:pt x="910590" y="764632"/>
                    </a:moveTo>
                    <a:lnTo>
                      <a:pt x="910590" y="781978"/>
                    </a:lnTo>
                    <a:lnTo>
                      <a:pt x="581205" y="781978"/>
                    </a:lnTo>
                    <a:lnTo>
                      <a:pt x="346533" y="407196"/>
                    </a:lnTo>
                    <a:lnTo>
                      <a:pt x="630073" y="57392"/>
                    </a:lnTo>
                    <a:lnTo>
                      <a:pt x="533379" y="0"/>
                    </a:lnTo>
                    <a:lnTo>
                      <a:pt x="873419" y="0"/>
                    </a:lnTo>
                    <a:lnTo>
                      <a:pt x="509589" y="234475"/>
                    </a:lnTo>
                    <a:lnTo>
                      <a:pt x="856172" y="764781"/>
                    </a:lnTo>
                    <a:close/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27" name="Vapaamuotoinen: Muoto 26">
                <a:extLst>
                  <a:ext uri="{FF2B5EF4-FFF2-40B4-BE49-F238E27FC236}">
                    <a16:creationId xmlns:a16="http://schemas.microsoft.com/office/drawing/2014/main" id="{25503C2C-AF92-405D-9766-09F1348BDDA3}"/>
                  </a:ext>
                </a:extLst>
              </p:cNvPr>
              <p:cNvSpPr/>
              <p:nvPr/>
            </p:nvSpPr>
            <p:spPr bwMode="black">
              <a:xfrm>
                <a:off x="6910279" y="4477330"/>
                <a:ext cx="558456" cy="564899"/>
              </a:xfrm>
              <a:custGeom>
                <a:avLst/>
                <a:gdLst>
                  <a:gd name="connsiteX0" fmla="*/ 558457 w 558456"/>
                  <a:gd name="connsiteY0" fmla="*/ 536650 h 564899"/>
                  <a:gd name="connsiteX1" fmla="*/ 558457 w 558456"/>
                  <a:gd name="connsiteY1" fmla="*/ 554046 h 564899"/>
                  <a:gd name="connsiteX2" fmla="*/ 286911 w 558456"/>
                  <a:gd name="connsiteY2" fmla="*/ 554046 h 564899"/>
                  <a:gd name="connsiteX3" fmla="*/ 286911 w 558456"/>
                  <a:gd name="connsiteY3" fmla="*/ 492094 h 564899"/>
                  <a:gd name="connsiteX4" fmla="*/ 118402 w 558456"/>
                  <a:gd name="connsiteY4" fmla="*/ 564900 h 564899"/>
                  <a:gd name="connsiteX5" fmla="*/ 0 w 558456"/>
                  <a:gd name="connsiteY5" fmla="*/ 456212 h 564899"/>
                  <a:gd name="connsiteX6" fmla="*/ 286811 w 558456"/>
                  <a:gd name="connsiteY6" fmla="*/ 270456 h 564899"/>
                  <a:gd name="connsiteX7" fmla="*/ 156415 w 558456"/>
                  <a:gd name="connsiteY7" fmla="*/ 91242 h 564899"/>
                  <a:gd name="connsiteX8" fmla="*/ 36923 w 558456"/>
                  <a:gd name="connsiteY8" fmla="*/ 132527 h 564899"/>
                  <a:gd name="connsiteX9" fmla="*/ 31471 w 558456"/>
                  <a:gd name="connsiteY9" fmla="*/ 127075 h 564899"/>
                  <a:gd name="connsiteX10" fmla="*/ 294493 w 558456"/>
                  <a:gd name="connsiteY10" fmla="*/ 0 h 564899"/>
                  <a:gd name="connsiteX11" fmla="*/ 504187 w 558456"/>
                  <a:gd name="connsiteY11" fmla="*/ 235763 h 564899"/>
                  <a:gd name="connsiteX12" fmla="*/ 504187 w 558456"/>
                  <a:gd name="connsiteY12" fmla="*/ 536700 h 564899"/>
                  <a:gd name="connsiteX13" fmla="*/ 286911 w 558456"/>
                  <a:gd name="connsiteY13" fmla="*/ 476879 h 564899"/>
                  <a:gd name="connsiteX14" fmla="*/ 286911 w 558456"/>
                  <a:gd name="connsiteY14" fmla="*/ 284581 h 564899"/>
                  <a:gd name="connsiteX15" fmla="*/ 196709 w 558456"/>
                  <a:gd name="connsiteY15" fmla="*/ 401942 h 564899"/>
                  <a:gd name="connsiteX16" fmla="*/ 261882 w 558456"/>
                  <a:gd name="connsiteY16" fmla="*/ 480150 h 564899"/>
                  <a:gd name="connsiteX17" fmla="*/ 286910 w 558456"/>
                  <a:gd name="connsiteY17" fmla="*/ 476879 h 564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58456" h="564899">
                    <a:moveTo>
                      <a:pt x="558457" y="536650"/>
                    </a:moveTo>
                    <a:lnTo>
                      <a:pt x="558457" y="554046"/>
                    </a:lnTo>
                    <a:lnTo>
                      <a:pt x="286911" y="554046"/>
                    </a:lnTo>
                    <a:lnTo>
                      <a:pt x="286911" y="492094"/>
                    </a:lnTo>
                    <a:cubicBezTo>
                      <a:pt x="235813" y="535560"/>
                      <a:pt x="178272" y="564900"/>
                      <a:pt x="118402" y="564900"/>
                    </a:cubicBezTo>
                    <a:cubicBezTo>
                      <a:pt x="47777" y="564900"/>
                      <a:pt x="0" y="524706"/>
                      <a:pt x="0" y="456212"/>
                    </a:cubicBezTo>
                    <a:cubicBezTo>
                      <a:pt x="0" y="356296"/>
                      <a:pt x="106458" y="290033"/>
                      <a:pt x="286811" y="270456"/>
                    </a:cubicBezTo>
                    <a:cubicBezTo>
                      <a:pt x="286811" y="150964"/>
                      <a:pt x="238985" y="91242"/>
                      <a:pt x="156415" y="91242"/>
                    </a:cubicBezTo>
                    <a:cubicBezTo>
                      <a:pt x="107548" y="91242"/>
                      <a:pt x="73846" y="104277"/>
                      <a:pt x="36923" y="132527"/>
                    </a:cubicBezTo>
                    <a:lnTo>
                      <a:pt x="31471" y="127075"/>
                    </a:lnTo>
                    <a:cubicBezTo>
                      <a:pt x="105466" y="44605"/>
                      <a:pt x="185855" y="0"/>
                      <a:pt x="294493" y="0"/>
                    </a:cubicBezTo>
                    <a:cubicBezTo>
                      <a:pt x="431382" y="0"/>
                      <a:pt x="504187" y="78257"/>
                      <a:pt x="504187" y="235763"/>
                    </a:cubicBezTo>
                    <a:lnTo>
                      <a:pt x="504187" y="536700"/>
                    </a:lnTo>
                    <a:close/>
                    <a:moveTo>
                      <a:pt x="286911" y="476879"/>
                    </a:moveTo>
                    <a:lnTo>
                      <a:pt x="286911" y="284581"/>
                    </a:lnTo>
                    <a:cubicBezTo>
                      <a:pt x="221688" y="303067"/>
                      <a:pt x="196709" y="344352"/>
                      <a:pt x="196709" y="401942"/>
                    </a:cubicBezTo>
                    <a:cubicBezTo>
                      <a:pt x="196709" y="452990"/>
                      <a:pt x="218417" y="480150"/>
                      <a:pt x="261882" y="480150"/>
                    </a:cubicBezTo>
                    <a:cubicBezTo>
                      <a:pt x="270316" y="479934"/>
                      <a:pt x="278704" y="478838"/>
                      <a:pt x="286910" y="476879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28" name="Vapaamuotoinen: Muoto 27">
                <a:extLst>
                  <a:ext uri="{FF2B5EF4-FFF2-40B4-BE49-F238E27FC236}">
                    <a16:creationId xmlns:a16="http://schemas.microsoft.com/office/drawing/2014/main" id="{E660E337-21ED-483F-93C2-EC795F2CD9B0}"/>
                  </a:ext>
                </a:extLst>
              </p:cNvPr>
              <p:cNvSpPr/>
              <p:nvPr/>
            </p:nvSpPr>
            <p:spPr bwMode="black">
              <a:xfrm>
                <a:off x="7501446" y="4473118"/>
                <a:ext cx="482330" cy="558209"/>
              </a:xfrm>
              <a:custGeom>
                <a:avLst/>
                <a:gdLst>
                  <a:gd name="connsiteX0" fmla="*/ 482331 w 482330"/>
                  <a:gd name="connsiteY0" fmla="*/ 6344 h 558209"/>
                  <a:gd name="connsiteX1" fmla="*/ 482331 w 482330"/>
                  <a:gd name="connsiteY1" fmla="*/ 294246 h 558209"/>
                  <a:gd name="connsiteX2" fmla="*/ 481240 w 482330"/>
                  <a:gd name="connsiteY2" fmla="*/ 294246 h 558209"/>
                  <a:gd name="connsiteX3" fmla="*/ 279179 w 482330"/>
                  <a:gd name="connsiteY3" fmla="*/ 147594 h 558209"/>
                  <a:gd name="connsiteX4" fmla="*/ 279179 w 482330"/>
                  <a:gd name="connsiteY4" fmla="*/ 540863 h 558209"/>
                  <a:gd name="connsiteX5" fmla="*/ 360658 w 482330"/>
                  <a:gd name="connsiteY5" fmla="*/ 540863 h 558209"/>
                  <a:gd name="connsiteX6" fmla="*/ 360658 w 482330"/>
                  <a:gd name="connsiteY6" fmla="*/ 558209 h 558209"/>
                  <a:gd name="connsiteX7" fmla="*/ 7583 w 482330"/>
                  <a:gd name="connsiteY7" fmla="*/ 558209 h 558209"/>
                  <a:gd name="connsiteX8" fmla="*/ 7583 w 482330"/>
                  <a:gd name="connsiteY8" fmla="*/ 540863 h 558209"/>
                  <a:gd name="connsiteX9" fmla="*/ 62100 w 482330"/>
                  <a:gd name="connsiteY9" fmla="*/ 540863 h 558209"/>
                  <a:gd name="connsiteX10" fmla="*/ 62100 w 482330"/>
                  <a:gd name="connsiteY10" fmla="*/ 146503 h 558209"/>
                  <a:gd name="connsiteX11" fmla="*/ 0 w 482330"/>
                  <a:gd name="connsiteY11" fmla="*/ 93423 h 558209"/>
                  <a:gd name="connsiteX12" fmla="*/ 279179 w 482330"/>
                  <a:gd name="connsiteY12" fmla="*/ 0 h 558209"/>
                  <a:gd name="connsiteX13" fmla="*/ 279179 w 482330"/>
                  <a:gd name="connsiteY13" fmla="*/ 135749 h 558209"/>
                  <a:gd name="connsiteX14" fmla="*/ 461664 w 482330"/>
                  <a:gd name="connsiteY14" fmla="*/ 3221 h 558209"/>
                  <a:gd name="connsiteX15" fmla="*/ 482331 w 482330"/>
                  <a:gd name="connsiteY15" fmla="*/ 6493 h 55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82330" h="558209">
                    <a:moveTo>
                      <a:pt x="482331" y="6344"/>
                    </a:moveTo>
                    <a:lnTo>
                      <a:pt x="482331" y="294246"/>
                    </a:lnTo>
                    <a:lnTo>
                      <a:pt x="481240" y="294246"/>
                    </a:lnTo>
                    <a:cubicBezTo>
                      <a:pt x="368290" y="169301"/>
                      <a:pt x="317192" y="141051"/>
                      <a:pt x="279179" y="147594"/>
                    </a:cubicBezTo>
                    <a:lnTo>
                      <a:pt x="279179" y="540863"/>
                    </a:lnTo>
                    <a:lnTo>
                      <a:pt x="360658" y="540863"/>
                    </a:lnTo>
                    <a:lnTo>
                      <a:pt x="360658" y="558209"/>
                    </a:lnTo>
                    <a:lnTo>
                      <a:pt x="7583" y="558209"/>
                    </a:lnTo>
                    <a:lnTo>
                      <a:pt x="7583" y="540863"/>
                    </a:lnTo>
                    <a:lnTo>
                      <a:pt x="62100" y="540863"/>
                    </a:lnTo>
                    <a:lnTo>
                      <a:pt x="62100" y="146503"/>
                    </a:lnTo>
                    <a:lnTo>
                      <a:pt x="0" y="93423"/>
                    </a:lnTo>
                    <a:lnTo>
                      <a:pt x="279179" y="0"/>
                    </a:lnTo>
                    <a:lnTo>
                      <a:pt x="279179" y="135749"/>
                    </a:lnTo>
                    <a:cubicBezTo>
                      <a:pt x="341131" y="54319"/>
                      <a:pt x="411706" y="3221"/>
                      <a:pt x="461664" y="3221"/>
                    </a:cubicBezTo>
                    <a:cubicBezTo>
                      <a:pt x="468687" y="3152"/>
                      <a:pt x="475672" y="4258"/>
                      <a:pt x="482331" y="6493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29" name="Vapaamuotoinen: Muoto 28">
                <a:extLst>
                  <a:ext uri="{FF2B5EF4-FFF2-40B4-BE49-F238E27FC236}">
                    <a16:creationId xmlns:a16="http://schemas.microsoft.com/office/drawing/2014/main" id="{E18AAB48-59A5-45A4-889E-0A7948C72205}"/>
                  </a:ext>
                </a:extLst>
              </p:cNvPr>
              <p:cNvSpPr/>
              <p:nvPr/>
            </p:nvSpPr>
            <p:spPr bwMode="black">
              <a:xfrm>
                <a:off x="8025111" y="4216539"/>
                <a:ext cx="333547" cy="814837"/>
              </a:xfrm>
              <a:custGeom>
                <a:avLst/>
                <a:gdLst>
                  <a:gd name="connsiteX0" fmla="*/ 7632 w 333547"/>
                  <a:gd name="connsiteY0" fmla="*/ 797442 h 814837"/>
                  <a:gd name="connsiteX1" fmla="*/ 61952 w 333547"/>
                  <a:gd name="connsiteY1" fmla="*/ 797442 h 814837"/>
                  <a:gd name="connsiteX2" fmla="*/ 61952 w 333547"/>
                  <a:gd name="connsiteY2" fmla="*/ 151063 h 814837"/>
                  <a:gd name="connsiteX3" fmla="*/ 0 w 333547"/>
                  <a:gd name="connsiteY3" fmla="*/ 97784 h 814837"/>
                  <a:gd name="connsiteX4" fmla="*/ 279228 w 333547"/>
                  <a:gd name="connsiteY4" fmla="*/ 0 h 814837"/>
                  <a:gd name="connsiteX5" fmla="*/ 279228 w 333547"/>
                  <a:gd name="connsiteY5" fmla="*/ 797442 h 814837"/>
                  <a:gd name="connsiteX6" fmla="*/ 333548 w 333547"/>
                  <a:gd name="connsiteY6" fmla="*/ 797442 h 814837"/>
                  <a:gd name="connsiteX7" fmla="*/ 333548 w 333547"/>
                  <a:gd name="connsiteY7" fmla="*/ 814838 h 814837"/>
                  <a:gd name="connsiteX8" fmla="*/ 7632 w 333547"/>
                  <a:gd name="connsiteY8" fmla="*/ 814838 h 814837"/>
                  <a:gd name="connsiteX9" fmla="*/ 7632 w 333547"/>
                  <a:gd name="connsiteY9" fmla="*/ 797442 h 814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33547" h="814837">
                    <a:moveTo>
                      <a:pt x="7632" y="797442"/>
                    </a:moveTo>
                    <a:lnTo>
                      <a:pt x="61952" y="797442"/>
                    </a:lnTo>
                    <a:lnTo>
                      <a:pt x="61952" y="151063"/>
                    </a:lnTo>
                    <a:lnTo>
                      <a:pt x="0" y="97784"/>
                    </a:lnTo>
                    <a:lnTo>
                      <a:pt x="279228" y="0"/>
                    </a:lnTo>
                    <a:lnTo>
                      <a:pt x="279228" y="797442"/>
                    </a:lnTo>
                    <a:lnTo>
                      <a:pt x="333548" y="797442"/>
                    </a:lnTo>
                    <a:lnTo>
                      <a:pt x="333548" y="814838"/>
                    </a:lnTo>
                    <a:lnTo>
                      <a:pt x="7632" y="814838"/>
                    </a:lnTo>
                    <a:lnTo>
                      <a:pt x="7632" y="797442"/>
                    </a:lnTo>
                    <a:close/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30" name="Vapaamuotoinen: Muoto 29">
                <a:extLst>
                  <a:ext uri="{FF2B5EF4-FFF2-40B4-BE49-F238E27FC236}">
                    <a16:creationId xmlns:a16="http://schemas.microsoft.com/office/drawing/2014/main" id="{DE7ACABE-6FB1-448E-8E38-EF6DEFE4A550}"/>
                  </a:ext>
                </a:extLst>
              </p:cNvPr>
              <p:cNvSpPr/>
              <p:nvPr/>
            </p:nvSpPr>
            <p:spPr bwMode="black">
              <a:xfrm>
                <a:off x="8405395" y="4477281"/>
                <a:ext cx="498636" cy="564949"/>
              </a:xfrm>
              <a:custGeom>
                <a:avLst/>
                <a:gdLst>
                  <a:gd name="connsiteX0" fmla="*/ 498637 w 498636"/>
                  <a:gd name="connsiteY0" fmla="*/ 456261 h 564949"/>
                  <a:gd name="connsiteX1" fmla="*/ 279179 w 498636"/>
                  <a:gd name="connsiteY1" fmla="*/ 564950 h 564949"/>
                  <a:gd name="connsiteX2" fmla="*/ 0 w 498636"/>
                  <a:gd name="connsiteY2" fmla="*/ 290082 h 564949"/>
                  <a:gd name="connsiteX3" fmla="*/ 280269 w 498636"/>
                  <a:gd name="connsiteY3" fmla="*/ 0 h 564949"/>
                  <a:gd name="connsiteX4" fmla="*/ 453288 w 498636"/>
                  <a:gd name="connsiteY4" fmla="*/ 139069 h 564949"/>
                  <a:gd name="connsiteX5" fmla="*/ 253357 w 498636"/>
                  <a:gd name="connsiteY5" fmla="*/ 357436 h 564949"/>
                  <a:gd name="connsiteX6" fmla="*/ 466471 w 498636"/>
                  <a:gd name="connsiteY6" fmla="*/ 458492 h 564949"/>
                  <a:gd name="connsiteX7" fmla="*/ 497942 w 498636"/>
                  <a:gd name="connsiteY7" fmla="*/ 455221 h 564949"/>
                  <a:gd name="connsiteX8" fmla="*/ 134708 w 498636"/>
                  <a:gd name="connsiteY8" fmla="*/ 102146 h 564949"/>
                  <a:gd name="connsiteX9" fmla="*/ 246617 w 498636"/>
                  <a:gd name="connsiteY9" fmla="*/ 350944 h 564949"/>
                  <a:gd name="connsiteX10" fmla="*/ 288992 w 498636"/>
                  <a:gd name="connsiteY10" fmla="*/ 212916 h 564949"/>
                  <a:gd name="connsiteX11" fmla="*/ 179263 w 498636"/>
                  <a:gd name="connsiteY11" fmla="*/ 38063 h 564949"/>
                  <a:gd name="connsiteX12" fmla="*/ 134658 w 498636"/>
                  <a:gd name="connsiteY12" fmla="*/ 102146 h 564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98636" h="564949">
                    <a:moveTo>
                      <a:pt x="498637" y="456261"/>
                    </a:moveTo>
                    <a:cubicBezTo>
                      <a:pt x="453040" y="525647"/>
                      <a:pt x="380235" y="564950"/>
                      <a:pt x="279179" y="564950"/>
                    </a:cubicBezTo>
                    <a:cubicBezTo>
                      <a:pt x="126034" y="564950"/>
                      <a:pt x="0" y="458492"/>
                      <a:pt x="0" y="290082"/>
                    </a:cubicBezTo>
                    <a:cubicBezTo>
                      <a:pt x="0" y="131486"/>
                      <a:pt x="106458" y="0"/>
                      <a:pt x="280269" y="0"/>
                    </a:cubicBezTo>
                    <a:cubicBezTo>
                      <a:pt x="382415" y="50"/>
                      <a:pt x="453288" y="59771"/>
                      <a:pt x="453288" y="139069"/>
                    </a:cubicBezTo>
                    <a:cubicBezTo>
                      <a:pt x="453288" y="229271"/>
                      <a:pt x="383902" y="308519"/>
                      <a:pt x="253357" y="357436"/>
                    </a:cubicBezTo>
                    <a:cubicBezTo>
                      <a:pt x="315309" y="418248"/>
                      <a:pt x="393517" y="458492"/>
                      <a:pt x="466471" y="458492"/>
                    </a:cubicBezTo>
                    <a:cubicBezTo>
                      <a:pt x="477048" y="458515"/>
                      <a:pt x="487597" y="457419"/>
                      <a:pt x="497942" y="455221"/>
                    </a:cubicBezTo>
                    <a:close/>
                    <a:moveTo>
                      <a:pt x="134708" y="102146"/>
                    </a:moveTo>
                    <a:cubicBezTo>
                      <a:pt x="134708" y="192298"/>
                      <a:pt x="181444" y="283540"/>
                      <a:pt x="246617" y="350944"/>
                    </a:cubicBezTo>
                    <a:cubicBezTo>
                      <a:pt x="277048" y="311790"/>
                      <a:pt x="288992" y="268375"/>
                      <a:pt x="288992" y="212916"/>
                    </a:cubicBezTo>
                    <a:cubicBezTo>
                      <a:pt x="288992" y="118402"/>
                      <a:pt x="225950" y="38063"/>
                      <a:pt x="179263" y="38063"/>
                    </a:cubicBezTo>
                    <a:cubicBezTo>
                      <a:pt x="151013" y="38063"/>
                      <a:pt x="134658" y="61952"/>
                      <a:pt x="134658" y="102146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31" name="Vapaamuotoinen: Muoto 30">
                <a:extLst>
                  <a:ext uri="{FF2B5EF4-FFF2-40B4-BE49-F238E27FC236}">
                    <a16:creationId xmlns:a16="http://schemas.microsoft.com/office/drawing/2014/main" id="{267010B0-A245-4A9C-BF22-69BF28D009D1}"/>
                  </a:ext>
                </a:extLst>
              </p:cNvPr>
              <p:cNvSpPr/>
              <p:nvPr/>
            </p:nvSpPr>
            <p:spPr bwMode="black">
              <a:xfrm>
                <a:off x="8917115" y="4216539"/>
                <a:ext cx="661643" cy="825493"/>
              </a:xfrm>
              <a:custGeom>
                <a:avLst/>
                <a:gdLst>
                  <a:gd name="connsiteX0" fmla="*/ 661644 w 661643"/>
                  <a:gd name="connsiteY0" fmla="*/ 518213 h 825493"/>
                  <a:gd name="connsiteX1" fmla="*/ 330277 w 661643"/>
                  <a:gd name="connsiteY1" fmla="*/ 825493 h 825493"/>
                  <a:gd name="connsiteX2" fmla="*/ 61952 w 661643"/>
                  <a:gd name="connsiteY2" fmla="*/ 784209 h 825493"/>
                  <a:gd name="connsiteX3" fmla="*/ 61952 w 661643"/>
                  <a:gd name="connsiteY3" fmla="*/ 151013 h 825493"/>
                  <a:gd name="connsiteX4" fmla="*/ 0 w 661643"/>
                  <a:gd name="connsiteY4" fmla="*/ 97784 h 825493"/>
                  <a:gd name="connsiteX5" fmla="*/ 279229 w 661643"/>
                  <a:gd name="connsiteY5" fmla="*/ 0 h 825493"/>
                  <a:gd name="connsiteX6" fmla="*/ 279229 w 661643"/>
                  <a:gd name="connsiteY6" fmla="*/ 357436 h 825493"/>
                  <a:gd name="connsiteX7" fmla="*/ 468255 w 661643"/>
                  <a:gd name="connsiteY7" fmla="*/ 260792 h 825493"/>
                  <a:gd name="connsiteX8" fmla="*/ 661545 w 661643"/>
                  <a:gd name="connsiteY8" fmla="*/ 518263 h 825493"/>
                  <a:gd name="connsiteX9" fmla="*/ 429052 w 661643"/>
                  <a:gd name="connsiteY9" fmla="*/ 580214 h 825493"/>
                  <a:gd name="connsiteX10" fmla="*/ 324974 w 661643"/>
                  <a:gd name="connsiteY10" fmla="*/ 361847 h 825493"/>
                  <a:gd name="connsiteX11" fmla="*/ 279377 w 661643"/>
                  <a:gd name="connsiteY11" fmla="*/ 372701 h 825493"/>
                  <a:gd name="connsiteX12" fmla="*/ 279377 w 661643"/>
                  <a:gd name="connsiteY12" fmla="*/ 787628 h 825493"/>
                  <a:gd name="connsiteX13" fmla="*/ 332606 w 661643"/>
                  <a:gd name="connsiteY13" fmla="*/ 803934 h 825493"/>
                  <a:gd name="connsiteX14" fmla="*/ 429300 w 661643"/>
                  <a:gd name="connsiteY14" fmla="*/ 580165 h 825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61643" h="825493">
                    <a:moveTo>
                      <a:pt x="661644" y="518213"/>
                    </a:moveTo>
                    <a:cubicBezTo>
                      <a:pt x="661644" y="714872"/>
                      <a:pt x="547652" y="825493"/>
                      <a:pt x="330277" y="825493"/>
                    </a:cubicBezTo>
                    <a:cubicBezTo>
                      <a:pt x="252069" y="825493"/>
                      <a:pt x="141250" y="809188"/>
                      <a:pt x="61952" y="784209"/>
                    </a:cubicBezTo>
                    <a:lnTo>
                      <a:pt x="61952" y="151013"/>
                    </a:lnTo>
                    <a:lnTo>
                      <a:pt x="0" y="97784"/>
                    </a:lnTo>
                    <a:lnTo>
                      <a:pt x="279229" y="0"/>
                    </a:lnTo>
                    <a:lnTo>
                      <a:pt x="279229" y="357436"/>
                    </a:lnTo>
                    <a:cubicBezTo>
                      <a:pt x="336819" y="298805"/>
                      <a:pt x="404173" y="260792"/>
                      <a:pt x="468255" y="260792"/>
                    </a:cubicBezTo>
                    <a:cubicBezTo>
                      <a:pt x="577984" y="260792"/>
                      <a:pt x="661545" y="350002"/>
                      <a:pt x="661545" y="518263"/>
                    </a:cubicBezTo>
                    <a:moveTo>
                      <a:pt x="429052" y="580214"/>
                    </a:moveTo>
                    <a:cubicBezTo>
                      <a:pt x="429052" y="434653"/>
                      <a:pt x="397531" y="361847"/>
                      <a:pt x="324974" y="361847"/>
                    </a:cubicBezTo>
                    <a:cubicBezTo>
                      <a:pt x="309180" y="362212"/>
                      <a:pt x="293641" y="365911"/>
                      <a:pt x="279377" y="372701"/>
                    </a:cubicBezTo>
                    <a:lnTo>
                      <a:pt x="279377" y="787628"/>
                    </a:lnTo>
                    <a:cubicBezTo>
                      <a:pt x="295038" y="798373"/>
                      <a:pt x="313614" y="804063"/>
                      <a:pt x="332606" y="803934"/>
                    </a:cubicBezTo>
                    <a:cubicBezTo>
                      <a:pt x="389106" y="803934"/>
                      <a:pt x="429300" y="736580"/>
                      <a:pt x="429300" y="580165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32" name="Vapaamuotoinen: Muoto 31">
                <a:extLst>
                  <a:ext uri="{FF2B5EF4-FFF2-40B4-BE49-F238E27FC236}">
                    <a16:creationId xmlns:a16="http://schemas.microsoft.com/office/drawing/2014/main" id="{545BBC6B-97CF-4209-BDD5-BE0042D75394}"/>
                  </a:ext>
                </a:extLst>
              </p:cNvPr>
              <p:cNvSpPr/>
              <p:nvPr/>
            </p:nvSpPr>
            <p:spPr bwMode="black">
              <a:xfrm>
                <a:off x="9567955" y="4499038"/>
                <a:ext cx="658372" cy="815878"/>
              </a:xfrm>
              <a:custGeom>
                <a:avLst/>
                <a:gdLst>
                  <a:gd name="connsiteX0" fmla="*/ 658373 w 658372"/>
                  <a:gd name="connsiteY0" fmla="*/ 0 h 815878"/>
                  <a:gd name="connsiteX1" fmla="*/ 585567 w 658372"/>
                  <a:gd name="connsiteY1" fmla="*/ 53229 h 815878"/>
                  <a:gd name="connsiteX2" fmla="*/ 349853 w 658372"/>
                  <a:gd name="connsiteY2" fmla="*/ 532289 h 815878"/>
                  <a:gd name="connsiteX3" fmla="*/ 220548 w 658372"/>
                  <a:gd name="connsiteY3" fmla="*/ 815878 h 815878"/>
                  <a:gd name="connsiteX4" fmla="*/ 14125 w 658372"/>
                  <a:gd name="connsiteY4" fmla="*/ 671358 h 815878"/>
                  <a:gd name="connsiteX5" fmla="*/ 330277 w 658372"/>
                  <a:gd name="connsiteY5" fmla="*/ 526886 h 815878"/>
                  <a:gd name="connsiteX6" fmla="*/ 73896 w 658372"/>
                  <a:gd name="connsiteY6" fmla="*/ 53229 h 815878"/>
                  <a:gd name="connsiteX7" fmla="*/ 0 w 658372"/>
                  <a:gd name="connsiteY7" fmla="*/ 0 h 815878"/>
                  <a:gd name="connsiteX8" fmla="*/ 381325 w 658372"/>
                  <a:gd name="connsiteY8" fmla="*/ 0 h 815878"/>
                  <a:gd name="connsiteX9" fmla="*/ 308569 w 658372"/>
                  <a:gd name="connsiteY9" fmla="*/ 53229 h 815878"/>
                  <a:gd name="connsiteX10" fmla="*/ 429102 w 658372"/>
                  <a:gd name="connsiteY10" fmla="*/ 338900 h 815878"/>
                  <a:gd name="connsiteX11" fmla="*/ 531248 w 658372"/>
                  <a:gd name="connsiteY11" fmla="*/ 53229 h 815878"/>
                  <a:gd name="connsiteX12" fmla="*/ 447588 w 658372"/>
                  <a:gd name="connsiteY12" fmla="*/ 0 h 815878"/>
                  <a:gd name="connsiteX13" fmla="*/ 658373 w 658372"/>
                  <a:gd name="connsiteY13" fmla="*/ 0 h 815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58372" h="815878">
                    <a:moveTo>
                      <a:pt x="658373" y="0"/>
                    </a:moveTo>
                    <a:lnTo>
                      <a:pt x="585567" y="53229"/>
                    </a:lnTo>
                    <a:lnTo>
                      <a:pt x="349853" y="532289"/>
                    </a:lnTo>
                    <a:lnTo>
                      <a:pt x="220548" y="815878"/>
                    </a:lnTo>
                    <a:lnTo>
                      <a:pt x="14125" y="671358"/>
                    </a:lnTo>
                    <a:lnTo>
                      <a:pt x="330277" y="526886"/>
                    </a:lnTo>
                    <a:lnTo>
                      <a:pt x="73896" y="53229"/>
                    </a:lnTo>
                    <a:lnTo>
                      <a:pt x="0" y="0"/>
                    </a:lnTo>
                    <a:lnTo>
                      <a:pt x="381325" y="0"/>
                    </a:lnTo>
                    <a:lnTo>
                      <a:pt x="308569" y="53229"/>
                    </a:lnTo>
                    <a:lnTo>
                      <a:pt x="429102" y="338900"/>
                    </a:lnTo>
                    <a:lnTo>
                      <a:pt x="531248" y="53229"/>
                    </a:lnTo>
                    <a:lnTo>
                      <a:pt x="447588" y="0"/>
                    </a:lnTo>
                    <a:lnTo>
                      <a:pt x="658373" y="0"/>
                    </a:lnTo>
                    <a:close/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</p:grpSp>
      </p:grpSp>
      <p:grpSp>
        <p:nvGrpSpPr>
          <p:cNvPr id="35" name="Kuva 33">
            <a:extLst>
              <a:ext uri="{FF2B5EF4-FFF2-40B4-BE49-F238E27FC236}">
                <a16:creationId xmlns:a16="http://schemas.microsoft.com/office/drawing/2014/main" id="{4EB5A9BA-553F-4A92-851F-F9E0FB2305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7643953" y="2194936"/>
            <a:ext cx="3913415" cy="4032000"/>
            <a:chOff x="4995862" y="2295525"/>
            <a:chExt cx="2200275" cy="2266950"/>
          </a:xfrm>
          <a:solidFill>
            <a:schemeClr val="bg2"/>
          </a:solidFill>
        </p:grpSpPr>
        <p:sp>
          <p:nvSpPr>
            <p:cNvPr id="36" name="Vapaamuotoinen: Muoto 35">
              <a:extLst>
                <a:ext uri="{FF2B5EF4-FFF2-40B4-BE49-F238E27FC236}">
                  <a16:creationId xmlns:a16="http://schemas.microsoft.com/office/drawing/2014/main" id="{C99C3FD4-D396-4F6C-B00C-CB59E1353B9B}"/>
                </a:ext>
              </a:extLst>
            </p:cNvPr>
            <p:cNvSpPr/>
            <p:nvPr/>
          </p:nvSpPr>
          <p:spPr>
            <a:xfrm>
              <a:off x="4995813" y="3994308"/>
              <a:ext cx="1090232" cy="557560"/>
            </a:xfrm>
            <a:custGeom>
              <a:avLst/>
              <a:gdLst>
                <a:gd name="connsiteX0" fmla="*/ 49 w 1090232"/>
                <a:gd name="connsiteY0" fmla="*/ 0 h 557560"/>
                <a:gd name="connsiteX1" fmla="*/ 49 w 1090232"/>
                <a:gd name="connsiteY1" fmla="*/ 5239 h 557560"/>
                <a:gd name="connsiteX2" fmla="*/ 537911 w 1090232"/>
                <a:gd name="connsiteY2" fmla="*/ 557512 h 557560"/>
                <a:gd name="connsiteX3" fmla="*/ 1090185 w 1090232"/>
                <a:gd name="connsiteY3" fmla="*/ 19650 h 557560"/>
                <a:gd name="connsiteX4" fmla="*/ 1090185 w 1090232"/>
                <a:gd name="connsiteY4" fmla="*/ 5239 h 557560"/>
                <a:gd name="connsiteX5" fmla="*/ 1090185 w 1090232"/>
                <a:gd name="connsiteY5" fmla="*/ 0 h 557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90232" h="557560">
                  <a:moveTo>
                    <a:pt x="49" y="0"/>
                  </a:moveTo>
                  <a:cubicBezTo>
                    <a:pt x="49" y="1810"/>
                    <a:pt x="49" y="3524"/>
                    <a:pt x="49" y="5239"/>
                  </a:cubicBezTo>
                  <a:cubicBezTo>
                    <a:pt x="-3931" y="306271"/>
                    <a:pt x="236878" y="553533"/>
                    <a:pt x="537911" y="557512"/>
                  </a:cubicBezTo>
                  <a:cubicBezTo>
                    <a:pt x="838944" y="561492"/>
                    <a:pt x="1086205" y="320683"/>
                    <a:pt x="1090185" y="19650"/>
                  </a:cubicBezTo>
                  <a:cubicBezTo>
                    <a:pt x="1090248" y="14846"/>
                    <a:pt x="1090248" y="10042"/>
                    <a:pt x="1090185" y="5239"/>
                  </a:cubicBezTo>
                  <a:cubicBezTo>
                    <a:pt x="1090185" y="3524"/>
                    <a:pt x="1090185" y="1810"/>
                    <a:pt x="109018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7" name="Vapaamuotoinen: Muoto 36">
              <a:extLst>
                <a:ext uri="{FF2B5EF4-FFF2-40B4-BE49-F238E27FC236}">
                  <a16:creationId xmlns:a16="http://schemas.microsoft.com/office/drawing/2014/main" id="{2BCCD11E-CE5A-4B01-84A5-43E900693427}"/>
                </a:ext>
              </a:extLst>
            </p:cNvPr>
            <p:cNvSpPr/>
            <p:nvPr/>
          </p:nvSpPr>
          <p:spPr>
            <a:xfrm>
              <a:off x="4995813" y="3420808"/>
              <a:ext cx="1090232" cy="557465"/>
            </a:xfrm>
            <a:custGeom>
              <a:avLst/>
              <a:gdLst>
                <a:gd name="connsiteX0" fmla="*/ 49 w 1090232"/>
                <a:gd name="connsiteY0" fmla="*/ 0 h 557465"/>
                <a:gd name="connsiteX1" fmla="*/ 49 w 1090232"/>
                <a:gd name="connsiteY1" fmla="*/ 5144 h 557465"/>
                <a:gd name="connsiteX2" fmla="*/ 537911 w 1090232"/>
                <a:gd name="connsiteY2" fmla="*/ 557417 h 557465"/>
                <a:gd name="connsiteX3" fmla="*/ 1090185 w 1090232"/>
                <a:gd name="connsiteY3" fmla="*/ 19555 h 557465"/>
                <a:gd name="connsiteX4" fmla="*/ 1090185 w 1090232"/>
                <a:gd name="connsiteY4" fmla="*/ 5143 h 557465"/>
                <a:gd name="connsiteX5" fmla="*/ 1090185 w 1090232"/>
                <a:gd name="connsiteY5" fmla="*/ 0 h 557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90232" h="557465">
                  <a:moveTo>
                    <a:pt x="49" y="0"/>
                  </a:moveTo>
                  <a:cubicBezTo>
                    <a:pt x="49" y="1715"/>
                    <a:pt x="49" y="3429"/>
                    <a:pt x="49" y="5144"/>
                  </a:cubicBezTo>
                  <a:cubicBezTo>
                    <a:pt x="-3931" y="306176"/>
                    <a:pt x="236878" y="553438"/>
                    <a:pt x="537911" y="557417"/>
                  </a:cubicBezTo>
                  <a:cubicBezTo>
                    <a:pt x="838944" y="561397"/>
                    <a:pt x="1086205" y="320587"/>
                    <a:pt x="1090185" y="19555"/>
                  </a:cubicBezTo>
                  <a:cubicBezTo>
                    <a:pt x="1090248" y="14751"/>
                    <a:pt x="1090248" y="9947"/>
                    <a:pt x="1090185" y="5143"/>
                  </a:cubicBezTo>
                  <a:cubicBezTo>
                    <a:pt x="1090185" y="3429"/>
                    <a:pt x="1090185" y="1715"/>
                    <a:pt x="109018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8" name="Vapaamuotoinen: Muoto 37">
              <a:extLst>
                <a:ext uri="{FF2B5EF4-FFF2-40B4-BE49-F238E27FC236}">
                  <a16:creationId xmlns:a16="http://schemas.microsoft.com/office/drawing/2014/main" id="{4C3F2579-936D-48F2-91AD-F3E3E1E798AB}"/>
                </a:ext>
              </a:extLst>
            </p:cNvPr>
            <p:cNvSpPr/>
            <p:nvPr/>
          </p:nvSpPr>
          <p:spPr>
            <a:xfrm>
              <a:off x="6109334" y="2869215"/>
              <a:ext cx="1090231" cy="550259"/>
            </a:xfrm>
            <a:custGeom>
              <a:avLst/>
              <a:gdLst>
                <a:gd name="connsiteX0" fmla="*/ 1090232 w 1090231"/>
                <a:gd name="connsiteY0" fmla="*/ 550259 h 550259"/>
                <a:gd name="connsiteX1" fmla="*/ 1090232 w 1090231"/>
                <a:gd name="connsiteY1" fmla="*/ 545116 h 550259"/>
                <a:gd name="connsiteX2" fmla="*/ 545116 w 1090231"/>
                <a:gd name="connsiteY2" fmla="*/ 0 h 550259"/>
                <a:gd name="connsiteX3" fmla="*/ 0 w 1090231"/>
                <a:gd name="connsiteY3" fmla="*/ 545116 h 550259"/>
                <a:gd name="connsiteX4" fmla="*/ 0 w 1090231"/>
                <a:gd name="connsiteY4" fmla="*/ 550259 h 550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231" h="550259">
                  <a:moveTo>
                    <a:pt x="1090232" y="550259"/>
                  </a:moveTo>
                  <a:cubicBezTo>
                    <a:pt x="1090232" y="548545"/>
                    <a:pt x="1090232" y="546830"/>
                    <a:pt x="1090232" y="545116"/>
                  </a:cubicBezTo>
                  <a:cubicBezTo>
                    <a:pt x="1090232" y="244057"/>
                    <a:pt x="846175" y="0"/>
                    <a:pt x="545116" y="0"/>
                  </a:cubicBezTo>
                  <a:cubicBezTo>
                    <a:pt x="244057" y="0"/>
                    <a:pt x="0" y="244057"/>
                    <a:pt x="0" y="545116"/>
                  </a:cubicBezTo>
                  <a:cubicBezTo>
                    <a:pt x="0" y="546830"/>
                    <a:pt x="0" y="548545"/>
                    <a:pt x="0" y="5502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39" name="Vapaamuotoinen: Muoto 38">
              <a:extLst>
                <a:ext uri="{FF2B5EF4-FFF2-40B4-BE49-F238E27FC236}">
                  <a16:creationId xmlns:a16="http://schemas.microsoft.com/office/drawing/2014/main" id="{DCAEA926-47D2-490C-BAE1-63083E5DEFAF}"/>
                </a:ext>
              </a:extLst>
            </p:cNvPr>
            <p:cNvSpPr/>
            <p:nvPr/>
          </p:nvSpPr>
          <p:spPr>
            <a:xfrm>
              <a:off x="6109334" y="3442620"/>
              <a:ext cx="1090231" cy="550354"/>
            </a:xfrm>
            <a:custGeom>
              <a:avLst/>
              <a:gdLst>
                <a:gd name="connsiteX0" fmla="*/ 1090232 w 1090231"/>
                <a:gd name="connsiteY0" fmla="*/ 550355 h 550354"/>
                <a:gd name="connsiteX1" fmla="*/ 1090232 w 1090231"/>
                <a:gd name="connsiteY1" fmla="*/ 545116 h 550354"/>
                <a:gd name="connsiteX2" fmla="*/ 545116 w 1090231"/>
                <a:gd name="connsiteY2" fmla="*/ 0 h 550354"/>
                <a:gd name="connsiteX3" fmla="*/ 0 w 1090231"/>
                <a:gd name="connsiteY3" fmla="*/ 545116 h 550354"/>
                <a:gd name="connsiteX4" fmla="*/ 0 w 1090231"/>
                <a:gd name="connsiteY4" fmla="*/ 550355 h 550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231" h="550354">
                  <a:moveTo>
                    <a:pt x="1090232" y="550355"/>
                  </a:moveTo>
                  <a:cubicBezTo>
                    <a:pt x="1090232" y="548640"/>
                    <a:pt x="1090232" y="546926"/>
                    <a:pt x="1090232" y="545116"/>
                  </a:cubicBezTo>
                  <a:cubicBezTo>
                    <a:pt x="1090232" y="244057"/>
                    <a:pt x="846175" y="0"/>
                    <a:pt x="545116" y="0"/>
                  </a:cubicBezTo>
                  <a:cubicBezTo>
                    <a:pt x="244057" y="0"/>
                    <a:pt x="0" y="244057"/>
                    <a:pt x="0" y="545116"/>
                  </a:cubicBezTo>
                  <a:cubicBezTo>
                    <a:pt x="0" y="546926"/>
                    <a:pt x="0" y="548640"/>
                    <a:pt x="0" y="55035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40" name="Vapaamuotoinen: Muoto 39">
              <a:extLst>
                <a:ext uri="{FF2B5EF4-FFF2-40B4-BE49-F238E27FC236}">
                  <a16:creationId xmlns:a16="http://schemas.microsoft.com/office/drawing/2014/main" id="{72544DB3-7DCA-4270-A29F-E2FD4A75A3C5}"/>
                </a:ext>
              </a:extLst>
            </p:cNvPr>
            <p:cNvSpPr/>
            <p:nvPr/>
          </p:nvSpPr>
          <p:spPr>
            <a:xfrm>
              <a:off x="6109334" y="2295524"/>
              <a:ext cx="1090231" cy="550259"/>
            </a:xfrm>
            <a:custGeom>
              <a:avLst/>
              <a:gdLst>
                <a:gd name="connsiteX0" fmla="*/ 1090232 w 1090231"/>
                <a:gd name="connsiteY0" fmla="*/ 550259 h 550259"/>
                <a:gd name="connsiteX1" fmla="*/ 1090232 w 1090231"/>
                <a:gd name="connsiteY1" fmla="*/ 545116 h 550259"/>
                <a:gd name="connsiteX2" fmla="*/ 545116 w 1090231"/>
                <a:gd name="connsiteY2" fmla="*/ 0 h 550259"/>
                <a:gd name="connsiteX3" fmla="*/ 0 w 1090231"/>
                <a:gd name="connsiteY3" fmla="*/ 545116 h 550259"/>
                <a:gd name="connsiteX4" fmla="*/ 0 w 1090231"/>
                <a:gd name="connsiteY4" fmla="*/ 550259 h 550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231" h="550259">
                  <a:moveTo>
                    <a:pt x="1090232" y="550259"/>
                  </a:moveTo>
                  <a:cubicBezTo>
                    <a:pt x="1090232" y="548545"/>
                    <a:pt x="1090232" y="546830"/>
                    <a:pt x="1090232" y="545116"/>
                  </a:cubicBezTo>
                  <a:cubicBezTo>
                    <a:pt x="1090232" y="244057"/>
                    <a:pt x="846175" y="0"/>
                    <a:pt x="545116" y="0"/>
                  </a:cubicBezTo>
                  <a:cubicBezTo>
                    <a:pt x="244057" y="0"/>
                    <a:pt x="0" y="244057"/>
                    <a:pt x="0" y="545116"/>
                  </a:cubicBezTo>
                  <a:cubicBezTo>
                    <a:pt x="0" y="546830"/>
                    <a:pt x="0" y="548545"/>
                    <a:pt x="0" y="55025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41" name="Vapaamuotoinen: Muoto 40">
              <a:extLst>
                <a:ext uri="{FF2B5EF4-FFF2-40B4-BE49-F238E27FC236}">
                  <a16:creationId xmlns:a16="http://schemas.microsoft.com/office/drawing/2014/main" id="{9A958868-A300-468B-84D9-6111CC4DC1B3}"/>
                </a:ext>
              </a:extLst>
            </p:cNvPr>
            <p:cNvSpPr/>
            <p:nvPr/>
          </p:nvSpPr>
          <p:spPr>
            <a:xfrm>
              <a:off x="6109334" y="4016216"/>
              <a:ext cx="1090231" cy="550354"/>
            </a:xfrm>
            <a:custGeom>
              <a:avLst/>
              <a:gdLst>
                <a:gd name="connsiteX0" fmla="*/ 1090232 w 1090231"/>
                <a:gd name="connsiteY0" fmla="*/ 550354 h 550354"/>
                <a:gd name="connsiteX1" fmla="*/ 1090232 w 1090231"/>
                <a:gd name="connsiteY1" fmla="*/ 545116 h 550354"/>
                <a:gd name="connsiteX2" fmla="*/ 545116 w 1090231"/>
                <a:gd name="connsiteY2" fmla="*/ 0 h 550354"/>
                <a:gd name="connsiteX3" fmla="*/ 0 w 1090231"/>
                <a:gd name="connsiteY3" fmla="*/ 545116 h 550354"/>
                <a:gd name="connsiteX4" fmla="*/ 0 w 1090231"/>
                <a:gd name="connsiteY4" fmla="*/ 550354 h 550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0231" h="550354">
                  <a:moveTo>
                    <a:pt x="1090232" y="550354"/>
                  </a:moveTo>
                  <a:cubicBezTo>
                    <a:pt x="1090232" y="548640"/>
                    <a:pt x="1090232" y="546926"/>
                    <a:pt x="1090232" y="545116"/>
                  </a:cubicBezTo>
                  <a:cubicBezTo>
                    <a:pt x="1090232" y="244057"/>
                    <a:pt x="846175" y="0"/>
                    <a:pt x="545116" y="0"/>
                  </a:cubicBezTo>
                  <a:cubicBezTo>
                    <a:pt x="244057" y="0"/>
                    <a:pt x="0" y="244057"/>
                    <a:pt x="0" y="545116"/>
                  </a:cubicBezTo>
                  <a:cubicBezTo>
                    <a:pt x="0" y="546926"/>
                    <a:pt x="0" y="548640"/>
                    <a:pt x="0" y="5503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</p:grpSp>
      <p:sp>
        <p:nvSpPr>
          <p:cNvPr id="42" name="Päivämäärän paikkamerkki 41">
            <a:extLst>
              <a:ext uri="{FF2B5EF4-FFF2-40B4-BE49-F238E27FC236}">
                <a16:creationId xmlns:a16="http://schemas.microsoft.com/office/drawing/2014/main" id="{2928C47F-7694-465F-BA4D-B38D19693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15.9.2026</a:t>
            </a:r>
          </a:p>
        </p:txBody>
      </p:sp>
      <p:sp>
        <p:nvSpPr>
          <p:cNvPr id="43" name="Alatunnisteen paikkamerkki 42">
            <a:extLst>
              <a:ext uri="{FF2B5EF4-FFF2-40B4-BE49-F238E27FC236}">
                <a16:creationId xmlns:a16="http://schemas.microsoft.com/office/drawing/2014/main" id="{614844DD-38A8-4E8B-83BF-3B715E976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Kokkolan kaupunki Hanna Nygård</a:t>
            </a:r>
          </a:p>
        </p:txBody>
      </p:sp>
      <p:sp>
        <p:nvSpPr>
          <p:cNvPr id="44" name="Dian numeron paikkamerkki 43">
            <a:extLst>
              <a:ext uri="{FF2B5EF4-FFF2-40B4-BE49-F238E27FC236}">
                <a16:creationId xmlns:a16="http://schemas.microsoft.com/office/drawing/2014/main" id="{B815769B-A530-4B22-A727-23B8B220C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D426862-AB4A-4AC2-A3A6-E7B9E00628C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91249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0000" y="431304"/>
            <a:ext cx="11109600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0000" y="2160000"/>
            <a:ext cx="11109600" cy="3636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  <a:p>
            <a:pPr lvl="5"/>
            <a:r>
              <a:rPr lang="fi-FI"/>
              <a:t>6</a:t>
            </a:r>
          </a:p>
          <a:p>
            <a:pPr lvl="6"/>
            <a:r>
              <a:rPr lang="fi-FI"/>
              <a:t>7</a:t>
            </a:r>
          </a:p>
          <a:p>
            <a:pPr lvl="7"/>
            <a:r>
              <a:rPr lang="fi-FI"/>
              <a:t>8</a:t>
            </a:r>
          </a:p>
          <a:p>
            <a:pPr lvl="8"/>
            <a:r>
              <a:rPr lang="fi-FI"/>
              <a:t>9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06970" y="6264000"/>
            <a:ext cx="118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accent1"/>
                </a:solidFill>
              </a:defRPr>
            </a:lvl1pPr>
          </a:lstStyle>
          <a:p>
            <a:pPr algn="l"/>
            <a:r>
              <a:rPr lang="fi-FI"/>
              <a:t>15.9.2026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03033" y="6264000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fi-FI"/>
              <a:t>Kokkolan kaupunki Hanna Nygård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74945" y="6264000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</a:defRPr>
            </a:lvl1pPr>
          </a:lstStyle>
          <a:p>
            <a:fld id="{4D426862-AB4A-4AC2-A3A6-E7B9E00628C0}" type="slidenum">
              <a:rPr lang="fi-FI" smtClean="0"/>
              <a:t>‹#›</a:t>
            </a:fld>
            <a:endParaRPr lang="fi-FI"/>
          </a:p>
        </p:txBody>
      </p:sp>
      <p:grpSp>
        <p:nvGrpSpPr>
          <p:cNvPr id="10" name="Logo">
            <a:extLst>
              <a:ext uri="{FF2B5EF4-FFF2-40B4-BE49-F238E27FC236}">
                <a16:creationId xmlns:a16="http://schemas.microsoft.com/office/drawing/2014/main" id="{0BF6D051-3D19-459B-A8B1-04F701B4D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576000" y="6019990"/>
            <a:ext cx="931644" cy="576000"/>
            <a:chOff x="5860224" y="2529571"/>
            <a:chExt cx="4505123" cy="2785346"/>
          </a:xfrm>
          <a:solidFill>
            <a:schemeClr val="accent1"/>
          </a:solidFill>
        </p:grpSpPr>
        <p:sp>
          <p:nvSpPr>
            <p:cNvPr id="13" name="Vapaamuotoinen: Muoto 12">
              <a:extLst>
                <a:ext uri="{FF2B5EF4-FFF2-40B4-BE49-F238E27FC236}">
                  <a16:creationId xmlns:a16="http://schemas.microsoft.com/office/drawing/2014/main" id="{31F8E294-6B55-45EE-A297-A313DE3634B3}"/>
                </a:ext>
              </a:extLst>
            </p:cNvPr>
            <p:cNvSpPr/>
            <p:nvPr/>
          </p:nvSpPr>
          <p:spPr>
            <a:xfrm>
              <a:off x="5860224" y="3232350"/>
              <a:ext cx="910589" cy="782275"/>
            </a:xfrm>
            <a:custGeom>
              <a:avLst/>
              <a:gdLst>
                <a:gd name="connsiteX0" fmla="*/ 335679 w 910589"/>
                <a:gd name="connsiteY0" fmla="*/ 764929 h 782275"/>
                <a:gd name="connsiteX1" fmla="*/ 417158 w 910589"/>
                <a:gd name="connsiteY1" fmla="*/ 764929 h 782275"/>
                <a:gd name="connsiteX2" fmla="*/ 417158 w 910589"/>
                <a:gd name="connsiteY2" fmla="*/ 782276 h 782275"/>
                <a:gd name="connsiteX3" fmla="*/ 9912 w 910589"/>
                <a:gd name="connsiteY3" fmla="*/ 782276 h 782275"/>
                <a:gd name="connsiteX4" fmla="*/ 9912 w 910589"/>
                <a:gd name="connsiteY4" fmla="*/ 764929 h 782275"/>
                <a:gd name="connsiteX5" fmla="*/ 96694 w 910589"/>
                <a:gd name="connsiteY5" fmla="*/ 764929 h 782275"/>
                <a:gd name="connsiteX6" fmla="*/ 96694 w 910589"/>
                <a:gd name="connsiteY6" fmla="*/ 58780 h 782275"/>
                <a:gd name="connsiteX7" fmla="*/ 0 w 910589"/>
                <a:gd name="connsiteY7" fmla="*/ 99 h 782275"/>
                <a:gd name="connsiteX8" fmla="*/ 432373 w 910589"/>
                <a:gd name="connsiteY8" fmla="*/ 99 h 782275"/>
                <a:gd name="connsiteX9" fmla="*/ 335679 w 910589"/>
                <a:gd name="connsiteY9" fmla="*/ 58780 h 782275"/>
                <a:gd name="connsiteX10" fmla="*/ 910590 w 910589"/>
                <a:gd name="connsiteY10" fmla="*/ 764929 h 782275"/>
                <a:gd name="connsiteX11" fmla="*/ 910590 w 910589"/>
                <a:gd name="connsiteY11" fmla="*/ 782276 h 782275"/>
                <a:gd name="connsiteX12" fmla="*/ 581205 w 910589"/>
                <a:gd name="connsiteY12" fmla="*/ 782276 h 782275"/>
                <a:gd name="connsiteX13" fmla="*/ 346533 w 910589"/>
                <a:gd name="connsiteY13" fmla="*/ 407394 h 782275"/>
                <a:gd name="connsiteX14" fmla="*/ 630123 w 910589"/>
                <a:gd name="connsiteY14" fmla="*/ 57590 h 782275"/>
                <a:gd name="connsiteX15" fmla="*/ 533428 w 910589"/>
                <a:gd name="connsiteY15" fmla="*/ 0 h 782275"/>
                <a:gd name="connsiteX16" fmla="*/ 873469 w 910589"/>
                <a:gd name="connsiteY16" fmla="*/ 0 h 782275"/>
                <a:gd name="connsiteX17" fmla="*/ 509540 w 910589"/>
                <a:gd name="connsiteY17" fmla="*/ 234673 h 782275"/>
                <a:gd name="connsiteX18" fmla="*/ 856073 w 910589"/>
                <a:gd name="connsiteY18" fmla="*/ 764979 h 782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0589" h="782275">
                  <a:moveTo>
                    <a:pt x="335679" y="764929"/>
                  </a:moveTo>
                  <a:lnTo>
                    <a:pt x="417158" y="764929"/>
                  </a:lnTo>
                  <a:lnTo>
                    <a:pt x="417158" y="782276"/>
                  </a:lnTo>
                  <a:lnTo>
                    <a:pt x="9912" y="782276"/>
                  </a:lnTo>
                  <a:lnTo>
                    <a:pt x="9912" y="764929"/>
                  </a:lnTo>
                  <a:lnTo>
                    <a:pt x="96694" y="764929"/>
                  </a:lnTo>
                  <a:lnTo>
                    <a:pt x="96694" y="58780"/>
                  </a:lnTo>
                  <a:lnTo>
                    <a:pt x="0" y="99"/>
                  </a:lnTo>
                  <a:lnTo>
                    <a:pt x="432373" y="99"/>
                  </a:lnTo>
                  <a:lnTo>
                    <a:pt x="335679" y="58780"/>
                  </a:lnTo>
                  <a:close/>
                  <a:moveTo>
                    <a:pt x="910590" y="764929"/>
                  </a:moveTo>
                  <a:lnTo>
                    <a:pt x="910590" y="782276"/>
                  </a:lnTo>
                  <a:lnTo>
                    <a:pt x="581205" y="782276"/>
                  </a:lnTo>
                  <a:lnTo>
                    <a:pt x="346533" y="407394"/>
                  </a:lnTo>
                  <a:lnTo>
                    <a:pt x="630123" y="57590"/>
                  </a:lnTo>
                  <a:lnTo>
                    <a:pt x="533428" y="0"/>
                  </a:lnTo>
                  <a:lnTo>
                    <a:pt x="873469" y="0"/>
                  </a:lnTo>
                  <a:lnTo>
                    <a:pt x="509540" y="234673"/>
                  </a:lnTo>
                  <a:lnTo>
                    <a:pt x="856073" y="764979"/>
                  </a:lnTo>
                  <a:close/>
                </a:path>
              </a:pathLst>
            </a:custGeom>
            <a:grpFill/>
            <a:ln w="49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grpSp>
          <p:nvGrpSpPr>
            <p:cNvPr id="15" name="Kuva 13">
              <a:extLst>
                <a:ext uri="{FF2B5EF4-FFF2-40B4-BE49-F238E27FC236}">
                  <a16:creationId xmlns:a16="http://schemas.microsoft.com/office/drawing/2014/main" id="{0BF6D051-3D19-459B-A8B1-04F701B4DBD2}"/>
                </a:ext>
              </a:extLst>
            </p:cNvPr>
            <p:cNvGrpSpPr/>
            <p:nvPr/>
          </p:nvGrpSpPr>
          <p:grpSpPr>
            <a:xfrm>
              <a:off x="5999887" y="2529570"/>
              <a:ext cx="4366103" cy="2785346"/>
              <a:chOff x="5999887" y="2529570"/>
              <a:chExt cx="4366103" cy="2785346"/>
            </a:xfrm>
            <a:grpFill/>
          </p:grpSpPr>
          <p:sp>
            <p:nvSpPr>
              <p:cNvPr id="16" name="Vapaamuotoinen: Muoto 15">
                <a:extLst>
                  <a:ext uri="{FF2B5EF4-FFF2-40B4-BE49-F238E27FC236}">
                    <a16:creationId xmlns:a16="http://schemas.microsoft.com/office/drawing/2014/main" id="{4F6C4146-382A-4D48-B195-7790ED71022F}"/>
                  </a:ext>
                </a:extLst>
              </p:cNvPr>
              <p:cNvSpPr/>
              <p:nvPr/>
            </p:nvSpPr>
            <p:spPr>
              <a:xfrm>
                <a:off x="6738153" y="3460580"/>
                <a:ext cx="607274" cy="564949"/>
              </a:xfrm>
              <a:custGeom>
                <a:avLst/>
                <a:gdLst>
                  <a:gd name="connsiteX0" fmla="*/ 0 w 607274"/>
                  <a:gd name="connsiteY0" fmla="*/ 279228 h 564949"/>
                  <a:gd name="connsiteX1" fmla="*/ 298756 w 607274"/>
                  <a:gd name="connsiteY1" fmla="*/ 0 h 564949"/>
                  <a:gd name="connsiteX2" fmla="*/ 607275 w 607274"/>
                  <a:gd name="connsiteY2" fmla="*/ 279228 h 564949"/>
                  <a:gd name="connsiteX3" fmla="*/ 299995 w 607274"/>
                  <a:gd name="connsiteY3" fmla="*/ 564949 h 564949"/>
                  <a:gd name="connsiteX4" fmla="*/ 149 w 607274"/>
                  <a:gd name="connsiteY4" fmla="*/ 279228 h 564949"/>
                  <a:gd name="connsiteX5" fmla="*/ 466025 w 607274"/>
                  <a:gd name="connsiteY5" fmla="*/ 470436 h 564949"/>
                  <a:gd name="connsiteX6" fmla="*/ 187936 w 607274"/>
                  <a:gd name="connsiteY6" fmla="*/ 39253 h 564949"/>
                  <a:gd name="connsiteX7" fmla="*/ 144471 w 607274"/>
                  <a:gd name="connsiteY7" fmla="*/ 92481 h 564949"/>
                  <a:gd name="connsiteX8" fmla="*/ 421519 w 607274"/>
                  <a:gd name="connsiteY8" fmla="*/ 525945 h 564949"/>
                  <a:gd name="connsiteX9" fmla="*/ 466124 w 607274"/>
                  <a:gd name="connsiteY9" fmla="*/ 470585 h 564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7274" h="564949">
                    <a:moveTo>
                      <a:pt x="0" y="279228"/>
                    </a:moveTo>
                    <a:cubicBezTo>
                      <a:pt x="0" y="123854"/>
                      <a:pt x="121673" y="0"/>
                      <a:pt x="298756" y="0"/>
                    </a:cubicBezTo>
                    <a:cubicBezTo>
                      <a:pt x="478019" y="0"/>
                      <a:pt x="607275" y="108638"/>
                      <a:pt x="607275" y="279228"/>
                    </a:cubicBezTo>
                    <a:cubicBezTo>
                      <a:pt x="607275" y="437825"/>
                      <a:pt x="506219" y="564949"/>
                      <a:pt x="299995" y="564949"/>
                    </a:cubicBezTo>
                    <a:cubicBezTo>
                      <a:pt x="143530" y="564949"/>
                      <a:pt x="149" y="454130"/>
                      <a:pt x="149" y="279228"/>
                    </a:cubicBezTo>
                    <a:moveTo>
                      <a:pt x="466025" y="470436"/>
                    </a:moveTo>
                    <a:cubicBezTo>
                      <a:pt x="466025" y="379144"/>
                      <a:pt x="283540" y="39253"/>
                      <a:pt x="187936" y="39253"/>
                    </a:cubicBezTo>
                    <a:cubicBezTo>
                      <a:pt x="160777" y="39253"/>
                      <a:pt x="144471" y="58829"/>
                      <a:pt x="144471" y="92481"/>
                    </a:cubicBezTo>
                    <a:cubicBezTo>
                      <a:pt x="144471" y="198939"/>
                      <a:pt x="332408" y="525945"/>
                      <a:pt x="421519" y="525945"/>
                    </a:cubicBezTo>
                    <a:cubicBezTo>
                      <a:pt x="450810" y="525945"/>
                      <a:pt x="466124" y="507508"/>
                      <a:pt x="466124" y="470585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17" name="Vapaamuotoinen: Muoto 16">
                <a:extLst>
                  <a:ext uri="{FF2B5EF4-FFF2-40B4-BE49-F238E27FC236}">
                    <a16:creationId xmlns:a16="http://schemas.microsoft.com/office/drawing/2014/main" id="{5C6B03C5-96F7-433C-B891-90A19D77F6BB}"/>
                  </a:ext>
                </a:extLst>
              </p:cNvPr>
              <p:cNvSpPr/>
              <p:nvPr/>
            </p:nvSpPr>
            <p:spPr>
              <a:xfrm>
                <a:off x="7391123" y="3199986"/>
                <a:ext cx="711601" cy="814639"/>
              </a:xfrm>
              <a:custGeom>
                <a:avLst/>
                <a:gdLst>
                  <a:gd name="connsiteX0" fmla="*/ 711601 w 711601"/>
                  <a:gd name="connsiteY0" fmla="*/ 797293 h 814639"/>
                  <a:gd name="connsiteX1" fmla="*/ 711601 w 711601"/>
                  <a:gd name="connsiteY1" fmla="*/ 814639 h 814639"/>
                  <a:gd name="connsiteX2" fmla="*/ 441096 w 711601"/>
                  <a:gd name="connsiteY2" fmla="*/ 814639 h 814639"/>
                  <a:gd name="connsiteX3" fmla="*/ 279228 w 711601"/>
                  <a:gd name="connsiteY3" fmla="*/ 561530 h 814639"/>
                  <a:gd name="connsiteX4" fmla="*/ 279228 w 711601"/>
                  <a:gd name="connsiteY4" fmla="*/ 797293 h 814639"/>
                  <a:gd name="connsiteX5" fmla="*/ 311790 w 711601"/>
                  <a:gd name="connsiteY5" fmla="*/ 797293 h 814639"/>
                  <a:gd name="connsiteX6" fmla="*/ 311790 w 711601"/>
                  <a:gd name="connsiteY6" fmla="*/ 814639 h 814639"/>
                  <a:gd name="connsiteX7" fmla="*/ 7632 w 711601"/>
                  <a:gd name="connsiteY7" fmla="*/ 814639 h 814639"/>
                  <a:gd name="connsiteX8" fmla="*/ 7632 w 711601"/>
                  <a:gd name="connsiteY8" fmla="*/ 797293 h 814639"/>
                  <a:gd name="connsiteX9" fmla="*/ 62150 w 711601"/>
                  <a:gd name="connsiteY9" fmla="*/ 797293 h 814639"/>
                  <a:gd name="connsiteX10" fmla="*/ 62150 w 711601"/>
                  <a:gd name="connsiteY10" fmla="*/ 150865 h 814639"/>
                  <a:gd name="connsiteX11" fmla="*/ 0 w 711601"/>
                  <a:gd name="connsiteY11" fmla="*/ 97784 h 814639"/>
                  <a:gd name="connsiteX12" fmla="*/ 279228 w 711601"/>
                  <a:gd name="connsiteY12" fmla="*/ 0 h 814639"/>
                  <a:gd name="connsiteX13" fmla="*/ 279228 w 711601"/>
                  <a:gd name="connsiteY13" fmla="*/ 544134 h 814639"/>
                  <a:gd name="connsiteX14" fmla="*/ 361748 w 711601"/>
                  <a:gd name="connsiteY14" fmla="*/ 484363 h 814639"/>
                  <a:gd name="connsiteX15" fmla="*/ 441046 w 711601"/>
                  <a:gd name="connsiteY15" fmla="*/ 370372 h 814639"/>
                  <a:gd name="connsiteX16" fmla="*/ 394310 w 711601"/>
                  <a:gd name="connsiteY16" fmla="*/ 293254 h 814639"/>
                  <a:gd name="connsiteX17" fmla="*/ 394310 w 711601"/>
                  <a:gd name="connsiteY17" fmla="*/ 287803 h 814639"/>
                  <a:gd name="connsiteX18" fmla="*/ 611636 w 711601"/>
                  <a:gd name="connsiteY18" fmla="*/ 287803 h 814639"/>
                  <a:gd name="connsiteX19" fmla="*/ 620359 w 711601"/>
                  <a:gd name="connsiteY19" fmla="*/ 314962 h 814639"/>
                  <a:gd name="connsiteX20" fmla="*/ 497596 w 711601"/>
                  <a:gd name="connsiteY20" fmla="*/ 421420 h 814639"/>
                  <a:gd name="connsiteX21" fmla="*/ 431282 w 711601"/>
                  <a:gd name="connsiteY21" fmla="*/ 450760 h 814639"/>
                  <a:gd name="connsiteX22" fmla="*/ 667046 w 711601"/>
                  <a:gd name="connsiteY22" fmla="*/ 797342 h 814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11601" h="814639">
                    <a:moveTo>
                      <a:pt x="711601" y="797293"/>
                    </a:moveTo>
                    <a:lnTo>
                      <a:pt x="711601" y="814639"/>
                    </a:lnTo>
                    <a:lnTo>
                      <a:pt x="441096" y="814639"/>
                    </a:lnTo>
                    <a:lnTo>
                      <a:pt x="279228" y="561530"/>
                    </a:lnTo>
                    <a:lnTo>
                      <a:pt x="279228" y="797293"/>
                    </a:lnTo>
                    <a:lnTo>
                      <a:pt x="311790" y="797293"/>
                    </a:lnTo>
                    <a:lnTo>
                      <a:pt x="311790" y="814639"/>
                    </a:lnTo>
                    <a:lnTo>
                      <a:pt x="7632" y="814639"/>
                    </a:lnTo>
                    <a:lnTo>
                      <a:pt x="7632" y="797293"/>
                    </a:lnTo>
                    <a:lnTo>
                      <a:pt x="62150" y="797293"/>
                    </a:lnTo>
                    <a:lnTo>
                      <a:pt x="62150" y="150865"/>
                    </a:lnTo>
                    <a:lnTo>
                      <a:pt x="0" y="97784"/>
                    </a:lnTo>
                    <a:lnTo>
                      <a:pt x="279228" y="0"/>
                    </a:lnTo>
                    <a:lnTo>
                      <a:pt x="279228" y="544134"/>
                    </a:lnTo>
                    <a:lnTo>
                      <a:pt x="361748" y="484363"/>
                    </a:lnTo>
                    <a:cubicBezTo>
                      <a:pt x="415026" y="445259"/>
                      <a:pt x="441046" y="419140"/>
                      <a:pt x="441046" y="370372"/>
                    </a:cubicBezTo>
                    <a:cubicBezTo>
                      <a:pt x="442042" y="337698"/>
                      <a:pt x="423735" y="307492"/>
                      <a:pt x="394310" y="293254"/>
                    </a:cubicBezTo>
                    <a:lnTo>
                      <a:pt x="394310" y="287803"/>
                    </a:lnTo>
                    <a:lnTo>
                      <a:pt x="611636" y="287803"/>
                    </a:lnTo>
                    <a:cubicBezTo>
                      <a:pt x="617726" y="295507"/>
                      <a:pt x="620824" y="305153"/>
                      <a:pt x="620359" y="314962"/>
                    </a:cubicBezTo>
                    <a:cubicBezTo>
                      <a:pt x="620359" y="358427"/>
                      <a:pt x="569261" y="389899"/>
                      <a:pt x="497596" y="421420"/>
                    </a:cubicBezTo>
                    <a:lnTo>
                      <a:pt x="431282" y="450760"/>
                    </a:lnTo>
                    <a:lnTo>
                      <a:pt x="667046" y="797342"/>
                    </a:lnTo>
                    <a:close/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18" name="Vapaamuotoinen: Muoto 17">
                <a:extLst>
                  <a:ext uri="{FF2B5EF4-FFF2-40B4-BE49-F238E27FC236}">
                    <a16:creationId xmlns:a16="http://schemas.microsoft.com/office/drawing/2014/main" id="{C15015FE-0E75-4291-9F65-2B635192D88B}"/>
                  </a:ext>
                </a:extLst>
              </p:cNvPr>
              <p:cNvSpPr/>
              <p:nvPr/>
            </p:nvSpPr>
            <p:spPr>
              <a:xfrm>
                <a:off x="8097372" y="3199986"/>
                <a:ext cx="711749" cy="814639"/>
              </a:xfrm>
              <a:custGeom>
                <a:avLst/>
                <a:gdLst>
                  <a:gd name="connsiteX0" fmla="*/ 711750 w 711749"/>
                  <a:gd name="connsiteY0" fmla="*/ 797293 h 814639"/>
                  <a:gd name="connsiteX1" fmla="*/ 711750 w 711749"/>
                  <a:gd name="connsiteY1" fmla="*/ 814639 h 814639"/>
                  <a:gd name="connsiteX2" fmla="*/ 441096 w 711749"/>
                  <a:gd name="connsiteY2" fmla="*/ 814639 h 814639"/>
                  <a:gd name="connsiteX3" fmla="*/ 279228 w 711749"/>
                  <a:gd name="connsiteY3" fmla="*/ 561530 h 814639"/>
                  <a:gd name="connsiteX4" fmla="*/ 279228 w 711749"/>
                  <a:gd name="connsiteY4" fmla="*/ 797293 h 814639"/>
                  <a:gd name="connsiteX5" fmla="*/ 311790 w 711749"/>
                  <a:gd name="connsiteY5" fmla="*/ 797293 h 814639"/>
                  <a:gd name="connsiteX6" fmla="*/ 311790 w 711749"/>
                  <a:gd name="connsiteY6" fmla="*/ 814639 h 814639"/>
                  <a:gd name="connsiteX7" fmla="*/ 7632 w 711749"/>
                  <a:gd name="connsiteY7" fmla="*/ 814639 h 814639"/>
                  <a:gd name="connsiteX8" fmla="*/ 7632 w 711749"/>
                  <a:gd name="connsiteY8" fmla="*/ 797293 h 814639"/>
                  <a:gd name="connsiteX9" fmla="*/ 62150 w 711749"/>
                  <a:gd name="connsiteY9" fmla="*/ 797293 h 814639"/>
                  <a:gd name="connsiteX10" fmla="*/ 62150 w 711749"/>
                  <a:gd name="connsiteY10" fmla="*/ 150865 h 814639"/>
                  <a:gd name="connsiteX11" fmla="*/ 0 w 711749"/>
                  <a:gd name="connsiteY11" fmla="*/ 97784 h 814639"/>
                  <a:gd name="connsiteX12" fmla="*/ 279228 w 711749"/>
                  <a:gd name="connsiteY12" fmla="*/ 0 h 814639"/>
                  <a:gd name="connsiteX13" fmla="*/ 279228 w 711749"/>
                  <a:gd name="connsiteY13" fmla="*/ 544134 h 814639"/>
                  <a:gd name="connsiteX14" fmla="*/ 361748 w 711749"/>
                  <a:gd name="connsiteY14" fmla="*/ 484363 h 814639"/>
                  <a:gd name="connsiteX15" fmla="*/ 441046 w 711749"/>
                  <a:gd name="connsiteY15" fmla="*/ 370372 h 814639"/>
                  <a:gd name="connsiteX16" fmla="*/ 394558 w 711749"/>
                  <a:gd name="connsiteY16" fmla="*/ 293205 h 814639"/>
                  <a:gd name="connsiteX17" fmla="*/ 394558 w 711749"/>
                  <a:gd name="connsiteY17" fmla="*/ 287753 h 814639"/>
                  <a:gd name="connsiteX18" fmla="*/ 611636 w 711749"/>
                  <a:gd name="connsiteY18" fmla="*/ 287753 h 814639"/>
                  <a:gd name="connsiteX19" fmla="*/ 620359 w 711749"/>
                  <a:gd name="connsiteY19" fmla="*/ 314913 h 814639"/>
                  <a:gd name="connsiteX20" fmla="*/ 497595 w 711749"/>
                  <a:gd name="connsiteY20" fmla="*/ 421370 h 814639"/>
                  <a:gd name="connsiteX21" fmla="*/ 431282 w 711749"/>
                  <a:gd name="connsiteY21" fmla="*/ 450711 h 814639"/>
                  <a:gd name="connsiteX22" fmla="*/ 667145 w 711749"/>
                  <a:gd name="connsiteY22" fmla="*/ 797293 h 814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11749" h="814639">
                    <a:moveTo>
                      <a:pt x="711750" y="797293"/>
                    </a:moveTo>
                    <a:lnTo>
                      <a:pt x="711750" y="814639"/>
                    </a:lnTo>
                    <a:lnTo>
                      <a:pt x="441096" y="814639"/>
                    </a:lnTo>
                    <a:lnTo>
                      <a:pt x="279228" y="561530"/>
                    </a:lnTo>
                    <a:lnTo>
                      <a:pt x="279228" y="797293"/>
                    </a:lnTo>
                    <a:lnTo>
                      <a:pt x="311790" y="797293"/>
                    </a:lnTo>
                    <a:lnTo>
                      <a:pt x="311790" y="814639"/>
                    </a:lnTo>
                    <a:lnTo>
                      <a:pt x="7632" y="814639"/>
                    </a:lnTo>
                    <a:lnTo>
                      <a:pt x="7632" y="797293"/>
                    </a:lnTo>
                    <a:lnTo>
                      <a:pt x="62150" y="797293"/>
                    </a:lnTo>
                    <a:lnTo>
                      <a:pt x="62150" y="150865"/>
                    </a:lnTo>
                    <a:lnTo>
                      <a:pt x="0" y="97784"/>
                    </a:lnTo>
                    <a:lnTo>
                      <a:pt x="279228" y="0"/>
                    </a:lnTo>
                    <a:lnTo>
                      <a:pt x="279228" y="544134"/>
                    </a:lnTo>
                    <a:lnTo>
                      <a:pt x="361748" y="484363"/>
                    </a:lnTo>
                    <a:cubicBezTo>
                      <a:pt x="415026" y="445259"/>
                      <a:pt x="441046" y="419140"/>
                      <a:pt x="441046" y="370372"/>
                    </a:cubicBezTo>
                    <a:cubicBezTo>
                      <a:pt x="442106" y="337737"/>
                      <a:pt x="423903" y="307522"/>
                      <a:pt x="394558" y="293205"/>
                    </a:cubicBezTo>
                    <a:lnTo>
                      <a:pt x="394558" y="287753"/>
                    </a:lnTo>
                    <a:lnTo>
                      <a:pt x="611636" y="287753"/>
                    </a:lnTo>
                    <a:cubicBezTo>
                      <a:pt x="617726" y="295457"/>
                      <a:pt x="620824" y="305103"/>
                      <a:pt x="620359" y="314913"/>
                    </a:cubicBezTo>
                    <a:cubicBezTo>
                      <a:pt x="620359" y="358378"/>
                      <a:pt x="569261" y="389849"/>
                      <a:pt x="497595" y="421370"/>
                    </a:cubicBezTo>
                    <a:lnTo>
                      <a:pt x="431282" y="450711"/>
                    </a:lnTo>
                    <a:lnTo>
                      <a:pt x="667145" y="797293"/>
                    </a:lnTo>
                    <a:close/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19" name="Vapaamuotoinen: Muoto 18">
                <a:extLst>
                  <a:ext uri="{FF2B5EF4-FFF2-40B4-BE49-F238E27FC236}">
                    <a16:creationId xmlns:a16="http://schemas.microsoft.com/office/drawing/2014/main" id="{E0FBBF64-ECBA-4DF3-B624-5B8501C4691E}"/>
                  </a:ext>
                </a:extLst>
              </p:cNvPr>
              <p:cNvSpPr/>
              <p:nvPr/>
            </p:nvSpPr>
            <p:spPr>
              <a:xfrm>
                <a:off x="8785134" y="3460580"/>
                <a:ext cx="607324" cy="564949"/>
              </a:xfrm>
              <a:custGeom>
                <a:avLst/>
                <a:gdLst>
                  <a:gd name="connsiteX0" fmla="*/ 0 w 607324"/>
                  <a:gd name="connsiteY0" fmla="*/ 279228 h 564949"/>
                  <a:gd name="connsiteX1" fmla="*/ 298805 w 607324"/>
                  <a:gd name="connsiteY1" fmla="*/ 0 h 564949"/>
                  <a:gd name="connsiteX2" fmla="*/ 607325 w 607324"/>
                  <a:gd name="connsiteY2" fmla="*/ 279228 h 564949"/>
                  <a:gd name="connsiteX3" fmla="*/ 300044 w 607324"/>
                  <a:gd name="connsiteY3" fmla="*/ 564949 h 564949"/>
                  <a:gd name="connsiteX4" fmla="*/ 198 w 607324"/>
                  <a:gd name="connsiteY4" fmla="*/ 279228 h 564949"/>
                  <a:gd name="connsiteX5" fmla="*/ 466075 w 607324"/>
                  <a:gd name="connsiteY5" fmla="*/ 470436 h 564949"/>
                  <a:gd name="connsiteX6" fmla="*/ 187986 w 607324"/>
                  <a:gd name="connsiteY6" fmla="*/ 39253 h 564949"/>
                  <a:gd name="connsiteX7" fmla="*/ 144521 w 607324"/>
                  <a:gd name="connsiteY7" fmla="*/ 92481 h 564949"/>
                  <a:gd name="connsiteX8" fmla="*/ 421519 w 607324"/>
                  <a:gd name="connsiteY8" fmla="*/ 525945 h 564949"/>
                  <a:gd name="connsiteX9" fmla="*/ 466124 w 607324"/>
                  <a:gd name="connsiteY9" fmla="*/ 470585 h 564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7324" h="564949">
                    <a:moveTo>
                      <a:pt x="0" y="279228"/>
                    </a:moveTo>
                    <a:cubicBezTo>
                      <a:pt x="0" y="123854"/>
                      <a:pt x="121673" y="0"/>
                      <a:pt x="298805" y="0"/>
                    </a:cubicBezTo>
                    <a:cubicBezTo>
                      <a:pt x="478019" y="0"/>
                      <a:pt x="607325" y="108638"/>
                      <a:pt x="607325" y="279228"/>
                    </a:cubicBezTo>
                    <a:cubicBezTo>
                      <a:pt x="607325" y="437825"/>
                      <a:pt x="506269" y="564949"/>
                      <a:pt x="300044" y="564949"/>
                    </a:cubicBezTo>
                    <a:cubicBezTo>
                      <a:pt x="143629" y="564949"/>
                      <a:pt x="198" y="454130"/>
                      <a:pt x="198" y="279228"/>
                    </a:cubicBezTo>
                    <a:moveTo>
                      <a:pt x="466075" y="470436"/>
                    </a:moveTo>
                    <a:cubicBezTo>
                      <a:pt x="466075" y="379144"/>
                      <a:pt x="283590" y="39253"/>
                      <a:pt x="187986" y="39253"/>
                    </a:cubicBezTo>
                    <a:cubicBezTo>
                      <a:pt x="160777" y="39253"/>
                      <a:pt x="144521" y="58829"/>
                      <a:pt x="144521" y="92481"/>
                    </a:cubicBezTo>
                    <a:cubicBezTo>
                      <a:pt x="144521" y="198939"/>
                      <a:pt x="332457" y="525945"/>
                      <a:pt x="421519" y="525945"/>
                    </a:cubicBezTo>
                    <a:cubicBezTo>
                      <a:pt x="450909" y="525945"/>
                      <a:pt x="466124" y="507508"/>
                      <a:pt x="466124" y="470585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20" name="Vapaamuotoinen: Muoto 19">
                <a:extLst>
                  <a:ext uri="{FF2B5EF4-FFF2-40B4-BE49-F238E27FC236}">
                    <a16:creationId xmlns:a16="http://schemas.microsoft.com/office/drawing/2014/main" id="{0847C406-BA60-4697-BEF1-F582C8F43CAD}"/>
                  </a:ext>
                </a:extLst>
              </p:cNvPr>
              <p:cNvSpPr/>
              <p:nvPr/>
            </p:nvSpPr>
            <p:spPr>
              <a:xfrm>
                <a:off x="9438153" y="3199838"/>
                <a:ext cx="333498" cy="814788"/>
              </a:xfrm>
              <a:custGeom>
                <a:avLst/>
                <a:gdLst>
                  <a:gd name="connsiteX0" fmla="*/ 7583 w 333498"/>
                  <a:gd name="connsiteY0" fmla="*/ 797442 h 814788"/>
                  <a:gd name="connsiteX1" fmla="*/ 61952 w 333498"/>
                  <a:gd name="connsiteY1" fmla="*/ 797442 h 814788"/>
                  <a:gd name="connsiteX2" fmla="*/ 61952 w 333498"/>
                  <a:gd name="connsiteY2" fmla="*/ 151013 h 814788"/>
                  <a:gd name="connsiteX3" fmla="*/ 0 w 333498"/>
                  <a:gd name="connsiteY3" fmla="*/ 97784 h 814788"/>
                  <a:gd name="connsiteX4" fmla="*/ 279229 w 333498"/>
                  <a:gd name="connsiteY4" fmla="*/ 0 h 814788"/>
                  <a:gd name="connsiteX5" fmla="*/ 279229 w 333498"/>
                  <a:gd name="connsiteY5" fmla="*/ 797442 h 814788"/>
                  <a:gd name="connsiteX6" fmla="*/ 333498 w 333498"/>
                  <a:gd name="connsiteY6" fmla="*/ 797442 h 814788"/>
                  <a:gd name="connsiteX7" fmla="*/ 333498 w 333498"/>
                  <a:gd name="connsiteY7" fmla="*/ 814788 h 814788"/>
                  <a:gd name="connsiteX8" fmla="*/ 7583 w 333498"/>
                  <a:gd name="connsiteY8" fmla="*/ 814788 h 814788"/>
                  <a:gd name="connsiteX9" fmla="*/ 7583 w 333498"/>
                  <a:gd name="connsiteY9" fmla="*/ 797442 h 814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33498" h="814788">
                    <a:moveTo>
                      <a:pt x="7583" y="797442"/>
                    </a:moveTo>
                    <a:lnTo>
                      <a:pt x="61952" y="797442"/>
                    </a:lnTo>
                    <a:lnTo>
                      <a:pt x="61952" y="151013"/>
                    </a:lnTo>
                    <a:lnTo>
                      <a:pt x="0" y="97784"/>
                    </a:lnTo>
                    <a:lnTo>
                      <a:pt x="279229" y="0"/>
                    </a:lnTo>
                    <a:lnTo>
                      <a:pt x="279229" y="797442"/>
                    </a:lnTo>
                    <a:lnTo>
                      <a:pt x="333498" y="797442"/>
                    </a:lnTo>
                    <a:lnTo>
                      <a:pt x="333498" y="814788"/>
                    </a:lnTo>
                    <a:lnTo>
                      <a:pt x="7583" y="814788"/>
                    </a:lnTo>
                    <a:lnTo>
                      <a:pt x="7583" y="797442"/>
                    </a:lnTo>
                    <a:close/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21" name="Vapaamuotoinen: Muoto 20">
                <a:extLst>
                  <a:ext uri="{FF2B5EF4-FFF2-40B4-BE49-F238E27FC236}">
                    <a16:creationId xmlns:a16="http://schemas.microsoft.com/office/drawing/2014/main" id="{B184AC09-270B-45BB-A564-8C1DCED35C8E}"/>
                  </a:ext>
                </a:extLst>
              </p:cNvPr>
              <p:cNvSpPr/>
              <p:nvPr/>
            </p:nvSpPr>
            <p:spPr>
              <a:xfrm>
                <a:off x="9807385" y="3460580"/>
                <a:ext cx="558605" cy="564949"/>
              </a:xfrm>
              <a:custGeom>
                <a:avLst/>
                <a:gdLst>
                  <a:gd name="connsiteX0" fmla="*/ 558606 w 558605"/>
                  <a:gd name="connsiteY0" fmla="*/ 536700 h 564949"/>
                  <a:gd name="connsiteX1" fmla="*/ 558606 w 558605"/>
                  <a:gd name="connsiteY1" fmla="*/ 554046 h 564949"/>
                  <a:gd name="connsiteX2" fmla="*/ 286960 w 558605"/>
                  <a:gd name="connsiteY2" fmla="*/ 554046 h 564949"/>
                  <a:gd name="connsiteX3" fmla="*/ 286960 w 558605"/>
                  <a:gd name="connsiteY3" fmla="*/ 492144 h 564949"/>
                  <a:gd name="connsiteX4" fmla="*/ 118452 w 558605"/>
                  <a:gd name="connsiteY4" fmla="*/ 564949 h 564949"/>
                  <a:gd name="connsiteX5" fmla="*/ 0 w 558605"/>
                  <a:gd name="connsiteY5" fmla="*/ 456311 h 564949"/>
                  <a:gd name="connsiteX6" fmla="*/ 286811 w 558605"/>
                  <a:gd name="connsiteY6" fmla="*/ 270506 h 564949"/>
                  <a:gd name="connsiteX7" fmla="*/ 156465 w 558605"/>
                  <a:gd name="connsiteY7" fmla="*/ 91242 h 564949"/>
                  <a:gd name="connsiteX8" fmla="*/ 36973 w 558605"/>
                  <a:gd name="connsiteY8" fmla="*/ 132527 h 564949"/>
                  <a:gd name="connsiteX9" fmla="*/ 31521 w 558605"/>
                  <a:gd name="connsiteY9" fmla="*/ 127125 h 564949"/>
                  <a:gd name="connsiteX10" fmla="*/ 294444 w 558605"/>
                  <a:gd name="connsiteY10" fmla="*/ 0 h 564949"/>
                  <a:gd name="connsiteX11" fmla="*/ 504088 w 558605"/>
                  <a:gd name="connsiteY11" fmla="*/ 235763 h 564949"/>
                  <a:gd name="connsiteX12" fmla="*/ 504088 w 558605"/>
                  <a:gd name="connsiteY12" fmla="*/ 536700 h 564949"/>
                  <a:gd name="connsiteX13" fmla="*/ 286960 w 558605"/>
                  <a:gd name="connsiteY13" fmla="*/ 476928 h 564949"/>
                  <a:gd name="connsiteX14" fmla="*/ 286960 w 558605"/>
                  <a:gd name="connsiteY14" fmla="*/ 284631 h 564949"/>
                  <a:gd name="connsiteX15" fmla="*/ 196808 w 558605"/>
                  <a:gd name="connsiteY15" fmla="*/ 402190 h 564949"/>
                  <a:gd name="connsiteX16" fmla="*/ 261981 w 558605"/>
                  <a:gd name="connsiteY16" fmla="*/ 480398 h 564949"/>
                  <a:gd name="connsiteX17" fmla="*/ 286762 w 558605"/>
                  <a:gd name="connsiteY17" fmla="*/ 477127 h 564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58605" h="564949">
                    <a:moveTo>
                      <a:pt x="558606" y="536700"/>
                    </a:moveTo>
                    <a:lnTo>
                      <a:pt x="558606" y="554046"/>
                    </a:lnTo>
                    <a:lnTo>
                      <a:pt x="286960" y="554046"/>
                    </a:lnTo>
                    <a:lnTo>
                      <a:pt x="286960" y="492144"/>
                    </a:lnTo>
                    <a:cubicBezTo>
                      <a:pt x="235912" y="535609"/>
                      <a:pt x="178322" y="564949"/>
                      <a:pt x="118452" y="564949"/>
                    </a:cubicBezTo>
                    <a:cubicBezTo>
                      <a:pt x="47827" y="564949"/>
                      <a:pt x="0" y="524706"/>
                      <a:pt x="0" y="456311"/>
                    </a:cubicBezTo>
                    <a:cubicBezTo>
                      <a:pt x="0" y="356346"/>
                      <a:pt x="106507" y="290082"/>
                      <a:pt x="286811" y="270506"/>
                    </a:cubicBezTo>
                    <a:cubicBezTo>
                      <a:pt x="286811" y="151013"/>
                      <a:pt x="239034" y="91242"/>
                      <a:pt x="156465" y="91242"/>
                    </a:cubicBezTo>
                    <a:cubicBezTo>
                      <a:pt x="107598" y="91242"/>
                      <a:pt x="73896" y="104277"/>
                      <a:pt x="36973" y="132527"/>
                    </a:cubicBezTo>
                    <a:lnTo>
                      <a:pt x="31521" y="127125"/>
                    </a:lnTo>
                    <a:cubicBezTo>
                      <a:pt x="105417" y="44556"/>
                      <a:pt x="185805" y="0"/>
                      <a:pt x="294444" y="0"/>
                    </a:cubicBezTo>
                    <a:cubicBezTo>
                      <a:pt x="431332" y="0"/>
                      <a:pt x="504088" y="78208"/>
                      <a:pt x="504088" y="235763"/>
                    </a:cubicBezTo>
                    <a:lnTo>
                      <a:pt x="504088" y="536700"/>
                    </a:lnTo>
                    <a:close/>
                    <a:moveTo>
                      <a:pt x="286960" y="476928"/>
                    </a:moveTo>
                    <a:lnTo>
                      <a:pt x="286960" y="284631"/>
                    </a:lnTo>
                    <a:cubicBezTo>
                      <a:pt x="221787" y="303067"/>
                      <a:pt x="196808" y="344402"/>
                      <a:pt x="196808" y="402190"/>
                    </a:cubicBezTo>
                    <a:cubicBezTo>
                      <a:pt x="196808" y="453238"/>
                      <a:pt x="218516" y="480398"/>
                      <a:pt x="261981" y="480398"/>
                    </a:cubicBezTo>
                    <a:cubicBezTo>
                      <a:pt x="270333" y="480171"/>
                      <a:pt x="278638" y="479074"/>
                      <a:pt x="286762" y="477127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22" name="Vapaamuotoinen: Muoto 21">
                <a:extLst>
                  <a:ext uri="{FF2B5EF4-FFF2-40B4-BE49-F238E27FC236}">
                    <a16:creationId xmlns:a16="http://schemas.microsoft.com/office/drawing/2014/main" id="{84A26EB6-78AB-4938-A067-BC18C56EBF9C}"/>
                  </a:ext>
                </a:extLst>
              </p:cNvPr>
              <p:cNvSpPr/>
              <p:nvPr/>
            </p:nvSpPr>
            <p:spPr>
              <a:xfrm>
                <a:off x="7448713" y="2735349"/>
                <a:ext cx="197353" cy="197353"/>
              </a:xfrm>
              <a:custGeom>
                <a:avLst/>
                <a:gdLst>
                  <a:gd name="connsiteX0" fmla="*/ 197353 w 197353"/>
                  <a:gd name="connsiteY0" fmla="*/ 98677 h 197353"/>
                  <a:gd name="connsiteX1" fmla="*/ 98677 w 197353"/>
                  <a:gd name="connsiteY1" fmla="*/ 197353 h 197353"/>
                  <a:gd name="connsiteX2" fmla="*/ 0 w 197353"/>
                  <a:gd name="connsiteY2" fmla="*/ 98677 h 197353"/>
                  <a:gd name="connsiteX3" fmla="*/ 98677 w 197353"/>
                  <a:gd name="connsiteY3" fmla="*/ 0 h 197353"/>
                  <a:gd name="connsiteX4" fmla="*/ 197353 w 197353"/>
                  <a:gd name="connsiteY4" fmla="*/ 98577 h 197353"/>
                  <a:gd name="connsiteX5" fmla="*/ 197353 w 197353"/>
                  <a:gd name="connsiteY5" fmla="*/ 98677 h 19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7353" h="197353">
                    <a:moveTo>
                      <a:pt x="197353" y="98677"/>
                    </a:moveTo>
                    <a:cubicBezTo>
                      <a:pt x="197353" y="153174"/>
                      <a:pt x="153174" y="197353"/>
                      <a:pt x="98677" y="197353"/>
                    </a:cubicBezTo>
                    <a:cubicBezTo>
                      <a:pt x="44179" y="197353"/>
                      <a:pt x="0" y="153174"/>
                      <a:pt x="0" y="98677"/>
                    </a:cubicBezTo>
                    <a:cubicBezTo>
                      <a:pt x="0" y="44179"/>
                      <a:pt x="44179" y="0"/>
                      <a:pt x="98677" y="0"/>
                    </a:cubicBezTo>
                    <a:cubicBezTo>
                      <a:pt x="153147" y="-27"/>
                      <a:pt x="197326" y="44107"/>
                      <a:pt x="197353" y="98577"/>
                    </a:cubicBezTo>
                    <a:cubicBezTo>
                      <a:pt x="197353" y="98611"/>
                      <a:pt x="197353" y="98644"/>
                      <a:pt x="197353" y="98677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23" name="Vapaamuotoinen: Muoto 22">
                <a:extLst>
                  <a:ext uri="{FF2B5EF4-FFF2-40B4-BE49-F238E27FC236}">
                    <a16:creationId xmlns:a16="http://schemas.microsoft.com/office/drawing/2014/main" id="{9DA653E2-9A1B-416E-8F78-90A2CA4011D1}"/>
                  </a:ext>
                </a:extLst>
              </p:cNvPr>
              <p:cNvSpPr/>
              <p:nvPr/>
            </p:nvSpPr>
            <p:spPr>
              <a:xfrm>
                <a:off x="7675059" y="2735348"/>
                <a:ext cx="197353" cy="197353"/>
              </a:xfrm>
              <a:custGeom>
                <a:avLst/>
                <a:gdLst>
                  <a:gd name="connsiteX0" fmla="*/ 197353 w 197353"/>
                  <a:gd name="connsiteY0" fmla="*/ 98678 h 197353"/>
                  <a:gd name="connsiteX1" fmla="*/ 98676 w 197353"/>
                  <a:gd name="connsiteY1" fmla="*/ 197353 h 197353"/>
                  <a:gd name="connsiteX2" fmla="*/ 0 w 197353"/>
                  <a:gd name="connsiteY2" fmla="*/ 98676 h 197353"/>
                  <a:gd name="connsiteX3" fmla="*/ 98231 w 197353"/>
                  <a:gd name="connsiteY3" fmla="*/ 1 h 197353"/>
                  <a:gd name="connsiteX4" fmla="*/ 197352 w 197353"/>
                  <a:gd name="connsiteY4" fmla="*/ 98231 h 197353"/>
                  <a:gd name="connsiteX5" fmla="*/ 197353 w 197353"/>
                  <a:gd name="connsiteY5" fmla="*/ 98678 h 19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7353" h="197353">
                    <a:moveTo>
                      <a:pt x="197353" y="98678"/>
                    </a:moveTo>
                    <a:cubicBezTo>
                      <a:pt x="197353" y="153175"/>
                      <a:pt x="153173" y="197354"/>
                      <a:pt x="98676" y="197353"/>
                    </a:cubicBezTo>
                    <a:cubicBezTo>
                      <a:pt x="44178" y="197353"/>
                      <a:pt x="-1" y="153173"/>
                      <a:pt x="0" y="98676"/>
                    </a:cubicBezTo>
                    <a:cubicBezTo>
                      <a:pt x="1" y="44353"/>
                      <a:pt x="43908" y="247"/>
                      <a:pt x="98231" y="1"/>
                    </a:cubicBezTo>
                    <a:cubicBezTo>
                      <a:pt x="152728" y="-245"/>
                      <a:pt x="197106" y="43734"/>
                      <a:pt x="197352" y="98231"/>
                    </a:cubicBezTo>
                    <a:cubicBezTo>
                      <a:pt x="197353" y="98380"/>
                      <a:pt x="197353" y="98529"/>
                      <a:pt x="197353" y="98678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24" name="Vapaamuotoinen: Muoto 23">
                <a:extLst>
                  <a:ext uri="{FF2B5EF4-FFF2-40B4-BE49-F238E27FC236}">
                    <a16:creationId xmlns:a16="http://schemas.microsoft.com/office/drawing/2014/main" id="{6EE0D12D-B37D-4EC2-936C-B6FE62AECB74}"/>
                  </a:ext>
                </a:extLst>
              </p:cNvPr>
              <p:cNvSpPr/>
              <p:nvPr/>
            </p:nvSpPr>
            <p:spPr>
              <a:xfrm>
                <a:off x="7900910" y="2735349"/>
                <a:ext cx="197353" cy="197353"/>
              </a:xfrm>
              <a:custGeom>
                <a:avLst/>
                <a:gdLst>
                  <a:gd name="connsiteX0" fmla="*/ 197353 w 197353"/>
                  <a:gd name="connsiteY0" fmla="*/ 98677 h 197353"/>
                  <a:gd name="connsiteX1" fmla="*/ 98677 w 197353"/>
                  <a:gd name="connsiteY1" fmla="*/ 197353 h 197353"/>
                  <a:gd name="connsiteX2" fmla="*/ 0 w 197353"/>
                  <a:gd name="connsiteY2" fmla="*/ 98677 h 197353"/>
                  <a:gd name="connsiteX3" fmla="*/ 98677 w 197353"/>
                  <a:gd name="connsiteY3" fmla="*/ 0 h 197353"/>
                  <a:gd name="connsiteX4" fmla="*/ 197353 w 197353"/>
                  <a:gd name="connsiteY4" fmla="*/ 98677 h 19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7353" h="197353">
                    <a:moveTo>
                      <a:pt x="197353" y="98677"/>
                    </a:moveTo>
                    <a:cubicBezTo>
                      <a:pt x="197353" y="153174"/>
                      <a:pt x="153174" y="197353"/>
                      <a:pt x="98677" y="197353"/>
                    </a:cubicBezTo>
                    <a:cubicBezTo>
                      <a:pt x="44179" y="197353"/>
                      <a:pt x="0" y="153174"/>
                      <a:pt x="0" y="98677"/>
                    </a:cubicBezTo>
                    <a:cubicBezTo>
                      <a:pt x="0" y="44179"/>
                      <a:pt x="44179" y="0"/>
                      <a:pt x="98677" y="0"/>
                    </a:cubicBezTo>
                    <a:cubicBezTo>
                      <a:pt x="153174" y="0"/>
                      <a:pt x="197353" y="44179"/>
                      <a:pt x="197353" y="98677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25" name="Vapaamuotoinen: Muoto 24">
                <a:extLst>
                  <a:ext uri="{FF2B5EF4-FFF2-40B4-BE49-F238E27FC236}">
                    <a16:creationId xmlns:a16="http://schemas.microsoft.com/office/drawing/2014/main" id="{8B8AF81B-1DD2-4440-847A-E1FD7274317B}"/>
                  </a:ext>
                </a:extLst>
              </p:cNvPr>
              <p:cNvSpPr/>
              <p:nvPr/>
            </p:nvSpPr>
            <p:spPr>
              <a:xfrm>
                <a:off x="8127009" y="2735349"/>
                <a:ext cx="197353" cy="197353"/>
              </a:xfrm>
              <a:custGeom>
                <a:avLst/>
                <a:gdLst>
                  <a:gd name="connsiteX0" fmla="*/ 197353 w 197353"/>
                  <a:gd name="connsiteY0" fmla="*/ 98677 h 197353"/>
                  <a:gd name="connsiteX1" fmla="*/ 98677 w 197353"/>
                  <a:gd name="connsiteY1" fmla="*/ 197353 h 197353"/>
                  <a:gd name="connsiteX2" fmla="*/ 0 w 197353"/>
                  <a:gd name="connsiteY2" fmla="*/ 98677 h 197353"/>
                  <a:gd name="connsiteX3" fmla="*/ 98677 w 197353"/>
                  <a:gd name="connsiteY3" fmla="*/ 0 h 197353"/>
                  <a:gd name="connsiteX4" fmla="*/ 197353 w 197353"/>
                  <a:gd name="connsiteY4" fmla="*/ 98677 h 19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7353" h="197353">
                    <a:moveTo>
                      <a:pt x="197353" y="98677"/>
                    </a:moveTo>
                    <a:cubicBezTo>
                      <a:pt x="197353" y="153174"/>
                      <a:pt x="153174" y="197353"/>
                      <a:pt x="98677" y="197353"/>
                    </a:cubicBezTo>
                    <a:cubicBezTo>
                      <a:pt x="44179" y="197353"/>
                      <a:pt x="0" y="153174"/>
                      <a:pt x="0" y="98677"/>
                    </a:cubicBezTo>
                    <a:cubicBezTo>
                      <a:pt x="0" y="44179"/>
                      <a:pt x="44179" y="0"/>
                      <a:pt x="98677" y="0"/>
                    </a:cubicBezTo>
                    <a:cubicBezTo>
                      <a:pt x="153174" y="0"/>
                      <a:pt x="197353" y="44179"/>
                      <a:pt x="197353" y="98677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28" name="Vapaamuotoinen: Muoto 27">
                <a:extLst>
                  <a:ext uri="{FF2B5EF4-FFF2-40B4-BE49-F238E27FC236}">
                    <a16:creationId xmlns:a16="http://schemas.microsoft.com/office/drawing/2014/main" id="{FF62E012-1944-4ABA-AE5B-68034647ADAF}"/>
                  </a:ext>
                </a:extLst>
              </p:cNvPr>
              <p:cNvSpPr/>
              <p:nvPr/>
            </p:nvSpPr>
            <p:spPr>
              <a:xfrm>
                <a:off x="8353108" y="2735349"/>
                <a:ext cx="197353" cy="197353"/>
              </a:xfrm>
              <a:custGeom>
                <a:avLst/>
                <a:gdLst>
                  <a:gd name="connsiteX0" fmla="*/ 197353 w 197353"/>
                  <a:gd name="connsiteY0" fmla="*/ 98677 h 197353"/>
                  <a:gd name="connsiteX1" fmla="*/ 98677 w 197353"/>
                  <a:gd name="connsiteY1" fmla="*/ 197353 h 197353"/>
                  <a:gd name="connsiteX2" fmla="*/ 0 w 197353"/>
                  <a:gd name="connsiteY2" fmla="*/ 98677 h 197353"/>
                  <a:gd name="connsiteX3" fmla="*/ 98677 w 197353"/>
                  <a:gd name="connsiteY3" fmla="*/ 0 h 197353"/>
                  <a:gd name="connsiteX4" fmla="*/ 197353 w 197353"/>
                  <a:gd name="connsiteY4" fmla="*/ 98677 h 19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7353" h="197353">
                    <a:moveTo>
                      <a:pt x="197353" y="98677"/>
                    </a:moveTo>
                    <a:cubicBezTo>
                      <a:pt x="197353" y="153174"/>
                      <a:pt x="153174" y="197353"/>
                      <a:pt x="98677" y="197353"/>
                    </a:cubicBezTo>
                    <a:cubicBezTo>
                      <a:pt x="44179" y="197353"/>
                      <a:pt x="0" y="153174"/>
                      <a:pt x="0" y="98677"/>
                    </a:cubicBezTo>
                    <a:cubicBezTo>
                      <a:pt x="0" y="44179"/>
                      <a:pt x="44179" y="0"/>
                      <a:pt x="98677" y="0"/>
                    </a:cubicBezTo>
                    <a:cubicBezTo>
                      <a:pt x="153174" y="0"/>
                      <a:pt x="197353" y="44179"/>
                      <a:pt x="197353" y="98677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29" name="Vapaamuotoinen: Muoto 28">
                <a:extLst>
                  <a:ext uri="{FF2B5EF4-FFF2-40B4-BE49-F238E27FC236}">
                    <a16:creationId xmlns:a16="http://schemas.microsoft.com/office/drawing/2014/main" id="{8ED746CB-7E48-47FB-A1A7-1D92ABB586DA}"/>
                  </a:ext>
                </a:extLst>
              </p:cNvPr>
              <p:cNvSpPr/>
              <p:nvPr/>
            </p:nvSpPr>
            <p:spPr>
              <a:xfrm>
                <a:off x="8579157" y="2735349"/>
                <a:ext cx="197352" cy="197353"/>
              </a:xfrm>
              <a:custGeom>
                <a:avLst/>
                <a:gdLst>
                  <a:gd name="connsiteX0" fmla="*/ 197353 w 197352"/>
                  <a:gd name="connsiteY0" fmla="*/ 98677 h 197353"/>
                  <a:gd name="connsiteX1" fmla="*/ 98676 w 197352"/>
                  <a:gd name="connsiteY1" fmla="*/ 197353 h 197353"/>
                  <a:gd name="connsiteX2" fmla="*/ 0 w 197352"/>
                  <a:gd name="connsiteY2" fmla="*/ 98677 h 197353"/>
                  <a:gd name="connsiteX3" fmla="*/ 98676 w 197352"/>
                  <a:gd name="connsiteY3" fmla="*/ 0 h 197353"/>
                  <a:gd name="connsiteX4" fmla="*/ 197353 w 197352"/>
                  <a:gd name="connsiteY4" fmla="*/ 98577 h 197353"/>
                  <a:gd name="connsiteX5" fmla="*/ 197353 w 197352"/>
                  <a:gd name="connsiteY5" fmla="*/ 98677 h 19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7352" h="197353">
                    <a:moveTo>
                      <a:pt x="197353" y="98677"/>
                    </a:moveTo>
                    <a:cubicBezTo>
                      <a:pt x="197353" y="153174"/>
                      <a:pt x="153174" y="197353"/>
                      <a:pt x="98676" y="197353"/>
                    </a:cubicBezTo>
                    <a:cubicBezTo>
                      <a:pt x="44179" y="197353"/>
                      <a:pt x="0" y="153174"/>
                      <a:pt x="0" y="98677"/>
                    </a:cubicBezTo>
                    <a:cubicBezTo>
                      <a:pt x="0" y="44179"/>
                      <a:pt x="44179" y="0"/>
                      <a:pt x="98676" y="0"/>
                    </a:cubicBezTo>
                    <a:cubicBezTo>
                      <a:pt x="153147" y="-27"/>
                      <a:pt x="197326" y="44107"/>
                      <a:pt x="197353" y="98577"/>
                    </a:cubicBezTo>
                    <a:cubicBezTo>
                      <a:pt x="197353" y="98611"/>
                      <a:pt x="197353" y="98644"/>
                      <a:pt x="197353" y="98677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30" name="Vapaamuotoinen: Muoto 29">
                <a:extLst>
                  <a:ext uri="{FF2B5EF4-FFF2-40B4-BE49-F238E27FC236}">
                    <a16:creationId xmlns:a16="http://schemas.microsoft.com/office/drawing/2014/main" id="{CC54BD8C-5B3C-40F6-A66C-9E50BEA5C5A9}"/>
                  </a:ext>
                </a:extLst>
              </p:cNvPr>
              <p:cNvSpPr/>
              <p:nvPr/>
            </p:nvSpPr>
            <p:spPr>
              <a:xfrm>
                <a:off x="8013117" y="2529570"/>
                <a:ext cx="197353" cy="197353"/>
              </a:xfrm>
              <a:custGeom>
                <a:avLst/>
                <a:gdLst>
                  <a:gd name="connsiteX0" fmla="*/ 197353 w 197353"/>
                  <a:gd name="connsiteY0" fmla="*/ 98677 h 197353"/>
                  <a:gd name="connsiteX1" fmla="*/ 98677 w 197353"/>
                  <a:gd name="connsiteY1" fmla="*/ 197353 h 197353"/>
                  <a:gd name="connsiteX2" fmla="*/ 0 w 197353"/>
                  <a:gd name="connsiteY2" fmla="*/ 98677 h 197353"/>
                  <a:gd name="connsiteX3" fmla="*/ 98677 w 197353"/>
                  <a:gd name="connsiteY3" fmla="*/ 0 h 197353"/>
                  <a:gd name="connsiteX4" fmla="*/ 98726 w 197353"/>
                  <a:gd name="connsiteY4" fmla="*/ 0 h 197353"/>
                  <a:gd name="connsiteX5" fmla="*/ 197353 w 197353"/>
                  <a:gd name="connsiteY5" fmla="*/ 98627 h 197353"/>
                  <a:gd name="connsiteX6" fmla="*/ 197353 w 197353"/>
                  <a:gd name="connsiteY6" fmla="*/ 98677 h 19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7353" h="197353">
                    <a:moveTo>
                      <a:pt x="197353" y="98677"/>
                    </a:moveTo>
                    <a:cubicBezTo>
                      <a:pt x="197353" y="153174"/>
                      <a:pt x="153174" y="197353"/>
                      <a:pt x="98677" y="197353"/>
                    </a:cubicBezTo>
                    <a:cubicBezTo>
                      <a:pt x="44179" y="197353"/>
                      <a:pt x="0" y="153174"/>
                      <a:pt x="0" y="98677"/>
                    </a:cubicBezTo>
                    <a:cubicBezTo>
                      <a:pt x="0" y="44179"/>
                      <a:pt x="44179" y="0"/>
                      <a:pt x="98677" y="0"/>
                    </a:cubicBezTo>
                    <a:cubicBezTo>
                      <a:pt x="98693" y="0"/>
                      <a:pt x="98710" y="0"/>
                      <a:pt x="98726" y="0"/>
                    </a:cubicBezTo>
                    <a:cubicBezTo>
                      <a:pt x="153196" y="0"/>
                      <a:pt x="197353" y="44157"/>
                      <a:pt x="197353" y="98627"/>
                    </a:cubicBezTo>
                    <a:cubicBezTo>
                      <a:pt x="197353" y="98644"/>
                      <a:pt x="197353" y="98660"/>
                      <a:pt x="197353" y="98677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31" name="Vapaamuotoinen: Muoto 30">
                <a:extLst>
                  <a:ext uri="{FF2B5EF4-FFF2-40B4-BE49-F238E27FC236}">
                    <a16:creationId xmlns:a16="http://schemas.microsoft.com/office/drawing/2014/main" id="{E65A92E9-677B-42AE-8CE3-6FAC39B57C79}"/>
                  </a:ext>
                </a:extLst>
              </p:cNvPr>
              <p:cNvSpPr/>
              <p:nvPr/>
            </p:nvSpPr>
            <p:spPr>
              <a:xfrm>
                <a:off x="7361188" y="2529570"/>
                <a:ext cx="197353" cy="197353"/>
              </a:xfrm>
              <a:custGeom>
                <a:avLst/>
                <a:gdLst>
                  <a:gd name="connsiteX0" fmla="*/ 197353 w 197353"/>
                  <a:gd name="connsiteY0" fmla="*/ 98677 h 197353"/>
                  <a:gd name="connsiteX1" fmla="*/ 98677 w 197353"/>
                  <a:gd name="connsiteY1" fmla="*/ 197353 h 197353"/>
                  <a:gd name="connsiteX2" fmla="*/ 0 w 197353"/>
                  <a:gd name="connsiteY2" fmla="*/ 98677 h 197353"/>
                  <a:gd name="connsiteX3" fmla="*/ 98677 w 197353"/>
                  <a:gd name="connsiteY3" fmla="*/ 0 h 197353"/>
                  <a:gd name="connsiteX4" fmla="*/ 197353 w 197353"/>
                  <a:gd name="connsiteY4" fmla="*/ 98577 h 197353"/>
                  <a:gd name="connsiteX5" fmla="*/ 197353 w 197353"/>
                  <a:gd name="connsiteY5" fmla="*/ 98677 h 19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7353" h="197353">
                    <a:moveTo>
                      <a:pt x="197353" y="98677"/>
                    </a:moveTo>
                    <a:cubicBezTo>
                      <a:pt x="197353" y="153174"/>
                      <a:pt x="153174" y="197353"/>
                      <a:pt x="98677" y="197353"/>
                    </a:cubicBezTo>
                    <a:cubicBezTo>
                      <a:pt x="44179" y="197353"/>
                      <a:pt x="0" y="153174"/>
                      <a:pt x="0" y="98677"/>
                    </a:cubicBezTo>
                    <a:cubicBezTo>
                      <a:pt x="0" y="44179"/>
                      <a:pt x="44179" y="0"/>
                      <a:pt x="98677" y="0"/>
                    </a:cubicBezTo>
                    <a:cubicBezTo>
                      <a:pt x="153147" y="-27"/>
                      <a:pt x="197326" y="44107"/>
                      <a:pt x="197353" y="98577"/>
                    </a:cubicBezTo>
                    <a:cubicBezTo>
                      <a:pt x="197353" y="98611"/>
                      <a:pt x="197353" y="98644"/>
                      <a:pt x="197353" y="98677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32" name="Vapaamuotoinen: Muoto 31">
                <a:extLst>
                  <a:ext uri="{FF2B5EF4-FFF2-40B4-BE49-F238E27FC236}">
                    <a16:creationId xmlns:a16="http://schemas.microsoft.com/office/drawing/2014/main" id="{A8394E5E-6AE3-4DEB-9CE3-16A199DEE200}"/>
                  </a:ext>
                </a:extLst>
              </p:cNvPr>
              <p:cNvSpPr/>
              <p:nvPr/>
            </p:nvSpPr>
            <p:spPr>
              <a:xfrm>
                <a:off x="8667624" y="2529570"/>
                <a:ext cx="197352" cy="197353"/>
              </a:xfrm>
              <a:custGeom>
                <a:avLst/>
                <a:gdLst>
                  <a:gd name="connsiteX0" fmla="*/ 197353 w 197352"/>
                  <a:gd name="connsiteY0" fmla="*/ 98677 h 197353"/>
                  <a:gd name="connsiteX1" fmla="*/ 98676 w 197352"/>
                  <a:gd name="connsiteY1" fmla="*/ 197353 h 197353"/>
                  <a:gd name="connsiteX2" fmla="*/ 0 w 197352"/>
                  <a:gd name="connsiteY2" fmla="*/ 98677 h 197353"/>
                  <a:gd name="connsiteX3" fmla="*/ 98676 w 197352"/>
                  <a:gd name="connsiteY3" fmla="*/ 0 h 197353"/>
                  <a:gd name="connsiteX4" fmla="*/ 197353 w 197352"/>
                  <a:gd name="connsiteY4" fmla="*/ 98577 h 197353"/>
                  <a:gd name="connsiteX5" fmla="*/ 197353 w 197352"/>
                  <a:gd name="connsiteY5" fmla="*/ 98677 h 197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7352" h="197353">
                    <a:moveTo>
                      <a:pt x="197353" y="98677"/>
                    </a:moveTo>
                    <a:cubicBezTo>
                      <a:pt x="197353" y="153174"/>
                      <a:pt x="153174" y="197353"/>
                      <a:pt x="98676" y="197353"/>
                    </a:cubicBezTo>
                    <a:cubicBezTo>
                      <a:pt x="44179" y="197353"/>
                      <a:pt x="0" y="153174"/>
                      <a:pt x="0" y="98677"/>
                    </a:cubicBezTo>
                    <a:cubicBezTo>
                      <a:pt x="0" y="44179"/>
                      <a:pt x="44179" y="0"/>
                      <a:pt x="98676" y="0"/>
                    </a:cubicBezTo>
                    <a:cubicBezTo>
                      <a:pt x="153147" y="-27"/>
                      <a:pt x="197326" y="44107"/>
                      <a:pt x="197353" y="98577"/>
                    </a:cubicBezTo>
                    <a:cubicBezTo>
                      <a:pt x="197353" y="98611"/>
                      <a:pt x="197353" y="98644"/>
                      <a:pt x="197353" y="98677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33" name="Vapaamuotoinen: Muoto 32">
                <a:extLst>
                  <a:ext uri="{FF2B5EF4-FFF2-40B4-BE49-F238E27FC236}">
                    <a16:creationId xmlns:a16="http://schemas.microsoft.com/office/drawing/2014/main" id="{8A6395F3-6259-4834-9A3E-8811D1270F48}"/>
                  </a:ext>
                </a:extLst>
              </p:cNvPr>
              <p:cNvSpPr/>
              <p:nvPr/>
            </p:nvSpPr>
            <p:spPr>
              <a:xfrm>
                <a:off x="5999887" y="4249348"/>
                <a:ext cx="910589" cy="781978"/>
              </a:xfrm>
              <a:custGeom>
                <a:avLst/>
                <a:gdLst>
                  <a:gd name="connsiteX0" fmla="*/ 335679 w 910589"/>
                  <a:gd name="connsiteY0" fmla="*/ 764632 h 781978"/>
                  <a:gd name="connsiteX1" fmla="*/ 417158 w 910589"/>
                  <a:gd name="connsiteY1" fmla="*/ 764632 h 781978"/>
                  <a:gd name="connsiteX2" fmla="*/ 417158 w 910589"/>
                  <a:gd name="connsiteY2" fmla="*/ 781978 h 781978"/>
                  <a:gd name="connsiteX3" fmla="*/ 9764 w 910589"/>
                  <a:gd name="connsiteY3" fmla="*/ 781978 h 781978"/>
                  <a:gd name="connsiteX4" fmla="*/ 9764 w 910589"/>
                  <a:gd name="connsiteY4" fmla="*/ 764632 h 781978"/>
                  <a:gd name="connsiteX5" fmla="*/ 96694 w 910589"/>
                  <a:gd name="connsiteY5" fmla="*/ 764632 h 781978"/>
                  <a:gd name="connsiteX6" fmla="*/ 96694 w 910589"/>
                  <a:gd name="connsiteY6" fmla="*/ 58482 h 781978"/>
                  <a:gd name="connsiteX7" fmla="*/ 0 w 910589"/>
                  <a:gd name="connsiteY7" fmla="*/ 0 h 781978"/>
                  <a:gd name="connsiteX8" fmla="*/ 432373 w 910589"/>
                  <a:gd name="connsiteY8" fmla="*/ 0 h 781978"/>
                  <a:gd name="connsiteX9" fmla="*/ 335679 w 910589"/>
                  <a:gd name="connsiteY9" fmla="*/ 58482 h 781978"/>
                  <a:gd name="connsiteX10" fmla="*/ 910590 w 910589"/>
                  <a:gd name="connsiteY10" fmla="*/ 764632 h 781978"/>
                  <a:gd name="connsiteX11" fmla="*/ 910590 w 910589"/>
                  <a:gd name="connsiteY11" fmla="*/ 781978 h 781978"/>
                  <a:gd name="connsiteX12" fmla="*/ 581205 w 910589"/>
                  <a:gd name="connsiteY12" fmla="*/ 781978 h 781978"/>
                  <a:gd name="connsiteX13" fmla="*/ 346533 w 910589"/>
                  <a:gd name="connsiteY13" fmla="*/ 407196 h 781978"/>
                  <a:gd name="connsiteX14" fmla="*/ 630073 w 910589"/>
                  <a:gd name="connsiteY14" fmla="*/ 57392 h 781978"/>
                  <a:gd name="connsiteX15" fmla="*/ 533379 w 910589"/>
                  <a:gd name="connsiteY15" fmla="*/ 0 h 781978"/>
                  <a:gd name="connsiteX16" fmla="*/ 873419 w 910589"/>
                  <a:gd name="connsiteY16" fmla="*/ 0 h 781978"/>
                  <a:gd name="connsiteX17" fmla="*/ 509589 w 910589"/>
                  <a:gd name="connsiteY17" fmla="*/ 234475 h 781978"/>
                  <a:gd name="connsiteX18" fmla="*/ 856172 w 910589"/>
                  <a:gd name="connsiteY18" fmla="*/ 764781 h 7819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910589" h="781978">
                    <a:moveTo>
                      <a:pt x="335679" y="764632"/>
                    </a:moveTo>
                    <a:lnTo>
                      <a:pt x="417158" y="764632"/>
                    </a:lnTo>
                    <a:lnTo>
                      <a:pt x="417158" y="781978"/>
                    </a:lnTo>
                    <a:lnTo>
                      <a:pt x="9764" y="781978"/>
                    </a:lnTo>
                    <a:lnTo>
                      <a:pt x="9764" y="764632"/>
                    </a:lnTo>
                    <a:lnTo>
                      <a:pt x="96694" y="764632"/>
                    </a:lnTo>
                    <a:lnTo>
                      <a:pt x="96694" y="58482"/>
                    </a:lnTo>
                    <a:lnTo>
                      <a:pt x="0" y="0"/>
                    </a:lnTo>
                    <a:lnTo>
                      <a:pt x="432373" y="0"/>
                    </a:lnTo>
                    <a:lnTo>
                      <a:pt x="335679" y="58482"/>
                    </a:lnTo>
                    <a:close/>
                    <a:moveTo>
                      <a:pt x="910590" y="764632"/>
                    </a:moveTo>
                    <a:lnTo>
                      <a:pt x="910590" y="781978"/>
                    </a:lnTo>
                    <a:lnTo>
                      <a:pt x="581205" y="781978"/>
                    </a:lnTo>
                    <a:lnTo>
                      <a:pt x="346533" y="407196"/>
                    </a:lnTo>
                    <a:lnTo>
                      <a:pt x="630073" y="57392"/>
                    </a:lnTo>
                    <a:lnTo>
                      <a:pt x="533379" y="0"/>
                    </a:lnTo>
                    <a:lnTo>
                      <a:pt x="873419" y="0"/>
                    </a:lnTo>
                    <a:lnTo>
                      <a:pt x="509589" y="234475"/>
                    </a:lnTo>
                    <a:lnTo>
                      <a:pt x="856172" y="764781"/>
                    </a:lnTo>
                    <a:close/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34" name="Vapaamuotoinen: Muoto 33">
                <a:extLst>
                  <a:ext uri="{FF2B5EF4-FFF2-40B4-BE49-F238E27FC236}">
                    <a16:creationId xmlns:a16="http://schemas.microsoft.com/office/drawing/2014/main" id="{BAAAEEC4-232D-4526-A385-A2EB4D99E1C2}"/>
                  </a:ext>
                </a:extLst>
              </p:cNvPr>
              <p:cNvSpPr/>
              <p:nvPr/>
            </p:nvSpPr>
            <p:spPr>
              <a:xfrm>
                <a:off x="6910279" y="4477330"/>
                <a:ext cx="558456" cy="564899"/>
              </a:xfrm>
              <a:custGeom>
                <a:avLst/>
                <a:gdLst>
                  <a:gd name="connsiteX0" fmla="*/ 558457 w 558456"/>
                  <a:gd name="connsiteY0" fmla="*/ 536650 h 564899"/>
                  <a:gd name="connsiteX1" fmla="*/ 558457 w 558456"/>
                  <a:gd name="connsiteY1" fmla="*/ 554046 h 564899"/>
                  <a:gd name="connsiteX2" fmla="*/ 286911 w 558456"/>
                  <a:gd name="connsiteY2" fmla="*/ 554046 h 564899"/>
                  <a:gd name="connsiteX3" fmla="*/ 286911 w 558456"/>
                  <a:gd name="connsiteY3" fmla="*/ 492094 h 564899"/>
                  <a:gd name="connsiteX4" fmla="*/ 118402 w 558456"/>
                  <a:gd name="connsiteY4" fmla="*/ 564900 h 564899"/>
                  <a:gd name="connsiteX5" fmla="*/ 0 w 558456"/>
                  <a:gd name="connsiteY5" fmla="*/ 456212 h 564899"/>
                  <a:gd name="connsiteX6" fmla="*/ 286811 w 558456"/>
                  <a:gd name="connsiteY6" fmla="*/ 270456 h 564899"/>
                  <a:gd name="connsiteX7" fmla="*/ 156415 w 558456"/>
                  <a:gd name="connsiteY7" fmla="*/ 91242 h 564899"/>
                  <a:gd name="connsiteX8" fmla="*/ 36923 w 558456"/>
                  <a:gd name="connsiteY8" fmla="*/ 132527 h 564899"/>
                  <a:gd name="connsiteX9" fmla="*/ 31471 w 558456"/>
                  <a:gd name="connsiteY9" fmla="*/ 127075 h 564899"/>
                  <a:gd name="connsiteX10" fmla="*/ 294493 w 558456"/>
                  <a:gd name="connsiteY10" fmla="*/ 0 h 564899"/>
                  <a:gd name="connsiteX11" fmla="*/ 504187 w 558456"/>
                  <a:gd name="connsiteY11" fmla="*/ 235763 h 564899"/>
                  <a:gd name="connsiteX12" fmla="*/ 504187 w 558456"/>
                  <a:gd name="connsiteY12" fmla="*/ 536700 h 564899"/>
                  <a:gd name="connsiteX13" fmla="*/ 286911 w 558456"/>
                  <a:gd name="connsiteY13" fmla="*/ 476879 h 564899"/>
                  <a:gd name="connsiteX14" fmla="*/ 286911 w 558456"/>
                  <a:gd name="connsiteY14" fmla="*/ 284581 h 564899"/>
                  <a:gd name="connsiteX15" fmla="*/ 196709 w 558456"/>
                  <a:gd name="connsiteY15" fmla="*/ 401942 h 564899"/>
                  <a:gd name="connsiteX16" fmla="*/ 261882 w 558456"/>
                  <a:gd name="connsiteY16" fmla="*/ 480150 h 564899"/>
                  <a:gd name="connsiteX17" fmla="*/ 286910 w 558456"/>
                  <a:gd name="connsiteY17" fmla="*/ 476879 h 564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58456" h="564899">
                    <a:moveTo>
                      <a:pt x="558457" y="536650"/>
                    </a:moveTo>
                    <a:lnTo>
                      <a:pt x="558457" y="554046"/>
                    </a:lnTo>
                    <a:lnTo>
                      <a:pt x="286911" y="554046"/>
                    </a:lnTo>
                    <a:lnTo>
                      <a:pt x="286911" y="492094"/>
                    </a:lnTo>
                    <a:cubicBezTo>
                      <a:pt x="235813" y="535560"/>
                      <a:pt x="178272" y="564900"/>
                      <a:pt x="118402" y="564900"/>
                    </a:cubicBezTo>
                    <a:cubicBezTo>
                      <a:pt x="47777" y="564900"/>
                      <a:pt x="0" y="524706"/>
                      <a:pt x="0" y="456212"/>
                    </a:cubicBezTo>
                    <a:cubicBezTo>
                      <a:pt x="0" y="356296"/>
                      <a:pt x="106458" y="290033"/>
                      <a:pt x="286811" y="270456"/>
                    </a:cubicBezTo>
                    <a:cubicBezTo>
                      <a:pt x="286811" y="150964"/>
                      <a:pt x="238985" y="91242"/>
                      <a:pt x="156415" y="91242"/>
                    </a:cubicBezTo>
                    <a:cubicBezTo>
                      <a:pt x="107548" y="91242"/>
                      <a:pt x="73846" y="104277"/>
                      <a:pt x="36923" y="132527"/>
                    </a:cubicBezTo>
                    <a:lnTo>
                      <a:pt x="31471" y="127075"/>
                    </a:lnTo>
                    <a:cubicBezTo>
                      <a:pt x="105466" y="44605"/>
                      <a:pt x="185855" y="0"/>
                      <a:pt x="294493" y="0"/>
                    </a:cubicBezTo>
                    <a:cubicBezTo>
                      <a:pt x="431382" y="0"/>
                      <a:pt x="504187" y="78257"/>
                      <a:pt x="504187" y="235763"/>
                    </a:cubicBezTo>
                    <a:lnTo>
                      <a:pt x="504187" y="536700"/>
                    </a:lnTo>
                    <a:close/>
                    <a:moveTo>
                      <a:pt x="286911" y="476879"/>
                    </a:moveTo>
                    <a:lnTo>
                      <a:pt x="286911" y="284581"/>
                    </a:lnTo>
                    <a:cubicBezTo>
                      <a:pt x="221688" y="303067"/>
                      <a:pt x="196709" y="344352"/>
                      <a:pt x="196709" y="401942"/>
                    </a:cubicBezTo>
                    <a:cubicBezTo>
                      <a:pt x="196709" y="452990"/>
                      <a:pt x="218417" y="480150"/>
                      <a:pt x="261882" y="480150"/>
                    </a:cubicBezTo>
                    <a:cubicBezTo>
                      <a:pt x="270316" y="479934"/>
                      <a:pt x="278704" y="478838"/>
                      <a:pt x="286910" y="476879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35" name="Vapaamuotoinen: Muoto 34">
                <a:extLst>
                  <a:ext uri="{FF2B5EF4-FFF2-40B4-BE49-F238E27FC236}">
                    <a16:creationId xmlns:a16="http://schemas.microsoft.com/office/drawing/2014/main" id="{56DEDC07-F79B-4E5F-ADC9-8C3D7F231004}"/>
                  </a:ext>
                </a:extLst>
              </p:cNvPr>
              <p:cNvSpPr/>
              <p:nvPr/>
            </p:nvSpPr>
            <p:spPr>
              <a:xfrm>
                <a:off x="7501446" y="4473118"/>
                <a:ext cx="482330" cy="558209"/>
              </a:xfrm>
              <a:custGeom>
                <a:avLst/>
                <a:gdLst>
                  <a:gd name="connsiteX0" fmla="*/ 482331 w 482330"/>
                  <a:gd name="connsiteY0" fmla="*/ 6344 h 558209"/>
                  <a:gd name="connsiteX1" fmla="*/ 482331 w 482330"/>
                  <a:gd name="connsiteY1" fmla="*/ 294246 h 558209"/>
                  <a:gd name="connsiteX2" fmla="*/ 481240 w 482330"/>
                  <a:gd name="connsiteY2" fmla="*/ 294246 h 558209"/>
                  <a:gd name="connsiteX3" fmla="*/ 279179 w 482330"/>
                  <a:gd name="connsiteY3" fmla="*/ 147594 h 558209"/>
                  <a:gd name="connsiteX4" fmla="*/ 279179 w 482330"/>
                  <a:gd name="connsiteY4" fmla="*/ 540863 h 558209"/>
                  <a:gd name="connsiteX5" fmla="*/ 360658 w 482330"/>
                  <a:gd name="connsiteY5" fmla="*/ 540863 h 558209"/>
                  <a:gd name="connsiteX6" fmla="*/ 360658 w 482330"/>
                  <a:gd name="connsiteY6" fmla="*/ 558209 h 558209"/>
                  <a:gd name="connsiteX7" fmla="*/ 7583 w 482330"/>
                  <a:gd name="connsiteY7" fmla="*/ 558209 h 558209"/>
                  <a:gd name="connsiteX8" fmla="*/ 7583 w 482330"/>
                  <a:gd name="connsiteY8" fmla="*/ 540863 h 558209"/>
                  <a:gd name="connsiteX9" fmla="*/ 62100 w 482330"/>
                  <a:gd name="connsiteY9" fmla="*/ 540863 h 558209"/>
                  <a:gd name="connsiteX10" fmla="*/ 62100 w 482330"/>
                  <a:gd name="connsiteY10" fmla="*/ 146503 h 558209"/>
                  <a:gd name="connsiteX11" fmla="*/ 0 w 482330"/>
                  <a:gd name="connsiteY11" fmla="*/ 93423 h 558209"/>
                  <a:gd name="connsiteX12" fmla="*/ 279179 w 482330"/>
                  <a:gd name="connsiteY12" fmla="*/ 0 h 558209"/>
                  <a:gd name="connsiteX13" fmla="*/ 279179 w 482330"/>
                  <a:gd name="connsiteY13" fmla="*/ 135749 h 558209"/>
                  <a:gd name="connsiteX14" fmla="*/ 461664 w 482330"/>
                  <a:gd name="connsiteY14" fmla="*/ 3221 h 558209"/>
                  <a:gd name="connsiteX15" fmla="*/ 482331 w 482330"/>
                  <a:gd name="connsiteY15" fmla="*/ 6493 h 55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82330" h="558209">
                    <a:moveTo>
                      <a:pt x="482331" y="6344"/>
                    </a:moveTo>
                    <a:lnTo>
                      <a:pt x="482331" y="294246"/>
                    </a:lnTo>
                    <a:lnTo>
                      <a:pt x="481240" y="294246"/>
                    </a:lnTo>
                    <a:cubicBezTo>
                      <a:pt x="368290" y="169301"/>
                      <a:pt x="317192" y="141051"/>
                      <a:pt x="279179" y="147594"/>
                    </a:cubicBezTo>
                    <a:lnTo>
                      <a:pt x="279179" y="540863"/>
                    </a:lnTo>
                    <a:lnTo>
                      <a:pt x="360658" y="540863"/>
                    </a:lnTo>
                    <a:lnTo>
                      <a:pt x="360658" y="558209"/>
                    </a:lnTo>
                    <a:lnTo>
                      <a:pt x="7583" y="558209"/>
                    </a:lnTo>
                    <a:lnTo>
                      <a:pt x="7583" y="540863"/>
                    </a:lnTo>
                    <a:lnTo>
                      <a:pt x="62100" y="540863"/>
                    </a:lnTo>
                    <a:lnTo>
                      <a:pt x="62100" y="146503"/>
                    </a:lnTo>
                    <a:lnTo>
                      <a:pt x="0" y="93423"/>
                    </a:lnTo>
                    <a:lnTo>
                      <a:pt x="279179" y="0"/>
                    </a:lnTo>
                    <a:lnTo>
                      <a:pt x="279179" y="135749"/>
                    </a:lnTo>
                    <a:cubicBezTo>
                      <a:pt x="341131" y="54319"/>
                      <a:pt x="411706" y="3221"/>
                      <a:pt x="461664" y="3221"/>
                    </a:cubicBezTo>
                    <a:cubicBezTo>
                      <a:pt x="468687" y="3152"/>
                      <a:pt x="475672" y="4258"/>
                      <a:pt x="482331" y="6493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36" name="Vapaamuotoinen: Muoto 35">
                <a:extLst>
                  <a:ext uri="{FF2B5EF4-FFF2-40B4-BE49-F238E27FC236}">
                    <a16:creationId xmlns:a16="http://schemas.microsoft.com/office/drawing/2014/main" id="{A8D4D3D0-8F98-4255-8A3B-4A679A1A0038}"/>
                  </a:ext>
                </a:extLst>
              </p:cNvPr>
              <p:cNvSpPr/>
              <p:nvPr/>
            </p:nvSpPr>
            <p:spPr>
              <a:xfrm>
                <a:off x="8025111" y="4216539"/>
                <a:ext cx="333547" cy="814837"/>
              </a:xfrm>
              <a:custGeom>
                <a:avLst/>
                <a:gdLst>
                  <a:gd name="connsiteX0" fmla="*/ 7632 w 333547"/>
                  <a:gd name="connsiteY0" fmla="*/ 797442 h 814837"/>
                  <a:gd name="connsiteX1" fmla="*/ 61952 w 333547"/>
                  <a:gd name="connsiteY1" fmla="*/ 797442 h 814837"/>
                  <a:gd name="connsiteX2" fmla="*/ 61952 w 333547"/>
                  <a:gd name="connsiteY2" fmla="*/ 151063 h 814837"/>
                  <a:gd name="connsiteX3" fmla="*/ 0 w 333547"/>
                  <a:gd name="connsiteY3" fmla="*/ 97784 h 814837"/>
                  <a:gd name="connsiteX4" fmla="*/ 279228 w 333547"/>
                  <a:gd name="connsiteY4" fmla="*/ 0 h 814837"/>
                  <a:gd name="connsiteX5" fmla="*/ 279228 w 333547"/>
                  <a:gd name="connsiteY5" fmla="*/ 797442 h 814837"/>
                  <a:gd name="connsiteX6" fmla="*/ 333548 w 333547"/>
                  <a:gd name="connsiteY6" fmla="*/ 797442 h 814837"/>
                  <a:gd name="connsiteX7" fmla="*/ 333548 w 333547"/>
                  <a:gd name="connsiteY7" fmla="*/ 814838 h 814837"/>
                  <a:gd name="connsiteX8" fmla="*/ 7632 w 333547"/>
                  <a:gd name="connsiteY8" fmla="*/ 814838 h 814837"/>
                  <a:gd name="connsiteX9" fmla="*/ 7632 w 333547"/>
                  <a:gd name="connsiteY9" fmla="*/ 797442 h 814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33547" h="814837">
                    <a:moveTo>
                      <a:pt x="7632" y="797442"/>
                    </a:moveTo>
                    <a:lnTo>
                      <a:pt x="61952" y="797442"/>
                    </a:lnTo>
                    <a:lnTo>
                      <a:pt x="61952" y="151063"/>
                    </a:lnTo>
                    <a:lnTo>
                      <a:pt x="0" y="97784"/>
                    </a:lnTo>
                    <a:lnTo>
                      <a:pt x="279228" y="0"/>
                    </a:lnTo>
                    <a:lnTo>
                      <a:pt x="279228" y="797442"/>
                    </a:lnTo>
                    <a:lnTo>
                      <a:pt x="333548" y="797442"/>
                    </a:lnTo>
                    <a:lnTo>
                      <a:pt x="333548" y="814838"/>
                    </a:lnTo>
                    <a:lnTo>
                      <a:pt x="7632" y="814838"/>
                    </a:lnTo>
                    <a:lnTo>
                      <a:pt x="7632" y="797442"/>
                    </a:lnTo>
                    <a:close/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37" name="Vapaamuotoinen: Muoto 36">
                <a:extLst>
                  <a:ext uri="{FF2B5EF4-FFF2-40B4-BE49-F238E27FC236}">
                    <a16:creationId xmlns:a16="http://schemas.microsoft.com/office/drawing/2014/main" id="{9155428E-AD67-4F93-A184-82C1F23DA228}"/>
                  </a:ext>
                </a:extLst>
              </p:cNvPr>
              <p:cNvSpPr/>
              <p:nvPr/>
            </p:nvSpPr>
            <p:spPr>
              <a:xfrm>
                <a:off x="8405395" y="4477281"/>
                <a:ext cx="498636" cy="564949"/>
              </a:xfrm>
              <a:custGeom>
                <a:avLst/>
                <a:gdLst>
                  <a:gd name="connsiteX0" fmla="*/ 498637 w 498636"/>
                  <a:gd name="connsiteY0" fmla="*/ 456261 h 564949"/>
                  <a:gd name="connsiteX1" fmla="*/ 279179 w 498636"/>
                  <a:gd name="connsiteY1" fmla="*/ 564950 h 564949"/>
                  <a:gd name="connsiteX2" fmla="*/ 0 w 498636"/>
                  <a:gd name="connsiteY2" fmla="*/ 290082 h 564949"/>
                  <a:gd name="connsiteX3" fmla="*/ 280269 w 498636"/>
                  <a:gd name="connsiteY3" fmla="*/ 0 h 564949"/>
                  <a:gd name="connsiteX4" fmla="*/ 453288 w 498636"/>
                  <a:gd name="connsiteY4" fmla="*/ 139069 h 564949"/>
                  <a:gd name="connsiteX5" fmla="*/ 253357 w 498636"/>
                  <a:gd name="connsiteY5" fmla="*/ 357436 h 564949"/>
                  <a:gd name="connsiteX6" fmla="*/ 466471 w 498636"/>
                  <a:gd name="connsiteY6" fmla="*/ 458492 h 564949"/>
                  <a:gd name="connsiteX7" fmla="*/ 497942 w 498636"/>
                  <a:gd name="connsiteY7" fmla="*/ 455221 h 564949"/>
                  <a:gd name="connsiteX8" fmla="*/ 134708 w 498636"/>
                  <a:gd name="connsiteY8" fmla="*/ 102146 h 564949"/>
                  <a:gd name="connsiteX9" fmla="*/ 246617 w 498636"/>
                  <a:gd name="connsiteY9" fmla="*/ 350944 h 564949"/>
                  <a:gd name="connsiteX10" fmla="*/ 288992 w 498636"/>
                  <a:gd name="connsiteY10" fmla="*/ 212916 h 564949"/>
                  <a:gd name="connsiteX11" fmla="*/ 179263 w 498636"/>
                  <a:gd name="connsiteY11" fmla="*/ 38063 h 564949"/>
                  <a:gd name="connsiteX12" fmla="*/ 134658 w 498636"/>
                  <a:gd name="connsiteY12" fmla="*/ 102146 h 564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98636" h="564949">
                    <a:moveTo>
                      <a:pt x="498637" y="456261"/>
                    </a:moveTo>
                    <a:cubicBezTo>
                      <a:pt x="453040" y="525647"/>
                      <a:pt x="380235" y="564950"/>
                      <a:pt x="279179" y="564950"/>
                    </a:cubicBezTo>
                    <a:cubicBezTo>
                      <a:pt x="126034" y="564950"/>
                      <a:pt x="0" y="458492"/>
                      <a:pt x="0" y="290082"/>
                    </a:cubicBezTo>
                    <a:cubicBezTo>
                      <a:pt x="0" y="131486"/>
                      <a:pt x="106458" y="0"/>
                      <a:pt x="280269" y="0"/>
                    </a:cubicBezTo>
                    <a:cubicBezTo>
                      <a:pt x="382415" y="50"/>
                      <a:pt x="453288" y="59771"/>
                      <a:pt x="453288" y="139069"/>
                    </a:cubicBezTo>
                    <a:cubicBezTo>
                      <a:pt x="453288" y="229271"/>
                      <a:pt x="383902" y="308519"/>
                      <a:pt x="253357" y="357436"/>
                    </a:cubicBezTo>
                    <a:cubicBezTo>
                      <a:pt x="315309" y="418248"/>
                      <a:pt x="393517" y="458492"/>
                      <a:pt x="466471" y="458492"/>
                    </a:cubicBezTo>
                    <a:cubicBezTo>
                      <a:pt x="477048" y="458515"/>
                      <a:pt x="487597" y="457419"/>
                      <a:pt x="497942" y="455221"/>
                    </a:cubicBezTo>
                    <a:close/>
                    <a:moveTo>
                      <a:pt x="134708" y="102146"/>
                    </a:moveTo>
                    <a:cubicBezTo>
                      <a:pt x="134708" y="192298"/>
                      <a:pt x="181444" y="283540"/>
                      <a:pt x="246617" y="350944"/>
                    </a:cubicBezTo>
                    <a:cubicBezTo>
                      <a:pt x="277048" y="311790"/>
                      <a:pt x="288992" y="268375"/>
                      <a:pt x="288992" y="212916"/>
                    </a:cubicBezTo>
                    <a:cubicBezTo>
                      <a:pt x="288992" y="118402"/>
                      <a:pt x="225950" y="38063"/>
                      <a:pt x="179263" y="38063"/>
                    </a:cubicBezTo>
                    <a:cubicBezTo>
                      <a:pt x="151013" y="38063"/>
                      <a:pt x="134658" y="61952"/>
                      <a:pt x="134658" y="102146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38" name="Vapaamuotoinen: Muoto 37">
                <a:extLst>
                  <a:ext uri="{FF2B5EF4-FFF2-40B4-BE49-F238E27FC236}">
                    <a16:creationId xmlns:a16="http://schemas.microsoft.com/office/drawing/2014/main" id="{78711271-C69A-4A56-B9E7-4D2E779E1AC3}"/>
                  </a:ext>
                </a:extLst>
              </p:cNvPr>
              <p:cNvSpPr/>
              <p:nvPr/>
            </p:nvSpPr>
            <p:spPr>
              <a:xfrm>
                <a:off x="8917115" y="4216539"/>
                <a:ext cx="661643" cy="825493"/>
              </a:xfrm>
              <a:custGeom>
                <a:avLst/>
                <a:gdLst>
                  <a:gd name="connsiteX0" fmla="*/ 661644 w 661643"/>
                  <a:gd name="connsiteY0" fmla="*/ 518213 h 825493"/>
                  <a:gd name="connsiteX1" fmla="*/ 330277 w 661643"/>
                  <a:gd name="connsiteY1" fmla="*/ 825493 h 825493"/>
                  <a:gd name="connsiteX2" fmla="*/ 61952 w 661643"/>
                  <a:gd name="connsiteY2" fmla="*/ 784209 h 825493"/>
                  <a:gd name="connsiteX3" fmla="*/ 61952 w 661643"/>
                  <a:gd name="connsiteY3" fmla="*/ 151013 h 825493"/>
                  <a:gd name="connsiteX4" fmla="*/ 0 w 661643"/>
                  <a:gd name="connsiteY4" fmla="*/ 97784 h 825493"/>
                  <a:gd name="connsiteX5" fmla="*/ 279229 w 661643"/>
                  <a:gd name="connsiteY5" fmla="*/ 0 h 825493"/>
                  <a:gd name="connsiteX6" fmla="*/ 279229 w 661643"/>
                  <a:gd name="connsiteY6" fmla="*/ 357436 h 825493"/>
                  <a:gd name="connsiteX7" fmla="*/ 468255 w 661643"/>
                  <a:gd name="connsiteY7" fmla="*/ 260792 h 825493"/>
                  <a:gd name="connsiteX8" fmla="*/ 661545 w 661643"/>
                  <a:gd name="connsiteY8" fmla="*/ 518263 h 825493"/>
                  <a:gd name="connsiteX9" fmla="*/ 429052 w 661643"/>
                  <a:gd name="connsiteY9" fmla="*/ 580214 h 825493"/>
                  <a:gd name="connsiteX10" fmla="*/ 324974 w 661643"/>
                  <a:gd name="connsiteY10" fmla="*/ 361847 h 825493"/>
                  <a:gd name="connsiteX11" fmla="*/ 279377 w 661643"/>
                  <a:gd name="connsiteY11" fmla="*/ 372701 h 825493"/>
                  <a:gd name="connsiteX12" fmla="*/ 279377 w 661643"/>
                  <a:gd name="connsiteY12" fmla="*/ 787628 h 825493"/>
                  <a:gd name="connsiteX13" fmla="*/ 332606 w 661643"/>
                  <a:gd name="connsiteY13" fmla="*/ 803934 h 825493"/>
                  <a:gd name="connsiteX14" fmla="*/ 429300 w 661643"/>
                  <a:gd name="connsiteY14" fmla="*/ 580165 h 825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61643" h="825493">
                    <a:moveTo>
                      <a:pt x="661644" y="518213"/>
                    </a:moveTo>
                    <a:cubicBezTo>
                      <a:pt x="661644" y="714872"/>
                      <a:pt x="547652" y="825493"/>
                      <a:pt x="330277" y="825493"/>
                    </a:cubicBezTo>
                    <a:cubicBezTo>
                      <a:pt x="252069" y="825493"/>
                      <a:pt x="141250" y="809188"/>
                      <a:pt x="61952" y="784209"/>
                    </a:cubicBezTo>
                    <a:lnTo>
                      <a:pt x="61952" y="151013"/>
                    </a:lnTo>
                    <a:lnTo>
                      <a:pt x="0" y="97784"/>
                    </a:lnTo>
                    <a:lnTo>
                      <a:pt x="279229" y="0"/>
                    </a:lnTo>
                    <a:lnTo>
                      <a:pt x="279229" y="357436"/>
                    </a:lnTo>
                    <a:cubicBezTo>
                      <a:pt x="336819" y="298805"/>
                      <a:pt x="404173" y="260792"/>
                      <a:pt x="468255" y="260792"/>
                    </a:cubicBezTo>
                    <a:cubicBezTo>
                      <a:pt x="577984" y="260792"/>
                      <a:pt x="661545" y="350002"/>
                      <a:pt x="661545" y="518263"/>
                    </a:cubicBezTo>
                    <a:moveTo>
                      <a:pt x="429052" y="580214"/>
                    </a:moveTo>
                    <a:cubicBezTo>
                      <a:pt x="429052" y="434653"/>
                      <a:pt x="397531" y="361847"/>
                      <a:pt x="324974" y="361847"/>
                    </a:cubicBezTo>
                    <a:cubicBezTo>
                      <a:pt x="309180" y="362212"/>
                      <a:pt x="293641" y="365911"/>
                      <a:pt x="279377" y="372701"/>
                    </a:cubicBezTo>
                    <a:lnTo>
                      <a:pt x="279377" y="787628"/>
                    </a:lnTo>
                    <a:cubicBezTo>
                      <a:pt x="295038" y="798373"/>
                      <a:pt x="313614" y="804063"/>
                      <a:pt x="332606" y="803934"/>
                    </a:cubicBezTo>
                    <a:cubicBezTo>
                      <a:pt x="389106" y="803934"/>
                      <a:pt x="429300" y="736580"/>
                      <a:pt x="429300" y="580165"/>
                    </a:cubicBezTo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  <p:sp>
            <p:nvSpPr>
              <p:cNvPr id="39" name="Vapaamuotoinen: Muoto 38">
                <a:extLst>
                  <a:ext uri="{FF2B5EF4-FFF2-40B4-BE49-F238E27FC236}">
                    <a16:creationId xmlns:a16="http://schemas.microsoft.com/office/drawing/2014/main" id="{F7BD9BC3-9EE4-4F14-8672-D685A50F03C4}"/>
                  </a:ext>
                </a:extLst>
              </p:cNvPr>
              <p:cNvSpPr/>
              <p:nvPr/>
            </p:nvSpPr>
            <p:spPr>
              <a:xfrm>
                <a:off x="9567955" y="4499038"/>
                <a:ext cx="658372" cy="815878"/>
              </a:xfrm>
              <a:custGeom>
                <a:avLst/>
                <a:gdLst>
                  <a:gd name="connsiteX0" fmla="*/ 658373 w 658372"/>
                  <a:gd name="connsiteY0" fmla="*/ 0 h 815878"/>
                  <a:gd name="connsiteX1" fmla="*/ 585567 w 658372"/>
                  <a:gd name="connsiteY1" fmla="*/ 53229 h 815878"/>
                  <a:gd name="connsiteX2" fmla="*/ 349853 w 658372"/>
                  <a:gd name="connsiteY2" fmla="*/ 532289 h 815878"/>
                  <a:gd name="connsiteX3" fmla="*/ 220548 w 658372"/>
                  <a:gd name="connsiteY3" fmla="*/ 815878 h 815878"/>
                  <a:gd name="connsiteX4" fmla="*/ 14125 w 658372"/>
                  <a:gd name="connsiteY4" fmla="*/ 671358 h 815878"/>
                  <a:gd name="connsiteX5" fmla="*/ 330277 w 658372"/>
                  <a:gd name="connsiteY5" fmla="*/ 526886 h 815878"/>
                  <a:gd name="connsiteX6" fmla="*/ 73896 w 658372"/>
                  <a:gd name="connsiteY6" fmla="*/ 53229 h 815878"/>
                  <a:gd name="connsiteX7" fmla="*/ 0 w 658372"/>
                  <a:gd name="connsiteY7" fmla="*/ 0 h 815878"/>
                  <a:gd name="connsiteX8" fmla="*/ 381325 w 658372"/>
                  <a:gd name="connsiteY8" fmla="*/ 0 h 815878"/>
                  <a:gd name="connsiteX9" fmla="*/ 308569 w 658372"/>
                  <a:gd name="connsiteY9" fmla="*/ 53229 h 815878"/>
                  <a:gd name="connsiteX10" fmla="*/ 429102 w 658372"/>
                  <a:gd name="connsiteY10" fmla="*/ 338900 h 815878"/>
                  <a:gd name="connsiteX11" fmla="*/ 531248 w 658372"/>
                  <a:gd name="connsiteY11" fmla="*/ 53229 h 815878"/>
                  <a:gd name="connsiteX12" fmla="*/ 447588 w 658372"/>
                  <a:gd name="connsiteY12" fmla="*/ 0 h 815878"/>
                  <a:gd name="connsiteX13" fmla="*/ 658373 w 658372"/>
                  <a:gd name="connsiteY13" fmla="*/ 0 h 815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58372" h="815878">
                    <a:moveTo>
                      <a:pt x="658373" y="0"/>
                    </a:moveTo>
                    <a:lnTo>
                      <a:pt x="585567" y="53229"/>
                    </a:lnTo>
                    <a:lnTo>
                      <a:pt x="349853" y="532289"/>
                    </a:lnTo>
                    <a:lnTo>
                      <a:pt x="220548" y="815878"/>
                    </a:lnTo>
                    <a:lnTo>
                      <a:pt x="14125" y="671358"/>
                    </a:lnTo>
                    <a:lnTo>
                      <a:pt x="330277" y="526886"/>
                    </a:lnTo>
                    <a:lnTo>
                      <a:pt x="73896" y="53229"/>
                    </a:lnTo>
                    <a:lnTo>
                      <a:pt x="0" y="0"/>
                    </a:lnTo>
                    <a:lnTo>
                      <a:pt x="381325" y="0"/>
                    </a:lnTo>
                    <a:lnTo>
                      <a:pt x="308569" y="53229"/>
                    </a:lnTo>
                    <a:lnTo>
                      <a:pt x="429102" y="338900"/>
                    </a:lnTo>
                    <a:lnTo>
                      <a:pt x="531248" y="53229"/>
                    </a:lnTo>
                    <a:lnTo>
                      <a:pt x="447588" y="0"/>
                    </a:lnTo>
                    <a:lnTo>
                      <a:pt x="658373" y="0"/>
                    </a:lnTo>
                    <a:close/>
                  </a:path>
                </a:pathLst>
              </a:custGeom>
              <a:grpFill/>
              <a:ln w="494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i-FI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56536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  <p:sldLayoutId id="2147483700" r:id="rId15"/>
    <p:sldLayoutId id="2147483701" r:id="rId16"/>
    <p:sldLayoutId id="2147483702" r:id="rId17"/>
    <p:sldLayoutId id="2147483703" r:id="rId18"/>
    <p:sldLayoutId id="2147483704" r:id="rId19"/>
    <p:sldLayoutId id="2147483705" r:id="rId20"/>
    <p:sldLayoutId id="2147483706" r:id="rId21"/>
    <p:sldLayoutId id="2147483707" r:id="rId22"/>
    <p:sldLayoutId id="2147483708" r:id="rId23"/>
    <p:sldLayoutId id="2147483709" r:id="rId24"/>
  </p:sldLayoutIdLst>
  <p:hf sldNum="0" hdr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2000" indent="-252000" algn="l" defTabSz="457200" rtl="0" eaLnBrk="1" latinLnBrk="0" hangingPunct="1">
        <a:spcBef>
          <a:spcPts val="0"/>
        </a:spcBef>
        <a:spcAft>
          <a:spcPts val="600"/>
        </a:spcAft>
        <a:buClr>
          <a:schemeClr val="tx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8000" indent="-180000" algn="l" defTabSz="457200" rtl="0" eaLnBrk="1" latinLnBrk="0" hangingPunct="1">
        <a:spcBef>
          <a:spcPts val="0"/>
        </a:spcBef>
        <a:spcAft>
          <a:spcPts val="600"/>
        </a:spcAft>
        <a:buClr>
          <a:schemeClr val="tx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56000" indent="-252000" algn="l" defTabSz="457200" rtl="0" eaLnBrk="1" latinLnBrk="0" hangingPunct="1">
        <a:spcBef>
          <a:spcPts val="0"/>
        </a:spcBef>
        <a:spcAft>
          <a:spcPts val="600"/>
        </a:spcAft>
        <a:buClr>
          <a:schemeClr val="tx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972000" indent="-180000" algn="l" defTabSz="457200" rtl="0" eaLnBrk="1" latinLnBrk="0" hangingPunct="1">
        <a:spcBef>
          <a:spcPts val="0"/>
        </a:spcBef>
        <a:spcAft>
          <a:spcPts val="600"/>
        </a:spcAft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000" indent="-252000" algn="l" defTabSz="457200" rtl="0" eaLnBrk="1" latinLnBrk="0" hangingPunct="1">
        <a:spcBef>
          <a:spcPts val="0"/>
        </a:spcBef>
        <a:spcAft>
          <a:spcPts val="600"/>
        </a:spcAft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584000" indent="-180000" algn="l" defTabSz="457200" rtl="0" eaLnBrk="1" latinLnBrk="0" hangingPunct="1">
        <a:spcBef>
          <a:spcPts val="0"/>
        </a:spcBef>
        <a:spcAft>
          <a:spcPts val="600"/>
        </a:spcAft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72000" indent="-252000" algn="l" defTabSz="457200" rtl="0" eaLnBrk="1" latinLnBrk="0" hangingPunct="1">
        <a:spcBef>
          <a:spcPts val="0"/>
        </a:spcBef>
        <a:spcAft>
          <a:spcPts val="600"/>
        </a:spcAft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24000" indent="-180000" algn="l" defTabSz="457200" rtl="0" eaLnBrk="1" latinLnBrk="0" hangingPunct="1">
        <a:spcBef>
          <a:spcPts val="0"/>
        </a:spcBef>
        <a:spcAft>
          <a:spcPts val="600"/>
        </a:spcAft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12000" indent="-252000" algn="l" defTabSz="457200" rtl="0" eaLnBrk="1" latinLnBrk="0" hangingPunct="1">
        <a:spcBef>
          <a:spcPts val="0"/>
        </a:spcBef>
        <a:spcAft>
          <a:spcPts val="600"/>
        </a:spcAft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16">
          <p15:clr>
            <a:srgbClr val="F26B43"/>
          </p15:clr>
        </p15:guide>
        <p15:guide id="2" pos="7344">
          <p15:clr>
            <a:srgbClr val="F26B43"/>
          </p15:clr>
        </p15:guide>
        <p15:guide id="3" pos="336">
          <p15:clr>
            <a:srgbClr val="F26B43"/>
          </p15:clr>
        </p15:guide>
        <p15:guide id="4" orient="horz" pos="3657">
          <p15:clr>
            <a:srgbClr val="F26B43"/>
          </p15:clr>
        </p15:guide>
        <p15:guide id="5" orient="horz" pos="1115">
          <p15:clr>
            <a:srgbClr val="F26B43"/>
          </p15:clr>
        </p15:guide>
        <p15:guide id="6" orient="horz" pos="1591">
          <p15:clr>
            <a:srgbClr val="F26B43"/>
          </p15:clr>
        </p15:guide>
        <p15:guide id="7" orient="horz" pos="134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1D386F6-A8A6-43FD-B500-59FA3F3658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0000" y="540000"/>
            <a:ext cx="7120512" cy="2880000"/>
          </a:xfrm>
        </p:spPr>
        <p:txBody>
          <a:bodyPr anchor="t">
            <a:normAutofit fontScale="90000"/>
          </a:bodyPr>
          <a:lstStyle/>
          <a:p>
            <a:br>
              <a:rPr lang="fi-FI" sz="1800" dirty="0"/>
            </a:br>
            <a:br>
              <a:rPr lang="fi-FI" sz="1800" dirty="0"/>
            </a:br>
            <a:br>
              <a:rPr lang="fi-FI" sz="1800" dirty="0"/>
            </a:br>
            <a:endParaRPr lang="fi-FI" sz="1800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3A41C0BA-7B9C-4D28-8889-923E6A6DBE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000" y="3773573"/>
            <a:ext cx="7120512" cy="1096899"/>
          </a:xfrm>
        </p:spPr>
        <p:txBody>
          <a:bodyPr anchor="t">
            <a:noAutofit/>
          </a:bodyPr>
          <a:lstStyle/>
          <a:p>
            <a:pPr>
              <a:lnSpc>
                <a:spcPct val="90000"/>
              </a:lnSpc>
            </a:pPr>
            <a:r>
              <a:rPr lang="fi-FI" b="1" dirty="0"/>
              <a:t>Oppimisen tuen uudistus perusopetuksessa</a:t>
            </a:r>
          </a:p>
          <a:p>
            <a:pPr>
              <a:lnSpc>
                <a:spcPct val="90000"/>
              </a:lnSpc>
            </a:pPr>
            <a:r>
              <a:rPr lang="fi-FI" b="1" dirty="0"/>
              <a:t>15.9.2026</a:t>
            </a:r>
          </a:p>
          <a:p>
            <a:pPr>
              <a:lnSpc>
                <a:spcPct val="90000"/>
              </a:lnSpc>
            </a:pPr>
            <a:r>
              <a:rPr lang="fi-FI" dirty="0"/>
              <a:t>Paljon tukea tarvitsevat oppilaat</a:t>
            </a:r>
          </a:p>
          <a:p>
            <a:pPr>
              <a:lnSpc>
                <a:spcPct val="90000"/>
              </a:lnSpc>
            </a:pPr>
            <a:r>
              <a:rPr lang="fi-FI" dirty="0"/>
              <a:t>Hanna Nygård </a:t>
            </a:r>
          </a:p>
          <a:p>
            <a:pPr>
              <a:lnSpc>
                <a:spcPct val="90000"/>
              </a:lnSpc>
            </a:pPr>
            <a:r>
              <a:rPr lang="fi-FI" dirty="0"/>
              <a:t>Oppimisen tuen asiantuntija, Kokkolan kaupunki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774BADD7-13CE-3653-7B57-B28B963DD2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906970" y="6264000"/>
            <a:ext cx="11880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fi-FI"/>
              <a:t>15.9.2026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2B1E27E5-E626-7826-1B64-53E241E8D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03033" y="6264000"/>
            <a:ext cx="6297612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fi-FI"/>
              <a:t>Kokkolan kaupunki Hanna Nygård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1A9BF64-A7BF-429F-B01F-062C44E05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fi-FI"/>
              <a:t>[Organisaatio, Esittäjän nimi]</a:t>
            </a:r>
          </a:p>
        </p:txBody>
      </p:sp>
      <p:sp>
        <p:nvSpPr>
          <p:cNvPr id="6" name="Dian numeron paikkamerkki 5" hidden="1">
            <a:extLst>
              <a:ext uri="{FF2B5EF4-FFF2-40B4-BE49-F238E27FC236}">
                <a16:creationId xmlns:a16="http://schemas.microsoft.com/office/drawing/2014/main" id="{D82B14C0-142D-45A8-80A5-7BF8E2C00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4D426862-AB4A-4AC2-A3A6-E7B9E00628C0}" type="slidenum">
              <a:rPr lang="fi-FI" smtClean="0"/>
              <a:pPr>
                <a:spcAft>
                  <a:spcPts val="600"/>
                </a:spcAft>
              </a:pPr>
              <a:t>1</a:t>
            </a:fld>
            <a:endParaRPr lang="fi-FI"/>
          </a:p>
        </p:txBody>
      </p:sp>
      <p:sp>
        <p:nvSpPr>
          <p:cNvPr id="7" name="Päivämäärän paikkamerkki 6" hidden="1">
            <a:extLst>
              <a:ext uri="{FF2B5EF4-FFF2-40B4-BE49-F238E27FC236}">
                <a16:creationId xmlns:a16="http://schemas.microsoft.com/office/drawing/2014/main" id="{87FEEC2E-3BF6-4A3E-ABF6-EFFD4BB43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CB635A8-9A5B-4702-B2E6-E80AFE3B9C80}" type="datetime1">
              <a:rPr lang="fi-FI" smtClean="0"/>
              <a:pPr>
                <a:spcAft>
                  <a:spcPts val="600"/>
                </a:spcAft>
              </a:pPr>
              <a:t>14.9.2026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212637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4B27F5C4-730D-4876-ADA5-20A3E23ABE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6657" y="1196752"/>
            <a:ext cx="9418288" cy="529971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60D28FE8-5D72-43CD-859C-80A95F837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184" y="228875"/>
            <a:ext cx="11548480" cy="751853"/>
          </a:xfrm>
        </p:spPr>
        <p:txBody>
          <a:bodyPr/>
          <a:lstStyle/>
          <a:p>
            <a:r>
              <a:rPr lang="fi-FI" dirty="0"/>
              <a:t>Oppimisen edellytyksiä tukevat opetus-järjestelyt ja tuen kokonaisuus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F1B819D-2ADD-4E96-84C1-343B5E9EB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100" b="0" i="0" u="none" strike="noStrike" kern="1200" cap="none" spc="0" normalizeH="0" baseline="0" noProof="0">
                <a:ln>
                  <a:noFill/>
                </a:ln>
                <a:solidFill>
                  <a:srgbClr val="00484C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15.9.2026</a:t>
            </a:r>
            <a:endParaRPr kumimoji="0" lang="fi-FI" sz="1100" b="0" i="0" u="none" strike="noStrike" kern="1200" cap="none" spc="0" normalizeH="0" baseline="0" noProof="0" dirty="0">
              <a:ln>
                <a:noFill/>
              </a:ln>
              <a:solidFill>
                <a:srgbClr val="00484C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F85A7D72-EA91-00BF-CE6F-927AFF656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Kuvio: Opetushallitus</a:t>
            </a:r>
          </a:p>
        </p:txBody>
      </p:sp>
    </p:spTree>
    <p:extLst>
      <p:ext uri="{BB962C8B-B14F-4D97-AF65-F5344CB8AC3E}">
        <p14:creationId xmlns:p14="http://schemas.microsoft.com/office/powerpoint/2010/main" val="3116354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CDF1750B-F1AC-EDC2-004A-1BF981B29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15.9.2026</a:t>
            </a:r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48C807D5-68ED-9B60-7A27-9A95D943E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Kokkolan kaupunki Hanna Nygård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2EEA5724-7C28-646F-8855-2A3C8CD17F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487" y="163285"/>
            <a:ext cx="9339942" cy="620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1748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62DD2FC0-C0C3-B998-25D0-113E2B50A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15.9.2026</a:t>
            </a:r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C7F4FD6C-9EDF-E2C5-7E54-DEE118657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Kokkolan kaupunki Hanna Nygård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B2E51250-57C0-81A0-B9BB-DBA1735E7E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0581" y="645935"/>
            <a:ext cx="8010838" cy="5566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1317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6F09F48D-A250-F980-F81D-1BBB29C1A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15.9.2026</a:t>
            </a:r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5EF86A2F-EC2B-6E14-B4FF-25096AE4E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Kokkolan kaupunki Hanna Nygård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7D23D150-F44E-EB6B-AA3D-C9051ECED8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5229" y="706900"/>
            <a:ext cx="8181541" cy="544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8870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A8CFC101-8258-6720-361C-39900C8BE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15.9.2026</a:t>
            </a:r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2BE19580-B781-0737-2018-43F7ED9DD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Kokkolan kaupunki Hanna Nygård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33890EFF-BA56-994B-C13C-B686F905F4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5229" y="706900"/>
            <a:ext cx="8181541" cy="544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1162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82AAF945-808F-5ED5-E7A3-B1235D9F3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15.9.2026</a:t>
            </a:r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F7E4619B-AB4A-8F34-2F66-13AD1B51E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Kokkolan kaupunki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2F60643E-8BB2-E358-1EEB-025A61AA05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6940" y="530101"/>
            <a:ext cx="8218120" cy="5797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6753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ABAE1F69-F2D4-C338-F552-0B174EBD2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15.9.2026</a:t>
            </a:r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D4B93CBE-8BB0-8590-5D78-142919E47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Kokkolan kaupunki Hanna Nygård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FF2F099A-4C1C-45A2-713F-471F3AD5FF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603" y="383783"/>
            <a:ext cx="9144793" cy="5980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3191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E652F71A-3561-6E9A-8666-AFF905366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15.9.2026</a:t>
            </a:r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F4271C24-18BC-9B62-9731-1F1275A2D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Kokkolan kaupunki Hanna Nygård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B8988AFC-7EDF-308F-D643-7761BE6421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603" y="383784"/>
            <a:ext cx="9144793" cy="5989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8913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D8165D58-E37D-82A8-697A-3255697BA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15.9.2026</a:t>
            </a:r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08905546-F785-5600-34ED-CAB8F4F41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Kokkolan kaupunki Hanna Nygård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714297BF-C654-277F-68DC-E85752BFAE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603" y="383783"/>
            <a:ext cx="9144793" cy="5989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2890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797E5336-C75D-66ED-870F-F14CC5460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15.9.2026</a:t>
            </a:r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2D1396E0-2614-3B40-4AB4-155B8E878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Kokkolan kaupunki Hanna Nygård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8CBFF6EE-EDEF-51BA-8A6A-BC2DE9C21D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603" y="383783"/>
            <a:ext cx="9144793" cy="6245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1357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09D7006B-95EA-C95B-CD59-B0EDE2F81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15.9.2026</a:t>
            </a:r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2C1C0FD8-FE1D-1CA0-E6E8-6BD71104A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Kokkolan kaupunki Hanna Nygård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F9AB9349-F60F-57A8-53B6-89B180E3CD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603" y="383783"/>
            <a:ext cx="9144793" cy="5962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8440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407A012F-BC15-77C0-64D5-264EB7EC1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15.9.2026</a:t>
            </a:r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564A0FF1-21DA-C40F-0070-4FF6D677F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Kokkolan kaupunki Hanna Nygård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A6A8DCD0-1DAB-4C50-DF81-DFAC2D3F8C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603" y="380735"/>
            <a:ext cx="9144793" cy="5974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5960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80F91450-F32A-1B6A-015D-F59452156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15.9.2026</a:t>
            </a:r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F5055FF2-2BF7-7A67-9560-27B04DE8F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Kokkolan kaupunki Hanna Nygård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C138BD77-01CE-F1E9-B8A5-A9EB025FB1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999" y="0"/>
            <a:ext cx="9144001" cy="6373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1098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504CCD6-9879-9EAE-B8F5-CA536C593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4400" dirty="0">
                <a:solidFill>
                  <a:schemeClr val="tx1"/>
                </a:solidFill>
              </a:rPr>
              <a:t>Kiitos mielenkiinnosta!</a:t>
            </a:r>
            <a:br>
              <a:rPr lang="fi-FI" sz="4400" dirty="0">
                <a:solidFill>
                  <a:schemeClr val="tx1"/>
                </a:solidFill>
              </a:rPr>
            </a:br>
            <a:r>
              <a:rPr lang="fi-FI" sz="2400" dirty="0">
                <a:solidFill>
                  <a:schemeClr val="tx1"/>
                </a:solidFill>
              </a:rPr>
              <a:t>Oppimisen tuen tiimi:</a:t>
            </a:r>
            <a:br>
              <a:rPr lang="fi-FI" sz="2400" dirty="0">
                <a:solidFill>
                  <a:schemeClr val="tx1"/>
                </a:solidFill>
              </a:rPr>
            </a:br>
            <a:r>
              <a:rPr lang="fi-FI" sz="2400" dirty="0">
                <a:solidFill>
                  <a:schemeClr val="tx1"/>
                </a:solidFill>
              </a:rPr>
              <a:t>Hanna Nygård 040 8050827</a:t>
            </a:r>
            <a:br>
              <a:rPr lang="fi-FI" sz="2400" dirty="0">
                <a:solidFill>
                  <a:schemeClr val="tx1"/>
                </a:solidFill>
              </a:rPr>
            </a:br>
            <a:r>
              <a:rPr lang="fi-FI" sz="2400" dirty="0">
                <a:solidFill>
                  <a:schemeClr val="tx1"/>
                </a:solidFill>
              </a:rPr>
              <a:t>Petra Weckström (ruots.) 050 4732204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0BC2C04D-4879-3EB0-8872-B1F5C8044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15.9.2026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46F16E5A-2BA6-BC90-51D4-4EAC56657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Kokkolan kaupunki Hanna Nygård</a:t>
            </a:r>
          </a:p>
        </p:txBody>
      </p:sp>
    </p:spTree>
    <p:extLst>
      <p:ext uri="{BB962C8B-B14F-4D97-AF65-F5344CB8AC3E}">
        <p14:creationId xmlns:p14="http://schemas.microsoft.com/office/powerpoint/2010/main" val="1764587948"/>
      </p:ext>
    </p:extLst>
  </p:cSld>
  <p:clrMapOvr>
    <a:masterClrMapping/>
  </p:clrMapOvr>
</p:sld>
</file>

<file path=ppt/theme/theme1.xml><?xml version="1.0" encoding="utf-8"?>
<a:theme xmlns:a="http://schemas.openxmlformats.org/drawingml/2006/main" name="Kokkola">
  <a:themeElements>
    <a:clrScheme name="Kokkola">
      <a:dk1>
        <a:sysClr val="windowText" lastClr="000000"/>
      </a:dk1>
      <a:lt1>
        <a:sysClr val="window" lastClr="FFFFFF"/>
      </a:lt1>
      <a:dk2>
        <a:srgbClr val="00484C"/>
      </a:dk2>
      <a:lt2>
        <a:srgbClr val="D7EFDB"/>
      </a:lt2>
      <a:accent1>
        <a:srgbClr val="00484C"/>
      </a:accent1>
      <a:accent2>
        <a:srgbClr val="5FBFA7"/>
      </a:accent2>
      <a:accent3>
        <a:srgbClr val="FBB394"/>
      </a:accent3>
      <a:accent4>
        <a:srgbClr val="DF3555"/>
      </a:accent4>
      <a:accent5>
        <a:srgbClr val="C8B993"/>
      </a:accent5>
      <a:accent6>
        <a:srgbClr val="132877"/>
      </a:accent6>
      <a:hlink>
        <a:srgbClr val="132877"/>
      </a:hlink>
      <a:folHlink>
        <a:srgbClr val="F6EED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n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>
    <a:spDef>
      <a:spPr>
        <a:solidFill>
          <a:schemeClr val="accent1"/>
        </a:solidFill>
        <a:ln>
          <a:solidFill>
            <a:schemeClr val="accent1"/>
          </a:solidFill>
        </a:ln>
      </a:spPr>
      <a:bodyPr rtlCol="0" anchor="ctr"/>
      <a:lstStyle>
        <a:defPPr algn="ctr">
          <a:defRPr sz="2400"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defRPr sz="2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Kokkola PowerPoint-malli.potx" id="{DBD3809F-BE79-4BD8-9230-6022D65D102B}" vid="{ADB5CEBA-85D9-4F45-A9FA-823FE9457F80}"/>
    </a:ext>
  </a:extLst>
</a:theme>
</file>

<file path=ppt/theme/theme2.xml><?xml version="1.0" encoding="utf-8"?>
<a:theme xmlns:a="http://schemas.openxmlformats.org/drawingml/2006/main" name="Office-teema">
  <a:themeElements>
    <a:clrScheme name="Kokkola">
      <a:dk1>
        <a:sysClr val="windowText" lastClr="000000"/>
      </a:dk1>
      <a:lt1>
        <a:sysClr val="window" lastClr="FFFFFF"/>
      </a:lt1>
      <a:dk2>
        <a:srgbClr val="00484C"/>
      </a:dk2>
      <a:lt2>
        <a:srgbClr val="D7EFDB"/>
      </a:lt2>
      <a:accent1>
        <a:srgbClr val="00484C"/>
      </a:accent1>
      <a:accent2>
        <a:srgbClr val="5FBFA7"/>
      </a:accent2>
      <a:accent3>
        <a:srgbClr val="FBB394"/>
      </a:accent3>
      <a:accent4>
        <a:srgbClr val="DF3555"/>
      </a:accent4>
      <a:accent5>
        <a:srgbClr val="C8B993"/>
      </a:accent5>
      <a:accent6>
        <a:srgbClr val="132877"/>
      </a:accent6>
      <a:hlink>
        <a:srgbClr val="132877"/>
      </a:hlink>
      <a:folHlink>
        <a:srgbClr val="F6EED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ema">
  <a:themeElements>
    <a:clrScheme name="Kokkola">
      <a:dk1>
        <a:sysClr val="windowText" lastClr="000000"/>
      </a:dk1>
      <a:lt1>
        <a:sysClr val="window" lastClr="FFFFFF"/>
      </a:lt1>
      <a:dk2>
        <a:srgbClr val="00484C"/>
      </a:dk2>
      <a:lt2>
        <a:srgbClr val="D7EFDB"/>
      </a:lt2>
      <a:accent1>
        <a:srgbClr val="00484C"/>
      </a:accent1>
      <a:accent2>
        <a:srgbClr val="5FBFA7"/>
      </a:accent2>
      <a:accent3>
        <a:srgbClr val="FBB394"/>
      </a:accent3>
      <a:accent4>
        <a:srgbClr val="DF3555"/>
      </a:accent4>
      <a:accent5>
        <a:srgbClr val="C8B993"/>
      </a:accent5>
      <a:accent6>
        <a:srgbClr val="132877"/>
      </a:accent6>
      <a:hlink>
        <a:srgbClr val="132877"/>
      </a:hlink>
      <a:folHlink>
        <a:srgbClr val="F6EED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5452377262F84980C881DEAE3B4080" ma:contentTypeVersion="4" ma:contentTypeDescription="Create a new document." ma:contentTypeScope="" ma:versionID="085efd358ad0fbe1f244d5a643d20e76">
  <xsd:schema xmlns:xsd="http://www.w3.org/2001/XMLSchema" xmlns:xs="http://www.w3.org/2001/XMLSchema" xmlns:p="http://schemas.microsoft.com/office/2006/metadata/properties" xmlns:ns2="93527a70-4580-4875-b82f-5b0149ee3550" targetNamespace="http://schemas.microsoft.com/office/2006/metadata/properties" ma:root="true" ma:fieldsID="5fde5bcb6d5b30aa5f6059399c5d3714" ns2:_="">
    <xsd:import namespace="93527a70-4580-4875-b82f-5b0149ee355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527a70-4580-4875-b82f-5b0149ee35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212435F-338F-4A2E-A772-C36A70EF8F0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C1D00C7-E23B-49FD-BE0E-2F024C50B35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3527a70-4580-4875-b82f-5b0149ee355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B1B1B5B-D9EB-4624-A130-298B62ABCF09}">
  <ds:schemaRefs>
    <ds:schemaRef ds:uri="http://schemas.microsoft.com/office/2006/documentManagement/types"/>
    <ds:schemaRef ds:uri="93527a70-4580-4875-b82f-5b0149ee3550"/>
    <ds:schemaRef ds:uri="http://purl.org/dc/elements/1.1/"/>
    <ds:schemaRef ds:uri="http://purl.org/dc/dcmitype/"/>
    <ds:schemaRef ds:uri="http://schemas.microsoft.com/office/2006/metadata/properti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Kokkola PowerPoint-malli</Template>
  <TotalTime>159</TotalTime>
  <Words>128</Words>
  <Application>Microsoft Office PowerPoint</Application>
  <PresentationFormat>Laajakuva</PresentationFormat>
  <Paragraphs>41</Paragraphs>
  <Slides>15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1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15</vt:i4>
      </vt:variant>
    </vt:vector>
  </HeadingPairs>
  <TitlesOfParts>
    <vt:vector size="17" baseType="lpstr">
      <vt:lpstr>Arial</vt:lpstr>
      <vt:lpstr>Kokkola</vt:lpstr>
      <vt:lpstr>   </vt:lpstr>
      <vt:lpstr>Oppimisen edellytyksiä tukevat opetus-järjestelyt ja tuen kokonaisuus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Kiitos mielenkiinnosta! Oppimisen tuen tiimi: Hanna Nygård 040 8050827 Petra Weckström (ruots.) 050 4732204</vt:lpstr>
    </vt:vector>
  </TitlesOfParts>
  <Company>Kokkolan kaupunki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Vuorinen Titta</dc:creator>
  <cp:lastModifiedBy>Anne Eteläaho</cp:lastModifiedBy>
  <cp:revision>940</cp:revision>
  <dcterms:created xsi:type="dcterms:W3CDTF">2021-01-04T13:49:39Z</dcterms:created>
  <dcterms:modified xsi:type="dcterms:W3CDTF">2026-09-14T04:34:16Z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0x010100565452377262F84980C881DEAE3B4080</vt:lpwstr>
  </property>
</Properties>
</file>