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9" r:id="rId2"/>
    <p:sldId id="258" r:id="rId3"/>
    <p:sldId id="303" r:id="rId4"/>
    <p:sldId id="322" r:id="rId5"/>
    <p:sldId id="298" r:id="rId6"/>
    <p:sldId id="314" r:id="rId7"/>
    <p:sldId id="295" r:id="rId8"/>
    <p:sldId id="408" r:id="rId9"/>
    <p:sldId id="289" r:id="rId10"/>
    <p:sldId id="307" r:id="rId11"/>
    <p:sldId id="305" r:id="rId12"/>
    <p:sldId id="306" r:id="rId13"/>
    <p:sldId id="324" r:id="rId14"/>
    <p:sldId id="326" r:id="rId15"/>
    <p:sldId id="327" r:id="rId16"/>
    <p:sldId id="313" r:id="rId17"/>
    <p:sldId id="290" r:id="rId18"/>
    <p:sldId id="332" r:id="rId19"/>
    <p:sldId id="338" r:id="rId20"/>
    <p:sldId id="340" r:id="rId21"/>
    <p:sldId id="339" r:id="rId22"/>
    <p:sldId id="263" r:id="rId23"/>
    <p:sldId id="333" r:id="rId24"/>
    <p:sldId id="329" r:id="rId25"/>
    <p:sldId id="294" r:id="rId26"/>
    <p:sldId id="299" r:id="rId27"/>
    <p:sldId id="312" r:id="rId28"/>
    <p:sldId id="320" r:id="rId29"/>
    <p:sldId id="337" r:id="rId30"/>
    <p:sldId id="302" r:id="rId31"/>
    <p:sldId id="304" r:id="rId32"/>
    <p:sldId id="293" r:id="rId33"/>
    <p:sldId id="300" r:id="rId34"/>
    <p:sldId id="351" r:id="rId35"/>
    <p:sldId id="348" r:id="rId36"/>
    <p:sldId id="334" r:id="rId37"/>
    <p:sldId id="412" r:id="rId38"/>
    <p:sldId id="409" r:id="rId39"/>
    <p:sldId id="410" r:id="rId40"/>
    <p:sldId id="341" r:id="rId41"/>
    <p:sldId id="356" r:id="rId42"/>
    <p:sldId id="406" r:id="rId43"/>
    <p:sldId id="342" r:id="rId44"/>
    <p:sldId id="256" r:id="rId45"/>
    <p:sldId id="257" r:id="rId46"/>
    <p:sldId id="352" r:id="rId47"/>
    <p:sldId id="353" r:id="rId48"/>
    <p:sldId id="260" r:id="rId49"/>
    <p:sldId id="261" r:id="rId50"/>
    <p:sldId id="262" r:id="rId51"/>
    <p:sldId id="354" r:id="rId52"/>
    <p:sldId id="266" r:id="rId53"/>
    <p:sldId id="269" r:id="rId54"/>
    <p:sldId id="265" r:id="rId55"/>
    <p:sldId id="268" r:id="rId56"/>
    <p:sldId id="270"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E7442CBA-8EDB-4252-975A-00178F893B3E}">
          <p14:sldIdLst>
            <p14:sldId id="259"/>
            <p14:sldId id="258"/>
            <p14:sldId id="303"/>
            <p14:sldId id="322"/>
            <p14:sldId id="298"/>
            <p14:sldId id="314"/>
          </p14:sldIdLst>
        </p14:section>
        <p14:section name="Nimetön osa" id="{393A7DE5-0F1B-4DE5-8BB5-74F61C3CB529}">
          <p14:sldIdLst>
            <p14:sldId id="295"/>
            <p14:sldId id="408"/>
            <p14:sldId id="289"/>
            <p14:sldId id="307"/>
            <p14:sldId id="305"/>
            <p14:sldId id="306"/>
            <p14:sldId id="324"/>
            <p14:sldId id="326"/>
            <p14:sldId id="327"/>
            <p14:sldId id="313"/>
            <p14:sldId id="290"/>
            <p14:sldId id="332"/>
            <p14:sldId id="338"/>
            <p14:sldId id="340"/>
            <p14:sldId id="339"/>
            <p14:sldId id="263"/>
            <p14:sldId id="333"/>
            <p14:sldId id="329"/>
            <p14:sldId id="294"/>
            <p14:sldId id="299"/>
            <p14:sldId id="312"/>
            <p14:sldId id="320"/>
            <p14:sldId id="337"/>
            <p14:sldId id="302"/>
            <p14:sldId id="304"/>
            <p14:sldId id="293"/>
            <p14:sldId id="300"/>
            <p14:sldId id="351"/>
            <p14:sldId id="348"/>
            <p14:sldId id="334"/>
            <p14:sldId id="412"/>
            <p14:sldId id="409"/>
            <p14:sldId id="410"/>
            <p14:sldId id="341"/>
            <p14:sldId id="356"/>
            <p14:sldId id="406"/>
            <p14:sldId id="342"/>
            <p14:sldId id="256"/>
            <p14:sldId id="257"/>
            <p14:sldId id="352"/>
            <p14:sldId id="353"/>
            <p14:sldId id="260"/>
            <p14:sldId id="261"/>
            <p14:sldId id="262"/>
            <p14:sldId id="354"/>
            <p14:sldId id="266"/>
            <p14:sldId id="269"/>
            <p14:sldId id="265"/>
            <p14:sldId id="268"/>
            <p14:sldId id="27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E371"/>
    <a:srgbClr val="00A4CD"/>
    <a:srgbClr val="FFD3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ija Carlsson" userId="S::tuija.carlsson@kpedu.fi::e0db8f9f-4d9c-4640-9599-097621fc052f" providerId="AD" clId="Web-{1744BA5C-CC4F-A028-7F30-8449DD862DE2}"/>
    <pc:docChg chg="modSld">
      <pc:chgData name="Tuija Carlsson" userId="S::tuija.carlsson@kpedu.fi::e0db8f9f-4d9c-4640-9599-097621fc052f" providerId="AD" clId="Web-{1744BA5C-CC4F-A028-7F30-8449DD862DE2}" dt="2026-09-09T06:32:24.278" v="1" actId="1076"/>
      <pc:docMkLst>
        <pc:docMk/>
      </pc:docMkLst>
      <pc:sldChg chg="modSp">
        <pc:chgData name="Tuija Carlsson" userId="S::tuija.carlsson@kpedu.fi::e0db8f9f-4d9c-4640-9599-097621fc052f" providerId="AD" clId="Web-{1744BA5C-CC4F-A028-7F30-8449DD862DE2}" dt="2026-09-09T06:32:24.278" v="1" actId="1076"/>
        <pc:sldMkLst>
          <pc:docMk/>
          <pc:sldMk cId="2591037475" sldId="303"/>
        </pc:sldMkLst>
        <pc:picChg chg="mod">
          <ac:chgData name="Tuija Carlsson" userId="S::tuija.carlsson@kpedu.fi::e0db8f9f-4d9c-4640-9599-097621fc052f" providerId="AD" clId="Web-{1744BA5C-CC4F-A028-7F30-8449DD862DE2}" dt="2026-09-09T06:32:24.278" v="1" actId="1076"/>
          <ac:picMkLst>
            <pc:docMk/>
            <pc:sldMk cId="2591037475" sldId="303"/>
            <ac:picMk id="2" creationId="{293D8323-4547-208B-F1FF-D3C60A5DEC75}"/>
          </ac:picMkLst>
        </pc:picChg>
      </pc:sldChg>
    </pc:docChg>
  </pc:docChgLst>
  <pc:docChgLst>
    <pc:chgData name="Maarika Piispanen" userId="S::maarika.piispanen@kpedu.fi::bdeb18d9-75e6-40b1-8415-486694489c4d" providerId="AD" clId="Web-{8B8B549B-3958-A2C2-2823-0722FFE26E87}"/>
    <pc:docChg chg="delSld modSection">
      <pc:chgData name="Maarika Piispanen" userId="S::maarika.piispanen@kpedu.fi::bdeb18d9-75e6-40b1-8415-486694489c4d" providerId="AD" clId="Web-{8B8B549B-3958-A2C2-2823-0722FFE26E87}" dt="2026-09-09T07:30:44.017" v="4"/>
      <pc:docMkLst>
        <pc:docMk/>
      </pc:docMkLst>
    </pc:docChg>
  </pc:docChgLst>
  <pc:docChgLst>
    <pc:chgData name="johanna.kaunisvesi" userId="S::johanna.kaunisvesi_nuortenystavat.fi#ext#@kpedu.onmicrosoft.com::1d413815-91f8-4124-9bbb-02bd20f9ea2a" providerId="AD" clId="Web-{A430CC8B-A94F-2428-FE3E-ED16D310E998}"/>
    <pc:docChg chg="addSld delSld modSld modSection">
      <pc:chgData name="johanna.kaunisvesi" userId="S::johanna.kaunisvesi_nuortenystavat.fi#ext#@kpedu.onmicrosoft.com::1d413815-91f8-4124-9bbb-02bd20f9ea2a" providerId="AD" clId="Web-{A430CC8B-A94F-2428-FE3E-ED16D310E998}" dt="2026-08-31T10:42:57.873" v="1318" actId="20577"/>
      <pc:docMkLst>
        <pc:docMk/>
      </pc:docMkLst>
      <pc:sldChg chg="mod modShow">
        <pc:chgData name="johanna.kaunisvesi" userId="S::johanna.kaunisvesi_nuortenystavat.fi#ext#@kpedu.onmicrosoft.com::1d413815-91f8-4124-9bbb-02bd20f9ea2a" providerId="AD" clId="Web-{A430CC8B-A94F-2428-FE3E-ED16D310E998}" dt="2026-08-31T09:51:22.666" v="2"/>
        <pc:sldMkLst>
          <pc:docMk/>
          <pc:sldMk cId="1951046864" sldId="290"/>
        </pc:sldMkLst>
      </pc:sldChg>
      <pc:sldChg chg="mod modShow">
        <pc:chgData name="johanna.kaunisvesi" userId="S::johanna.kaunisvesi_nuortenystavat.fi#ext#@kpedu.onmicrosoft.com::1d413815-91f8-4124-9bbb-02bd20f9ea2a" providerId="AD" clId="Web-{A430CC8B-A94F-2428-FE3E-ED16D310E998}" dt="2026-08-31T09:52:02.807" v="6"/>
        <pc:sldMkLst>
          <pc:docMk/>
          <pc:sldMk cId="1629409676" sldId="294"/>
        </pc:sldMkLst>
      </pc:sldChg>
      <pc:sldChg chg="mod modShow">
        <pc:chgData name="johanna.kaunisvesi" userId="S::johanna.kaunisvesi_nuortenystavat.fi#ext#@kpedu.onmicrosoft.com::1d413815-91f8-4124-9bbb-02bd20f9ea2a" providerId="AD" clId="Web-{A430CC8B-A94F-2428-FE3E-ED16D310E998}" dt="2026-08-31T09:52:16.073" v="7"/>
        <pc:sldMkLst>
          <pc:docMk/>
          <pc:sldMk cId="2022299267" sldId="299"/>
        </pc:sldMkLst>
      </pc:sldChg>
      <pc:sldChg chg="mod modShow">
        <pc:chgData name="johanna.kaunisvesi" userId="S::johanna.kaunisvesi_nuortenystavat.fi#ext#@kpedu.onmicrosoft.com::1d413815-91f8-4124-9bbb-02bd20f9ea2a" providerId="AD" clId="Web-{A430CC8B-A94F-2428-FE3E-ED16D310E998}" dt="2026-08-31T09:51:15.072" v="1"/>
        <pc:sldMkLst>
          <pc:docMk/>
          <pc:sldMk cId="2473770858" sldId="313"/>
        </pc:sldMkLst>
      </pc:sldChg>
      <pc:sldChg chg="mod modShow">
        <pc:chgData name="johanna.kaunisvesi" userId="S::johanna.kaunisvesi_nuortenystavat.fi#ext#@kpedu.onmicrosoft.com::1d413815-91f8-4124-9bbb-02bd20f9ea2a" providerId="AD" clId="Web-{A430CC8B-A94F-2428-FE3E-ED16D310E998}" dt="2026-08-31T09:49:55.947" v="0"/>
        <pc:sldMkLst>
          <pc:docMk/>
          <pc:sldMk cId="2480348286" sldId="327"/>
        </pc:sldMkLst>
      </pc:sldChg>
      <pc:sldChg chg="mod modShow">
        <pc:chgData name="johanna.kaunisvesi" userId="S::johanna.kaunisvesi_nuortenystavat.fi#ext#@kpedu.onmicrosoft.com::1d413815-91f8-4124-9bbb-02bd20f9ea2a" providerId="AD" clId="Web-{A430CC8B-A94F-2428-FE3E-ED16D310E998}" dt="2026-08-31T09:51:52.682" v="5"/>
        <pc:sldMkLst>
          <pc:docMk/>
          <pc:sldMk cId="3748827246" sldId="329"/>
        </pc:sldMkLst>
      </pc:sldChg>
      <pc:sldChg chg="mod modShow">
        <pc:chgData name="johanna.kaunisvesi" userId="S::johanna.kaunisvesi_nuortenystavat.fi#ext#@kpedu.onmicrosoft.com::1d413815-91f8-4124-9bbb-02bd20f9ea2a" providerId="AD" clId="Web-{A430CC8B-A94F-2428-FE3E-ED16D310E998}" dt="2026-08-31T09:51:40.010" v="3"/>
        <pc:sldMkLst>
          <pc:docMk/>
          <pc:sldMk cId="715291803" sldId="332"/>
        </pc:sldMkLst>
      </pc:sldChg>
      <pc:sldChg chg="mod modShow">
        <pc:chgData name="johanna.kaunisvesi" userId="S::johanna.kaunisvesi_nuortenystavat.fi#ext#@kpedu.onmicrosoft.com::1d413815-91f8-4124-9bbb-02bd20f9ea2a" providerId="AD" clId="Web-{A430CC8B-A94F-2428-FE3E-ED16D310E998}" dt="2026-08-31T09:51:47.135" v="4"/>
        <pc:sldMkLst>
          <pc:docMk/>
          <pc:sldMk cId="3011513046" sldId="333"/>
        </pc:sldMkLst>
      </pc:sldChg>
      <pc:sldChg chg="modSp">
        <pc:chgData name="johanna.kaunisvesi" userId="S::johanna.kaunisvesi_nuortenystavat.fi#ext#@kpedu.onmicrosoft.com::1d413815-91f8-4124-9bbb-02bd20f9ea2a" providerId="AD" clId="Web-{A430CC8B-A94F-2428-FE3E-ED16D310E998}" dt="2026-08-31T09:55:10.871" v="16" actId="20577"/>
        <pc:sldMkLst>
          <pc:docMk/>
          <pc:sldMk cId="3279179487" sldId="334"/>
        </pc:sldMkLst>
      </pc:sldChg>
      <pc:sldChg chg="modSp add mod replId modShow">
        <pc:chgData name="johanna.kaunisvesi" userId="S::johanna.kaunisvesi_nuortenystavat.fi#ext#@kpedu.onmicrosoft.com::1d413815-91f8-4124-9bbb-02bd20f9ea2a" providerId="AD" clId="Web-{A430CC8B-A94F-2428-FE3E-ED16D310E998}" dt="2026-08-31T10:24:43.117" v="911" actId="20577"/>
        <pc:sldMkLst>
          <pc:docMk/>
          <pc:sldMk cId="2134765399" sldId="338"/>
        </pc:sldMkLst>
        <pc:spChg chg="mod">
          <ac:chgData name="johanna.kaunisvesi" userId="S::johanna.kaunisvesi_nuortenystavat.fi#ext#@kpedu.onmicrosoft.com::1d413815-91f8-4124-9bbb-02bd20f9ea2a" providerId="AD" clId="Web-{A430CC8B-A94F-2428-FE3E-ED16D310E998}" dt="2026-08-31T10:24:43.117" v="911" actId="20577"/>
          <ac:spMkLst>
            <pc:docMk/>
            <pc:sldMk cId="2134765399" sldId="338"/>
            <ac:spMk id="5" creationId="{662E3DF6-2FDC-F905-3320-2F4808FD4597}"/>
          </ac:spMkLst>
        </pc:spChg>
      </pc:sldChg>
      <pc:sldChg chg="addSp delSp modSp add replId">
        <pc:chgData name="johanna.kaunisvesi" userId="S::johanna.kaunisvesi_nuortenystavat.fi#ext#@kpedu.onmicrosoft.com::1d413815-91f8-4124-9bbb-02bd20f9ea2a" providerId="AD" clId="Web-{A430CC8B-A94F-2428-FE3E-ED16D310E998}" dt="2026-08-31T10:42:57.873" v="1318" actId="20577"/>
        <pc:sldMkLst>
          <pc:docMk/>
          <pc:sldMk cId="3522963429" sldId="339"/>
        </pc:sldMkLst>
        <pc:spChg chg="mod">
          <ac:chgData name="johanna.kaunisvesi" userId="S::johanna.kaunisvesi_nuortenystavat.fi#ext#@kpedu.onmicrosoft.com::1d413815-91f8-4124-9bbb-02bd20f9ea2a" providerId="AD" clId="Web-{A430CC8B-A94F-2428-FE3E-ED16D310E998}" dt="2026-08-31T10:26:29.195" v="952" actId="20577"/>
          <ac:spMkLst>
            <pc:docMk/>
            <pc:sldMk cId="3522963429" sldId="339"/>
            <ac:spMk id="2" creationId="{56CD5878-233B-9259-F157-B4C9DF63598F}"/>
          </ac:spMkLst>
        </pc:spChg>
        <pc:spChg chg="mod">
          <ac:chgData name="johanna.kaunisvesi" userId="S::johanna.kaunisvesi_nuortenystavat.fi#ext#@kpedu.onmicrosoft.com::1d413815-91f8-4124-9bbb-02bd20f9ea2a" providerId="AD" clId="Web-{A430CC8B-A94F-2428-FE3E-ED16D310E998}" dt="2026-08-31T10:42:57.873" v="1318" actId="20577"/>
          <ac:spMkLst>
            <pc:docMk/>
            <pc:sldMk cId="3522963429" sldId="339"/>
            <ac:spMk id="5" creationId="{658EA16A-2DBB-0C9C-72BC-5554C5DB69F9}"/>
          </ac:spMkLst>
        </pc:spChg>
        <pc:picChg chg="add mod">
          <ac:chgData name="johanna.kaunisvesi" userId="S::johanna.kaunisvesi_nuortenystavat.fi#ext#@kpedu.onmicrosoft.com::1d413815-91f8-4124-9bbb-02bd20f9ea2a" providerId="AD" clId="Web-{A430CC8B-A94F-2428-FE3E-ED16D310E998}" dt="2026-08-31T10:27:09.539" v="957" actId="1076"/>
          <ac:picMkLst>
            <pc:docMk/>
            <pc:sldMk cId="3522963429" sldId="339"/>
            <ac:picMk id="7" creationId="{626F96F7-66C9-747B-D01E-137A5D6D966D}"/>
          </ac:picMkLst>
        </pc:picChg>
      </pc:sldChg>
      <pc:sldChg chg="modSp add replId modNotes">
        <pc:chgData name="johanna.kaunisvesi" userId="S::johanna.kaunisvesi_nuortenystavat.fi#ext#@kpedu.onmicrosoft.com::1d413815-91f8-4124-9bbb-02bd20f9ea2a" providerId="AD" clId="Web-{A430CC8B-A94F-2428-FE3E-ED16D310E998}" dt="2026-08-31T10:39:42.982" v="1201"/>
        <pc:sldMkLst>
          <pc:docMk/>
          <pc:sldMk cId="2097615131" sldId="340"/>
        </pc:sldMkLst>
        <pc:spChg chg="mod">
          <ac:chgData name="johanna.kaunisvesi" userId="S::johanna.kaunisvesi_nuortenystavat.fi#ext#@kpedu.onmicrosoft.com::1d413815-91f8-4124-9bbb-02bd20f9ea2a" providerId="AD" clId="Web-{A430CC8B-A94F-2428-FE3E-ED16D310E998}" dt="2026-08-31T10:39:19.778" v="1199" actId="20577"/>
          <ac:spMkLst>
            <pc:docMk/>
            <pc:sldMk cId="2097615131" sldId="340"/>
            <ac:spMk id="5" creationId="{CFB6B480-3396-18A6-7FB9-64ADC3A8CCD3}"/>
          </ac:spMkLst>
        </pc:spChg>
      </pc:sldChg>
    </pc:docChg>
  </pc:docChgLst>
  <pc:docChgLst>
    <pc:chgData name="Mari Kurikkala" userId="S::mari.kurikkala@kpedu.fi::7e17464f-30c3-403d-8e1b-c82cc7f7abff" providerId="AD" clId="Web-{456F07CA-A333-21C5-E65B-84CB887C3BB2}"/>
    <pc:docChg chg="modSld">
      <pc:chgData name="Mari Kurikkala" userId="S::mari.kurikkala@kpedu.fi::7e17464f-30c3-403d-8e1b-c82cc7f7abff" providerId="AD" clId="Web-{456F07CA-A333-21C5-E65B-84CB887C3BB2}" dt="2026-09-11T10:34:03.665" v="39" actId="20577"/>
      <pc:docMkLst>
        <pc:docMk/>
      </pc:docMkLst>
      <pc:sldChg chg="modSp">
        <pc:chgData name="Mari Kurikkala" userId="S::mari.kurikkala@kpedu.fi::7e17464f-30c3-403d-8e1b-c82cc7f7abff" providerId="AD" clId="Web-{456F07CA-A333-21C5-E65B-84CB887C3BB2}" dt="2026-09-11T10:34:03.665" v="39" actId="20577"/>
        <pc:sldMkLst>
          <pc:docMk/>
          <pc:sldMk cId="635014735" sldId="408"/>
        </pc:sldMkLst>
        <pc:spChg chg="mod">
          <ac:chgData name="Mari Kurikkala" userId="S::mari.kurikkala@kpedu.fi::7e17464f-30c3-403d-8e1b-c82cc7f7abff" providerId="AD" clId="Web-{456F07CA-A333-21C5-E65B-84CB887C3BB2}" dt="2026-09-11T10:34:03.665" v="39" actId="20577"/>
          <ac:spMkLst>
            <pc:docMk/>
            <pc:sldMk cId="635014735" sldId="408"/>
            <ac:spMk id="3" creationId="{55FF9869-FE98-E2E5-6404-FC23745B7AF4}"/>
          </ac:spMkLst>
        </pc:spChg>
      </pc:sldChg>
    </pc:docChg>
  </pc:docChgLst>
  <pc:docChgLst>
    <pc:chgData name="Johanna Kaunisvesi" userId="S::johanna.kaunisvesi@kpedu.fi::93f98b48-6f70-4c0f-bdab-6727a1b31ad9" providerId="AD" clId="Web-{5561D265-E72E-2B76-4052-7DF4FFA2080C}"/>
    <pc:docChg chg="modSld">
      <pc:chgData name="Johanna Kaunisvesi" userId="S::johanna.kaunisvesi@kpedu.fi::93f98b48-6f70-4c0f-bdab-6727a1b31ad9" providerId="AD" clId="Web-{5561D265-E72E-2B76-4052-7DF4FFA2080C}" dt="2026-09-10T10:21:33.829" v="583" actId="20577"/>
      <pc:docMkLst>
        <pc:docMk/>
      </pc:docMkLst>
      <pc:sldChg chg="addSp modSp">
        <pc:chgData name="Johanna Kaunisvesi" userId="S::johanna.kaunisvesi@kpedu.fi::93f98b48-6f70-4c0f-bdab-6727a1b31ad9" providerId="AD" clId="Web-{5561D265-E72E-2B76-4052-7DF4FFA2080C}" dt="2026-09-10T10:21:33.829" v="583" actId="20577"/>
        <pc:sldMkLst>
          <pc:docMk/>
          <pc:sldMk cId="239852276" sldId="263"/>
        </pc:sldMkLst>
        <pc:spChg chg="add mod">
          <ac:chgData name="Johanna Kaunisvesi" userId="S::johanna.kaunisvesi@kpedu.fi::93f98b48-6f70-4c0f-bdab-6727a1b31ad9" providerId="AD" clId="Web-{5561D265-E72E-2B76-4052-7DF4FFA2080C}" dt="2026-09-10T10:20:15.188" v="466" actId="1076"/>
          <ac:spMkLst>
            <pc:docMk/>
            <pc:sldMk cId="239852276" sldId="263"/>
            <ac:spMk id="2" creationId="{697CF7AD-E193-1ADC-7197-8CE95455B944}"/>
          </ac:spMkLst>
        </pc:spChg>
        <pc:spChg chg="mod">
          <ac:chgData name="Johanna Kaunisvesi" userId="S::johanna.kaunisvesi@kpedu.fi::93f98b48-6f70-4c0f-bdab-6727a1b31ad9" providerId="AD" clId="Web-{5561D265-E72E-2B76-4052-7DF4FFA2080C}" dt="2026-09-10T10:21:33.829" v="583" actId="20577"/>
          <ac:spMkLst>
            <pc:docMk/>
            <pc:sldMk cId="239852276" sldId="263"/>
            <ac:spMk id="21" creationId="{05CE7469-E132-3E67-7D95-8F60BB48410E}"/>
          </ac:spMkLst>
        </pc:spChg>
      </pc:sldChg>
      <pc:sldChg chg="modSp">
        <pc:chgData name="Johanna Kaunisvesi" userId="S::johanna.kaunisvesi@kpedu.fi::93f98b48-6f70-4c0f-bdab-6727a1b31ad9" providerId="AD" clId="Web-{5561D265-E72E-2B76-4052-7DF4FFA2080C}" dt="2026-09-10T10:13:38.672" v="354" actId="20577"/>
        <pc:sldMkLst>
          <pc:docMk/>
          <pc:sldMk cId="3522963429" sldId="339"/>
        </pc:sldMkLst>
        <pc:spChg chg="mod">
          <ac:chgData name="Johanna Kaunisvesi" userId="S::johanna.kaunisvesi@kpedu.fi::93f98b48-6f70-4c0f-bdab-6727a1b31ad9" providerId="AD" clId="Web-{5561D265-E72E-2B76-4052-7DF4FFA2080C}" dt="2026-09-10T10:13:38.672" v="354" actId="20577"/>
          <ac:spMkLst>
            <pc:docMk/>
            <pc:sldMk cId="3522963429" sldId="339"/>
            <ac:spMk id="2" creationId="{56CD5878-233B-9259-F157-B4C9DF63598F}"/>
          </ac:spMkLst>
        </pc:spChg>
        <pc:spChg chg="mod">
          <ac:chgData name="Johanna Kaunisvesi" userId="S::johanna.kaunisvesi@kpedu.fi::93f98b48-6f70-4c0f-bdab-6727a1b31ad9" providerId="AD" clId="Web-{5561D265-E72E-2B76-4052-7DF4FFA2080C}" dt="2026-09-10T10:13:08.344" v="350" actId="20577"/>
          <ac:spMkLst>
            <pc:docMk/>
            <pc:sldMk cId="3522963429" sldId="339"/>
            <ac:spMk id="5" creationId="{658EA16A-2DBB-0C9C-72BC-5554C5DB69F9}"/>
          </ac:spMkLst>
        </pc:spChg>
      </pc:sldChg>
    </pc:docChg>
  </pc:docChgLst>
  <pc:docChgLst>
    <pc:chgData name="Anne Eteläaho" userId="70e73c58-c038-4d92-9098-e379ee507256" providerId="ADAL" clId="{F54B666D-6133-4561-B672-F2DD144F36BD}"/>
    <pc:docChg chg="custSel addSld delSld modSld sldOrd modSection">
      <pc:chgData name="Anne Eteläaho" userId="70e73c58-c038-4d92-9098-e379ee507256" providerId="ADAL" clId="{F54B666D-6133-4561-B672-F2DD144F36BD}" dt="2026-09-14T04:45:34.263" v="1947" actId="1076"/>
      <pc:docMkLst>
        <pc:docMk/>
      </pc:docMkLst>
      <pc:sldChg chg="modSp add">
        <pc:chgData name="Anne Eteläaho" userId="70e73c58-c038-4d92-9098-e379ee507256" providerId="ADAL" clId="{F54B666D-6133-4561-B672-F2DD144F36BD}" dt="2026-09-10T05:14:57.731" v="1938"/>
        <pc:sldMkLst>
          <pc:docMk/>
          <pc:sldMk cId="1291997511" sldId="256"/>
        </pc:sldMkLst>
        <pc:spChg chg="mod">
          <ac:chgData name="Anne Eteläaho" userId="70e73c58-c038-4d92-9098-e379ee507256" providerId="ADAL" clId="{F54B666D-6133-4561-B672-F2DD144F36BD}" dt="2026-09-10T05:14:57.731" v="1938"/>
          <ac:spMkLst>
            <pc:docMk/>
            <pc:sldMk cId="1291997511" sldId="256"/>
            <ac:spMk id="4" creationId="{19DDD812-40A8-EDB8-5194-C09AC2F46182}"/>
          </ac:spMkLst>
        </pc:spChg>
      </pc:sldChg>
      <pc:sldChg chg="modSp add">
        <pc:chgData name="Anne Eteläaho" userId="70e73c58-c038-4d92-9098-e379ee507256" providerId="ADAL" clId="{F54B666D-6133-4561-B672-F2DD144F36BD}" dt="2026-09-10T05:14:57.731" v="1938"/>
        <pc:sldMkLst>
          <pc:docMk/>
          <pc:sldMk cId="1057250559" sldId="257"/>
        </pc:sldMkLst>
        <pc:spChg chg="mod">
          <ac:chgData name="Anne Eteläaho" userId="70e73c58-c038-4d92-9098-e379ee507256" providerId="ADAL" clId="{F54B666D-6133-4561-B672-F2DD144F36BD}" dt="2026-09-10T05:14:57.731" v="1938"/>
          <ac:spMkLst>
            <pc:docMk/>
            <pc:sldMk cId="1057250559" sldId="257"/>
            <ac:spMk id="6" creationId="{309DFEED-A94F-9D0D-A3FC-E0CD9B2776E8}"/>
          </ac:spMkLst>
        </pc:spChg>
      </pc:sldChg>
      <pc:sldChg chg="modSp mod">
        <pc:chgData name="Anne Eteläaho" userId="70e73c58-c038-4d92-9098-e379ee507256" providerId="ADAL" clId="{F54B666D-6133-4561-B672-F2DD144F36BD}" dt="2026-08-26T06:13:35.534" v="1880" actId="20577"/>
        <pc:sldMkLst>
          <pc:docMk/>
          <pc:sldMk cId="3282159105" sldId="259"/>
        </pc:sldMkLst>
        <pc:spChg chg="mod">
          <ac:chgData name="Anne Eteläaho" userId="70e73c58-c038-4d92-9098-e379ee507256" providerId="ADAL" clId="{F54B666D-6133-4561-B672-F2DD144F36BD}" dt="2026-08-26T06:05:28.766" v="1852" actId="255"/>
          <ac:spMkLst>
            <pc:docMk/>
            <pc:sldMk cId="3282159105" sldId="259"/>
            <ac:spMk id="2" creationId="{7E569F52-D099-4F59-B334-EDEB5AD1ACE8}"/>
          </ac:spMkLst>
        </pc:spChg>
        <pc:spChg chg="mod">
          <ac:chgData name="Anne Eteläaho" userId="70e73c58-c038-4d92-9098-e379ee507256" providerId="ADAL" clId="{F54B666D-6133-4561-B672-F2DD144F36BD}" dt="2026-08-26T06:05:48.141" v="1869" actId="20577"/>
          <ac:spMkLst>
            <pc:docMk/>
            <pc:sldMk cId="3282159105" sldId="259"/>
            <ac:spMk id="3" creationId="{8649CE0E-B4B2-4351-A091-4E35FD6401CE}"/>
          </ac:spMkLst>
        </pc:spChg>
        <pc:spChg chg="mod">
          <ac:chgData name="Anne Eteläaho" userId="70e73c58-c038-4d92-9098-e379ee507256" providerId="ADAL" clId="{F54B666D-6133-4561-B672-F2DD144F36BD}" dt="2026-08-26T06:13:35.534" v="1880" actId="20577"/>
          <ac:spMkLst>
            <pc:docMk/>
            <pc:sldMk cId="3282159105" sldId="259"/>
            <ac:spMk id="6" creationId="{603644B6-CEB4-F142-A039-7F8D72362623}"/>
          </ac:spMkLst>
        </pc:spChg>
      </pc:sldChg>
      <pc:sldChg chg="modSp add">
        <pc:chgData name="Anne Eteläaho" userId="70e73c58-c038-4d92-9098-e379ee507256" providerId="ADAL" clId="{F54B666D-6133-4561-B672-F2DD144F36BD}" dt="2026-09-10T05:14:57.731" v="1938"/>
        <pc:sldMkLst>
          <pc:docMk/>
          <pc:sldMk cId="411066618" sldId="260"/>
        </pc:sldMkLst>
        <pc:spChg chg="mod">
          <ac:chgData name="Anne Eteläaho" userId="70e73c58-c038-4d92-9098-e379ee507256" providerId="ADAL" clId="{F54B666D-6133-4561-B672-F2DD144F36BD}" dt="2026-09-10T05:14:57.731" v="1938"/>
          <ac:spMkLst>
            <pc:docMk/>
            <pc:sldMk cId="411066618" sldId="260"/>
            <ac:spMk id="6" creationId="{B4932ECE-15F6-971C-B29D-C8DA629F0D93}"/>
          </ac:spMkLst>
        </pc:spChg>
      </pc:sldChg>
      <pc:sldChg chg="modSp add">
        <pc:chgData name="Anne Eteläaho" userId="70e73c58-c038-4d92-9098-e379ee507256" providerId="ADAL" clId="{F54B666D-6133-4561-B672-F2DD144F36BD}" dt="2026-09-10T05:14:57.731" v="1938"/>
        <pc:sldMkLst>
          <pc:docMk/>
          <pc:sldMk cId="2422081280" sldId="261"/>
        </pc:sldMkLst>
        <pc:spChg chg="mod">
          <ac:chgData name="Anne Eteläaho" userId="70e73c58-c038-4d92-9098-e379ee507256" providerId="ADAL" clId="{F54B666D-6133-4561-B672-F2DD144F36BD}" dt="2026-09-10T05:14:57.731" v="1938"/>
          <ac:spMkLst>
            <pc:docMk/>
            <pc:sldMk cId="2422081280" sldId="261"/>
            <ac:spMk id="6" creationId="{DBA4010A-A132-5088-CFBA-B351D946F474}"/>
          </ac:spMkLst>
        </pc:spChg>
      </pc:sldChg>
      <pc:sldChg chg="modSp add mod">
        <pc:chgData name="Anne Eteläaho" userId="70e73c58-c038-4d92-9098-e379ee507256" providerId="ADAL" clId="{F54B666D-6133-4561-B672-F2DD144F36BD}" dt="2026-09-10T05:14:57.788" v="1941" actId="27636"/>
        <pc:sldMkLst>
          <pc:docMk/>
          <pc:sldMk cId="4067756942" sldId="262"/>
        </pc:sldMkLst>
        <pc:spChg chg="mod">
          <ac:chgData name="Anne Eteläaho" userId="70e73c58-c038-4d92-9098-e379ee507256" providerId="ADAL" clId="{F54B666D-6133-4561-B672-F2DD144F36BD}" dt="2026-09-10T05:14:57.788" v="1941" actId="27636"/>
          <ac:spMkLst>
            <pc:docMk/>
            <pc:sldMk cId="4067756942" sldId="262"/>
            <ac:spMk id="2" creationId="{8055A3BC-1ECC-F6C8-9553-0D7ECBD8560A}"/>
          </ac:spMkLst>
        </pc:spChg>
        <pc:spChg chg="mod">
          <ac:chgData name="Anne Eteläaho" userId="70e73c58-c038-4d92-9098-e379ee507256" providerId="ADAL" clId="{F54B666D-6133-4561-B672-F2DD144F36BD}" dt="2026-09-10T05:14:57.731" v="1938"/>
          <ac:spMkLst>
            <pc:docMk/>
            <pc:sldMk cId="4067756942" sldId="262"/>
            <ac:spMk id="6" creationId="{8BDCECB6-C0E3-A782-31AB-D6D08301D5B3}"/>
          </ac:spMkLst>
        </pc:spChg>
      </pc:sldChg>
      <pc:sldChg chg="modSp add">
        <pc:chgData name="Anne Eteläaho" userId="70e73c58-c038-4d92-9098-e379ee507256" providerId="ADAL" clId="{F54B666D-6133-4561-B672-F2DD144F36BD}" dt="2026-09-10T05:14:57.731" v="1938"/>
        <pc:sldMkLst>
          <pc:docMk/>
          <pc:sldMk cId="1245322213" sldId="265"/>
        </pc:sldMkLst>
        <pc:spChg chg="mod">
          <ac:chgData name="Anne Eteläaho" userId="70e73c58-c038-4d92-9098-e379ee507256" providerId="ADAL" clId="{F54B666D-6133-4561-B672-F2DD144F36BD}" dt="2026-09-10T05:14:57.731" v="1938"/>
          <ac:spMkLst>
            <pc:docMk/>
            <pc:sldMk cId="1245322213" sldId="265"/>
            <ac:spMk id="29" creationId="{E0D6E4EB-8BCA-81D7-CBB2-E24ED9CDBA42}"/>
          </ac:spMkLst>
        </pc:spChg>
      </pc:sldChg>
      <pc:sldChg chg="modSp add">
        <pc:chgData name="Anne Eteläaho" userId="70e73c58-c038-4d92-9098-e379ee507256" providerId="ADAL" clId="{F54B666D-6133-4561-B672-F2DD144F36BD}" dt="2026-09-10T05:14:57.731" v="1938"/>
        <pc:sldMkLst>
          <pc:docMk/>
          <pc:sldMk cId="2782745419" sldId="266"/>
        </pc:sldMkLst>
        <pc:spChg chg="mod">
          <ac:chgData name="Anne Eteläaho" userId="70e73c58-c038-4d92-9098-e379ee507256" providerId="ADAL" clId="{F54B666D-6133-4561-B672-F2DD144F36BD}" dt="2026-09-10T05:14:57.731" v="1938"/>
          <ac:spMkLst>
            <pc:docMk/>
            <pc:sldMk cId="2782745419" sldId="266"/>
            <ac:spMk id="5" creationId="{AB2F1D26-5281-4CE7-427A-263412253EBE}"/>
          </ac:spMkLst>
        </pc:spChg>
      </pc:sldChg>
      <pc:sldChg chg="modSp add">
        <pc:chgData name="Anne Eteläaho" userId="70e73c58-c038-4d92-9098-e379ee507256" providerId="ADAL" clId="{F54B666D-6133-4561-B672-F2DD144F36BD}" dt="2026-09-10T05:14:57.731" v="1938"/>
        <pc:sldMkLst>
          <pc:docMk/>
          <pc:sldMk cId="1717194082" sldId="268"/>
        </pc:sldMkLst>
        <pc:spChg chg="mod">
          <ac:chgData name="Anne Eteläaho" userId="70e73c58-c038-4d92-9098-e379ee507256" providerId="ADAL" clId="{F54B666D-6133-4561-B672-F2DD144F36BD}" dt="2026-09-10T05:14:57.731" v="1938"/>
          <ac:spMkLst>
            <pc:docMk/>
            <pc:sldMk cId="1717194082" sldId="268"/>
            <ac:spMk id="6" creationId="{0D619417-6131-966C-6739-CEDA43F13B0D}"/>
          </ac:spMkLst>
        </pc:spChg>
      </pc:sldChg>
      <pc:sldChg chg="modSp add mod">
        <pc:chgData name="Anne Eteläaho" userId="70e73c58-c038-4d92-9098-e379ee507256" providerId="ADAL" clId="{F54B666D-6133-4561-B672-F2DD144F36BD}" dt="2026-09-14T04:45:34.263" v="1947" actId="1076"/>
        <pc:sldMkLst>
          <pc:docMk/>
          <pc:sldMk cId="1334751413" sldId="269"/>
        </pc:sldMkLst>
        <pc:spChg chg="mod">
          <ac:chgData name="Anne Eteläaho" userId="70e73c58-c038-4d92-9098-e379ee507256" providerId="ADAL" clId="{F54B666D-6133-4561-B672-F2DD144F36BD}" dt="2026-09-10T05:14:57.731" v="1938"/>
          <ac:spMkLst>
            <pc:docMk/>
            <pc:sldMk cId="1334751413" sldId="269"/>
            <ac:spMk id="10" creationId="{ADB7B9F6-1DBF-A65F-FAE1-6E3A3A39C73A}"/>
          </ac:spMkLst>
        </pc:spChg>
        <pc:picChg chg="mod">
          <ac:chgData name="Anne Eteläaho" userId="70e73c58-c038-4d92-9098-e379ee507256" providerId="ADAL" clId="{F54B666D-6133-4561-B672-F2DD144F36BD}" dt="2026-09-14T04:45:34.263" v="1947" actId="1076"/>
          <ac:picMkLst>
            <pc:docMk/>
            <pc:sldMk cId="1334751413" sldId="269"/>
            <ac:picMk id="14" creationId="{23EC28D9-6577-1D96-95E4-834366A1088F}"/>
          </ac:picMkLst>
        </pc:picChg>
      </pc:sldChg>
      <pc:sldChg chg="modSp add">
        <pc:chgData name="Anne Eteläaho" userId="70e73c58-c038-4d92-9098-e379ee507256" providerId="ADAL" clId="{F54B666D-6133-4561-B672-F2DD144F36BD}" dt="2026-09-10T05:14:57.731" v="1938"/>
        <pc:sldMkLst>
          <pc:docMk/>
          <pc:sldMk cId="308699286" sldId="270"/>
        </pc:sldMkLst>
        <pc:spChg chg="mod">
          <ac:chgData name="Anne Eteläaho" userId="70e73c58-c038-4d92-9098-e379ee507256" providerId="ADAL" clId="{F54B666D-6133-4561-B672-F2DD144F36BD}" dt="2026-09-10T05:14:57.731" v="1938"/>
          <ac:spMkLst>
            <pc:docMk/>
            <pc:sldMk cId="308699286" sldId="270"/>
            <ac:spMk id="2" creationId="{2EB7CADF-D50D-9EE1-1C3A-8483E2564D09}"/>
          </ac:spMkLst>
        </pc:spChg>
      </pc:sldChg>
      <pc:sldChg chg="addSp delSp modSp mod">
        <pc:chgData name="Anne Eteläaho" userId="70e73c58-c038-4d92-9098-e379ee507256" providerId="ADAL" clId="{F54B666D-6133-4561-B672-F2DD144F36BD}" dt="2026-09-14T04:39:46.222" v="1946" actId="14100"/>
        <pc:sldMkLst>
          <pc:docMk/>
          <pc:sldMk cId="1360378575" sldId="322"/>
        </pc:sldMkLst>
        <pc:picChg chg="del">
          <ac:chgData name="Anne Eteläaho" userId="70e73c58-c038-4d92-9098-e379ee507256" providerId="ADAL" clId="{F54B666D-6133-4561-B672-F2DD144F36BD}" dt="2026-09-14T04:39:33.244" v="1942" actId="478"/>
          <ac:picMkLst>
            <pc:docMk/>
            <pc:sldMk cId="1360378575" sldId="322"/>
            <ac:picMk id="4" creationId="{2D111534-5CBF-7E9D-9427-AE789E62B2AD}"/>
          </ac:picMkLst>
        </pc:picChg>
        <pc:picChg chg="add mod">
          <ac:chgData name="Anne Eteläaho" userId="70e73c58-c038-4d92-9098-e379ee507256" providerId="ADAL" clId="{F54B666D-6133-4561-B672-F2DD144F36BD}" dt="2026-09-14T04:39:46.222" v="1946" actId="14100"/>
          <ac:picMkLst>
            <pc:docMk/>
            <pc:sldMk cId="1360378575" sldId="322"/>
            <ac:picMk id="5" creationId="{9A3686D8-A43B-636D-72C8-646F4027C5B5}"/>
          </ac:picMkLst>
        </pc:picChg>
      </pc:sldChg>
      <pc:sldChg chg="modSp add mod">
        <pc:chgData name="Anne Eteläaho" userId="70e73c58-c038-4d92-9098-e379ee507256" providerId="ADAL" clId="{F54B666D-6133-4561-B672-F2DD144F36BD}" dt="2026-09-10T05:14:57.772" v="1939" actId="27636"/>
        <pc:sldMkLst>
          <pc:docMk/>
          <pc:sldMk cId="1357879618" sldId="352"/>
        </pc:sldMkLst>
        <pc:spChg chg="mod">
          <ac:chgData name="Anne Eteläaho" userId="70e73c58-c038-4d92-9098-e379ee507256" providerId="ADAL" clId="{F54B666D-6133-4561-B672-F2DD144F36BD}" dt="2026-09-10T05:14:57.772" v="1939" actId="27636"/>
          <ac:spMkLst>
            <pc:docMk/>
            <pc:sldMk cId="1357879618" sldId="352"/>
            <ac:spMk id="3" creationId="{3E0EBC7A-C3FA-4103-90A5-C5D960DC68A6}"/>
          </ac:spMkLst>
        </pc:spChg>
        <pc:spChg chg="mod">
          <ac:chgData name="Anne Eteläaho" userId="70e73c58-c038-4d92-9098-e379ee507256" providerId="ADAL" clId="{F54B666D-6133-4561-B672-F2DD144F36BD}" dt="2026-09-10T05:14:57.731" v="1938"/>
          <ac:spMkLst>
            <pc:docMk/>
            <pc:sldMk cId="1357879618" sldId="352"/>
            <ac:spMk id="6" creationId="{9FFA94B4-4709-C12B-8C51-10D5B905CB62}"/>
          </ac:spMkLst>
        </pc:spChg>
      </pc:sldChg>
      <pc:sldChg chg="modSp add mod">
        <pc:chgData name="Anne Eteläaho" userId="70e73c58-c038-4d92-9098-e379ee507256" providerId="ADAL" clId="{F54B666D-6133-4561-B672-F2DD144F36BD}" dt="2026-09-10T05:14:57.782" v="1940" actId="27636"/>
        <pc:sldMkLst>
          <pc:docMk/>
          <pc:sldMk cId="201145292" sldId="353"/>
        </pc:sldMkLst>
        <pc:spChg chg="mod">
          <ac:chgData name="Anne Eteläaho" userId="70e73c58-c038-4d92-9098-e379ee507256" providerId="ADAL" clId="{F54B666D-6133-4561-B672-F2DD144F36BD}" dt="2026-09-10T05:14:57.782" v="1940" actId="27636"/>
          <ac:spMkLst>
            <pc:docMk/>
            <pc:sldMk cId="201145292" sldId="353"/>
            <ac:spMk id="3" creationId="{BBC87E69-5F78-D4AA-DEB0-22C7037C3A1D}"/>
          </ac:spMkLst>
        </pc:spChg>
        <pc:spChg chg="mod">
          <ac:chgData name="Anne Eteläaho" userId="70e73c58-c038-4d92-9098-e379ee507256" providerId="ADAL" clId="{F54B666D-6133-4561-B672-F2DD144F36BD}" dt="2026-09-10T05:14:57.731" v="1938"/>
          <ac:spMkLst>
            <pc:docMk/>
            <pc:sldMk cId="201145292" sldId="353"/>
            <ac:spMk id="7" creationId="{F37FEA86-95B6-9189-5F04-E112719833B4}"/>
          </ac:spMkLst>
        </pc:spChg>
      </pc:sldChg>
      <pc:sldChg chg="modSp add">
        <pc:chgData name="Anne Eteläaho" userId="70e73c58-c038-4d92-9098-e379ee507256" providerId="ADAL" clId="{F54B666D-6133-4561-B672-F2DD144F36BD}" dt="2026-09-10T05:14:57.731" v="1938"/>
        <pc:sldMkLst>
          <pc:docMk/>
          <pc:sldMk cId="322456599" sldId="354"/>
        </pc:sldMkLst>
        <pc:spChg chg="mod">
          <ac:chgData name="Anne Eteläaho" userId="70e73c58-c038-4d92-9098-e379ee507256" providerId="ADAL" clId="{F54B666D-6133-4561-B672-F2DD144F36BD}" dt="2026-09-10T05:14:57.731" v="1938"/>
          <ac:spMkLst>
            <pc:docMk/>
            <pc:sldMk cId="322456599" sldId="354"/>
            <ac:spMk id="6" creationId="{72C65BAF-6003-4A3F-C4F5-05E12DB101BC}"/>
          </ac:spMkLst>
        </pc:spChg>
      </pc:sldChg>
    </pc:docChg>
  </pc:docChgLst>
  <pc:docChgLst>
    <pc:chgData name="Janika Kupila" userId="S::janika.kupila@kpedu.fi::3b7ddbfa-46bb-48f2-96d7-d2e1ca1b3f0f" providerId="AD" clId="Web-{669D7A9A-3DD5-82BC-C1BD-BD189260D8EC}"/>
    <pc:docChg chg="addSld delSld modSld sldOrd modSection">
      <pc:chgData name="Janika Kupila" userId="S::janika.kupila@kpedu.fi::3b7ddbfa-46bb-48f2-96d7-d2e1ca1b3f0f" providerId="AD" clId="Web-{669D7A9A-3DD5-82BC-C1BD-BD189260D8EC}" dt="2026-09-10T08:05:57.806" v="629" actId="1076"/>
      <pc:docMkLst>
        <pc:docMk/>
      </pc:docMkLst>
      <pc:sldChg chg="modSp">
        <pc:chgData name="Janika Kupila" userId="S::janika.kupila@kpedu.fi::3b7ddbfa-46bb-48f2-96d7-d2e1ca1b3f0f" providerId="AD" clId="Web-{669D7A9A-3DD5-82BC-C1BD-BD189260D8EC}" dt="2026-09-10T06:36:39.156" v="409" actId="20577"/>
        <pc:sldMkLst>
          <pc:docMk/>
          <pc:sldMk cId="1291997511" sldId="256"/>
        </pc:sldMkLst>
        <pc:spChg chg="mod">
          <ac:chgData name="Janika Kupila" userId="S::janika.kupila@kpedu.fi::3b7ddbfa-46bb-48f2-96d7-d2e1ca1b3f0f" providerId="AD" clId="Web-{669D7A9A-3DD5-82BC-C1BD-BD189260D8EC}" dt="2026-09-10T06:36:39.156" v="409" actId="20577"/>
          <ac:spMkLst>
            <pc:docMk/>
            <pc:sldMk cId="1291997511" sldId="256"/>
            <ac:spMk id="2" creationId="{DAFD219C-A1BF-2139-F289-3D5E1BF13939}"/>
          </ac:spMkLst>
        </pc:spChg>
      </pc:sldChg>
      <pc:sldChg chg="modSp">
        <pc:chgData name="Janika Kupila" userId="S::janika.kupila@kpedu.fi::3b7ddbfa-46bb-48f2-96d7-d2e1ca1b3f0f" providerId="AD" clId="Web-{669D7A9A-3DD5-82BC-C1BD-BD189260D8EC}" dt="2026-09-10T06:36:24.750" v="408" actId="20577"/>
        <pc:sldMkLst>
          <pc:docMk/>
          <pc:sldMk cId="2422081280" sldId="261"/>
        </pc:sldMkLst>
        <pc:spChg chg="mod">
          <ac:chgData name="Janika Kupila" userId="S::janika.kupila@kpedu.fi::3b7ddbfa-46bb-48f2-96d7-d2e1ca1b3f0f" providerId="AD" clId="Web-{669D7A9A-3DD5-82BC-C1BD-BD189260D8EC}" dt="2026-09-10T06:36:24.750" v="408" actId="20577"/>
          <ac:spMkLst>
            <pc:docMk/>
            <pc:sldMk cId="2422081280" sldId="261"/>
            <ac:spMk id="2" creationId="{AC38C194-146D-5E48-C484-7DE2CEC8AC5A}"/>
          </ac:spMkLst>
        </pc:spChg>
      </pc:sldChg>
      <pc:sldChg chg="modSp">
        <pc:chgData name="Janika Kupila" userId="S::janika.kupila@kpedu.fi::3b7ddbfa-46bb-48f2-96d7-d2e1ca1b3f0f" providerId="AD" clId="Web-{669D7A9A-3DD5-82BC-C1BD-BD189260D8EC}" dt="2026-09-10T06:35:57.937" v="406" actId="20577"/>
        <pc:sldMkLst>
          <pc:docMk/>
          <pc:sldMk cId="1717194082" sldId="268"/>
        </pc:sldMkLst>
        <pc:spChg chg="mod">
          <ac:chgData name="Janika Kupila" userId="S::janika.kupila@kpedu.fi::3b7ddbfa-46bb-48f2-96d7-d2e1ca1b3f0f" providerId="AD" clId="Web-{669D7A9A-3DD5-82BC-C1BD-BD189260D8EC}" dt="2026-09-10T06:35:57.937" v="406" actId="20577"/>
          <ac:spMkLst>
            <pc:docMk/>
            <pc:sldMk cId="1717194082" sldId="268"/>
            <ac:spMk id="2" creationId="{E3CEF02F-D586-0CC0-C471-F7684FCD0A3F}"/>
          </ac:spMkLst>
        </pc:spChg>
      </pc:sldChg>
      <pc:sldChg chg="addSp delSp modSp mod modClrScheme chgLayout">
        <pc:chgData name="Janika Kupila" userId="S::janika.kupila@kpedu.fi::3b7ddbfa-46bb-48f2-96d7-d2e1ca1b3f0f" providerId="AD" clId="Web-{669D7A9A-3DD5-82BC-C1BD-BD189260D8EC}" dt="2026-09-09T12:31:02.108" v="232" actId="14100"/>
        <pc:sldMkLst>
          <pc:docMk/>
          <pc:sldMk cId="3279179487" sldId="334"/>
        </pc:sldMkLst>
        <pc:spChg chg="mod">
          <ac:chgData name="Janika Kupila" userId="S::janika.kupila@kpedu.fi::3b7ddbfa-46bb-48f2-96d7-d2e1ca1b3f0f" providerId="AD" clId="Web-{669D7A9A-3DD5-82BC-C1BD-BD189260D8EC}" dt="2026-09-09T12:31:02.108" v="232" actId="14100"/>
          <ac:spMkLst>
            <pc:docMk/>
            <pc:sldMk cId="3279179487" sldId="334"/>
            <ac:spMk id="4" creationId="{EA4907CC-D0F4-1F22-8475-E80089D5D851}"/>
          </ac:spMkLst>
        </pc:spChg>
        <pc:spChg chg="add mod">
          <ac:chgData name="Janika Kupila" userId="S::janika.kupila@kpedu.fi::3b7ddbfa-46bb-48f2-96d7-d2e1ca1b3f0f" providerId="AD" clId="Web-{669D7A9A-3DD5-82BC-C1BD-BD189260D8EC}" dt="2026-09-09T12:30:56.030" v="231" actId="1076"/>
          <ac:spMkLst>
            <pc:docMk/>
            <pc:sldMk cId="3279179487" sldId="334"/>
            <ac:spMk id="13" creationId="{096A53BD-47D0-8A9F-4E47-EF74B6729D76}"/>
          </ac:spMkLst>
        </pc:spChg>
        <pc:picChg chg="add mod">
          <ac:chgData name="Janika Kupila" userId="S::janika.kupila@kpedu.fi::3b7ddbfa-46bb-48f2-96d7-d2e1ca1b3f0f" providerId="AD" clId="Web-{669D7A9A-3DD5-82BC-C1BD-BD189260D8EC}" dt="2026-09-09T12:28:09.576" v="103"/>
          <ac:picMkLst>
            <pc:docMk/>
            <pc:sldMk cId="3279179487" sldId="334"/>
            <ac:picMk id="8" creationId="{22282E5E-03EA-A70C-84F6-129B4D08A2CC}"/>
          </ac:picMkLst>
        </pc:picChg>
      </pc:sldChg>
      <pc:sldChg chg="addSp delSp modSp">
        <pc:chgData name="Janika Kupila" userId="S::janika.kupila@kpedu.fi::3b7ddbfa-46bb-48f2-96d7-d2e1ca1b3f0f" providerId="AD" clId="Web-{669D7A9A-3DD5-82BC-C1BD-BD189260D8EC}" dt="2026-09-10T06:18:09.752" v="297"/>
        <pc:sldMkLst>
          <pc:docMk/>
          <pc:sldMk cId="1803595940" sldId="341"/>
        </pc:sldMkLst>
        <pc:picChg chg="mod">
          <ac:chgData name="Janika Kupila" userId="S::janika.kupila@kpedu.fi::3b7ddbfa-46bb-48f2-96d7-d2e1ca1b3f0f" providerId="AD" clId="Web-{669D7A9A-3DD5-82BC-C1BD-BD189260D8EC}" dt="2026-09-09T12:31:27.936" v="233" actId="14100"/>
          <ac:picMkLst>
            <pc:docMk/>
            <pc:sldMk cId="1803595940" sldId="341"/>
            <ac:picMk id="5" creationId="{A6313AE6-EC0C-3DC6-BE71-6C0AF26657FD}"/>
          </ac:picMkLst>
        </pc:picChg>
      </pc:sldChg>
      <pc:sldChg chg="ord">
        <pc:chgData name="Janika Kupila" userId="S::janika.kupila@kpedu.fi::3b7ddbfa-46bb-48f2-96d7-d2e1ca1b3f0f" providerId="AD" clId="Web-{669D7A9A-3DD5-82BC-C1BD-BD189260D8EC}" dt="2026-09-09T12:31:55.780" v="237"/>
        <pc:sldMkLst>
          <pc:docMk/>
          <pc:sldMk cId="3094828725" sldId="342"/>
        </pc:sldMkLst>
      </pc:sldChg>
      <pc:sldChg chg="addSp modSp">
        <pc:chgData name="Janika Kupila" userId="S::janika.kupila@kpedu.fi::3b7ddbfa-46bb-48f2-96d7-d2e1ca1b3f0f" providerId="AD" clId="Web-{669D7A9A-3DD5-82BC-C1BD-BD189260D8EC}" dt="2026-09-10T06:40:16.374" v="410" actId="20577"/>
        <pc:sldMkLst>
          <pc:docMk/>
          <pc:sldMk cId="987733881" sldId="348"/>
        </pc:sldMkLst>
        <pc:spChg chg="mod">
          <ac:chgData name="Janika Kupila" userId="S::janika.kupila@kpedu.fi::3b7ddbfa-46bb-48f2-96d7-d2e1ca1b3f0f" providerId="AD" clId="Web-{669D7A9A-3DD5-82BC-C1BD-BD189260D8EC}" dt="2026-09-10T06:40:16.374" v="410" actId="20577"/>
          <ac:spMkLst>
            <pc:docMk/>
            <pc:sldMk cId="987733881" sldId="348"/>
            <ac:spMk id="3" creationId="{0FFEBF72-DF19-87A5-67D8-8F2FF807EDF4}"/>
          </ac:spMkLst>
        </pc:spChg>
        <pc:spChg chg="mod">
          <ac:chgData name="Janika Kupila" userId="S::janika.kupila@kpedu.fi::3b7ddbfa-46bb-48f2-96d7-d2e1ca1b3f0f" providerId="AD" clId="Web-{669D7A9A-3DD5-82BC-C1BD-BD189260D8EC}" dt="2026-09-09T12:36:10.124" v="295" actId="20577"/>
          <ac:spMkLst>
            <pc:docMk/>
            <pc:sldMk cId="987733881" sldId="348"/>
            <ac:spMk id="4" creationId="{F10EC3A0-2635-5917-E364-5A35A3045434}"/>
          </ac:spMkLst>
        </pc:spChg>
      </pc:sldChg>
      <pc:sldChg chg="modSp add mod ord setBg modClrScheme chgLayout">
        <pc:chgData name="Janika Kupila" userId="S::janika.kupila@kpedu.fi::3b7ddbfa-46bb-48f2-96d7-d2e1ca1b3f0f" providerId="AD" clId="Web-{669D7A9A-3DD5-82BC-C1BD-BD189260D8EC}" dt="2026-09-10T06:41:02.937" v="412"/>
        <pc:sldMkLst>
          <pc:docMk/>
          <pc:sldMk cId="1998175770" sldId="356"/>
        </pc:sldMkLst>
        <pc:spChg chg="mod">
          <ac:chgData name="Janika Kupila" userId="S::janika.kupila@kpedu.fi::3b7ddbfa-46bb-48f2-96d7-d2e1ca1b3f0f" providerId="AD" clId="Web-{669D7A9A-3DD5-82BC-C1BD-BD189260D8EC}" dt="2026-09-10T06:26:08.407" v="302"/>
          <ac:spMkLst>
            <pc:docMk/>
            <pc:sldMk cId="1998175770" sldId="356"/>
            <ac:spMk id="2" creationId="{C0E5F51A-A61A-9F59-8241-C66F502AAEC0}"/>
          </ac:spMkLst>
        </pc:spChg>
        <pc:spChg chg="mod">
          <ac:chgData name="Janika Kupila" userId="S::janika.kupila@kpedu.fi::3b7ddbfa-46bb-48f2-96d7-d2e1ca1b3f0f" providerId="AD" clId="Web-{669D7A9A-3DD5-82BC-C1BD-BD189260D8EC}" dt="2026-09-10T06:29:26.610" v="350" actId="20577"/>
          <ac:spMkLst>
            <pc:docMk/>
            <pc:sldMk cId="1998175770" sldId="356"/>
            <ac:spMk id="4" creationId="{5F370E62-7414-4FFD-44AC-A94CA957023C}"/>
          </ac:spMkLst>
        </pc:spChg>
        <pc:picChg chg="mod ord modCrop">
          <ac:chgData name="Janika Kupila" userId="S::janika.kupila@kpedu.fi::3b7ddbfa-46bb-48f2-96d7-d2e1ca1b3f0f" providerId="AD" clId="Web-{669D7A9A-3DD5-82BC-C1BD-BD189260D8EC}" dt="2026-09-10T06:27:29.517" v="316"/>
          <ac:picMkLst>
            <pc:docMk/>
            <pc:sldMk cId="1998175770" sldId="356"/>
            <ac:picMk id="5" creationId="{00271B1D-4880-233E-D22E-76F3384A63E0}"/>
          </ac:picMkLst>
        </pc:picChg>
      </pc:sldChg>
      <pc:sldChg chg="addSp modSp add">
        <pc:chgData name="Janika Kupila" userId="S::janika.kupila@kpedu.fi::3b7ddbfa-46bb-48f2-96d7-d2e1ca1b3f0f" providerId="AD" clId="Web-{669D7A9A-3DD5-82BC-C1BD-BD189260D8EC}" dt="2026-09-10T06:33:19.328" v="405" actId="20577"/>
        <pc:sldMkLst>
          <pc:docMk/>
          <pc:sldMk cId="3905058233" sldId="406"/>
        </pc:sldMkLst>
        <pc:spChg chg="mod">
          <ac:chgData name="Janika Kupila" userId="S::janika.kupila@kpedu.fi::3b7ddbfa-46bb-48f2-96d7-d2e1ca1b3f0f" providerId="AD" clId="Web-{669D7A9A-3DD5-82BC-C1BD-BD189260D8EC}" dt="2026-09-10T06:33:19.328" v="405" actId="20577"/>
          <ac:spMkLst>
            <pc:docMk/>
            <pc:sldMk cId="3905058233" sldId="406"/>
            <ac:spMk id="3" creationId="{DDAA7C6E-C3A3-9461-0FA1-BB1A06D9A993}"/>
          </ac:spMkLst>
        </pc:spChg>
        <pc:spChg chg="add mod">
          <ac:chgData name="Janika Kupila" userId="S::janika.kupila@kpedu.fi::3b7ddbfa-46bb-48f2-96d7-d2e1ca1b3f0f" providerId="AD" clId="Web-{669D7A9A-3DD5-82BC-C1BD-BD189260D8EC}" dt="2026-09-10T06:32:22.094" v="395" actId="20577"/>
          <ac:spMkLst>
            <pc:docMk/>
            <pc:sldMk cId="3905058233" sldId="406"/>
            <ac:spMk id="4" creationId="{203730AC-CD37-3295-A4A6-2CBBDD9ED1D2}"/>
          </ac:spMkLst>
        </pc:spChg>
        <pc:picChg chg="mod">
          <ac:chgData name="Janika Kupila" userId="S::janika.kupila@kpedu.fi::3b7ddbfa-46bb-48f2-96d7-d2e1ca1b3f0f" providerId="AD" clId="Web-{669D7A9A-3DD5-82BC-C1BD-BD189260D8EC}" dt="2026-09-10T06:30:08.266" v="352" actId="14100"/>
          <ac:picMkLst>
            <pc:docMk/>
            <pc:sldMk cId="3905058233" sldId="406"/>
            <ac:picMk id="19" creationId="{0DFE9AF6-9554-72D8-FAD2-FFC8236A322F}"/>
          </ac:picMkLst>
        </pc:picChg>
      </pc:sldChg>
    </pc:docChg>
  </pc:docChgLst>
  <pc:docChgLst>
    <pc:chgData name="Janika Kupila" userId="S::janika.kupila@kpedu.fi::3b7ddbfa-46bb-48f2-96d7-d2e1ca1b3f0f" providerId="AD" clId="Web-{83014611-9A32-6F05-B1B7-9772A2A0CC1F}"/>
    <pc:docChg chg="addSld delSld modSld sldOrd modSection">
      <pc:chgData name="Janika Kupila" userId="S::janika.kupila@kpedu.fi::3b7ddbfa-46bb-48f2-96d7-d2e1ca1b3f0f" providerId="AD" clId="Web-{83014611-9A32-6F05-B1B7-9772A2A0CC1F}" dt="2026-09-11T14:26:53.547" v="731" actId="1076"/>
      <pc:docMkLst>
        <pc:docMk/>
      </pc:docMkLst>
      <pc:sldChg chg="addSp delSp modSp ord">
        <pc:chgData name="Janika Kupila" userId="S::janika.kupila@kpedu.fi::3b7ddbfa-46bb-48f2-96d7-d2e1ca1b3f0f" providerId="AD" clId="Web-{83014611-9A32-6F05-B1B7-9772A2A0CC1F}" dt="2026-09-11T13:39:27.903" v="696"/>
        <pc:sldMkLst>
          <pc:docMk/>
          <pc:sldMk cId="3279179487" sldId="334"/>
        </pc:sldMkLst>
        <pc:spChg chg="mod">
          <ac:chgData name="Janika Kupila" userId="S::janika.kupila@kpedu.fi::3b7ddbfa-46bb-48f2-96d7-d2e1ca1b3f0f" providerId="AD" clId="Web-{83014611-9A32-6F05-B1B7-9772A2A0CC1F}" dt="2026-09-11T13:27:54.673" v="237" actId="1076"/>
          <ac:spMkLst>
            <pc:docMk/>
            <pc:sldMk cId="3279179487" sldId="334"/>
            <ac:spMk id="4" creationId="{EA4907CC-D0F4-1F22-8475-E80089D5D851}"/>
          </ac:spMkLst>
        </pc:spChg>
        <pc:spChg chg="mod">
          <ac:chgData name="Janika Kupila" userId="S::janika.kupila@kpedu.fi::3b7ddbfa-46bb-48f2-96d7-d2e1ca1b3f0f" providerId="AD" clId="Web-{83014611-9A32-6F05-B1B7-9772A2A0CC1F}" dt="2026-09-11T13:28:04.126" v="238" actId="1076"/>
          <ac:spMkLst>
            <pc:docMk/>
            <pc:sldMk cId="3279179487" sldId="334"/>
            <ac:spMk id="13" creationId="{096A53BD-47D0-8A9F-4E47-EF74B6729D76}"/>
          </ac:spMkLst>
        </pc:spChg>
      </pc:sldChg>
      <pc:sldChg chg="addSp delSp modSp">
        <pc:chgData name="Janika Kupila" userId="S::janika.kupila@kpedu.fi::3b7ddbfa-46bb-48f2-96d7-d2e1ca1b3f0f" providerId="AD" clId="Web-{83014611-9A32-6F05-B1B7-9772A2A0CC1F}" dt="2026-09-11T13:09:34.445" v="119" actId="1076"/>
        <pc:sldMkLst>
          <pc:docMk/>
          <pc:sldMk cId="1803595940" sldId="341"/>
        </pc:sldMkLst>
        <pc:picChg chg="mod">
          <ac:chgData name="Janika Kupila" userId="S::janika.kupila@kpedu.fi::3b7ddbfa-46bb-48f2-96d7-d2e1ca1b3f0f" providerId="AD" clId="Web-{83014611-9A32-6F05-B1B7-9772A2A0CC1F}" dt="2026-09-11T13:08:48.398" v="113" actId="1076"/>
          <ac:picMkLst>
            <pc:docMk/>
            <pc:sldMk cId="1803595940" sldId="341"/>
            <ac:picMk id="3" creationId="{A2F6432D-FD92-1E59-E972-C0509A9103F5}"/>
          </ac:picMkLst>
        </pc:picChg>
        <pc:picChg chg="mod">
          <ac:chgData name="Janika Kupila" userId="S::janika.kupila@kpedu.fi::3b7ddbfa-46bb-48f2-96d7-d2e1ca1b3f0f" providerId="AD" clId="Web-{83014611-9A32-6F05-B1B7-9772A2A0CC1F}" dt="2026-09-11T13:09:34.445" v="119" actId="1076"/>
          <ac:picMkLst>
            <pc:docMk/>
            <pc:sldMk cId="1803595940" sldId="341"/>
            <ac:picMk id="5" creationId="{A6313AE6-EC0C-3DC6-BE71-6C0AF26657FD}"/>
          </ac:picMkLst>
        </pc:picChg>
        <pc:picChg chg="add mod">
          <ac:chgData name="Janika Kupila" userId="S::janika.kupila@kpedu.fi::3b7ddbfa-46bb-48f2-96d7-d2e1ca1b3f0f" providerId="AD" clId="Web-{83014611-9A32-6F05-B1B7-9772A2A0CC1F}" dt="2026-09-11T13:09:04.664" v="117" actId="1076"/>
          <ac:picMkLst>
            <pc:docMk/>
            <pc:sldMk cId="1803595940" sldId="341"/>
            <ac:picMk id="6" creationId="{EE0D805F-84A2-87CB-F03C-0AAA4483B30F}"/>
          </ac:picMkLst>
        </pc:picChg>
        <pc:picChg chg="add mod">
          <ac:chgData name="Janika Kupila" userId="S::janika.kupila@kpedu.fi::3b7ddbfa-46bb-48f2-96d7-d2e1ca1b3f0f" providerId="AD" clId="Web-{83014611-9A32-6F05-B1B7-9772A2A0CC1F}" dt="2026-09-11T13:08:58.242" v="115" actId="1076"/>
          <ac:picMkLst>
            <pc:docMk/>
            <pc:sldMk cId="1803595940" sldId="341"/>
            <ac:picMk id="7" creationId="{48B04287-A084-72AE-C9E9-5CF6D886FF31}"/>
          </ac:picMkLst>
        </pc:picChg>
        <pc:picChg chg="add mod">
          <ac:chgData name="Janika Kupila" userId="S::janika.kupila@kpedu.fi::3b7ddbfa-46bb-48f2-96d7-d2e1ca1b3f0f" providerId="AD" clId="Web-{83014611-9A32-6F05-B1B7-9772A2A0CC1F}" dt="2026-09-11T13:09:02.023" v="116" actId="1076"/>
          <ac:picMkLst>
            <pc:docMk/>
            <pc:sldMk cId="1803595940" sldId="341"/>
            <ac:picMk id="8" creationId="{F6698446-594B-1031-B2C7-7DBFC2D85726}"/>
          </ac:picMkLst>
        </pc:picChg>
      </pc:sldChg>
      <pc:sldChg chg="addSp delSp modSp">
        <pc:chgData name="Janika Kupila" userId="S::janika.kupila@kpedu.fi::3b7ddbfa-46bb-48f2-96d7-d2e1ca1b3f0f" providerId="AD" clId="Web-{83014611-9A32-6F05-B1B7-9772A2A0CC1F}" dt="2026-09-11T13:27:12.955" v="233" actId="1076"/>
        <pc:sldMkLst>
          <pc:docMk/>
          <pc:sldMk cId="987733881" sldId="348"/>
        </pc:sldMkLst>
        <pc:spChg chg="mod">
          <ac:chgData name="Janika Kupila" userId="S::janika.kupila@kpedu.fi::3b7ddbfa-46bb-48f2-96d7-d2e1ca1b3f0f" providerId="AD" clId="Web-{83014611-9A32-6F05-B1B7-9772A2A0CC1F}" dt="2026-09-11T13:27:12.955" v="233" actId="1076"/>
          <ac:spMkLst>
            <pc:docMk/>
            <pc:sldMk cId="987733881" sldId="348"/>
            <ac:spMk id="2" creationId="{38138382-4200-DA66-7FAC-019F1C3D5B09}"/>
          </ac:spMkLst>
        </pc:spChg>
        <pc:spChg chg="mod">
          <ac:chgData name="Janika Kupila" userId="S::janika.kupila@kpedu.fi::3b7ddbfa-46bb-48f2-96d7-d2e1ca1b3f0f" providerId="AD" clId="Web-{83014611-9A32-6F05-B1B7-9772A2A0CC1F}" dt="2026-09-11T13:18:32.395" v="181" actId="14100"/>
          <ac:spMkLst>
            <pc:docMk/>
            <pc:sldMk cId="987733881" sldId="348"/>
            <ac:spMk id="3" creationId="{0FFEBF72-DF19-87A5-67D8-8F2FF807EDF4}"/>
          </ac:spMkLst>
        </pc:spChg>
        <pc:spChg chg="mod">
          <ac:chgData name="Janika Kupila" userId="S::janika.kupila@kpedu.fi::3b7ddbfa-46bb-48f2-96d7-d2e1ca1b3f0f" providerId="AD" clId="Web-{83014611-9A32-6F05-B1B7-9772A2A0CC1F}" dt="2026-09-11T13:18:58.332" v="183" actId="1076"/>
          <ac:spMkLst>
            <pc:docMk/>
            <pc:sldMk cId="987733881" sldId="348"/>
            <ac:spMk id="4" creationId="{F10EC3A0-2635-5917-E364-5A35A3045434}"/>
          </ac:spMkLst>
        </pc:spChg>
        <pc:spChg chg="add mod ord">
          <ac:chgData name="Janika Kupila" userId="S::janika.kupila@kpedu.fi::3b7ddbfa-46bb-48f2-96d7-d2e1ca1b3f0f" providerId="AD" clId="Web-{83014611-9A32-6F05-B1B7-9772A2A0CC1F}" dt="2026-09-11T13:23:38.253" v="200"/>
          <ac:spMkLst>
            <pc:docMk/>
            <pc:sldMk cId="987733881" sldId="348"/>
            <ac:spMk id="7" creationId="{DDE3350E-64A5-A503-7606-DC13B9815BE3}"/>
          </ac:spMkLst>
        </pc:spChg>
        <pc:picChg chg="add mod">
          <ac:chgData name="Janika Kupila" userId="S::janika.kupila@kpedu.fi::3b7ddbfa-46bb-48f2-96d7-d2e1ca1b3f0f" providerId="AD" clId="Web-{83014611-9A32-6F05-B1B7-9772A2A0CC1F}" dt="2026-09-11T13:23:49.128" v="201" actId="1076"/>
          <ac:picMkLst>
            <pc:docMk/>
            <pc:sldMk cId="987733881" sldId="348"/>
            <ac:picMk id="8" creationId="{8258A034-BA45-60F8-1ED5-CBFFEEB00C61}"/>
          </ac:picMkLst>
        </pc:picChg>
      </pc:sldChg>
      <pc:sldChg chg="addSp modSp">
        <pc:chgData name="Janika Kupila" userId="S::janika.kupila@kpedu.fi::3b7ddbfa-46bb-48f2-96d7-d2e1ca1b3f0f" providerId="AD" clId="Web-{83014611-9A32-6F05-B1B7-9772A2A0CC1F}" dt="2026-09-11T13:26:48.111" v="232" actId="1076"/>
        <pc:sldMkLst>
          <pc:docMk/>
          <pc:sldMk cId="3026403290" sldId="351"/>
        </pc:sldMkLst>
        <pc:spChg chg="mod">
          <ac:chgData name="Janika Kupila" userId="S::janika.kupila@kpedu.fi::3b7ddbfa-46bb-48f2-96d7-d2e1ca1b3f0f" providerId="AD" clId="Web-{83014611-9A32-6F05-B1B7-9772A2A0CC1F}" dt="2026-09-11T13:26:48.111" v="232" actId="1076"/>
          <ac:spMkLst>
            <pc:docMk/>
            <pc:sldMk cId="3026403290" sldId="351"/>
            <ac:spMk id="2" creationId="{CD8DBEF5-E320-C999-E082-0D2BD7706122}"/>
          </ac:spMkLst>
        </pc:spChg>
        <pc:spChg chg="mod">
          <ac:chgData name="Janika Kupila" userId="S::janika.kupila@kpedu.fi::3b7ddbfa-46bb-48f2-96d7-d2e1ca1b3f0f" providerId="AD" clId="Web-{83014611-9A32-6F05-B1B7-9772A2A0CC1F}" dt="2026-09-11T13:26:44.064" v="231" actId="1076"/>
          <ac:spMkLst>
            <pc:docMk/>
            <pc:sldMk cId="3026403290" sldId="351"/>
            <ac:spMk id="3" creationId="{FC4B08E3-BEDB-892A-BC81-4D50CDEE1B25}"/>
          </ac:spMkLst>
        </pc:spChg>
        <pc:spChg chg="mod">
          <ac:chgData name="Janika Kupila" userId="S::janika.kupila@kpedu.fi::3b7ddbfa-46bb-48f2-96d7-d2e1ca1b3f0f" providerId="AD" clId="Web-{83014611-9A32-6F05-B1B7-9772A2A0CC1F}" dt="2026-09-11T13:26:29.049" v="229" actId="14100"/>
          <ac:spMkLst>
            <pc:docMk/>
            <pc:sldMk cId="3026403290" sldId="351"/>
            <ac:spMk id="4" creationId="{279A25F7-99D6-7F13-2BDB-4E48947DCED0}"/>
          </ac:spMkLst>
        </pc:spChg>
        <pc:spChg chg="add mod ord">
          <ac:chgData name="Janika Kupila" userId="S::janika.kupila@kpedu.fi::3b7ddbfa-46bb-48f2-96d7-d2e1ca1b3f0f" providerId="AD" clId="Web-{83014611-9A32-6F05-B1B7-9772A2A0CC1F}" dt="2026-09-11T13:26:17.158" v="226" actId="14100"/>
          <ac:spMkLst>
            <pc:docMk/>
            <pc:sldMk cId="3026403290" sldId="351"/>
            <ac:spMk id="6" creationId="{312CBA01-5B0C-3C19-DDDC-9A00FDFC12AD}"/>
          </ac:spMkLst>
        </pc:spChg>
        <pc:picChg chg="add mod modCrop">
          <ac:chgData name="Janika Kupila" userId="S::janika.kupila@kpedu.fi::3b7ddbfa-46bb-48f2-96d7-d2e1ca1b3f0f" providerId="AD" clId="Web-{83014611-9A32-6F05-B1B7-9772A2A0CC1F}" dt="2026-09-11T13:26:19.705" v="227" actId="1076"/>
          <ac:picMkLst>
            <pc:docMk/>
            <pc:sldMk cId="3026403290" sldId="351"/>
            <ac:picMk id="5" creationId="{DCE9C32C-9E44-E57F-6EAE-13B46A4A8ECC}"/>
          </ac:picMkLst>
        </pc:picChg>
      </pc:sldChg>
      <pc:sldChg chg="addSp modSp">
        <pc:chgData name="Janika Kupila" userId="S::janika.kupila@kpedu.fi::3b7ddbfa-46bb-48f2-96d7-d2e1ca1b3f0f" providerId="AD" clId="Web-{83014611-9A32-6F05-B1B7-9772A2A0CC1F}" dt="2026-09-11T12:43:49.018" v="89" actId="1076"/>
        <pc:sldMkLst>
          <pc:docMk/>
          <pc:sldMk cId="1998175770" sldId="356"/>
        </pc:sldMkLst>
        <pc:spChg chg="mod">
          <ac:chgData name="Janika Kupila" userId="S::janika.kupila@kpedu.fi::3b7ddbfa-46bb-48f2-96d7-d2e1ca1b3f0f" providerId="AD" clId="Web-{83014611-9A32-6F05-B1B7-9772A2A0CC1F}" dt="2026-09-11T12:42:52.690" v="66" actId="1076"/>
          <ac:spMkLst>
            <pc:docMk/>
            <pc:sldMk cId="1998175770" sldId="356"/>
            <ac:spMk id="2" creationId="{C0E5F51A-A61A-9F59-8241-C66F502AAEC0}"/>
          </ac:spMkLst>
        </pc:spChg>
        <pc:spChg chg="add mod">
          <ac:chgData name="Janika Kupila" userId="S::janika.kupila@kpedu.fi::3b7ddbfa-46bb-48f2-96d7-d2e1ca1b3f0f" providerId="AD" clId="Web-{83014611-9A32-6F05-B1B7-9772A2A0CC1F}" dt="2026-09-11T12:43:49.018" v="89" actId="1076"/>
          <ac:spMkLst>
            <pc:docMk/>
            <pc:sldMk cId="1998175770" sldId="356"/>
            <ac:spMk id="3" creationId="{561B3269-BC9D-BE29-4A15-CEF6B002E3C5}"/>
          </ac:spMkLst>
        </pc:spChg>
        <pc:spChg chg="mod">
          <ac:chgData name="Janika Kupila" userId="S::janika.kupila@kpedu.fi::3b7ddbfa-46bb-48f2-96d7-d2e1ca1b3f0f" providerId="AD" clId="Web-{83014611-9A32-6F05-B1B7-9772A2A0CC1F}" dt="2026-09-11T12:42:44.706" v="64" actId="20577"/>
          <ac:spMkLst>
            <pc:docMk/>
            <pc:sldMk cId="1998175770" sldId="356"/>
            <ac:spMk id="4" creationId="{5F370E62-7414-4FFD-44AC-A94CA957023C}"/>
          </ac:spMkLst>
        </pc:spChg>
      </pc:sldChg>
      <pc:sldChg chg="modSp add">
        <pc:chgData name="Janika Kupila" userId="S::janika.kupila@kpedu.fi::3b7ddbfa-46bb-48f2-96d7-d2e1ca1b3f0f" providerId="AD" clId="Web-{83014611-9A32-6F05-B1B7-9772A2A0CC1F}" dt="2026-09-11T11:24:36.671" v="22" actId="20577"/>
        <pc:sldMkLst>
          <pc:docMk/>
          <pc:sldMk cId="3763271779" sldId="409"/>
        </pc:sldMkLst>
        <pc:spChg chg="mod">
          <ac:chgData name="Janika Kupila" userId="S::janika.kupila@kpedu.fi::3b7ddbfa-46bb-48f2-96d7-d2e1ca1b3f0f" providerId="AD" clId="Web-{83014611-9A32-6F05-B1B7-9772A2A0CC1F}" dt="2026-09-11T11:24:36.671" v="22" actId="20577"/>
          <ac:spMkLst>
            <pc:docMk/>
            <pc:sldMk cId="3763271779" sldId="409"/>
            <ac:spMk id="2" creationId="{C05C279F-7A34-FDD1-DC6B-1E206920DA7B}"/>
          </ac:spMkLst>
        </pc:spChg>
      </pc:sldChg>
      <pc:sldChg chg="addSp modSp add">
        <pc:chgData name="Janika Kupila" userId="S::janika.kupila@kpedu.fi::3b7ddbfa-46bb-48f2-96d7-d2e1ca1b3f0f" providerId="AD" clId="Web-{83014611-9A32-6F05-B1B7-9772A2A0CC1F}" dt="2026-09-11T11:24:26.187" v="21" actId="1076"/>
        <pc:sldMkLst>
          <pc:docMk/>
          <pc:sldMk cId="1614526420" sldId="410"/>
        </pc:sldMkLst>
        <pc:spChg chg="mod">
          <ac:chgData name="Janika Kupila" userId="S::janika.kupila@kpedu.fi::3b7ddbfa-46bb-48f2-96d7-d2e1ca1b3f0f" providerId="AD" clId="Web-{83014611-9A32-6F05-B1B7-9772A2A0CC1F}" dt="2026-09-11T11:24:26.187" v="21" actId="1076"/>
          <ac:spMkLst>
            <pc:docMk/>
            <pc:sldMk cId="1614526420" sldId="410"/>
            <ac:spMk id="2" creationId="{7F6B3582-AC93-4CD0-DBB9-8D0D2A7DC588}"/>
          </ac:spMkLst>
        </pc:spChg>
        <pc:spChg chg="mod">
          <ac:chgData name="Janika Kupila" userId="S::janika.kupila@kpedu.fi::3b7ddbfa-46bb-48f2-96d7-d2e1ca1b3f0f" providerId="AD" clId="Web-{83014611-9A32-6F05-B1B7-9772A2A0CC1F}" dt="2026-09-11T11:23:43.812" v="14" actId="1076"/>
          <ac:spMkLst>
            <pc:docMk/>
            <pc:sldMk cId="1614526420" sldId="410"/>
            <ac:spMk id="3" creationId="{585B9858-DAB1-364E-9CBC-6C44642BD80D}"/>
          </ac:spMkLst>
        </pc:spChg>
        <pc:spChg chg="mod">
          <ac:chgData name="Janika Kupila" userId="S::janika.kupila@kpedu.fi::3b7ddbfa-46bb-48f2-96d7-d2e1ca1b3f0f" providerId="AD" clId="Web-{83014611-9A32-6F05-B1B7-9772A2A0CC1F}" dt="2026-09-11T11:24:08.890" v="18" actId="1076"/>
          <ac:spMkLst>
            <pc:docMk/>
            <pc:sldMk cId="1614526420" sldId="410"/>
            <ac:spMk id="4" creationId="{90FB36D2-1420-46E2-2D54-1D5EF20DDCF9}"/>
          </ac:spMkLst>
        </pc:spChg>
        <pc:picChg chg="add mod">
          <ac:chgData name="Janika Kupila" userId="S::janika.kupila@kpedu.fi::3b7ddbfa-46bb-48f2-96d7-d2e1ca1b3f0f" providerId="AD" clId="Web-{83014611-9A32-6F05-B1B7-9772A2A0CC1F}" dt="2026-09-11T11:24:12.546" v="19" actId="1076"/>
          <ac:picMkLst>
            <pc:docMk/>
            <pc:sldMk cId="1614526420" sldId="410"/>
            <ac:picMk id="6" creationId="{110145BF-1C98-46B2-3C25-B0DF3AFF49C9}"/>
          </ac:picMkLst>
        </pc:picChg>
      </pc:sldChg>
      <pc:sldChg chg="addSp delSp modSp add">
        <pc:chgData name="Janika Kupila" userId="S::janika.kupila@kpedu.fi::3b7ddbfa-46bb-48f2-96d7-d2e1ca1b3f0f" providerId="AD" clId="Web-{83014611-9A32-6F05-B1B7-9772A2A0CC1F}" dt="2026-09-11T14:26:53.547" v="731" actId="1076"/>
        <pc:sldMkLst>
          <pc:docMk/>
          <pc:sldMk cId="4088905361" sldId="412"/>
        </pc:sldMkLst>
        <pc:spChg chg="mod">
          <ac:chgData name="Janika Kupila" userId="S::janika.kupila@kpedu.fi::3b7ddbfa-46bb-48f2-96d7-d2e1ca1b3f0f" providerId="AD" clId="Web-{83014611-9A32-6F05-B1B7-9772A2A0CC1F}" dt="2026-09-11T14:26:53.547" v="731" actId="1076"/>
          <ac:spMkLst>
            <pc:docMk/>
            <pc:sldMk cId="4088905361" sldId="412"/>
            <ac:spMk id="2" creationId="{00000000-0000-0000-0000-000000000000}"/>
          </ac:spMkLst>
        </pc:spChg>
        <pc:spChg chg="add mod">
          <ac:chgData name="Janika Kupila" userId="S::janika.kupila@kpedu.fi::3b7ddbfa-46bb-48f2-96d7-d2e1ca1b3f0f" providerId="AD" clId="Web-{83014611-9A32-6F05-B1B7-9772A2A0CC1F}" dt="2026-09-11T13:49:57.775" v="716" actId="14100"/>
          <ac:spMkLst>
            <pc:docMk/>
            <pc:sldMk cId="4088905361" sldId="412"/>
            <ac:spMk id="35" creationId="{D8EAAB46-0BCE-E07E-9F64-F66E8C4FEDA8}"/>
          </ac:spMkLst>
        </pc:spChg>
        <pc:spChg chg="add mod">
          <ac:chgData name="Janika Kupila" userId="S::janika.kupila@kpedu.fi::3b7ddbfa-46bb-48f2-96d7-d2e1ca1b3f0f" providerId="AD" clId="Web-{83014611-9A32-6F05-B1B7-9772A2A0CC1F}" dt="2026-09-11T14:26:27.546" v="729"/>
          <ac:spMkLst>
            <pc:docMk/>
            <pc:sldMk cId="4088905361" sldId="412"/>
            <ac:spMk id="36" creationId="{2B97269F-4C92-836F-8231-9FFB5C6F4881}"/>
          </ac:spMkLst>
        </pc:spChg>
      </pc:sldChg>
      <pc:sldMasterChg chg="addSldLayout">
        <pc:chgData name="Janika Kupila" userId="S::janika.kupila@kpedu.fi::3b7ddbfa-46bb-48f2-96d7-d2e1ca1b3f0f" providerId="AD" clId="Web-{83014611-9A32-6F05-B1B7-9772A2A0CC1F}" dt="2026-09-11T13:47:12.401" v="697"/>
        <pc:sldMasterMkLst>
          <pc:docMk/>
          <pc:sldMasterMk cId="4203154310" sldId="2147483648"/>
        </pc:sldMasterMkLst>
        <pc:sldLayoutChg chg="add">
          <pc:chgData name="Janika Kupila" userId="S::janika.kupila@kpedu.fi::3b7ddbfa-46bb-48f2-96d7-d2e1ca1b3f0f" providerId="AD" clId="Web-{83014611-9A32-6F05-B1B7-9772A2A0CC1F}" dt="2026-09-11T13:47:12.401" v="697"/>
          <pc:sldLayoutMkLst>
            <pc:docMk/>
            <pc:sldMasterMk cId="4203154310" sldId="2147483648"/>
            <pc:sldLayoutMk cId="3637087428" sldId="2147483671"/>
          </pc:sldLayoutMkLst>
        </pc:sldLayoutChg>
      </pc:sldMasterChg>
    </pc:docChg>
  </pc:docChgLst>
  <pc:docChgLst>
    <pc:chgData name="johanna.kaunisvesi" userId="S::johanna.kaunisvesi_nuortenystavat.fi#ext#@kpedu.onmicrosoft.com::1d413815-91f8-4124-9bbb-02bd20f9ea2a" providerId="AD" clId="Web-{6B16AF76-2CDD-028D-3C7C-E4397DE36124}"/>
    <pc:docChg chg="addSld delSld modSld modSection">
      <pc:chgData name="johanna.kaunisvesi" userId="S::johanna.kaunisvesi_nuortenystavat.fi#ext#@kpedu.onmicrosoft.com::1d413815-91f8-4124-9bbb-02bd20f9ea2a" providerId="AD" clId="Web-{6B16AF76-2CDD-028D-3C7C-E4397DE36124}" dt="2026-08-26T07:27:20.066" v="179" actId="20577"/>
      <pc:docMkLst>
        <pc:docMk/>
      </pc:docMkLst>
      <pc:sldChg chg="mod modShow">
        <pc:chgData name="johanna.kaunisvesi" userId="S::johanna.kaunisvesi_nuortenystavat.fi#ext#@kpedu.onmicrosoft.com::1d413815-91f8-4124-9bbb-02bd20f9ea2a" providerId="AD" clId="Web-{6B16AF76-2CDD-028D-3C7C-E4397DE36124}" dt="2026-08-26T07:17:58.939" v="0"/>
        <pc:sldMkLst>
          <pc:docMk/>
          <pc:sldMk cId="408938598" sldId="293"/>
        </pc:sldMkLst>
      </pc:sldChg>
      <pc:sldChg chg="mod modShow">
        <pc:chgData name="johanna.kaunisvesi" userId="S::johanna.kaunisvesi_nuortenystavat.fi#ext#@kpedu.onmicrosoft.com::1d413815-91f8-4124-9bbb-02bd20f9ea2a" providerId="AD" clId="Web-{6B16AF76-2CDD-028D-3C7C-E4397DE36124}" dt="2026-08-26T07:18:15.892" v="2"/>
        <pc:sldMkLst>
          <pc:docMk/>
          <pc:sldMk cId="2324113237" sldId="300"/>
        </pc:sldMkLst>
      </pc:sldChg>
      <pc:sldChg chg="mod modShow">
        <pc:chgData name="johanna.kaunisvesi" userId="S::johanna.kaunisvesi_nuortenystavat.fi#ext#@kpedu.onmicrosoft.com::1d413815-91f8-4124-9bbb-02bd20f9ea2a" providerId="AD" clId="Web-{6B16AF76-2CDD-028D-3C7C-E4397DE36124}" dt="2026-08-26T07:22:45.667" v="90"/>
        <pc:sldMkLst>
          <pc:docMk/>
          <pc:sldMk cId="3063321735" sldId="302"/>
        </pc:sldMkLst>
      </pc:sldChg>
      <pc:sldChg chg="mod modShow">
        <pc:chgData name="johanna.kaunisvesi" userId="S::johanna.kaunisvesi_nuortenystavat.fi#ext#@kpedu.onmicrosoft.com::1d413815-91f8-4124-9bbb-02bd20f9ea2a" providerId="AD" clId="Web-{6B16AF76-2CDD-028D-3C7C-E4397DE36124}" dt="2026-08-26T07:18:05.111" v="1"/>
        <pc:sldMkLst>
          <pc:docMk/>
          <pc:sldMk cId="183795405" sldId="304"/>
        </pc:sldMkLst>
      </pc:sldChg>
      <pc:sldChg chg="addSp modSp">
        <pc:chgData name="johanna.kaunisvesi" userId="S::johanna.kaunisvesi_nuortenystavat.fi#ext#@kpedu.onmicrosoft.com::1d413815-91f8-4124-9bbb-02bd20f9ea2a" providerId="AD" clId="Web-{6B16AF76-2CDD-028D-3C7C-E4397DE36124}" dt="2026-08-26T07:27:20.066" v="179" actId="20577"/>
        <pc:sldMkLst>
          <pc:docMk/>
          <pc:sldMk cId="2992878272" sldId="320"/>
        </pc:sldMkLst>
        <pc:spChg chg="mod">
          <ac:chgData name="johanna.kaunisvesi" userId="S::johanna.kaunisvesi_nuortenystavat.fi#ext#@kpedu.onmicrosoft.com::1d413815-91f8-4124-9bbb-02bd20f9ea2a" providerId="AD" clId="Web-{6B16AF76-2CDD-028D-3C7C-E4397DE36124}" dt="2026-08-26T07:27:20.066" v="179" actId="20577"/>
          <ac:spMkLst>
            <pc:docMk/>
            <pc:sldMk cId="2992878272" sldId="320"/>
            <ac:spMk id="16" creationId="{80DA6B87-DA83-E38E-27D3-C43E4A509FE1}"/>
          </ac:spMkLst>
        </pc:spChg>
        <pc:spChg chg="mod">
          <ac:chgData name="johanna.kaunisvesi" userId="S::johanna.kaunisvesi_nuortenystavat.fi#ext#@kpedu.onmicrosoft.com::1d413815-91f8-4124-9bbb-02bd20f9ea2a" providerId="AD" clId="Web-{6B16AF76-2CDD-028D-3C7C-E4397DE36124}" dt="2026-08-26T07:24:48.436" v="133" actId="20577"/>
          <ac:spMkLst>
            <pc:docMk/>
            <pc:sldMk cId="2992878272" sldId="320"/>
            <ac:spMk id="21" creationId="{EE49E2A5-E721-AC60-8685-5CA8A8FB2C1C}"/>
          </ac:spMkLst>
        </pc:spChg>
        <pc:picChg chg="add mod">
          <ac:chgData name="johanna.kaunisvesi" userId="S::johanna.kaunisvesi_nuortenystavat.fi#ext#@kpedu.onmicrosoft.com::1d413815-91f8-4124-9bbb-02bd20f9ea2a" providerId="AD" clId="Web-{6B16AF76-2CDD-028D-3C7C-E4397DE36124}" dt="2026-08-26T07:21:50.321" v="83" actId="1076"/>
          <ac:picMkLst>
            <pc:docMk/>
            <pc:sldMk cId="2992878272" sldId="320"/>
            <ac:picMk id="3" creationId="{9D904C1D-1188-273B-2A12-EFF8B3C575D7}"/>
          </ac:picMkLst>
        </pc:picChg>
        <pc:picChg chg="add mod">
          <ac:chgData name="johanna.kaunisvesi" userId="S::johanna.kaunisvesi_nuortenystavat.fi#ext#@kpedu.onmicrosoft.com::1d413815-91f8-4124-9bbb-02bd20f9ea2a" providerId="AD" clId="Web-{6B16AF76-2CDD-028D-3C7C-E4397DE36124}" dt="2026-08-26T07:23:28.481" v="93" actId="1076"/>
          <ac:picMkLst>
            <pc:docMk/>
            <pc:sldMk cId="2992878272" sldId="320"/>
            <ac:picMk id="6" creationId="{B03DCA59-08DC-5D54-B52B-9BAB2E412407}"/>
          </ac:picMkLst>
        </pc:picChg>
      </pc:sldChg>
      <pc:sldChg chg="modSp add mod replId modShow">
        <pc:chgData name="johanna.kaunisvesi" userId="S::johanna.kaunisvesi_nuortenystavat.fi#ext#@kpedu.onmicrosoft.com::1d413815-91f8-4124-9bbb-02bd20f9ea2a" providerId="AD" clId="Web-{6B16AF76-2CDD-028D-3C7C-E4397DE36124}" dt="2026-08-26T07:22:51.323" v="91"/>
        <pc:sldMkLst>
          <pc:docMk/>
          <pc:sldMk cId="3171712330" sldId="337"/>
        </pc:sldMkLst>
        <pc:picChg chg="mod">
          <ac:chgData name="johanna.kaunisvesi" userId="S::johanna.kaunisvesi_nuortenystavat.fi#ext#@kpedu.onmicrosoft.com::1d413815-91f8-4124-9bbb-02bd20f9ea2a" providerId="AD" clId="Web-{6B16AF76-2CDD-028D-3C7C-E4397DE36124}" dt="2026-08-26T07:20:53.319" v="75" actId="1076"/>
          <ac:picMkLst>
            <pc:docMk/>
            <pc:sldMk cId="3171712330" sldId="337"/>
            <ac:picMk id="5" creationId="{C42C114A-4A10-BA8B-22E0-340C2F35748E}"/>
          </ac:picMkLst>
        </pc:picChg>
      </pc:sldChg>
    </pc:docChg>
  </pc:docChgLst>
  <pc:docChgLst>
    <pc:chgData name="Janika Kupila" userId="S::janika.kupila@kpedu.fi::3b7ddbfa-46bb-48f2-96d7-d2e1ca1b3f0f" providerId="AD" clId="Web-{00000000-0000-0000-0000-000000000000}"/>
    <pc:docChg chg="modSld">
      <pc:chgData name="Janika Kupila" userId="S::janika.kupila@kpedu.fi::3b7ddbfa-46bb-48f2-96d7-d2e1ca1b3f0f" providerId="AD" clId="Web-{00000000-0000-0000-0000-000000000000}" dt="2026-09-10T08:15:58.827" v="65" actId="1076"/>
      <pc:docMkLst>
        <pc:docMk/>
      </pc:docMkLst>
      <pc:sldChg chg="addSp modSp">
        <pc:chgData name="Janika Kupila" userId="S::janika.kupila@kpedu.fi::3b7ddbfa-46bb-48f2-96d7-d2e1ca1b3f0f" providerId="AD" clId="Web-{00000000-0000-0000-0000-000000000000}" dt="2026-09-10T08:15:58.827" v="65" actId="1076"/>
        <pc:sldMkLst>
          <pc:docMk/>
          <pc:sldMk cId="1803595940" sldId="341"/>
        </pc:sldMkLst>
        <pc:picChg chg="add mod modCrop">
          <ac:chgData name="Janika Kupila" userId="S::janika.kupila@kpedu.fi::3b7ddbfa-46bb-48f2-96d7-d2e1ca1b3f0f" providerId="AD" clId="Web-{00000000-0000-0000-0000-000000000000}" dt="2026-09-10T08:15:55.108" v="64" actId="1076"/>
          <ac:picMkLst>
            <pc:docMk/>
            <pc:sldMk cId="1803595940" sldId="341"/>
            <ac:picMk id="3" creationId="{A2F6432D-FD92-1E59-E972-C0509A9103F5}"/>
          </ac:picMkLst>
        </pc:picChg>
        <pc:picChg chg="mod">
          <ac:chgData name="Janika Kupila" userId="S::janika.kupila@kpedu.fi::3b7ddbfa-46bb-48f2-96d7-d2e1ca1b3f0f" providerId="AD" clId="Web-{00000000-0000-0000-0000-000000000000}" dt="2026-09-10T08:15:01.234" v="58" actId="1076"/>
          <ac:picMkLst>
            <pc:docMk/>
            <pc:sldMk cId="1803595940" sldId="341"/>
            <ac:picMk id="5" creationId="{A6313AE6-EC0C-3DC6-BE71-6C0AF26657FD}"/>
          </ac:picMkLst>
        </pc:picChg>
      </pc:sldChg>
    </pc:docChg>
  </pc:docChgLst>
  <pc:docChgLst>
    <pc:chgData name="Maarika Piispanen" userId="S::maarika.piispanen@kpedu.fi::bdeb18d9-75e6-40b1-8415-486694489c4d" providerId="AD" clId="Web-{CEC4B322-1519-4B86-EACB-748B448727B5}"/>
    <pc:docChg chg="modSld">
      <pc:chgData name="Maarika Piispanen" userId="S::maarika.piispanen@kpedu.fi::bdeb18d9-75e6-40b1-8415-486694489c4d" providerId="AD" clId="Web-{CEC4B322-1519-4B86-EACB-748B448727B5}" dt="2026-09-01T12:45:01.460" v="45" actId="1076"/>
      <pc:docMkLst>
        <pc:docMk/>
      </pc:docMkLst>
      <pc:sldChg chg="addSp modSp">
        <pc:chgData name="Maarika Piispanen" userId="S::maarika.piispanen@kpedu.fi::bdeb18d9-75e6-40b1-8415-486694489c4d" providerId="AD" clId="Web-{CEC4B322-1519-4B86-EACB-748B448727B5}" dt="2026-09-01T12:45:01.460" v="45" actId="1076"/>
        <pc:sldMkLst>
          <pc:docMk/>
          <pc:sldMk cId="249524938" sldId="314"/>
        </pc:sldMkLst>
        <pc:spChg chg="add mod">
          <ac:chgData name="Maarika Piispanen" userId="S::maarika.piispanen@kpedu.fi::bdeb18d9-75e6-40b1-8415-486694489c4d" providerId="AD" clId="Web-{CEC4B322-1519-4B86-EACB-748B448727B5}" dt="2026-09-01T12:45:01.460" v="45" actId="1076"/>
          <ac:spMkLst>
            <pc:docMk/>
            <pc:sldMk cId="249524938" sldId="314"/>
            <ac:spMk id="2" creationId="{9A78EA7A-9A4F-9CC0-FB02-BA6BAB74DCEC}"/>
          </ac:spMkLst>
        </pc:spChg>
        <pc:picChg chg="mod">
          <ac:chgData name="Maarika Piispanen" userId="S::maarika.piispanen@kpedu.fi::bdeb18d9-75e6-40b1-8415-486694489c4d" providerId="AD" clId="Web-{CEC4B322-1519-4B86-EACB-748B448727B5}" dt="2026-09-01T12:44:29.834" v="38" actId="1076"/>
          <ac:picMkLst>
            <pc:docMk/>
            <pc:sldMk cId="249524938" sldId="314"/>
            <ac:picMk id="3" creationId="{6B7B7144-5F47-83DB-61AF-2D5F916335E1}"/>
          </ac:picMkLst>
        </pc:picChg>
      </pc:sldChg>
    </pc:docChg>
  </pc:docChgLst>
  <pc:docChgLst>
    <pc:chgData name="Salla Taskila" userId="S::salla.taskila@kpedu.fi::aa07cf46-1b99-4464-a20a-3bbd9d040c6a" providerId="AD" clId="Web-{88A1CE01-C4CB-086D-0AEF-AD2AE22BBEE3}"/>
    <pc:docChg chg="addSld modSection">
      <pc:chgData name="Salla Taskila" userId="S::salla.taskila@kpedu.fi::aa07cf46-1b99-4464-a20a-3bbd9d040c6a" providerId="AD" clId="Web-{88A1CE01-C4CB-086D-0AEF-AD2AE22BBEE3}" dt="2026-08-26T06:32:47.158" v="0"/>
      <pc:docMkLst>
        <pc:docMk/>
      </pc:docMkLst>
      <pc:sldChg chg="new">
        <pc:chgData name="Salla Taskila" userId="S::salla.taskila@kpedu.fi::aa07cf46-1b99-4464-a20a-3bbd9d040c6a" providerId="AD" clId="Web-{88A1CE01-C4CB-086D-0AEF-AD2AE22BBEE3}" dt="2026-08-26T06:32:47.158" v="0"/>
        <pc:sldMkLst>
          <pc:docMk/>
          <pc:sldMk cId="3279179487" sldId="334"/>
        </pc:sldMkLst>
      </pc:sldChg>
    </pc:docChg>
  </pc:docChgLst>
  <pc:docChgLst>
    <pc:chgData name="Mari Kurikkala" userId="S::mari.kurikkala@kpedu.fi::7e17464f-30c3-403d-8e1b-c82cc7f7abff" providerId="AD" clId="Web-{738C928F-B77F-177E-04C2-ED820A008C38}"/>
    <pc:docChg chg="addSld modSld modSection">
      <pc:chgData name="Mari Kurikkala" userId="S::mari.kurikkala@kpedu.fi::7e17464f-30c3-403d-8e1b-c82cc7f7abff" providerId="AD" clId="Web-{738C928F-B77F-177E-04C2-ED820A008C38}" dt="2026-09-11T09:28:30.306" v="22" actId="20577"/>
      <pc:docMkLst>
        <pc:docMk/>
      </pc:docMkLst>
      <pc:sldChg chg="modSp new">
        <pc:chgData name="Mari Kurikkala" userId="S::mari.kurikkala@kpedu.fi::7e17464f-30c3-403d-8e1b-c82cc7f7abff" providerId="AD" clId="Web-{738C928F-B77F-177E-04C2-ED820A008C38}" dt="2026-09-11T09:28:30.306" v="22" actId="20577"/>
        <pc:sldMkLst>
          <pc:docMk/>
          <pc:sldMk cId="635014735" sldId="408"/>
        </pc:sldMkLst>
        <pc:spChg chg="mod">
          <ac:chgData name="Mari Kurikkala" userId="S::mari.kurikkala@kpedu.fi::7e17464f-30c3-403d-8e1b-c82cc7f7abff" providerId="AD" clId="Web-{738C928F-B77F-177E-04C2-ED820A008C38}" dt="2026-09-11T09:28:15.920" v="14" actId="20577"/>
          <ac:spMkLst>
            <pc:docMk/>
            <pc:sldMk cId="635014735" sldId="408"/>
            <ac:spMk id="2" creationId="{2BF27FCD-C1A4-0CA1-4845-DFF1733866CC}"/>
          </ac:spMkLst>
        </pc:spChg>
        <pc:spChg chg="mod">
          <ac:chgData name="Mari Kurikkala" userId="S::mari.kurikkala@kpedu.fi::7e17464f-30c3-403d-8e1b-c82cc7f7abff" providerId="AD" clId="Web-{738C928F-B77F-177E-04C2-ED820A008C38}" dt="2026-09-11T09:28:30.306" v="22" actId="20577"/>
          <ac:spMkLst>
            <pc:docMk/>
            <pc:sldMk cId="635014735" sldId="408"/>
            <ac:spMk id="3" creationId="{55FF9869-FE98-E2E5-6404-FC23745B7AF4}"/>
          </ac:spMkLst>
        </pc:spChg>
      </pc:sldChg>
    </pc:docChg>
  </pc:docChgLst>
  <pc:docChgLst>
    <pc:chgData name="Johanna Kaunisvesi" userId="S::johanna.kaunisvesi@kpedu.fi::93f98b48-6f70-4c0f-bdab-6727a1b31ad9" providerId="AD" clId="Web-{FB347562-EC66-5348-8815-48F8EF43709F}"/>
    <pc:docChg chg="modSld sldOrd">
      <pc:chgData name="Johanna Kaunisvesi" userId="S::johanna.kaunisvesi@kpedu.fi::93f98b48-6f70-4c0f-bdab-6727a1b31ad9" providerId="AD" clId="Web-{FB347562-EC66-5348-8815-48F8EF43709F}" dt="2026-09-10T04:58:06.651" v="163" actId="20577"/>
      <pc:docMkLst>
        <pc:docMk/>
      </pc:docMkLst>
      <pc:sldChg chg="modSp mod ord modShow">
        <pc:chgData name="Johanna Kaunisvesi" userId="S::johanna.kaunisvesi@kpedu.fi::93f98b48-6f70-4c0f-bdab-6727a1b31ad9" providerId="AD" clId="Web-{FB347562-EC66-5348-8815-48F8EF43709F}" dt="2026-09-10T04:58:06.651" v="163" actId="20577"/>
        <pc:sldMkLst>
          <pc:docMk/>
          <pc:sldMk cId="239852276" sldId="263"/>
        </pc:sldMkLst>
        <pc:spChg chg="mod">
          <ac:chgData name="Johanna Kaunisvesi" userId="S::johanna.kaunisvesi@kpedu.fi::93f98b48-6f70-4c0f-bdab-6727a1b31ad9" providerId="AD" clId="Web-{FB347562-EC66-5348-8815-48F8EF43709F}" dt="2026-09-10T04:54:47.570" v="15" actId="20577"/>
          <ac:spMkLst>
            <pc:docMk/>
            <pc:sldMk cId="239852276" sldId="263"/>
            <ac:spMk id="16" creationId="{A1BBE970-78B4-BE73-FA60-0ED56A877EA2}"/>
          </ac:spMkLst>
        </pc:spChg>
        <pc:spChg chg="mod">
          <ac:chgData name="Johanna Kaunisvesi" userId="S::johanna.kaunisvesi@kpedu.fi::93f98b48-6f70-4c0f-bdab-6727a1b31ad9" providerId="AD" clId="Web-{FB347562-EC66-5348-8815-48F8EF43709F}" dt="2026-09-10T04:58:06.651" v="163" actId="20577"/>
          <ac:spMkLst>
            <pc:docMk/>
            <pc:sldMk cId="239852276" sldId="263"/>
            <ac:spMk id="21" creationId="{05CE7469-E132-3E67-7D95-8F60BB48410E}"/>
          </ac:spMkLst>
        </pc:spChg>
      </pc:sldChg>
      <pc:sldChg chg="modSp">
        <pc:chgData name="Johanna Kaunisvesi" userId="S::johanna.kaunisvesi@kpedu.fi::93f98b48-6f70-4c0f-bdab-6727a1b31ad9" providerId="AD" clId="Web-{FB347562-EC66-5348-8815-48F8EF43709F}" dt="2026-09-10T04:57:05.572" v="102" actId="20577"/>
        <pc:sldMkLst>
          <pc:docMk/>
          <pc:sldMk cId="3522963429" sldId="339"/>
        </pc:sldMkLst>
        <pc:spChg chg="mod">
          <ac:chgData name="Johanna Kaunisvesi" userId="S::johanna.kaunisvesi@kpedu.fi::93f98b48-6f70-4c0f-bdab-6727a1b31ad9" providerId="AD" clId="Web-{FB347562-EC66-5348-8815-48F8EF43709F}" dt="2026-09-10T04:57:05.572" v="102" actId="20577"/>
          <ac:spMkLst>
            <pc:docMk/>
            <pc:sldMk cId="3522963429" sldId="339"/>
            <ac:spMk id="5" creationId="{658EA16A-2DBB-0C9C-72BC-5554C5DB69F9}"/>
          </ac:spMkLst>
        </pc:spChg>
      </pc:sldChg>
    </pc:docChg>
  </pc:docChgLst>
  <pc:docChgLst>
    <pc:chgData name="Janika Kupila" userId="S::janika.kupila@kpedu.fi::3b7ddbfa-46bb-48f2-96d7-d2e1ca1b3f0f" providerId="AD" clId="Web-{4B8F4118-AB32-3529-B68B-F0EAD1157F5E}"/>
    <pc:docChg chg="addSld delSld modSld modSection">
      <pc:chgData name="Janika Kupila" userId="S::janika.kupila@kpedu.fi::3b7ddbfa-46bb-48f2-96d7-d2e1ca1b3f0f" providerId="AD" clId="Web-{4B8F4118-AB32-3529-B68B-F0EAD1157F5E}" dt="2026-09-09T11:44:05.627" v="196" actId="1076"/>
      <pc:docMkLst>
        <pc:docMk/>
      </pc:docMkLst>
      <pc:sldChg chg="modSp">
        <pc:chgData name="Janika Kupila" userId="S::janika.kupila@kpedu.fi::3b7ddbfa-46bb-48f2-96d7-d2e1ca1b3f0f" providerId="AD" clId="Web-{4B8F4118-AB32-3529-B68B-F0EAD1157F5E}" dt="2026-09-02T10:24:38.702" v="4" actId="20577"/>
        <pc:sldMkLst>
          <pc:docMk/>
          <pc:sldMk cId="477871312" sldId="298"/>
        </pc:sldMkLst>
        <pc:spChg chg="mod">
          <ac:chgData name="Janika Kupila" userId="S::janika.kupila@kpedu.fi::3b7ddbfa-46bb-48f2-96d7-d2e1ca1b3f0f" providerId="AD" clId="Web-{4B8F4118-AB32-3529-B68B-F0EAD1157F5E}" dt="2026-09-02T10:24:38.702" v="4" actId="20577"/>
          <ac:spMkLst>
            <pc:docMk/>
            <pc:sldMk cId="477871312" sldId="298"/>
            <ac:spMk id="5" creationId="{34CB8341-3A9D-AF9B-DA57-A063323A45C9}"/>
          </ac:spMkLst>
        </pc:spChg>
      </pc:sldChg>
      <pc:sldChg chg="modSp">
        <pc:chgData name="Janika Kupila" userId="S::janika.kupila@kpedu.fi::3b7ddbfa-46bb-48f2-96d7-d2e1ca1b3f0f" providerId="AD" clId="Web-{4B8F4118-AB32-3529-B68B-F0EAD1157F5E}" dt="2026-09-03T05:31:38.724" v="19" actId="20577"/>
        <pc:sldMkLst>
          <pc:docMk/>
          <pc:sldMk cId="3279179487" sldId="334"/>
        </pc:sldMkLst>
        <pc:spChg chg="mod">
          <ac:chgData name="Janika Kupila" userId="S::janika.kupila@kpedu.fi::3b7ddbfa-46bb-48f2-96d7-d2e1ca1b3f0f" providerId="AD" clId="Web-{4B8F4118-AB32-3529-B68B-F0EAD1157F5E}" dt="2026-09-03T05:31:38.724" v="19" actId="20577"/>
          <ac:spMkLst>
            <pc:docMk/>
            <pc:sldMk cId="3279179487" sldId="334"/>
            <ac:spMk id="4" creationId="{EA4907CC-D0F4-1F22-8475-E80089D5D851}"/>
          </ac:spMkLst>
        </pc:spChg>
      </pc:sldChg>
      <pc:sldChg chg="addSp delSp modSp new">
        <pc:chgData name="Janika Kupila" userId="S::janika.kupila@kpedu.fi::3b7ddbfa-46bb-48f2-96d7-d2e1ca1b3f0f" providerId="AD" clId="Web-{4B8F4118-AB32-3529-B68B-F0EAD1157F5E}" dt="2026-09-03T05:33:44.696" v="23" actId="1076"/>
        <pc:sldMkLst>
          <pc:docMk/>
          <pc:sldMk cId="1803595940" sldId="341"/>
        </pc:sldMkLst>
        <pc:picChg chg="add mod ord">
          <ac:chgData name="Janika Kupila" userId="S::janika.kupila@kpedu.fi::3b7ddbfa-46bb-48f2-96d7-d2e1ca1b3f0f" providerId="AD" clId="Web-{4B8F4118-AB32-3529-B68B-F0EAD1157F5E}" dt="2026-09-03T05:33:32.008" v="21" actId="1076"/>
          <ac:picMkLst>
            <pc:docMk/>
            <pc:sldMk cId="1803595940" sldId="341"/>
            <ac:picMk id="5" creationId="{A6313AE6-EC0C-3DC6-BE71-6C0AF26657FD}"/>
          </ac:picMkLst>
        </pc:picChg>
      </pc:sldChg>
      <pc:sldChg chg="addSp delSp modSp new mod modClrScheme chgLayout">
        <pc:chgData name="Janika Kupila" userId="S::janika.kupila@kpedu.fi::3b7ddbfa-46bb-48f2-96d7-d2e1ca1b3f0f" providerId="AD" clId="Web-{4B8F4118-AB32-3529-B68B-F0EAD1157F5E}" dt="2026-09-03T05:34:46.854" v="25"/>
        <pc:sldMkLst>
          <pc:docMk/>
          <pc:sldMk cId="3094828725" sldId="342"/>
        </pc:sldMkLst>
        <pc:picChg chg="add mod ord">
          <ac:chgData name="Janika Kupila" userId="S::janika.kupila@kpedu.fi::3b7ddbfa-46bb-48f2-96d7-d2e1ca1b3f0f" providerId="AD" clId="Web-{4B8F4118-AB32-3529-B68B-F0EAD1157F5E}" dt="2026-09-03T05:34:46.854" v="25"/>
          <ac:picMkLst>
            <pc:docMk/>
            <pc:sldMk cId="3094828725" sldId="342"/>
            <ac:picMk id="5" creationId="{7577C98C-D08A-5C35-D785-659AE1B33577}"/>
          </ac:picMkLst>
        </pc:picChg>
      </pc:sldChg>
      <pc:sldChg chg="modSp new">
        <pc:chgData name="Janika Kupila" userId="S::janika.kupila@kpedu.fi::3b7ddbfa-46bb-48f2-96d7-d2e1ca1b3f0f" providerId="AD" clId="Web-{4B8F4118-AB32-3529-B68B-F0EAD1157F5E}" dt="2026-09-03T06:05:33.469" v="114" actId="1076"/>
        <pc:sldMkLst>
          <pc:docMk/>
          <pc:sldMk cId="987733881" sldId="348"/>
        </pc:sldMkLst>
        <pc:spChg chg="mod">
          <ac:chgData name="Janika Kupila" userId="S::janika.kupila@kpedu.fi::3b7ddbfa-46bb-48f2-96d7-d2e1ca1b3f0f" providerId="AD" clId="Web-{4B8F4118-AB32-3529-B68B-F0EAD1157F5E}" dt="2026-09-03T06:03:42.012" v="89" actId="14100"/>
          <ac:spMkLst>
            <pc:docMk/>
            <pc:sldMk cId="987733881" sldId="348"/>
            <ac:spMk id="2" creationId="{38138382-4200-DA66-7FAC-019F1C3D5B09}"/>
          </ac:spMkLst>
        </pc:spChg>
        <pc:spChg chg="mod">
          <ac:chgData name="Janika Kupila" userId="S::janika.kupila@kpedu.fi::3b7ddbfa-46bb-48f2-96d7-d2e1ca1b3f0f" providerId="AD" clId="Web-{4B8F4118-AB32-3529-B68B-F0EAD1157F5E}" dt="2026-09-03T06:05:23.703" v="113" actId="1076"/>
          <ac:spMkLst>
            <pc:docMk/>
            <pc:sldMk cId="987733881" sldId="348"/>
            <ac:spMk id="3" creationId="{0FFEBF72-DF19-87A5-67D8-8F2FF807EDF4}"/>
          </ac:spMkLst>
        </pc:spChg>
        <pc:spChg chg="mod">
          <ac:chgData name="Janika Kupila" userId="S::janika.kupila@kpedu.fi::3b7ddbfa-46bb-48f2-96d7-d2e1ca1b3f0f" providerId="AD" clId="Web-{4B8F4118-AB32-3529-B68B-F0EAD1157F5E}" dt="2026-09-03T06:05:33.469" v="114" actId="1076"/>
          <ac:spMkLst>
            <pc:docMk/>
            <pc:sldMk cId="987733881" sldId="348"/>
            <ac:spMk id="4" creationId="{F10EC3A0-2635-5917-E364-5A35A3045434}"/>
          </ac:spMkLst>
        </pc:spChg>
      </pc:sldChg>
      <pc:sldChg chg="modSp new">
        <pc:chgData name="Janika Kupila" userId="S::janika.kupila@kpedu.fi::3b7ddbfa-46bb-48f2-96d7-d2e1ca1b3f0f" providerId="AD" clId="Web-{4B8F4118-AB32-3529-B68B-F0EAD1157F5E}" dt="2026-09-03T06:14:10.918" v="187" actId="20577"/>
        <pc:sldMkLst>
          <pc:docMk/>
          <pc:sldMk cId="3026403290" sldId="351"/>
        </pc:sldMkLst>
        <pc:spChg chg="mod">
          <ac:chgData name="Janika Kupila" userId="S::janika.kupila@kpedu.fi::3b7ddbfa-46bb-48f2-96d7-d2e1ca1b3f0f" providerId="AD" clId="Web-{4B8F4118-AB32-3529-B68B-F0EAD1157F5E}" dt="2026-09-03T06:12:03.853" v="145" actId="20577"/>
          <ac:spMkLst>
            <pc:docMk/>
            <pc:sldMk cId="3026403290" sldId="351"/>
            <ac:spMk id="2" creationId="{CD8DBEF5-E320-C999-E082-0D2BD7706122}"/>
          </ac:spMkLst>
        </pc:spChg>
        <pc:spChg chg="mod">
          <ac:chgData name="Janika Kupila" userId="S::janika.kupila@kpedu.fi::3b7ddbfa-46bb-48f2-96d7-d2e1ca1b3f0f" providerId="AD" clId="Web-{4B8F4118-AB32-3529-B68B-F0EAD1157F5E}" dt="2026-09-03T06:12:11.572" v="149" actId="20577"/>
          <ac:spMkLst>
            <pc:docMk/>
            <pc:sldMk cId="3026403290" sldId="351"/>
            <ac:spMk id="3" creationId="{FC4B08E3-BEDB-892A-BC81-4D50CDEE1B25}"/>
          </ac:spMkLst>
        </pc:spChg>
        <pc:spChg chg="mod">
          <ac:chgData name="Janika Kupila" userId="S::janika.kupila@kpedu.fi::3b7ddbfa-46bb-48f2-96d7-d2e1ca1b3f0f" providerId="AD" clId="Web-{4B8F4118-AB32-3529-B68B-F0EAD1157F5E}" dt="2026-09-03T06:14:10.918" v="187" actId="20577"/>
          <ac:spMkLst>
            <pc:docMk/>
            <pc:sldMk cId="3026403290" sldId="351"/>
            <ac:spMk id="4" creationId="{279A25F7-99D6-7F13-2BDB-4E48947DCED0}"/>
          </ac:spMkLst>
        </pc:spChg>
      </pc:sldChg>
    </pc:docChg>
  </pc:docChgLst>
  <pc:docChgLst>
    <pc:chgData name="Maarika Piispanen" userId="S::maarika.piispanen@kpedu.fi::bdeb18d9-75e6-40b1-8415-486694489c4d" providerId="AD" clId="Web-{B8078D24-B7A1-409C-6EBD-133A30D32598}"/>
    <pc:docChg chg="delSld modSld sldOrd modSection">
      <pc:chgData name="Maarika Piispanen" userId="S::maarika.piispanen@kpedu.fi::bdeb18d9-75e6-40b1-8415-486694489c4d" providerId="AD" clId="Web-{B8078D24-B7A1-409C-6EBD-133A30D32598}" dt="2026-08-26T07:38:36.167" v="869" actId="20577"/>
      <pc:docMkLst>
        <pc:docMk/>
      </pc:docMkLst>
      <pc:sldChg chg="modSp">
        <pc:chgData name="Maarika Piispanen" userId="S::maarika.piispanen@kpedu.fi::bdeb18d9-75e6-40b1-8415-486694489c4d" providerId="AD" clId="Web-{B8078D24-B7A1-409C-6EBD-133A30D32598}" dt="2026-08-26T07:38:36.167" v="869" actId="20577"/>
        <pc:sldMkLst>
          <pc:docMk/>
          <pc:sldMk cId="3160795335" sldId="295"/>
        </pc:sldMkLst>
        <pc:spChg chg="mod">
          <ac:chgData name="Maarika Piispanen" userId="S::maarika.piispanen@kpedu.fi::bdeb18d9-75e6-40b1-8415-486694489c4d" providerId="AD" clId="Web-{B8078D24-B7A1-409C-6EBD-133A30D32598}" dt="2026-08-26T07:38:36.167" v="869" actId="20577"/>
          <ac:spMkLst>
            <pc:docMk/>
            <pc:sldMk cId="3160795335" sldId="295"/>
            <ac:spMk id="9" creationId="{15DDDEC6-9067-45E5-5DC0-D30DEEC4F226}"/>
          </ac:spMkLst>
        </pc:spChg>
      </pc:sldChg>
    </pc:docChg>
  </pc:docChgLst>
  <pc:docChgLst>
    <pc:chgData name="Janika Kupila" userId="S::janika.kupila@kpedu.fi::3b7ddbfa-46bb-48f2-96d7-d2e1ca1b3f0f" providerId="AD" clId="Web-{7CFC46F5-A1CF-AA15-ABCC-9DD977DC9B95}"/>
    <pc:docChg chg="delSld modSld modSection">
      <pc:chgData name="Janika Kupila" userId="S::janika.kupila@kpedu.fi::3b7ddbfa-46bb-48f2-96d7-d2e1ca1b3f0f" providerId="AD" clId="Web-{7CFC46F5-A1CF-AA15-ABCC-9DD977DC9B95}" dt="2026-09-11T11:12:22.701" v="93" actId="20577"/>
      <pc:docMkLst>
        <pc:docMk/>
      </pc:docMkLst>
      <pc:sldChg chg="modSp">
        <pc:chgData name="Janika Kupila" userId="S::janika.kupila@kpedu.fi::3b7ddbfa-46bb-48f2-96d7-d2e1ca1b3f0f" providerId="AD" clId="Web-{7CFC46F5-A1CF-AA15-ABCC-9DD977DC9B95}" dt="2026-09-11T11:12:22.701" v="93" actId="20577"/>
        <pc:sldMkLst>
          <pc:docMk/>
          <pc:sldMk cId="987733881" sldId="348"/>
        </pc:sldMkLst>
        <pc:spChg chg="mod">
          <ac:chgData name="Janika Kupila" userId="S::janika.kupila@kpedu.fi::3b7ddbfa-46bb-48f2-96d7-d2e1ca1b3f0f" providerId="AD" clId="Web-{7CFC46F5-A1CF-AA15-ABCC-9DD977DC9B95}" dt="2026-09-11T11:12:22.701" v="93" actId="20577"/>
          <ac:spMkLst>
            <pc:docMk/>
            <pc:sldMk cId="987733881" sldId="348"/>
            <ac:spMk id="2" creationId="{38138382-4200-DA66-7FAC-019F1C3D5B09}"/>
          </ac:spMkLst>
        </pc:spChg>
        <pc:spChg chg="mod">
          <ac:chgData name="Janika Kupila" userId="S::janika.kupila@kpedu.fi::3b7ddbfa-46bb-48f2-96d7-d2e1ca1b3f0f" providerId="AD" clId="Web-{7CFC46F5-A1CF-AA15-ABCC-9DD977DC9B95}" dt="2026-09-11T08:35:39.409" v="27" actId="20577"/>
          <ac:spMkLst>
            <pc:docMk/>
            <pc:sldMk cId="987733881" sldId="348"/>
            <ac:spMk id="3" creationId="{0FFEBF72-DF19-87A5-67D8-8F2FF807EDF4}"/>
          </ac:spMkLst>
        </pc:spChg>
        <pc:spChg chg="mod">
          <ac:chgData name="Janika Kupila" userId="S::janika.kupila@kpedu.fi::3b7ddbfa-46bb-48f2-96d7-d2e1ca1b3f0f" providerId="AD" clId="Web-{7CFC46F5-A1CF-AA15-ABCC-9DD977DC9B95}" dt="2026-09-11T08:37:43.752" v="37" actId="20577"/>
          <ac:spMkLst>
            <pc:docMk/>
            <pc:sldMk cId="987733881" sldId="348"/>
            <ac:spMk id="4" creationId="{F10EC3A0-2635-5917-E364-5A35A3045434}"/>
          </ac:spMkLst>
        </pc:spChg>
      </pc:sldChg>
      <pc:sldChg chg="modSp">
        <pc:chgData name="Janika Kupila" userId="S::janika.kupila@kpedu.fi::3b7ddbfa-46bb-48f2-96d7-d2e1ca1b3f0f" providerId="AD" clId="Web-{7CFC46F5-A1CF-AA15-ABCC-9DD977DC9B95}" dt="2026-09-11T10:40:34.012" v="92" actId="20577"/>
        <pc:sldMkLst>
          <pc:docMk/>
          <pc:sldMk cId="3026403290" sldId="351"/>
        </pc:sldMkLst>
        <pc:spChg chg="mod">
          <ac:chgData name="Janika Kupila" userId="S::janika.kupila@kpedu.fi::3b7ddbfa-46bb-48f2-96d7-d2e1ca1b3f0f" providerId="AD" clId="Web-{7CFC46F5-A1CF-AA15-ABCC-9DD977DC9B95}" dt="2026-09-11T10:40:34.012" v="92" actId="20577"/>
          <ac:spMkLst>
            <pc:docMk/>
            <pc:sldMk cId="3026403290" sldId="351"/>
            <ac:spMk id="4" creationId="{279A25F7-99D6-7F13-2BDB-4E48947DCED0}"/>
          </ac:spMkLst>
        </pc:spChg>
      </pc:sldChg>
    </pc:docChg>
  </pc:docChgLst>
  <pc:docChgLst>
    <pc:chgData name="johanna.kaunisvesi" userId="S::johanna.kaunisvesi_nuortenystavat.fi#ext#@kpedu.onmicrosoft.com::1d413815-91f8-4124-9bbb-02bd20f9ea2a" providerId="AD" clId="Web-{53D07920-BDD7-A4F1-3445-035517428B2F}"/>
    <pc:docChg chg="modSld">
      <pc:chgData name="johanna.kaunisvesi" userId="S::johanna.kaunisvesi_nuortenystavat.fi#ext#@kpedu.onmicrosoft.com::1d413815-91f8-4124-9bbb-02bd20f9ea2a" providerId="AD" clId="Web-{53D07920-BDD7-A4F1-3445-035517428B2F}" dt="2026-09-02T12:24:24.904" v="515"/>
      <pc:docMkLst>
        <pc:docMk/>
      </pc:docMkLst>
      <pc:sldChg chg="mod modShow">
        <pc:chgData name="johanna.kaunisvesi" userId="S::johanna.kaunisvesi_nuortenystavat.fi#ext#@kpedu.onmicrosoft.com::1d413815-91f8-4124-9bbb-02bd20f9ea2a" providerId="AD" clId="Web-{53D07920-BDD7-A4F1-3445-035517428B2F}" dt="2026-09-02T12:24:19.639" v="514"/>
        <pc:sldMkLst>
          <pc:docMk/>
          <pc:sldMk cId="239852276" sldId="263"/>
        </pc:sldMkLst>
      </pc:sldChg>
      <pc:sldChg chg="mod modShow">
        <pc:chgData name="johanna.kaunisvesi" userId="S::johanna.kaunisvesi_nuortenystavat.fi#ext#@kpedu.onmicrosoft.com::1d413815-91f8-4124-9bbb-02bd20f9ea2a" providerId="AD" clId="Web-{53D07920-BDD7-A4F1-3445-035517428B2F}" dt="2026-09-02T12:24:24.904" v="515"/>
        <pc:sldMkLst>
          <pc:docMk/>
          <pc:sldMk cId="2992878272" sldId="320"/>
        </pc:sldMkLst>
      </pc:sldChg>
      <pc:sldChg chg="modSp">
        <pc:chgData name="johanna.kaunisvesi" userId="S::johanna.kaunisvesi_nuortenystavat.fi#ext#@kpedu.onmicrosoft.com::1d413815-91f8-4124-9bbb-02bd20f9ea2a" providerId="AD" clId="Web-{53D07920-BDD7-A4F1-3445-035517428B2F}" dt="2026-09-02T12:21:41.712" v="509" actId="20577"/>
        <pc:sldMkLst>
          <pc:docMk/>
          <pc:sldMk cId="2134765399" sldId="338"/>
        </pc:sldMkLst>
        <pc:spChg chg="mod">
          <ac:chgData name="johanna.kaunisvesi" userId="S::johanna.kaunisvesi_nuortenystavat.fi#ext#@kpedu.onmicrosoft.com::1d413815-91f8-4124-9bbb-02bd20f9ea2a" providerId="AD" clId="Web-{53D07920-BDD7-A4F1-3445-035517428B2F}" dt="2026-09-02T12:21:41.712" v="509" actId="20577"/>
          <ac:spMkLst>
            <pc:docMk/>
            <pc:sldMk cId="2134765399" sldId="338"/>
            <ac:spMk id="5" creationId="{662E3DF6-2FDC-F905-3320-2F4808FD4597}"/>
          </ac:spMkLst>
        </pc:spChg>
      </pc:sldChg>
      <pc:sldChg chg="modSp">
        <pc:chgData name="johanna.kaunisvesi" userId="S::johanna.kaunisvesi_nuortenystavat.fi#ext#@kpedu.onmicrosoft.com::1d413815-91f8-4124-9bbb-02bd20f9ea2a" providerId="AD" clId="Web-{53D07920-BDD7-A4F1-3445-035517428B2F}" dt="2026-09-02T12:14:26.888" v="433" actId="20577"/>
        <pc:sldMkLst>
          <pc:docMk/>
          <pc:sldMk cId="3522963429" sldId="339"/>
        </pc:sldMkLst>
        <pc:spChg chg="mod">
          <ac:chgData name="johanna.kaunisvesi" userId="S::johanna.kaunisvesi_nuortenystavat.fi#ext#@kpedu.onmicrosoft.com::1d413815-91f8-4124-9bbb-02bd20f9ea2a" providerId="AD" clId="Web-{53D07920-BDD7-A4F1-3445-035517428B2F}" dt="2026-09-02T12:14:26.888" v="433" actId="20577"/>
          <ac:spMkLst>
            <pc:docMk/>
            <pc:sldMk cId="3522963429" sldId="339"/>
            <ac:spMk id="5" creationId="{658EA16A-2DBB-0C9C-72BC-5554C5DB69F9}"/>
          </ac:spMkLst>
        </pc:spChg>
      </pc:sldChg>
      <pc:sldChg chg="addSp delSp modSp">
        <pc:chgData name="johanna.kaunisvesi" userId="S::johanna.kaunisvesi_nuortenystavat.fi#ext#@kpedu.onmicrosoft.com::1d413815-91f8-4124-9bbb-02bd20f9ea2a" providerId="AD" clId="Web-{53D07920-BDD7-A4F1-3445-035517428B2F}" dt="2026-09-02T12:23:50.763" v="513"/>
        <pc:sldMkLst>
          <pc:docMk/>
          <pc:sldMk cId="2097615131" sldId="340"/>
        </pc:sldMkLst>
        <pc:spChg chg="add mod">
          <ac:chgData name="johanna.kaunisvesi" userId="S::johanna.kaunisvesi_nuortenystavat.fi#ext#@kpedu.onmicrosoft.com::1d413815-91f8-4124-9bbb-02bd20f9ea2a" providerId="AD" clId="Web-{53D07920-BDD7-A4F1-3445-035517428B2F}" dt="2026-09-02T12:23:03.543" v="511" actId="20577"/>
          <ac:spMkLst>
            <pc:docMk/>
            <pc:sldMk cId="2097615131" sldId="340"/>
            <ac:spMk id="4" creationId="{87196FB5-AC70-4F7A-EEF0-202A979925E4}"/>
          </ac:spMkLst>
        </pc:spChg>
        <pc:spChg chg="mod">
          <ac:chgData name="johanna.kaunisvesi" userId="S::johanna.kaunisvesi_nuortenystavat.fi#ext#@kpedu.onmicrosoft.com::1d413815-91f8-4124-9bbb-02bd20f9ea2a" providerId="AD" clId="Web-{53D07920-BDD7-A4F1-3445-035517428B2F}" dt="2026-09-02T11:35:04.041" v="1" actId="20577"/>
          <ac:spMkLst>
            <pc:docMk/>
            <pc:sldMk cId="2097615131" sldId="340"/>
            <ac:spMk id="5" creationId="{CFB6B480-3396-18A6-7FB9-64ADC3A8CCD3}"/>
          </ac:spMkLst>
        </pc:spChg>
      </pc:sldChg>
    </pc:docChg>
  </pc:docChgLst>
  <pc:docChgLst>
    <pc:chgData name="Salla Taskila" userId="S::salla.taskila@kpedu.fi::aa07cf46-1b99-4464-a20a-3bbd9d040c6a" providerId="AD" clId="Web-{13F1E582-56E8-933D-40AD-9A241B380D52}"/>
    <pc:docChg chg="addSld delSld modSld modSection">
      <pc:chgData name="Salla Taskila" userId="S::salla.taskila@kpedu.fi::aa07cf46-1b99-4464-a20a-3bbd9d040c6a" providerId="AD" clId="Web-{13F1E582-56E8-933D-40AD-9A241B380D52}" dt="2026-09-10T10:59:33.793" v="11"/>
      <pc:docMkLst>
        <pc:docMk/>
      </pc:docMkLst>
      <pc:sldChg chg="modSp">
        <pc:chgData name="Salla Taskila" userId="S::salla.taskila@kpedu.fi::aa07cf46-1b99-4464-a20a-3bbd9d040c6a" providerId="AD" clId="Web-{13F1E582-56E8-933D-40AD-9A241B380D52}" dt="2026-09-10T10:54:41.413" v="9" actId="1076"/>
        <pc:sldMkLst>
          <pc:docMk/>
          <pc:sldMk cId="1291997511" sldId="256"/>
        </pc:sldMkLst>
        <pc:spChg chg="mod">
          <ac:chgData name="Salla Taskila" userId="S::salla.taskila@kpedu.fi::aa07cf46-1b99-4464-a20a-3bbd9d040c6a" providerId="AD" clId="Web-{13F1E582-56E8-933D-40AD-9A241B380D52}" dt="2026-09-10T10:43:53.590" v="8" actId="20577"/>
          <ac:spMkLst>
            <pc:docMk/>
            <pc:sldMk cId="1291997511" sldId="256"/>
            <ac:spMk id="4" creationId="{19DDD812-40A8-EDB8-5194-C09AC2F46182}"/>
          </ac:spMkLst>
        </pc:spChg>
        <pc:picChg chg="mod">
          <ac:chgData name="Salla Taskila" userId="S::salla.taskila@kpedu.fi::aa07cf46-1b99-4464-a20a-3bbd9d040c6a" providerId="AD" clId="Web-{13F1E582-56E8-933D-40AD-9A241B380D52}" dt="2026-09-10T10:54:41.413" v="9" actId="1076"/>
          <ac:picMkLst>
            <pc:docMk/>
            <pc:sldMk cId="1291997511" sldId="256"/>
            <ac:picMk id="6" creationId="{F34856F9-9FA6-30B6-8507-0591CECFEDF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5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237FF45-AD7F-48F2-8F16-E16E53131757}" type="doc">
      <dgm:prSet loTypeId="urn:microsoft.com/office/officeart/2005/8/layout/matrix3" loCatId="matrix" qsTypeId="urn:microsoft.com/office/officeart/2005/8/quickstyle/simple1#1" qsCatId="simple" csTypeId="urn:microsoft.com/office/officeart/2005/8/colors/accent1_2#1" csCatId="accent1"/>
      <dgm:spPr/>
      <dgm:t>
        <a:bodyPr/>
        <a:lstStyle/>
        <a:p>
          <a:endParaRPr lang="fi-FI"/>
        </a:p>
      </dgm:t>
    </dgm:pt>
    <dgm:pt modelId="{4D2A17B0-7C2D-47C7-A5C7-88B747E3A753}">
      <dgm:prSet/>
      <dgm:spPr/>
      <dgm:t>
        <a:bodyPr/>
        <a:lstStyle/>
        <a:p>
          <a:r>
            <a:rPr lang="fi-FI"/>
            <a:t>Yksi tarvitsee selkeyttä</a:t>
          </a:r>
        </a:p>
      </dgm:t>
    </dgm:pt>
    <dgm:pt modelId="{695C340A-7CAC-4326-8A92-8BDFEF7048D8}" type="parTrans" cxnId="{B5E539CF-F516-406B-A969-860149ECE4D4}">
      <dgm:prSet/>
      <dgm:spPr/>
      <dgm:t>
        <a:bodyPr/>
        <a:lstStyle/>
        <a:p>
          <a:endParaRPr lang="fi-FI"/>
        </a:p>
      </dgm:t>
    </dgm:pt>
    <dgm:pt modelId="{16560C74-2C5B-4D32-B0DF-B73318FB735B}" type="sibTrans" cxnId="{B5E539CF-F516-406B-A969-860149ECE4D4}">
      <dgm:prSet/>
      <dgm:spPr/>
      <dgm:t>
        <a:bodyPr/>
        <a:lstStyle/>
        <a:p>
          <a:endParaRPr lang="fi-FI"/>
        </a:p>
      </dgm:t>
    </dgm:pt>
    <dgm:pt modelId="{6FCEAB30-7837-483C-93A0-69B4331A10AA}">
      <dgm:prSet/>
      <dgm:spPr/>
      <dgm:t>
        <a:bodyPr/>
        <a:lstStyle/>
        <a:p>
          <a:r>
            <a:rPr lang="fi-FI"/>
            <a:t>Toinen tarvitsee rauhaa</a:t>
          </a:r>
        </a:p>
      </dgm:t>
    </dgm:pt>
    <dgm:pt modelId="{B7339CE6-BB73-4071-B5C2-B48AB4D6AF54}" type="parTrans" cxnId="{C83E6DE2-A40B-45E1-B054-0EB7C4E2A765}">
      <dgm:prSet/>
      <dgm:spPr/>
      <dgm:t>
        <a:bodyPr/>
        <a:lstStyle/>
        <a:p>
          <a:endParaRPr lang="fi-FI"/>
        </a:p>
      </dgm:t>
    </dgm:pt>
    <dgm:pt modelId="{2B14122B-50DA-4070-8046-F89C69D54B19}" type="sibTrans" cxnId="{C83E6DE2-A40B-45E1-B054-0EB7C4E2A765}">
      <dgm:prSet/>
      <dgm:spPr/>
      <dgm:t>
        <a:bodyPr/>
        <a:lstStyle/>
        <a:p>
          <a:endParaRPr lang="fi-FI"/>
        </a:p>
      </dgm:t>
    </dgm:pt>
    <dgm:pt modelId="{D87C04F4-3A37-4E98-8885-01BBCBEB84D6}">
      <dgm:prSet/>
      <dgm:spPr/>
      <dgm:t>
        <a:bodyPr/>
        <a:lstStyle/>
        <a:p>
          <a:r>
            <a:rPr lang="fi-FI"/>
            <a:t>Kolmas tarvitsee rinnalla kulkevan aikuisen</a:t>
          </a:r>
        </a:p>
      </dgm:t>
    </dgm:pt>
    <dgm:pt modelId="{297F45C7-C11D-4F8C-B63B-60FB5C9E18E6}" type="parTrans" cxnId="{81A3D035-FA9A-49AD-9A47-F011D7346806}">
      <dgm:prSet/>
      <dgm:spPr/>
      <dgm:t>
        <a:bodyPr/>
        <a:lstStyle/>
        <a:p>
          <a:endParaRPr lang="fi-FI"/>
        </a:p>
      </dgm:t>
    </dgm:pt>
    <dgm:pt modelId="{C6066479-BBD9-41E5-B05D-15E563DFCAE0}" type="sibTrans" cxnId="{81A3D035-FA9A-49AD-9A47-F011D7346806}">
      <dgm:prSet/>
      <dgm:spPr/>
      <dgm:t>
        <a:bodyPr/>
        <a:lstStyle/>
        <a:p>
          <a:endParaRPr lang="fi-FI"/>
        </a:p>
      </dgm:t>
    </dgm:pt>
    <dgm:pt modelId="{DCEC87B9-5BEB-4454-8FC2-066E6F8A6CA1}">
      <dgm:prSet/>
      <dgm:spPr/>
      <dgm:t>
        <a:bodyPr/>
        <a:lstStyle/>
        <a:p>
          <a:r>
            <a:rPr lang="fi-FI"/>
            <a:t>Neljäs tarvitsee pienempia askelia</a:t>
          </a:r>
        </a:p>
      </dgm:t>
    </dgm:pt>
    <dgm:pt modelId="{ECAD9836-7FB9-458B-8199-B62B53D1F796}" type="parTrans" cxnId="{5A2DD629-94F5-4CD7-8B99-4C2E64414BB0}">
      <dgm:prSet/>
      <dgm:spPr/>
      <dgm:t>
        <a:bodyPr/>
        <a:lstStyle/>
        <a:p>
          <a:endParaRPr lang="fi-FI"/>
        </a:p>
      </dgm:t>
    </dgm:pt>
    <dgm:pt modelId="{70E24698-5D4B-4368-8DE5-319577B2D6A0}" type="sibTrans" cxnId="{5A2DD629-94F5-4CD7-8B99-4C2E64414BB0}">
      <dgm:prSet/>
      <dgm:spPr/>
      <dgm:t>
        <a:bodyPr/>
        <a:lstStyle/>
        <a:p>
          <a:endParaRPr lang="fi-FI"/>
        </a:p>
      </dgm:t>
    </dgm:pt>
    <dgm:pt modelId="{CE250C97-6DD4-4908-94AC-83706F3537C2}" type="pres">
      <dgm:prSet presAssocID="{A237FF45-AD7F-48F2-8F16-E16E53131757}" presName="matrix" presStyleCnt="0">
        <dgm:presLayoutVars>
          <dgm:chMax val="1"/>
          <dgm:dir/>
          <dgm:resizeHandles val="exact"/>
        </dgm:presLayoutVars>
      </dgm:prSet>
      <dgm:spPr/>
    </dgm:pt>
    <dgm:pt modelId="{D044724A-024C-4607-B928-B4DDF0F06D62}" type="pres">
      <dgm:prSet presAssocID="{A237FF45-AD7F-48F2-8F16-E16E53131757}" presName="diamond" presStyleLbl="bgShp" presStyleIdx="0" presStyleCnt="1"/>
      <dgm:spPr/>
    </dgm:pt>
    <dgm:pt modelId="{9DC74C41-9637-4334-B946-C1D7F706A781}" type="pres">
      <dgm:prSet presAssocID="{A237FF45-AD7F-48F2-8F16-E16E53131757}" presName="quad1" presStyleLbl="node1" presStyleIdx="0" presStyleCnt="4">
        <dgm:presLayoutVars>
          <dgm:chMax val="0"/>
          <dgm:chPref val="0"/>
          <dgm:bulletEnabled val="1"/>
        </dgm:presLayoutVars>
      </dgm:prSet>
      <dgm:spPr/>
    </dgm:pt>
    <dgm:pt modelId="{23B7E41D-6828-4F34-A8D8-695EA35086E9}" type="pres">
      <dgm:prSet presAssocID="{A237FF45-AD7F-48F2-8F16-E16E53131757}" presName="quad2" presStyleLbl="node1" presStyleIdx="1" presStyleCnt="4">
        <dgm:presLayoutVars>
          <dgm:chMax val="0"/>
          <dgm:chPref val="0"/>
          <dgm:bulletEnabled val="1"/>
        </dgm:presLayoutVars>
      </dgm:prSet>
      <dgm:spPr/>
    </dgm:pt>
    <dgm:pt modelId="{E47C900B-027B-4975-8428-30B167C64BC7}" type="pres">
      <dgm:prSet presAssocID="{A237FF45-AD7F-48F2-8F16-E16E53131757}" presName="quad3" presStyleLbl="node1" presStyleIdx="2" presStyleCnt="4">
        <dgm:presLayoutVars>
          <dgm:chMax val="0"/>
          <dgm:chPref val="0"/>
          <dgm:bulletEnabled val="1"/>
        </dgm:presLayoutVars>
      </dgm:prSet>
      <dgm:spPr/>
    </dgm:pt>
    <dgm:pt modelId="{7864A1D1-AFFA-40B1-A3BE-C8F5A6EC24B5}" type="pres">
      <dgm:prSet presAssocID="{A237FF45-AD7F-48F2-8F16-E16E53131757}" presName="quad4" presStyleLbl="node1" presStyleIdx="3" presStyleCnt="4">
        <dgm:presLayoutVars>
          <dgm:chMax val="0"/>
          <dgm:chPref val="0"/>
          <dgm:bulletEnabled val="1"/>
        </dgm:presLayoutVars>
      </dgm:prSet>
      <dgm:spPr/>
    </dgm:pt>
  </dgm:ptLst>
  <dgm:cxnLst>
    <dgm:cxn modelId="{5A2DD629-94F5-4CD7-8B99-4C2E64414BB0}" srcId="{A237FF45-AD7F-48F2-8F16-E16E53131757}" destId="{DCEC87B9-5BEB-4454-8FC2-066E6F8A6CA1}" srcOrd="3" destOrd="0" parTransId="{ECAD9836-7FB9-458B-8199-B62B53D1F796}" sibTransId="{70E24698-5D4B-4368-8DE5-319577B2D6A0}"/>
    <dgm:cxn modelId="{843EC82B-1AE3-4A3E-A16B-CCF9A3DA0904}" type="presOf" srcId="{A237FF45-AD7F-48F2-8F16-E16E53131757}" destId="{CE250C97-6DD4-4908-94AC-83706F3537C2}" srcOrd="0" destOrd="0" presId="urn:microsoft.com/office/officeart/2005/8/layout/matrix3"/>
    <dgm:cxn modelId="{E54B152D-0608-4CA7-9737-F1E0E8441E62}" type="presOf" srcId="{D87C04F4-3A37-4E98-8885-01BBCBEB84D6}" destId="{E47C900B-027B-4975-8428-30B167C64BC7}" srcOrd="0" destOrd="0" presId="urn:microsoft.com/office/officeart/2005/8/layout/matrix3"/>
    <dgm:cxn modelId="{81A3D035-FA9A-49AD-9A47-F011D7346806}" srcId="{A237FF45-AD7F-48F2-8F16-E16E53131757}" destId="{D87C04F4-3A37-4E98-8885-01BBCBEB84D6}" srcOrd="2" destOrd="0" parTransId="{297F45C7-C11D-4F8C-B63B-60FB5C9E18E6}" sibTransId="{C6066479-BBD9-41E5-B05D-15E563DFCAE0}"/>
    <dgm:cxn modelId="{4B32F04C-2A5F-4BD2-991C-A266C61C8E57}" type="presOf" srcId="{6FCEAB30-7837-483C-93A0-69B4331A10AA}" destId="{23B7E41D-6828-4F34-A8D8-695EA35086E9}" srcOrd="0" destOrd="0" presId="urn:microsoft.com/office/officeart/2005/8/layout/matrix3"/>
    <dgm:cxn modelId="{3320F97F-C89F-4E45-BA8B-9301FF20BA71}" type="presOf" srcId="{DCEC87B9-5BEB-4454-8FC2-066E6F8A6CA1}" destId="{7864A1D1-AFFA-40B1-A3BE-C8F5A6EC24B5}" srcOrd="0" destOrd="0" presId="urn:microsoft.com/office/officeart/2005/8/layout/matrix3"/>
    <dgm:cxn modelId="{386B0B8A-4050-4445-AB1F-338BF6149E4F}" type="presOf" srcId="{4D2A17B0-7C2D-47C7-A5C7-88B747E3A753}" destId="{9DC74C41-9637-4334-B946-C1D7F706A781}" srcOrd="0" destOrd="0" presId="urn:microsoft.com/office/officeart/2005/8/layout/matrix3"/>
    <dgm:cxn modelId="{B5E539CF-F516-406B-A969-860149ECE4D4}" srcId="{A237FF45-AD7F-48F2-8F16-E16E53131757}" destId="{4D2A17B0-7C2D-47C7-A5C7-88B747E3A753}" srcOrd="0" destOrd="0" parTransId="{695C340A-7CAC-4326-8A92-8BDFEF7048D8}" sibTransId="{16560C74-2C5B-4D32-B0DF-B73318FB735B}"/>
    <dgm:cxn modelId="{C83E6DE2-A40B-45E1-B054-0EB7C4E2A765}" srcId="{A237FF45-AD7F-48F2-8F16-E16E53131757}" destId="{6FCEAB30-7837-483C-93A0-69B4331A10AA}" srcOrd="1" destOrd="0" parTransId="{B7339CE6-BB73-4071-B5C2-B48AB4D6AF54}" sibTransId="{2B14122B-50DA-4070-8046-F89C69D54B19}"/>
    <dgm:cxn modelId="{B29F2C8D-58D5-4AB1-8599-824FD8080194}" type="presParOf" srcId="{CE250C97-6DD4-4908-94AC-83706F3537C2}" destId="{D044724A-024C-4607-B928-B4DDF0F06D62}" srcOrd="0" destOrd="0" presId="urn:microsoft.com/office/officeart/2005/8/layout/matrix3"/>
    <dgm:cxn modelId="{C39D520E-CF32-4609-BB49-6FD1F378B40D}" type="presParOf" srcId="{CE250C97-6DD4-4908-94AC-83706F3537C2}" destId="{9DC74C41-9637-4334-B946-C1D7F706A781}" srcOrd="1" destOrd="0" presId="urn:microsoft.com/office/officeart/2005/8/layout/matrix3"/>
    <dgm:cxn modelId="{94400B6F-AA23-477F-A9A2-43D616C31292}" type="presParOf" srcId="{CE250C97-6DD4-4908-94AC-83706F3537C2}" destId="{23B7E41D-6828-4F34-A8D8-695EA35086E9}" srcOrd="2" destOrd="0" presId="urn:microsoft.com/office/officeart/2005/8/layout/matrix3"/>
    <dgm:cxn modelId="{7961D2BA-A262-4748-9DB3-88518C830F27}" type="presParOf" srcId="{CE250C97-6DD4-4908-94AC-83706F3537C2}" destId="{E47C900B-027B-4975-8428-30B167C64BC7}" srcOrd="3" destOrd="0" presId="urn:microsoft.com/office/officeart/2005/8/layout/matrix3"/>
    <dgm:cxn modelId="{BA499282-0DFE-4D42-9A94-965D7760B463}" type="presParOf" srcId="{CE250C97-6DD4-4908-94AC-83706F3537C2}" destId="{7864A1D1-AFFA-40B1-A3BE-C8F5A6EC24B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557A4E-9D81-4CFC-870D-BCA0FA947138}" type="doc">
      <dgm:prSet loTypeId="urn:microsoft.com/office/officeart/2005/8/layout/cycle2" loCatId="cycle" qsTypeId="urn:microsoft.com/office/officeart/2005/8/quickstyle/simple1#2" qsCatId="simple" csTypeId="urn:microsoft.com/office/officeart/2005/8/colors/accent1_2#2" csCatId="accent1" phldr="1"/>
      <dgm:spPr/>
      <dgm:t>
        <a:bodyPr/>
        <a:lstStyle/>
        <a:p>
          <a:endParaRPr lang="fi-FI"/>
        </a:p>
      </dgm:t>
    </dgm:pt>
    <dgm:pt modelId="{CCC1D9ED-5136-4A66-9A3E-872AB9445EE1}">
      <dgm:prSet custT="1"/>
      <dgm:spPr/>
      <dgm:t>
        <a:bodyPr/>
        <a:lstStyle/>
        <a:p>
          <a:endParaRPr lang="fi-FI" sz="1400"/>
        </a:p>
        <a:p>
          <a:r>
            <a:rPr lang="fi-FI" sz="1400" err="1"/>
            <a:t>Turvalli-suus</a:t>
          </a:r>
          <a:r>
            <a:rPr lang="fi-FI" sz="1000"/>
            <a:t>	</a:t>
          </a:r>
          <a:r>
            <a:rPr lang="fi-FI" sz="500"/>
            <a:t>			</a:t>
          </a:r>
        </a:p>
      </dgm:t>
    </dgm:pt>
    <dgm:pt modelId="{0D2291FE-7B80-437F-BD80-D61772C04553}" type="parTrans" cxnId="{B1C8FA8A-37C8-49DE-86BD-0F14E73953C8}">
      <dgm:prSet/>
      <dgm:spPr/>
      <dgm:t>
        <a:bodyPr/>
        <a:lstStyle/>
        <a:p>
          <a:endParaRPr lang="fi-FI"/>
        </a:p>
      </dgm:t>
    </dgm:pt>
    <dgm:pt modelId="{F71D7DA8-2BCC-4FD7-8B29-0AFBA397B298}" type="sibTrans" cxnId="{B1C8FA8A-37C8-49DE-86BD-0F14E73953C8}">
      <dgm:prSet/>
      <dgm:spPr/>
      <dgm:t>
        <a:bodyPr/>
        <a:lstStyle/>
        <a:p>
          <a:endParaRPr lang="fi-FI"/>
        </a:p>
      </dgm:t>
    </dgm:pt>
    <dgm:pt modelId="{58891025-3068-4F7A-8F81-C9A9AABE4401}">
      <dgm:prSet custT="1"/>
      <dgm:spPr/>
      <dgm:t>
        <a:bodyPr/>
        <a:lstStyle/>
        <a:p>
          <a:r>
            <a:rPr lang="fi-FI" sz="1400"/>
            <a:t>Ohjaus</a:t>
          </a:r>
        </a:p>
      </dgm:t>
    </dgm:pt>
    <dgm:pt modelId="{4F793B12-C3B4-4D53-9D13-0D27165C914F}" type="parTrans" cxnId="{C650E80E-1E44-4C8E-9339-AC20F350D2C4}">
      <dgm:prSet/>
      <dgm:spPr/>
      <dgm:t>
        <a:bodyPr/>
        <a:lstStyle/>
        <a:p>
          <a:endParaRPr lang="fi-FI"/>
        </a:p>
      </dgm:t>
    </dgm:pt>
    <dgm:pt modelId="{2DED455B-27DD-4512-AA48-566C4F6F2963}" type="sibTrans" cxnId="{C650E80E-1E44-4C8E-9339-AC20F350D2C4}">
      <dgm:prSet/>
      <dgm:spPr/>
      <dgm:t>
        <a:bodyPr/>
        <a:lstStyle/>
        <a:p>
          <a:endParaRPr lang="fi-FI"/>
        </a:p>
      </dgm:t>
    </dgm:pt>
    <dgm:pt modelId="{EF69374E-F611-4DB8-9A74-095617E73865}">
      <dgm:prSet custT="1"/>
      <dgm:spPr/>
      <dgm:t>
        <a:bodyPr/>
        <a:lstStyle/>
        <a:p>
          <a:r>
            <a:rPr lang="fi-FI" sz="1200" err="1"/>
            <a:t>Yhteisölli</a:t>
          </a:r>
          <a:r>
            <a:rPr lang="fi-FI" sz="1200"/>
            <a:t>-syys</a:t>
          </a:r>
          <a:endParaRPr lang="fi-FI" sz="500"/>
        </a:p>
      </dgm:t>
    </dgm:pt>
    <dgm:pt modelId="{0BD7E5D8-C322-4E9B-A752-F142B9781EB7}" type="parTrans" cxnId="{27739388-5B44-4D51-A4BB-EEC1DF0102BE}">
      <dgm:prSet/>
      <dgm:spPr/>
      <dgm:t>
        <a:bodyPr/>
        <a:lstStyle/>
        <a:p>
          <a:endParaRPr lang="fi-FI"/>
        </a:p>
      </dgm:t>
    </dgm:pt>
    <dgm:pt modelId="{6F044D84-9BF2-4274-816E-2E86D652E1A9}" type="sibTrans" cxnId="{27739388-5B44-4D51-A4BB-EEC1DF0102BE}">
      <dgm:prSet/>
      <dgm:spPr/>
      <dgm:t>
        <a:bodyPr/>
        <a:lstStyle/>
        <a:p>
          <a:endParaRPr lang="fi-FI"/>
        </a:p>
      </dgm:t>
    </dgm:pt>
    <dgm:pt modelId="{C5672747-F102-4B88-B4C1-6AAA80FA2D71}">
      <dgm:prSet custT="1"/>
      <dgm:spPr/>
      <dgm:t>
        <a:bodyPr/>
        <a:lstStyle/>
        <a:p>
          <a:r>
            <a:rPr lang="fi-FI" sz="1000"/>
            <a:t>Kuntouttavaopetus</a:t>
          </a:r>
        </a:p>
      </dgm:t>
    </dgm:pt>
    <dgm:pt modelId="{32F6209D-F511-4E7D-935D-2EB15BB0C956}" type="parTrans" cxnId="{359C05A0-D724-4C54-B111-C20213782F5B}">
      <dgm:prSet/>
      <dgm:spPr/>
      <dgm:t>
        <a:bodyPr/>
        <a:lstStyle/>
        <a:p>
          <a:endParaRPr lang="fi-FI"/>
        </a:p>
      </dgm:t>
    </dgm:pt>
    <dgm:pt modelId="{4BB76299-1C1D-4AD2-99A6-7B1365498380}" type="sibTrans" cxnId="{359C05A0-D724-4C54-B111-C20213782F5B}">
      <dgm:prSet/>
      <dgm:spPr/>
      <dgm:t>
        <a:bodyPr/>
        <a:lstStyle/>
        <a:p>
          <a:endParaRPr lang="fi-FI"/>
        </a:p>
      </dgm:t>
    </dgm:pt>
    <dgm:pt modelId="{52A60C1E-A324-45DF-8A0E-9FDB44D85BBD}">
      <dgm:prSet custT="1"/>
      <dgm:spPr/>
      <dgm:t>
        <a:bodyPr/>
        <a:lstStyle/>
        <a:p>
          <a:r>
            <a:rPr lang="fi-FI" sz="1000"/>
            <a:t>Yksilöllisyys</a:t>
          </a:r>
        </a:p>
      </dgm:t>
    </dgm:pt>
    <dgm:pt modelId="{78262B9E-FAE4-437D-82C0-0C5306BE3363}" type="parTrans" cxnId="{CFDD7CA8-3C5C-4E1D-9F2C-CF25B56FA49E}">
      <dgm:prSet/>
      <dgm:spPr/>
      <dgm:t>
        <a:bodyPr/>
        <a:lstStyle/>
        <a:p>
          <a:endParaRPr lang="fi-FI"/>
        </a:p>
      </dgm:t>
    </dgm:pt>
    <dgm:pt modelId="{1E06D0D3-680A-48B1-94CF-B47EB3DDA2DB}" type="sibTrans" cxnId="{CFDD7CA8-3C5C-4E1D-9F2C-CF25B56FA49E}">
      <dgm:prSet/>
      <dgm:spPr/>
      <dgm:t>
        <a:bodyPr/>
        <a:lstStyle/>
        <a:p>
          <a:endParaRPr lang="fi-FI"/>
        </a:p>
      </dgm:t>
    </dgm:pt>
    <dgm:pt modelId="{832E8F15-74A2-4F7F-A845-130883962DF3}">
      <dgm:prSet custT="1"/>
      <dgm:spPr/>
      <dgm:t>
        <a:bodyPr/>
        <a:lstStyle/>
        <a:p>
          <a:r>
            <a:rPr lang="fi-FI" sz="1050"/>
            <a:t>Kodinomainen ympäristö</a:t>
          </a:r>
        </a:p>
      </dgm:t>
    </dgm:pt>
    <dgm:pt modelId="{3773EB45-785D-4A7F-A5EF-3E56F253C9D3}" type="parTrans" cxnId="{9AB49BB3-A658-4E9B-A8A3-9BF82568CF63}">
      <dgm:prSet/>
      <dgm:spPr/>
      <dgm:t>
        <a:bodyPr/>
        <a:lstStyle/>
        <a:p>
          <a:endParaRPr lang="fi-FI"/>
        </a:p>
      </dgm:t>
    </dgm:pt>
    <dgm:pt modelId="{50C899C8-071A-4A82-8E4E-5F403CB8E5C6}" type="sibTrans" cxnId="{9AB49BB3-A658-4E9B-A8A3-9BF82568CF63}">
      <dgm:prSet/>
      <dgm:spPr/>
      <dgm:t>
        <a:bodyPr/>
        <a:lstStyle/>
        <a:p>
          <a:endParaRPr lang="fi-FI"/>
        </a:p>
      </dgm:t>
    </dgm:pt>
    <dgm:pt modelId="{1EAF9FB7-9337-4F5D-A4ED-3858E1193768}">
      <dgm:prSet custT="1"/>
      <dgm:spPr/>
      <dgm:t>
        <a:bodyPr/>
        <a:lstStyle/>
        <a:p>
          <a:r>
            <a:rPr lang="fi-FI" sz="1600"/>
            <a:t>Voima-varat</a:t>
          </a:r>
        </a:p>
      </dgm:t>
    </dgm:pt>
    <dgm:pt modelId="{197946A2-2648-4E4C-ACCC-7DE4C9D790E8}" type="parTrans" cxnId="{B6DA6EDF-351B-4F5A-A702-352ADC077B43}">
      <dgm:prSet/>
      <dgm:spPr/>
      <dgm:t>
        <a:bodyPr/>
        <a:lstStyle/>
        <a:p>
          <a:endParaRPr lang="fi-FI"/>
        </a:p>
      </dgm:t>
    </dgm:pt>
    <dgm:pt modelId="{7422A66B-2E47-49DD-82E6-B9C6C806737D}" type="sibTrans" cxnId="{B6DA6EDF-351B-4F5A-A702-352ADC077B43}">
      <dgm:prSet/>
      <dgm:spPr/>
      <dgm:t>
        <a:bodyPr/>
        <a:lstStyle/>
        <a:p>
          <a:endParaRPr lang="fi-FI"/>
        </a:p>
      </dgm:t>
    </dgm:pt>
    <dgm:pt modelId="{BDF24811-2488-47BB-AABF-47202E9A98D8}">
      <dgm:prSet custT="1"/>
      <dgm:spPr/>
      <dgm:t>
        <a:bodyPr/>
        <a:lstStyle/>
        <a:p>
          <a:r>
            <a:rPr lang="fi-FI" sz="1200"/>
            <a:t>Tehtävien selkeyttäminen</a:t>
          </a:r>
        </a:p>
      </dgm:t>
    </dgm:pt>
    <dgm:pt modelId="{8FF798B3-263E-4E76-9B2E-5CECF73B6BC3}" type="parTrans" cxnId="{BE876DBE-44E1-4161-A5CC-B1F6FD42381C}">
      <dgm:prSet/>
      <dgm:spPr/>
      <dgm:t>
        <a:bodyPr/>
        <a:lstStyle/>
        <a:p>
          <a:endParaRPr lang="fi-FI"/>
        </a:p>
      </dgm:t>
    </dgm:pt>
    <dgm:pt modelId="{76ABF348-6E66-4E84-87D4-138B85DB325C}" type="sibTrans" cxnId="{BE876DBE-44E1-4161-A5CC-B1F6FD42381C}">
      <dgm:prSet/>
      <dgm:spPr/>
      <dgm:t>
        <a:bodyPr/>
        <a:lstStyle/>
        <a:p>
          <a:endParaRPr lang="fi-FI"/>
        </a:p>
      </dgm:t>
    </dgm:pt>
    <dgm:pt modelId="{0E3E05E8-337C-446C-AD85-13BE1B68DE3A}">
      <dgm:prSet custT="1"/>
      <dgm:spPr/>
      <dgm:t>
        <a:bodyPr/>
        <a:lstStyle/>
        <a:p>
          <a:r>
            <a:rPr lang="fi-FI" sz="1000"/>
            <a:t>Kevyemmät päivät</a:t>
          </a:r>
        </a:p>
      </dgm:t>
    </dgm:pt>
    <dgm:pt modelId="{318F145E-0F01-43B6-9C9E-21E1F2879A6A}" type="parTrans" cxnId="{5FA14A89-7067-4006-97E9-76B196C0A0D2}">
      <dgm:prSet/>
      <dgm:spPr/>
      <dgm:t>
        <a:bodyPr/>
        <a:lstStyle/>
        <a:p>
          <a:endParaRPr lang="fi-FI"/>
        </a:p>
      </dgm:t>
    </dgm:pt>
    <dgm:pt modelId="{BD7BB148-B0CD-420B-A161-747458012B41}" type="sibTrans" cxnId="{5FA14A89-7067-4006-97E9-76B196C0A0D2}">
      <dgm:prSet/>
      <dgm:spPr/>
      <dgm:t>
        <a:bodyPr/>
        <a:lstStyle/>
        <a:p>
          <a:endParaRPr lang="fi-FI"/>
        </a:p>
      </dgm:t>
    </dgm:pt>
    <dgm:pt modelId="{18F93C0B-D336-4799-90D0-2F941FEB0D1E}">
      <dgm:prSet/>
      <dgm:spPr/>
      <dgm:t>
        <a:bodyPr/>
        <a:lstStyle/>
        <a:p>
          <a:endParaRPr lang="fi-FI"/>
        </a:p>
        <a:p>
          <a:r>
            <a:rPr lang="fi-FI"/>
            <a:t>Käytännön tekemistä</a:t>
          </a:r>
        </a:p>
      </dgm:t>
    </dgm:pt>
    <dgm:pt modelId="{32B6982A-75FB-41A3-A80D-6BB23DAD33E8}" type="parTrans" cxnId="{A7A3BCF5-9BA9-4777-A958-ADF5DD5B180B}">
      <dgm:prSet/>
      <dgm:spPr/>
      <dgm:t>
        <a:bodyPr/>
        <a:lstStyle/>
        <a:p>
          <a:endParaRPr lang="fi-FI"/>
        </a:p>
      </dgm:t>
    </dgm:pt>
    <dgm:pt modelId="{FA36AA09-8D8C-43DC-B508-041119CF1493}" type="sibTrans" cxnId="{A7A3BCF5-9BA9-4777-A958-ADF5DD5B180B}">
      <dgm:prSet/>
      <dgm:spPr/>
      <dgm:t>
        <a:bodyPr/>
        <a:lstStyle/>
        <a:p>
          <a:endParaRPr lang="fi-FI"/>
        </a:p>
      </dgm:t>
    </dgm:pt>
    <dgm:pt modelId="{EC95774A-BE00-442C-A438-960B3FC09AAB}">
      <dgm:prSet/>
      <dgm:spPr/>
      <dgm:t>
        <a:bodyPr/>
        <a:lstStyle/>
        <a:p>
          <a:endParaRPr lang="fi-FI"/>
        </a:p>
      </dgm:t>
    </dgm:pt>
    <dgm:pt modelId="{BF958C48-0425-43EA-B25E-CA3AD62165EE}" type="parTrans" cxnId="{A7187B21-08E6-44D7-BE15-FC3C0743FA85}">
      <dgm:prSet/>
      <dgm:spPr/>
      <dgm:t>
        <a:bodyPr/>
        <a:lstStyle/>
        <a:p>
          <a:endParaRPr lang="fi-FI"/>
        </a:p>
      </dgm:t>
    </dgm:pt>
    <dgm:pt modelId="{AD049D3E-6ABD-4780-BD58-0F584DD57DB8}" type="sibTrans" cxnId="{A7187B21-08E6-44D7-BE15-FC3C0743FA85}">
      <dgm:prSet/>
      <dgm:spPr/>
      <dgm:t>
        <a:bodyPr/>
        <a:lstStyle/>
        <a:p>
          <a:endParaRPr lang="fi-FI"/>
        </a:p>
      </dgm:t>
    </dgm:pt>
    <dgm:pt modelId="{9D9BF4BC-6D98-44D9-91FC-7B023255A89D}" type="pres">
      <dgm:prSet presAssocID="{EA557A4E-9D81-4CFC-870D-BCA0FA947138}" presName="cycle" presStyleCnt="0">
        <dgm:presLayoutVars>
          <dgm:dir/>
          <dgm:resizeHandles val="exact"/>
        </dgm:presLayoutVars>
      </dgm:prSet>
      <dgm:spPr/>
    </dgm:pt>
    <dgm:pt modelId="{9FDCE58E-EC6C-4696-B43B-0C08C051EDDA}" type="pres">
      <dgm:prSet presAssocID="{CCC1D9ED-5136-4A66-9A3E-872AB9445EE1}" presName="node" presStyleLbl="node1" presStyleIdx="0" presStyleCnt="10" custRadScaleRad="99211" custRadScaleInc="-2887">
        <dgm:presLayoutVars>
          <dgm:bulletEnabled val="1"/>
        </dgm:presLayoutVars>
      </dgm:prSet>
      <dgm:spPr/>
    </dgm:pt>
    <dgm:pt modelId="{7B5F4CA7-F2AF-4CBF-A5BD-112B5B068230}" type="pres">
      <dgm:prSet presAssocID="{F71D7DA8-2BCC-4FD7-8B29-0AFBA397B298}" presName="sibTrans" presStyleLbl="sibTrans2D1" presStyleIdx="0" presStyleCnt="10"/>
      <dgm:spPr/>
    </dgm:pt>
    <dgm:pt modelId="{C0F013CB-11E9-4155-8785-85B64A0E5E2D}" type="pres">
      <dgm:prSet presAssocID="{F71D7DA8-2BCC-4FD7-8B29-0AFBA397B298}" presName="connectorText" presStyleLbl="sibTrans2D1" presStyleIdx="0" presStyleCnt="10"/>
      <dgm:spPr/>
    </dgm:pt>
    <dgm:pt modelId="{345F1CFF-C87B-475D-A984-6BBBA77A9D98}" type="pres">
      <dgm:prSet presAssocID="{58891025-3068-4F7A-8F81-C9A9AABE4401}" presName="node" presStyleLbl="node1" presStyleIdx="1" presStyleCnt="10">
        <dgm:presLayoutVars>
          <dgm:bulletEnabled val="1"/>
        </dgm:presLayoutVars>
      </dgm:prSet>
      <dgm:spPr/>
    </dgm:pt>
    <dgm:pt modelId="{2A69E31E-D2C2-4060-B8FA-DAB89FF9EEF2}" type="pres">
      <dgm:prSet presAssocID="{2DED455B-27DD-4512-AA48-566C4F6F2963}" presName="sibTrans" presStyleLbl="sibTrans2D1" presStyleIdx="1" presStyleCnt="10"/>
      <dgm:spPr/>
    </dgm:pt>
    <dgm:pt modelId="{C2E1CC2E-7B22-4D7C-BE35-F99A3C308A8A}" type="pres">
      <dgm:prSet presAssocID="{2DED455B-27DD-4512-AA48-566C4F6F2963}" presName="connectorText" presStyleLbl="sibTrans2D1" presStyleIdx="1" presStyleCnt="10"/>
      <dgm:spPr/>
    </dgm:pt>
    <dgm:pt modelId="{ADB79EA4-F463-49FC-9F6A-678A7CE54B0D}" type="pres">
      <dgm:prSet presAssocID="{EF69374E-F611-4DB8-9A74-095617E73865}" presName="node" presStyleLbl="node1" presStyleIdx="2" presStyleCnt="10">
        <dgm:presLayoutVars>
          <dgm:bulletEnabled val="1"/>
        </dgm:presLayoutVars>
      </dgm:prSet>
      <dgm:spPr/>
    </dgm:pt>
    <dgm:pt modelId="{94965D86-CFAA-4477-9211-B8F14AB6AFC6}" type="pres">
      <dgm:prSet presAssocID="{6F044D84-9BF2-4274-816E-2E86D652E1A9}" presName="sibTrans" presStyleLbl="sibTrans2D1" presStyleIdx="2" presStyleCnt="10"/>
      <dgm:spPr/>
    </dgm:pt>
    <dgm:pt modelId="{86F72643-B4C0-40A8-A1E2-282F0B851C11}" type="pres">
      <dgm:prSet presAssocID="{6F044D84-9BF2-4274-816E-2E86D652E1A9}" presName="connectorText" presStyleLbl="sibTrans2D1" presStyleIdx="2" presStyleCnt="10"/>
      <dgm:spPr/>
    </dgm:pt>
    <dgm:pt modelId="{95C62ABE-7211-4CB9-A5CB-AFABF2C398BC}" type="pres">
      <dgm:prSet presAssocID="{C5672747-F102-4B88-B4C1-6AAA80FA2D71}" presName="node" presStyleLbl="node1" presStyleIdx="3" presStyleCnt="10">
        <dgm:presLayoutVars>
          <dgm:bulletEnabled val="1"/>
        </dgm:presLayoutVars>
      </dgm:prSet>
      <dgm:spPr/>
    </dgm:pt>
    <dgm:pt modelId="{5DB42A11-3605-4753-84E8-5E35D39EF58A}" type="pres">
      <dgm:prSet presAssocID="{4BB76299-1C1D-4AD2-99A6-7B1365498380}" presName="sibTrans" presStyleLbl="sibTrans2D1" presStyleIdx="3" presStyleCnt="10"/>
      <dgm:spPr/>
    </dgm:pt>
    <dgm:pt modelId="{5E267C5E-880D-4D44-9B1C-ECA212C7CB7E}" type="pres">
      <dgm:prSet presAssocID="{4BB76299-1C1D-4AD2-99A6-7B1365498380}" presName="connectorText" presStyleLbl="sibTrans2D1" presStyleIdx="3" presStyleCnt="10"/>
      <dgm:spPr/>
    </dgm:pt>
    <dgm:pt modelId="{34F960AD-6E15-4891-83A7-72F983454452}" type="pres">
      <dgm:prSet presAssocID="{52A60C1E-A324-45DF-8A0E-9FDB44D85BBD}" presName="node" presStyleLbl="node1" presStyleIdx="4" presStyleCnt="10" custRadScaleRad="98831" custRadScaleInc="2651">
        <dgm:presLayoutVars>
          <dgm:bulletEnabled val="1"/>
        </dgm:presLayoutVars>
      </dgm:prSet>
      <dgm:spPr/>
    </dgm:pt>
    <dgm:pt modelId="{4FEAA940-AB5B-4693-A646-354506A7F065}" type="pres">
      <dgm:prSet presAssocID="{1E06D0D3-680A-48B1-94CF-B47EB3DDA2DB}" presName="sibTrans" presStyleLbl="sibTrans2D1" presStyleIdx="4" presStyleCnt="10"/>
      <dgm:spPr/>
    </dgm:pt>
    <dgm:pt modelId="{491BE5E9-7C78-498B-924A-66CFDCFCCD16}" type="pres">
      <dgm:prSet presAssocID="{1E06D0D3-680A-48B1-94CF-B47EB3DDA2DB}" presName="connectorText" presStyleLbl="sibTrans2D1" presStyleIdx="4" presStyleCnt="10"/>
      <dgm:spPr/>
    </dgm:pt>
    <dgm:pt modelId="{E15EC5D9-8646-4E64-9B61-369F47B6CAF3}" type="pres">
      <dgm:prSet presAssocID="{832E8F15-74A2-4F7F-A845-130883962DF3}" presName="node" presStyleLbl="node1" presStyleIdx="5" presStyleCnt="10">
        <dgm:presLayoutVars>
          <dgm:bulletEnabled val="1"/>
        </dgm:presLayoutVars>
      </dgm:prSet>
      <dgm:spPr/>
    </dgm:pt>
    <dgm:pt modelId="{5079ABEF-E7B9-4D08-B0C6-21F9F1640460}" type="pres">
      <dgm:prSet presAssocID="{50C899C8-071A-4A82-8E4E-5F403CB8E5C6}" presName="sibTrans" presStyleLbl="sibTrans2D1" presStyleIdx="5" presStyleCnt="10"/>
      <dgm:spPr/>
    </dgm:pt>
    <dgm:pt modelId="{6B0F7211-7CFF-4C9A-97E7-15BBE24F2677}" type="pres">
      <dgm:prSet presAssocID="{50C899C8-071A-4A82-8E4E-5F403CB8E5C6}" presName="connectorText" presStyleLbl="sibTrans2D1" presStyleIdx="5" presStyleCnt="10"/>
      <dgm:spPr/>
    </dgm:pt>
    <dgm:pt modelId="{AE822EE2-2161-43B9-A97C-BE18DDAEC8F0}" type="pres">
      <dgm:prSet presAssocID="{1EAF9FB7-9337-4F5D-A4ED-3858E1193768}" presName="node" presStyleLbl="node1" presStyleIdx="6" presStyleCnt="10">
        <dgm:presLayoutVars>
          <dgm:bulletEnabled val="1"/>
        </dgm:presLayoutVars>
      </dgm:prSet>
      <dgm:spPr/>
    </dgm:pt>
    <dgm:pt modelId="{C812EDAD-D9E0-45A7-960A-390C99708801}" type="pres">
      <dgm:prSet presAssocID="{7422A66B-2E47-49DD-82E6-B9C6C806737D}" presName="sibTrans" presStyleLbl="sibTrans2D1" presStyleIdx="6" presStyleCnt="10"/>
      <dgm:spPr/>
    </dgm:pt>
    <dgm:pt modelId="{53961417-2FF3-43A3-A35B-EC8C80E5276A}" type="pres">
      <dgm:prSet presAssocID="{7422A66B-2E47-49DD-82E6-B9C6C806737D}" presName="connectorText" presStyleLbl="sibTrans2D1" presStyleIdx="6" presStyleCnt="10"/>
      <dgm:spPr/>
    </dgm:pt>
    <dgm:pt modelId="{1A9B9FA0-F61D-4885-A2F8-D431A17B1EE0}" type="pres">
      <dgm:prSet presAssocID="{BDF24811-2488-47BB-AABF-47202E9A98D8}" presName="node" presStyleLbl="node1" presStyleIdx="7" presStyleCnt="10">
        <dgm:presLayoutVars>
          <dgm:bulletEnabled val="1"/>
        </dgm:presLayoutVars>
      </dgm:prSet>
      <dgm:spPr/>
    </dgm:pt>
    <dgm:pt modelId="{EEC3D26B-20AC-4C51-8648-F07DFBC57782}" type="pres">
      <dgm:prSet presAssocID="{76ABF348-6E66-4E84-87D4-138B85DB325C}" presName="sibTrans" presStyleLbl="sibTrans2D1" presStyleIdx="7" presStyleCnt="10"/>
      <dgm:spPr/>
    </dgm:pt>
    <dgm:pt modelId="{1C6B6199-CA6A-4345-8E08-5A0764653FFD}" type="pres">
      <dgm:prSet presAssocID="{76ABF348-6E66-4E84-87D4-138B85DB325C}" presName="connectorText" presStyleLbl="sibTrans2D1" presStyleIdx="7" presStyleCnt="10"/>
      <dgm:spPr/>
    </dgm:pt>
    <dgm:pt modelId="{1C89CD3B-7A88-48E3-97EC-29BDD483786F}" type="pres">
      <dgm:prSet presAssocID="{0E3E05E8-337C-446C-AD85-13BE1B68DE3A}" presName="node" presStyleLbl="node1" presStyleIdx="8" presStyleCnt="10" custRadScaleRad="100046" custRadScaleInc="-4179">
        <dgm:presLayoutVars>
          <dgm:bulletEnabled val="1"/>
        </dgm:presLayoutVars>
      </dgm:prSet>
      <dgm:spPr/>
    </dgm:pt>
    <dgm:pt modelId="{F1AB4BF2-DB66-44BE-B02D-8373358A6002}" type="pres">
      <dgm:prSet presAssocID="{BD7BB148-B0CD-420B-A161-747458012B41}" presName="sibTrans" presStyleLbl="sibTrans2D1" presStyleIdx="8" presStyleCnt="10"/>
      <dgm:spPr/>
    </dgm:pt>
    <dgm:pt modelId="{8B9FF124-EB96-4964-8814-30F04AA9CFEB}" type="pres">
      <dgm:prSet presAssocID="{BD7BB148-B0CD-420B-A161-747458012B41}" presName="connectorText" presStyleLbl="sibTrans2D1" presStyleIdx="8" presStyleCnt="10"/>
      <dgm:spPr/>
    </dgm:pt>
    <dgm:pt modelId="{FB209BFD-A348-4B45-9DC7-1851B0BA2406}" type="pres">
      <dgm:prSet presAssocID="{18F93C0B-D336-4799-90D0-2F941FEB0D1E}" presName="node" presStyleLbl="node1" presStyleIdx="9" presStyleCnt="10">
        <dgm:presLayoutVars>
          <dgm:bulletEnabled val="1"/>
        </dgm:presLayoutVars>
      </dgm:prSet>
      <dgm:spPr/>
    </dgm:pt>
    <dgm:pt modelId="{62170C90-CFA1-4407-BC42-B62566075A62}" type="pres">
      <dgm:prSet presAssocID="{FA36AA09-8D8C-43DC-B508-041119CF1493}" presName="sibTrans" presStyleLbl="sibTrans2D1" presStyleIdx="9" presStyleCnt="10"/>
      <dgm:spPr/>
    </dgm:pt>
    <dgm:pt modelId="{EB786666-3B12-44AC-8B71-D678EE8EDFE7}" type="pres">
      <dgm:prSet presAssocID="{FA36AA09-8D8C-43DC-B508-041119CF1493}" presName="connectorText" presStyleLbl="sibTrans2D1" presStyleIdx="9" presStyleCnt="10"/>
      <dgm:spPr/>
    </dgm:pt>
  </dgm:ptLst>
  <dgm:cxnLst>
    <dgm:cxn modelId="{D5CAAD05-43F7-4F08-964B-6C62A2EB17F5}" type="presOf" srcId="{2DED455B-27DD-4512-AA48-566C4F6F2963}" destId="{C2E1CC2E-7B22-4D7C-BE35-F99A3C308A8A}" srcOrd="1" destOrd="0" presId="urn:microsoft.com/office/officeart/2005/8/layout/cycle2"/>
    <dgm:cxn modelId="{C650E80E-1E44-4C8E-9339-AC20F350D2C4}" srcId="{EA557A4E-9D81-4CFC-870D-BCA0FA947138}" destId="{58891025-3068-4F7A-8F81-C9A9AABE4401}" srcOrd="1" destOrd="0" parTransId="{4F793B12-C3B4-4D53-9D13-0D27165C914F}" sibTransId="{2DED455B-27DD-4512-AA48-566C4F6F2963}"/>
    <dgm:cxn modelId="{C5A5C215-9CC3-41FE-A3FB-7BCCD35AC0F6}" type="presOf" srcId="{7422A66B-2E47-49DD-82E6-B9C6C806737D}" destId="{53961417-2FF3-43A3-A35B-EC8C80E5276A}" srcOrd="1" destOrd="0" presId="urn:microsoft.com/office/officeart/2005/8/layout/cycle2"/>
    <dgm:cxn modelId="{9806B120-8C4F-4660-ABB9-FF94C93A9634}" type="presOf" srcId="{CCC1D9ED-5136-4A66-9A3E-872AB9445EE1}" destId="{9FDCE58E-EC6C-4696-B43B-0C08C051EDDA}" srcOrd="0" destOrd="0" presId="urn:microsoft.com/office/officeart/2005/8/layout/cycle2"/>
    <dgm:cxn modelId="{A7187B21-08E6-44D7-BE15-FC3C0743FA85}" srcId="{18F93C0B-D336-4799-90D0-2F941FEB0D1E}" destId="{EC95774A-BE00-442C-A438-960B3FC09AAB}" srcOrd="0" destOrd="0" parTransId="{BF958C48-0425-43EA-B25E-CA3AD62165EE}" sibTransId="{AD049D3E-6ABD-4780-BD58-0F584DD57DB8}"/>
    <dgm:cxn modelId="{E7BDE725-BBC1-4C4A-814D-48D092D7F3F7}" type="presOf" srcId="{1EAF9FB7-9337-4F5D-A4ED-3858E1193768}" destId="{AE822EE2-2161-43B9-A97C-BE18DDAEC8F0}" srcOrd="0" destOrd="0" presId="urn:microsoft.com/office/officeart/2005/8/layout/cycle2"/>
    <dgm:cxn modelId="{5CF8E93B-6473-404E-B010-96500E824571}" type="presOf" srcId="{52A60C1E-A324-45DF-8A0E-9FDB44D85BBD}" destId="{34F960AD-6E15-4891-83A7-72F983454452}" srcOrd="0" destOrd="0" presId="urn:microsoft.com/office/officeart/2005/8/layout/cycle2"/>
    <dgm:cxn modelId="{30A52A5D-75C9-4917-8764-F377E0B78A32}" type="presOf" srcId="{832E8F15-74A2-4F7F-A845-130883962DF3}" destId="{E15EC5D9-8646-4E64-9B61-369F47B6CAF3}" srcOrd="0" destOrd="0" presId="urn:microsoft.com/office/officeart/2005/8/layout/cycle2"/>
    <dgm:cxn modelId="{A0724560-429D-4142-B9FF-D13D55411870}" type="presOf" srcId="{BDF24811-2488-47BB-AABF-47202E9A98D8}" destId="{1A9B9FA0-F61D-4885-A2F8-D431A17B1EE0}" srcOrd="0" destOrd="0" presId="urn:microsoft.com/office/officeart/2005/8/layout/cycle2"/>
    <dgm:cxn modelId="{92551B64-368A-46A7-95BB-D99BA90E4680}" type="presOf" srcId="{50C899C8-071A-4A82-8E4E-5F403CB8E5C6}" destId="{6B0F7211-7CFF-4C9A-97E7-15BBE24F2677}" srcOrd="1" destOrd="0" presId="urn:microsoft.com/office/officeart/2005/8/layout/cycle2"/>
    <dgm:cxn modelId="{CB6E0545-BCAA-4C1C-899F-05F255E9AB5E}" type="presOf" srcId="{4BB76299-1C1D-4AD2-99A6-7B1365498380}" destId="{5E267C5E-880D-4D44-9B1C-ECA212C7CB7E}" srcOrd="1" destOrd="0" presId="urn:microsoft.com/office/officeart/2005/8/layout/cycle2"/>
    <dgm:cxn modelId="{2C00BE68-CE5C-4084-A383-E014A9840C2D}" type="presOf" srcId="{2DED455B-27DD-4512-AA48-566C4F6F2963}" destId="{2A69E31E-D2C2-4060-B8FA-DAB89FF9EEF2}" srcOrd="0" destOrd="0" presId="urn:microsoft.com/office/officeart/2005/8/layout/cycle2"/>
    <dgm:cxn modelId="{A1BFE96A-D0FB-4AA7-AD13-68F8D3BB2190}" type="presOf" srcId="{F71D7DA8-2BCC-4FD7-8B29-0AFBA397B298}" destId="{C0F013CB-11E9-4155-8785-85B64A0E5E2D}" srcOrd="1" destOrd="0" presId="urn:microsoft.com/office/officeart/2005/8/layout/cycle2"/>
    <dgm:cxn modelId="{1FEA6C6F-1435-45AC-802F-2965D1973D6F}" type="presOf" srcId="{BD7BB148-B0CD-420B-A161-747458012B41}" destId="{8B9FF124-EB96-4964-8814-30F04AA9CFEB}" srcOrd="1" destOrd="0" presId="urn:microsoft.com/office/officeart/2005/8/layout/cycle2"/>
    <dgm:cxn modelId="{1EA9AA6F-968B-41CC-A9C7-9939FF7870CF}" type="presOf" srcId="{C5672747-F102-4B88-B4C1-6AAA80FA2D71}" destId="{95C62ABE-7211-4CB9-A5CB-AFABF2C398BC}" srcOrd="0" destOrd="0" presId="urn:microsoft.com/office/officeart/2005/8/layout/cycle2"/>
    <dgm:cxn modelId="{AC50C171-8684-4F5B-951A-C2975C9A389C}" type="presOf" srcId="{0E3E05E8-337C-446C-AD85-13BE1B68DE3A}" destId="{1C89CD3B-7A88-48E3-97EC-29BDD483786F}" srcOrd="0" destOrd="0" presId="urn:microsoft.com/office/officeart/2005/8/layout/cycle2"/>
    <dgm:cxn modelId="{27739388-5B44-4D51-A4BB-EEC1DF0102BE}" srcId="{EA557A4E-9D81-4CFC-870D-BCA0FA947138}" destId="{EF69374E-F611-4DB8-9A74-095617E73865}" srcOrd="2" destOrd="0" parTransId="{0BD7E5D8-C322-4E9B-A752-F142B9781EB7}" sibTransId="{6F044D84-9BF2-4274-816E-2E86D652E1A9}"/>
    <dgm:cxn modelId="{5FA14A89-7067-4006-97E9-76B196C0A0D2}" srcId="{EA557A4E-9D81-4CFC-870D-BCA0FA947138}" destId="{0E3E05E8-337C-446C-AD85-13BE1B68DE3A}" srcOrd="8" destOrd="0" parTransId="{318F145E-0F01-43B6-9C9E-21E1F2879A6A}" sibTransId="{BD7BB148-B0CD-420B-A161-747458012B41}"/>
    <dgm:cxn modelId="{B8593A8A-3198-4A95-9A99-CCDA01A79003}" type="presOf" srcId="{7422A66B-2E47-49DD-82E6-B9C6C806737D}" destId="{C812EDAD-D9E0-45A7-960A-390C99708801}" srcOrd="0" destOrd="0" presId="urn:microsoft.com/office/officeart/2005/8/layout/cycle2"/>
    <dgm:cxn modelId="{B1C8FA8A-37C8-49DE-86BD-0F14E73953C8}" srcId="{EA557A4E-9D81-4CFC-870D-BCA0FA947138}" destId="{CCC1D9ED-5136-4A66-9A3E-872AB9445EE1}" srcOrd="0" destOrd="0" parTransId="{0D2291FE-7B80-437F-BD80-D61772C04553}" sibTransId="{F71D7DA8-2BCC-4FD7-8B29-0AFBA397B298}"/>
    <dgm:cxn modelId="{CE99039E-21D3-45F8-AFD6-7AC36DD93871}" type="presOf" srcId="{18F93C0B-D336-4799-90D0-2F941FEB0D1E}" destId="{FB209BFD-A348-4B45-9DC7-1851B0BA2406}" srcOrd="0" destOrd="0" presId="urn:microsoft.com/office/officeart/2005/8/layout/cycle2"/>
    <dgm:cxn modelId="{359C05A0-D724-4C54-B111-C20213782F5B}" srcId="{EA557A4E-9D81-4CFC-870D-BCA0FA947138}" destId="{C5672747-F102-4B88-B4C1-6AAA80FA2D71}" srcOrd="3" destOrd="0" parTransId="{32F6209D-F511-4E7D-935D-2EB15BB0C956}" sibTransId="{4BB76299-1C1D-4AD2-99A6-7B1365498380}"/>
    <dgm:cxn modelId="{F80BB5A1-1F11-4D57-9298-64EC5FFF2B74}" type="presOf" srcId="{58891025-3068-4F7A-8F81-C9A9AABE4401}" destId="{345F1CFF-C87B-475D-A984-6BBBA77A9D98}" srcOrd="0" destOrd="0" presId="urn:microsoft.com/office/officeart/2005/8/layout/cycle2"/>
    <dgm:cxn modelId="{CFDD7CA8-3C5C-4E1D-9F2C-CF25B56FA49E}" srcId="{EA557A4E-9D81-4CFC-870D-BCA0FA947138}" destId="{52A60C1E-A324-45DF-8A0E-9FDB44D85BBD}" srcOrd="4" destOrd="0" parTransId="{78262B9E-FAE4-437D-82C0-0C5306BE3363}" sibTransId="{1E06D0D3-680A-48B1-94CF-B47EB3DDA2DB}"/>
    <dgm:cxn modelId="{D75DD5B1-601F-49F5-AD7C-BE703786738E}" type="presOf" srcId="{76ABF348-6E66-4E84-87D4-138B85DB325C}" destId="{1C6B6199-CA6A-4345-8E08-5A0764653FFD}" srcOrd="1" destOrd="0" presId="urn:microsoft.com/office/officeart/2005/8/layout/cycle2"/>
    <dgm:cxn modelId="{9AB49BB3-A658-4E9B-A8A3-9BF82568CF63}" srcId="{EA557A4E-9D81-4CFC-870D-BCA0FA947138}" destId="{832E8F15-74A2-4F7F-A845-130883962DF3}" srcOrd="5" destOrd="0" parTransId="{3773EB45-785D-4A7F-A5EF-3E56F253C9D3}" sibTransId="{50C899C8-071A-4A82-8E4E-5F403CB8E5C6}"/>
    <dgm:cxn modelId="{710B48B9-F8A9-4C20-80CA-941F440000F5}" type="presOf" srcId="{F71D7DA8-2BCC-4FD7-8B29-0AFBA397B298}" destId="{7B5F4CA7-F2AF-4CBF-A5BD-112B5B068230}" srcOrd="0" destOrd="0" presId="urn:microsoft.com/office/officeart/2005/8/layout/cycle2"/>
    <dgm:cxn modelId="{BE876DBE-44E1-4161-A5CC-B1F6FD42381C}" srcId="{EA557A4E-9D81-4CFC-870D-BCA0FA947138}" destId="{BDF24811-2488-47BB-AABF-47202E9A98D8}" srcOrd="7" destOrd="0" parTransId="{8FF798B3-263E-4E76-9B2E-5CECF73B6BC3}" sibTransId="{76ABF348-6E66-4E84-87D4-138B85DB325C}"/>
    <dgm:cxn modelId="{143692C1-977D-4406-90AB-FB8EF719E95A}" type="presOf" srcId="{50C899C8-071A-4A82-8E4E-5F403CB8E5C6}" destId="{5079ABEF-E7B9-4D08-B0C6-21F9F1640460}" srcOrd="0" destOrd="0" presId="urn:microsoft.com/office/officeart/2005/8/layout/cycle2"/>
    <dgm:cxn modelId="{85A525D0-12D4-4E02-A6CE-65219ECD33F5}" type="presOf" srcId="{6F044D84-9BF2-4274-816E-2E86D652E1A9}" destId="{94965D86-CFAA-4477-9211-B8F14AB6AFC6}" srcOrd="0" destOrd="0" presId="urn:microsoft.com/office/officeart/2005/8/layout/cycle2"/>
    <dgm:cxn modelId="{B2977AD0-A397-4C63-B8FE-93B9D772FDB5}" type="presOf" srcId="{1E06D0D3-680A-48B1-94CF-B47EB3DDA2DB}" destId="{491BE5E9-7C78-498B-924A-66CFDCFCCD16}" srcOrd="1" destOrd="0" presId="urn:microsoft.com/office/officeart/2005/8/layout/cycle2"/>
    <dgm:cxn modelId="{613582D7-7E72-4377-8EBA-55D34938DCF4}" type="presOf" srcId="{BD7BB148-B0CD-420B-A161-747458012B41}" destId="{F1AB4BF2-DB66-44BE-B02D-8373358A6002}" srcOrd="0" destOrd="0" presId="urn:microsoft.com/office/officeart/2005/8/layout/cycle2"/>
    <dgm:cxn modelId="{7E35C1D7-72F5-4D7A-935A-9C0672579663}" type="presOf" srcId="{EA557A4E-9D81-4CFC-870D-BCA0FA947138}" destId="{9D9BF4BC-6D98-44D9-91FC-7B023255A89D}" srcOrd="0" destOrd="0" presId="urn:microsoft.com/office/officeart/2005/8/layout/cycle2"/>
    <dgm:cxn modelId="{AD1B3CD9-CA70-45C3-9D0E-B0D4B348BA12}" type="presOf" srcId="{FA36AA09-8D8C-43DC-B508-041119CF1493}" destId="{EB786666-3B12-44AC-8B71-D678EE8EDFE7}" srcOrd="1" destOrd="0" presId="urn:microsoft.com/office/officeart/2005/8/layout/cycle2"/>
    <dgm:cxn modelId="{DDAD2EDF-4CE7-4358-B990-AC1534EA00A5}" type="presOf" srcId="{76ABF348-6E66-4E84-87D4-138B85DB325C}" destId="{EEC3D26B-20AC-4C51-8648-F07DFBC57782}" srcOrd="0" destOrd="0" presId="urn:microsoft.com/office/officeart/2005/8/layout/cycle2"/>
    <dgm:cxn modelId="{B6DA6EDF-351B-4F5A-A702-352ADC077B43}" srcId="{EA557A4E-9D81-4CFC-870D-BCA0FA947138}" destId="{1EAF9FB7-9337-4F5D-A4ED-3858E1193768}" srcOrd="6" destOrd="0" parTransId="{197946A2-2648-4E4C-ACCC-7DE4C9D790E8}" sibTransId="{7422A66B-2E47-49DD-82E6-B9C6C806737D}"/>
    <dgm:cxn modelId="{EA942EE1-CA1F-4749-AAE9-C6330E0278AD}" type="presOf" srcId="{1E06D0D3-680A-48B1-94CF-B47EB3DDA2DB}" destId="{4FEAA940-AB5B-4693-A646-354506A7F065}" srcOrd="0" destOrd="0" presId="urn:microsoft.com/office/officeart/2005/8/layout/cycle2"/>
    <dgm:cxn modelId="{3A4497E1-3F92-48CF-ABB5-0E00AE09865A}" type="presOf" srcId="{EC95774A-BE00-442C-A438-960B3FC09AAB}" destId="{FB209BFD-A348-4B45-9DC7-1851B0BA2406}" srcOrd="0" destOrd="1" presId="urn:microsoft.com/office/officeart/2005/8/layout/cycle2"/>
    <dgm:cxn modelId="{C22092E7-A5A9-4A41-8708-41ED78816DE7}" type="presOf" srcId="{FA36AA09-8D8C-43DC-B508-041119CF1493}" destId="{62170C90-CFA1-4407-BC42-B62566075A62}" srcOrd="0" destOrd="0" presId="urn:microsoft.com/office/officeart/2005/8/layout/cycle2"/>
    <dgm:cxn modelId="{E2EDE6E8-3501-4A78-8516-0643A59021FF}" type="presOf" srcId="{6F044D84-9BF2-4274-816E-2E86D652E1A9}" destId="{86F72643-B4C0-40A8-A1E2-282F0B851C11}" srcOrd="1" destOrd="0" presId="urn:microsoft.com/office/officeart/2005/8/layout/cycle2"/>
    <dgm:cxn modelId="{9F4D09ED-7383-4D98-BAE0-F36B39F9674C}" type="presOf" srcId="{4BB76299-1C1D-4AD2-99A6-7B1365498380}" destId="{5DB42A11-3605-4753-84E8-5E35D39EF58A}" srcOrd="0" destOrd="0" presId="urn:microsoft.com/office/officeart/2005/8/layout/cycle2"/>
    <dgm:cxn modelId="{A7A3BCF5-9BA9-4777-A958-ADF5DD5B180B}" srcId="{EA557A4E-9D81-4CFC-870D-BCA0FA947138}" destId="{18F93C0B-D336-4799-90D0-2F941FEB0D1E}" srcOrd="9" destOrd="0" parTransId="{32B6982A-75FB-41A3-A80D-6BB23DAD33E8}" sibTransId="{FA36AA09-8D8C-43DC-B508-041119CF1493}"/>
    <dgm:cxn modelId="{299DC4FD-346B-448D-9E1F-3826906F3C90}" type="presOf" srcId="{EF69374E-F611-4DB8-9A74-095617E73865}" destId="{ADB79EA4-F463-49FC-9F6A-678A7CE54B0D}" srcOrd="0" destOrd="0" presId="urn:microsoft.com/office/officeart/2005/8/layout/cycle2"/>
    <dgm:cxn modelId="{93677105-4FE4-4D2F-AE2E-BDFD3A7D23B8}" type="presParOf" srcId="{9D9BF4BC-6D98-44D9-91FC-7B023255A89D}" destId="{9FDCE58E-EC6C-4696-B43B-0C08C051EDDA}" srcOrd="0" destOrd="0" presId="urn:microsoft.com/office/officeart/2005/8/layout/cycle2"/>
    <dgm:cxn modelId="{D3F3CE8A-8B55-475B-B39D-23D15C66E410}" type="presParOf" srcId="{9D9BF4BC-6D98-44D9-91FC-7B023255A89D}" destId="{7B5F4CA7-F2AF-4CBF-A5BD-112B5B068230}" srcOrd="1" destOrd="0" presId="urn:microsoft.com/office/officeart/2005/8/layout/cycle2"/>
    <dgm:cxn modelId="{DB834B9C-6FF3-4763-AEA8-901305A30D0F}" type="presParOf" srcId="{7B5F4CA7-F2AF-4CBF-A5BD-112B5B068230}" destId="{C0F013CB-11E9-4155-8785-85B64A0E5E2D}" srcOrd="0" destOrd="0" presId="urn:microsoft.com/office/officeart/2005/8/layout/cycle2"/>
    <dgm:cxn modelId="{08523E85-BB72-423B-AA9C-08CACD4A0F03}" type="presParOf" srcId="{9D9BF4BC-6D98-44D9-91FC-7B023255A89D}" destId="{345F1CFF-C87B-475D-A984-6BBBA77A9D98}" srcOrd="2" destOrd="0" presId="urn:microsoft.com/office/officeart/2005/8/layout/cycle2"/>
    <dgm:cxn modelId="{9BA1E914-9DDE-42EE-8BA5-CD25BC09811D}" type="presParOf" srcId="{9D9BF4BC-6D98-44D9-91FC-7B023255A89D}" destId="{2A69E31E-D2C2-4060-B8FA-DAB89FF9EEF2}" srcOrd="3" destOrd="0" presId="urn:microsoft.com/office/officeart/2005/8/layout/cycle2"/>
    <dgm:cxn modelId="{6DC64BBA-E7AE-4D82-B8AB-053F7F03DC62}" type="presParOf" srcId="{2A69E31E-D2C2-4060-B8FA-DAB89FF9EEF2}" destId="{C2E1CC2E-7B22-4D7C-BE35-F99A3C308A8A}" srcOrd="0" destOrd="0" presId="urn:microsoft.com/office/officeart/2005/8/layout/cycle2"/>
    <dgm:cxn modelId="{FE01149B-FEEB-444C-9B7A-846DA6BD00FD}" type="presParOf" srcId="{9D9BF4BC-6D98-44D9-91FC-7B023255A89D}" destId="{ADB79EA4-F463-49FC-9F6A-678A7CE54B0D}" srcOrd="4" destOrd="0" presId="urn:microsoft.com/office/officeart/2005/8/layout/cycle2"/>
    <dgm:cxn modelId="{6C20C38E-BE5A-485F-A790-C44BAB826C67}" type="presParOf" srcId="{9D9BF4BC-6D98-44D9-91FC-7B023255A89D}" destId="{94965D86-CFAA-4477-9211-B8F14AB6AFC6}" srcOrd="5" destOrd="0" presId="urn:microsoft.com/office/officeart/2005/8/layout/cycle2"/>
    <dgm:cxn modelId="{D6A01E51-85A1-4BB1-8628-4B9B5A852CAE}" type="presParOf" srcId="{94965D86-CFAA-4477-9211-B8F14AB6AFC6}" destId="{86F72643-B4C0-40A8-A1E2-282F0B851C11}" srcOrd="0" destOrd="0" presId="urn:microsoft.com/office/officeart/2005/8/layout/cycle2"/>
    <dgm:cxn modelId="{3874FB64-1649-42E9-B828-4CBCAE5476B9}" type="presParOf" srcId="{9D9BF4BC-6D98-44D9-91FC-7B023255A89D}" destId="{95C62ABE-7211-4CB9-A5CB-AFABF2C398BC}" srcOrd="6" destOrd="0" presId="urn:microsoft.com/office/officeart/2005/8/layout/cycle2"/>
    <dgm:cxn modelId="{8310C76B-CACB-45F1-B5A7-931CAD12D397}" type="presParOf" srcId="{9D9BF4BC-6D98-44D9-91FC-7B023255A89D}" destId="{5DB42A11-3605-4753-84E8-5E35D39EF58A}" srcOrd="7" destOrd="0" presId="urn:microsoft.com/office/officeart/2005/8/layout/cycle2"/>
    <dgm:cxn modelId="{7B725D6E-6874-4F61-B7AB-58580C49ECB4}" type="presParOf" srcId="{5DB42A11-3605-4753-84E8-5E35D39EF58A}" destId="{5E267C5E-880D-4D44-9B1C-ECA212C7CB7E}" srcOrd="0" destOrd="0" presId="urn:microsoft.com/office/officeart/2005/8/layout/cycle2"/>
    <dgm:cxn modelId="{B12156FE-13BC-471B-9F41-A3F8E3938FDE}" type="presParOf" srcId="{9D9BF4BC-6D98-44D9-91FC-7B023255A89D}" destId="{34F960AD-6E15-4891-83A7-72F983454452}" srcOrd="8" destOrd="0" presId="urn:microsoft.com/office/officeart/2005/8/layout/cycle2"/>
    <dgm:cxn modelId="{DB5B23BE-BFEA-4A82-80FC-6E713899C36C}" type="presParOf" srcId="{9D9BF4BC-6D98-44D9-91FC-7B023255A89D}" destId="{4FEAA940-AB5B-4693-A646-354506A7F065}" srcOrd="9" destOrd="0" presId="urn:microsoft.com/office/officeart/2005/8/layout/cycle2"/>
    <dgm:cxn modelId="{C5482C3F-3B13-439B-B7C2-2CC929E014B8}" type="presParOf" srcId="{4FEAA940-AB5B-4693-A646-354506A7F065}" destId="{491BE5E9-7C78-498B-924A-66CFDCFCCD16}" srcOrd="0" destOrd="0" presId="urn:microsoft.com/office/officeart/2005/8/layout/cycle2"/>
    <dgm:cxn modelId="{8FE88BCE-52A3-40C6-97AB-8F5F0BE73468}" type="presParOf" srcId="{9D9BF4BC-6D98-44D9-91FC-7B023255A89D}" destId="{E15EC5D9-8646-4E64-9B61-369F47B6CAF3}" srcOrd="10" destOrd="0" presId="urn:microsoft.com/office/officeart/2005/8/layout/cycle2"/>
    <dgm:cxn modelId="{78F35387-C2B6-45EF-8146-E232A96B1A92}" type="presParOf" srcId="{9D9BF4BC-6D98-44D9-91FC-7B023255A89D}" destId="{5079ABEF-E7B9-4D08-B0C6-21F9F1640460}" srcOrd="11" destOrd="0" presId="urn:microsoft.com/office/officeart/2005/8/layout/cycle2"/>
    <dgm:cxn modelId="{55D45090-1C61-4BC9-9FA5-EBBEBDA28582}" type="presParOf" srcId="{5079ABEF-E7B9-4D08-B0C6-21F9F1640460}" destId="{6B0F7211-7CFF-4C9A-97E7-15BBE24F2677}" srcOrd="0" destOrd="0" presId="urn:microsoft.com/office/officeart/2005/8/layout/cycle2"/>
    <dgm:cxn modelId="{0057D253-B195-45E9-B686-EA591ECF01A8}" type="presParOf" srcId="{9D9BF4BC-6D98-44D9-91FC-7B023255A89D}" destId="{AE822EE2-2161-43B9-A97C-BE18DDAEC8F0}" srcOrd="12" destOrd="0" presId="urn:microsoft.com/office/officeart/2005/8/layout/cycle2"/>
    <dgm:cxn modelId="{8E28C5C3-49C7-4CE8-8480-DDCBD1D9A020}" type="presParOf" srcId="{9D9BF4BC-6D98-44D9-91FC-7B023255A89D}" destId="{C812EDAD-D9E0-45A7-960A-390C99708801}" srcOrd="13" destOrd="0" presId="urn:microsoft.com/office/officeart/2005/8/layout/cycle2"/>
    <dgm:cxn modelId="{76FD9681-8778-4306-A341-60C38EDE414A}" type="presParOf" srcId="{C812EDAD-D9E0-45A7-960A-390C99708801}" destId="{53961417-2FF3-43A3-A35B-EC8C80E5276A}" srcOrd="0" destOrd="0" presId="urn:microsoft.com/office/officeart/2005/8/layout/cycle2"/>
    <dgm:cxn modelId="{028A1913-3CBF-4023-940C-6F5E3236D587}" type="presParOf" srcId="{9D9BF4BC-6D98-44D9-91FC-7B023255A89D}" destId="{1A9B9FA0-F61D-4885-A2F8-D431A17B1EE0}" srcOrd="14" destOrd="0" presId="urn:microsoft.com/office/officeart/2005/8/layout/cycle2"/>
    <dgm:cxn modelId="{7C973362-85FD-42DB-B719-35F705650BB7}" type="presParOf" srcId="{9D9BF4BC-6D98-44D9-91FC-7B023255A89D}" destId="{EEC3D26B-20AC-4C51-8648-F07DFBC57782}" srcOrd="15" destOrd="0" presId="urn:microsoft.com/office/officeart/2005/8/layout/cycle2"/>
    <dgm:cxn modelId="{7D3AD0EF-8938-4553-9779-6F0F3557A542}" type="presParOf" srcId="{EEC3D26B-20AC-4C51-8648-F07DFBC57782}" destId="{1C6B6199-CA6A-4345-8E08-5A0764653FFD}" srcOrd="0" destOrd="0" presId="urn:microsoft.com/office/officeart/2005/8/layout/cycle2"/>
    <dgm:cxn modelId="{E969D921-81E5-418C-B50C-330F4C7B5834}" type="presParOf" srcId="{9D9BF4BC-6D98-44D9-91FC-7B023255A89D}" destId="{1C89CD3B-7A88-48E3-97EC-29BDD483786F}" srcOrd="16" destOrd="0" presId="urn:microsoft.com/office/officeart/2005/8/layout/cycle2"/>
    <dgm:cxn modelId="{FD5A17EE-E4CE-4FC2-B5DB-666311C30926}" type="presParOf" srcId="{9D9BF4BC-6D98-44D9-91FC-7B023255A89D}" destId="{F1AB4BF2-DB66-44BE-B02D-8373358A6002}" srcOrd="17" destOrd="0" presId="urn:microsoft.com/office/officeart/2005/8/layout/cycle2"/>
    <dgm:cxn modelId="{15BCBF81-4341-41A6-AE98-0461BA4E4438}" type="presParOf" srcId="{F1AB4BF2-DB66-44BE-B02D-8373358A6002}" destId="{8B9FF124-EB96-4964-8814-30F04AA9CFEB}" srcOrd="0" destOrd="0" presId="urn:microsoft.com/office/officeart/2005/8/layout/cycle2"/>
    <dgm:cxn modelId="{1CFB3810-55F3-435A-9ABA-3E6C697BC9B5}" type="presParOf" srcId="{9D9BF4BC-6D98-44D9-91FC-7B023255A89D}" destId="{FB209BFD-A348-4B45-9DC7-1851B0BA2406}" srcOrd="18" destOrd="0" presId="urn:microsoft.com/office/officeart/2005/8/layout/cycle2"/>
    <dgm:cxn modelId="{FF78A02D-E995-442D-8563-1E2572E61805}" type="presParOf" srcId="{9D9BF4BC-6D98-44D9-91FC-7B023255A89D}" destId="{62170C90-CFA1-4407-BC42-B62566075A62}" srcOrd="19" destOrd="0" presId="urn:microsoft.com/office/officeart/2005/8/layout/cycle2"/>
    <dgm:cxn modelId="{91FFC613-5AB9-4BD9-B981-6DFED79FBF22}" type="presParOf" srcId="{62170C90-CFA1-4407-BC42-B62566075A62}" destId="{EB786666-3B12-44AC-8B71-D678EE8EDFE7}"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B58885-8D1B-40F3-9589-A8146AEDB186}" type="doc">
      <dgm:prSet loTypeId="urn:microsoft.com/office/officeart/2009/3/layout/StepUpProcess" loCatId="process" qsTypeId="urn:microsoft.com/office/officeart/2005/8/quickstyle/simple1#237" qsCatId="simple" csTypeId="urn:microsoft.com/office/officeart/2005/8/colors/accent1_2#159" csCatId="accent1" phldr="1"/>
      <dgm:spPr/>
      <dgm:t>
        <a:bodyPr/>
        <a:lstStyle/>
        <a:p>
          <a:endParaRPr lang="fi-FI"/>
        </a:p>
      </dgm:t>
    </dgm:pt>
    <dgm:pt modelId="{295053AD-B324-49BF-AACE-B188E94B4BCE}">
      <dgm:prSet/>
      <dgm:spPr/>
      <dgm:t>
        <a:bodyPr/>
        <a:lstStyle/>
        <a:p>
          <a:r>
            <a:rPr lang="fi-FI"/>
            <a:t>Turvallisuus</a:t>
          </a:r>
        </a:p>
      </dgm:t>
    </dgm:pt>
    <dgm:pt modelId="{D47745CF-E062-459D-9C88-6E717DEF22B7}" type="parTrans" cxnId="{2A6C4822-D8D5-431C-962F-28C508473FDF}">
      <dgm:prSet/>
      <dgm:spPr/>
      <dgm:t>
        <a:bodyPr/>
        <a:lstStyle/>
        <a:p>
          <a:endParaRPr lang="fi-FI"/>
        </a:p>
      </dgm:t>
    </dgm:pt>
    <dgm:pt modelId="{84C40559-CADE-4856-9782-8CD7761141D4}" type="sibTrans" cxnId="{2A6C4822-D8D5-431C-962F-28C508473FDF}">
      <dgm:prSet/>
      <dgm:spPr/>
      <dgm:t>
        <a:bodyPr/>
        <a:lstStyle/>
        <a:p>
          <a:endParaRPr lang="fi-FI"/>
        </a:p>
      </dgm:t>
    </dgm:pt>
    <dgm:pt modelId="{290A1130-C138-470E-9F37-4900E2DC0057}">
      <dgm:prSet/>
      <dgm:spPr/>
      <dgm:t>
        <a:bodyPr/>
        <a:lstStyle/>
        <a:p>
          <a:r>
            <a:rPr lang="fi-FI"/>
            <a:t>Luottamus</a:t>
          </a:r>
        </a:p>
      </dgm:t>
    </dgm:pt>
    <dgm:pt modelId="{865921EB-D9B0-4849-BDBA-36C7A3AA4CD6}" type="parTrans" cxnId="{A825BE8B-0DB1-4C56-A57D-428CDA3A765A}">
      <dgm:prSet/>
      <dgm:spPr/>
      <dgm:t>
        <a:bodyPr/>
        <a:lstStyle/>
        <a:p>
          <a:endParaRPr lang="fi-FI"/>
        </a:p>
      </dgm:t>
    </dgm:pt>
    <dgm:pt modelId="{1C9BF32B-E3C2-4CF1-B896-8E40B79C9832}" type="sibTrans" cxnId="{A825BE8B-0DB1-4C56-A57D-428CDA3A765A}">
      <dgm:prSet/>
      <dgm:spPr/>
      <dgm:t>
        <a:bodyPr/>
        <a:lstStyle/>
        <a:p>
          <a:endParaRPr lang="fi-FI"/>
        </a:p>
      </dgm:t>
    </dgm:pt>
    <dgm:pt modelId="{4D5FC531-3C4E-4460-9BFC-06F7C5A94F07}">
      <dgm:prSet/>
      <dgm:spPr/>
      <dgm:t>
        <a:bodyPr/>
        <a:lstStyle/>
        <a:p>
          <a:r>
            <a:rPr lang="fi-FI"/>
            <a:t>Toimintakyky</a:t>
          </a:r>
        </a:p>
      </dgm:t>
    </dgm:pt>
    <dgm:pt modelId="{DE78B84B-1075-419D-A7DB-40FA79C3628B}" type="parTrans" cxnId="{DF82E045-4AB5-450B-948D-2561CCC42014}">
      <dgm:prSet/>
      <dgm:spPr/>
      <dgm:t>
        <a:bodyPr/>
        <a:lstStyle/>
        <a:p>
          <a:endParaRPr lang="fi-FI"/>
        </a:p>
      </dgm:t>
    </dgm:pt>
    <dgm:pt modelId="{C192E287-E323-4FC9-A8C6-C290295C76C7}" type="sibTrans" cxnId="{DF82E045-4AB5-450B-948D-2561CCC42014}">
      <dgm:prSet/>
      <dgm:spPr/>
      <dgm:t>
        <a:bodyPr/>
        <a:lstStyle/>
        <a:p>
          <a:endParaRPr lang="fi-FI"/>
        </a:p>
      </dgm:t>
    </dgm:pt>
    <dgm:pt modelId="{2C9BB589-0FCB-4D61-B3A4-FF4929B54C3F}">
      <dgm:prSet/>
      <dgm:spPr/>
      <dgm:t>
        <a:bodyPr/>
        <a:lstStyle/>
        <a:p>
          <a:r>
            <a:rPr lang="fi-FI"/>
            <a:t>Opiskeluun kiinnittyminen</a:t>
          </a:r>
        </a:p>
      </dgm:t>
    </dgm:pt>
    <dgm:pt modelId="{C0A86BA5-7D26-445A-9F5D-4858DB2B5C47}" type="parTrans" cxnId="{02D7F3DC-4A29-4AD7-B83B-D644B8BCA0BA}">
      <dgm:prSet/>
      <dgm:spPr/>
      <dgm:t>
        <a:bodyPr/>
        <a:lstStyle/>
        <a:p>
          <a:endParaRPr lang="fi-FI"/>
        </a:p>
      </dgm:t>
    </dgm:pt>
    <dgm:pt modelId="{CE0CFFAA-63DE-4B66-B85C-CB68C4FC8A51}" type="sibTrans" cxnId="{02D7F3DC-4A29-4AD7-B83B-D644B8BCA0BA}">
      <dgm:prSet/>
      <dgm:spPr/>
      <dgm:t>
        <a:bodyPr/>
        <a:lstStyle/>
        <a:p>
          <a:endParaRPr lang="fi-FI"/>
        </a:p>
      </dgm:t>
    </dgm:pt>
    <dgm:pt modelId="{9169C77B-02B2-4198-8C69-809C05ECDA9D}">
      <dgm:prSet/>
      <dgm:spPr/>
      <dgm:t>
        <a:bodyPr/>
        <a:lstStyle/>
        <a:p>
          <a:r>
            <a:rPr lang="fi-FI"/>
            <a:t>Onnistumisen kokemukset</a:t>
          </a:r>
        </a:p>
      </dgm:t>
    </dgm:pt>
    <dgm:pt modelId="{057C53D5-C9EB-4CFE-8C42-B12925C96297}" type="parTrans" cxnId="{4934A499-863E-4127-ADEE-06421EF22E2A}">
      <dgm:prSet/>
      <dgm:spPr/>
      <dgm:t>
        <a:bodyPr/>
        <a:lstStyle/>
        <a:p>
          <a:endParaRPr lang="fi-FI"/>
        </a:p>
      </dgm:t>
    </dgm:pt>
    <dgm:pt modelId="{AC3F155C-002C-4E72-8727-3B437574E30A}" type="sibTrans" cxnId="{4934A499-863E-4127-ADEE-06421EF22E2A}">
      <dgm:prSet/>
      <dgm:spPr/>
      <dgm:t>
        <a:bodyPr/>
        <a:lstStyle/>
        <a:p>
          <a:endParaRPr lang="fi-FI"/>
        </a:p>
      </dgm:t>
    </dgm:pt>
    <dgm:pt modelId="{2B59707A-4907-498C-9221-691A85CF8866}">
      <dgm:prSet/>
      <dgm:spPr/>
      <dgm:t>
        <a:bodyPr/>
        <a:lstStyle/>
        <a:p>
          <a:r>
            <a:rPr lang="fi-FI"/>
            <a:t>Seuraava askel</a:t>
          </a:r>
        </a:p>
      </dgm:t>
    </dgm:pt>
    <dgm:pt modelId="{53582FCE-1223-49D2-B785-057A35535377}" type="parTrans" cxnId="{629914C4-3961-4C28-9B39-D9EA1F4281ED}">
      <dgm:prSet/>
      <dgm:spPr/>
      <dgm:t>
        <a:bodyPr/>
        <a:lstStyle/>
        <a:p>
          <a:endParaRPr lang="fi-FI"/>
        </a:p>
      </dgm:t>
    </dgm:pt>
    <dgm:pt modelId="{CA43CB47-62E8-4A08-B917-23F0FAFD18AE}" type="sibTrans" cxnId="{629914C4-3961-4C28-9B39-D9EA1F4281ED}">
      <dgm:prSet/>
      <dgm:spPr/>
      <dgm:t>
        <a:bodyPr/>
        <a:lstStyle/>
        <a:p>
          <a:endParaRPr lang="fi-FI"/>
        </a:p>
      </dgm:t>
    </dgm:pt>
    <dgm:pt modelId="{A5A42F90-E999-41F8-88B1-8FDA299B95D7}" type="pres">
      <dgm:prSet presAssocID="{10B58885-8D1B-40F3-9589-A8146AEDB186}" presName="rootnode" presStyleCnt="0">
        <dgm:presLayoutVars>
          <dgm:chMax/>
          <dgm:chPref/>
          <dgm:dir/>
          <dgm:animLvl val="lvl"/>
        </dgm:presLayoutVars>
      </dgm:prSet>
      <dgm:spPr/>
    </dgm:pt>
    <dgm:pt modelId="{7E5AE5E0-6FE2-422F-B55D-476431A8ACBD}" type="pres">
      <dgm:prSet presAssocID="{295053AD-B324-49BF-AACE-B188E94B4BCE}" presName="composite" presStyleCnt="0"/>
      <dgm:spPr/>
    </dgm:pt>
    <dgm:pt modelId="{74773D1E-E971-4A46-AEAE-5F0ADB5A25AA}" type="pres">
      <dgm:prSet presAssocID="{295053AD-B324-49BF-AACE-B188E94B4BCE}" presName="LShape" presStyleLbl="alignNode1" presStyleIdx="0" presStyleCnt="11"/>
      <dgm:spPr/>
    </dgm:pt>
    <dgm:pt modelId="{A492917B-9F83-480B-BB51-D30D8BA6BCE9}" type="pres">
      <dgm:prSet presAssocID="{295053AD-B324-49BF-AACE-B188E94B4BCE}" presName="ParentText" presStyleLbl="revTx" presStyleIdx="0" presStyleCnt="6">
        <dgm:presLayoutVars>
          <dgm:chMax val="0"/>
          <dgm:chPref val="0"/>
          <dgm:bulletEnabled val="1"/>
        </dgm:presLayoutVars>
      </dgm:prSet>
      <dgm:spPr/>
    </dgm:pt>
    <dgm:pt modelId="{58EA3431-3C86-47B0-AB5E-84DD265301CE}" type="pres">
      <dgm:prSet presAssocID="{295053AD-B324-49BF-AACE-B188E94B4BCE}" presName="Triangle" presStyleLbl="alignNode1" presStyleIdx="1" presStyleCnt="11"/>
      <dgm:spPr/>
    </dgm:pt>
    <dgm:pt modelId="{18572656-AA55-4774-A165-BC438F8E0D55}" type="pres">
      <dgm:prSet presAssocID="{84C40559-CADE-4856-9782-8CD7761141D4}" presName="sibTrans" presStyleCnt="0"/>
      <dgm:spPr/>
    </dgm:pt>
    <dgm:pt modelId="{EB18DF88-65D9-4769-B8C6-98A72C87D82C}" type="pres">
      <dgm:prSet presAssocID="{84C40559-CADE-4856-9782-8CD7761141D4}" presName="space" presStyleCnt="0"/>
      <dgm:spPr/>
    </dgm:pt>
    <dgm:pt modelId="{E2871CD3-ACBF-4943-A4A4-8477F020ADC6}" type="pres">
      <dgm:prSet presAssocID="{290A1130-C138-470E-9F37-4900E2DC0057}" presName="composite" presStyleCnt="0"/>
      <dgm:spPr/>
    </dgm:pt>
    <dgm:pt modelId="{98F5FF64-A13A-4DA4-B055-B3656DB266F7}" type="pres">
      <dgm:prSet presAssocID="{290A1130-C138-470E-9F37-4900E2DC0057}" presName="LShape" presStyleLbl="alignNode1" presStyleIdx="2" presStyleCnt="11"/>
      <dgm:spPr/>
    </dgm:pt>
    <dgm:pt modelId="{2C7A4A21-4C9D-4FED-9723-29EEE50DB492}" type="pres">
      <dgm:prSet presAssocID="{290A1130-C138-470E-9F37-4900E2DC0057}" presName="ParentText" presStyleLbl="revTx" presStyleIdx="1" presStyleCnt="6">
        <dgm:presLayoutVars>
          <dgm:chMax val="0"/>
          <dgm:chPref val="0"/>
          <dgm:bulletEnabled val="1"/>
        </dgm:presLayoutVars>
      </dgm:prSet>
      <dgm:spPr/>
    </dgm:pt>
    <dgm:pt modelId="{A8785B5F-7FE3-41C2-9B26-FBD735CE117C}" type="pres">
      <dgm:prSet presAssocID="{290A1130-C138-470E-9F37-4900E2DC0057}" presName="Triangle" presStyleLbl="alignNode1" presStyleIdx="3" presStyleCnt="11"/>
      <dgm:spPr/>
    </dgm:pt>
    <dgm:pt modelId="{FA8BA6AA-E49D-481C-A5A5-CFE30487B764}" type="pres">
      <dgm:prSet presAssocID="{1C9BF32B-E3C2-4CF1-B896-8E40B79C9832}" presName="sibTrans" presStyleCnt="0"/>
      <dgm:spPr/>
    </dgm:pt>
    <dgm:pt modelId="{70EA15F6-D46E-4E16-A238-18AD6E3DE47A}" type="pres">
      <dgm:prSet presAssocID="{1C9BF32B-E3C2-4CF1-B896-8E40B79C9832}" presName="space" presStyleCnt="0"/>
      <dgm:spPr/>
    </dgm:pt>
    <dgm:pt modelId="{D64A4D07-BB7C-4F83-9EAC-0C40C326D83E}" type="pres">
      <dgm:prSet presAssocID="{4D5FC531-3C4E-4460-9BFC-06F7C5A94F07}" presName="composite" presStyleCnt="0"/>
      <dgm:spPr/>
    </dgm:pt>
    <dgm:pt modelId="{BC0F4153-3045-4196-909D-6E745FE23F0D}" type="pres">
      <dgm:prSet presAssocID="{4D5FC531-3C4E-4460-9BFC-06F7C5A94F07}" presName="LShape" presStyleLbl="alignNode1" presStyleIdx="4" presStyleCnt="11"/>
      <dgm:spPr/>
    </dgm:pt>
    <dgm:pt modelId="{C01622A0-E263-46DE-BE68-F8376D46E5D5}" type="pres">
      <dgm:prSet presAssocID="{4D5FC531-3C4E-4460-9BFC-06F7C5A94F07}" presName="ParentText" presStyleLbl="revTx" presStyleIdx="2" presStyleCnt="6">
        <dgm:presLayoutVars>
          <dgm:chMax val="0"/>
          <dgm:chPref val="0"/>
          <dgm:bulletEnabled val="1"/>
        </dgm:presLayoutVars>
      </dgm:prSet>
      <dgm:spPr/>
    </dgm:pt>
    <dgm:pt modelId="{C18D9295-D82A-45F0-9F00-DA5248CA6FDF}" type="pres">
      <dgm:prSet presAssocID="{4D5FC531-3C4E-4460-9BFC-06F7C5A94F07}" presName="Triangle" presStyleLbl="alignNode1" presStyleIdx="5" presStyleCnt="11"/>
      <dgm:spPr/>
    </dgm:pt>
    <dgm:pt modelId="{1BE47EA1-5862-4230-A79A-698B74B768C6}" type="pres">
      <dgm:prSet presAssocID="{C192E287-E323-4FC9-A8C6-C290295C76C7}" presName="sibTrans" presStyleCnt="0"/>
      <dgm:spPr/>
    </dgm:pt>
    <dgm:pt modelId="{CFE342D0-21A0-4DD0-9B76-01ED131F9115}" type="pres">
      <dgm:prSet presAssocID="{C192E287-E323-4FC9-A8C6-C290295C76C7}" presName="space" presStyleCnt="0"/>
      <dgm:spPr/>
    </dgm:pt>
    <dgm:pt modelId="{CD21EED7-9182-4C2C-BCA1-9F3004291DA0}" type="pres">
      <dgm:prSet presAssocID="{2C9BB589-0FCB-4D61-B3A4-FF4929B54C3F}" presName="composite" presStyleCnt="0"/>
      <dgm:spPr/>
    </dgm:pt>
    <dgm:pt modelId="{FF569D65-5FFD-4761-9FAD-8415D94E8287}" type="pres">
      <dgm:prSet presAssocID="{2C9BB589-0FCB-4D61-B3A4-FF4929B54C3F}" presName="LShape" presStyleLbl="alignNode1" presStyleIdx="6" presStyleCnt="11"/>
      <dgm:spPr/>
    </dgm:pt>
    <dgm:pt modelId="{029F191A-A5E7-4840-BBC8-556E2470195F}" type="pres">
      <dgm:prSet presAssocID="{2C9BB589-0FCB-4D61-B3A4-FF4929B54C3F}" presName="ParentText" presStyleLbl="revTx" presStyleIdx="3" presStyleCnt="6">
        <dgm:presLayoutVars>
          <dgm:chMax val="0"/>
          <dgm:chPref val="0"/>
          <dgm:bulletEnabled val="1"/>
        </dgm:presLayoutVars>
      </dgm:prSet>
      <dgm:spPr/>
    </dgm:pt>
    <dgm:pt modelId="{393C04BD-91D5-4C7F-9FF7-965A25E44562}" type="pres">
      <dgm:prSet presAssocID="{2C9BB589-0FCB-4D61-B3A4-FF4929B54C3F}" presName="Triangle" presStyleLbl="alignNode1" presStyleIdx="7" presStyleCnt="11"/>
      <dgm:spPr/>
    </dgm:pt>
    <dgm:pt modelId="{F11382C4-EEB0-4928-9EB1-DB9E1C096213}" type="pres">
      <dgm:prSet presAssocID="{CE0CFFAA-63DE-4B66-B85C-CB68C4FC8A51}" presName="sibTrans" presStyleCnt="0"/>
      <dgm:spPr/>
    </dgm:pt>
    <dgm:pt modelId="{F46BD844-4B44-43B7-B805-3B5F7001570B}" type="pres">
      <dgm:prSet presAssocID="{CE0CFFAA-63DE-4B66-B85C-CB68C4FC8A51}" presName="space" presStyleCnt="0"/>
      <dgm:spPr/>
    </dgm:pt>
    <dgm:pt modelId="{71BA495A-7D34-46BD-9F31-A3B62EDEB120}" type="pres">
      <dgm:prSet presAssocID="{9169C77B-02B2-4198-8C69-809C05ECDA9D}" presName="composite" presStyleCnt="0"/>
      <dgm:spPr/>
    </dgm:pt>
    <dgm:pt modelId="{513ACDDD-849F-41DE-88C0-D6B02D928803}" type="pres">
      <dgm:prSet presAssocID="{9169C77B-02B2-4198-8C69-809C05ECDA9D}" presName="LShape" presStyleLbl="alignNode1" presStyleIdx="8" presStyleCnt="11"/>
      <dgm:spPr/>
    </dgm:pt>
    <dgm:pt modelId="{15EF166A-AECC-4F46-A650-E8FABB919327}" type="pres">
      <dgm:prSet presAssocID="{9169C77B-02B2-4198-8C69-809C05ECDA9D}" presName="ParentText" presStyleLbl="revTx" presStyleIdx="4" presStyleCnt="6">
        <dgm:presLayoutVars>
          <dgm:chMax val="0"/>
          <dgm:chPref val="0"/>
          <dgm:bulletEnabled val="1"/>
        </dgm:presLayoutVars>
      </dgm:prSet>
      <dgm:spPr/>
    </dgm:pt>
    <dgm:pt modelId="{7B483CE8-7756-4249-B853-8700B2FAEFC0}" type="pres">
      <dgm:prSet presAssocID="{9169C77B-02B2-4198-8C69-809C05ECDA9D}" presName="Triangle" presStyleLbl="alignNode1" presStyleIdx="9" presStyleCnt="11"/>
      <dgm:spPr/>
    </dgm:pt>
    <dgm:pt modelId="{46020B9B-F86A-4DAD-A47D-88529C765552}" type="pres">
      <dgm:prSet presAssocID="{AC3F155C-002C-4E72-8727-3B437574E30A}" presName="sibTrans" presStyleCnt="0"/>
      <dgm:spPr/>
    </dgm:pt>
    <dgm:pt modelId="{E8C2A60A-E15E-4A07-9AAA-6C6ABF7B2EAD}" type="pres">
      <dgm:prSet presAssocID="{AC3F155C-002C-4E72-8727-3B437574E30A}" presName="space" presStyleCnt="0"/>
      <dgm:spPr/>
    </dgm:pt>
    <dgm:pt modelId="{9F88FBB0-B2E4-4ED8-AC68-83FEA3205E92}" type="pres">
      <dgm:prSet presAssocID="{2B59707A-4907-498C-9221-691A85CF8866}" presName="composite" presStyleCnt="0"/>
      <dgm:spPr/>
    </dgm:pt>
    <dgm:pt modelId="{3AB3EE86-F539-49EE-AFFD-C4C91B521F73}" type="pres">
      <dgm:prSet presAssocID="{2B59707A-4907-498C-9221-691A85CF8866}" presName="LShape" presStyleLbl="alignNode1" presStyleIdx="10" presStyleCnt="11"/>
      <dgm:spPr/>
    </dgm:pt>
    <dgm:pt modelId="{9C250E68-7D62-45B2-A039-493C9BBED342}" type="pres">
      <dgm:prSet presAssocID="{2B59707A-4907-498C-9221-691A85CF8866}" presName="ParentText" presStyleLbl="revTx" presStyleIdx="5" presStyleCnt="6">
        <dgm:presLayoutVars>
          <dgm:chMax val="0"/>
          <dgm:chPref val="0"/>
          <dgm:bulletEnabled val="1"/>
        </dgm:presLayoutVars>
      </dgm:prSet>
      <dgm:spPr/>
    </dgm:pt>
  </dgm:ptLst>
  <dgm:cxnLst>
    <dgm:cxn modelId="{2A6C4822-D8D5-431C-962F-28C508473FDF}" srcId="{10B58885-8D1B-40F3-9589-A8146AEDB186}" destId="{295053AD-B324-49BF-AACE-B188E94B4BCE}" srcOrd="0" destOrd="0" parTransId="{D47745CF-E062-459D-9C88-6E717DEF22B7}" sibTransId="{84C40559-CADE-4856-9782-8CD7761141D4}"/>
    <dgm:cxn modelId="{DF82E045-4AB5-450B-948D-2561CCC42014}" srcId="{10B58885-8D1B-40F3-9589-A8146AEDB186}" destId="{4D5FC531-3C4E-4460-9BFC-06F7C5A94F07}" srcOrd="2" destOrd="0" parTransId="{DE78B84B-1075-419D-A7DB-40FA79C3628B}" sibTransId="{C192E287-E323-4FC9-A8C6-C290295C76C7}"/>
    <dgm:cxn modelId="{9243F974-8AC0-46C0-90CB-A110BFAB7A6D}" type="presOf" srcId="{290A1130-C138-470E-9F37-4900E2DC0057}" destId="{2C7A4A21-4C9D-4FED-9723-29EEE50DB492}" srcOrd="0" destOrd="0" presId="urn:microsoft.com/office/officeart/2009/3/layout/StepUpProcess"/>
    <dgm:cxn modelId="{A825BE8B-0DB1-4C56-A57D-428CDA3A765A}" srcId="{10B58885-8D1B-40F3-9589-A8146AEDB186}" destId="{290A1130-C138-470E-9F37-4900E2DC0057}" srcOrd="1" destOrd="0" parTransId="{865921EB-D9B0-4849-BDBA-36C7A3AA4CD6}" sibTransId="{1C9BF32B-E3C2-4CF1-B896-8E40B79C9832}"/>
    <dgm:cxn modelId="{4F4A5B94-D168-4DDF-AA9E-6D3E48F3FD83}" type="presOf" srcId="{2B59707A-4907-498C-9221-691A85CF8866}" destId="{9C250E68-7D62-45B2-A039-493C9BBED342}" srcOrd="0" destOrd="0" presId="urn:microsoft.com/office/officeart/2009/3/layout/StepUpProcess"/>
    <dgm:cxn modelId="{4934A499-863E-4127-ADEE-06421EF22E2A}" srcId="{10B58885-8D1B-40F3-9589-A8146AEDB186}" destId="{9169C77B-02B2-4198-8C69-809C05ECDA9D}" srcOrd="4" destOrd="0" parTransId="{057C53D5-C9EB-4CFE-8C42-B12925C96297}" sibTransId="{AC3F155C-002C-4E72-8727-3B437574E30A}"/>
    <dgm:cxn modelId="{2A5607AD-A2FC-4093-8F50-ADBBF3F70530}" type="presOf" srcId="{9169C77B-02B2-4198-8C69-809C05ECDA9D}" destId="{15EF166A-AECC-4F46-A650-E8FABB919327}" srcOrd="0" destOrd="0" presId="urn:microsoft.com/office/officeart/2009/3/layout/StepUpProcess"/>
    <dgm:cxn modelId="{740DE6BD-A55C-47A5-A0B4-6DF85C0E1DE0}" type="presOf" srcId="{2C9BB589-0FCB-4D61-B3A4-FF4929B54C3F}" destId="{029F191A-A5E7-4840-BBC8-556E2470195F}" srcOrd="0" destOrd="0" presId="urn:microsoft.com/office/officeart/2009/3/layout/StepUpProcess"/>
    <dgm:cxn modelId="{611496BE-9FB2-40B5-A717-1DFFEBF50817}" type="presOf" srcId="{295053AD-B324-49BF-AACE-B188E94B4BCE}" destId="{A492917B-9F83-480B-BB51-D30D8BA6BCE9}" srcOrd="0" destOrd="0" presId="urn:microsoft.com/office/officeart/2009/3/layout/StepUpProcess"/>
    <dgm:cxn modelId="{629914C4-3961-4C28-9B39-D9EA1F4281ED}" srcId="{10B58885-8D1B-40F3-9589-A8146AEDB186}" destId="{2B59707A-4907-498C-9221-691A85CF8866}" srcOrd="5" destOrd="0" parTransId="{53582FCE-1223-49D2-B785-057A35535377}" sibTransId="{CA43CB47-62E8-4A08-B917-23F0FAFD18AE}"/>
    <dgm:cxn modelId="{0E8D61D1-10C8-496F-8A48-818724948375}" type="presOf" srcId="{4D5FC531-3C4E-4460-9BFC-06F7C5A94F07}" destId="{C01622A0-E263-46DE-BE68-F8376D46E5D5}" srcOrd="0" destOrd="0" presId="urn:microsoft.com/office/officeart/2009/3/layout/StepUpProcess"/>
    <dgm:cxn modelId="{08AAD3D2-A696-4185-9B61-C5E053861F94}" type="presOf" srcId="{10B58885-8D1B-40F3-9589-A8146AEDB186}" destId="{A5A42F90-E999-41F8-88B1-8FDA299B95D7}" srcOrd="0" destOrd="0" presId="urn:microsoft.com/office/officeart/2009/3/layout/StepUpProcess"/>
    <dgm:cxn modelId="{02D7F3DC-4A29-4AD7-B83B-D644B8BCA0BA}" srcId="{10B58885-8D1B-40F3-9589-A8146AEDB186}" destId="{2C9BB589-0FCB-4D61-B3A4-FF4929B54C3F}" srcOrd="3" destOrd="0" parTransId="{C0A86BA5-7D26-445A-9F5D-4858DB2B5C47}" sibTransId="{CE0CFFAA-63DE-4B66-B85C-CB68C4FC8A51}"/>
    <dgm:cxn modelId="{03B690D0-C6AA-4BE5-BBF5-8CF3FFCEFD4D}" type="presParOf" srcId="{A5A42F90-E999-41F8-88B1-8FDA299B95D7}" destId="{7E5AE5E0-6FE2-422F-B55D-476431A8ACBD}" srcOrd="0" destOrd="0" presId="urn:microsoft.com/office/officeart/2009/3/layout/StepUpProcess"/>
    <dgm:cxn modelId="{EBAA5AAA-B45B-4198-AFFF-F893EDD5BF90}" type="presParOf" srcId="{7E5AE5E0-6FE2-422F-B55D-476431A8ACBD}" destId="{74773D1E-E971-4A46-AEAE-5F0ADB5A25AA}" srcOrd="0" destOrd="0" presId="urn:microsoft.com/office/officeart/2009/3/layout/StepUpProcess"/>
    <dgm:cxn modelId="{7CD7D161-5C09-4999-A8B1-5938888908E1}" type="presParOf" srcId="{7E5AE5E0-6FE2-422F-B55D-476431A8ACBD}" destId="{A492917B-9F83-480B-BB51-D30D8BA6BCE9}" srcOrd="1" destOrd="0" presId="urn:microsoft.com/office/officeart/2009/3/layout/StepUpProcess"/>
    <dgm:cxn modelId="{D7620FB2-D28E-4FD2-ADD0-C004C7FE42B4}" type="presParOf" srcId="{7E5AE5E0-6FE2-422F-B55D-476431A8ACBD}" destId="{58EA3431-3C86-47B0-AB5E-84DD265301CE}" srcOrd="2" destOrd="0" presId="urn:microsoft.com/office/officeart/2009/3/layout/StepUpProcess"/>
    <dgm:cxn modelId="{A8347E39-4851-46CC-BC9A-0F9727528277}" type="presParOf" srcId="{A5A42F90-E999-41F8-88B1-8FDA299B95D7}" destId="{18572656-AA55-4774-A165-BC438F8E0D55}" srcOrd="1" destOrd="0" presId="urn:microsoft.com/office/officeart/2009/3/layout/StepUpProcess"/>
    <dgm:cxn modelId="{590A744F-0C6D-474C-947F-450C2294EE36}" type="presParOf" srcId="{18572656-AA55-4774-A165-BC438F8E0D55}" destId="{EB18DF88-65D9-4769-B8C6-98A72C87D82C}" srcOrd="0" destOrd="0" presId="urn:microsoft.com/office/officeart/2009/3/layout/StepUpProcess"/>
    <dgm:cxn modelId="{C563B856-5DFE-41BA-B5AB-7E9805FF9B69}" type="presParOf" srcId="{A5A42F90-E999-41F8-88B1-8FDA299B95D7}" destId="{E2871CD3-ACBF-4943-A4A4-8477F020ADC6}" srcOrd="2" destOrd="0" presId="urn:microsoft.com/office/officeart/2009/3/layout/StepUpProcess"/>
    <dgm:cxn modelId="{4249E4AA-94D9-4FE4-B7F6-F983F7AAC409}" type="presParOf" srcId="{E2871CD3-ACBF-4943-A4A4-8477F020ADC6}" destId="{98F5FF64-A13A-4DA4-B055-B3656DB266F7}" srcOrd="0" destOrd="0" presId="urn:microsoft.com/office/officeart/2009/3/layout/StepUpProcess"/>
    <dgm:cxn modelId="{56AD4425-991D-4A4B-98CD-675EB296E129}" type="presParOf" srcId="{E2871CD3-ACBF-4943-A4A4-8477F020ADC6}" destId="{2C7A4A21-4C9D-4FED-9723-29EEE50DB492}" srcOrd="1" destOrd="0" presId="urn:microsoft.com/office/officeart/2009/3/layout/StepUpProcess"/>
    <dgm:cxn modelId="{AF06B78F-ECA1-4C5C-8A1E-8863F5A88B58}" type="presParOf" srcId="{E2871CD3-ACBF-4943-A4A4-8477F020ADC6}" destId="{A8785B5F-7FE3-41C2-9B26-FBD735CE117C}" srcOrd="2" destOrd="0" presId="urn:microsoft.com/office/officeart/2009/3/layout/StepUpProcess"/>
    <dgm:cxn modelId="{218BEF2C-6670-4DF8-8EF8-66AAF79F1500}" type="presParOf" srcId="{A5A42F90-E999-41F8-88B1-8FDA299B95D7}" destId="{FA8BA6AA-E49D-481C-A5A5-CFE30487B764}" srcOrd="3" destOrd="0" presId="urn:microsoft.com/office/officeart/2009/3/layout/StepUpProcess"/>
    <dgm:cxn modelId="{C61AACEF-6505-4757-9964-357718BEBCB6}" type="presParOf" srcId="{FA8BA6AA-E49D-481C-A5A5-CFE30487B764}" destId="{70EA15F6-D46E-4E16-A238-18AD6E3DE47A}" srcOrd="0" destOrd="0" presId="urn:microsoft.com/office/officeart/2009/3/layout/StepUpProcess"/>
    <dgm:cxn modelId="{7B9963B6-7FE8-4193-B534-15D1EC0959BC}" type="presParOf" srcId="{A5A42F90-E999-41F8-88B1-8FDA299B95D7}" destId="{D64A4D07-BB7C-4F83-9EAC-0C40C326D83E}" srcOrd="4" destOrd="0" presId="urn:microsoft.com/office/officeart/2009/3/layout/StepUpProcess"/>
    <dgm:cxn modelId="{8B789FA0-F53C-426D-81B4-EB56E5AFB95D}" type="presParOf" srcId="{D64A4D07-BB7C-4F83-9EAC-0C40C326D83E}" destId="{BC0F4153-3045-4196-909D-6E745FE23F0D}" srcOrd="0" destOrd="0" presId="urn:microsoft.com/office/officeart/2009/3/layout/StepUpProcess"/>
    <dgm:cxn modelId="{261C36B3-DC1A-420D-B599-8B5E775A9B44}" type="presParOf" srcId="{D64A4D07-BB7C-4F83-9EAC-0C40C326D83E}" destId="{C01622A0-E263-46DE-BE68-F8376D46E5D5}" srcOrd="1" destOrd="0" presId="urn:microsoft.com/office/officeart/2009/3/layout/StepUpProcess"/>
    <dgm:cxn modelId="{C357DD3D-7186-4473-BCF7-01E53A70F6FD}" type="presParOf" srcId="{D64A4D07-BB7C-4F83-9EAC-0C40C326D83E}" destId="{C18D9295-D82A-45F0-9F00-DA5248CA6FDF}" srcOrd="2" destOrd="0" presId="urn:microsoft.com/office/officeart/2009/3/layout/StepUpProcess"/>
    <dgm:cxn modelId="{EE4B78DF-2197-4875-A24C-7BC335776743}" type="presParOf" srcId="{A5A42F90-E999-41F8-88B1-8FDA299B95D7}" destId="{1BE47EA1-5862-4230-A79A-698B74B768C6}" srcOrd="5" destOrd="0" presId="urn:microsoft.com/office/officeart/2009/3/layout/StepUpProcess"/>
    <dgm:cxn modelId="{12C1D744-6559-494E-9234-827BCF0FD09C}" type="presParOf" srcId="{1BE47EA1-5862-4230-A79A-698B74B768C6}" destId="{CFE342D0-21A0-4DD0-9B76-01ED131F9115}" srcOrd="0" destOrd="0" presId="urn:microsoft.com/office/officeart/2009/3/layout/StepUpProcess"/>
    <dgm:cxn modelId="{7CC42E32-A8AD-46C6-B8BD-3BE5D4091F59}" type="presParOf" srcId="{A5A42F90-E999-41F8-88B1-8FDA299B95D7}" destId="{CD21EED7-9182-4C2C-BCA1-9F3004291DA0}" srcOrd="6" destOrd="0" presId="urn:microsoft.com/office/officeart/2009/3/layout/StepUpProcess"/>
    <dgm:cxn modelId="{3F3B977C-8482-4CBF-AC7A-78BD6DBD5766}" type="presParOf" srcId="{CD21EED7-9182-4C2C-BCA1-9F3004291DA0}" destId="{FF569D65-5FFD-4761-9FAD-8415D94E8287}" srcOrd="0" destOrd="0" presId="urn:microsoft.com/office/officeart/2009/3/layout/StepUpProcess"/>
    <dgm:cxn modelId="{4DEE4290-A508-457B-9F22-E0C3E0812CFA}" type="presParOf" srcId="{CD21EED7-9182-4C2C-BCA1-9F3004291DA0}" destId="{029F191A-A5E7-4840-BBC8-556E2470195F}" srcOrd="1" destOrd="0" presId="urn:microsoft.com/office/officeart/2009/3/layout/StepUpProcess"/>
    <dgm:cxn modelId="{5DE33E26-C0DB-4C8D-A3D4-2DBA150170C1}" type="presParOf" srcId="{CD21EED7-9182-4C2C-BCA1-9F3004291DA0}" destId="{393C04BD-91D5-4C7F-9FF7-965A25E44562}" srcOrd="2" destOrd="0" presId="urn:microsoft.com/office/officeart/2009/3/layout/StepUpProcess"/>
    <dgm:cxn modelId="{2D149B75-07EF-4D7B-B02C-F68DFC1DA479}" type="presParOf" srcId="{A5A42F90-E999-41F8-88B1-8FDA299B95D7}" destId="{F11382C4-EEB0-4928-9EB1-DB9E1C096213}" srcOrd="7" destOrd="0" presId="urn:microsoft.com/office/officeart/2009/3/layout/StepUpProcess"/>
    <dgm:cxn modelId="{977460D2-240A-411E-B0CE-EA8D3019FEB6}" type="presParOf" srcId="{F11382C4-EEB0-4928-9EB1-DB9E1C096213}" destId="{F46BD844-4B44-43B7-B805-3B5F7001570B}" srcOrd="0" destOrd="0" presId="urn:microsoft.com/office/officeart/2009/3/layout/StepUpProcess"/>
    <dgm:cxn modelId="{12DDD670-E5E7-40BD-BE16-7AF63F5A48CD}" type="presParOf" srcId="{A5A42F90-E999-41F8-88B1-8FDA299B95D7}" destId="{71BA495A-7D34-46BD-9F31-A3B62EDEB120}" srcOrd="8" destOrd="0" presId="urn:microsoft.com/office/officeart/2009/3/layout/StepUpProcess"/>
    <dgm:cxn modelId="{A2BA793B-B115-4B3D-AC8E-3DFAC818BFAE}" type="presParOf" srcId="{71BA495A-7D34-46BD-9F31-A3B62EDEB120}" destId="{513ACDDD-849F-41DE-88C0-D6B02D928803}" srcOrd="0" destOrd="0" presId="urn:microsoft.com/office/officeart/2009/3/layout/StepUpProcess"/>
    <dgm:cxn modelId="{7AE68689-4040-48D8-A0F6-A6ADF5A1BA1F}" type="presParOf" srcId="{71BA495A-7D34-46BD-9F31-A3B62EDEB120}" destId="{15EF166A-AECC-4F46-A650-E8FABB919327}" srcOrd="1" destOrd="0" presId="urn:microsoft.com/office/officeart/2009/3/layout/StepUpProcess"/>
    <dgm:cxn modelId="{AAD3821C-0124-4D50-9149-D9126D34C086}" type="presParOf" srcId="{71BA495A-7D34-46BD-9F31-A3B62EDEB120}" destId="{7B483CE8-7756-4249-B853-8700B2FAEFC0}" srcOrd="2" destOrd="0" presId="urn:microsoft.com/office/officeart/2009/3/layout/StepUpProcess"/>
    <dgm:cxn modelId="{21221CFB-6055-478C-B60C-91E7C019FE3D}" type="presParOf" srcId="{A5A42F90-E999-41F8-88B1-8FDA299B95D7}" destId="{46020B9B-F86A-4DAD-A47D-88529C765552}" srcOrd="9" destOrd="0" presId="urn:microsoft.com/office/officeart/2009/3/layout/StepUpProcess"/>
    <dgm:cxn modelId="{98BA2BC2-D271-442E-8E04-8130DF9EE64D}" type="presParOf" srcId="{46020B9B-F86A-4DAD-A47D-88529C765552}" destId="{E8C2A60A-E15E-4A07-9AAA-6C6ABF7B2EAD}" srcOrd="0" destOrd="0" presId="urn:microsoft.com/office/officeart/2009/3/layout/StepUpProcess"/>
    <dgm:cxn modelId="{8CED1C17-4F03-4BC9-9A73-B5BB2D3CF9D3}" type="presParOf" srcId="{A5A42F90-E999-41F8-88B1-8FDA299B95D7}" destId="{9F88FBB0-B2E4-4ED8-AC68-83FEA3205E92}" srcOrd="10" destOrd="0" presId="urn:microsoft.com/office/officeart/2009/3/layout/StepUpProcess"/>
    <dgm:cxn modelId="{F4C74149-07EE-4D87-BDF6-A88870DBF85C}" type="presParOf" srcId="{9F88FBB0-B2E4-4ED8-AC68-83FEA3205E92}" destId="{3AB3EE86-F539-49EE-AFFD-C4C91B521F73}" srcOrd="0" destOrd="0" presId="urn:microsoft.com/office/officeart/2009/3/layout/StepUpProcess"/>
    <dgm:cxn modelId="{EA135B04-089A-4C69-A5A6-31D9B88316F3}" type="presParOf" srcId="{9F88FBB0-B2E4-4ED8-AC68-83FEA3205E92}" destId="{9C250E68-7D62-45B2-A039-493C9BBED342}"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FF3345-FA6D-4F06-9669-5B159DF2CBE3}" type="doc">
      <dgm:prSet loTypeId="urn:microsoft.com/office/officeart/2005/8/layout/orgChart1" loCatId="hierarchy" qsTypeId="urn:microsoft.com/office/officeart/2005/8/quickstyle/simple1#3" qsCatId="simple" csTypeId="urn:microsoft.com/office/officeart/2005/8/colors/accent1_2#3" csCatId="accent1" phldr="1"/>
      <dgm:spPr/>
      <dgm:t>
        <a:bodyPr/>
        <a:lstStyle/>
        <a:p>
          <a:endParaRPr lang="fi-FI"/>
        </a:p>
      </dgm:t>
    </dgm:pt>
    <dgm:pt modelId="{644ABB50-7BC4-4451-BE8C-FDC81DD3FBDA}">
      <dgm:prSet/>
      <dgm:spPr/>
      <dgm:t>
        <a:bodyPr/>
        <a:lstStyle/>
        <a:p>
          <a:r>
            <a:rPr lang="fi-FI"/>
            <a:t>NUORI   </a:t>
          </a:r>
        </a:p>
      </dgm:t>
    </dgm:pt>
    <dgm:pt modelId="{AD285F15-FF16-4F3E-B832-3D557FC3430F}" type="parTrans" cxnId="{AA776BA7-D754-4901-9347-942287D5F441}">
      <dgm:prSet/>
      <dgm:spPr/>
      <dgm:t>
        <a:bodyPr/>
        <a:lstStyle/>
        <a:p>
          <a:endParaRPr lang="fi-FI"/>
        </a:p>
      </dgm:t>
    </dgm:pt>
    <dgm:pt modelId="{D036C4A9-5871-4F0D-9FCB-448CBB6F6A64}" type="sibTrans" cxnId="{AA776BA7-D754-4901-9347-942287D5F441}">
      <dgm:prSet/>
      <dgm:spPr/>
      <dgm:t>
        <a:bodyPr/>
        <a:lstStyle/>
        <a:p>
          <a:endParaRPr lang="fi-FI"/>
        </a:p>
      </dgm:t>
    </dgm:pt>
    <dgm:pt modelId="{7D2F1BC2-161B-4738-AE3C-18B276BCEA34}">
      <dgm:prSet/>
      <dgm:spPr/>
      <dgm:t>
        <a:bodyPr/>
        <a:lstStyle/>
        <a:p>
          <a:r>
            <a:rPr lang="fi-FI"/>
            <a:t>KOTI</a:t>
          </a:r>
        </a:p>
        <a:p>
          <a:r>
            <a:rPr lang="fi-FI"/>
            <a:t>(VANHEMMAT, HUOLTAJA)</a:t>
          </a:r>
        </a:p>
      </dgm:t>
    </dgm:pt>
    <dgm:pt modelId="{D721A1A7-F377-4280-8324-F9D0830498E2}" type="parTrans" cxnId="{74B27752-7CA0-4C65-9160-29C3D6CCCFF1}">
      <dgm:prSet/>
      <dgm:spPr/>
      <dgm:t>
        <a:bodyPr/>
        <a:lstStyle/>
        <a:p>
          <a:endParaRPr lang="fi-FI"/>
        </a:p>
      </dgm:t>
    </dgm:pt>
    <dgm:pt modelId="{1C826F49-CF17-4DA7-A898-976D078754C6}" type="sibTrans" cxnId="{74B27752-7CA0-4C65-9160-29C3D6CCCFF1}">
      <dgm:prSet/>
      <dgm:spPr/>
      <dgm:t>
        <a:bodyPr/>
        <a:lstStyle/>
        <a:p>
          <a:endParaRPr lang="fi-FI"/>
        </a:p>
      </dgm:t>
    </dgm:pt>
    <dgm:pt modelId="{2D20A38B-04F0-4DB5-BC6F-E0603DDDAF1E}">
      <dgm:prSet/>
      <dgm:spPr/>
      <dgm:t>
        <a:bodyPr/>
        <a:lstStyle/>
        <a:p>
          <a:r>
            <a:rPr lang="fi-FI"/>
            <a:t>KOULU</a:t>
          </a:r>
        </a:p>
        <a:p>
          <a:r>
            <a:rPr lang="fi-FI"/>
            <a:t>(VASTUUOHJAAJA</a:t>
          </a:r>
        </a:p>
        <a:p>
          <a:r>
            <a:rPr lang="fi-FI"/>
            <a:t>OPO, ERITYISOPETTAJA, TERKKARI</a:t>
          </a:r>
        </a:p>
        <a:p>
          <a:r>
            <a:rPr lang="fi-FI"/>
            <a:t>KURAATTORI, PSYYKKARI)</a:t>
          </a:r>
        </a:p>
      </dgm:t>
    </dgm:pt>
    <dgm:pt modelId="{3E50936F-F671-4D6C-AAA8-1E81575EC54F}" type="parTrans" cxnId="{449EC278-B197-407A-88A0-001F8FC863BE}">
      <dgm:prSet/>
      <dgm:spPr/>
      <dgm:t>
        <a:bodyPr/>
        <a:lstStyle/>
        <a:p>
          <a:endParaRPr lang="fi-FI"/>
        </a:p>
      </dgm:t>
    </dgm:pt>
    <dgm:pt modelId="{9A0FC3F0-C9D2-4742-9D1F-920544BA4CF7}" type="sibTrans" cxnId="{449EC278-B197-407A-88A0-001F8FC863BE}">
      <dgm:prSet/>
      <dgm:spPr/>
      <dgm:t>
        <a:bodyPr/>
        <a:lstStyle/>
        <a:p>
          <a:endParaRPr lang="fi-FI"/>
        </a:p>
      </dgm:t>
    </dgm:pt>
    <dgm:pt modelId="{F6037177-B8F9-448B-885A-7A7E2710838C}">
      <dgm:prSet/>
      <dgm:spPr/>
      <dgm:t>
        <a:bodyPr/>
        <a:lstStyle/>
        <a:p>
          <a:r>
            <a:rPr lang="fi-FI"/>
            <a:t>VOIMAVARAOPPIMISYMPÄRISTÖ</a:t>
          </a:r>
        </a:p>
      </dgm:t>
    </dgm:pt>
    <dgm:pt modelId="{21D2CE36-BD69-4C47-A283-C4C0B7C4C908}" type="parTrans" cxnId="{5CBD7AB9-8865-4487-BD98-BC202DDEB403}">
      <dgm:prSet/>
      <dgm:spPr/>
      <dgm:t>
        <a:bodyPr/>
        <a:lstStyle/>
        <a:p>
          <a:endParaRPr lang="fi-FI"/>
        </a:p>
      </dgm:t>
    </dgm:pt>
    <dgm:pt modelId="{61ADCACC-AD46-42B4-82E1-4730AEE2A405}" type="sibTrans" cxnId="{5CBD7AB9-8865-4487-BD98-BC202DDEB403}">
      <dgm:prSet/>
      <dgm:spPr/>
      <dgm:t>
        <a:bodyPr/>
        <a:lstStyle/>
        <a:p>
          <a:endParaRPr lang="fi-FI"/>
        </a:p>
      </dgm:t>
    </dgm:pt>
    <dgm:pt modelId="{D3BE4C63-84E6-4CF4-9972-5E1C3D08BA80}">
      <dgm:prSet/>
      <dgm:spPr/>
      <dgm:t>
        <a:bodyPr/>
        <a:lstStyle/>
        <a:p>
          <a:r>
            <a:rPr lang="fi-FI"/>
            <a:t>PALVELUT</a:t>
          </a:r>
        </a:p>
        <a:p>
          <a:r>
            <a:rPr lang="fi-FI"/>
            <a:t>(NUORISOPSYKIATRIA, TERAPEUTIT, LASTENSUOJELU, PERHETYÖ)</a:t>
          </a:r>
        </a:p>
      </dgm:t>
    </dgm:pt>
    <dgm:pt modelId="{5B3FFFE3-29D3-4BAA-9AD0-7292CC8683DE}" type="parTrans" cxnId="{979A471B-B7D4-4C6D-A9D4-31E27C8704DC}">
      <dgm:prSet/>
      <dgm:spPr/>
      <dgm:t>
        <a:bodyPr/>
        <a:lstStyle/>
        <a:p>
          <a:endParaRPr lang="fi-FI"/>
        </a:p>
      </dgm:t>
    </dgm:pt>
    <dgm:pt modelId="{83882A1E-68A7-42B0-9FBA-E58962B909C1}" type="sibTrans" cxnId="{979A471B-B7D4-4C6D-A9D4-31E27C8704DC}">
      <dgm:prSet/>
      <dgm:spPr/>
      <dgm:t>
        <a:bodyPr/>
        <a:lstStyle/>
        <a:p>
          <a:endParaRPr lang="fi-FI"/>
        </a:p>
      </dgm:t>
    </dgm:pt>
    <dgm:pt modelId="{30094A2A-954B-4C6E-B152-BFE160728AE6}" type="pres">
      <dgm:prSet presAssocID="{07FF3345-FA6D-4F06-9669-5B159DF2CBE3}" presName="hierChild1" presStyleCnt="0">
        <dgm:presLayoutVars>
          <dgm:orgChart val="1"/>
          <dgm:chPref val="1"/>
          <dgm:dir/>
          <dgm:animOne val="branch"/>
          <dgm:animLvl val="lvl"/>
          <dgm:resizeHandles/>
        </dgm:presLayoutVars>
      </dgm:prSet>
      <dgm:spPr/>
    </dgm:pt>
    <dgm:pt modelId="{AB45C120-256A-420C-B880-02737D5738CD}" type="pres">
      <dgm:prSet presAssocID="{644ABB50-7BC4-4451-BE8C-FDC81DD3FBDA}" presName="hierRoot1" presStyleCnt="0">
        <dgm:presLayoutVars>
          <dgm:hierBranch val="init"/>
        </dgm:presLayoutVars>
      </dgm:prSet>
      <dgm:spPr/>
    </dgm:pt>
    <dgm:pt modelId="{EC0B52EB-53F1-4D02-B7AC-250D03D8EBE3}" type="pres">
      <dgm:prSet presAssocID="{644ABB50-7BC4-4451-BE8C-FDC81DD3FBDA}" presName="rootComposite1" presStyleCnt="0"/>
      <dgm:spPr/>
    </dgm:pt>
    <dgm:pt modelId="{44834752-8E20-4F17-A98C-281CE7F48257}" type="pres">
      <dgm:prSet presAssocID="{644ABB50-7BC4-4451-BE8C-FDC81DD3FBDA}" presName="rootText1" presStyleLbl="node0" presStyleIdx="0" presStyleCnt="5" custLinFactX="100000" custLinFactY="-27033" custLinFactNeighborX="148056" custLinFactNeighborY="-100000">
        <dgm:presLayoutVars>
          <dgm:chPref val="3"/>
        </dgm:presLayoutVars>
      </dgm:prSet>
      <dgm:spPr/>
    </dgm:pt>
    <dgm:pt modelId="{BB5A5F89-83E9-4AFA-B28E-CA942FD710E1}" type="pres">
      <dgm:prSet presAssocID="{644ABB50-7BC4-4451-BE8C-FDC81DD3FBDA}" presName="rootConnector1" presStyleLbl="node1" presStyleIdx="0" presStyleCnt="0"/>
      <dgm:spPr/>
    </dgm:pt>
    <dgm:pt modelId="{2B7C2F6E-6530-4003-86C3-FA42B9702C80}" type="pres">
      <dgm:prSet presAssocID="{644ABB50-7BC4-4451-BE8C-FDC81DD3FBDA}" presName="hierChild2" presStyleCnt="0"/>
      <dgm:spPr/>
    </dgm:pt>
    <dgm:pt modelId="{069E4185-37D4-41A6-B19A-93170EB02CBD}" type="pres">
      <dgm:prSet presAssocID="{644ABB50-7BC4-4451-BE8C-FDC81DD3FBDA}" presName="hierChild3" presStyleCnt="0"/>
      <dgm:spPr/>
    </dgm:pt>
    <dgm:pt modelId="{A28379E8-68CD-46B5-B3CA-B696DC340B05}" type="pres">
      <dgm:prSet presAssocID="{7D2F1BC2-161B-4738-AE3C-18B276BCEA34}" presName="hierRoot1" presStyleCnt="0">
        <dgm:presLayoutVars>
          <dgm:hierBranch val="init"/>
        </dgm:presLayoutVars>
      </dgm:prSet>
      <dgm:spPr/>
    </dgm:pt>
    <dgm:pt modelId="{E80D1EAF-55C8-4250-976A-ED15A6AEACB6}" type="pres">
      <dgm:prSet presAssocID="{7D2F1BC2-161B-4738-AE3C-18B276BCEA34}" presName="rootComposite1" presStyleCnt="0"/>
      <dgm:spPr/>
    </dgm:pt>
    <dgm:pt modelId="{018DC481-9EE7-4477-B948-5E83D5CE1CA5}" type="pres">
      <dgm:prSet presAssocID="{7D2F1BC2-161B-4738-AE3C-18B276BCEA34}" presName="rootText1" presStyleLbl="node0" presStyleIdx="1" presStyleCnt="5" custLinFactY="29377" custLinFactNeighborX="12313" custLinFactNeighborY="100000">
        <dgm:presLayoutVars>
          <dgm:chPref val="3"/>
        </dgm:presLayoutVars>
      </dgm:prSet>
      <dgm:spPr/>
    </dgm:pt>
    <dgm:pt modelId="{DB88D420-C2FA-4121-9465-666D1F804787}" type="pres">
      <dgm:prSet presAssocID="{7D2F1BC2-161B-4738-AE3C-18B276BCEA34}" presName="rootConnector1" presStyleLbl="node1" presStyleIdx="0" presStyleCnt="0"/>
      <dgm:spPr/>
    </dgm:pt>
    <dgm:pt modelId="{1AD209F9-9B11-479D-9087-6AD951A20243}" type="pres">
      <dgm:prSet presAssocID="{7D2F1BC2-161B-4738-AE3C-18B276BCEA34}" presName="hierChild2" presStyleCnt="0"/>
      <dgm:spPr/>
    </dgm:pt>
    <dgm:pt modelId="{594BAFE8-FD23-4F15-9311-E69C9440C296}" type="pres">
      <dgm:prSet presAssocID="{7D2F1BC2-161B-4738-AE3C-18B276BCEA34}" presName="hierChild3" presStyleCnt="0"/>
      <dgm:spPr/>
    </dgm:pt>
    <dgm:pt modelId="{5B1ADAC6-AF61-45F1-8090-8417A897A08E}" type="pres">
      <dgm:prSet presAssocID="{2D20A38B-04F0-4DB5-BC6F-E0603DDDAF1E}" presName="hierRoot1" presStyleCnt="0">
        <dgm:presLayoutVars>
          <dgm:hierBranch val="init"/>
        </dgm:presLayoutVars>
      </dgm:prSet>
      <dgm:spPr/>
    </dgm:pt>
    <dgm:pt modelId="{097AB05B-F1AD-489D-80F9-CF5DDE8F128A}" type="pres">
      <dgm:prSet presAssocID="{2D20A38B-04F0-4DB5-BC6F-E0603DDDAF1E}" presName="rootComposite1" presStyleCnt="0"/>
      <dgm:spPr/>
    </dgm:pt>
    <dgm:pt modelId="{87A74E28-2831-407B-844B-74AEEBF51EC4}" type="pres">
      <dgm:prSet presAssocID="{2D20A38B-04F0-4DB5-BC6F-E0603DDDAF1E}" presName="rootText1" presStyleLbl="node0" presStyleIdx="2" presStyleCnt="5" custLinFactY="25365" custLinFactNeighborX="6056" custLinFactNeighborY="100000">
        <dgm:presLayoutVars>
          <dgm:chPref val="3"/>
        </dgm:presLayoutVars>
      </dgm:prSet>
      <dgm:spPr/>
    </dgm:pt>
    <dgm:pt modelId="{7B542ECE-C94C-490C-9276-CB8A42476CB4}" type="pres">
      <dgm:prSet presAssocID="{2D20A38B-04F0-4DB5-BC6F-E0603DDDAF1E}" presName="rootConnector1" presStyleLbl="node1" presStyleIdx="0" presStyleCnt="0"/>
      <dgm:spPr/>
    </dgm:pt>
    <dgm:pt modelId="{481C5FEF-BC25-46F1-B66C-20A3E66AD01A}" type="pres">
      <dgm:prSet presAssocID="{2D20A38B-04F0-4DB5-BC6F-E0603DDDAF1E}" presName="hierChild2" presStyleCnt="0"/>
      <dgm:spPr/>
    </dgm:pt>
    <dgm:pt modelId="{48488941-E94F-4CA3-95A6-176E768E57B7}" type="pres">
      <dgm:prSet presAssocID="{2D20A38B-04F0-4DB5-BC6F-E0603DDDAF1E}" presName="hierChild3" presStyleCnt="0"/>
      <dgm:spPr/>
    </dgm:pt>
    <dgm:pt modelId="{47D7D9A2-0D46-4A45-9691-3ED5C728F7C1}" type="pres">
      <dgm:prSet presAssocID="{F6037177-B8F9-448B-885A-7A7E2710838C}" presName="hierRoot1" presStyleCnt="0">
        <dgm:presLayoutVars>
          <dgm:hierBranch val="init"/>
        </dgm:presLayoutVars>
      </dgm:prSet>
      <dgm:spPr/>
    </dgm:pt>
    <dgm:pt modelId="{217EB355-CC7A-406C-B866-EBCC32E398CE}" type="pres">
      <dgm:prSet presAssocID="{F6037177-B8F9-448B-885A-7A7E2710838C}" presName="rootComposite1" presStyleCnt="0"/>
      <dgm:spPr/>
    </dgm:pt>
    <dgm:pt modelId="{ECFB5457-DBC3-4793-8EEE-B82DB1B8C4EF}" type="pres">
      <dgm:prSet presAssocID="{F6037177-B8F9-448B-885A-7A7E2710838C}" presName="rootText1" presStyleLbl="node0" presStyleIdx="3" presStyleCnt="5" custLinFactX="-14189" custLinFactNeighborX="-100000" custLinFactNeighborY="-8629">
        <dgm:presLayoutVars>
          <dgm:chPref val="3"/>
        </dgm:presLayoutVars>
      </dgm:prSet>
      <dgm:spPr/>
    </dgm:pt>
    <dgm:pt modelId="{6B243CA8-8EA3-4B09-A940-927CA677D4AE}" type="pres">
      <dgm:prSet presAssocID="{F6037177-B8F9-448B-885A-7A7E2710838C}" presName="rootConnector1" presStyleLbl="node1" presStyleIdx="0" presStyleCnt="0"/>
      <dgm:spPr/>
    </dgm:pt>
    <dgm:pt modelId="{7A645068-DA75-4722-8573-A58DA8F2BD3C}" type="pres">
      <dgm:prSet presAssocID="{F6037177-B8F9-448B-885A-7A7E2710838C}" presName="hierChild2" presStyleCnt="0"/>
      <dgm:spPr/>
    </dgm:pt>
    <dgm:pt modelId="{6123A77B-E694-4527-9D80-14BF63DD29B4}" type="pres">
      <dgm:prSet presAssocID="{F6037177-B8F9-448B-885A-7A7E2710838C}" presName="hierChild3" presStyleCnt="0"/>
      <dgm:spPr/>
    </dgm:pt>
    <dgm:pt modelId="{588FD316-AC2B-4C1E-A0D3-FA48A7385EF5}" type="pres">
      <dgm:prSet presAssocID="{D3BE4C63-84E6-4CF4-9972-5E1C3D08BA80}" presName="hierRoot1" presStyleCnt="0">
        <dgm:presLayoutVars>
          <dgm:hierBranch val="init"/>
        </dgm:presLayoutVars>
      </dgm:prSet>
      <dgm:spPr/>
    </dgm:pt>
    <dgm:pt modelId="{60950A39-0A3E-4564-AD2C-9A48034EF1AF}" type="pres">
      <dgm:prSet presAssocID="{D3BE4C63-84E6-4CF4-9972-5E1C3D08BA80}" presName="rootComposite1" presStyleCnt="0"/>
      <dgm:spPr/>
    </dgm:pt>
    <dgm:pt modelId="{B31E36BE-3B86-4BD3-9147-74C6756B985A}" type="pres">
      <dgm:prSet presAssocID="{D3BE4C63-84E6-4CF4-9972-5E1C3D08BA80}" presName="rootText1" presStyleLbl="node0" presStyleIdx="4" presStyleCnt="5" custLinFactX="-16841" custLinFactY="21354" custLinFactNeighborX="-100000" custLinFactNeighborY="100000">
        <dgm:presLayoutVars>
          <dgm:chPref val="3"/>
        </dgm:presLayoutVars>
      </dgm:prSet>
      <dgm:spPr/>
    </dgm:pt>
    <dgm:pt modelId="{B41E6E69-C164-4578-BC0F-E3883245047A}" type="pres">
      <dgm:prSet presAssocID="{D3BE4C63-84E6-4CF4-9972-5E1C3D08BA80}" presName="rootConnector1" presStyleLbl="node1" presStyleIdx="0" presStyleCnt="0"/>
      <dgm:spPr/>
    </dgm:pt>
    <dgm:pt modelId="{FEA03E81-D2C7-4349-B26E-8418A4090329}" type="pres">
      <dgm:prSet presAssocID="{D3BE4C63-84E6-4CF4-9972-5E1C3D08BA80}" presName="hierChild2" presStyleCnt="0"/>
      <dgm:spPr/>
    </dgm:pt>
    <dgm:pt modelId="{2998B3CF-1A48-4CEC-9C05-D890FE7084DF}" type="pres">
      <dgm:prSet presAssocID="{D3BE4C63-84E6-4CF4-9972-5E1C3D08BA80}" presName="hierChild3" presStyleCnt="0"/>
      <dgm:spPr/>
    </dgm:pt>
  </dgm:ptLst>
  <dgm:cxnLst>
    <dgm:cxn modelId="{A3955602-81E1-4B84-AA99-73612130A6F2}" type="presOf" srcId="{D3BE4C63-84E6-4CF4-9972-5E1C3D08BA80}" destId="{B41E6E69-C164-4578-BC0F-E3883245047A}" srcOrd="1" destOrd="0" presId="urn:microsoft.com/office/officeart/2005/8/layout/orgChart1"/>
    <dgm:cxn modelId="{205F0F14-8208-4D09-9CA9-E19B097180D1}" type="presOf" srcId="{F6037177-B8F9-448B-885A-7A7E2710838C}" destId="{6B243CA8-8EA3-4B09-A940-927CA677D4AE}" srcOrd="1" destOrd="0" presId="urn:microsoft.com/office/officeart/2005/8/layout/orgChart1"/>
    <dgm:cxn modelId="{979A471B-B7D4-4C6D-A9D4-31E27C8704DC}" srcId="{07FF3345-FA6D-4F06-9669-5B159DF2CBE3}" destId="{D3BE4C63-84E6-4CF4-9972-5E1C3D08BA80}" srcOrd="4" destOrd="0" parTransId="{5B3FFFE3-29D3-4BAA-9AD0-7292CC8683DE}" sibTransId="{83882A1E-68A7-42B0-9FBA-E58962B909C1}"/>
    <dgm:cxn modelId="{6744493A-6697-47B8-966A-E0BD481574C2}" type="presOf" srcId="{2D20A38B-04F0-4DB5-BC6F-E0603DDDAF1E}" destId="{7B542ECE-C94C-490C-9276-CB8A42476CB4}" srcOrd="1" destOrd="0" presId="urn:microsoft.com/office/officeart/2005/8/layout/orgChart1"/>
    <dgm:cxn modelId="{C391BE3B-01FB-4568-9AD1-88EB79F72234}" type="presOf" srcId="{7D2F1BC2-161B-4738-AE3C-18B276BCEA34}" destId="{DB88D420-C2FA-4121-9465-666D1F804787}" srcOrd="1" destOrd="0" presId="urn:microsoft.com/office/officeart/2005/8/layout/orgChart1"/>
    <dgm:cxn modelId="{D6D6F93D-9038-4FE7-8F88-0CF2812D5B2E}" type="presOf" srcId="{07FF3345-FA6D-4F06-9669-5B159DF2CBE3}" destId="{30094A2A-954B-4C6E-B152-BFE160728AE6}" srcOrd="0" destOrd="0" presId="urn:microsoft.com/office/officeart/2005/8/layout/orgChart1"/>
    <dgm:cxn modelId="{74B27752-7CA0-4C65-9160-29C3D6CCCFF1}" srcId="{07FF3345-FA6D-4F06-9669-5B159DF2CBE3}" destId="{7D2F1BC2-161B-4738-AE3C-18B276BCEA34}" srcOrd="1" destOrd="0" parTransId="{D721A1A7-F377-4280-8324-F9D0830498E2}" sibTransId="{1C826F49-CF17-4DA7-A898-976D078754C6}"/>
    <dgm:cxn modelId="{C1939078-0BD9-4679-B9E4-B6BF2E314E27}" type="presOf" srcId="{2D20A38B-04F0-4DB5-BC6F-E0603DDDAF1E}" destId="{87A74E28-2831-407B-844B-74AEEBF51EC4}" srcOrd="0" destOrd="0" presId="urn:microsoft.com/office/officeart/2005/8/layout/orgChart1"/>
    <dgm:cxn modelId="{449EC278-B197-407A-88A0-001F8FC863BE}" srcId="{07FF3345-FA6D-4F06-9669-5B159DF2CBE3}" destId="{2D20A38B-04F0-4DB5-BC6F-E0603DDDAF1E}" srcOrd="2" destOrd="0" parTransId="{3E50936F-F671-4D6C-AAA8-1E81575EC54F}" sibTransId="{9A0FC3F0-C9D2-4742-9D1F-920544BA4CF7}"/>
    <dgm:cxn modelId="{811F9191-6EC6-49E8-B66D-F5A85BD16EEC}" type="presOf" srcId="{644ABB50-7BC4-4451-BE8C-FDC81DD3FBDA}" destId="{44834752-8E20-4F17-A98C-281CE7F48257}" srcOrd="0" destOrd="0" presId="urn:microsoft.com/office/officeart/2005/8/layout/orgChart1"/>
    <dgm:cxn modelId="{1030EB9D-9BBD-4A2E-A2A2-B6791F3447B1}" type="presOf" srcId="{D3BE4C63-84E6-4CF4-9972-5E1C3D08BA80}" destId="{B31E36BE-3B86-4BD3-9147-74C6756B985A}" srcOrd="0" destOrd="0" presId="urn:microsoft.com/office/officeart/2005/8/layout/orgChart1"/>
    <dgm:cxn modelId="{AA776BA7-D754-4901-9347-942287D5F441}" srcId="{07FF3345-FA6D-4F06-9669-5B159DF2CBE3}" destId="{644ABB50-7BC4-4451-BE8C-FDC81DD3FBDA}" srcOrd="0" destOrd="0" parTransId="{AD285F15-FF16-4F3E-B832-3D557FC3430F}" sibTransId="{D036C4A9-5871-4F0D-9FCB-448CBB6F6A64}"/>
    <dgm:cxn modelId="{5CBD7AB9-8865-4487-BD98-BC202DDEB403}" srcId="{07FF3345-FA6D-4F06-9669-5B159DF2CBE3}" destId="{F6037177-B8F9-448B-885A-7A7E2710838C}" srcOrd="3" destOrd="0" parTransId="{21D2CE36-BD69-4C47-A283-C4C0B7C4C908}" sibTransId="{61ADCACC-AD46-42B4-82E1-4730AEE2A405}"/>
    <dgm:cxn modelId="{6DB67CB9-3295-4127-BB2A-EE7F80A67DF8}" type="presOf" srcId="{F6037177-B8F9-448B-885A-7A7E2710838C}" destId="{ECFB5457-DBC3-4793-8EEE-B82DB1B8C4EF}" srcOrd="0" destOrd="0" presId="urn:microsoft.com/office/officeart/2005/8/layout/orgChart1"/>
    <dgm:cxn modelId="{394986C5-CC55-4A3F-9F48-31ADB9CF40B1}" type="presOf" srcId="{7D2F1BC2-161B-4738-AE3C-18B276BCEA34}" destId="{018DC481-9EE7-4477-B948-5E83D5CE1CA5}" srcOrd="0" destOrd="0" presId="urn:microsoft.com/office/officeart/2005/8/layout/orgChart1"/>
    <dgm:cxn modelId="{1D2B59E6-29BC-459A-BB60-797DDE330CE2}" type="presOf" srcId="{644ABB50-7BC4-4451-BE8C-FDC81DD3FBDA}" destId="{BB5A5F89-83E9-4AFA-B28E-CA942FD710E1}" srcOrd="1" destOrd="0" presId="urn:microsoft.com/office/officeart/2005/8/layout/orgChart1"/>
    <dgm:cxn modelId="{C5EC7728-81EB-4A07-A65A-6EBCCEB929A8}" type="presParOf" srcId="{30094A2A-954B-4C6E-B152-BFE160728AE6}" destId="{AB45C120-256A-420C-B880-02737D5738CD}" srcOrd="0" destOrd="0" presId="urn:microsoft.com/office/officeart/2005/8/layout/orgChart1"/>
    <dgm:cxn modelId="{F7948942-1C0E-4911-92C6-FDE51BD5F795}" type="presParOf" srcId="{AB45C120-256A-420C-B880-02737D5738CD}" destId="{EC0B52EB-53F1-4D02-B7AC-250D03D8EBE3}" srcOrd="0" destOrd="0" presId="urn:microsoft.com/office/officeart/2005/8/layout/orgChart1"/>
    <dgm:cxn modelId="{C365B6E3-F0DE-4077-8926-4E74589AFF53}" type="presParOf" srcId="{EC0B52EB-53F1-4D02-B7AC-250D03D8EBE3}" destId="{44834752-8E20-4F17-A98C-281CE7F48257}" srcOrd="0" destOrd="0" presId="urn:microsoft.com/office/officeart/2005/8/layout/orgChart1"/>
    <dgm:cxn modelId="{20E9A66A-E01D-4644-B76D-5E8850350DE6}" type="presParOf" srcId="{EC0B52EB-53F1-4D02-B7AC-250D03D8EBE3}" destId="{BB5A5F89-83E9-4AFA-B28E-CA942FD710E1}" srcOrd="1" destOrd="0" presId="urn:microsoft.com/office/officeart/2005/8/layout/orgChart1"/>
    <dgm:cxn modelId="{5D435CF2-1EDC-424E-A0DD-0F696809F836}" type="presParOf" srcId="{AB45C120-256A-420C-B880-02737D5738CD}" destId="{2B7C2F6E-6530-4003-86C3-FA42B9702C80}" srcOrd="1" destOrd="0" presId="urn:microsoft.com/office/officeart/2005/8/layout/orgChart1"/>
    <dgm:cxn modelId="{F0E294EC-E993-4AD9-8922-54672F87D8F4}" type="presParOf" srcId="{AB45C120-256A-420C-B880-02737D5738CD}" destId="{069E4185-37D4-41A6-B19A-93170EB02CBD}" srcOrd="2" destOrd="0" presId="urn:microsoft.com/office/officeart/2005/8/layout/orgChart1"/>
    <dgm:cxn modelId="{BD6C67A0-5A6A-4B6E-9A7C-F2C6B66471F8}" type="presParOf" srcId="{30094A2A-954B-4C6E-B152-BFE160728AE6}" destId="{A28379E8-68CD-46B5-B3CA-B696DC340B05}" srcOrd="1" destOrd="0" presId="urn:microsoft.com/office/officeart/2005/8/layout/orgChart1"/>
    <dgm:cxn modelId="{E47036BF-190F-41FD-87EE-D0E11EDB2790}" type="presParOf" srcId="{A28379E8-68CD-46B5-B3CA-B696DC340B05}" destId="{E80D1EAF-55C8-4250-976A-ED15A6AEACB6}" srcOrd="0" destOrd="0" presId="urn:microsoft.com/office/officeart/2005/8/layout/orgChart1"/>
    <dgm:cxn modelId="{FC92303D-41EE-4811-AF68-3E3D140E4B66}" type="presParOf" srcId="{E80D1EAF-55C8-4250-976A-ED15A6AEACB6}" destId="{018DC481-9EE7-4477-B948-5E83D5CE1CA5}" srcOrd="0" destOrd="0" presId="urn:microsoft.com/office/officeart/2005/8/layout/orgChart1"/>
    <dgm:cxn modelId="{A76EB332-FBD8-45AF-A334-46258E234451}" type="presParOf" srcId="{E80D1EAF-55C8-4250-976A-ED15A6AEACB6}" destId="{DB88D420-C2FA-4121-9465-666D1F804787}" srcOrd="1" destOrd="0" presId="urn:microsoft.com/office/officeart/2005/8/layout/orgChart1"/>
    <dgm:cxn modelId="{01AEE055-76EB-4841-8958-3A3B4BAD9AAF}" type="presParOf" srcId="{A28379E8-68CD-46B5-B3CA-B696DC340B05}" destId="{1AD209F9-9B11-479D-9087-6AD951A20243}" srcOrd="1" destOrd="0" presId="urn:microsoft.com/office/officeart/2005/8/layout/orgChart1"/>
    <dgm:cxn modelId="{F1B6865C-F74E-4CF2-A1D8-CAFB924423D9}" type="presParOf" srcId="{A28379E8-68CD-46B5-B3CA-B696DC340B05}" destId="{594BAFE8-FD23-4F15-9311-E69C9440C296}" srcOrd="2" destOrd="0" presId="urn:microsoft.com/office/officeart/2005/8/layout/orgChart1"/>
    <dgm:cxn modelId="{3E45E72B-83E8-4DCC-8753-4BFDCEF9C810}" type="presParOf" srcId="{30094A2A-954B-4C6E-B152-BFE160728AE6}" destId="{5B1ADAC6-AF61-45F1-8090-8417A897A08E}" srcOrd="2" destOrd="0" presId="urn:microsoft.com/office/officeart/2005/8/layout/orgChart1"/>
    <dgm:cxn modelId="{6835F83E-3BE5-4BCD-A10B-08D2BE63F184}" type="presParOf" srcId="{5B1ADAC6-AF61-45F1-8090-8417A897A08E}" destId="{097AB05B-F1AD-489D-80F9-CF5DDE8F128A}" srcOrd="0" destOrd="0" presId="urn:microsoft.com/office/officeart/2005/8/layout/orgChart1"/>
    <dgm:cxn modelId="{804C91BA-526B-442A-8C99-3DB425283F32}" type="presParOf" srcId="{097AB05B-F1AD-489D-80F9-CF5DDE8F128A}" destId="{87A74E28-2831-407B-844B-74AEEBF51EC4}" srcOrd="0" destOrd="0" presId="urn:microsoft.com/office/officeart/2005/8/layout/orgChart1"/>
    <dgm:cxn modelId="{F3E58D7D-936E-4E27-AE22-BF40D98CE0EE}" type="presParOf" srcId="{097AB05B-F1AD-489D-80F9-CF5DDE8F128A}" destId="{7B542ECE-C94C-490C-9276-CB8A42476CB4}" srcOrd="1" destOrd="0" presId="urn:microsoft.com/office/officeart/2005/8/layout/orgChart1"/>
    <dgm:cxn modelId="{89575B7C-9910-4118-94FF-EE2FA7E23629}" type="presParOf" srcId="{5B1ADAC6-AF61-45F1-8090-8417A897A08E}" destId="{481C5FEF-BC25-46F1-B66C-20A3E66AD01A}" srcOrd="1" destOrd="0" presId="urn:microsoft.com/office/officeart/2005/8/layout/orgChart1"/>
    <dgm:cxn modelId="{8FEDD5F6-3681-4807-99AD-9296A72D88C6}" type="presParOf" srcId="{5B1ADAC6-AF61-45F1-8090-8417A897A08E}" destId="{48488941-E94F-4CA3-95A6-176E768E57B7}" srcOrd="2" destOrd="0" presId="urn:microsoft.com/office/officeart/2005/8/layout/orgChart1"/>
    <dgm:cxn modelId="{D7B08498-3288-46F5-9C16-AD9589826401}" type="presParOf" srcId="{30094A2A-954B-4C6E-B152-BFE160728AE6}" destId="{47D7D9A2-0D46-4A45-9691-3ED5C728F7C1}" srcOrd="3" destOrd="0" presId="urn:microsoft.com/office/officeart/2005/8/layout/orgChart1"/>
    <dgm:cxn modelId="{A9B67E40-A6EB-45BE-8790-B52D8B42D8BC}" type="presParOf" srcId="{47D7D9A2-0D46-4A45-9691-3ED5C728F7C1}" destId="{217EB355-CC7A-406C-B866-EBCC32E398CE}" srcOrd="0" destOrd="0" presId="urn:microsoft.com/office/officeart/2005/8/layout/orgChart1"/>
    <dgm:cxn modelId="{EDD785EF-DA48-4DCF-B30D-C93B68FA3164}" type="presParOf" srcId="{217EB355-CC7A-406C-B866-EBCC32E398CE}" destId="{ECFB5457-DBC3-4793-8EEE-B82DB1B8C4EF}" srcOrd="0" destOrd="0" presId="urn:microsoft.com/office/officeart/2005/8/layout/orgChart1"/>
    <dgm:cxn modelId="{3692E3D4-2812-4F55-A908-E0EDF6708352}" type="presParOf" srcId="{217EB355-CC7A-406C-B866-EBCC32E398CE}" destId="{6B243CA8-8EA3-4B09-A940-927CA677D4AE}" srcOrd="1" destOrd="0" presId="urn:microsoft.com/office/officeart/2005/8/layout/orgChart1"/>
    <dgm:cxn modelId="{A58094F1-E516-4D24-B3EE-54A3A3F2F950}" type="presParOf" srcId="{47D7D9A2-0D46-4A45-9691-3ED5C728F7C1}" destId="{7A645068-DA75-4722-8573-A58DA8F2BD3C}" srcOrd="1" destOrd="0" presId="urn:microsoft.com/office/officeart/2005/8/layout/orgChart1"/>
    <dgm:cxn modelId="{16BF1711-B752-49DE-BBE8-D176A3AFCA46}" type="presParOf" srcId="{47D7D9A2-0D46-4A45-9691-3ED5C728F7C1}" destId="{6123A77B-E694-4527-9D80-14BF63DD29B4}" srcOrd="2" destOrd="0" presId="urn:microsoft.com/office/officeart/2005/8/layout/orgChart1"/>
    <dgm:cxn modelId="{67817AD9-4A30-44D4-AF89-714E9A7C3153}" type="presParOf" srcId="{30094A2A-954B-4C6E-B152-BFE160728AE6}" destId="{588FD316-AC2B-4C1E-A0D3-FA48A7385EF5}" srcOrd="4" destOrd="0" presId="urn:microsoft.com/office/officeart/2005/8/layout/orgChart1"/>
    <dgm:cxn modelId="{C1E18BCF-BD81-41AE-A9D0-227A60EC7486}" type="presParOf" srcId="{588FD316-AC2B-4C1E-A0D3-FA48A7385EF5}" destId="{60950A39-0A3E-4564-AD2C-9A48034EF1AF}" srcOrd="0" destOrd="0" presId="urn:microsoft.com/office/officeart/2005/8/layout/orgChart1"/>
    <dgm:cxn modelId="{1622FF3A-AD49-438F-874C-9CC3EE017F2D}" type="presParOf" srcId="{60950A39-0A3E-4564-AD2C-9A48034EF1AF}" destId="{B31E36BE-3B86-4BD3-9147-74C6756B985A}" srcOrd="0" destOrd="0" presId="urn:microsoft.com/office/officeart/2005/8/layout/orgChart1"/>
    <dgm:cxn modelId="{D2508EB7-9D5E-4F2C-8DFF-6C8C8AF136BC}" type="presParOf" srcId="{60950A39-0A3E-4564-AD2C-9A48034EF1AF}" destId="{B41E6E69-C164-4578-BC0F-E3883245047A}" srcOrd="1" destOrd="0" presId="urn:microsoft.com/office/officeart/2005/8/layout/orgChart1"/>
    <dgm:cxn modelId="{E29A2776-7B03-4125-8EDF-14F53C6E6D13}" type="presParOf" srcId="{588FD316-AC2B-4C1E-A0D3-FA48A7385EF5}" destId="{FEA03E81-D2C7-4349-B26E-8418A4090329}" srcOrd="1" destOrd="0" presId="urn:microsoft.com/office/officeart/2005/8/layout/orgChart1"/>
    <dgm:cxn modelId="{D4105473-9DB6-4892-B61A-72EC4D3A88C8}" type="presParOf" srcId="{588FD316-AC2B-4C1E-A0D3-FA48A7385EF5}" destId="{2998B3CF-1A48-4CEC-9C05-D890FE7084DF}"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44724A-024C-4607-B928-B4DDF0F06D62}">
      <dsp:nvSpPr>
        <dsp:cNvPr id="0" name=""/>
        <dsp:cNvSpPr/>
      </dsp:nvSpPr>
      <dsp:spPr>
        <a:xfrm>
          <a:off x="145620" y="0"/>
          <a:ext cx="4680583" cy="4680583"/>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C74C41-9637-4334-B946-C1D7F706A781}">
      <dsp:nvSpPr>
        <dsp:cNvPr id="0" name=""/>
        <dsp:cNvSpPr/>
      </dsp:nvSpPr>
      <dsp:spPr>
        <a:xfrm>
          <a:off x="590275" y="444655"/>
          <a:ext cx="1825427" cy="1825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Yksi tarvitsee selkeyttä</a:t>
          </a:r>
        </a:p>
      </dsp:txBody>
      <dsp:txXfrm>
        <a:off x="679385" y="533765"/>
        <a:ext cx="1647207" cy="1647207"/>
      </dsp:txXfrm>
    </dsp:sp>
    <dsp:sp modelId="{23B7E41D-6828-4F34-A8D8-695EA35086E9}">
      <dsp:nvSpPr>
        <dsp:cNvPr id="0" name=""/>
        <dsp:cNvSpPr/>
      </dsp:nvSpPr>
      <dsp:spPr>
        <a:xfrm>
          <a:off x="2556120" y="444655"/>
          <a:ext cx="1825427" cy="1825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Toinen tarvitsee rauhaa</a:t>
          </a:r>
        </a:p>
      </dsp:txBody>
      <dsp:txXfrm>
        <a:off x="2645230" y="533765"/>
        <a:ext cx="1647207" cy="1647207"/>
      </dsp:txXfrm>
    </dsp:sp>
    <dsp:sp modelId="{E47C900B-027B-4975-8428-30B167C64BC7}">
      <dsp:nvSpPr>
        <dsp:cNvPr id="0" name=""/>
        <dsp:cNvSpPr/>
      </dsp:nvSpPr>
      <dsp:spPr>
        <a:xfrm>
          <a:off x="590275" y="2410500"/>
          <a:ext cx="1825427" cy="1825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Kolmas tarvitsee rinnalla kulkevan aikuisen</a:t>
          </a:r>
        </a:p>
      </dsp:txBody>
      <dsp:txXfrm>
        <a:off x="679385" y="2499610"/>
        <a:ext cx="1647207" cy="1647207"/>
      </dsp:txXfrm>
    </dsp:sp>
    <dsp:sp modelId="{7864A1D1-AFFA-40B1-A3BE-C8F5A6EC24B5}">
      <dsp:nvSpPr>
        <dsp:cNvPr id="0" name=""/>
        <dsp:cNvSpPr/>
      </dsp:nvSpPr>
      <dsp:spPr>
        <a:xfrm>
          <a:off x="2556120" y="2410500"/>
          <a:ext cx="1825427" cy="18254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fi-FI" sz="2100" kern="1200"/>
            <a:t>Neljäs tarvitsee pienempia askelia</a:t>
          </a:r>
        </a:p>
      </dsp:txBody>
      <dsp:txXfrm>
        <a:off x="2645230" y="2499610"/>
        <a:ext cx="1647207" cy="16472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DCE58E-EC6C-4696-B43B-0C08C051EDDA}">
      <dsp:nvSpPr>
        <dsp:cNvPr id="0" name=""/>
        <dsp:cNvSpPr/>
      </dsp:nvSpPr>
      <dsp:spPr>
        <a:xfrm>
          <a:off x="3397826" y="21491"/>
          <a:ext cx="983492" cy="9834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fi-FI" sz="1400" kern="1200"/>
        </a:p>
        <a:p>
          <a:pPr marL="0" lvl="0" indent="0" algn="ctr" defTabSz="622300">
            <a:lnSpc>
              <a:spcPct val="90000"/>
            </a:lnSpc>
            <a:spcBef>
              <a:spcPct val="0"/>
            </a:spcBef>
            <a:spcAft>
              <a:spcPct val="35000"/>
            </a:spcAft>
            <a:buNone/>
          </a:pPr>
          <a:r>
            <a:rPr lang="fi-FI" sz="1400" kern="1200" err="1"/>
            <a:t>Turvalli-suus</a:t>
          </a:r>
          <a:r>
            <a:rPr lang="fi-FI" sz="1000" kern="1200"/>
            <a:t>	</a:t>
          </a:r>
          <a:r>
            <a:rPr lang="fi-FI" sz="500" kern="1200"/>
            <a:t>			</a:t>
          </a:r>
        </a:p>
      </dsp:txBody>
      <dsp:txXfrm>
        <a:off x="3541855" y="165520"/>
        <a:ext cx="695434" cy="695434"/>
      </dsp:txXfrm>
    </dsp:sp>
    <dsp:sp modelId="{7B5F4CA7-F2AF-4CBF-A5BD-112B5B068230}">
      <dsp:nvSpPr>
        <dsp:cNvPr id="0" name=""/>
        <dsp:cNvSpPr/>
      </dsp:nvSpPr>
      <dsp:spPr>
        <a:xfrm rot="1023145">
          <a:off x="4460365" y="563538"/>
          <a:ext cx="268540" cy="3319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i-FI" sz="800" kern="1200"/>
        </a:p>
      </dsp:txBody>
      <dsp:txXfrm>
        <a:off x="4462136" y="618112"/>
        <a:ext cx="187978" cy="199156"/>
      </dsp:txXfrm>
    </dsp:sp>
    <dsp:sp modelId="{345F1CFF-C87B-475D-A984-6BBBA77A9D98}">
      <dsp:nvSpPr>
        <dsp:cNvPr id="0" name=""/>
        <dsp:cNvSpPr/>
      </dsp:nvSpPr>
      <dsp:spPr>
        <a:xfrm>
          <a:off x="4822485" y="458479"/>
          <a:ext cx="983492" cy="9834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i-FI" sz="1400" kern="1200"/>
            <a:t>Ohjaus</a:t>
          </a:r>
        </a:p>
      </dsp:txBody>
      <dsp:txXfrm>
        <a:off x="4966514" y="602508"/>
        <a:ext cx="695434" cy="695434"/>
      </dsp:txXfrm>
    </dsp:sp>
    <dsp:sp modelId="{2A69E31E-D2C2-4060-B8FA-DAB89FF9EEF2}">
      <dsp:nvSpPr>
        <dsp:cNvPr id="0" name=""/>
        <dsp:cNvSpPr/>
      </dsp:nvSpPr>
      <dsp:spPr>
        <a:xfrm rot="3240000">
          <a:off x="5613148" y="1375099"/>
          <a:ext cx="260705" cy="3319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i-FI" sz="800" kern="1200"/>
        </a:p>
      </dsp:txBody>
      <dsp:txXfrm>
        <a:off x="5629268" y="1409848"/>
        <a:ext cx="182494" cy="199156"/>
      </dsp:txXfrm>
    </dsp:sp>
    <dsp:sp modelId="{ADB79EA4-F463-49FC-9F6A-678A7CE54B0D}">
      <dsp:nvSpPr>
        <dsp:cNvPr id="0" name=""/>
        <dsp:cNvSpPr/>
      </dsp:nvSpPr>
      <dsp:spPr>
        <a:xfrm>
          <a:off x="5689697" y="1652094"/>
          <a:ext cx="983492" cy="9834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kern="1200" err="1"/>
            <a:t>Yhteisölli</a:t>
          </a:r>
          <a:r>
            <a:rPr lang="fi-FI" sz="1200" kern="1200"/>
            <a:t>-syys</a:t>
          </a:r>
          <a:endParaRPr lang="fi-FI" sz="500" kern="1200"/>
        </a:p>
      </dsp:txBody>
      <dsp:txXfrm>
        <a:off x="5833726" y="1796123"/>
        <a:ext cx="695434" cy="695434"/>
      </dsp:txXfrm>
    </dsp:sp>
    <dsp:sp modelId="{94965D86-CFAA-4477-9211-B8F14AB6AFC6}">
      <dsp:nvSpPr>
        <dsp:cNvPr id="0" name=""/>
        <dsp:cNvSpPr/>
      </dsp:nvSpPr>
      <dsp:spPr>
        <a:xfrm rot="5400000">
          <a:off x="6051091" y="2708192"/>
          <a:ext cx="260705" cy="3319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i-FI" sz="800" kern="1200"/>
        </a:p>
      </dsp:txBody>
      <dsp:txXfrm>
        <a:off x="6090197" y="2735473"/>
        <a:ext cx="182494" cy="199156"/>
      </dsp:txXfrm>
    </dsp:sp>
    <dsp:sp modelId="{95C62ABE-7211-4CB9-A5CB-AFABF2C398BC}">
      <dsp:nvSpPr>
        <dsp:cNvPr id="0" name=""/>
        <dsp:cNvSpPr/>
      </dsp:nvSpPr>
      <dsp:spPr>
        <a:xfrm>
          <a:off x="5689697" y="3127484"/>
          <a:ext cx="983492" cy="9834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i-FI" sz="1000" kern="1200"/>
            <a:t>Kuntouttavaopetus</a:t>
          </a:r>
        </a:p>
      </dsp:txBody>
      <dsp:txXfrm>
        <a:off x="5833726" y="3271513"/>
        <a:ext cx="695434" cy="695434"/>
      </dsp:txXfrm>
    </dsp:sp>
    <dsp:sp modelId="{5DB42A11-3605-4753-84E8-5E35D39EF58A}">
      <dsp:nvSpPr>
        <dsp:cNvPr id="0" name=""/>
        <dsp:cNvSpPr/>
      </dsp:nvSpPr>
      <dsp:spPr>
        <a:xfrm rot="7635644">
          <a:off x="5603117" y="4038529"/>
          <a:ext cx="266216" cy="3319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i-FI" sz="800" kern="1200"/>
        </a:p>
      </dsp:txBody>
      <dsp:txXfrm rot="10800000">
        <a:off x="5667226" y="4073133"/>
        <a:ext cx="186351" cy="199156"/>
      </dsp:txXfrm>
    </dsp:sp>
    <dsp:sp modelId="{34F960AD-6E15-4891-83A7-72F983454452}">
      <dsp:nvSpPr>
        <dsp:cNvPr id="0" name=""/>
        <dsp:cNvSpPr/>
      </dsp:nvSpPr>
      <dsp:spPr>
        <a:xfrm>
          <a:off x="4790137" y="4310005"/>
          <a:ext cx="983492" cy="9834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i-FI" sz="1000" kern="1200"/>
            <a:t>Yksilöllisyys</a:t>
          </a:r>
        </a:p>
      </dsp:txBody>
      <dsp:txXfrm>
        <a:off x="4934166" y="4454034"/>
        <a:ext cx="695434" cy="695434"/>
      </dsp:txXfrm>
    </dsp:sp>
    <dsp:sp modelId="{4FEAA940-AB5B-4693-A646-354506A7F065}">
      <dsp:nvSpPr>
        <dsp:cNvPr id="0" name=""/>
        <dsp:cNvSpPr/>
      </dsp:nvSpPr>
      <dsp:spPr>
        <a:xfrm rot="9671224">
          <a:off x="4479919" y="4867046"/>
          <a:ext cx="246294" cy="3319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i-FI" sz="800" kern="1200"/>
        </a:p>
      </dsp:txBody>
      <dsp:txXfrm rot="10800000">
        <a:off x="4551833" y="4921518"/>
        <a:ext cx="172406" cy="199156"/>
      </dsp:txXfrm>
    </dsp:sp>
    <dsp:sp modelId="{E15EC5D9-8646-4E64-9B61-369F47B6CAF3}">
      <dsp:nvSpPr>
        <dsp:cNvPr id="0" name=""/>
        <dsp:cNvSpPr/>
      </dsp:nvSpPr>
      <dsp:spPr>
        <a:xfrm>
          <a:off x="3419306" y="4777019"/>
          <a:ext cx="983492" cy="9834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fi-FI" sz="1050" kern="1200"/>
            <a:t>Kodinomainen ympäristö</a:t>
          </a:r>
        </a:p>
      </dsp:txBody>
      <dsp:txXfrm>
        <a:off x="3563335" y="4921048"/>
        <a:ext cx="695434" cy="695434"/>
      </dsp:txXfrm>
    </dsp:sp>
    <dsp:sp modelId="{5079ABEF-E7B9-4D08-B0C6-21F9F1640460}">
      <dsp:nvSpPr>
        <dsp:cNvPr id="0" name=""/>
        <dsp:cNvSpPr/>
      </dsp:nvSpPr>
      <dsp:spPr>
        <a:xfrm rot="11880000">
          <a:off x="3086128" y="4877121"/>
          <a:ext cx="260705" cy="3319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i-FI" sz="800" kern="1200"/>
        </a:p>
      </dsp:txBody>
      <dsp:txXfrm rot="10800000">
        <a:off x="3162425" y="4955591"/>
        <a:ext cx="182494" cy="199156"/>
      </dsp:txXfrm>
    </dsp:sp>
    <dsp:sp modelId="{AE822EE2-2161-43B9-A97C-BE18DDAEC8F0}">
      <dsp:nvSpPr>
        <dsp:cNvPr id="0" name=""/>
        <dsp:cNvSpPr/>
      </dsp:nvSpPr>
      <dsp:spPr>
        <a:xfrm>
          <a:off x="2016128" y="4321099"/>
          <a:ext cx="983492" cy="9834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i-FI" sz="1600" kern="1200"/>
            <a:t>Voima-varat</a:t>
          </a:r>
        </a:p>
      </dsp:txBody>
      <dsp:txXfrm>
        <a:off x="2160157" y="4465128"/>
        <a:ext cx="695434" cy="695434"/>
      </dsp:txXfrm>
    </dsp:sp>
    <dsp:sp modelId="{C812EDAD-D9E0-45A7-960A-390C99708801}">
      <dsp:nvSpPr>
        <dsp:cNvPr id="0" name=""/>
        <dsp:cNvSpPr/>
      </dsp:nvSpPr>
      <dsp:spPr>
        <a:xfrm rot="14040000">
          <a:off x="1948252" y="4056042"/>
          <a:ext cx="260705" cy="3319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i-FI" sz="800" kern="1200"/>
        </a:p>
      </dsp:txBody>
      <dsp:txXfrm rot="10800000">
        <a:off x="2010343" y="4154065"/>
        <a:ext cx="182494" cy="199156"/>
      </dsp:txXfrm>
    </dsp:sp>
    <dsp:sp modelId="{1A9B9FA0-F61D-4885-A2F8-D431A17B1EE0}">
      <dsp:nvSpPr>
        <dsp:cNvPr id="0" name=""/>
        <dsp:cNvSpPr/>
      </dsp:nvSpPr>
      <dsp:spPr>
        <a:xfrm>
          <a:off x="1148916" y="3127484"/>
          <a:ext cx="983492" cy="9834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i-FI" sz="1200" kern="1200"/>
            <a:t>Tehtävien selkeyttäminen</a:t>
          </a:r>
        </a:p>
      </dsp:txBody>
      <dsp:txXfrm>
        <a:off x="1292945" y="3271513"/>
        <a:ext cx="695434" cy="695434"/>
      </dsp:txXfrm>
    </dsp:sp>
    <dsp:sp modelId="{EEC3D26B-20AC-4C51-8648-F07DFBC57782}">
      <dsp:nvSpPr>
        <dsp:cNvPr id="0" name=""/>
        <dsp:cNvSpPr/>
      </dsp:nvSpPr>
      <dsp:spPr>
        <a:xfrm rot="16174945">
          <a:off x="1512910" y="2737279"/>
          <a:ext cx="245067" cy="3319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i-FI" sz="800" kern="1200"/>
        </a:p>
      </dsp:txBody>
      <dsp:txXfrm rot="10800000">
        <a:off x="1549938" y="2840424"/>
        <a:ext cx="171547" cy="199156"/>
      </dsp:txXfrm>
    </dsp:sp>
    <dsp:sp modelId="{1C89CD3B-7A88-48E3-97EC-29BDD483786F}">
      <dsp:nvSpPr>
        <dsp:cNvPr id="0" name=""/>
        <dsp:cNvSpPr/>
      </dsp:nvSpPr>
      <dsp:spPr>
        <a:xfrm>
          <a:off x="1138378" y="1681639"/>
          <a:ext cx="983492" cy="9834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i-FI" sz="1000" kern="1200"/>
            <a:t>Kevyemmät päivät</a:t>
          </a:r>
        </a:p>
      </dsp:txBody>
      <dsp:txXfrm>
        <a:off x="1282407" y="1825668"/>
        <a:ext cx="695434" cy="695434"/>
      </dsp:txXfrm>
    </dsp:sp>
    <dsp:sp modelId="{F1AB4BF2-DB66-44BE-B02D-8373358A6002}">
      <dsp:nvSpPr>
        <dsp:cNvPr id="0" name=""/>
        <dsp:cNvSpPr/>
      </dsp:nvSpPr>
      <dsp:spPr>
        <a:xfrm rot="18339813">
          <a:off x="1926099" y="1402202"/>
          <a:ext cx="276670" cy="3319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i-FI" sz="800" kern="1200"/>
        </a:p>
      </dsp:txBody>
      <dsp:txXfrm>
        <a:off x="1943404" y="1502305"/>
        <a:ext cx="193669" cy="199156"/>
      </dsp:txXfrm>
    </dsp:sp>
    <dsp:sp modelId="{FB209BFD-A348-4B45-9DC7-1851B0BA2406}">
      <dsp:nvSpPr>
        <dsp:cNvPr id="0" name=""/>
        <dsp:cNvSpPr/>
      </dsp:nvSpPr>
      <dsp:spPr>
        <a:xfrm>
          <a:off x="2016128" y="458479"/>
          <a:ext cx="983492" cy="9834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l" defTabSz="444500">
            <a:lnSpc>
              <a:spcPct val="90000"/>
            </a:lnSpc>
            <a:spcBef>
              <a:spcPct val="0"/>
            </a:spcBef>
            <a:spcAft>
              <a:spcPct val="35000"/>
            </a:spcAft>
            <a:buNone/>
          </a:pPr>
          <a:endParaRPr lang="fi-FI" sz="1000" kern="1200"/>
        </a:p>
        <a:p>
          <a:pPr marL="0" lvl="0" indent="0" algn="l" defTabSz="444500">
            <a:lnSpc>
              <a:spcPct val="90000"/>
            </a:lnSpc>
            <a:spcBef>
              <a:spcPct val="0"/>
            </a:spcBef>
            <a:spcAft>
              <a:spcPct val="35000"/>
            </a:spcAft>
            <a:buNone/>
          </a:pPr>
          <a:r>
            <a:rPr lang="fi-FI" sz="1000" kern="1200"/>
            <a:t>Käytännön tekemistä</a:t>
          </a:r>
        </a:p>
        <a:p>
          <a:pPr marL="57150" lvl="1" indent="-57150" algn="l" defTabSz="355600">
            <a:lnSpc>
              <a:spcPct val="90000"/>
            </a:lnSpc>
            <a:spcBef>
              <a:spcPct val="0"/>
            </a:spcBef>
            <a:spcAft>
              <a:spcPct val="15000"/>
            </a:spcAft>
            <a:buChar char="•"/>
          </a:pPr>
          <a:endParaRPr lang="fi-FI" sz="800" kern="1200"/>
        </a:p>
      </dsp:txBody>
      <dsp:txXfrm>
        <a:off x="2160157" y="602508"/>
        <a:ext cx="695434" cy="695434"/>
      </dsp:txXfrm>
    </dsp:sp>
    <dsp:sp modelId="{62170C90-CFA1-4407-BC42-B62566075A62}">
      <dsp:nvSpPr>
        <dsp:cNvPr id="0" name=""/>
        <dsp:cNvSpPr/>
      </dsp:nvSpPr>
      <dsp:spPr>
        <a:xfrm rot="20546968">
          <a:off x="3068663" y="567873"/>
          <a:ext cx="246800" cy="3319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fi-FI" sz="800" kern="1200"/>
        </a:p>
      </dsp:txBody>
      <dsp:txXfrm>
        <a:off x="3070386" y="645422"/>
        <a:ext cx="172760" cy="1991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773D1E-E971-4A46-AEAE-5F0ADB5A25AA}">
      <dsp:nvSpPr>
        <dsp:cNvPr id="0" name=""/>
        <dsp:cNvSpPr/>
      </dsp:nvSpPr>
      <dsp:spPr>
        <a:xfrm rot="5400000">
          <a:off x="321779" y="2238900"/>
          <a:ext cx="967983" cy="161070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92917B-9F83-480B-BB51-D30D8BA6BCE9}">
      <dsp:nvSpPr>
        <dsp:cNvPr id="0" name=""/>
        <dsp:cNvSpPr/>
      </dsp:nvSpPr>
      <dsp:spPr>
        <a:xfrm>
          <a:off x="160199" y="2720153"/>
          <a:ext cx="1454151" cy="1274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Turvallisuus</a:t>
          </a:r>
        </a:p>
      </dsp:txBody>
      <dsp:txXfrm>
        <a:off x="160199" y="2720153"/>
        <a:ext cx="1454151" cy="1274649"/>
      </dsp:txXfrm>
    </dsp:sp>
    <dsp:sp modelId="{58EA3431-3C86-47B0-AB5E-84DD265301CE}">
      <dsp:nvSpPr>
        <dsp:cNvPr id="0" name=""/>
        <dsp:cNvSpPr/>
      </dsp:nvSpPr>
      <dsp:spPr>
        <a:xfrm>
          <a:off x="1339982" y="2120318"/>
          <a:ext cx="274368" cy="27436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F5FF64-A13A-4DA4-B055-B3656DB266F7}">
      <dsp:nvSpPr>
        <dsp:cNvPr id="0" name=""/>
        <dsp:cNvSpPr/>
      </dsp:nvSpPr>
      <dsp:spPr>
        <a:xfrm rot="5400000">
          <a:off x="2101945" y="1798396"/>
          <a:ext cx="967983" cy="161070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7A4A21-4C9D-4FED-9723-29EEE50DB492}">
      <dsp:nvSpPr>
        <dsp:cNvPr id="0" name=""/>
        <dsp:cNvSpPr/>
      </dsp:nvSpPr>
      <dsp:spPr>
        <a:xfrm>
          <a:off x="1940364" y="2279649"/>
          <a:ext cx="1454151" cy="1274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Luottamus</a:t>
          </a:r>
        </a:p>
      </dsp:txBody>
      <dsp:txXfrm>
        <a:off x="1940364" y="2279649"/>
        <a:ext cx="1454151" cy="1274649"/>
      </dsp:txXfrm>
    </dsp:sp>
    <dsp:sp modelId="{A8785B5F-7FE3-41C2-9B26-FBD735CE117C}">
      <dsp:nvSpPr>
        <dsp:cNvPr id="0" name=""/>
        <dsp:cNvSpPr/>
      </dsp:nvSpPr>
      <dsp:spPr>
        <a:xfrm>
          <a:off x="3120148" y="1679814"/>
          <a:ext cx="274368" cy="27436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0F4153-3045-4196-909D-6E745FE23F0D}">
      <dsp:nvSpPr>
        <dsp:cNvPr id="0" name=""/>
        <dsp:cNvSpPr/>
      </dsp:nvSpPr>
      <dsp:spPr>
        <a:xfrm rot="5400000">
          <a:off x="3882111" y="1357892"/>
          <a:ext cx="967983" cy="161070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1622A0-E263-46DE-BE68-F8376D46E5D5}">
      <dsp:nvSpPr>
        <dsp:cNvPr id="0" name=""/>
        <dsp:cNvSpPr/>
      </dsp:nvSpPr>
      <dsp:spPr>
        <a:xfrm>
          <a:off x="3720530" y="1839146"/>
          <a:ext cx="1454151" cy="1274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Toimintakyky</a:t>
          </a:r>
        </a:p>
      </dsp:txBody>
      <dsp:txXfrm>
        <a:off x="3720530" y="1839146"/>
        <a:ext cx="1454151" cy="1274649"/>
      </dsp:txXfrm>
    </dsp:sp>
    <dsp:sp modelId="{C18D9295-D82A-45F0-9F00-DA5248CA6FDF}">
      <dsp:nvSpPr>
        <dsp:cNvPr id="0" name=""/>
        <dsp:cNvSpPr/>
      </dsp:nvSpPr>
      <dsp:spPr>
        <a:xfrm>
          <a:off x="4900314" y="1239311"/>
          <a:ext cx="274368" cy="27436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569D65-5FFD-4761-9FAD-8415D94E8287}">
      <dsp:nvSpPr>
        <dsp:cNvPr id="0" name=""/>
        <dsp:cNvSpPr/>
      </dsp:nvSpPr>
      <dsp:spPr>
        <a:xfrm rot="5400000">
          <a:off x="5662277" y="917388"/>
          <a:ext cx="967983" cy="161070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9F191A-A5E7-4840-BBC8-556E2470195F}">
      <dsp:nvSpPr>
        <dsp:cNvPr id="0" name=""/>
        <dsp:cNvSpPr/>
      </dsp:nvSpPr>
      <dsp:spPr>
        <a:xfrm>
          <a:off x="5500696" y="1398642"/>
          <a:ext cx="1454151" cy="1274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Opiskeluun kiinnittyminen</a:t>
          </a:r>
        </a:p>
      </dsp:txBody>
      <dsp:txXfrm>
        <a:off x="5500696" y="1398642"/>
        <a:ext cx="1454151" cy="1274649"/>
      </dsp:txXfrm>
    </dsp:sp>
    <dsp:sp modelId="{393C04BD-91D5-4C7F-9FF7-965A25E44562}">
      <dsp:nvSpPr>
        <dsp:cNvPr id="0" name=""/>
        <dsp:cNvSpPr/>
      </dsp:nvSpPr>
      <dsp:spPr>
        <a:xfrm>
          <a:off x="6680480" y="798807"/>
          <a:ext cx="274368" cy="27436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3ACDDD-849F-41DE-88C0-D6B02D928803}">
      <dsp:nvSpPr>
        <dsp:cNvPr id="0" name=""/>
        <dsp:cNvSpPr/>
      </dsp:nvSpPr>
      <dsp:spPr>
        <a:xfrm rot="5400000">
          <a:off x="7442443" y="476885"/>
          <a:ext cx="967983" cy="161070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EF166A-AECC-4F46-A650-E8FABB919327}">
      <dsp:nvSpPr>
        <dsp:cNvPr id="0" name=""/>
        <dsp:cNvSpPr/>
      </dsp:nvSpPr>
      <dsp:spPr>
        <a:xfrm>
          <a:off x="7280862" y="958138"/>
          <a:ext cx="1454151" cy="1274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Onnistumisen kokemukset</a:t>
          </a:r>
        </a:p>
      </dsp:txBody>
      <dsp:txXfrm>
        <a:off x="7280862" y="958138"/>
        <a:ext cx="1454151" cy="1274649"/>
      </dsp:txXfrm>
    </dsp:sp>
    <dsp:sp modelId="{7B483CE8-7756-4249-B853-8700B2FAEFC0}">
      <dsp:nvSpPr>
        <dsp:cNvPr id="0" name=""/>
        <dsp:cNvSpPr/>
      </dsp:nvSpPr>
      <dsp:spPr>
        <a:xfrm>
          <a:off x="8460646" y="358303"/>
          <a:ext cx="274368" cy="274368"/>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B3EE86-F539-49EE-AFFD-C4C91B521F73}">
      <dsp:nvSpPr>
        <dsp:cNvPr id="0" name=""/>
        <dsp:cNvSpPr/>
      </dsp:nvSpPr>
      <dsp:spPr>
        <a:xfrm rot="5400000">
          <a:off x="9222608" y="36381"/>
          <a:ext cx="967983" cy="161070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250E68-7D62-45B2-A039-493C9BBED342}">
      <dsp:nvSpPr>
        <dsp:cNvPr id="0" name=""/>
        <dsp:cNvSpPr/>
      </dsp:nvSpPr>
      <dsp:spPr>
        <a:xfrm>
          <a:off x="9061028" y="517634"/>
          <a:ext cx="1454151" cy="1274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fi-FI" sz="1600" kern="1200"/>
            <a:t>Seuraava askel</a:t>
          </a:r>
        </a:p>
      </dsp:txBody>
      <dsp:txXfrm>
        <a:off x="9061028" y="517634"/>
        <a:ext cx="1454151" cy="12746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34752-8E20-4F17-A98C-281CE7F48257}">
      <dsp:nvSpPr>
        <dsp:cNvPr id="0" name=""/>
        <dsp:cNvSpPr/>
      </dsp:nvSpPr>
      <dsp:spPr>
        <a:xfrm>
          <a:off x="4308688" y="180559"/>
          <a:ext cx="1736632" cy="8683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fi-FI" sz="900" kern="1200"/>
            <a:t>NUORI   </a:t>
          </a:r>
        </a:p>
      </dsp:txBody>
      <dsp:txXfrm>
        <a:off x="4308688" y="180559"/>
        <a:ext cx="1736632" cy="868316"/>
      </dsp:txXfrm>
    </dsp:sp>
    <dsp:sp modelId="{018DC481-9EE7-4477-B948-5E83D5CE1CA5}">
      <dsp:nvSpPr>
        <dsp:cNvPr id="0" name=""/>
        <dsp:cNvSpPr/>
      </dsp:nvSpPr>
      <dsp:spPr>
        <a:xfrm>
          <a:off x="2316023" y="2407008"/>
          <a:ext cx="1736632" cy="8683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fi-FI" sz="900" kern="1200"/>
            <a:t>KOTI</a:t>
          </a:r>
        </a:p>
        <a:p>
          <a:pPr marL="0" lvl="0" indent="0" algn="ctr" defTabSz="400050">
            <a:lnSpc>
              <a:spcPct val="90000"/>
            </a:lnSpc>
            <a:spcBef>
              <a:spcPct val="0"/>
            </a:spcBef>
            <a:spcAft>
              <a:spcPct val="35000"/>
            </a:spcAft>
            <a:buNone/>
          </a:pPr>
          <a:r>
            <a:rPr lang="fi-FI" sz="900" kern="1200"/>
            <a:t>(VANHEMMAT, HUOLTAJA)</a:t>
          </a:r>
        </a:p>
      </dsp:txBody>
      <dsp:txXfrm>
        <a:off x="2316023" y="2407008"/>
        <a:ext cx="1736632" cy="868316"/>
      </dsp:txXfrm>
    </dsp:sp>
    <dsp:sp modelId="{87A74E28-2831-407B-844B-74AEEBF51EC4}">
      <dsp:nvSpPr>
        <dsp:cNvPr id="0" name=""/>
        <dsp:cNvSpPr/>
      </dsp:nvSpPr>
      <dsp:spPr>
        <a:xfrm>
          <a:off x="4308688" y="2372172"/>
          <a:ext cx="1736632" cy="8683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fi-FI" sz="900" kern="1200"/>
            <a:t>KOULU</a:t>
          </a:r>
        </a:p>
        <a:p>
          <a:pPr marL="0" lvl="0" indent="0" algn="ctr" defTabSz="400050">
            <a:lnSpc>
              <a:spcPct val="90000"/>
            </a:lnSpc>
            <a:spcBef>
              <a:spcPct val="0"/>
            </a:spcBef>
            <a:spcAft>
              <a:spcPct val="35000"/>
            </a:spcAft>
            <a:buNone/>
          </a:pPr>
          <a:r>
            <a:rPr lang="fi-FI" sz="900" kern="1200"/>
            <a:t>(VASTUUOHJAAJA</a:t>
          </a:r>
        </a:p>
        <a:p>
          <a:pPr marL="0" lvl="0" indent="0" algn="ctr" defTabSz="400050">
            <a:lnSpc>
              <a:spcPct val="90000"/>
            </a:lnSpc>
            <a:spcBef>
              <a:spcPct val="0"/>
            </a:spcBef>
            <a:spcAft>
              <a:spcPct val="35000"/>
            </a:spcAft>
            <a:buNone/>
          </a:pPr>
          <a:r>
            <a:rPr lang="fi-FI" sz="900" kern="1200"/>
            <a:t>OPO, ERITYISOPETTAJA, TERKKARI</a:t>
          </a:r>
        </a:p>
        <a:p>
          <a:pPr marL="0" lvl="0" indent="0" algn="ctr" defTabSz="400050">
            <a:lnSpc>
              <a:spcPct val="90000"/>
            </a:lnSpc>
            <a:spcBef>
              <a:spcPct val="0"/>
            </a:spcBef>
            <a:spcAft>
              <a:spcPct val="35000"/>
            </a:spcAft>
            <a:buNone/>
          </a:pPr>
          <a:r>
            <a:rPr lang="fi-FI" sz="900" kern="1200"/>
            <a:t>KURAATTORI, PSYYKKARI)</a:t>
          </a:r>
        </a:p>
      </dsp:txBody>
      <dsp:txXfrm>
        <a:off x="4308688" y="2372172"/>
        <a:ext cx="1736632" cy="868316"/>
      </dsp:txXfrm>
    </dsp:sp>
    <dsp:sp modelId="{ECFB5457-DBC3-4793-8EEE-B82DB1B8C4EF}">
      <dsp:nvSpPr>
        <dsp:cNvPr id="0" name=""/>
        <dsp:cNvSpPr/>
      </dsp:nvSpPr>
      <dsp:spPr>
        <a:xfrm>
          <a:off x="4321799" y="1208680"/>
          <a:ext cx="1736632" cy="8683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fi-FI" sz="900" kern="1200"/>
            <a:t>VOIMAVARAOPPIMISYMPÄRISTÖ</a:t>
          </a:r>
        </a:p>
      </dsp:txBody>
      <dsp:txXfrm>
        <a:off x="4321799" y="1208680"/>
        <a:ext cx="1736632" cy="868316"/>
      </dsp:txXfrm>
    </dsp:sp>
    <dsp:sp modelId="{B31E36BE-3B86-4BD3-9147-74C6756B985A}">
      <dsp:nvSpPr>
        <dsp:cNvPr id="0" name=""/>
        <dsp:cNvSpPr/>
      </dsp:nvSpPr>
      <dsp:spPr>
        <a:xfrm>
          <a:off x="6377069" y="2337343"/>
          <a:ext cx="1736632" cy="8683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fi-FI" sz="900" kern="1200"/>
            <a:t>PALVELUT</a:t>
          </a:r>
        </a:p>
        <a:p>
          <a:pPr marL="0" lvl="0" indent="0" algn="ctr" defTabSz="400050">
            <a:lnSpc>
              <a:spcPct val="90000"/>
            </a:lnSpc>
            <a:spcBef>
              <a:spcPct val="0"/>
            </a:spcBef>
            <a:spcAft>
              <a:spcPct val="35000"/>
            </a:spcAft>
            <a:buNone/>
          </a:pPr>
          <a:r>
            <a:rPr lang="fi-FI" sz="900" kern="1200"/>
            <a:t>(NUORISOPSYKIATRIA, TERAPEUTIT, LASTENSUOJELU, PERHETYÖ)</a:t>
          </a:r>
        </a:p>
      </dsp:txBody>
      <dsp:txXfrm>
        <a:off x="6377069" y="2337343"/>
        <a:ext cx="1736632" cy="86831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3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4B766C-D144-4860-8378-C8AED84E14A7}"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4FF52D-3802-4A03-8323-AE312A03D6DA}" type="slidenum">
              <a:rPr lang="en-GB" smtClean="0"/>
              <a:t>‹#›</a:t>
            </a:fld>
            <a:endParaRPr lang="en-GB"/>
          </a:p>
        </p:txBody>
      </p:sp>
    </p:spTree>
    <p:extLst>
      <p:ext uri="{BB962C8B-B14F-4D97-AF65-F5344CB8AC3E}">
        <p14:creationId xmlns:p14="http://schemas.microsoft.com/office/powerpoint/2010/main" val="4253960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err="1"/>
              <a:t>Mitä</a:t>
            </a:r>
            <a:r>
              <a:rPr lang="en-US"/>
              <a:t> </a:t>
            </a:r>
            <a:r>
              <a:rPr lang="en-US" err="1"/>
              <a:t>nuori</a:t>
            </a:r>
            <a:r>
              <a:rPr lang="en-US"/>
              <a:t> </a:t>
            </a:r>
            <a:r>
              <a:rPr lang="en-US" err="1"/>
              <a:t>haluaa</a:t>
            </a:r>
            <a:r>
              <a:rPr lang="en-US"/>
              <a:t> </a:t>
            </a:r>
            <a:r>
              <a:rPr lang="en-US" err="1"/>
              <a:t>tehdä</a:t>
            </a:r>
            <a:r>
              <a:rPr lang="en-US"/>
              <a:t>?</a:t>
            </a:r>
          </a:p>
          <a:p>
            <a:pPr marL="285750" indent="-285750">
              <a:buFont typeface="Arial"/>
              <a:buChar char="•"/>
            </a:pPr>
            <a:r>
              <a:rPr lang="en-US" err="1"/>
              <a:t>Mitkä</a:t>
            </a:r>
            <a:r>
              <a:rPr lang="en-US"/>
              <a:t> </a:t>
            </a:r>
            <a:r>
              <a:rPr lang="en-US" err="1"/>
              <a:t>ovat</a:t>
            </a:r>
            <a:r>
              <a:rPr lang="en-US"/>
              <a:t> </a:t>
            </a:r>
            <a:r>
              <a:rPr lang="en-US" err="1"/>
              <a:t>nuoren</a:t>
            </a:r>
            <a:r>
              <a:rPr lang="en-US"/>
              <a:t> </a:t>
            </a:r>
            <a:r>
              <a:rPr lang="en-US" err="1"/>
              <a:t>vahvuudet</a:t>
            </a:r>
            <a:r>
              <a:rPr lang="en-US"/>
              <a:t>?</a:t>
            </a:r>
            <a:endParaRPr lang="en-US">
              <a:ea typeface="Calibri"/>
              <a:cs typeface="Calibri"/>
            </a:endParaRPr>
          </a:p>
          <a:p>
            <a:pPr marL="285750" indent="-285750">
              <a:buFont typeface="Arial"/>
              <a:buChar char="•"/>
            </a:pPr>
            <a:r>
              <a:rPr lang="en-US" err="1"/>
              <a:t>Millainen</a:t>
            </a:r>
            <a:r>
              <a:rPr lang="en-US"/>
              <a:t> </a:t>
            </a:r>
            <a:r>
              <a:rPr lang="en-US" err="1"/>
              <a:t>työympäristö</a:t>
            </a:r>
            <a:r>
              <a:rPr lang="en-US"/>
              <a:t> </a:t>
            </a:r>
            <a:r>
              <a:rPr lang="en-US" err="1"/>
              <a:t>tukee</a:t>
            </a:r>
            <a:r>
              <a:rPr lang="en-US"/>
              <a:t> </a:t>
            </a:r>
            <a:r>
              <a:rPr lang="en-US" err="1"/>
              <a:t>onnistumista</a:t>
            </a:r>
            <a:r>
              <a:rPr lang="en-US"/>
              <a:t>?</a:t>
            </a:r>
            <a:endParaRPr lang="en-US">
              <a:ea typeface="Calibri"/>
              <a:cs typeface="Calibri"/>
            </a:endParaRPr>
          </a:p>
          <a:p>
            <a:pPr marL="285750" indent="-285750">
              <a:buFont typeface="Arial"/>
              <a:buChar char="•"/>
            </a:pPr>
            <a:r>
              <a:rPr lang="en-US"/>
              <a:t>Miten </a:t>
            </a:r>
            <a:r>
              <a:rPr lang="en-US" err="1"/>
              <a:t>löydämme</a:t>
            </a:r>
            <a:r>
              <a:rPr lang="en-US"/>
              <a:t> </a:t>
            </a:r>
            <a:r>
              <a:rPr lang="en-US" err="1"/>
              <a:t>sopivan</a:t>
            </a:r>
            <a:r>
              <a:rPr lang="en-US"/>
              <a:t> </a:t>
            </a:r>
            <a:r>
              <a:rPr lang="en-US" err="1"/>
              <a:t>työnantajan</a:t>
            </a:r>
            <a:r>
              <a:rPr lang="en-US"/>
              <a:t>?</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604FF52D-3802-4A03-8323-AE312A03D6DA}" type="slidenum">
              <a:rPr lang="en-GB" smtClean="0"/>
              <a:t>20</a:t>
            </a:fld>
            <a:endParaRPr lang="en-GB"/>
          </a:p>
        </p:txBody>
      </p:sp>
    </p:spTree>
    <p:extLst>
      <p:ext uri="{BB962C8B-B14F-4D97-AF65-F5344CB8AC3E}">
        <p14:creationId xmlns:p14="http://schemas.microsoft.com/office/powerpoint/2010/main" val="2882648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Aika </a:t>
            </a:r>
            <a:r>
              <a:rPr lang="en-US" err="1">
                <a:ea typeface="Calibri"/>
                <a:cs typeface="Calibri"/>
              </a:rPr>
              <a:t>paljon</a:t>
            </a:r>
            <a:r>
              <a:rPr lang="en-US">
                <a:ea typeface="Calibri"/>
                <a:cs typeface="Calibri"/>
              </a:rPr>
              <a:t> </a:t>
            </a:r>
            <a:r>
              <a:rPr lang="en-US" err="1">
                <a:ea typeface="Calibri"/>
                <a:cs typeface="Calibri"/>
              </a:rPr>
              <a:t>kontaktoitu</a:t>
            </a:r>
            <a:r>
              <a:rPr lang="en-US">
                <a:ea typeface="Calibri"/>
                <a:cs typeface="Calibri"/>
              </a:rPr>
              <a:t> </a:t>
            </a:r>
            <a:r>
              <a:rPr lang="en-US" err="1">
                <a:ea typeface="Calibri"/>
                <a:cs typeface="Calibri"/>
              </a:rPr>
              <a:t>rakennusalan</a:t>
            </a:r>
            <a:r>
              <a:rPr lang="en-US">
                <a:ea typeface="Calibri"/>
                <a:cs typeface="Calibri"/>
              </a:rPr>
              <a:t> </a:t>
            </a:r>
            <a:r>
              <a:rPr lang="en-US" err="1">
                <a:ea typeface="Calibri"/>
                <a:cs typeface="Calibri"/>
              </a:rPr>
              <a:t>työnantajia</a:t>
            </a:r>
            <a:r>
              <a:rPr lang="en-US">
                <a:ea typeface="Calibri"/>
                <a:cs typeface="Calibri"/>
              </a:rPr>
              <a:t>, </a:t>
            </a:r>
            <a:r>
              <a:rPr lang="en-US" err="1">
                <a:ea typeface="Calibri"/>
                <a:cs typeface="Calibri"/>
              </a:rPr>
              <a:t>ennakoitu</a:t>
            </a:r>
            <a:r>
              <a:rPr lang="en-US">
                <a:ea typeface="Calibri"/>
                <a:cs typeface="Calibri"/>
              </a:rPr>
              <a:t> </a:t>
            </a:r>
            <a:r>
              <a:rPr lang="en-US" err="1">
                <a:ea typeface="Calibri"/>
                <a:cs typeface="Calibri"/>
              </a:rPr>
              <a:t>valmistuvia</a:t>
            </a:r>
            <a:r>
              <a:rPr lang="en-US">
                <a:ea typeface="Calibri"/>
                <a:cs typeface="Calibri"/>
              </a:rPr>
              <a:t> </a:t>
            </a:r>
            <a:r>
              <a:rPr lang="en-US" err="1">
                <a:ea typeface="Calibri"/>
                <a:cs typeface="Calibri"/>
              </a:rPr>
              <a:t>opiskelijoita</a:t>
            </a:r>
            <a:r>
              <a:rPr lang="en-US">
                <a:ea typeface="Calibri"/>
                <a:cs typeface="Calibri"/>
              </a:rPr>
              <a:t> ja </a:t>
            </a:r>
            <a:r>
              <a:rPr lang="en-US" err="1">
                <a:ea typeface="Calibri"/>
                <a:cs typeface="Calibri"/>
              </a:rPr>
              <a:t>viritelty</a:t>
            </a:r>
            <a:r>
              <a:rPr lang="en-US">
                <a:ea typeface="Calibri"/>
                <a:cs typeface="Calibri"/>
              </a:rPr>
              <a:t> </a:t>
            </a:r>
            <a:r>
              <a:rPr lang="en-US" err="1">
                <a:ea typeface="Calibri"/>
                <a:cs typeface="Calibri"/>
              </a:rPr>
              <a:t>yhteistyötä</a:t>
            </a:r>
            <a:r>
              <a:rPr lang="en-US">
                <a:ea typeface="Calibri"/>
                <a:cs typeface="Calibri"/>
              </a:rPr>
              <a:t> </a:t>
            </a:r>
            <a:r>
              <a:rPr lang="en-US" err="1">
                <a:ea typeface="Calibri"/>
                <a:cs typeface="Calibri"/>
              </a:rPr>
              <a:t>kuntien</a:t>
            </a:r>
            <a:r>
              <a:rPr lang="en-US">
                <a:ea typeface="Calibri"/>
                <a:cs typeface="Calibri"/>
              </a:rPr>
              <a:t> </a:t>
            </a:r>
            <a:r>
              <a:rPr lang="en-US" err="1">
                <a:ea typeface="Calibri"/>
                <a:cs typeface="Calibri"/>
              </a:rPr>
              <a:t>ruoka</a:t>
            </a:r>
            <a:r>
              <a:rPr lang="en-US">
                <a:ea typeface="Calibri"/>
                <a:cs typeface="Calibri"/>
              </a:rPr>
              <a:t>-ja </a:t>
            </a:r>
            <a:r>
              <a:rPr lang="en-US" err="1">
                <a:ea typeface="Calibri"/>
                <a:cs typeface="Calibri"/>
              </a:rPr>
              <a:t>siivouspalvelujen</a:t>
            </a:r>
            <a:r>
              <a:rPr lang="en-US">
                <a:ea typeface="Calibri"/>
                <a:cs typeface="Calibri"/>
              </a:rPr>
              <a:t> </a:t>
            </a:r>
            <a:r>
              <a:rPr lang="en-US" err="1">
                <a:ea typeface="Calibri"/>
                <a:cs typeface="Calibri"/>
              </a:rPr>
              <a:t>kanssa</a:t>
            </a:r>
            <a:r>
              <a:rPr lang="en-US">
                <a:ea typeface="Calibri"/>
                <a:cs typeface="Calibri"/>
              </a:rPr>
              <a:t>. </a:t>
            </a:r>
            <a:r>
              <a:rPr lang="en-US" err="1">
                <a:ea typeface="Calibri"/>
                <a:cs typeface="Calibri"/>
              </a:rPr>
              <a:t>Työkokeilupaikat</a:t>
            </a:r>
            <a:r>
              <a:rPr lang="en-US">
                <a:ea typeface="Calibri"/>
                <a:cs typeface="Calibri"/>
              </a:rPr>
              <a:t> -&gt; </a:t>
            </a:r>
            <a:r>
              <a:rPr lang="en-US" err="1">
                <a:ea typeface="Calibri"/>
                <a:cs typeface="Calibri"/>
              </a:rPr>
              <a:t>työllistyminen</a:t>
            </a:r>
            <a:r>
              <a:rPr lang="en-US">
                <a:ea typeface="Calibri"/>
                <a:cs typeface="Calibri"/>
              </a:rPr>
              <a:t>.</a:t>
            </a:r>
            <a:endParaRPr lang="en-US"/>
          </a:p>
          <a:p>
            <a:r>
              <a:rPr lang="en-US" err="1">
                <a:ea typeface="Calibri"/>
                <a:cs typeface="Calibri"/>
              </a:rPr>
              <a:t>Aktiivinen</a:t>
            </a:r>
            <a:r>
              <a:rPr lang="en-US">
                <a:ea typeface="Calibri"/>
                <a:cs typeface="Calibri"/>
              </a:rPr>
              <a:t> </a:t>
            </a:r>
            <a:r>
              <a:rPr lang="en-US" err="1">
                <a:ea typeface="Calibri"/>
                <a:cs typeface="Calibri"/>
              </a:rPr>
              <a:t>yhteistyö</a:t>
            </a:r>
            <a:r>
              <a:rPr lang="en-US">
                <a:ea typeface="Calibri"/>
                <a:cs typeface="Calibri"/>
              </a:rPr>
              <a:t> </a:t>
            </a:r>
            <a:r>
              <a:rPr lang="en-US" err="1">
                <a:ea typeface="Calibri"/>
                <a:cs typeface="Calibri"/>
              </a:rPr>
              <a:t>Työllistämispolut</a:t>
            </a:r>
            <a:r>
              <a:rPr lang="en-US">
                <a:ea typeface="Calibri"/>
                <a:cs typeface="Calibri"/>
              </a:rPr>
              <a:t> </a:t>
            </a:r>
            <a:r>
              <a:rPr lang="en-US" err="1">
                <a:ea typeface="Calibri"/>
                <a:cs typeface="Calibri"/>
              </a:rPr>
              <a:t>hankkeen</a:t>
            </a:r>
            <a:r>
              <a:rPr lang="en-US">
                <a:ea typeface="Calibri"/>
                <a:cs typeface="Calibri"/>
              </a:rPr>
              <a:t> </a:t>
            </a:r>
            <a:r>
              <a:rPr lang="en-US" err="1">
                <a:ea typeface="Calibri"/>
                <a:cs typeface="Calibri"/>
              </a:rPr>
              <a:t>työnantajakoordinaattorin</a:t>
            </a:r>
            <a:r>
              <a:rPr lang="en-US">
                <a:ea typeface="Calibri"/>
                <a:cs typeface="Calibri"/>
              </a:rPr>
              <a:t> </a:t>
            </a:r>
            <a:r>
              <a:rPr lang="en-US" err="1">
                <a:ea typeface="Calibri"/>
                <a:cs typeface="Calibri"/>
              </a:rPr>
              <a:t>kanssa</a:t>
            </a:r>
            <a:r>
              <a:rPr lang="en-US">
                <a:ea typeface="Calibri"/>
                <a:cs typeface="Calibri"/>
              </a:rPr>
              <a:t>. </a:t>
            </a:r>
          </a:p>
          <a:p>
            <a:r>
              <a:rPr lang="en-US" err="1">
                <a:ea typeface="Calibri"/>
                <a:cs typeface="Calibri"/>
              </a:rPr>
              <a:t>Yhteensä</a:t>
            </a:r>
            <a:r>
              <a:rPr lang="en-US">
                <a:ea typeface="Calibri"/>
                <a:cs typeface="Calibri"/>
              </a:rPr>
              <a:t> </a:t>
            </a:r>
            <a:r>
              <a:rPr lang="en-US" err="1">
                <a:ea typeface="Calibri"/>
                <a:cs typeface="Calibri"/>
              </a:rPr>
              <a:t>työnantajia</a:t>
            </a:r>
            <a:r>
              <a:rPr lang="en-US">
                <a:ea typeface="Calibri"/>
                <a:cs typeface="Calibri"/>
              </a:rPr>
              <a:t> </a:t>
            </a:r>
            <a:r>
              <a:rPr lang="en-US" err="1">
                <a:ea typeface="Calibri"/>
                <a:cs typeface="Calibri"/>
              </a:rPr>
              <a:t>kontaktoitu</a:t>
            </a:r>
            <a:r>
              <a:rPr lang="en-US">
                <a:ea typeface="Calibri"/>
                <a:cs typeface="Calibri"/>
              </a:rPr>
              <a:t> 177 </a:t>
            </a:r>
            <a:r>
              <a:rPr lang="en-US" err="1">
                <a:ea typeface="Calibri"/>
                <a:cs typeface="Calibri"/>
              </a:rPr>
              <a:t>kpl</a:t>
            </a:r>
            <a:r>
              <a:rPr lang="en-US">
                <a:ea typeface="Calibri"/>
                <a:cs typeface="Calibri"/>
              </a:rPr>
              <a:t>.</a:t>
            </a:r>
          </a:p>
          <a:p>
            <a:r>
              <a:rPr lang="en-US" err="1">
                <a:ea typeface="Calibri"/>
                <a:cs typeface="Calibri"/>
              </a:rPr>
              <a:t>Työllistyneet</a:t>
            </a:r>
            <a:r>
              <a:rPr lang="en-US">
                <a:ea typeface="Calibri"/>
                <a:cs typeface="Calibri"/>
              </a:rPr>
              <a:t> 2 </a:t>
            </a:r>
            <a:r>
              <a:rPr lang="en-US" err="1">
                <a:ea typeface="Calibri"/>
                <a:cs typeface="Calibri"/>
              </a:rPr>
              <a:t>ilman</a:t>
            </a:r>
            <a:r>
              <a:rPr lang="en-US">
                <a:ea typeface="Calibri"/>
                <a:cs typeface="Calibri"/>
              </a:rPr>
              <a:t> </a:t>
            </a:r>
            <a:r>
              <a:rPr lang="en-US" err="1">
                <a:ea typeface="Calibri"/>
                <a:cs typeface="Calibri"/>
              </a:rPr>
              <a:t>palkkatukea</a:t>
            </a:r>
            <a:r>
              <a:rPr lang="en-US">
                <a:ea typeface="Calibri"/>
                <a:cs typeface="Calibri"/>
              </a:rPr>
              <a:t>, 2 </a:t>
            </a:r>
            <a:r>
              <a:rPr lang="en-US" err="1">
                <a:ea typeface="Calibri"/>
                <a:cs typeface="Calibri"/>
              </a:rPr>
              <a:t>palkkatuella</a:t>
            </a:r>
            <a:r>
              <a:rPr lang="en-US">
                <a:ea typeface="Calibri"/>
                <a:cs typeface="Calibri"/>
              </a:rPr>
              <a:t>.</a:t>
            </a:r>
          </a:p>
        </p:txBody>
      </p:sp>
      <p:sp>
        <p:nvSpPr>
          <p:cNvPr id="4" name="Slide Number Placeholder 3"/>
          <p:cNvSpPr>
            <a:spLocks noGrp="1"/>
          </p:cNvSpPr>
          <p:nvPr>
            <p:ph type="sldNum" sz="quarter" idx="5"/>
          </p:nvPr>
        </p:nvSpPr>
        <p:spPr/>
        <p:txBody>
          <a:bodyPr/>
          <a:lstStyle/>
          <a:p>
            <a:fld id="{604FF52D-3802-4A03-8323-AE312A03D6DA}" type="slidenum">
              <a:rPr lang="en-GB" smtClean="0"/>
              <a:t>25</a:t>
            </a:fld>
            <a:endParaRPr lang="en-GB"/>
          </a:p>
        </p:txBody>
      </p:sp>
    </p:spTree>
    <p:extLst>
      <p:ext uri="{BB962C8B-B14F-4D97-AF65-F5344CB8AC3E}">
        <p14:creationId xmlns:p14="http://schemas.microsoft.com/office/powerpoint/2010/main" val="2329977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604FF52D-3802-4A03-8323-AE312A03D6DA}" type="slidenum">
              <a:rPr lang="en-GB" smtClean="0"/>
              <a:t>26</a:t>
            </a:fld>
            <a:endParaRPr lang="en-GB"/>
          </a:p>
        </p:txBody>
      </p:sp>
    </p:spTree>
    <p:extLst>
      <p:ext uri="{BB962C8B-B14F-4D97-AF65-F5344CB8AC3E}">
        <p14:creationId xmlns:p14="http://schemas.microsoft.com/office/powerpoint/2010/main" val="417719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692595"/>
            <a:ext cx="9144000" cy="2387600"/>
          </a:xfrm>
        </p:spPr>
        <p:txBody>
          <a:bodyPr anchor="b"/>
          <a:lstStyle>
            <a:lvl1pPr algn="ctr">
              <a:defRPr sz="7200"/>
            </a:lvl1pPr>
          </a:lstStyle>
          <a:p>
            <a:r>
              <a:rPr lang="fi-FI" noProof="0"/>
              <a:t>Muokkaa ots. perustyyl. napsautt.</a:t>
            </a:r>
          </a:p>
        </p:txBody>
      </p:sp>
      <p:sp>
        <p:nvSpPr>
          <p:cNvPr id="4" name="Tekstin paikkamerkki 2">
            <a:extLst>
              <a:ext uri="{FF2B5EF4-FFF2-40B4-BE49-F238E27FC236}">
                <a16:creationId xmlns:a16="http://schemas.microsoft.com/office/drawing/2014/main" id="{F5D100CF-BE2E-9D42-9DFA-07F68F907EA1}"/>
              </a:ext>
            </a:extLst>
          </p:cNvPr>
          <p:cNvSpPr>
            <a:spLocks noGrp="1"/>
          </p:cNvSpPr>
          <p:nvPr>
            <p:ph type="body" idx="13"/>
          </p:nvPr>
        </p:nvSpPr>
        <p:spPr>
          <a:xfrm>
            <a:off x="3517107" y="4402697"/>
            <a:ext cx="5157787" cy="823912"/>
          </a:xfrm>
        </p:spPr>
        <p:txBody>
          <a:bodyPr lIns="0" tIns="0" rIns="0" bIns="0" anchor="t"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5" name="Alaotsikko 2">
            <a:extLst>
              <a:ext uri="{FF2B5EF4-FFF2-40B4-BE49-F238E27FC236}">
                <a16:creationId xmlns:a16="http://schemas.microsoft.com/office/drawing/2014/main" id="{E5FF0748-A3B1-8241-ADBD-A3017D48D4B7}"/>
              </a:ext>
            </a:extLst>
          </p:cNvPr>
          <p:cNvSpPr>
            <a:spLocks noGrp="1"/>
          </p:cNvSpPr>
          <p:nvPr>
            <p:ph type="subTitle" idx="1"/>
          </p:nvPr>
        </p:nvSpPr>
        <p:spPr>
          <a:xfrm>
            <a:off x="1524000" y="3602038"/>
            <a:ext cx="9144000" cy="78207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Tree>
    <p:extLst>
      <p:ext uri="{BB962C8B-B14F-4D97-AF65-F5344CB8AC3E}">
        <p14:creationId xmlns:p14="http://schemas.microsoft.com/office/powerpoint/2010/main" val="2985769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Pictur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orakulmio 7">
            <a:extLst>
              <a:ext uri="{FF2B5EF4-FFF2-40B4-BE49-F238E27FC236}">
                <a16:creationId xmlns:a16="http://schemas.microsoft.com/office/drawing/2014/main" id="{8C8AA788-1511-D443-BE5F-7908AB2BA881}"/>
              </a:ext>
            </a:extLst>
          </p:cNvPr>
          <p:cNvSpPr/>
          <p:nvPr userDrawn="1"/>
        </p:nvSpPr>
        <p:spPr>
          <a:xfrm>
            <a:off x="0" y="-1"/>
            <a:ext cx="12192000" cy="593634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692595"/>
            <a:ext cx="9144000" cy="2387600"/>
          </a:xfrm>
        </p:spPr>
        <p:txBody>
          <a:bodyPr anchor="b"/>
          <a:lstStyle>
            <a:lvl1pPr algn="ctr">
              <a:defRPr sz="7200"/>
            </a:lvl1pPr>
          </a:lstStyle>
          <a:p>
            <a:r>
              <a:rPr lang="fi-FI" noProof="0"/>
              <a:t>Muokkaa ots. perustyyl. napsautt.</a:t>
            </a:r>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3442018"/>
            <a:ext cx="9144000" cy="1655762"/>
          </a:xfrm>
        </p:spPr>
        <p:txBody>
          <a:bodyPr/>
          <a:lstStyle>
            <a:lvl1pPr marL="0" indent="0" algn="ct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Tree>
    <p:extLst>
      <p:ext uri="{BB962C8B-B14F-4D97-AF65-F5344CB8AC3E}">
        <p14:creationId xmlns:p14="http://schemas.microsoft.com/office/powerpoint/2010/main" val="4180072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792000" y="692594"/>
            <a:ext cx="4694400" cy="4784662"/>
          </a:xfrm>
        </p:spPr>
        <p:txBody>
          <a:bodyPr anchor="ctr" anchorCtr="0"/>
          <a:lstStyle>
            <a:lvl1pPr algn="ctr">
              <a:defRPr sz="6000"/>
            </a:lvl1pPr>
          </a:lstStyle>
          <a:p>
            <a:r>
              <a:rPr lang="fi-FI" noProof="0"/>
              <a:t>Muokkaa ots. perustyyl. napsautt.</a:t>
            </a:r>
          </a:p>
        </p:txBody>
      </p:sp>
      <p:sp>
        <p:nvSpPr>
          <p:cNvPr id="4" name="Picture Placeholder 7">
            <a:extLst>
              <a:ext uri="{FF2B5EF4-FFF2-40B4-BE49-F238E27FC236}">
                <a16:creationId xmlns:a16="http://schemas.microsoft.com/office/drawing/2014/main" id="{D72FC982-DA0F-4EC6-9E18-B415AECBABF0}"/>
              </a:ext>
            </a:extLst>
          </p:cNvPr>
          <p:cNvSpPr>
            <a:spLocks noGrp="1"/>
          </p:cNvSpPr>
          <p:nvPr>
            <p:ph type="pic" sz="quarter" idx="13"/>
          </p:nvPr>
        </p:nvSpPr>
        <p:spPr>
          <a:xfrm>
            <a:off x="6096000" y="1"/>
            <a:ext cx="6095999" cy="5892304"/>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Tree>
    <p:extLst>
      <p:ext uri="{BB962C8B-B14F-4D97-AF65-F5344CB8AC3E}">
        <p14:creationId xmlns:p14="http://schemas.microsoft.com/office/powerpoint/2010/main" val="3712017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3608688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tsikko ja teks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92808"/>
            <a:ext cx="9360000" cy="3639312"/>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3540221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6" name="Content Placeholder 2">
            <a:extLst>
              <a:ext uri="{FF2B5EF4-FFF2-40B4-BE49-F238E27FC236}">
                <a16:creationId xmlns:a16="http://schemas.microsoft.com/office/drawing/2014/main" id="{AC60B309-4C5E-46DE-A832-32BA260737F9}"/>
              </a:ext>
            </a:extLst>
          </p:cNvPr>
          <p:cNvSpPr>
            <a:spLocks noGrp="1"/>
          </p:cNvSpPr>
          <p:nvPr>
            <p:ph idx="10"/>
          </p:nvPr>
        </p:nvSpPr>
        <p:spPr>
          <a:xfrm>
            <a:off x="623093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Tree>
    <p:extLst>
      <p:ext uri="{BB962C8B-B14F-4D97-AF65-F5344CB8AC3E}">
        <p14:creationId xmlns:p14="http://schemas.microsoft.com/office/powerpoint/2010/main" val="1981874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2190100"/>
            <a:ext cx="4889066" cy="3342020"/>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6" name="Content Placeholder 2">
            <a:extLst>
              <a:ext uri="{FF2B5EF4-FFF2-40B4-BE49-F238E27FC236}">
                <a16:creationId xmlns:a16="http://schemas.microsoft.com/office/drawing/2014/main" id="{AC60B309-4C5E-46DE-A832-32BA260737F9}"/>
              </a:ext>
            </a:extLst>
          </p:cNvPr>
          <p:cNvSpPr>
            <a:spLocks noGrp="1"/>
          </p:cNvSpPr>
          <p:nvPr>
            <p:ph idx="10"/>
          </p:nvPr>
        </p:nvSpPr>
        <p:spPr>
          <a:xfrm>
            <a:off x="6230930" y="2190100"/>
            <a:ext cx="4889066" cy="3342020"/>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Text Placeholder 2">
            <a:extLst>
              <a:ext uri="{FF2B5EF4-FFF2-40B4-BE49-F238E27FC236}">
                <a16:creationId xmlns:a16="http://schemas.microsoft.com/office/drawing/2014/main" id="{07F3B56D-9577-4E8F-BADA-CE87085A9970}"/>
              </a:ext>
            </a:extLst>
          </p:cNvPr>
          <p:cNvSpPr>
            <a:spLocks noGrp="1"/>
          </p:cNvSpPr>
          <p:nvPr>
            <p:ph type="body" idx="11"/>
          </p:nvPr>
        </p:nvSpPr>
        <p:spPr>
          <a:xfrm>
            <a:off x="839789" y="1757429"/>
            <a:ext cx="4887478" cy="361299"/>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Text Placeholder 4">
            <a:extLst>
              <a:ext uri="{FF2B5EF4-FFF2-40B4-BE49-F238E27FC236}">
                <a16:creationId xmlns:a16="http://schemas.microsoft.com/office/drawing/2014/main" id="{8A5A6492-7F8A-40F8-A303-F85F69C9F3A1}"/>
              </a:ext>
            </a:extLst>
          </p:cNvPr>
          <p:cNvSpPr>
            <a:spLocks noGrp="1"/>
          </p:cNvSpPr>
          <p:nvPr>
            <p:ph type="body" sz="quarter" idx="3"/>
          </p:nvPr>
        </p:nvSpPr>
        <p:spPr>
          <a:xfrm>
            <a:off x="6230930" y="1757429"/>
            <a:ext cx="4887478" cy="361299"/>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Tree>
    <p:extLst>
      <p:ext uri="{BB962C8B-B14F-4D97-AF65-F5344CB8AC3E}">
        <p14:creationId xmlns:p14="http://schemas.microsoft.com/office/powerpoint/2010/main" val="866744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uvatekstillinen 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838200" y="365125"/>
            <a:ext cx="4889066" cy="1033907"/>
          </a:xfrm>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6096000" y="1"/>
            <a:ext cx="6095999" cy="5892304"/>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Tree>
    <p:extLst>
      <p:ext uri="{BB962C8B-B14F-4D97-AF65-F5344CB8AC3E}">
        <p14:creationId xmlns:p14="http://schemas.microsoft.com/office/powerpoint/2010/main" val="23041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838200" y="365125"/>
            <a:ext cx="4889066" cy="1033907"/>
          </a:xfrm>
        </p:spPr>
        <p:txBody>
          <a:bodyPr/>
          <a:lstStyle/>
          <a:p>
            <a:r>
              <a:rPr lang="fi-FI" noProof="0"/>
              <a:t>Muokkaa ots.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86786"/>
            <a:ext cx="4889066" cy="3645334"/>
          </a:xfrm>
        </p:spPr>
        <p:txBody>
          <a:bodyPr/>
          <a:lstStyle>
            <a:lvl1pPr>
              <a:lnSpc>
                <a:spcPct val="80000"/>
              </a:lnSpc>
              <a:defRPr sz="2000"/>
            </a:lvl1pPr>
            <a:lvl2pPr>
              <a:lnSpc>
                <a:spcPct val="80000"/>
              </a:lnSpc>
              <a:defRPr sz="1800"/>
            </a:lvl2pPr>
            <a:lvl3pPr>
              <a:lnSpc>
                <a:spcPct val="80000"/>
              </a:lnSpc>
              <a:defRPr sz="1800"/>
            </a:lvl3pPr>
            <a:lvl4pPr>
              <a:lnSpc>
                <a:spcPct val="80000"/>
              </a:lnSpc>
              <a:defRPr sz="1800"/>
            </a:lvl4pPr>
            <a:lvl5pPr>
              <a:lnSpc>
                <a:spcPct val="80000"/>
              </a:lnSpc>
              <a:defRPr sz="1800"/>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6345937" y="274319"/>
            <a:ext cx="5591556" cy="2633473"/>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
        <p:nvSpPr>
          <p:cNvPr id="7" name="Picture Placeholder 7">
            <a:extLst>
              <a:ext uri="{FF2B5EF4-FFF2-40B4-BE49-F238E27FC236}">
                <a16:creationId xmlns:a16="http://schemas.microsoft.com/office/drawing/2014/main" id="{AE8BC2DE-23EE-4F0E-A759-42E68FCA6E74}"/>
              </a:ext>
            </a:extLst>
          </p:cNvPr>
          <p:cNvSpPr>
            <a:spLocks noGrp="1"/>
          </p:cNvSpPr>
          <p:nvPr>
            <p:ph type="pic" sz="quarter" idx="14"/>
          </p:nvPr>
        </p:nvSpPr>
        <p:spPr>
          <a:xfrm>
            <a:off x="6345937" y="3054095"/>
            <a:ext cx="5591556" cy="2633473"/>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Tree>
    <p:extLst>
      <p:ext uri="{BB962C8B-B14F-4D97-AF65-F5344CB8AC3E}">
        <p14:creationId xmlns:p14="http://schemas.microsoft.com/office/powerpoint/2010/main" val="3021953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0" y="1"/>
            <a:ext cx="12191999" cy="5892304"/>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Tree>
    <p:extLst>
      <p:ext uri="{BB962C8B-B14F-4D97-AF65-F5344CB8AC3E}">
        <p14:creationId xmlns:p14="http://schemas.microsoft.com/office/powerpoint/2010/main" val="1731102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2">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013A0638-FECF-4E12-8249-5A24119A4769}"/>
              </a:ext>
            </a:extLst>
          </p:cNvPr>
          <p:cNvSpPr>
            <a:spLocks noGrp="1"/>
          </p:cNvSpPr>
          <p:nvPr>
            <p:ph type="pic" sz="quarter" idx="13"/>
          </p:nvPr>
        </p:nvSpPr>
        <p:spPr>
          <a:xfrm>
            <a:off x="169165" y="164591"/>
            <a:ext cx="5806440" cy="5536693"/>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
        <p:nvSpPr>
          <p:cNvPr id="6" name="Picture Placeholder 7">
            <a:extLst>
              <a:ext uri="{FF2B5EF4-FFF2-40B4-BE49-F238E27FC236}">
                <a16:creationId xmlns:a16="http://schemas.microsoft.com/office/drawing/2014/main" id="{4A4925B0-A7C3-443B-83E9-526A2BE64B7D}"/>
              </a:ext>
            </a:extLst>
          </p:cNvPr>
          <p:cNvSpPr>
            <a:spLocks noGrp="1"/>
          </p:cNvSpPr>
          <p:nvPr>
            <p:ph type="pic" sz="quarter" idx="14"/>
          </p:nvPr>
        </p:nvSpPr>
        <p:spPr>
          <a:xfrm>
            <a:off x="6204205" y="164591"/>
            <a:ext cx="5806440" cy="5536693"/>
          </a:xfrm>
          <a:solidFill>
            <a:schemeClr val="bg1">
              <a:lumMod val="95000"/>
            </a:schemeClr>
          </a:solidFill>
        </p:spPr>
        <p:txBody>
          <a:bodyPr anchor="ctr" anchorCtr="0"/>
          <a:lstStyle>
            <a:lvl1pPr marL="0" indent="0" algn="ctr">
              <a:buNone/>
              <a:defRPr sz="1800"/>
            </a:lvl1pPr>
          </a:lstStyle>
          <a:p>
            <a:r>
              <a:rPr lang="fi-FI" noProof="0"/>
              <a:t>Lisää kuva napsauttamalla kuvaketta</a:t>
            </a:r>
          </a:p>
        </p:txBody>
      </p:sp>
    </p:spTree>
    <p:extLst>
      <p:ext uri="{BB962C8B-B14F-4D97-AF65-F5344CB8AC3E}">
        <p14:creationId xmlns:p14="http://schemas.microsoft.com/office/powerpoint/2010/main" val="2117073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san ylätunnist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DC208-0BC6-4780-8569-0CCC5C8BCBB3}"/>
              </a:ext>
            </a:extLst>
          </p:cNvPr>
          <p:cNvSpPr>
            <a:spLocks noGrp="1"/>
          </p:cNvSpPr>
          <p:nvPr>
            <p:ph type="title"/>
          </p:nvPr>
        </p:nvSpPr>
        <p:spPr>
          <a:xfrm>
            <a:off x="1380744" y="758762"/>
            <a:ext cx="9431782" cy="2852737"/>
          </a:xfrm>
        </p:spPr>
        <p:txBody>
          <a:bodyPr anchor="b"/>
          <a:lstStyle>
            <a:lvl1pPr algn="ctr">
              <a:defRPr sz="5400"/>
            </a:lvl1pPr>
          </a:lstStyle>
          <a:p>
            <a:r>
              <a:rPr lang="fi-FI" noProof="0"/>
              <a:t>Muokkaa ots. perustyyl. napsautt.</a:t>
            </a:r>
          </a:p>
        </p:txBody>
      </p:sp>
      <p:sp>
        <p:nvSpPr>
          <p:cNvPr id="3" name="Text Placeholder 2">
            <a:extLst>
              <a:ext uri="{FF2B5EF4-FFF2-40B4-BE49-F238E27FC236}">
                <a16:creationId xmlns:a16="http://schemas.microsoft.com/office/drawing/2014/main" id="{D9CBEED2-7281-4966-AB72-5E594107A5D8}"/>
              </a:ext>
            </a:extLst>
          </p:cNvPr>
          <p:cNvSpPr>
            <a:spLocks noGrp="1"/>
          </p:cNvSpPr>
          <p:nvPr>
            <p:ph type="body" idx="1" hasCustomPrompt="1"/>
          </p:nvPr>
        </p:nvSpPr>
        <p:spPr>
          <a:xfrm>
            <a:off x="1389536" y="4191846"/>
            <a:ext cx="9431782" cy="360000"/>
          </a:xfrm>
        </p:spPr>
        <p:txBody>
          <a:bodyPr anchor="ctr" anchorCtr="0"/>
          <a:lstStyle>
            <a:lvl1pPr marL="0" indent="0" algn="ctr">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Click to edit Master text styles</a:t>
            </a:r>
          </a:p>
        </p:txBody>
      </p:sp>
      <p:sp>
        <p:nvSpPr>
          <p:cNvPr id="4" name="Text Placeholder 2">
            <a:extLst>
              <a:ext uri="{FF2B5EF4-FFF2-40B4-BE49-F238E27FC236}">
                <a16:creationId xmlns:a16="http://schemas.microsoft.com/office/drawing/2014/main" id="{BF2496A5-3E1B-4BA1-B42F-6D9B3BBB989A}"/>
              </a:ext>
            </a:extLst>
          </p:cNvPr>
          <p:cNvSpPr>
            <a:spLocks noGrp="1"/>
          </p:cNvSpPr>
          <p:nvPr>
            <p:ph type="body" idx="10" hasCustomPrompt="1"/>
          </p:nvPr>
        </p:nvSpPr>
        <p:spPr>
          <a:xfrm>
            <a:off x="1389536" y="4560256"/>
            <a:ext cx="9431782" cy="360000"/>
          </a:xfrm>
        </p:spPr>
        <p:txBody>
          <a:bodyPr anchor="ctr" anchorCtr="0"/>
          <a:lstStyle>
            <a:lvl1pPr marL="0" indent="0" algn="ctr">
              <a:spcBef>
                <a:spcPts val="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Click to edit Master text styles</a:t>
            </a:r>
          </a:p>
        </p:txBody>
      </p:sp>
    </p:spTree>
    <p:extLst>
      <p:ext uri="{BB962C8B-B14F-4D97-AF65-F5344CB8AC3E}">
        <p14:creationId xmlns:p14="http://schemas.microsoft.com/office/powerpoint/2010/main" val="814827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690372" y="365125"/>
            <a:ext cx="10663428" cy="626999"/>
          </a:xfrm>
        </p:spPr>
        <p:txBody>
          <a:bodyPr/>
          <a:lstStyle>
            <a:lvl1pPr>
              <a:defRPr b="0"/>
            </a:lvl1pPr>
          </a:lstStyle>
          <a:p>
            <a:r>
              <a:rPr lang="fi-FI" noProof="0"/>
              <a:t>Muokkaa ots. perustyyl. napsautt.</a:t>
            </a:r>
          </a:p>
        </p:txBody>
      </p:sp>
    </p:spTree>
    <p:extLst>
      <p:ext uri="{BB962C8B-B14F-4D97-AF65-F5344CB8AC3E}">
        <p14:creationId xmlns:p14="http://schemas.microsoft.com/office/powerpoint/2010/main" val="105817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5175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7087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uorakulmio 12">
            <a:extLst>
              <a:ext uri="{FF2B5EF4-FFF2-40B4-BE49-F238E27FC236}">
                <a16:creationId xmlns:a16="http://schemas.microsoft.com/office/drawing/2014/main" id="{D1E499DF-39A6-429A-A8B5-51C710E9F188}"/>
              </a:ext>
              <a:ext uri="{C183D7F6-B498-43B3-948B-1728B52AA6E4}">
                <adec:decorative xmlns:adec="http://schemas.microsoft.com/office/drawing/2017/decorative" val="1"/>
              </a:ext>
            </a:extLst>
          </p:cNvPr>
          <p:cNvSpPr/>
          <p:nvPr userDrawn="1"/>
        </p:nvSpPr>
        <p:spPr>
          <a:xfrm>
            <a:off x="0" y="5894173"/>
            <a:ext cx="12192000" cy="9638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Placeholder 1">
            <a:extLst>
              <a:ext uri="{FF2B5EF4-FFF2-40B4-BE49-F238E27FC236}">
                <a16:creationId xmlns:a16="http://schemas.microsoft.com/office/drawing/2014/main" id="{102BCEDC-5BF0-4641-B029-97A0073B2CA6}"/>
              </a:ext>
            </a:extLst>
          </p:cNvPr>
          <p:cNvSpPr>
            <a:spLocks noGrp="1"/>
          </p:cNvSpPr>
          <p:nvPr>
            <p:ph type="title"/>
          </p:nvPr>
        </p:nvSpPr>
        <p:spPr>
          <a:xfrm>
            <a:off x="838200" y="365125"/>
            <a:ext cx="10515600" cy="1033907"/>
          </a:xfrm>
          <a:prstGeom prst="rect">
            <a:avLst/>
          </a:prstGeom>
        </p:spPr>
        <p:txBody>
          <a:bodyPr vert="horz" lIns="0" tIns="0" rIns="0" bIns="0" rtlCol="0" anchor="b" anchorCtr="0">
            <a:noAutofit/>
          </a:bodyPr>
          <a:lstStyle/>
          <a:p>
            <a:r>
              <a:rPr lang="fi-FI" noProof="0"/>
              <a:t>Muokkaa ots. perustyyl. napsautt.</a:t>
            </a:r>
          </a:p>
        </p:txBody>
      </p:sp>
      <p:sp>
        <p:nvSpPr>
          <p:cNvPr id="3" name="Text Placeholder 2">
            <a:extLst>
              <a:ext uri="{FF2B5EF4-FFF2-40B4-BE49-F238E27FC236}">
                <a16:creationId xmlns:a16="http://schemas.microsoft.com/office/drawing/2014/main" id="{F8F58EF0-5CC6-4362-996D-AE27B9C25A25}"/>
              </a:ext>
            </a:extLst>
          </p:cNvPr>
          <p:cNvSpPr>
            <a:spLocks noGrp="1"/>
          </p:cNvSpPr>
          <p:nvPr>
            <p:ph type="body" idx="1"/>
          </p:nvPr>
        </p:nvSpPr>
        <p:spPr>
          <a:xfrm>
            <a:off x="838200" y="1892808"/>
            <a:ext cx="10515600" cy="3639312"/>
          </a:xfrm>
          <a:prstGeom prst="rect">
            <a:avLst/>
          </a:prstGeom>
        </p:spPr>
        <p:txBody>
          <a:bodyPr vert="horz" lIns="0" tIns="0" rIns="0" bIns="0" rtlCol="0">
            <a:noAutofit/>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6" name="TextBox 5">
            <a:extLst>
              <a:ext uri="{FF2B5EF4-FFF2-40B4-BE49-F238E27FC236}">
                <a16:creationId xmlns:a16="http://schemas.microsoft.com/office/drawing/2014/main" id="{B0DB7AEB-FC4F-44E0-8373-3FBAF0071727}"/>
              </a:ext>
            </a:extLst>
          </p:cNvPr>
          <p:cNvSpPr txBox="1"/>
          <p:nvPr userDrawn="1"/>
        </p:nvSpPr>
        <p:spPr>
          <a:xfrm>
            <a:off x="2971800" y="6240780"/>
            <a:ext cx="6249924" cy="276999"/>
          </a:xfrm>
          <a:prstGeom prst="rect">
            <a:avLst/>
          </a:prstGeom>
          <a:noFill/>
        </p:spPr>
        <p:txBody>
          <a:bodyPr wrap="square" lIns="0" tIns="0" rIns="0" bIns="0" rtlCol="0" anchor="ctr" anchorCtr="0">
            <a:spAutoFit/>
          </a:bodyPr>
          <a:lstStyle/>
          <a:p>
            <a:pPr algn="ctr"/>
            <a:r>
              <a:rPr lang="fi-FI" noProof="0"/>
              <a:t>Uudistuva ja osaava Suomi 2021–2027</a:t>
            </a:r>
          </a:p>
        </p:txBody>
      </p:sp>
      <p:pic>
        <p:nvPicPr>
          <p:cNvPr id="10" name="Kuva 8">
            <a:extLst>
              <a:ext uri="{FF2B5EF4-FFF2-40B4-BE49-F238E27FC236}">
                <a16:creationId xmlns:a16="http://schemas.microsoft.com/office/drawing/2014/main" id="{52E1622E-5A65-4724-91BA-D79AA8AD7880}"/>
              </a:ext>
              <a:ext uri="{C183D7F6-B498-43B3-948B-1728B52AA6E4}">
                <adec:decorative xmlns:adec="http://schemas.microsoft.com/office/drawing/2017/decorative" val="1"/>
              </a:ext>
            </a:extLst>
          </p:cNvPr>
          <p:cNvPicPr>
            <a:picLocks noChangeAspect="1"/>
          </p:cNvPicPr>
          <p:nvPr userDrawn="1"/>
        </p:nvPicPr>
        <p:blipFill>
          <a:blip r:embed="rId17"/>
          <a:stretch>
            <a:fillRect/>
          </a:stretch>
        </p:blipFill>
        <p:spPr>
          <a:xfrm>
            <a:off x="146219" y="6048766"/>
            <a:ext cx="3153035" cy="661519"/>
          </a:xfrm>
          <a:prstGeom prst="rect">
            <a:avLst/>
          </a:prstGeom>
        </p:spPr>
      </p:pic>
    </p:spTree>
    <p:extLst>
      <p:ext uri="{BB962C8B-B14F-4D97-AF65-F5344CB8AC3E}">
        <p14:creationId xmlns:p14="http://schemas.microsoft.com/office/powerpoint/2010/main" val="4203154310"/>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7" r:id="rId3"/>
    <p:sldLayoutId id="2147483650" r:id="rId4"/>
    <p:sldLayoutId id="2147483662" r:id="rId5"/>
    <p:sldLayoutId id="2147483664" r:id="rId6"/>
    <p:sldLayoutId id="2147483665" r:id="rId7"/>
    <p:sldLayoutId id="2147483666" r:id="rId8"/>
    <p:sldLayoutId id="2147483668" r:id="rId9"/>
    <p:sldLayoutId id="2147483669" r:id="rId10"/>
    <p:sldLayoutId id="2147483670" r:id="rId11"/>
    <p:sldLayoutId id="2147483651" r:id="rId12"/>
    <p:sldLayoutId id="2147483654" r:id="rId13"/>
    <p:sldLayoutId id="2147483655" r:id="rId14"/>
    <p:sldLayoutId id="2147483671" r:id="rId15"/>
  </p:sldLayoutIdLst>
  <p:hf sldNum="0"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System Font Regular"/>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kpedu.fi/kpedu/projektitoiminta-hankkeet/projektit/projektiarkisto/ota-haltuun"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canva.link/dgc732rg4o78kvw" TargetMode="External"/><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https://view.officeapps.live.com/op/view.aspx?src=https%3A%2F%2Fwww.kpedu.fi%2Fdocs%2Fdefault-source%2Fvarustamo%2Fota-haltuun-pys%25C3%25A4kki-oh-mp343b5580bced64fd9fcdff00007f85cf.pptx%3Fsfvrsn%3D77d631b2_0&amp;wdOrigin=BROWSELINK" TargetMode="External"/><Relationship Id="rId2" Type="http://schemas.openxmlformats.org/officeDocument/2006/relationships/hyperlink" Target="https://www.kpedu.fi/docs/default-source/opiskelijan-%C3%A4%C3%A4nell%C3%A4/nepsynuoren-erityispiirteita-ja-tukikeinoja-maarika-piispanen.pdf?sfvrsn=b40e35b2_0" TargetMode="External"/><Relationship Id="rId1" Type="http://schemas.openxmlformats.org/officeDocument/2006/relationships/slideLayout" Target="../slideLayouts/slideLayout4.xml"/><Relationship Id="rId4" Type="http://schemas.openxmlformats.org/officeDocument/2006/relationships/hyperlink" Target="https://www.canva.com/design/DAG5yoqxp0U/0R7nUgSYPBL_-jmh5BcnNw/view?utm_content=DAG5yoqxp0U&amp;utm_campaign=designshare&amp;utm_medium=link&amp;utm_source=recording_view"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jpeg"/><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8.png"/><Relationship Id="rId4" Type="http://schemas.openxmlformats.org/officeDocument/2006/relationships/hyperlink" Target="https://www.kpedu.fi/kpedu/projektitoiminta-hankkeet/projektit/projektiarkisto/ota-haltuun"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www.kpedu.fi/ankkuri"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3.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5.sv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53.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3.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svg"/><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60.svg"/><Relationship Id="rId4" Type="http://schemas.openxmlformats.org/officeDocument/2006/relationships/image" Target="../media/image59.svg"/></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3.png"/><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1.sv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69F52-D099-4F59-B334-EDEB5AD1ACE8}"/>
              </a:ext>
            </a:extLst>
          </p:cNvPr>
          <p:cNvSpPr>
            <a:spLocks noGrp="1"/>
          </p:cNvSpPr>
          <p:nvPr>
            <p:ph type="ctrTitle"/>
          </p:nvPr>
        </p:nvSpPr>
        <p:spPr/>
        <p:txBody>
          <a:bodyPr/>
          <a:lstStyle/>
          <a:p>
            <a:r>
              <a:rPr lang="fi-FI" sz="4000">
                <a:latin typeface="Calibri" panose="020F0502020204030204" pitchFamily="34" charset="0"/>
                <a:ea typeface="Calibri" panose="020F0502020204030204" pitchFamily="34" charset="0"/>
                <a:cs typeface="Calibri" panose="020F0502020204030204" pitchFamily="34" charset="0"/>
              </a:rPr>
              <a:t>OPISKELIJOIDEN TUKEMINEN HANKKEIDEN VOIMIN</a:t>
            </a:r>
          </a:p>
        </p:txBody>
      </p:sp>
      <p:sp>
        <p:nvSpPr>
          <p:cNvPr id="6" name="Text Placeholder 5">
            <a:extLst>
              <a:ext uri="{FF2B5EF4-FFF2-40B4-BE49-F238E27FC236}">
                <a16:creationId xmlns:a16="http://schemas.microsoft.com/office/drawing/2014/main" id="{603644B6-CEB4-F142-A039-7F8D72362623}"/>
              </a:ext>
            </a:extLst>
          </p:cNvPr>
          <p:cNvSpPr>
            <a:spLocks noGrp="1"/>
          </p:cNvSpPr>
          <p:nvPr>
            <p:ph type="body" idx="13"/>
          </p:nvPr>
        </p:nvSpPr>
        <p:spPr/>
        <p:txBody>
          <a:bodyPr>
            <a:normAutofit/>
          </a:bodyPr>
          <a:lstStyle/>
          <a:p>
            <a:r>
              <a:rPr lang="fi-FI"/>
              <a:t>15.9.2026</a:t>
            </a:r>
          </a:p>
        </p:txBody>
      </p:sp>
      <p:sp>
        <p:nvSpPr>
          <p:cNvPr id="3" name="Subtitle 2">
            <a:extLst>
              <a:ext uri="{FF2B5EF4-FFF2-40B4-BE49-F238E27FC236}">
                <a16:creationId xmlns:a16="http://schemas.microsoft.com/office/drawing/2014/main" id="{8649CE0E-B4B2-4351-A091-4E35FD6401CE}"/>
              </a:ext>
            </a:extLst>
          </p:cNvPr>
          <p:cNvSpPr>
            <a:spLocks noGrp="1"/>
          </p:cNvSpPr>
          <p:nvPr>
            <p:ph type="subTitle" idx="1"/>
          </p:nvPr>
        </p:nvSpPr>
        <p:spPr/>
        <p:txBody>
          <a:bodyPr vert="horz" lIns="0" tIns="0" rIns="0" bIns="0" rtlCol="0" anchor="t">
            <a:noAutofit/>
          </a:bodyPr>
          <a:lstStyle/>
          <a:p>
            <a:r>
              <a:rPr lang="fi-FI"/>
              <a:t>Villa Elba</a:t>
            </a:r>
          </a:p>
        </p:txBody>
      </p:sp>
    </p:spTree>
    <p:extLst>
      <p:ext uri="{BB962C8B-B14F-4D97-AF65-F5344CB8AC3E}">
        <p14:creationId xmlns:p14="http://schemas.microsoft.com/office/powerpoint/2010/main" val="3282159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86826-178C-44FE-89E3-4B6046874DC9}"/>
              </a:ext>
            </a:extLst>
          </p:cNvPr>
          <p:cNvSpPr>
            <a:spLocks noGrp="1"/>
          </p:cNvSpPr>
          <p:nvPr>
            <p:ph type="title"/>
          </p:nvPr>
        </p:nvSpPr>
        <p:spPr>
          <a:xfrm>
            <a:off x="838200" y="365125"/>
            <a:ext cx="10515600" cy="1033907"/>
          </a:xfrm>
        </p:spPr>
        <p:txBody>
          <a:bodyPr anchor="b">
            <a:normAutofit/>
          </a:bodyPr>
          <a:lstStyle/>
          <a:p>
            <a:r>
              <a:rPr lang="fi-FI"/>
              <a:t>Ota haltuun</a:t>
            </a:r>
          </a:p>
        </p:txBody>
      </p:sp>
      <p:sp>
        <p:nvSpPr>
          <p:cNvPr id="3" name="Content Placeholder 2">
            <a:extLst>
              <a:ext uri="{FF2B5EF4-FFF2-40B4-BE49-F238E27FC236}">
                <a16:creationId xmlns:a16="http://schemas.microsoft.com/office/drawing/2014/main" id="{84C7D55B-FF3E-40F4-912F-169BF04AFBF0}"/>
              </a:ext>
            </a:extLst>
          </p:cNvPr>
          <p:cNvSpPr>
            <a:spLocks noGrp="1"/>
          </p:cNvSpPr>
          <p:nvPr>
            <p:ph idx="1"/>
          </p:nvPr>
        </p:nvSpPr>
        <p:spPr>
          <a:xfrm>
            <a:off x="838200" y="1886786"/>
            <a:ext cx="4889066" cy="3645334"/>
          </a:xfrm>
        </p:spPr>
        <p:txBody>
          <a:bodyPr vert="horz" lIns="0" tIns="0" rIns="0" bIns="0" rtlCol="0">
            <a:normAutofit/>
          </a:bodyPr>
          <a:lstStyle/>
          <a:p>
            <a:pPr marL="0" indent="0">
              <a:buNone/>
            </a:pPr>
            <a:r>
              <a:rPr lang="fi-FI" sz="1400"/>
              <a:t>Hankkeen toteutusaika:</a:t>
            </a:r>
            <a:br>
              <a:rPr lang="fi-FI" sz="1400"/>
            </a:br>
            <a:r>
              <a:rPr lang="fi-FI" sz="1400"/>
              <a:t>1.3.2025 - 30.8.2027</a:t>
            </a:r>
            <a:br>
              <a:rPr lang="fi-FI" sz="1400"/>
            </a:br>
            <a:r>
              <a:rPr lang="fi-FI" sz="1400"/>
              <a:t>Hankkeen päätoteuttaja: Kpedu</a:t>
            </a:r>
          </a:p>
          <a:p>
            <a:pPr marL="0" indent="0">
              <a:buNone/>
            </a:pPr>
            <a:r>
              <a:rPr lang="fi-FI" sz="1400"/>
              <a:t>Osatoteuttaja: Nuorten ystävät ry Oulu</a:t>
            </a:r>
            <a:br>
              <a:rPr lang="fi-FI" sz="1400"/>
            </a:br>
            <a:r>
              <a:rPr lang="fi-FI" sz="1400" err="1"/>
              <a:t>Rahoittajat:ESR</a:t>
            </a:r>
            <a:endParaRPr lang="fi-FI" sz="1400"/>
          </a:p>
          <a:p>
            <a:pPr marL="0" indent="0">
              <a:buNone/>
            </a:pPr>
            <a:br>
              <a:rPr lang="fi-FI" sz="1400"/>
            </a:br>
            <a:r>
              <a:rPr lang="fi-FI" sz="1400" b="1"/>
              <a:t>Keski-Pohjanmaan ammattiopisto</a:t>
            </a:r>
            <a:br>
              <a:rPr lang="fi-FI" sz="1400"/>
            </a:br>
            <a:r>
              <a:rPr lang="fi-FI" sz="1400"/>
              <a:t>Maarika Piispanen, </a:t>
            </a:r>
            <a:r>
              <a:rPr lang="fi-FI" sz="1400" err="1"/>
              <a:t>nepsyohjaaja</a:t>
            </a:r>
            <a:r>
              <a:rPr lang="fi-FI" sz="1400"/>
              <a:t>, Kokkola, 040359 6217</a:t>
            </a:r>
            <a:br>
              <a:rPr lang="fi-FI" sz="1400"/>
            </a:br>
            <a:r>
              <a:rPr lang="fi-FI" sz="1400"/>
              <a:t>Mari Kurikkala, jalkautuva </a:t>
            </a:r>
            <a:r>
              <a:rPr lang="fi-FI" sz="1400" err="1"/>
              <a:t>nepsyohjaaja</a:t>
            </a:r>
            <a:r>
              <a:rPr lang="fi-FI" sz="1400"/>
              <a:t>, Kannus, 040 359 6285</a:t>
            </a:r>
            <a:br>
              <a:rPr lang="fi-FI" sz="1400"/>
            </a:br>
            <a:r>
              <a:rPr lang="fi-FI" sz="1400"/>
              <a:t>Anne Eteläaho, projektipäällikkö, 044 72 50106</a:t>
            </a:r>
            <a:br>
              <a:rPr lang="fi-FI" sz="1400"/>
            </a:br>
            <a:r>
              <a:rPr lang="fi-FI" sz="1400" b="1"/>
              <a:t>Nuorten Ystävät </a:t>
            </a:r>
            <a:br>
              <a:rPr lang="fi-FI" sz="1400"/>
            </a:br>
            <a:r>
              <a:rPr lang="fi-FI" sz="1400"/>
              <a:t>Työnantajakoordinaattori Johanna Kaunisvesi 050 4355157</a:t>
            </a:r>
            <a:br>
              <a:rPr lang="fi-FI" sz="1400"/>
            </a:br>
            <a:r>
              <a:rPr lang="fi-FI" sz="1400" err="1"/>
              <a:t>Työhönvalmentaja</a:t>
            </a:r>
            <a:r>
              <a:rPr lang="fi-FI" sz="1400"/>
              <a:t>   Tuija Carlsson 050 477 1319</a:t>
            </a:r>
          </a:p>
          <a:p>
            <a:pPr marL="0" indent="0">
              <a:buNone/>
            </a:pPr>
            <a:r>
              <a:rPr lang="fi-FI" sz="1400">
                <a:hlinkClick r:id="rId2"/>
              </a:rPr>
              <a:t>https://www.kpedu.fi/kpedu/projektitoiminta-hankkeet/projektit/projektiarkisto/ota-haltuun</a:t>
            </a:r>
            <a:endParaRPr lang="fi-FI" sz="1400"/>
          </a:p>
          <a:p>
            <a:pPr marL="0" indent="0">
              <a:buNone/>
            </a:pPr>
            <a:br>
              <a:rPr lang="fi-FI" sz="1400"/>
            </a:br>
            <a:endParaRPr lang="fi-FI" sz="1400"/>
          </a:p>
        </p:txBody>
      </p:sp>
      <p:pic>
        <p:nvPicPr>
          <p:cNvPr id="6" name="Kuva 5">
            <a:extLst>
              <a:ext uri="{FF2B5EF4-FFF2-40B4-BE49-F238E27FC236}">
                <a16:creationId xmlns:a16="http://schemas.microsoft.com/office/drawing/2014/main" id="{7B7C1C41-F06A-9C75-6F38-7BF2E45D8503}"/>
              </a:ext>
            </a:extLst>
          </p:cNvPr>
          <p:cNvPicPr>
            <a:picLocks noChangeAspect="1"/>
          </p:cNvPicPr>
          <p:nvPr/>
        </p:nvPicPr>
        <p:blipFill>
          <a:blip r:embed="rId3"/>
          <a:srcRect l="15330" r="16209" b="1"/>
          <a:stretch>
            <a:fillRect/>
          </a:stretch>
        </p:blipFill>
        <p:spPr>
          <a:xfrm>
            <a:off x="6230945" y="1886786"/>
            <a:ext cx="4889035" cy="3645334"/>
          </a:xfrm>
          <a:prstGeom prst="rect">
            <a:avLst/>
          </a:prstGeom>
          <a:noFill/>
        </p:spPr>
      </p:pic>
    </p:spTree>
    <p:extLst>
      <p:ext uri="{BB962C8B-B14F-4D97-AF65-F5344CB8AC3E}">
        <p14:creationId xmlns:p14="http://schemas.microsoft.com/office/powerpoint/2010/main" val="3994446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descr="Kuva, joka sisältää kohteen teksti, kuvakaappaus, kirje, muotoilu&#10;&#10;Tekoälyllä luotu sisältö saattaa olla virheellistä.">
            <a:extLst>
              <a:ext uri="{FF2B5EF4-FFF2-40B4-BE49-F238E27FC236}">
                <a16:creationId xmlns:a16="http://schemas.microsoft.com/office/drawing/2014/main" id="{293D8323-4547-208B-F1FF-D3C60A5DEC75}"/>
              </a:ext>
            </a:extLst>
          </p:cNvPr>
          <p:cNvPicPr>
            <a:picLocks noChangeAspect="1"/>
          </p:cNvPicPr>
          <p:nvPr/>
        </p:nvPicPr>
        <p:blipFill>
          <a:blip r:embed="rId2"/>
          <a:stretch>
            <a:fillRect/>
          </a:stretch>
        </p:blipFill>
        <p:spPr>
          <a:xfrm>
            <a:off x="554" y="0"/>
            <a:ext cx="12071544" cy="6858000"/>
          </a:xfrm>
          <a:prstGeom prst="rect">
            <a:avLst/>
          </a:prstGeom>
        </p:spPr>
      </p:pic>
    </p:spTree>
    <p:extLst>
      <p:ext uri="{BB962C8B-B14F-4D97-AF65-F5344CB8AC3E}">
        <p14:creationId xmlns:p14="http://schemas.microsoft.com/office/powerpoint/2010/main" val="2591037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8760757-F38E-E4EB-F3CE-1F5E487EC20C}"/>
              </a:ext>
            </a:extLst>
          </p:cNvPr>
          <p:cNvPicPr>
            <a:picLocks noChangeAspect="1"/>
          </p:cNvPicPr>
          <p:nvPr/>
        </p:nvPicPr>
        <p:blipFill>
          <a:blip r:embed="rId2"/>
          <a:stretch>
            <a:fillRect/>
          </a:stretch>
        </p:blipFill>
        <p:spPr>
          <a:xfrm>
            <a:off x="418563" y="-3177"/>
            <a:ext cx="4702215" cy="5833872"/>
          </a:xfrm>
          <a:prstGeom prst="rect">
            <a:avLst/>
          </a:prstGeom>
        </p:spPr>
      </p:pic>
      <p:pic>
        <p:nvPicPr>
          <p:cNvPr id="5" name="Kuva 4">
            <a:extLst>
              <a:ext uri="{FF2B5EF4-FFF2-40B4-BE49-F238E27FC236}">
                <a16:creationId xmlns:a16="http://schemas.microsoft.com/office/drawing/2014/main" id="{9A3686D8-A43B-636D-72C8-646F4027C5B5}"/>
              </a:ext>
            </a:extLst>
          </p:cNvPr>
          <p:cNvPicPr>
            <a:picLocks noChangeAspect="1"/>
          </p:cNvPicPr>
          <p:nvPr/>
        </p:nvPicPr>
        <p:blipFill>
          <a:blip r:embed="rId3"/>
          <a:stretch>
            <a:fillRect/>
          </a:stretch>
        </p:blipFill>
        <p:spPr>
          <a:xfrm>
            <a:off x="7671935" y="0"/>
            <a:ext cx="4520065" cy="5830695"/>
          </a:xfrm>
          <a:prstGeom prst="rect">
            <a:avLst/>
          </a:prstGeom>
        </p:spPr>
      </p:pic>
    </p:spTree>
    <p:extLst>
      <p:ext uri="{BB962C8B-B14F-4D97-AF65-F5344CB8AC3E}">
        <p14:creationId xmlns:p14="http://schemas.microsoft.com/office/powerpoint/2010/main" val="1360378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6A02F-A942-8E0A-B081-45DDCDFCE7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7CAB29-4F8A-99C8-050A-E991F98B180D}"/>
              </a:ext>
            </a:extLst>
          </p:cNvPr>
          <p:cNvSpPr>
            <a:spLocks noGrp="1"/>
          </p:cNvSpPr>
          <p:nvPr>
            <p:ph type="title"/>
          </p:nvPr>
        </p:nvSpPr>
        <p:spPr/>
        <p:txBody>
          <a:bodyPr/>
          <a:lstStyle/>
          <a:p>
            <a:br>
              <a:rPr lang="fi-FI">
                <a:solidFill>
                  <a:srgbClr val="000000"/>
                </a:solidFill>
                <a:latin typeface="Segoe UI" panose="020B0502040204020203" pitchFamily="34" charset="0"/>
              </a:rPr>
            </a:br>
            <a:endParaRPr lang="fi-FI"/>
          </a:p>
        </p:txBody>
      </p:sp>
      <p:sp>
        <p:nvSpPr>
          <p:cNvPr id="3" name="Content Placeholder 2">
            <a:extLst>
              <a:ext uri="{FF2B5EF4-FFF2-40B4-BE49-F238E27FC236}">
                <a16:creationId xmlns:a16="http://schemas.microsoft.com/office/drawing/2014/main" id="{B0D642D2-AD43-8433-D0EF-7D3FC1C2F658}"/>
              </a:ext>
            </a:extLst>
          </p:cNvPr>
          <p:cNvSpPr>
            <a:spLocks noGrp="1"/>
          </p:cNvSpPr>
          <p:nvPr>
            <p:ph idx="1"/>
          </p:nvPr>
        </p:nvSpPr>
        <p:spPr>
          <a:xfrm>
            <a:off x="838200" y="1935142"/>
            <a:ext cx="9360000" cy="3639312"/>
          </a:xfrm>
        </p:spPr>
        <p:txBody>
          <a:bodyPr/>
          <a:lstStyle/>
          <a:p>
            <a:pPr marL="0" indent="0">
              <a:buNone/>
            </a:pPr>
            <a:br>
              <a:rPr lang="fi-FI" sz="1200"/>
            </a:br>
            <a:endParaRPr lang="fi-FI" sz="1200"/>
          </a:p>
        </p:txBody>
      </p:sp>
      <p:sp>
        <p:nvSpPr>
          <p:cNvPr id="5" name="Tekstiruutu 4">
            <a:extLst>
              <a:ext uri="{FF2B5EF4-FFF2-40B4-BE49-F238E27FC236}">
                <a16:creationId xmlns:a16="http://schemas.microsoft.com/office/drawing/2014/main" id="{34CB8341-3A9D-AF9B-DA57-A063323A45C9}"/>
              </a:ext>
            </a:extLst>
          </p:cNvPr>
          <p:cNvSpPr txBox="1"/>
          <p:nvPr/>
        </p:nvSpPr>
        <p:spPr>
          <a:xfrm>
            <a:off x="833913" y="670260"/>
            <a:ext cx="9641175" cy="5146281"/>
          </a:xfrm>
          <a:prstGeom prst="rect">
            <a:avLst/>
          </a:prstGeom>
          <a:noFill/>
        </p:spPr>
        <p:txBody>
          <a:bodyPr wrap="square" lIns="91440" tIns="45720" rIns="91440" bIns="45720" anchor="t">
            <a:spAutoFit/>
          </a:bodyPr>
          <a:lstStyle/>
          <a:p>
            <a:pPr fontAlgn="base">
              <a:lnSpc>
                <a:spcPts val="2267"/>
              </a:lnSpc>
              <a:spcBef>
                <a:spcPts val="750"/>
              </a:spcBef>
              <a:spcAft>
                <a:spcPts val="1500"/>
              </a:spcAft>
              <a:buNone/>
            </a:pPr>
            <a:r>
              <a:rPr lang="fi-FI" sz="2800" b="1">
                <a:solidFill>
                  <a:srgbClr val="333333"/>
                </a:solidFill>
                <a:latin typeface="Arial"/>
                <a:cs typeface="Arial"/>
              </a:rPr>
              <a:t>Ota haltuun –hanke / </a:t>
            </a:r>
            <a:r>
              <a:rPr lang="fi-FI" sz="2800" b="1" err="1">
                <a:solidFill>
                  <a:srgbClr val="333333"/>
                </a:solidFill>
                <a:latin typeface="Arial"/>
                <a:cs typeface="Arial"/>
              </a:rPr>
              <a:t>Maarika</a:t>
            </a:r>
            <a:r>
              <a:rPr lang="fi-FI" sz="2800" b="1">
                <a:solidFill>
                  <a:srgbClr val="333333"/>
                </a:solidFill>
                <a:latin typeface="Arial"/>
                <a:cs typeface="Arial"/>
              </a:rPr>
              <a:t> Piispanen</a:t>
            </a:r>
            <a:r>
              <a:rPr lang="fi-FI" sz="2800" b="1">
                <a:solidFill>
                  <a:srgbClr val="333333"/>
                </a:solidFill>
                <a:latin typeface="WordVisiCarriageReturn_MSFontService"/>
              </a:rPr>
              <a:t> </a:t>
            </a:r>
            <a:r>
              <a:rPr lang="fi-FI" sz="2800" b="1">
                <a:solidFill>
                  <a:srgbClr val="333333"/>
                </a:solidFill>
                <a:latin typeface="Arial"/>
                <a:cs typeface="Arial"/>
              </a:rPr>
              <a:t> </a:t>
            </a:r>
            <a:endParaRPr lang="fi-FI" b="1">
              <a:solidFill>
                <a:srgbClr val="0F4761"/>
              </a:solidFill>
              <a:latin typeface="Arial"/>
              <a:cs typeface="Arial"/>
            </a:endParaRPr>
          </a:p>
          <a:p>
            <a:pPr fontAlgn="base">
              <a:lnSpc>
                <a:spcPts val="1569"/>
              </a:lnSpc>
              <a:spcAft>
                <a:spcPts val="1125"/>
              </a:spcAft>
            </a:pPr>
            <a:r>
              <a:rPr lang="fi-FI" b="1">
                <a:solidFill>
                  <a:srgbClr val="333333"/>
                </a:solidFill>
                <a:latin typeface="Arial"/>
                <a:cs typeface="Arial"/>
              </a:rPr>
              <a:t>Tavoite 1. </a:t>
            </a:r>
            <a:endParaRPr lang="fi-FI">
              <a:solidFill>
                <a:srgbClr val="000000"/>
              </a:solidFill>
              <a:latin typeface="Arial"/>
              <a:cs typeface="Arial"/>
            </a:endParaRPr>
          </a:p>
          <a:p>
            <a:pPr>
              <a:lnSpc>
                <a:spcPts val="1569"/>
              </a:lnSpc>
              <a:spcAft>
                <a:spcPts val="1125"/>
              </a:spcAft>
              <a:buNone/>
            </a:pPr>
            <a:r>
              <a:rPr lang="fi-FI">
                <a:solidFill>
                  <a:srgbClr val="333333"/>
                </a:solidFill>
                <a:latin typeface="Arial"/>
                <a:cs typeface="Arial"/>
              </a:rPr>
              <a:t>Tavoitteena on tehostetusti ja rinnalla kulkien ja vahvasti verkostoja hyödyntäen tukea niitä opiskelijoita, joilla on neuropsykiatrisiin häiriöihin ja mielenterveysongelmiin liittyviä vaikeuksia ja ne vaikeuttavat opintojen suorittamista. </a:t>
            </a:r>
          </a:p>
          <a:p>
            <a:pPr>
              <a:lnSpc>
                <a:spcPts val="1569"/>
              </a:lnSpc>
              <a:spcBef>
                <a:spcPts val="1000"/>
              </a:spcBef>
              <a:spcAft>
                <a:spcPts val="1125"/>
              </a:spcAft>
            </a:pPr>
            <a:r>
              <a:rPr lang="fi-FI">
                <a:solidFill>
                  <a:srgbClr val="333333"/>
                </a:solidFill>
                <a:latin typeface="Arial"/>
                <a:cs typeface="Arial"/>
              </a:rPr>
              <a:t>Tavoite 2. </a:t>
            </a:r>
            <a:endParaRPr lang="en-US">
              <a:solidFill>
                <a:srgbClr val="333333"/>
              </a:solidFill>
              <a:latin typeface="Arial"/>
              <a:cs typeface="Arial"/>
            </a:endParaRPr>
          </a:p>
          <a:p>
            <a:pPr>
              <a:lnSpc>
                <a:spcPts val="1569"/>
              </a:lnSpc>
              <a:spcBef>
                <a:spcPts val="1000"/>
              </a:spcBef>
              <a:spcAft>
                <a:spcPts val="1125"/>
              </a:spcAft>
            </a:pPr>
            <a:r>
              <a:rPr lang="fi-FI" err="1">
                <a:solidFill>
                  <a:srgbClr val="333333"/>
                </a:solidFill>
                <a:latin typeface="Arial"/>
                <a:cs typeface="Arial"/>
              </a:rPr>
              <a:t>Nepsy</a:t>
            </a:r>
            <a:r>
              <a:rPr lang="fi-FI">
                <a:solidFill>
                  <a:srgbClr val="333333"/>
                </a:solidFill>
                <a:latin typeface="Arial"/>
                <a:cs typeface="Arial"/>
              </a:rPr>
              <a:t>-painotteisen ryhmätoiminnan järjestämistä opintoihin </a:t>
            </a:r>
            <a:r>
              <a:rPr lang="fi-FI" err="1">
                <a:solidFill>
                  <a:srgbClr val="333333"/>
                </a:solidFill>
                <a:latin typeface="Arial"/>
                <a:cs typeface="Arial"/>
              </a:rPr>
              <a:t>poluttamisen</a:t>
            </a:r>
            <a:r>
              <a:rPr lang="fi-FI">
                <a:solidFill>
                  <a:srgbClr val="333333"/>
                </a:solidFill>
                <a:latin typeface="Arial"/>
                <a:cs typeface="Arial"/>
              </a:rPr>
              <a:t> ja opinnoista eteenpäin </a:t>
            </a:r>
            <a:r>
              <a:rPr lang="fi-FI" err="1">
                <a:solidFill>
                  <a:srgbClr val="333333"/>
                </a:solidFill>
                <a:latin typeface="Arial"/>
                <a:cs typeface="Arial"/>
              </a:rPr>
              <a:t>poluttamisen</a:t>
            </a:r>
            <a:r>
              <a:rPr lang="fi-FI">
                <a:solidFill>
                  <a:srgbClr val="333333"/>
                </a:solidFill>
                <a:latin typeface="Arial"/>
                <a:cs typeface="Arial"/>
              </a:rPr>
              <a:t> tukena yhteistyössä toimijoiden kanssa kuntouttavia ja yhteisöllisiä keinoja hyödyntäen.</a:t>
            </a:r>
            <a:endParaRPr lang="en-US">
              <a:solidFill>
                <a:srgbClr val="333333"/>
              </a:solidFill>
              <a:latin typeface="Arial"/>
              <a:cs typeface="Arial"/>
            </a:endParaRPr>
          </a:p>
          <a:p>
            <a:pPr>
              <a:lnSpc>
                <a:spcPts val="1569"/>
              </a:lnSpc>
              <a:spcBef>
                <a:spcPts val="1000"/>
              </a:spcBef>
              <a:spcAft>
                <a:spcPts val="1125"/>
              </a:spcAft>
            </a:pPr>
            <a:r>
              <a:rPr lang="fi-FI">
                <a:solidFill>
                  <a:srgbClr val="333333"/>
                </a:solidFill>
                <a:latin typeface="Arial"/>
                <a:cs typeface="Arial"/>
              </a:rPr>
              <a:t>Tavoite 3. </a:t>
            </a:r>
          </a:p>
          <a:p>
            <a:pPr>
              <a:lnSpc>
                <a:spcPts val="1569"/>
              </a:lnSpc>
              <a:spcBef>
                <a:spcPts val="1000"/>
              </a:spcBef>
              <a:spcAft>
                <a:spcPts val="1125"/>
              </a:spcAft>
            </a:pPr>
            <a:r>
              <a:rPr lang="fi-FI">
                <a:solidFill>
                  <a:srgbClr val="333333"/>
                </a:solidFill>
                <a:latin typeface="Arial"/>
                <a:cs typeface="Arial"/>
              </a:rPr>
              <a:t>Tiedon lisääminen ja avun hakemisen kynnyksen madaltaminen. Tietoa opettajille, ohjaajille ja työpaikkaohjaajille neuropsykiatrisiin häiriöihin ja mielenterveysongelmiin liittyvistä vaikeuksista ja keinoista tukea heitä saavuttamaan tutkinto ja työ. Keinoja tuottaa saavutettavaa, monikanavaista oppimateriaalia, niin että se palvelee kohderyhmää ajasta ja paikasta riippumatta. Tietoa opiskelijoille tukipalveluista.</a:t>
            </a:r>
          </a:p>
          <a:p>
            <a:pPr>
              <a:lnSpc>
                <a:spcPts val="1569"/>
              </a:lnSpc>
              <a:spcBef>
                <a:spcPts val="1000"/>
              </a:spcBef>
              <a:spcAft>
                <a:spcPts val="1125"/>
              </a:spcAft>
            </a:pPr>
            <a:r>
              <a:rPr lang="fi-FI">
                <a:solidFill>
                  <a:srgbClr val="333333"/>
                </a:solidFill>
                <a:latin typeface="Arial"/>
                <a:cs typeface="Arial"/>
              </a:rPr>
              <a:t>Ks. seuraava kuva</a:t>
            </a:r>
          </a:p>
        </p:txBody>
      </p:sp>
    </p:spTree>
    <p:extLst>
      <p:ext uri="{BB962C8B-B14F-4D97-AF65-F5344CB8AC3E}">
        <p14:creationId xmlns:p14="http://schemas.microsoft.com/office/powerpoint/2010/main" val="477871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7B7144-5F47-83DB-61AF-2D5F916335E1}"/>
              </a:ext>
            </a:extLst>
          </p:cNvPr>
          <p:cNvPicPr>
            <a:picLocks noChangeAspect="1"/>
          </p:cNvPicPr>
          <p:nvPr/>
        </p:nvPicPr>
        <p:blipFill>
          <a:blip r:embed="rId2"/>
          <a:stretch>
            <a:fillRect/>
          </a:stretch>
        </p:blipFill>
        <p:spPr>
          <a:xfrm>
            <a:off x="2719" y="1"/>
            <a:ext cx="12580394" cy="7093421"/>
          </a:xfrm>
          <a:prstGeom prst="rect">
            <a:avLst/>
          </a:prstGeom>
          <a:noFill/>
        </p:spPr>
      </p:pic>
      <p:sp>
        <p:nvSpPr>
          <p:cNvPr id="2" name="TextBox 1">
            <a:extLst>
              <a:ext uri="{FF2B5EF4-FFF2-40B4-BE49-F238E27FC236}">
                <a16:creationId xmlns:a16="http://schemas.microsoft.com/office/drawing/2014/main" id="{9A78EA7A-9A4F-9CC0-FB02-BA6BAB74DCEC}"/>
              </a:ext>
            </a:extLst>
          </p:cNvPr>
          <p:cNvSpPr txBox="1"/>
          <p:nvPr/>
        </p:nvSpPr>
        <p:spPr>
          <a:xfrm>
            <a:off x="6294173" y="5993093"/>
            <a:ext cx="6096000" cy="86177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a:t>Tutustu </a:t>
            </a:r>
            <a:r>
              <a:rPr lang="en-US" err="1"/>
              <a:t>opiskelijan</a:t>
            </a:r>
            <a:r>
              <a:rPr lang="en-US"/>
              <a:t> </a:t>
            </a:r>
            <a:r>
              <a:rPr lang="en-US" err="1"/>
              <a:t>polkuun</a:t>
            </a:r>
            <a:r>
              <a:rPr lang="en-US"/>
              <a:t> </a:t>
            </a:r>
            <a:endParaRPr lang="en-US">
              <a:hlinkClick r:id="rId3"/>
            </a:endParaRPr>
          </a:p>
          <a:p>
            <a:r>
              <a:rPr lang="en-US">
                <a:hlinkClick r:id="rId3"/>
              </a:rPr>
              <a:t>tästä</a:t>
            </a:r>
            <a:endParaRPr lang="en-US">
              <a:ea typeface="Tahoma"/>
              <a:cs typeface="Tahoma"/>
              <a:hlinkClick r:id="" action="ppaction://noaction"/>
            </a:endParaRPr>
          </a:p>
          <a:p>
            <a:pPr algn="l"/>
            <a:endParaRPr lang="en-US" sz="2000" err="1"/>
          </a:p>
        </p:txBody>
      </p:sp>
    </p:spTree>
    <p:extLst>
      <p:ext uri="{BB962C8B-B14F-4D97-AF65-F5344CB8AC3E}">
        <p14:creationId xmlns:p14="http://schemas.microsoft.com/office/powerpoint/2010/main" val="249524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AF1B-73C7-FCE8-3283-7E90611E6E23}"/>
              </a:ext>
            </a:extLst>
          </p:cNvPr>
          <p:cNvSpPr>
            <a:spLocks noGrp="1"/>
          </p:cNvSpPr>
          <p:nvPr>
            <p:ph type="title"/>
          </p:nvPr>
        </p:nvSpPr>
        <p:spPr/>
        <p:txBody>
          <a:bodyPr/>
          <a:lstStyle/>
          <a:p>
            <a:r>
              <a:rPr lang="fi-FI" sz="2800">
                <a:latin typeface="Aptos"/>
                <a:ea typeface="Calibri"/>
                <a:cs typeface="Calibri"/>
              </a:rPr>
              <a:t>Webinaarit &amp; Diaesitykset:</a:t>
            </a:r>
            <a:r>
              <a:rPr lang="fi-FI" sz="2800" b="0">
                <a:latin typeface="Aptos"/>
                <a:ea typeface="Calibri"/>
                <a:cs typeface="Calibri"/>
              </a:rPr>
              <a:t> </a:t>
            </a:r>
            <a:endParaRPr lang="fi-FI" sz="2800">
              <a:latin typeface="Aptos"/>
            </a:endParaRPr>
          </a:p>
        </p:txBody>
      </p:sp>
      <p:sp>
        <p:nvSpPr>
          <p:cNvPr id="9" name="Content Placeholder 3">
            <a:extLst>
              <a:ext uri="{FF2B5EF4-FFF2-40B4-BE49-F238E27FC236}">
                <a16:creationId xmlns:a16="http://schemas.microsoft.com/office/drawing/2014/main" id="{15DDDEC6-9067-45E5-5DC0-D30DEEC4F226}"/>
              </a:ext>
            </a:extLst>
          </p:cNvPr>
          <p:cNvSpPr txBox="1">
            <a:spLocks/>
          </p:cNvSpPr>
          <p:nvPr/>
        </p:nvSpPr>
        <p:spPr>
          <a:xfrm>
            <a:off x="839779" y="1714500"/>
            <a:ext cx="9741437" cy="3817620"/>
          </a:xfrm>
          <a:prstGeom prst="rect">
            <a:avLst/>
          </a:prstGeom>
        </p:spPr>
        <p:txBody>
          <a:bodyPr lIns="91440" tIns="45720" rIns="91440" bIns="45720" anchor="t"/>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buFont typeface="System Font Regular"/>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a:latin typeface="Calibri"/>
                <a:ea typeface="Calibri"/>
                <a:cs typeface="Calibri"/>
              </a:rPr>
              <a:t>Hankkeen sivulta (Kpedu, Ota haltuun) löytyy  </a:t>
            </a:r>
            <a:endParaRPr lang="fi-FI">
              <a:latin typeface="Tahoma"/>
              <a:ea typeface="Tahoma"/>
              <a:cs typeface="Tahoma"/>
            </a:endParaRPr>
          </a:p>
          <a:p>
            <a:pPr marL="342900" indent="-342900"/>
            <a:r>
              <a:rPr lang="fi-FI">
                <a:latin typeface="Calibri"/>
                <a:ea typeface="Calibri"/>
                <a:cs typeface="Calibri"/>
              </a:rPr>
              <a:t>diaesitys </a:t>
            </a:r>
            <a:r>
              <a:rPr lang="fi-FI" i="1">
                <a:latin typeface="Calibri"/>
                <a:ea typeface="Calibri"/>
                <a:cs typeface="Calibri"/>
                <a:hlinkClick r:id="rId2"/>
              </a:rPr>
              <a:t>nepsy -nuoren erityispiirteisiin ja tukikeinoihin liittyen.</a:t>
            </a:r>
            <a:r>
              <a:rPr lang="fi-FI">
                <a:latin typeface="Calibri"/>
                <a:ea typeface="Calibri"/>
                <a:cs typeface="Calibri"/>
              </a:rPr>
              <a:t> </a:t>
            </a:r>
            <a:r>
              <a:rPr lang="fi-FI" i="1">
                <a:latin typeface="Calibri"/>
                <a:ea typeface="Calibri"/>
                <a:cs typeface="Calibri"/>
              </a:rPr>
              <a:t> </a:t>
            </a:r>
            <a:endParaRPr lang="fi-FI">
              <a:latin typeface="Tahoma"/>
              <a:ea typeface="Tahoma"/>
              <a:cs typeface="Tahoma"/>
            </a:endParaRPr>
          </a:p>
          <a:p>
            <a:pPr marL="342900" indent="-342900"/>
            <a:r>
              <a:rPr lang="fi-FI">
                <a:latin typeface="Calibri"/>
                <a:ea typeface="Calibri"/>
                <a:cs typeface="Calibri"/>
              </a:rPr>
              <a:t>diaesitys</a:t>
            </a:r>
            <a:r>
              <a:rPr lang="fi-FI" i="1">
                <a:latin typeface="Calibri"/>
                <a:ea typeface="Calibri"/>
                <a:cs typeface="Calibri"/>
              </a:rPr>
              <a:t> </a:t>
            </a:r>
            <a:r>
              <a:rPr lang="fi-FI" i="1">
                <a:latin typeface="Calibri"/>
                <a:ea typeface="Calibri"/>
                <a:cs typeface="Calibri"/>
                <a:hlinkClick r:id="rId3"/>
              </a:rPr>
              <a:t>Pysäkki -toiminnasta</a:t>
            </a:r>
            <a:r>
              <a:rPr lang="fi-FI">
                <a:latin typeface="Calibri"/>
                <a:ea typeface="Calibri"/>
                <a:cs typeface="Calibri"/>
              </a:rPr>
              <a:t>  </a:t>
            </a:r>
            <a:endParaRPr lang="fi-FI">
              <a:latin typeface="Tahoma"/>
              <a:ea typeface="Tahoma"/>
              <a:cs typeface="Tahoma"/>
            </a:endParaRPr>
          </a:p>
          <a:p>
            <a:pPr marL="342900" indent="-342900"/>
            <a:r>
              <a:rPr lang="fi-FI">
                <a:latin typeface="Calibri"/>
                <a:ea typeface="Calibri"/>
                <a:cs typeface="Calibri"/>
              </a:rPr>
              <a:t>webinaari työpaikkaohjaajille nuoren työntekijän kohtaamisesta: </a:t>
            </a:r>
            <a:endParaRPr lang="fi-FI">
              <a:latin typeface="Tahoma"/>
              <a:ea typeface="Tahoma"/>
              <a:cs typeface="Tahoma"/>
            </a:endParaRPr>
          </a:p>
          <a:p>
            <a:pPr marL="0" indent="0">
              <a:buNone/>
            </a:pPr>
            <a:r>
              <a:rPr lang="fi-FI">
                <a:latin typeface="Calibri"/>
                <a:ea typeface="Calibri"/>
                <a:cs typeface="Calibri"/>
                <a:hlinkClick r:id="rId4"/>
              </a:rPr>
              <a:t>Nepsy –nuori, uhka vai mahdollisuus?</a:t>
            </a:r>
            <a:r>
              <a:rPr lang="fi-FI">
                <a:latin typeface="Calibri"/>
                <a:ea typeface="Calibri"/>
                <a:cs typeface="Calibri"/>
              </a:rPr>
              <a:t> Webinaarissa sivutaan myös opiskelijoiden haasteita, kuten nepsy -haasteiden vaikutuksia työelämään ja tukikeinoja työelämään perehdyttämiseen. </a:t>
            </a:r>
            <a:endParaRPr lang="fi-FI">
              <a:ea typeface="Tahoma"/>
              <a:cs typeface="Tahoma"/>
            </a:endParaRPr>
          </a:p>
        </p:txBody>
      </p:sp>
    </p:spTree>
    <p:extLst>
      <p:ext uri="{BB962C8B-B14F-4D97-AF65-F5344CB8AC3E}">
        <p14:creationId xmlns:p14="http://schemas.microsoft.com/office/powerpoint/2010/main" val="3160795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27FCD-C1A4-0CA1-4845-DFF1733866CC}"/>
              </a:ext>
            </a:extLst>
          </p:cNvPr>
          <p:cNvSpPr>
            <a:spLocks noGrp="1"/>
          </p:cNvSpPr>
          <p:nvPr>
            <p:ph type="title"/>
          </p:nvPr>
        </p:nvSpPr>
        <p:spPr/>
        <p:txBody>
          <a:bodyPr/>
          <a:lstStyle/>
          <a:p>
            <a:r>
              <a:rPr lang="en-US" err="1">
                <a:ea typeface="Tahoma"/>
                <a:cs typeface="Tahoma"/>
              </a:rPr>
              <a:t>Jalkautuva</a:t>
            </a:r>
            <a:r>
              <a:rPr lang="en-US">
                <a:ea typeface="Tahoma"/>
                <a:cs typeface="Tahoma"/>
              </a:rPr>
              <a:t> </a:t>
            </a:r>
            <a:r>
              <a:rPr lang="en-US" err="1">
                <a:ea typeface="Tahoma"/>
                <a:cs typeface="Tahoma"/>
              </a:rPr>
              <a:t>nepsyohjaaja</a:t>
            </a:r>
            <a:r>
              <a:rPr lang="en-US">
                <a:ea typeface="Tahoma"/>
                <a:cs typeface="Tahoma"/>
              </a:rPr>
              <a:t> Kannus</a:t>
            </a:r>
            <a:endParaRPr lang="en-US"/>
          </a:p>
        </p:txBody>
      </p:sp>
      <p:sp>
        <p:nvSpPr>
          <p:cNvPr id="3" name="Content Placeholder 2">
            <a:extLst>
              <a:ext uri="{FF2B5EF4-FFF2-40B4-BE49-F238E27FC236}">
                <a16:creationId xmlns:a16="http://schemas.microsoft.com/office/drawing/2014/main" id="{55FF9869-FE98-E2E5-6404-FC23745B7AF4}"/>
              </a:ext>
            </a:extLst>
          </p:cNvPr>
          <p:cNvSpPr>
            <a:spLocks noGrp="1"/>
          </p:cNvSpPr>
          <p:nvPr>
            <p:ph idx="1"/>
          </p:nvPr>
        </p:nvSpPr>
        <p:spPr>
          <a:xfrm>
            <a:off x="838200" y="1699080"/>
            <a:ext cx="10515600" cy="3833040"/>
          </a:xfrm>
        </p:spPr>
        <p:txBody>
          <a:bodyPr vert="horz" lIns="0" tIns="0" rIns="0" bIns="0" rtlCol="0" anchor="t">
            <a:noAutofit/>
          </a:bodyPr>
          <a:lstStyle/>
          <a:p>
            <a:r>
              <a:rPr lang="en-US">
                <a:ea typeface="Tahoma"/>
                <a:cs typeface="Tahoma"/>
              </a:rPr>
              <a:t>"</a:t>
            </a:r>
            <a:r>
              <a:rPr lang="en-US" err="1">
                <a:ea typeface="Tahoma"/>
                <a:cs typeface="Tahoma"/>
              </a:rPr>
              <a:t>Monimutkaisuuksien</a:t>
            </a:r>
            <a:r>
              <a:rPr lang="en-US">
                <a:ea typeface="Tahoma"/>
                <a:cs typeface="Tahoma"/>
              </a:rPr>
              <a:t> ja </a:t>
            </a:r>
            <a:r>
              <a:rPr lang="en-US" err="1">
                <a:ea typeface="Tahoma"/>
                <a:cs typeface="Tahoma"/>
              </a:rPr>
              <a:t>haasteiden</a:t>
            </a:r>
            <a:r>
              <a:rPr lang="en-US">
                <a:ea typeface="Tahoma"/>
                <a:cs typeface="Tahoma"/>
              </a:rPr>
              <a:t> asiantuntija"</a:t>
            </a:r>
          </a:p>
          <a:p>
            <a:endParaRPr lang="en-US">
              <a:ea typeface="Tahoma"/>
              <a:cs typeface="Tahoma"/>
            </a:endParaRPr>
          </a:p>
          <a:p>
            <a:endParaRPr lang="en-US">
              <a:ea typeface="Tahoma"/>
              <a:cs typeface="Tahoma"/>
            </a:endParaRPr>
          </a:p>
        </p:txBody>
      </p:sp>
    </p:spTree>
    <p:extLst>
      <p:ext uri="{BB962C8B-B14F-4D97-AF65-F5344CB8AC3E}">
        <p14:creationId xmlns:p14="http://schemas.microsoft.com/office/powerpoint/2010/main" val="635014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60725-9937-792B-3E2C-71EF112BC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5AC55-76E2-2AE8-3942-7FE0DD93BCD3}"/>
              </a:ext>
            </a:extLst>
          </p:cNvPr>
          <p:cNvSpPr>
            <a:spLocks noGrp="1"/>
          </p:cNvSpPr>
          <p:nvPr>
            <p:ph type="title"/>
          </p:nvPr>
        </p:nvSpPr>
        <p:spPr>
          <a:xfrm>
            <a:off x="765132" y="709591"/>
            <a:ext cx="10515600" cy="1033907"/>
          </a:xfrm>
        </p:spPr>
        <p:txBody>
          <a:bodyPr/>
          <a:lstStyle/>
          <a:p>
            <a:pPr marL="285750" indent="-285750">
              <a:buFont typeface="Arial"/>
              <a:buChar char="•"/>
            </a:pPr>
            <a:endParaRPr lang="fi-FI" sz="2000" b="0">
              <a:ea typeface="+mj-lt"/>
              <a:cs typeface="+mj-lt"/>
            </a:endParaRPr>
          </a:p>
          <a:p>
            <a:pPr marL="285750" indent="-285750">
              <a:lnSpc>
                <a:spcPct val="100000"/>
              </a:lnSpc>
              <a:spcBef>
                <a:spcPts val="1000"/>
              </a:spcBef>
              <a:buFont typeface="Arial"/>
              <a:buChar char="•"/>
            </a:pPr>
            <a:endParaRPr lang="fi-FI" sz="2400" b="0">
              <a:ea typeface="Tahoma"/>
              <a:cs typeface="Tahoma"/>
            </a:endParaRPr>
          </a:p>
        </p:txBody>
      </p:sp>
      <p:sp>
        <p:nvSpPr>
          <p:cNvPr id="3" name="Content Placeholder 2">
            <a:extLst>
              <a:ext uri="{FF2B5EF4-FFF2-40B4-BE49-F238E27FC236}">
                <a16:creationId xmlns:a16="http://schemas.microsoft.com/office/drawing/2014/main" id="{76DEF56C-887E-2962-54C0-2E30491D59CA}"/>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4" name="Content Placeholder 3">
            <a:extLst>
              <a:ext uri="{FF2B5EF4-FFF2-40B4-BE49-F238E27FC236}">
                <a16:creationId xmlns:a16="http://schemas.microsoft.com/office/drawing/2014/main" id="{F6586596-ACEA-AC28-C50A-79A2A517E2DF}"/>
              </a:ext>
            </a:extLst>
          </p:cNvPr>
          <p:cNvSpPr>
            <a:spLocks noGrp="1"/>
          </p:cNvSpPr>
          <p:nvPr>
            <p:ph idx="10"/>
          </p:nvPr>
        </p:nvSpPr>
        <p:spPr>
          <a:xfrm>
            <a:off x="447547" y="313941"/>
            <a:ext cx="11160910" cy="5413563"/>
          </a:xfrm>
        </p:spPr>
        <p:txBody>
          <a:bodyPr vert="horz" lIns="0" tIns="0" rIns="0" bIns="0" rtlCol="0" anchor="t">
            <a:noAutofit/>
          </a:bodyPr>
          <a:lstStyle/>
          <a:p>
            <a:pPr marL="0" indent="0" algn="ctr">
              <a:buNone/>
            </a:pPr>
            <a:r>
              <a:rPr lang="fi-FI" sz="2400" b="1">
                <a:ea typeface="Tahoma"/>
                <a:cs typeface="Tahoma"/>
              </a:rPr>
              <a:t>Jalkautuva </a:t>
            </a:r>
            <a:r>
              <a:rPr lang="fi-FI" sz="2400" b="1" err="1">
                <a:ea typeface="Tahoma"/>
                <a:cs typeface="Tahoma"/>
              </a:rPr>
              <a:t>nepsyohjaus</a:t>
            </a:r>
            <a:r>
              <a:rPr lang="fi-FI" sz="2400" b="1">
                <a:ea typeface="Tahoma"/>
                <a:cs typeface="Tahoma"/>
              </a:rPr>
              <a:t> Kannus</a:t>
            </a:r>
            <a:endParaRPr lang="en-US"/>
          </a:p>
          <a:p>
            <a:pPr marL="0" indent="0">
              <a:buNone/>
            </a:pPr>
            <a:r>
              <a:rPr lang="fi-FI">
                <a:ea typeface="Tahoma"/>
                <a:cs typeface="Tahoma"/>
              </a:rPr>
              <a:t>Tavoite 1:Neuropsykiatrisista haasteista ja mielenterveyshäiriöistä kärsivien nuorten tukeminen rinnalla kulkien ja verkostoja hyödyntäen</a:t>
            </a:r>
          </a:p>
          <a:p>
            <a:pPr marL="0" indent="0">
              <a:buNone/>
            </a:pPr>
            <a:r>
              <a:rPr lang="fi-FI" b="1">
                <a:ea typeface="Tahoma"/>
                <a:cs typeface="Tahoma"/>
              </a:rPr>
              <a:t>Yksilötyö</a:t>
            </a:r>
          </a:p>
          <a:p>
            <a:pPr marL="0" indent="0">
              <a:buNone/>
            </a:pPr>
            <a:r>
              <a:rPr lang="fi-FI">
                <a:ea typeface="Tahoma"/>
                <a:cs typeface="Tahoma"/>
              </a:rPr>
              <a:t>Yhteensä tavoitettu 43 opiskelijaa, joista pidempikestoisessa ohjauksessa eli yksilöasiakkaana on tällä hetkellä 15 opiskelijaa.</a:t>
            </a:r>
          </a:p>
          <a:p>
            <a:pPr marL="342900" indent="-342900"/>
            <a:r>
              <a:rPr lang="fi-FI">
                <a:ea typeface="Tahoma"/>
                <a:cs typeface="Tahoma"/>
              </a:rPr>
              <a:t>Herättelyä kouluun viestillä, puhelimella tai menemällä opiskelijan oven taakse</a:t>
            </a:r>
          </a:p>
          <a:p>
            <a:pPr marL="342900" indent="-342900"/>
            <a:r>
              <a:rPr lang="fi-FI">
                <a:ea typeface="Tahoma"/>
                <a:cs typeface="Tahoma"/>
              </a:rPr>
              <a:t>Opiskeluissa tukemista; to </a:t>
            </a:r>
            <a:r>
              <a:rPr lang="fi-FI" err="1">
                <a:ea typeface="Tahoma"/>
                <a:cs typeface="Tahoma"/>
              </a:rPr>
              <a:t>do</a:t>
            </a:r>
            <a:r>
              <a:rPr lang="fi-FI">
                <a:ea typeface="Tahoma"/>
                <a:cs typeface="Tahoma"/>
              </a:rPr>
              <a:t>-listat ja erilaisia suunnitelmia/</a:t>
            </a:r>
            <a:r>
              <a:rPr lang="fi-FI" err="1">
                <a:ea typeface="Tahoma"/>
                <a:cs typeface="Tahoma"/>
              </a:rPr>
              <a:t>kalenterointia</a:t>
            </a:r>
            <a:r>
              <a:rPr lang="fi-FI">
                <a:ea typeface="Tahoma"/>
                <a:cs typeface="Tahoma"/>
              </a:rPr>
              <a:t> opiskelijan kanssa opintojen etenemisestä, </a:t>
            </a:r>
            <a:r>
              <a:rPr lang="fi-FI" err="1">
                <a:ea typeface="Tahoma"/>
                <a:cs typeface="Tahoma"/>
              </a:rPr>
              <a:t>kontaktointia</a:t>
            </a:r>
            <a:r>
              <a:rPr lang="fi-FI">
                <a:ea typeface="Tahoma"/>
                <a:cs typeface="Tahoma"/>
              </a:rPr>
              <a:t> opettajiin, tehtävien tekemistä varten koulun läppärin/työhuoneen lainaamista, tehtävien tekemistä yhdessä ohjatusti</a:t>
            </a:r>
          </a:p>
          <a:p>
            <a:pPr marL="342900" indent="-342900"/>
            <a:r>
              <a:rPr lang="fi-FI">
                <a:ea typeface="Tahoma"/>
                <a:cs typeface="Tahoma"/>
              </a:rPr>
              <a:t>Kokeissa avustaminen; pienryhmien mahdollistamista koetilanteissa, koekysymysten lukemista ääneen, koevastausten antamista/täydentämistä suullisesti</a:t>
            </a:r>
          </a:p>
          <a:p>
            <a:pPr marL="342900" indent="-342900"/>
            <a:r>
              <a:rPr lang="fi-FI">
                <a:ea typeface="Tahoma"/>
                <a:cs typeface="Tahoma"/>
              </a:rPr>
              <a:t>Opiskelijoiden muistuttelemista koulutehtävistä, kokeista, poikkeavista koulupäivistä, tapaamisista koulussa tai koulun ulkopuolella</a:t>
            </a:r>
          </a:p>
          <a:p>
            <a:pPr marL="342900" indent="-342900"/>
            <a:r>
              <a:rPr lang="fi-FI">
                <a:ea typeface="Tahoma"/>
                <a:cs typeface="Tahoma"/>
              </a:rPr>
              <a:t>Opiskeluhuollon työntekijöille tapaamisaikojen varaamista ohjatusti yhdessä opiskelijan kanssa, lääkärinaikojen varaamista (ei opiskeluhuolto), </a:t>
            </a:r>
            <a:r>
              <a:rPr lang="fi-FI" err="1">
                <a:ea typeface="Tahoma"/>
                <a:cs typeface="Tahoma"/>
              </a:rPr>
              <a:t>psyk.palveluaikojen</a:t>
            </a:r>
            <a:r>
              <a:rPr lang="fi-FI">
                <a:ea typeface="Tahoma"/>
                <a:cs typeface="Tahoma"/>
              </a:rPr>
              <a:t> varaamista (ei </a:t>
            </a:r>
            <a:r>
              <a:rPr lang="fi-FI" err="1">
                <a:ea typeface="Tahoma"/>
                <a:cs typeface="Tahoma"/>
              </a:rPr>
              <a:t>psyykkari</a:t>
            </a:r>
            <a:r>
              <a:rPr lang="fi-FI">
                <a:ea typeface="Tahoma"/>
                <a:cs typeface="Tahoma"/>
              </a:rPr>
              <a:t>)</a:t>
            </a:r>
          </a:p>
          <a:p>
            <a:pPr marL="342900" indent="-342900"/>
            <a:r>
              <a:rPr lang="fi-FI">
                <a:ea typeface="Tahoma"/>
                <a:cs typeface="Tahoma"/>
              </a:rPr>
              <a:t>ATR- ja verkostopalaverien järjestämistä opiskelijan/huoltajien luvalla.</a:t>
            </a:r>
          </a:p>
          <a:p>
            <a:pPr marL="342900" indent="-342900"/>
            <a:endParaRPr lang="fi-FI">
              <a:ea typeface="Tahoma"/>
              <a:cs typeface="Tahoma"/>
            </a:endParaRPr>
          </a:p>
          <a:p>
            <a:pPr marL="342900" indent="-342900"/>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p:txBody>
      </p:sp>
      <p:sp>
        <p:nvSpPr>
          <p:cNvPr id="6" name="Tekstiruutu 5">
            <a:extLst>
              <a:ext uri="{FF2B5EF4-FFF2-40B4-BE49-F238E27FC236}">
                <a16:creationId xmlns:a16="http://schemas.microsoft.com/office/drawing/2014/main" id="{EE577FF4-048B-A5E3-A4B7-785D61E84999}"/>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3362941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EDB14-9268-EBCF-BCF5-FE800ED445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A678BC-8A60-F9B4-2106-1270F5BBAB0F}"/>
              </a:ext>
            </a:extLst>
          </p:cNvPr>
          <p:cNvSpPr>
            <a:spLocks noGrp="1"/>
          </p:cNvSpPr>
          <p:nvPr>
            <p:ph type="title"/>
          </p:nvPr>
        </p:nvSpPr>
        <p:spPr>
          <a:xfrm>
            <a:off x="765132" y="709591"/>
            <a:ext cx="10515600" cy="1033907"/>
          </a:xfrm>
        </p:spPr>
        <p:txBody>
          <a:bodyPr/>
          <a:lstStyle/>
          <a:p>
            <a:pPr marL="285750" indent="-285750">
              <a:buFont typeface="Arial"/>
              <a:buChar char="•"/>
            </a:pPr>
            <a:endParaRPr lang="fi-FI" sz="2000" b="0">
              <a:ea typeface="+mj-lt"/>
              <a:cs typeface="+mj-lt"/>
            </a:endParaRPr>
          </a:p>
          <a:p>
            <a:pPr marL="285750" indent="-285750">
              <a:lnSpc>
                <a:spcPct val="100000"/>
              </a:lnSpc>
              <a:spcBef>
                <a:spcPts val="1000"/>
              </a:spcBef>
              <a:buFont typeface="Arial"/>
              <a:buChar char="•"/>
            </a:pPr>
            <a:endParaRPr lang="fi-FI" sz="2400" b="0">
              <a:ea typeface="Tahoma"/>
              <a:cs typeface="Tahoma"/>
            </a:endParaRPr>
          </a:p>
        </p:txBody>
      </p:sp>
      <p:sp>
        <p:nvSpPr>
          <p:cNvPr id="3" name="Content Placeholder 2">
            <a:extLst>
              <a:ext uri="{FF2B5EF4-FFF2-40B4-BE49-F238E27FC236}">
                <a16:creationId xmlns:a16="http://schemas.microsoft.com/office/drawing/2014/main" id="{9ACC7AA8-4539-984E-AD2A-25CDD0BFF35A}"/>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4" name="Content Placeholder 3">
            <a:extLst>
              <a:ext uri="{FF2B5EF4-FFF2-40B4-BE49-F238E27FC236}">
                <a16:creationId xmlns:a16="http://schemas.microsoft.com/office/drawing/2014/main" id="{8C9BB0E6-BDBA-4161-7341-CEB2495BD2D2}"/>
              </a:ext>
            </a:extLst>
          </p:cNvPr>
          <p:cNvSpPr>
            <a:spLocks noGrp="1"/>
          </p:cNvSpPr>
          <p:nvPr>
            <p:ph idx="10"/>
          </p:nvPr>
        </p:nvSpPr>
        <p:spPr>
          <a:xfrm>
            <a:off x="388932" y="128326"/>
            <a:ext cx="11219525" cy="5589409"/>
          </a:xfrm>
        </p:spPr>
        <p:txBody>
          <a:bodyPr vert="horz" lIns="0" tIns="0" rIns="0" bIns="0" rtlCol="0" anchor="t">
            <a:noAutofit/>
          </a:bodyPr>
          <a:lstStyle/>
          <a:p>
            <a:pPr marL="0" indent="0" algn="ctr">
              <a:buNone/>
            </a:pPr>
            <a:r>
              <a:rPr lang="fi-FI" sz="2400" b="1">
                <a:ea typeface="Tahoma"/>
                <a:cs typeface="Tahoma"/>
              </a:rPr>
              <a:t>Jalkautuva </a:t>
            </a:r>
            <a:r>
              <a:rPr lang="fi-FI" sz="2400" b="1" err="1">
                <a:ea typeface="Tahoma"/>
                <a:cs typeface="Tahoma"/>
              </a:rPr>
              <a:t>nepsyohjaus</a:t>
            </a:r>
            <a:r>
              <a:rPr lang="fi-FI" sz="2400" b="1">
                <a:ea typeface="Tahoma"/>
                <a:cs typeface="Tahoma"/>
              </a:rPr>
              <a:t> Kannus</a:t>
            </a:r>
            <a:endParaRPr lang="en-US"/>
          </a:p>
          <a:p>
            <a:pPr marL="0" indent="0">
              <a:buNone/>
            </a:pPr>
            <a:r>
              <a:rPr lang="fi-FI" b="1">
                <a:ea typeface="Tahoma"/>
                <a:cs typeface="Tahoma"/>
              </a:rPr>
              <a:t>Yksilötyö jatkuu..</a:t>
            </a:r>
          </a:p>
          <a:p>
            <a:pPr marL="342900" indent="-342900"/>
            <a:r>
              <a:rPr lang="fi-FI">
                <a:ea typeface="Tahoma"/>
                <a:cs typeface="Tahoma"/>
              </a:rPr>
              <a:t>Opiskelijan tapaamisissa mukana oleminen (HOKS, huolenpitokeskustelu, kuuleminen, opiskeluhuollon tai muun sos.- ja terveydenhuollon käynnit.) ja/tai niihin kuskaaminen</a:t>
            </a:r>
          </a:p>
          <a:p>
            <a:pPr marL="342900" indent="-342900"/>
            <a:r>
              <a:rPr lang="fi-FI">
                <a:ea typeface="Tahoma"/>
                <a:cs typeface="Tahoma"/>
              </a:rPr>
              <a:t>Kelan tukiasioissa avustaminen; selvityspyynnöt opiskelujen etenemisestä tyypillisimpiä. Lisäksi opintotukihakemuksia, asumistukihakemuksia, koulumatkatukihakemuksia, toimeentulotukihakemuksia... </a:t>
            </a:r>
          </a:p>
          <a:p>
            <a:pPr marL="342900" indent="-342900"/>
            <a:r>
              <a:rPr lang="fi-FI">
                <a:ea typeface="Tahoma"/>
                <a:cs typeface="Tahoma"/>
              </a:rPr>
              <a:t>Opiskelijoiden luona tarvittaessa myös kotikäyntejä; aiheena sekä opiskelut että oma arjenhallinta.</a:t>
            </a:r>
            <a:endParaRPr lang="fi-FI"/>
          </a:p>
          <a:p>
            <a:pPr marL="342900" indent="-342900"/>
            <a:r>
              <a:rPr lang="fi-FI" err="1">
                <a:ea typeface="Tahoma"/>
                <a:cs typeface="Tahoma"/>
              </a:rPr>
              <a:t>Nepsyohjaus</a:t>
            </a:r>
            <a:r>
              <a:rPr lang="fi-FI">
                <a:ea typeface="Tahoma"/>
                <a:cs typeface="Tahoma"/>
              </a:rPr>
              <a:t> (arjenhallinta, ajankäyttö, toiminnanohjaus)</a:t>
            </a:r>
          </a:p>
          <a:p>
            <a:pPr marL="342900" indent="-342900"/>
            <a:r>
              <a:rPr lang="fi-FI" err="1">
                <a:ea typeface="Tahoma"/>
                <a:cs typeface="Tahoma"/>
              </a:rPr>
              <a:t>Psykoedukaatio</a:t>
            </a:r>
            <a:r>
              <a:rPr lang="fi-FI">
                <a:ea typeface="Tahoma"/>
                <a:cs typeface="Tahoma"/>
              </a:rPr>
              <a:t> (esim. ADHD-diagnoosin saaneille opiskelijoille)</a:t>
            </a:r>
          </a:p>
          <a:p>
            <a:pPr marL="342900" indent="-342900"/>
            <a:r>
              <a:rPr lang="fi-FI" b="1">
                <a:ea typeface="Tahoma"/>
                <a:cs typeface="Tahoma"/>
              </a:rPr>
              <a:t>Nuoren kiireetön kohtaaminen, nähdyksi ja kuulluksi tuleminen; keskusteluapu!</a:t>
            </a:r>
          </a:p>
          <a:p>
            <a:pPr marL="342900" indent="-342900"/>
            <a:endParaRPr lang="fi-FI">
              <a:ea typeface="Tahoma"/>
              <a:cs typeface="Tahoma"/>
            </a:endParaRPr>
          </a:p>
          <a:p>
            <a:pPr marL="342900" indent="-342900"/>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p:txBody>
      </p:sp>
      <p:sp>
        <p:nvSpPr>
          <p:cNvPr id="6" name="Tekstiruutu 5">
            <a:extLst>
              <a:ext uri="{FF2B5EF4-FFF2-40B4-BE49-F238E27FC236}">
                <a16:creationId xmlns:a16="http://schemas.microsoft.com/office/drawing/2014/main" id="{71AE6D65-83D0-B5ED-AA3A-E2061E81412A}"/>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pic>
        <p:nvPicPr>
          <p:cNvPr id="5" name="Picture 4">
            <a:extLst>
              <a:ext uri="{FF2B5EF4-FFF2-40B4-BE49-F238E27FC236}">
                <a16:creationId xmlns:a16="http://schemas.microsoft.com/office/drawing/2014/main" id="{15F843EE-71B8-4471-1DF0-F5594F15E07C}"/>
              </a:ext>
            </a:extLst>
          </p:cNvPr>
          <p:cNvPicPr>
            <a:picLocks noChangeAspect="1"/>
          </p:cNvPicPr>
          <p:nvPr/>
        </p:nvPicPr>
        <p:blipFill>
          <a:blip r:embed="rId2"/>
          <a:stretch>
            <a:fillRect/>
          </a:stretch>
        </p:blipFill>
        <p:spPr>
          <a:xfrm>
            <a:off x="9672638" y="4105275"/>
            <a:ext cx="2447925" cy="1600200"/>
          </a:xfrm>
          <a:prstGeom prst="rect">
            <a:avLst/>
          </a:prstGeom>
        </p:spPr>
      </p:pic>
      <p:pic>
        <p:nvPicPr>
          <p:cNvPr id="7" name="Picture 6">
            <a:extLst>
              <a:ext uri="{FF2B5EF4-FFF2-40B4-BE49-F238E27FC236}">
                <a16:creationId xmlns:a16="http://schemas.microsoft.com/office/drawing/2014/main" id="{98E387C1-8E54-DE03-A99C-A28A0FD15246}"/>
              </a:ext>
            </a:extLst>
          </p:cNvPr>
          <p:cNvPicPr>
            <a:picLocks noChangeAspect="1"/>
          </p:cNvPicPr>
          <p:nvPr/>
        </p:nvPicPr>
        <p:blipFill>
          <a:blip r:embed="rId3"/>
          <a:stretch>
            <a:fillRect/>
          </a:stretch>
        </p:blipFill>
        <p:spPr>
          <a:xfrm>
            <a:off x="9977438" y="5072063"/>
            <a:ext cx="1628775" cy="1600200"/>
          </a:xfrm>
          <a:prstGeom prst="rect">
            <a:avLst/>
          </a:prstGeom>
        </p:spPr>
      </p:pic>
      <p:pic>
        <p:nvPicPr>
          <p:cNvPr id="8" name="Picture 7">
            <a:extLst>
              <a:ext uri="{FF2B5EF4-FFF2-40B4-BE49-F238E27FC236}">
                <a16:creationId xmlns:a16="http://schemas.microsoft.com/office/drawing/2014/main" id="{C1F71F54-B302-281C-839D-894F3E9FDF77}"/>
              </a:ext>
            </a:extLst>
          </p:cNvPr>
          <p:cNvPicPr>
            <a:picLocks noChangeAspect="1"/>
          </p:cNvPicPr>
          <p:nvPr/>
        </p:nvPicPr>
        <p:blipFill>
          <a:blip r:embed="rId4"/>
          <a:srcRect l="-4396" t="4921" r="4396" b="-4921"/>
          <a:stretch>
            <a:fillRect/>
          </a:stretch>
        </p:blipFill>
        <p:spPr>
          <a:xfrm>
            <a:off x="8353425" y="4519613"/>
            <a:ext cx="1485902" cy="2076452"/>
          </a:xfrm>
          <a:prstGeom prst="rect">
            <a:avLst/>
          </a:prstGeom>
        </p:spPr>
      </p:pic>
      <p:pic>
        <p:nvPicPr>
          <p:cNvPr id="9" name="Picture 8">
            <a:extLst>
              <a:ext uri="{FF2B5EF4-FFF2-40B4-BE49-F238E27FC236}">
                <a16:creationId xmlns:a16="http://schemas.microsoft.com/office/drawing/2014/main" id="{7EC2051F-5ED0-DDB1-4986-BE9FFD4BED89}"/>
              </a:ext>
            </a:extLst>
          </p:cNvPr>
          <p:cNvPicPr>
            <a:picLocks noChangeAspect="1"/>
          </p:cNvPicPr>
          <p:nvPr/>
        </p:nvPicPr>
        <p:blipFill>
          <a:blip r:embed="rId5"/>
          <a:stretch>
            <a:fillRect/>
          </a:stretch>
        </p:blipFill>
        <p:spPr>
          <a:xfrm>
            <a:off x="390525" y="4114800"/>
            <a:ext cx="1685925" cy="1914525"/>
          </a:xfrm>
          <a:prstGeom prst="rect">
            <a:avLst/>
          </a:prstGeom>
        </p:spPr>
      </p:pic>
      <p:pic>
        <p:nvPicPr>
          <p:cNvPr id="10" name="Picture 9">
            <a:extLst>
              <a:ext uri="{FF2B5EF4-FFF2-40B4-BE49-F238E27FC236}">
                <a16:creationId xmlns:a16="http://schemas.microsoft.com/office/drawing/2014/main" id="{97FFFB58-6092-2CB2-EF70-5D50D7FCF543}"/>
              </a:ext>
            </a:extLst>
          </p:cNvPr>
          <p:cNvPicPr>
            <a:picLocks noChangeAspect="1"/>
          </p:cNvPicPr>
          <p:nvPr/>
        </p:nvPicPr>
        <p:blipFill>
          <a:blip r:embed="rId6"/>
          <a:stretch>
            <a:fillRect/>
          </a:stretch>
        </p:blipFill>
        <p:spPr>
          <a:xfrm>
            <a:off x="2219325" y="4110038"/>
            <a:ext cx="1657350" cy="1914525"/>
          </a:xfrm>
          <a:prstGeom prst="rect">
            <a:avLst/>
          </a:prstGeom>
        </p:spPr>
      </p:pic>
    </p:spTree>
    <p:extLst>
      <p:ext uri="{BB962C8B-B14F-4D97-AF65-F5344CB8AC3E}">
        <p14:creationId xmlns:p14="http://schemas.microsoft.com/office/powerpoint/2010/main" val="2215312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3DC50-EE71-C142-DC74-9E3B5934FE3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DFAEF22-EF5E-20B9-5483-4056D1C08C6A}"/>
              </a:ext>
            </a:extLst>
          </p:cNvPr>
          <p:cNvPicPr>
            <a:picLocks noChangeAspect="1"/>
          </p:cNvPicPr>
          <p:nvPr/>
        </p:nvPicPr>
        <p:blipFill>
          <a:blip r:embed="rId2"/>
          <a:stretch>
            <a:fillRect/>
          </a:stretch>
        </p:blipFill>
        <p:spPr>
          <a:xfrm>
            <a:off x="8971938" y="3748331"/>
            <a:ext cx="1531572" cy="1938461"/>
          </a:xfrm>
          <a:prstGeom prst="rect">
            <a:avLst/>
          </a:prstGeom>
        </p:spPr>
      </p:pic>
      <p:sp>
        <p:nvSpPr>
          <p:cNvPr id="2" name="Title 1">
            <a:extLst>
              <a:ext uri="{FF2B5EF4-FFF2-40B4-BE49-F238E27FC236}">
                <a16:creationId xmlns:a16="http://schemas.microsoft.com/office/drawing/2014/main" id="{4AF7B88C-1D23-1333-8654-83D4C6D8C81A}"/>
              </a:ext>
            </a:extLst>
          </p:cNvPr>
          <p:cNvSpPr>
            <a:spLocks noGrp="1"/>
          </p:cNvSpPr>
          <p:nvPr>
            <p:ph type="title"/>
          </p:nvPr>
        </p:nvSpPr>
        <p:spPr>
          <a:xfrm>
            <a:off x="765132" y="709591"/>
            <a:ext cx="10515600" cy="1033907"/>
          </a:xfrm>
        </p:spPr>
        <p:txBody>
          <a:bodyPr/>
          <a:lstStyle/>
          <a:p>
            <a:pPr marL="285750" indent="-285750">
              <a:buFont typeface="Arial"/>
              <a:buChar char="•"/>
            </a:pPr>
            <a:endParaRPr lang="fi-FI" sz="2000" b="0">
              <a:ea typeface="+mj-lt"/>
              <a:cs typeface="+mj-lt"/>
            </a:endParaRPr>
          </a:p>
          <a:p>
            <a:pPr marL="285750" indent="-285750">
              <a:lnSpc>
                <a:spcPct val="100000"/>
              </a:lnSpc>
              <a:spcBef>
                <a:spcPts val="1000"/>
              </a:spcBef>
              <a:buFont typeface="Arial"/>
              <a:buChar char="•"/>
            </a:pPr>
            <a:endParaRPr lang="fi-FI" sz="2400" b="0">
              <a:ea typeface="Tahoma"/>
              <a:cs typeface="Tahoma"/>
            </a:endParaRPr>
          </a:p>
        </p:txBody>
      </p:sp>
      <p:sp>
        <p:nvSpPr>
          <p:cNvPr id="3" name="Content Placeholder 2">
            <a:extLst>
              <a:ext uri="{FF2B5EF4-FFF2-40B4-BE49-F238E27FC236}">
                <a16:creationId xmlns:a16="http://schemas.microsoft.com/office/drawing/2014/main" id="{B871EE95-EBF0-20D3-3584-C6BB1CF71402}"/>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4" name="Content Placeholder 3">
            <a:extLst>
              <a:ext uri="{FF2B5EF4-FFF2-40B4-BE49-F238E27FC236}">
                <a16:creationId xmlns:a16="http://schemas.microsoft.com/office/drawing/2014/main" id="{8249765E-4CCE-8D5B-F4C4-6B6022022256}"/>
              </a:ext>
            </a:extLst>
          </p:cNvPr>
          <p:cNvSpPr>
            <a:spLocks noGrp="1"/>
          </p:cNvSpPr>
          <p:nvPr>
            <p:ph idx="10"/>
          </p:nvPr>
        </p:nvSpPr>
        <p:spPr>
          <a:xfrm>
            <a:off x="180847" y="240672"/>
            <a:ext cx="11554121" cy="5603574"/>
          </a:xfrm>
        </p:spPr>
        <p:txBody>
          <a:bodyPr vert="horz" lIns="0" tIns="0" rIns="0" bIns="0" rtlCol="0" anchor="t">
            <a:noAutofit/>
          </a:bodyPr>
          <a:lstStyle/>
          <a:p>
            <a:pPr marL="0" indent="0" algn="ctr">
              <a:buNone/>
            </a:pPr>
            <a:r>
              <a:rPr lang="fi-FI" sz="2400" b="1">
                <a:ea typeface="Tahoma"/>
                <a:cs typeface="Tahoma"/>
              </a:rPr>
              <a:t>Jalkautuva </a:t>
            </a:r>
            <a:r>
              <a:rPr lang="fi-FI" sz="2400" b="1" err="1">
                <a:ea typeface="Tahoma"/>
                <a:cs typeface="Tahoma"/>
              </a:rPr>
              <a:t>nepsyohjaus</a:t>
            </a:r>
            <a:r>
              <a:rPr lang="fi-FI" sz="2400" b="1">
                <a:ea typeface="Tahoma"/>
                <a:cs typeface="Tahoma"/>
              </a:rPr>
              <a:t> Kannus</a:t>
            </a:r>
            <a:endParaRPr lang="en-US"/>
          </a:p>
          <a:p>
            <a:pPr marL="0" indent="0">
              <a:buNone/>
            </a:pPr>
            <a:r>
              <a:rPr lang="fi-FI">
                <a:ea typeface="Tahoma"/>
                <a:cs typeface="Tahoma"/>
              </a:rPr>
              <a:t>Tavoite 2: (Yhteisöllinen työ ja) Ryhmätoimintojen järjestäminen neuropsykiatrisista haasteista  kärsiville opiskelijoille</a:t>
            </a:r>
          </a:p>
          <a:p>
            <a:pPr marL="342900" indent="-342900"/>
            <a:r>
              <a:rPr lang="fi-FI">
                <a:ea typeface="Tahoma"/>
                <a:cs typeface="Tahoma"/>
              </a:rPr>
              <a:t>Kannuksessa on toteutettu opiskeluryhmiin erilaisia </a:t>
            </a:r>
            <a:r>
              <a:rPr lang="fi-FI" err="1">
                <a:ea typeface="Tahoma"/>
                <a:cs typeface="Tahoma"/>
              </a:rPr>
              <a:t>ryhmäyttäviä</a:t>
            </a:r>
            <a:r>
              <a:rPr lang="fi-FI">
                <a:ea typeface="Tahoma"/>
                <a:cs typeface="Tahoma"/>
              </a:rPr>
              <a:t> toimintatuokioita sekä luentotyyppisiä oppitunteja opiskeluryhmien tarpeista lähtien (ystävällisyys, ystävyys, ryhmädynamiikka, kiusaaminen, opiskelutekniikat):</a:t>
            </a:r>
          </a:p>
          <a:p>
            <a:pPr marL="342900" indent="-342900"/>
            <a:r>
              <a:rPr lang="fi-FI">
                <a:ea typeface="Tahoma"/>
                <a:cs typeface="Tahoma"/>
              </a:rPr>
              <a:t>Opiskelijoiden Piknik Törmätien uimarannalla 19.6. ja 31.7. sekä </a:t>
            </a:r>
            <a:r>
              <a:rPr lang="fi-FI" err="1">
                <a:ea typeface="Tahoma"/>
                <a:cs typeface="Tahoma"/>
              </a:rPr>
              <a:t>Kaunontalon</a:t>
            </a:r>
            <a:r>
              <a:rPr lang="fi-FI">
                <a:ea typeface="Tahoma"/>
                <a:cs typeface="Tahoma"/>
              </a:rPr>
              <a:t> Vohvelikahvila 8.7. </a:t>
            </a:r>
          </a:p>
          <a:p>
            <a:pPr marL="342900" indent="-342900"/>
            <a:r>
              <a:rPr lang="fi-FI">
                <a:ea typeface="Tahoma"/>
                <a:cs typeface="Tahoma"/>
              </a:rPr>
              <a:t>Orientaatioviikolla opiskeluryhmien </a:t>
            </a:r>
            <a:r>
              <a:rPr lang="fi-FI" err="1">
                <a:ea typeface="Tahoma"/>
                <a:cs typeface="Tahoma"/>
              </a:rPr>
              <a:t>ryhmäytyspäivä</a:t>
            </a:r>
            <a:r>
              <a:rPr lang="fi-FI">
                <a:ea typeface="Tahoma"/>
                <a:cs typeface="Tahoma"/>
              </a:rPr>
              <a:t> pe 8.8. sekä kaikkien ensimmäisen vuoden opiskelijoiden yhteinen </a:t>
            </a:r>
            <a:r>
              <a:rPr lang="fi-FI" err="1">
                <a:ea typeface="Tahoma"/>
                <a:cs typeface="Tahoma"/>
              </a:rPr>
              <a:t>ryhmäytyshetki</a:t>
            </a:r>
            <a:r>
              <a:rPr lang="fi-FI">
                <a:ea typeface="Tahoma"/>
                <a:cs typeface="Tahoma"/>
              </a:rPr>
              <a:t> ti 12.8., luokissa </a:t>
            </a:r>
            <a:r>
              <a:rPr lang="fi-FI" err="1">
                <a:ea typeface="Tahoma"/>
                <a:cs typeface="Tahoma"/>
              </a:rPr>
              <a:t>ryhmäyttäviä</a:t>
            </a:r>
            <a:r>
              <a:rPr lang="fi-FI">
                <a:ea typeface="Tahoma"/>
                <a:cs typeface="Tahoma"/>
              </a:rPr>
              <a:t> tuokioita vastuuohjaajan tai </a:t>
            </a:r>
            <a:r>
              <a:rPr lang="fi-FI" err="1">
                <a:ea typeface="Tahoma"/>
                <a:cs typeface="Tahoma"/>
              </a:rPr>
              <a:t>nepsyohjaajan</a:t>
            </a:r>
            <a:r>
              <a:rPr lang="fi-FI">
                <a:ea typeface="Tahoma"/>
                <a:cs typeface="Tahoma"/>
              </a:rPr>
              <a:t> toimesta</a:t>
            </a:r>
          </a:p>
          <a:p>
            <a:pPr marL="342900" indent="-342900"/>
            <a:r>
              <a:rPr lang="fi-FI">
                <a:ea typeface="Tahoma"/>
                <a:cs typeface="Tahoma"/>
              </a:rPr>
              <a:t>Aloittaneissa opiskeluryhmissä havainnointia (sekä teoriatunneilla että käytännön tunneilla) syksy 2025 (</a:t>
            </a:r>
            <a:r>
              <a:rPr lang="fi-FI" err="1">
                <a:ea typeface="Tahoma"/>
                <a:cs typeface="Tahoma"/>
              </a:rPr>
              <a:t>nepsyhaasteiden</a:t>
            </a:r>
            <a:r>
              <a:rPr lang="fi-FI">
                <a:ea typeface="Tahoma"/>
                <a:cs typeface="Tahoma"/>
              </a:rPr>
              <a:t> kartoitusta, ohjausta ja neuvoja vastuuohjaajille)</a:t>
            </a:r>
          </a:p>
          <a:p>
            <a:pPr marL="342900" indent="-342900"/>
            <a:r>
              <a:rPr lang="fi-FI">
                <a:ea typeface="Tahoma"/>
                <a:cs typeface="Tahoma"/>
              </a:rPr>
              <a:t>Positiivisuusviikko 15.-19.9.</a:t>
            </a:r>
          </a:p>
          <a:p>
            <a:pPr marL="342900" indent="-342900"/>
            <a:r>
              <a:rPr lang="fi-FI">
                <a:ea typeface="Tahoma"/>
                <a:cs typeface="Tahoma"/>
              </a:rPr>
              <a:t>Maailman mielenterveyspäivä 10.10.</a:t>
            </a:r>
          </a:p>
          <a:p>
            <a:pPr marL="342900" indent="-342900"/>
            <a:r>
              <a:rPr lang="fi-FI">
                <a:ea typeface="Tahoma"/>
                <a:cs typeface="Tahoma"/>
              </a:rPr>
              <a:t>Opiskelijan opas vapaa-ajalle Kannuksessa ja sen läpikäymistä ryhmässä</a:t>
            </a:r>
          </a:p>
          <a:p>
            <a:pPr marL="342900" indent="-342900"/>
            <a:r>
              <a:rPr lang="fi-FI">
                <a:ea typeface="Tahoma"/>
                <a:cs typeface="Tahoma"/>
              </a:rPr>
              <a:t>Halloween-tapahtuma Ollikkalan aulassa 30.-31.10. </a:t>
            </a:r>
          </a:p>
          <a:p>
            <a:pPr marL="342900" indent="-342900"/>
            <a:endParaRPr lang="fi-FI">
              <a:ea typeface="Tahoma"/>
              <a:cs typeface="Tahoma"/>
            </a:endParaRPr>
          </a:p>
          <a:p>
            <a:pPr marL="342900" indent="-342900"/>
            <a:endParaRPr lang="fi-FI">
              <a:ea typeface="Tahoma"/>
              <a:cs typeface="Tahoma"/>
            </a:endParaRPr>
          </a:p>
          <a:p>
            <a:pPr marL="342900" indent="-342900"/>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p:txBody>
      </p:sp>
      <p:sp>
        <p:nvSpPr>
          <p:cNvPr id="6" name="Tekstiruutu 5">
            <a:extLst>
              <a:ext uri="{FF2B5EF4-FFF2-40B4-BE49-F238E27FC236}">
                <a16:creationId xmlns:a16="http://schemas.microsoft.com/office/drawing/2014/main" id="{0CB23AA4-A5F6-1B22-F020-B5994918995C}"/>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pic>
        <p:nvPicPr>
          <p:cNvPr id="8" name="Picture 7">
            <a:extLst>
              <a:ext uri="{FF2B5EF4-FFF2-40B4-BE49-F238E27FC236}">
                <a16:creationId xmlns:a16="http://schemas.microsoft.com/office/drawing/2014/main" id="{F8FD91DC-CF14-E669-1288-8DA4408775CB}"/>
              </a:ext>
            </a:extLst>
          </p:cNvPr>
          <p:cNvPicPr>
            <a:picLocks noChangeAspect="1"/>
          </p:cNvPicPr>
          <p:nvPr/>
        </p:nvPicPr>
        <p:blipFill>
          <a:blip r:embed="rId3"/>
          <a:stretch>
            <a:fillRect/>
          </a:stretch>
        </p:blipFill>
        <p:spPr>
          <a:xfrm>
            <a:off x="10618055" y="3740760"/>
            <a:ext cx="1550133" cy="2097211"/>
          </a:xfrm>
          <a:prstGeom prst="rect">
            <a:avLst/>
          </a:prstGeom>
        </p:spPr>
      </p:pic>
      <p:pic>
        <p:nvPicPr>
          <p:cNvPr id="9" name="Picture 8">
            <a:extLst>
              <a:ext uri="{FF2B5EF4-FFF2-40B4-BE49-F238E27FC236}">
                <a16:creationId xmlns:a16="http://schemas.microsoft.com/office/drawing/2014/main" id="{4F5B41D9-B242-02AE-BE24-BC413CC8A013}"/>
              </a:ext>
            </a:extLst>
          </p:cNvPr>
          <p:cNvPicPr>
            <a:picLocks noChangeAspect="1"/>
          </p:cNvPicPr>
          <p:nvPr/>
        </p:nvPicPr>
        <p:blipFill>
          <a:blip r:embed="rId4"/>
          <a:stretch>
            <a:fillRect/>
          </a:stretch>
        </p:blipFill>
        <p:spPr>
          <a:xfrm>
            <a:off x="8077811" y="4924913"/>
            <a:ext cx="1541829" cy="1852247"/>
          </a:xfrm>
          <a:prstGeom prst="rect">
            <a:avLst/>
          </a:prstGeom>
        </p:spPr>
      </p:pic>
      <p:pic>
        <p:nvPicPr>
          <p:cNvPr id="11" name="Picture 10">
            <a:extLst>
              <a:ext uri="{FF2B5EF4-FFF2-40B4-BE49-F238E27FC236}">
                <a16:creationId xmlns:a16="http://schemas.microsoft.com/office/drawing/2014/main" id="{8FF90E39-82D9-6ECB-D176-A63DB7E0D2E8}"/>
              </a:ext>
            </a:extLst>
          </p:cNvPr>
          <p:cNvPicPr>
            <a:picLocks noChangeAspect="1"/>
          </p:cNvPicPr>
          <p:nvPr/>
        </p:nvPicPr>
        <p:blipFill>
          <a:blip r:embed="rId5"/>
          <a:stretch>
            <a:fillRect/>
          </a:stretch>
        </p:blipFill>
        <p:spPr>
          <a:xfrm>
            <a:off x="9788524" y="5502397"/>
            <a:ext cx="2253030" cy="1240693"/>
          </a:xfrm>
          <a:prstGeom prst="rect">
            <a:avLst/>
          </a:prstGeom>
        </p:spPr>
      </p:pic>
    </p:spTree>
    <p:extLst>
      <p:ext uri="{BB962C8B-B14F-4D97-AF65-F5344CB8AC3E}">
        <p14:creationId xmlns:p14="http://schemas.microsoft.com/office/powerpoint/2010/main" val="2451703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43A28-173E-9F13-F11D-7801679AE9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2BC22-6200-69C1-DE21-CBC3CDBDDFDD}"/>
              </a:ext>
            </a:extLst>
          </p:cNvPr>
          <p:cNvSpPr>
            <a:spLocks noGrp="1"/>
          </p:cNvSpPr>
          <p:nvPr>
            <p:ph type="title"/>
          </p:nvPr>
        </p:nvSpPr>
        <p:spPr>
          <a:xfrm>
            <a:off x="765132" y="709591"/>
            <a:ext cx="10515600" cy="1033907"/>
          </a:xfrm>
        </p:spPr>
        <p:txBody>
          <a:bodyPr/>
          <a:lstStyle/>
          <a:p>
            <a:pPr marL="285750" indent="-285750">
              <a:buFont typeface="Arial"/>
              <a:buChar char="•"/>
            </a:pPr>
            <a:endParaRPr lang="fi-FI" sz="2000" b="0">
              <a:ea typeface="+mj-lt"/>
              <a:cs typeface="+mj-lt"/>
            </a:endParaRPr>
          </a:p>
          <a:p>
            <a:pPr marL="285750" indent="-285750">
              <a:lnSpc>
                <a:spcPct val="100000"/>
              </a:lnSpc>
              <a:spcBef>
                <a:spcPts val="1000"/>
              </a:spcBef>
              <a:buFont typeface="Arial"/>
              <a:buChar char="•"/>
            </a:pPr>
            <a:endParaRPr lang="fi-FI" sz="2400" b="0">
              <a:ea typeface="Tahoma"/>
              <a:cs typeface="Tahoma"/>
            </a:endParaRPr>
          </a:p>
        </p:txBody>
      </p:sp>
      <p:sp>
        <p:nvSpPr>
          <p:cNvPr id="3" name="Content Placeholder 2">
            <a:extLst>
              <a:ext uri="{FF2B5EF4-FFF2-40B4-BE49-F238E27FC236}">
                <a16:creationId xmlns:a16="http://schemas.microsoft.com/office/drawing/2014/main" id="{CCC3342E-FC13-CC33-328E-DEA755BE0EBF}"/>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4" name="Content Placeholder 3">
            <a:extLst>
              <a:ext uri="{FF2B5EF4-FFF2-40B4-BE49-F238E27FC236}">
                <a16:creationId xmlns:a16="http://schemas.microsoft.com/office/drawing/2014/main" id="{72179357-96F0-0604-4FC1-AF1E1BB05642}"/>
              </a:ext>
            </a:extLst>
          </p:cNvPr>
          <p:cNvSpPr>
            <a:spLocks noGrp="1"/>
          </p:cNvSpPr>
          <p:nvPr>
            <p:ph idx="10"/>
          </p:nvPr>
        </p:nvSpPr>
        <p:spPr>
          <a:xfrm>
            <a:off x="572348" y="571604"/>
            <a:ext cx="10547648" cy="4960516"/>
          </a:xfrm>
        </p:spPr>
        <p:txBody>
          <a:bodyPr vert="horz" lIns="0" tIns="0" rIns="0" bIns="0" rtlCol="0" anchor="t">
            <a:noAutofit/>
          </a:bodyPr>
          <a:lstStyle/>
          <a:p>
            <a:pPr marL="0" indent="0" algn="ctr">
              <a:buNone/>
            </a:pPr>
            <a:r>
              <a:rPr lang="fi-FI" sz="2400" b="1">
                <a:ea typeface="Tahoma"/>
                <a:cs typeface="Tahoma"/>
              </a:rPr>
              <a:t>Jalkautuva </a:t>
            </a:r>
            <a:r>
              <a:rPr lang="fi-FI" sz="2400" b="1" err="1">
                <a:ea typeface="Tahoma"/>
                <a:cs typeface="Tahoma"/>
              </a:rPr>
              <a:t>nepsyohjaus</a:t>
            </a:r>
            <a:r>
              <a:rPr lang="fi-FI" sz="2400" b="1">
                <a:ea typeface="Tahoma"/>
                <a:cs typeface="Tahoma"/>
              </a:rPr>
              <a:t> Kannus</a:t>
            </a:r>
            <a:endParaRPr lang="en-US"/>
          </a:p>
          <a:p>
            <a:pPr marL="0" indent="0">
              <a:buNone/>
            </a:pPr>
            <a:r>
              <a:rPr lang="fi-FI">
                <a:ea typeface="Tahoma"/>
                <a:cs typeface="Tahoma"/>
              </a:rPr>
              <a:t>Tavoite 3:Tiedon lisääminen ja avun hakemisen kynnyksen madaltaminen</a:t>
            </a:r>
          </a:p>
          <a:p>
            <a:pPr marL="0" indent="0">
              <a:buNone/>
            </a:pPr>
            <a:endParaRPr lang="fi-FI">
              <a:ea typeface="Tahoma"/>
              <a:cs typeface="Tahoma"/>
            </a:endParaRPr>
          </a:p>
          <a:p>
            <a:pPr marL="342900" indent="-342900"/>
            <a:r>
              <a:rPr lang="fi-FI">
                <a:ea typeface="Tahoma"/>
                <a:cs typeface="Tahoma"/>
              </a:rPr>
              <a:t>Luonnonvara-alan henkilökunnalle on pidetty </a:t>
            </a:r>
            <a:r>
              <a:rPr lang="fi-FI" err="1">
                <a:ea typeface="Tahoma"/>
                <a:cs typeface="Tahoma"/>
              </a:rPr>
              <a:t>nepsykoulutusta</a:t>
            </a:r>
            <a:r>
              <a:rPr lang="fi-FI">
                <a:ea typeface="Tahoma"/>
                <a:cs typeface="Tahoma"/>
              </a:rPr>
              <a:t> 5.8. ja 12.9. </a:t>
            </a:r>
          </a:p>
          <a:p>
            <a:pPr marL="342900" indent="-342900"/>
            <a:r>
              <a:rPr lang="fi-FI">
                <a:ea typeface="Tahoma"/>
                <a:cs typeface="Tahoma"/>
              </a:rPr>
              <a:t>Opettajat voivat konsultoida matalalla kynnyksellä</a:t>
            </a:r>
          </a:p>
          <a:p>
            <a:pPr marL="342900" indent="-342900"/>
            <a:r>
              <a:rPr lang="fi-FI">
                <a:ea typeface="Tahoma"/>
                <a:cs typeface="Tahoma"/>
              </a:rPr>
              <a:t>Ollikkalan messut 22.-23.8., jossa Ota-haltuun hankkeella oma pöytä</a:t>
            </a:r>
          </a:p>
          <a:p>
            <a:pPr marL="342900" indent="-342900"/>
            <a:r>
              <a:rPr lang="fi-FI">
                <a:ea typeface="Tahoma"/>
                <a:cs typeface="Tahoma"/>
              </a:rPr>
              <a:t>Yrittäjäkahvit Kannuksessa 9.9, jossa käytiin kertomassa Ota haltuun- hankkeesta.</a:t>
            </a:r>
          </a:p>
          <a:p>
            <a:pPr marL="0" indent="0">
              <a:buNone/>
            </a:pPr>
            <a:endParaRPr lang="fi-FI">
              <a:ea typeface="Tahoma"/>
              <a:cs typeface="Tahoma"/>
            </a:endParaRPr>
          </a:p>
          <a:p>
            <a:pPr marL="0" indent="0">
              <a:buNone/>
            </a:pPr>
            <a:endParaRPr lang="fi-FI">
              <a:ea typeface="Tahoma"/>
              <a:cs typeface="Tahoma"/>
            </a:endParaRPr>
          </a:p>
          <a:p>
            <a:pPr marL="342900" indent="-342900"/>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a:p>
            <a:pPr marL="0" indent="0">
              <a:buNone/>
            </a:pPr>
            <a:endParaRPr lang="fi-FI">
              <a:ea typeface="Tahoma"/>
              <a:cs typeface="Tahoma"/>
            </a:endParaRPr>
          </a:p>
        </p:txBody>
      </p:sp>
      <p:sp>
        <p:nvSpPr>
          <p:cNvPr id="6" name="Tekstiruutu 5">
            <a:extLst>
              <a:ext uri="{FF2B5EF4-FFF2-40B4-BE49-F238E27FC236}">
                <a16:creationId xmlns:a16="http://schemas.microsoft.com/office/drawing/2014/main" id="{BAD21202-4FB5-F210-0BDD-E69F21438DE8}"/>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pic>
        <p:nvPicPr>
          <p:cNvPr id="5" name="Picture 4">
            <a:extLst>
              <a:ext uri="{FF2B5EF4-FFF2-40B4-BE49-F238E27FC236}">
                <a16:creationId xmlns:a16="http://schemas.microsoft.com/office/drawing/2014/main" id="{D26C9FDC-9F26-0669-B9B9-FD793EE543E3}"/>
              </a:ext>
            </a:extLst>
          </p:cNvPr>
          <p:cNvPicPr>
            <a:picLocks noChangeAspect="1"/>
          </p:cNvPicPr>
          <p:nvPr/>
        </p:nvPicPr>
        <p:blipFill>
          <a:blip r:embed="rId2"/>
          <a:stretch>
            <a:fillRect/>
          </a:stretch>
        </p:blipFill>
        <p:spPr>
          <a:xfrm>
            <a:off x="8382977" y="3302978"/>
            <a:ext cx="3602893" cy="2420816"/>
          </a:xfrm>
          <a:prstGeom prst="rect">
            <a:avLst/>
          </a:prstGeom>
        </p:spPr>
      </p:pic>
      <p:pic>
        <p:nvPicPr>
          <p:cNvPr id="7" name="Picture 6">
            <a:extLst>
              <a:ext uri="{FF2B5EF4-FFF2-40B4-BE49-F238E27FC236}">
                <a16:creationId xmlns:a16="http://schemas.microsoft.com/office/drawing/2014/main" id="{FD718C58-CFCA-5A57-98D0-5E2ADD4B6AA0}"/>
              </a:ext>
            </a:extLst>
          </p:cNvPr>
          <p:cNvPicPr>
            <a:picLocks noChangeAspect="1"/>
          </p:cNvPicPr>
          <p:nvPr/>
        </p:nvPicPr>
        <p:blipFill>
          <a:blip r:embed="rId3"/>
          <a:stretch>
            <a:fillRect/>
          </a:stretch>
        </p:blipFill>
        <p:spPr>
          <a:xfrm>
            <a:off x="4433765" y="3303465"/>
            <a:ext cx="3695700" cy="2400300"/>
          </a:xfrm>
          <a:prstGeom prst="rect">
            <a:avLst/>
          </a:prstGeom>
        </p:spPr>
      </p:pic>
      <p:pic>
        <p:nvPicPr>
          <p:cNvPr id="8" name="Picture 7">
            <a:extLst>
              <a:ext uri="{FF2B5EF4-FFF2-40B4-BE49-F238E27FC236}">
                <a16:creationId xmlns:a16="http://schemas.microsoft.com/office/drawing/2014/main" id="{7136DD1C-6338-B412-530A-59F41A12AD57}"/>
              </a:ext>
            </a:extLst>
          </p:cNvPr>
          <p:cNvPicPr>
            <a:picLocks noChangeAspect="1"/>
          </p:cNvPicPr>
          <p:nvPr/>
        </p:nvPicPr>
        <p:blipFill>
          <a:blip r:embed="rId4"/>
          <a:stretch>
            <a:fillRect/>
          </a:stretch>
        </p:blipFill>
        <p:spPr>
          <a:xfrm>
            <a:off x="474785" y="3426192"/>
            <a:ext cx="3837354" cy="1861771"/>
          </a:xfrm>
          <a:prstGeom prst="rect">
            <a:avLst/>
          </a:prstGeom>
        </p:spPr>
      </p:pic>
    </p:spTree>
    <p:extLst>
      <p:ext uri="{BB962C8B-B14F-4D97-AF65-F5344CB8AC3E}">
        <p14:creationId xmlns:p14="http://schemas.microsoft.com/office/powerpoint/2010/main" val="3126896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184DF-1792-7E05-48CA-C238D9F14F63}"/>
              </a:ext>
            </a:extLst>
          </p:cNvPr>
          <p:cNvSpPr>
            <a:spLocks noGrp="1"/>
          </p:cNvSpPr>
          <p:nvPr>
            <p:ph type="title"/>
          </p:nvPr>
        </p:nvSpPr>
        <p:spPr>
          <a:xfrm>
            <a:off x="798616" y="206788"/>
            <a:ext cx="10555184" cy="459934"/>
          </a:xfrm>
        </p:spPr>
        <p:txBody>
          <a:bodyPr/>
          <a:lstStyle/>
          <a:p>
            <a:r>
              <a:rPr lang="en-US">
                <a:ea typeface="Tahoma"/>
                <a:cs typeface="Tahoma"/>
              </a:rPr>
              <a:t>Kevät 2026 </a:t>
            </a:r>
            <a:r>
              <a:rPr lang="en-US" err="1">
                <a:ea typeface="Tahoma"/>
                <a:cs typeface="Tahoma"/>
              </a:rPr>
              <a:t>Kannuksessa</a:t>
            </a:r>
            <a:r>
              <a:rPr lang="en-US">
                <a:ea typeface="Tahoma"/>
                <a:cs typeface="Tahoma"/>
              </a:rPr>
              <a:t> </a:t>
            </a:r>
            <a:endParaRPr lang="en-US"/>
          </a:p>
        </p:txBody>
      </p:sp>
      <p:sp>
        <p:nvSpPr>
          <p:cNvPr id="3" name="Content Placeholder 2">
            <a:extLst>
              <a:ext uri="{FF2B5EF4-FFF2-40B4-BE49-F238E27FC236}">
                <a16:creationId xmlns:a16="http://schemas.microsoft.com/office/drawing/2014/main" id="{BD465533-9690-3905-CA2C-76A91E31DCD8}"/>
              </a:ext>
            </a:extLst>
          </p:cNvPr>
          <p:cNvSpPr>
            <a:spLocks noGrp="1"/>
          </p:cNvSpPr>
          <p:nvPr>
            <p:ph idx="1"/>
          </p:nvPr>
        </p:nvSpPr>
        <p:spPr>
          <a:xfrm>
            <a:off x="442357" y="1065410"/>
            <a:ext cx="5304701" cy="4783385"/>
          </a:xfrm>
        </p:spPr>
        <p:txBody>
          <a:bodyPr vert="horz" lIns="0" tIns="0" rIns="0" bIns="0" rtlCol="0" anchor="t">
            <a:noAutofit/>
          </a:bodyPr>
          <a:lstStyle/>
          <a:p>
            <a:r>
              <a:rPr lang="en-US" b="1" err="1">
                <a:ea typeface="Tahoma"/>
                <a:cs typeface="Tahoma"/>
              </a:rPr>
              <a:t>Yksilötyö</a:t>
            </a:r>
            <a:r>
              <a:rPr lang="en-US" b="1">
                <a:ea typeface="Tahoma"/>
                <a:cs typeface="Tahoma"/>
              </a:rPr>
              <a:t>:</a:t>
            </a:r>
          </a:p>
          <a:p>
            <a:r>
              <a:rPr lang="en-US" err="1">
                <a:ea typeface="Tahoma"/>
                <a:cs typeface="Tahoma"/>
              </a:rPr>
              <a:t>Tavoitettu</a:t>
            </a:r>
            <a:r>
              <a:rPr lang="en-US">
                <a:ea typeface="Tahoma"/>
                <a:cs typeface="Tahoma"/>
              </a:rPr>
              <a:t> </a:t>
            </a:r>
            <a:r>
              <a:rPr lang="en-US" err="1">
                <a:ea typeface="Tahoma"/>
                <a:cs typeface="Tahoma"/>
              </a:rPr>
              <a:t>kaikkiaan</a:t>
            </a:r>
            <a:r>
              <a:rPr lang="en-US">
                <a:ea typeface="Tahoma"/>
                <a:cs typeface="Tahoma"/>
              </a:rPr>
              <a:t> 34 </a:t>
            </a:r>
            <a:r>
              <a:rPr lang="en-US" err="1">
                <a:ea typeface="Tahoma"/>
                <a:cs typeface="Tahoma"/>
              </a:rPr>
              <a:t>opiskelijaa</a:t>
            </a:r>
            <a:r>
              <a:rPr lang="en-US">
                <a:ea typeface="Tahoma"/>
                <a:cs typeface="Tahoma"/>
              </a:rPr>
              <a:t> </a:t>
            </a:r>
            <a:r>
              <a:rPr lang="en-US" err="1">
                <a:ea typeface="Tahoma"/>
                <a:cs typeface="Tahoma"/>
              </a:rPr>
              <a:t>kevätlukukaudella</a:t>
            </a:r>
            <a:r>
              <a:rPr lang="en-US">
                <a:ea typeface="Tahoma"/>
                <a:cs typeface="Tahoma"/>
              </a:rPr>
              <a:t> 2026; </a:t>
            </a:r>
            <a:r>
              <a:rPr lang="en-US" err="1">
                <a:ea typeface="Tahoma"/>
                <a:cs typeface="Tahoma"/>
              </a:rPr>
              <a:t>aktiivisesti</a:t>
            </a:r>
            <a:r>
              <a:rPr lang="en-US">
                <a:ea typeface="Tahoma"/>
                <a:cs typeface="Tahoma"/>
              </a:rPr>
              <a:t> </a:t>
            </a:r>
            <a:r>
              <a:rPr lang="en-US" err="1">
                <a:ea typeface="Tahoma"/>
                <a:cs typeface="Tahoma"/>
              </a:rPr>
              <a:t>töitä</a:t>
            </a:r>
            <a:r>
              <a:rPr lang="en-US">
                <a:ea typeface="Tahoma"/>
                <a:cs typeface="Tahoma"/>
              </a:rPr>
              <a:t> </a:t>
            </a:r>
            <a:r>
              <a:rPr lang="en-US" err="1">
                <a:ea typeface="Tahoma"/>
                <a:cs typeface="Tahoma"/>
              </a:rPr>
              <a:t>tehdään</a:t>
            </a:r>
            <a:r>
              <a:rPr lang="en-US">
                <a:ea typeface="Tahoma"/>
                <a:cs typeface="Tahoma"/>
              </a:rPr>
              <a:t> 20 </a:t>
            </a:r>
            <a:r>
              <a:rPr lang="en-US" err="1">
                <a:ea typeface="Tahoma"/>
                <a:cs typeface="Tahoma"/>
              </a:rPr>
              <a:t>opiskelijan</a:t>
            </a:r>
            <a:r>
              <a:rPr lang="en-US">
                <a:ea typeface="Tahoma"/>
                <a:cs typeface="Tahoma"/>
              </a:rPr>
              <a:t> </a:t>
            </a:r>
            <a:r>
              <a:rPr lang="en-US" err="1">
                <a:ea typeface="Tahoma"/>
                <a:cs typeface="Tahoma"/>
              </a:rPr>
              <a:t>kanssa</a:t>
            </a:r>
            <a:r>
              <a:rPr lang="en-US">
                <a:ea typeface="Tahoma"/>
                <a:cs typeface="Tahoma"/>
              </a:rPr>
              <a:t>.</a:t>
            </a:r>
          </a:p>
          <a:p>
            <a:r>
              <a:rPr lang="en-US" err="1">
                <a:ea typeface="Tahoma"/>
                <a:cs typeface="Tahoma"/>
              </a:rPr>
              <a:t>Kevättä</a:t>
            </a:r>
            <a:r>
              <a:rPr lang="en-US">
                <a:ea typeface="Tahoma"/>
                <a:cs typeface="Tahoma"/>
              </a:rPr>
              <a:t> </a:t>
            </a:r>
            <a:r>
              <a:rPr lang="en-US" err="1">
                <a:ea typeface="Tahoma"/>
                <a:cs typeface="Tahoma"/>
              </a:rPr>
              <a:t>leimannut</a:t>
            </a:r>
            <a:r>
              <a:rPr lang="en-US">
                <a:ea typeface="Tahoma"/>
                <a:cs typeface="Tahoma"/>
              </a:rPr>
              <a:t> </a:t>
            </a:r>
            <a:r>
              <a:rPr lang="en-US" err="1">
                <a:ea typeface="Tahoma"/>
                <a:cs typeface="Tahoma"/>
              </a:rPr>
              <a:t>huoli</a:t>
            </a:r>
            <a:r>
              <a:rPr lang="en-US">
                <a:ea typeface="Tahoma"/>
                <a:cs typeface="Tahoma"/>
              </a:rPr>
              <a:t> </a:t>
            </a:r>
            <a:r>
              <a:rPr lang="en-US" err="1">
                <a:ea typeface="Tahoma"/>
                <a:cs typeface="Tahoma"/>
              </a:rPr>
              <a:t>opiskelijoiden</a:t>
            </a:r>
            <a:r>
              <a:rPr lang="en-US">
                <a:ea typeface="Tahoma"/>
                <a:cs typeface="Tahoma"/>
              </a:rPr>
              <a:t> </a:t>
            </a:r>
            <a:r>
              <a:rPr lang="en-US" err="1">
                <a:ea typeface="Tahoma"/>
                <a:cs typeface="Tahoma"/>
              </a:rPr>
              <a:t>tuntikäyttäytymisestä</a:t>
            </a:r>
            <a:r>
              <a:rPr lang="en-US">
                <a:ea typeface="Tahoma"/>
                <a:cs typeface="Tahoma"/>
              </a:rPr>
              <a:t>, </a:t>
            </a:r>
            <a:r>
              <a:rPr lang="en-US" err="1">
                <a:ea typeface="Tahoma"/>
                <a:cs typeface="Tahoma"/>
              </a:rPr>
              <a:t>poissaoloista</a:t>
            </a:r>
            <a:r>
              <a:rPr lang="en-US">
                <a:ea typeface="Tahoma"/>
                <a:cs typeface="Tahoma"/>
              </a:rPr>
              <a:t> ja </a:t>
            </a:r>
            <a:r>
              <a:rPr lang="en-US" err="1">
                <a:ea typeface="Tahoma"/>
                <a:cs typeface="Tahoma"/>
              </a:rPr>
              <a:t>kiusaamisesta</a:t>
            </a:r>
            <a:r>
              <a:rPr lang="en-US">
                <a:ea typeface="Tahoma"/>
                <a:cs typeface="Tahoma"/>
              </a:rPr>
              <a:t> ja </a:t>
            </a:r>
            <a:r>
              <a:rPr lang="en-US" err="1">
                <a:ea typeface="Tahoma"/>
                <a:cs typeface="Tahoma"/>
              </a:rPr>
              <a:t>ahdistuneisuudesta</a:t>
            </a:r>
            <a:r>
              <a:rPr lang="en-US">
                <a:ea typeface="Tahoma"/>
                <a:cs typeface="Tahoma"/>
              </a:rPr>
              <a:t>.</a:t>
            </a:r>
          </a:p>
          <a:p>
            <a:r>
              <a:rPr lang="en-US" err="1">
                <a:ea typeface="Tahoma"/>
                <a:cs typeface="Tahoma"/>
              </a:rPr>
              <a:t>Opiskelijat</a:t>
            </a:r>
            <a:r>
              <a:rPr lang="en-US">
                <a:ea typeface="Tahoma"/>
                <a:cs typeface="Tahoma"/>
              </a:rPr>
              <a:t> </a:t>
            </a:r>
            <a:r>
              <a:rPr lang="en-US" err="1">
                <a:ea typeface="Tahoma"/>
                <a:cs typeface="Tahoma"/>
              </a:rPr>
              <a:t>tarvinneet</a:t>
            </a:r>
            <a:r>
              <a:rPr lang="en-US">
                <a:ea typeface="Tahoma"/>
                <a:cs typeface="Tahoma"/>
              </a:rPr>
              <a:t> </a:t>
            </a:r>
            <a:r>
              <a:rPr lang="en-US" err="1">
                <a:ea typeface="Tahoma"/>
                <a:cs typeface="Tahoma"/>
              </a:rPr>
              <a:t>paljon</a:t>
            </a:r>
            <a:r>
              <a:rPr lang="en-US">
                <a:ea typeface="Tahoma"/>
                <a:cs typeface="Tahoma"/>
              </a:rPr>
              <a:t> </a:t>
            </a:r>
            <a:r>
              <a:rPr lang="en-US" err="1">
                <a:ea typeface="Tahoma"/>
                <a:cs typeface="Tahoma"/>
              </a:rPr>
              <a:t>tukea</a:t>
            </a:r>
            <a:r>
              <a:rPr lang="en-US">
                <a:ea typeface="Tahoma"/>
                <a:cs typeface="Tahoma"/>
              </a:rPr>
              <a:t> </a:t>
            </a:r>
            <a:r>
              <a:rPr lang="en-US" err="1">
                <a:ea typeface="Tahoma"/>
                <a:cs typeface="Tahoma"/>
              </a:rPr>
              <a:t>kouluun</a:t>
            </a:r>
            <a:r>
              <a:rPr lang="en-US">
                <a:ea typeface="Tahoma"/>
                <a:cs typeface="Tahoma"/>
              </a:rPr>
              <a:t> </a:t>
            </a:r>
            <a:r>
              <a:rPr lang="en-US" err="1">
                <a:ea typeface="Tahoma"/>
                <a:cs typeface="Tahoma"/>
              </a:rPr>
              <a:t>tulemisessa</a:t>
            </a:r>
            <a:r>
              <a:rPr lang="en-US">
                <a:ea typeface="Tahoma"/>
                <a:cs typeface="Tahoma"/>
              </a:rPr>
              <a:t>. </a:t>
            </a:r>
            <a:r>
              <a:rPr lang="en-US" err="1">
                <a:ea typeface="Tahoma"/>
                <a:cs typeface="Tahoma"/>
              </a:rPr>
              <a:t>Opiskelijat</a:t>
            </a:r>
            <a:r>
              <a:rPr lang="en-US">
                <a:ea typeface="Tahoma"/>
                <a:cs typeface="Tahoma"/>
              </a:rPr>
              <a:t> </a:t>
            </a:r>
            <a:r>
              <a:rPr lang="en-US" err="1">
                <a:ea typeface="Tahoma"/>
                <a:cs typeface="Tahoma"/>
              </a:rPr>
              <a:t>ovat</a:t>
            </a:r>
            <a:r>
              <a:rPr lang="en-US">
                <a:ea typeface="Tahoma"/>
                <a:cs typeface="Tahoma"/>
              </a:rPr>
              <a:t> </a:t>
            </a:r>
            <a:r>
              <a:rPr lang="en-US" err="1">
                <a:ea typeface="Tahoma"/>
                <a:cs typeface="Tahoma"/>
              </a:rPr>
              <a:t>tarvinneet</a:t>
            </a:r>
            <a:r>
              <a:rPr lang="en-US">
                <a:ea typeface="Tahoma"/>
                <a:cs typeface="Tahoma"/>
              </a:rPr>
              <a:t> </a:t>
            </a:r>
            <a:r>
              <a:rPr lang="en-US" err="1">
                <a:ea typeface="Tahoma"/>
                <a:cs typeface="Tahoma"/>
              </a:rPr>
              <a:t>rinnallakulkijaa</a:t>
            </a:r>
            <a:r>
              <a:rPr lang="en-US">
                <a:ea typeface="Tahoma"/>
                <a:cs typeface="Tahoma"/>
              </a:rPr>
              <a:t> </a:t>
            </a:r>
            <a:r>
              <a:rPr lang="en-US" err="1">
                <a:ea typeface="Tahoma"/>
                <a:cs typeface="Tahoma"/>
              </a:rPr>
              <a:t>myös</a:t>
            </a:r>
            <a:r>
              <a:rPr lang="en-US">
                <a:ea typeface="Tahoma"/>
                <a:cs typeface="Tahoma"/>
              </a:rPr>
              <a:t> </a:t>
            </a:r>
            <a:r>
              <a:rPr lang="en-US" err="1">
                <a:ea typeface="Tahoma"/>
                <a:cs typeface="Tahoma"/>
              </a:rPr>
              <a:t>oppitunneille</a:t>
            </a:r>
            <a:r>
              <a:rPr lang="en-US">
                <a:ea typeface="Tahoma"/>
                <a:cs typeface="Tahoma"/>
              </a:rPr>
              <a:t>  </a:t>
            </a:r>
            <a:r>
              <a:rPr lang="en-US" err="1">
                <a:ea typeface="Tahoma"/>
                <a:cs typeface="Tahoma"/>
              </a:rPr>
              <a:t>ahdistuneisuuden</a:t>
            </a:r>
            <a:r>
              <a:rPr lang="en-US">
                <a:ea typeface="Tahoma"/>
                <a:cs typeface="Tahoma"/>
              </a:rPr>
              <a:t> </a:t>
            </a:r>
            <a:r>
              <a:rPr lang="en-US" err="1">
                <a:ea typeface="Tahoma"/>
                <a:cs typeface="Tahoma"/>
              </a:rPr>
              <a:t>vuoksi</a:t>
            </a:r>
            <a:r>
              <a:rPr lang="en-US">
                <a:ea typeface="Tahoma"/>
                <a:cs typeface="Tahoma"/>
              </a:rPr>
              <a:t>. </a:t>
            </a:r>
            <a:r>
              <a:rPr lang="en-US" err="1">
                <a:ea typeface="Tahoma"/>
                <a:cs typeface="Tahoma"/>
              </a:rPr>
              <a:t>Bodydoubling-työkaluna</a:t>
            </a:r>
            <a:r>
              <a:rPr lang="en-US">
                <a:ea typeface="Tahoma"/>
                <a:cs typeface="Tahoma"/>
              </a:rPr>
              <a:t>. </a:t>
            </a:r>
          </a:p>
          <a:p>
            <a:r>
              <a:rPr lang="en-US">
                <a:ea typeface="Tahoma"/>
                <a:cs typeface="Tahoma"/>
              </a:rPr>
              <a:t>Koko </a:t>
            </a:r>
            <a:r>
              <a:rPr lang="en-US" err="1">
                <a:ea typeface="Tahoma"/>
                <a:cs typeface="Tahoma"/>
              </a:rPr>
              <a:t>hankekauden</a:t>
            </a:r>
            <a:r>
              <a:rPr lang="en-US">
                <a:ea typeface="Tahoma"/>
                <a:cs typeface="Tahoma"/>
              </a:rPr>
              <a:t> </a:t>
            </a:r>
            <a:r>
              <a:rPr lang="en-US" err="1">
                <a:ea typeface="Tahoma"/>
                <a:cs typeface="Tahoma"/>
              </a:rPr>
              <a:t>aikana</a:t>
            </a:r>
            <a:r>
              <a:rPr lang="en-US">
                <a:ea typeface="Tahoma"/>
                <a:cs typeface="Tahoma"/>
              </a:rPr>
              <a:t> </a:t>
            </a:r>
            <a:r>
              <a:rPr lang="en-US" err="1">
                <a:ea typeface="Tahoma"/>
                <a:cs typeface="Tahoma"/>
              </a:rPr>
              <a:t>valmistuneita</a:t>
            </a:r>
            <a:r>
              <a:rPr lang="en-US">
                <a:ea typeface="Tahoma"/>
                <a:cs typeface="Tahoma"/>
              </a:rPr>
              <a:t> </a:t>
            </a:r>
            <a:r>
              <a:rPr lang="en-US" err="1">
                <a:ea typeface="Tahoma"/>
                <a:cs typeface="Tahoma"/>
              </a:rPr>
              <a:t>opiskelijoita</a:t>
            </a:r>
            <a:r>
              <a:rPr lang="en-US">
                <a:ea typeface="Tahoma"/>
                <a:cs typeface="Tahoma"/>
              </a:rPr>
              <a:t> 7kpl; </a:t>
            </a:r>
            <a:r>
              <a:rPr lang="en-US" err="1">
                <a:ea typeface="Tahoma"/>
                <a:cs typeface="Tahoma"/>
              </a:rPr>
              <a:t>valmistumassa</a:t>
            </a:r>
            <a:r>
              <a:rPr lang="en-US">
                <a:ea typeface="Tahoma"/>
                <a:cs typeface="Tahoma"/>
              </a:rPr>
              <a:t> </a:t>
            </a:r>
            <a:r>
              <a:rPr lang="en-US" err="1">
                <a:ea typeface="Tahoma"/>
                <a:cs typeface="Tahoma"/>
              </a:rPr>
              <a:t>kesäkuussa</a:t>
            </a:r>
            <a:r>
              <a:rPr lang="en-US">
                <a:ea typeface="Tahoma"/>
                <a:cs typeface="Tahoma"/>
              </a:rPr>
              <a:t> 2026 </a:t>
            </a:r>
            <a:r>
              <a:rPr lang="en-US" err="1">
                <a:ea typeface="Tahoma"/>
                <a:cs typeface="Tahoma"/>
              </a:rPr>
              <a:t>vielä</a:t>
            </a:r>
            <a:r>
              <a:rPr lang="en-US">
                <a:ea typeface="Tahoma"/>
                <a:cs typeface="Tahoma"/>
              </a:rPr>
              <a:t> 2 </a:t>
            </a:r>
            <a:r>
              <a:rPr lang="en-US" err="1">
                <a:ea typeface="Tahoma"/>
                <a:cs typeface="Tahoma"/>
              </a:rPr>
              <a:t>opiskelijaa</a:t>
            </a:r>
            <a:r>
              <a:rPr lang="en-US">
                <a:ea typeface="Tahoma"/>
                <a:cs typeface="Tahoma"/>
              </a:rPr>
              <a:t>.</a:t>
            </a:r>
          </a:p>
        </p:txBody>
      </p:sp>
      <p:sp>
        <p:nvSpPr>
          <p:cNvPr id="4" name="Content Placeholder 3">
            <a:extLst>
              <a:ext uri="{FF2B5EF4-FFF2-40B4-BE49-F238E27FC236}">
                <a16:creationId xmlns:a16="http://schemas.microsoft.com/office/drawing/2014/main" id="{76E50E26-039D-C10C-34C5-6171D3840AC9}"/>
              </a:ext>
            </a:extLst>
          </p:cNvPr>
          <p:cNvSpPr>
            <a:spLocks noGrp="1"/>
          </p:cNvSpPr>
          <p:nvPr>
            <p:ph idx="10"/>
          </p:nvPr>
        </p:nvSpPr>
        <p:spPr>
          <a:xfrm>
            <a:off x="5755918" y="907074"/>
            <a:ext cx="6234934" cy="4803176"/>
          </a:xfrm>
        </p:spPr>
        <p:txBody>
          <a:bodyPr vert="horz" lIns="0" tIns="0" rIns="0" bIns="0" rtlCol="0" anchor="t">
            <a:noAutofit/>
          </a:bodyPr>
          <a:lstStyle/>
          <a:p>
            <a:r>
              <a:rPr lang="en-US" b="1" err="1">
                <a:ea typeface="Tahoma"/>
                <a:cs typeface="Tahoma"/>
              </a:rPr>
              <a:t>Yhteisöllinen</a:t>
            </a:r>
            <a:r>
              <a:rPr lang="en-US" b="1">
                <a:ea typeface="Tahoma"/>
                <a:cs typeface="Tahoma"/>
              </a:rPr>
              <a:t> </a:t>
            </a:r>
            <a:r>
              <a:rPr lang="en-US" b="1" err="1">
                <a:ea typeface="Tahoma"/>
                <a:cs typeface="Tahoma"/>
              </a:rPr>
              <a:t>työ</a:t>
            </a:r>
            <a:r>
              <a:rPr lang="en-US" b="1">
                <a:ea typeface="Tahoma"/>
                <a:cs typeface="Tahoma"/>
              </a:rPr>
              <a:t> </a:t>
            </a:r>
            <a:r>
              <a:rPr lang="en-US" b="1" err="1">
                <a:ea typeface="Tahoma"/>
                <a:cs typeface="Tahoma"/>
              </a:rPr>
              <a:t>opiskeluryhmissä</a:t>
            </a:r>
            <a:endParaRPr lang="en-US" b="1">
              <a:ea typeface="Tahoma"/>
              <a:cs typeface="Tahoma"/>
            </a:endParaRPr>
          </a:p>
          <a:p>
            <a:r>
              <a:rPr lang="en-US" err="1">
                <a:ea typeface="Tahoma"/>
                <a:cs typeface="Tahoma"/>
              </a:rPr>
              <a:t>Opiskeluhuollon</a:t>
            </a:r>
            <a:r>
              <a:rPr lang="en-US">
                <a:ea typeface="Tahoma"/>
                <a:cs typeface="Tahoma"/>
              </a:rPr>
              <a:t> </a:t>
            </a:r>
            <a:r>
              <a:rPr lang="en-US" err="1">
                <a:ea typeface="Tahoma"/>
                <a:cs typeface="Tahoma"/>
              </a:rPr>
              <a:t>kanssa</a:t>
            </a:r>
            <a:r>
              <a:rPr lang="en-US">
                <a:ea typeface="Tahoma"/>
                <a:cs typeface="Tahoma"/>
              </a:rPr>
              <a:t> </a:t>
            </a:r>
            <a:r>
              <a:rPr lang="en-US" err="1">
                <a:ea typeface="Tahoma"/>
                <a:cs typeface="Tahoma"/>
              </a:rPr>
              <a:t>yhteistyönä</a:t>
            </a:r>
            <a:r>
              <a:rPr lang="en-US">
                <a:ea typeface="Tahoma"/>
                <a:cs typeface="Tahoma"/>
              </a:rPr>
              <a:t> </a:t>
            </a:r>
            <a:r>
              <a:rPr lang="en-US" err="1">
                <a:ea typeface="Tahoma"/>
                <a:cs typeface="Tahoma"/>
              </a:rPr>
              <a:t>tavattu</a:t>
            </a:r>
            <a:r>
              <a:rPr lang="en-US">
                <a:ea typeface="Tahoma"/>
                <a:cs typeface="Tahoma"/>
              </a:rPr>
              <a:t> </a:t>
            </a:r>
            <a:r>
              <a:rPr lang="en-US" err="1">
                <a:ea typeface="Tahoma"/>
                <a:cs typeface="Tahoma"/>
              </a:rPr>
              <a:t>kaikki</a:t>
            </a:r>
            <a:r>
              <a:rPr lang="en-US">
                <a:ea typeface="Tahoma"/>
                <a:cs typeface="Tahoma"/>
              </a:rPr>
              <a:t> </a:t>
            </a:r>
            <a:r>
              <a:rPr lang="en-US" err="1">
                <a:ea typeface="Tahoma"/>
                <a:cs typeface="Tahoma"/>
              </a:rPr>
              <a:t>ensimmäisen</a:t>
            </a:r>
            <a:r>
              <a:rPr lang="en-US">
                <a:ea typeface="Tahoma"/>
                <a:cs typeface="Tahoma"/>
              </a:rPr>
              <a:t> </a:t>
            </a:r>
            <a:r>
              <a:rPr lang="en-US" err="1">
                <a:ea typeface="Tahoma"/>
                <a:cs typeface="Tahoma"/>
              </a:rPr>
              <a:t>vuoden</a:t>
            </a:r>
            <a:r>
              <a:rPr lang="en-US">
                <a:ea typeface="Tahoma"/>
                <a:cs typeface="Tahoma"/>
              </a:rPr>
              <a:t> </a:t>
            </a:r>
            <a:r>
              <a:rPr lang="en-US" err="1">
                <a:ea typeface="Tahoma"/>
                <a:cs typeface="Tahoma"/>
              </a:rPr>
              <a:t>opiskelijat</a:t>
            </a:r>
            <a:r>
              <a:rPr lang="en-US">
                <a:ea typeface="Tahoma"/>
                <a:cs typeface="Tahoma"/>
              </a:rPr>
              <a:t> </a:t>
            </a:r>
            <a:r>
              <a:rPr lang="en-US" err="1">
                <a:ea typeface="Tahoma"/>
                <a:cs typeface="Tahoma"/>
              </a:rPr>
              <a:t>opiskeluryhmässä</a:t>
            </a:r>
            <a:r>
              <a:rPr lang="en-US">
                <a:ea typeface="Tahoma"/>
                <a:cs typeface="Tahoma"/>
              </a:rPr>
              <a:t>, </a:t>
            </a:r>
            <a:r>
              <a:rPr lang="en-US" err="1">
                <a:ea typeface="Tahoma"/>
                <a:cs typeface="Tahoma"/>
              </a:rPr>
              <a:t>jossa</a:t>
            </a:r>
            <a:r>
              <a:rPr lang="en-US">
                <a:ea typeface="Tahoma"/>
                <a:cs typeface="Tahoma"/>
              </a:rPr>
              <a:t> </a:t>
            </a:r>
            <a:r>
              <a:rPr lang="en-US" err="1">
                <a:ea typeface="Tahoma"/>
                <a:cs typeface="Tahoma"/>
              </a:rPr>
              <a:t>ilmapiiriongelmia</a:t>
            </a:r>
            <a:r>
              <a:rPr lang="en-US">
                <a:ea typeface="Tahoma"/>
                <a:cs typeface="Tahoma"/>
              </a:rPr>
              <a:t> ja </a:t>
            </a:r>
            <a:r>
              <a:rPr lang="en-US" err="1">
                <a:ea typeface="Tahoma"/>
                <a:cs typeface="Tahoma"/>
              </a:rPr>
              <a:t>epäilyä</a:t>
            </a:r>
            <a:r>
              <a:rPr lang="en-US">
                <a:ea typeface="Tahoma"/>
                <a:cs typeface="Tahoma"/>
              </a:rPr>
              <a:t> </a:t>
            </a:r>
            <a:r>
              <a:rPr lang="en-US" err="1">
                <a:ea typeface="Tahoma"/>
                <a:cs typeface="Tahoma"/>
              </a:rPr>
              <a:t>kiusaamisesta</a:t>
            </a:r>
            <a:r>
              <a:rPr lang="en-US">
                <a:ea typeface="Tahoma"/>
                <a:cs typeface="Tahoma"/>
              </a:rPr>
              <a:t>.</a:t>
            </a:r>
          </a:p>
          <a:p>
            <a:r>
              <a:rPr lang="en-US" err="1">
                <a:ea typeface="Tahoma"/>
                <a:cs typeface="Tahoma"/>
              </a:rPr>
              <a:t>Vastuuohjaajan</a:t>
            </a:r>
            <a:r>
              <a:rPr lang="en-US">
                <a:ea typeface="Tahoma"/>
                <a:cs typeface="Tahoma"/>
              </a:rPr>
              <a:t> </a:t>
            </a:r>
            <a:r>
              <a:rPr lang="en-US" err="1">
                <a:ea typeface="Tahoma"/>
                <a:cs typeface="Tahoma"/>
              </a:rPr>
              <a:t>kanssa</a:t>
            </a:r>
            <a:r>
              <a:rPr lang="en-US">
                <a:ea typeface="Tahoma"/>
                <a:cs typeface="Tahoma"/>
              </a:rPr>
              <a:t> </a:t>
            </a:r>
            <a:r>
              <a:rPr lang="en-US" err="1">
                <a:ea typeface="Tahoma"/>
                <a:cs typeface="Tahoma"/>
              </a:rPr>
              <a:t>yhteistyönä</a:t>
            </a:r>
            <a:r>
              <a:rPr lang="en-US">
                <a:ea typeface="Tahoma"/>
                <a:cs typeface="Tahoma"/>
              </a:rPr>
              <a:t> </a:t>
            </a:r>
            <a:r>
              <a:rPr lang="en-US" err="1">
                <a:ea typeface="Tahoma"/>
                <a:cs typeface="Tahoma"/>
              </a:rPr>
              <a:t>tavattu</a:t>
            </a:r>
            <a:r>
              <a:rPr lang="en-US">
                <a:ea typeface="Tahoma"/>
                <a:cs typeface="Tahoma"/>
              </a:rPr>
              <a:t> </a:t>
            </a:r>
            <a:r>
              <a:rPr lang="en-US" err="1">
                <a:ea typeface="Tahoma"/>
                <a:cs typeface="Tahoma"/>
              </a:rPr>
              <a:t>ensimmäisen</a:t>
            </a:r>
            <a:r>
              <a:rPr lang="en-US">
                <a:ea typeface="Tahoma"/>
                <a:cs typeface="Tahoma"/>
              </a:rPr>
              <a:t> </a:t>
            </a:r>
            <a:r>
              <a:rPr lang="en-US" err="1">
                <a:ea typeface="Tahoma"/>
                <a:cs typeface="Tahoma"/>
              </a:rPr>
              <a:t>vuoden</a:t>
            </a:r>
            <a:r>
              <a:rPr lang="en-US">
                <a:ea typeface="Tahoma"/>
                <a:cs typeface="Tahoma"/>
              </a:rPr>
              <a:t> </a:t>
            </a:r>
            <a:r>
              <a:rPr lang="en-US" err="1">
                <a:ea typeface="Tahoma"/>
                <a:cs typeface="Tahoma"/>
              </a:rPr>
              <a:t>opiskelijoita</a:t>
            </a:r>
            <a:r>
              <a:rPr lang="en-US">
                <a:ea typeface="Tahoma"/>
                <a:cs typeface="Tahoma"/>
              </a:rPr>
              <a:t> </a:t>
            </a:r>
            <a:r>
              <a:rPr lang="en-US" err="1">
                <a:ea typeface="Tahoma"/>
                <a:cs typeface="Tahoma"/>
              </a:rPr>
              <a:t>opiskeluryhmästä</a:t>
            </a:r>
            <a:r>
              <a:rPr lang="en-US">
                <a:ea typeface="Tahoma"/>
                <a:cs typeface="Tahoma"/>
              </a:rPr>
              <a:t>, </a:t>
            </a:r>
            <a:r>
              <a:rPr lang="en-US" err="1">
                <a:ea typeface="Tahoma"/>
                <a:cs typeface="Tahoma"/>
              </a:rPr>
              <a:t>jossa</a:t>
            </a:r>
            <a:r>
              <a:rPr lang="en-US">
                <a:ea typeface="Tahoma"/>
                <a:cs typeface="Tahoma"/>
              </a:rPr>
              <a:t> </a:t>
            </a:r>
            <a:r>
              <a:rPr lang="en-US" err="1">
                <a:ea typeface="Tahoma"/>
                <a:cs typeface="Tahoma"/>
              </a:rPr>
              <a:t>työrauhahaasteita</a:t>
            </a:r>
            <a:r>
              <a:rPr lang="en-US">
                <a:ea typeface="Tahoma"/>
                <a:cs typeface="Tahoma"/>
              </a:rPr>
              <a:t>. </a:t>
            </a:r>
            <a:r>
              <a:rPr lang="en-US" err="1">
                <a:ea typeface="Tahoma"/>
                <a:cs typeface="Tahoma"/>
              </a:rPr>
              <a:t>Ryhmässä</a:t>
            </a:r>
            <a:r>
              <a:rPr lang="en-US">
                <a:ea typeface="Tahoma"/>
                <a:cs typeface="Tahoma"/>
              </a:rPr>
              <a:t> </a:t>
            </a:r>
            <a:r>
              <a:rPr lang="en-US" err="1">
                <a:ea typeface="Tahoma"/>
                <a:cs typeface="Tahoma"/>
              </a:rPr>
              <a:t>pidetty</a:t>
            </a:r>
            <a:r>
              <a:rPr lang="en-US">
                <a:ea typeface="Tahoma"/>
                <a:cs typeface="Tahoma"/>
              </a:rPr>
              <a:t> </a:t>
            </a:r>
            <a:r>
              <a:rPr lang="en-US" err="1">
                <a:ea typeface="Tahoma"/>
                <a:cs typeface="Tahoma"/>
              </a:rPr>
              <a:t>myös</a:t>
            </a:r>
            <a:r>
              <a:rPr lang="en-US">
                <a:ea typeface="Tahoma"/>
                <a:cs typeface="Tahoma"/>
              </a:rPr>
              <a:t> </a:t>
            </a:r>
            <a:r>
              <a:rPr lang="en-US" err="1">
                <a:ea typeface="Tahoma"/>
                <a:cs typeface="Tahoma"/>
              </a:rPr>
              <a:t>ryhmäyttäviä</a:t>
            </a:r>
            <a:r>
              <a:rPr lang="en-US">
                <a:ea typeface="Tahoma"/>
                <a:cs typeface="Tahoma"/>
              </a:rPr>
              <a:t> </a:t>
            </a:r>
            <a:r>
              <a:rPr lang="en-US" err="1">
                <a:ea typeface="Tahoma"/>
                <a:cs typeface="Tahoma"/>
              </a:rPr>
              <a:t>oppitunteja</a:t>
            </a:r>
            <a:endParaRPr lang="en-US">
              <a:ea typeface="Tahoma"/>
              <a:cs typeface="Tahoma"/>
            </a:endParaRPr>
          </a:p>
          <a:p>
            <a:r>
              <a:rPr lang="en-US" err="1">
                <a:ea typeface="Tahoma"/>
                <a:cs typeface="Tahoma"/>
              </a:rPr>
              <a:t>Yhteistyötä</a:t>
            </a:r>
            <a:r>
              <a:rPr lang="en-US">
                <a:ea typeface="Tahoma"/>
                <a:cs typeface="Tahoma"/>
              </a:rPr>
              <a:t> </a:t>
            </a:r>
            <a:r>
              <a:rPr lang="en-US" err="1">
                <a:ea typeface="Tahoma"/>
                <a:cs typeface="Tahoma"/>
              </a:rPr>
              <a:t>etsivän</a:t>
            </a:r>
            <a:r>
              <a:rPr lang="en-US">
                <a:ea typeface="Tahoma"/>
                <a:cs typeface="Tahoma"/>
              </a:rPr>
              <a:t> </a:t>
            </a:r>
            <a:r>
              <a:rPr lang="en-US" err="1">
                <a:ea typeface="Tahoma"/>
                <a:cs typeface="Tahoma"/>
              </a:rPr>
              <a:t>nuorisotyön</a:t>
            </a:r>
            <a:r>
              <a:rPr lang="en-US">
                <a:ea typeface="Tahoma"/>
                <a:cs typeface="Tahoma"/>
              </a:rPr>
              <a:t> ja </a:t>
            </a:r>
            <a:r>
              <a:rPr lang="en-US" err="1">
                <a:ea typeface="Tahoma"/>
                <a:cs typeface="Tahoma"/>
              </a:rPr>
              <a:t>nuorten</a:t>
            </a:r>
            <a:r>
              <a:rPr lang="en-US">
                <a:ea typeface="Tahoma"/>
                <a:cs typeface="Tahoma"/>
              </a:rPr>
              <a:t> </a:t>
            </a:r>
            <a:r>
              <a:rPr lang="en-US" err="1">
                <a:ea typeface="Tahoma"/>
                <a:cs typeface="Tahoma"/>
              </a:rPr>
              <a:t>työpajan</a:t>
            </a:r>
            <a:r>
              <a:rPr lang="en-US">
                <a:ea typeface="Tahoma"/>
                <a:cs typeface="Tahoma"/>
              </a:rPr>
              <a:t> </a:t>
            </a:r>
            <a:r>
              <a:rPr lang="en-US" err="1">
                <a:ea typeface="Tahoma"/>
                <a:cs typeface="Tahoma"/>
              </a:rPr>
              <a:t>kanssa</a:t>
            </a:r>
            <a:r>
              <a:rPr lang="en-US">
                <a:ea typeface="Tahoma"/>
                <a:cs typeface="Tahoma"/>
              </a:rPr>
              <a:t>; </a:t>
            </a:r>
            <a:r>
              <a:rPr lang="en-US" err="1">
                <a:ea typeface="Tahoma"/>
                <a:cs typeface="Tahoma"/>
              </a:rPr>
              <a:t>Iltanopassa</a:t>
            </a:r>
            <a:r>
              <a:rPr lang="en-US">
                <a:ea typeface="Tahoma"/>
                <a:cs typeface="Tahoma"/>
              </a:rPr>
              <a:t> (ma </a:t>
            </a:r>
            <a:r>
              <a:rPr lang="en-US" err="1">
                <a:ea typeface="Tahoma"/>
                <a:cs typeface="Tahoma"/>
              </a:rPr>
              <a:t>klo</a:t>
            </a:r>
            <a:r>
              <a:rPr lang="en-US">
                <a:ea typeface="Tahoma"/>
                <a:cs typeface="Tahoma"/>
              </a:rPr>
              <a:t>. 17-19) </a:t>
            </a:r>
            <a:r>
              <a:rPr lang="en-US" err="1">
                <a:ea typeface="Tahoma"/>
                <a:cs typeface="Tahoma"/>
              </a:rPr>
              <a:t>mukana</a:t>
            </a:r>
            <a:r>
              <a:rPr lang="en-US">
                <a:ea typeface="Tahoma"/>
                <a:cs typeface="Tahoma"/>
              </a:rPr>
              <a:t> Kpedun </a:t>
            </a:r>
            <a:r>
              <a:rPr lang="en-US" err="1">
                <a:ea typeface="Tahoma"/>
                <a:cs typeface="Tahoma"/>
              </a:rPr>
              <a:t>opiskelijoiden</a:t>
            </a:r>
            <a:r>
              <a:rPr lang="en-US">
                <a:ea typeface="Tahoma"/>
                <a:cs typeface="Tahoma"/>
              </a:rPr>
              <a:t> </a:t>
            </a:r>
            <a:r>
              <a:rPr lang="en-US" err="1">
                <a:ea typeface="Tahoma"/>
                <a:cs typeface="Tahoma"/>
              </a:rPr>
              <a:t>kanssa</a:t>
            </a:r>
            <a:endParaRPr lang="en-US">
              <a:ea typeface="Tahoma"/>
              <a:cs typeface="Tahoma"/>
            </a:endParaRPr>
          </a:p>
          <a:p>
            <a:r>
              <a:rPr lang="en-US" err="1">
                <a:ea typeface="Tahoma"/>
                <a:cs typeface="Tahoma"/>
              </a:rPr>
              <a:t>Tapahtumia</a:t>
            </a:r>
            <a:r>
              <a:rPr lang="en-US">
                <a:ea typeface="Tahoma"/>
                <a:cs typeface="Tahoma"/>
              </a:rPr>
              <a:t>: </a:t>
            </a:r>
            <a:r>
              <a:rPr lang="en-US" err="1">
                <a:ea typeface="Tahoma"/>
                <a:cs typeface="Tahoma"/>
              </a:rPr>
              <a:t>Komein</a:t>
            </a:r>
            <a:r>
              <a:rPr lang="en-US">
                <a:ea typeface="Tahoma"/>
                <a:cs typeface="Tahoma"/>
              </a:rPr>
              <a:t> </a:t>
            </a:r>
            <a:r>
              <a:rPr lang="en-US" err="1">
                <a:ea typeface="Tahoma"/>
                <a:cs typeface="Tahoma"/>
              </a:rPr>
              <a:t>kämppä-kilpailu</a:t>
            </a:r>
            <a:r>
              <a:rPr lang="en-US">
                <a:ea typeface="Tahoma"/>
                <a:cs typeface="Tahoma"/>
              </a:rPr>
              <a:t> (</a:t>
            </a:r>
            <a:r>
              <a:rPr lang="en-US" err="1">
                <a:ea typeface="Tahoma"/>
                <a:cs typeface="Tahoma"/>
              </a:rPr>
              <a:t>joulukuu</a:t>
            </a:r>
            <a:r>
              <a:rPr lang="en-US">
                <a:ea typeface="Tahoma"/>
                <a:cs typeface="Tahoma"/>
              </a:rPr>
              <a:t> 25), </a:t>
            </a:r>
            <a:r>
              <a:rPr lang="en-US" err="1">
                <a:ea typeface="Tahoma"/>
                <a:cs typeface="Tahoma"/>
              </a:rPr>
              <a:t>Ystävänpäivän</a:t>
            </a:r>
            <a:r>
              <a:rPr lang="en-US">
                <a:ea typeface="Tahoma"/>
                <a:cs typeface="Tahoma"/>
              </a:rPr>
              <a:t> Pop-up, Talviurheilupäivä17.2., </a:t>
            </a:r>
            <a:r>
              <a:rPr lang="en-US" err="1">
                <a:ea typeface="Tahoma"/>
                <a:cs typeface="Tahoma"/>
              </a:rPr>
              <a:t>Opiskelijoiden</a:t>
            </a:r>
            <a:r>
              <a:rPr lang="en-US">
                <a:ea typeface="Tahoma"/>
                <a:cs typeface="Tahoma"/>
              </a:rPr>
              <a:t> </a:t>
            </a:r>
            <a:r>
              <a:rPr lang="en-US" err="1">
                <a:ea typeface="Tahoma"/>
                <a:cs typeface="Tahoma"/>
              </a:rPr>
              <a:t>mielenterveysviikko</a:t>
            </a:r>
            <a:r>
              <a:rPr lang="en-US">
                <a:ea typeface="Tahoma"/>
                <a:cs typeface="Tahoma"/>
              </a:rPr>
              <a:t> </a:t>
            </a:r>
            <a:r>
              <a:rPr lang="en-US" err="1">
                <a:ea typeface="Tahoma"/>
                <a:cs typeface="Tahoma"/>
              </a:rPr>
              <a:t>vko</a:t>
            </a:r>
            <a:r>
              <a:rPr lang="en-US">
                <a:ea typeface="Tahoma"/>
                <a:cs typeface="Tahoma"/>
              </a:rPr>
              <a:t> 11, </a:t>
            </a:r>
            <a:r>
              <a:rPr lang="en-US" err="1">
                <a:ea typeface="Tahoma"/>
                <a:cs typeface="Tahoma"/>
              </a:rPr>
              <a:t>pääsiäisen</a:t>
            </a:r>
            <a:r>
              <a:rPr lang="en-US">
                <a:ea typeface="Tahoma"/>
                <a:cs typeface="Tahoma"/>
              </a:rPr>
              <a:t> </a:t>
            </a:r>
            <a:r>
              <a:rPr lang="en-US" err="1">
                <a:ea typeface="Tahoma"/>
                <a:cs typeface="Tahoma"/>
              </a:rPr>
              <a:t>munaralli</a:t>
            </a:r>
            <a:r>
              <a:rPr lang="en-US">
                <a:ea typeface="Tahoma"/>
                <a:cs typeface="Tahoma"/>
              </a:rPr>
              <a:t>, </a:t>
            </a:r>
            <a:r>
              <a:rPr lang="en-US" err="1">
                <a:ea typeface="Tahoma"/>
                <a:cs typeface="Tahoma"/>
              </a:rPr>
              <a:t>Koiranpäivän</a:t>
            </a:r>
            <a:r>
              <a:rPr lang="en-US">
                <a:ea typeface="Tahoma"/>
                <a:cs typeface="Tahoma"/>
              </a:rPr>
              <a:t> </a:t>
            </a:r>
            <a:r>
              <a:rPr lang="en-US" err="1">
                <a:ea typeface="Tahoma"/>
                <a:cs typeface="Tahoma"/>
              </a:rPr>
              <a:t>valokuvanäyttely</a:t>
            </a:r>
            <a:r>
              <a:rPr lang="en-US">
                <a:ea typeface="Tahoma"/>
                <a:cs typeface="Tahoma"/>
              </a:rPr>
              <a:t> </a:t>
            </a:r>
            <a:r>
              <a:rPr lang="en-US" err="1">
                <a:ea typeface="Tahoma"/>
                <a:cs typeface="Tahoma"/>
              </a:rPr>
              <a:t>Ollikkalassa</a:t>
            </a:r>
            <a:r>
              <a:rPr lang="en-US">
                <a:ea typeface="Tahoma"/>
                <a:cs typeface="Tahoma"/>
              </a:rPr>
              <a:t> 24.4. </a:t>
            </a:r>
            <a:r>
              <a:rPr lang="en-US" err="1">
                <a:ea typeface="Tahoma"/>
                <a:cs typeface="Tahoma"/>
              </a:rPr>
              <a:t>Wappucruising</a:t>
            </a:r>
            <a:r>
              <a:rPr lang="en-US">
                <a:ea typeface="Tahoma"/>
                <a:cs typeface="Tahoma"/>
              </a:rPr>
              <a:t> 30.4.</a:t>
            </a:r>
          </a:p>
          <a:p>
            <a:endParaRPr lang="en-US" b="1">
              <a:ea typeface="Tahoma"/>
              <a:cs typeface="Tahoma"/>
            </a:endParaRPr>
          </a:p>
          <a:p>
            <a:endParaRPr lang="en-US">
              <a:ea typeface="Tahoma"/>
              <a:cs typeface="Tahoma"/>
            </a:endParaRPr>
          </a:p>
        </p:txBody>
      </p:sp>
    </p:spTree>
    <p:extLst>
      <p:ext uri="{BB962C8B-B14F-4D97-AF65-F5344CB8AC3E}">
        <p14:creationId xmlns:p14="http://schemas.microsoft.com/office/powerpoint/2010/main" val="2888644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077E9-54C2-2263-E9AF-A31BD10726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435B7-1F23-A647-E909-77AFD6A2BDC7}"/>
              </a:ext>
            </a:extLst>
          </p:cNvPr>
          <p:cNvSpPr>
            <a:spLocks noGrp="1"/>
          </p:cNvSpPr>
          <p:nvPr>
            <p:ph type="title"/>
          </p:nvPr>
        </p:nvSpPr>
        <p:spPr>
          <a:xfrm>
            <a:off x="798616" y="206788"/>
            <a:ext cx="10555184" cy="578687"/>
          </a:xfrm>
        </p:spPr>
        <p:txBody>
          <a:bodyPr/>
          <a:lstStyle/>
          <a:p>
            <a:r>
              <a:rPr lang="en-US">
                <a:ea typeface="Tahoma"/>
                <a:cs typeface="Tahoma"/>
              </a:rPr>
              <a:t>Kevät 2026 </a:t>
            </a:r>
            <a:r>
              <a:rPr lang="en-US" err="1">
                <a:ea typeface="Tahoma"/>
                <a:cs typeface="Tahoma"/>
              </a:rPr>
              <a:t>Kannuksessa</a:t>
            </a:r>
            <a:r>
              <a:rPr lang="en-US">
                <a:ea typeface="Tahoma"/>
                <a:cs typeface="Tahoma"/>
              </a:rPr>
              <a:t> </a:t>
            </a:r>
            <a:endParaRPr lang="en-US"/>
          </a:p>
        </p:txBody>
      </p:sp>
      <p:sp>
        <p:nvSpPr>
          <p:cNvPr id="3" name="Content Placeholder 2">
            <a:extLst>
              <a:ext uri="{FF2B5EF4-FFF2-40B4-BE49-F238E27FC236}">
                <a16:creationId xmlns:a16="http://schemas.microsoft.com/office/drawing/2014/main" id="{29F1216A-DEF0-EAE5-B4C4-8FE77C72D6EC}"/>
              </a:ext>
            </a:extLst>
          </p:cNvPr>
          <p:cNvSpPr>
            <a:spLocks noGrp="1"/>
          </p:cNvSpPr>
          <p:nvPr>
            <p:ph idx="1"/>
          </p:nvPr>
        </p:nvSpPr>
        <p:spPr>
          <a:xfrm>
            <a:off x="679863" y="1075306"/>
            <a:ext cx="5047403" cy="4456814"/>
          </a:xfrm>
        </p:spPr>
        <p:txBody>
          <a:bodyPr vert="horz" lIns="0" tIns="0" rIns="0" bIns="0" rtlCol="0" anchor="t">
            <a:noAutofit/>
          </a:bodyPr>
          <a:lstStyle/>
          <a:p>
            <a:r>
              <a:rPr lang="en-US" b="1" err="1">
                <a:ea typeface="Tahoma"/>
                <a:cs typeface="Tahoma"/>
              </a:rPr>
              <a:t>Tiedon</a:t>
            </a:r>
            <a:r>
              <a:rPr lang="en-US" b="1">
                <a:ea typeface="Tahoma"/>
                <a:cs typeface="Tahoma"/>
              </a:rPr>
              <a:t> </a:t>
            </a:r>
            <a:r>
              <a:rPr lang="en-US" b="1" err="1">
                <a:ea typeface="Tahoma"/>
                <a:cs typeface="Tahoma"/>
              </a:rPr>
              <a:t>lisääminen</a:t>
            </a:r>
            <a:r>
              <a:rPr lang="en-US" b="1">
                <a:ea typeface="Tahoma"/>
                <a:cs typeface="Tahoma"/>
              </a:rPr>
              <a:t>/</a:t>
            </a:r>
            <a:r>
              <a:rPr lang="en-US" b="1" err="1">
                <a:ea typeface="Tahoma"/>
                <a:cs typeface="Tahoma"/>
              </a:rPr>
              <a:t>konsultaatio</a:t>
            </a:r>
            <a:endParaRPr lang="en-US" b="1">
              <a:ea typeface="Tahoma"/>
              <a:cs typeface="Tahoma"/>
            </a:endParaRPr>
          </a:p>
          <a:p>
            <a:r>
              <a:rPr lang="en-US" err="1">
                <a:ea typeface="Tahoma"/>
                <a:cs typeface="Tahoma"/>
              </a:rPr>
              <a:t>Hankittu</a:t>
            </a:r>
            <a:r>
              <a:rPr lang="en-US">
                <a:ea typeface="Tahoma"/>
                <a:cs typeface="Tahoma"/>
              </a:rPr>
              <a:t> </a:t>
            </a:r>
            <a:r>
              <a:rPr lang="en-US" err="1">
                <a:ea typeface="Tahoma"/>
                <a:cs typeface="Tahoma"/>
              </a:rPr>
              <a:t>Kannukseen</a:t>
            </a:r>
            <a:r>
              <a:rPr lang="en-US">
                <a:ea typeface="Tahoma"/>
                <a:cs typeface="Tahoma"/>
              </a:rPr>
              <a:t> </a:t>
            </a:r>
            <a:r>
              <a:rPr lang="en-US" err="1">
                <a:ea typeface="Tahoma"/>
                <a:cs typeface="Tahoma"/>
              </a:rPr>
              <a:t>sermejä</a:t>
            </a:r>
            <a:r>
              <a:rPr lang="en-US">
                <a:ea typeface="Tahoma"/>
                <a:cs typeface="Tahoma"/>
              </a:rPr>
              <a:t> </a:t>
            </a:r>
            <a:r>
              <a:rPr lang="en-US" err="1">
                <a:ea typeface="Tahoma"/>
                <a:cs typeface="Tahoma"/>
              </a:rPr>
              <a:t>luokkatilan</a:t>
            </a:r>
            <a:r>
              <a:rPr lang="en-US">
                <a:ea typeface="Tahoma"/>
                <a:cs typeface="Tahoma"/>
              </a:rPr>
              <a:t> </a:t>
            </a:r>
            <a:r>
              <a:rPr lang="en-US" err="1">
                <a:ea typeface="Tahoma"/>
                <a:cs typeface="Tahoma"/>
              </a:rPr>
              <a:t>jakamista</a:t>
            </a:r>
            <a:r>
              <a:rPr lang="en-US">
                <a:ea typeface="Tahoma"/>
                <a:cs typeface="Tahoma"/>
              </a:rPr>
              <a:t> </a:t>
            </a:r>
            <a:r>
              <a:rPr lang="en-US" err="1">
                <a:ea typeface="Tahoma"/>
                <a:cs typeface="Tahoma"/>
              </a:rPr>
              <a:t>varten</a:t>
            </a:r>
            <a:r>
              <a:rPr lang="en-US">
                <a:ea typeface="Tahoma"/>
                <a:cs typeface="Tahoma"/>
              </a:rPr>
              <a:t>. </a:t>
            </a:r>
            <a:r>
              <a:rPr lang="en-US" err="1">
                <a:ea typeface="Tahoma"/>
                <a:cs typeface="Tahoma"/>
              </a:rPr>
              <a:t>Lisäksi</a:t>
            </a:r>
            <a:r>
              <a:rPr lang="en-US">
                <a:ea typeface="Tahoma"/>
                <a:cs typeface="Tahoma"/>
              </a:rPr>
              <a:t> </a:t>
            </a:r>
            <a:r>
              <a:rPr lang="en-US" err="1">
                <a:ea typeface="Tahoma"/>
                <a:cs typeface="Tahoma"/>
              </a:rPr>
              <a:t>hankittu</a:t>
            </a:r>
            <a:r>
              <a:rPr lang="en-US">
                <a:ea typeface="Tahoma"/>
                <a:cs typeface="Tahoma"/>
              </a:rPr>
              <a:t> </a:t>
            </a:r>
            <a:r>
              <a:rPr lang="en-US" err="1">
                <a:ea typeface="Tahoma"/>
                <a:cs typeface="Tahoma"/>
              </a:rPr>
              <a:t>stressileluja</a:t>
            </a:r>
            <a:r>
              <a:rPr lang="en-US">
                <a:ea typeface="Tahoma"/>
                <a:cs typeface="Tahoma"/>
              </a:rPr>
              <a:t> ja </a:t>
            </a:r>
            <a:r>
              <a:rPr lang="en-US" err="1">
                <a:ea typeface="Tahoma"/>
                <a:cs typeface="Tahoma"/>
              </a:rPr>
              <a:t>muita</a:t>
            </a:r>
            <a:r>
              <a:rPr lang="en-US">
                <a:ea typeface="Tahoma"/>
                <a:cs typeface="Tahoma"/>
              </a:rPr>
              <a:t> </a:t>
            </a:r>
            <a:r>
              <a:rPr lang="en-US" err="1">
                <a:ea typeface="Tahoma"/>
                <a:cs typeface="Tahoma"/>
              </a:rPr>
              <a:t>nepsytarvikkeita</a:t>
            </a:r>
            <a:r>
              <a:rPr lang="en-US">
                <a:ea typeface="Tahoma"/>
                <a:cs typeface="Tahoma"/>
              </a:rPr>
              <a:t> </a:t>
            </a:r>
            <a:r>
              <a:rPr lang="en-US" err="1">
                <a:ea typeface="Tahoma"/>
                <a:cs typeface="Tahoma"/>
              </a:rPr>
              <a:t>opiskelijakäyttöön</a:t>
            </a:r>
            <a:r>
              <a:rPr lang="en-US">
                <a:ea typeface="Tahoma"/>
                <a:cs typeface="Tahoma"/>
              </a:rPr>
              <a:t>.  </a:t>
            </a:r>
          </a:p>
          <a:p>
            <a:r>
              <a:rPr lang="en-US" err="1">
                <a:ea typeface="Tahoma"/>
                <a:cs typeface="Tahoma"/>
              </a:rPr>
              <a:t>Henkilöstön</a:t>
            </a:r>
            <a:r>
              <a:rPr lang="en-US">
                <a:ea typeface="Tahoma"/>
                <a:cs typeface="Tahoma"/>
              </a:rPr>
              <a:t> </a:t>
            </a:r>
            <a:r>
              <a:rPr lang="en-US" err="1">
                <a:ea typeface="Tahoma"/>
                <a:cs typeface="Tahoma"/>
              </a:rPr>
              <a:t>kehittämispäivässä</a:t>
            </a:r>
            <a:r>
              <a:rPr lang="en-US">
                <a:ea typeface="Tahoma"/>
                <a:cs typeface="Tahoma"/>
              </a:rPr>
              <a:t> 17.4. </a:t>
            </a:r>
            <a:r>
              <a:rPr lang="en-US" err="1">
                <a:ea typeface="Tahoma"/>
                <a:cs typeface="Tahoma"/>
              </a:rPr>
              <a:t>puheenvuoro</a:t>
            </a:r>
            <a:r>
              <a:rPr lang="en-US">
                <a:ea typeface="Tahoma"/>
                <a:cs typeface="Tahoma"/>
              </a:rPr>
              <a:t> </a:t>
            </a:r>
            <a:r>
              <a:rPr lang="en-US" err="1">
                <a:ea typeface="Tahoma"/>
                <a:cs typeface="Tahoma"/>
              </a:rPr>
              <a:t>kollegan</a:t>
            </a:r>
            <a:r>
              <a:rPr lang="en-US">
                <a:ea typeface="Tahoma"/>
                <a:cs typeface="Tahoma"/>
              </a:rPr>
              <a:t> </a:t>
            </a:r>
            <a:r>
              <a:rPr lang="en-US" err="1">
                <a:ea typeface="Tahoma"/>
                <a:cs typeface="Tahoma"/>
              </a:rPr>
              <a:t>kanssa</a:t>
            </a:r>
            <a:r>
              <a:rPr lang="en-US">
                <a:ea typeface="Tahoma"/>
                <a:cs typeface="Tahoma"/>
              </a:rPr>
              <a:t> </a:t>
            </a:r>
            <a:r>
              <a:rPr lang="en-US" err="1">
                <a:ea typeface="Tahoma"/>
                <a:cs typeface="Tahoma"/>
              </a:rPr>
              <a:t>teemasta</a:t>
            </a:r>
            <a:r>
              <a:rPr lang="en-US">
                <a:ea typeface="Tahoma"/>
                <a:cs typeface="Tahoma"/>
              </a:rPr>
              <a:t>; </a:t>
            </a:r>
            <a:r>
              <a:rPr lang="en-US" err="1">
                <a:ea typeface="Tahoma"/>
                <a:cs typeface="Tahoma"/>
              </a:rPr>
              <a:t>Kohtaamisen</a:t>
            </a:r>
            <a:r>
              <a:rPr lang="en-US">
                <a:ea typeface="Tahoma"/>
                <a:cs typeface="Tahoma"/>
              </a:rPr>
              <a:t> </a:t>
            </a:r>
            <a:r>
              <a:rPr lang="en-US" err="1">
                <a:ea typeface="Tahoma"/>
                <a:cs typeface="Tahoma"/>
              </a:rPr>
              <a:t>monet</a:t>
            </a:r>
            <a:r>
              <a:rPr lang="en-US">
                <a:ea typeface="Tahoma"/>
                <a:cs typeface="Tahoma"/>
              </a:rPr>
              <a:t> </a:t>
            </a:r>
            <a:r>
              <a:rPr lang="en-US" err="1">
                <a:ea typeface="Tahoma"/>
                <a:cs typeface="Tahoma"/>
              </a:rPr>
              <a:t>kasvot</a:t>
            </a:r>
            <a:endParaRPr lang="en-US">
              <a:ea typeface="Tahoma"/>
              <a:cs typeface="Tahoma"/>
            </a:endParaRPr>
          </a:p>
          <a:p>
            <a:endParaRPr lang="en-US">
              <a:ea typeface="Tahoma"/>
              <a:cs typeface="Tahoma"/>
            </a:endParaRPr>
          </a:p>
          <a:p>
            <a:endParaRPr lang="en-US">
              <a:ea typeface="Tahoma"/>
              <a:cs typeface="Tahoma"/>
            </a:endParaRPr>
          </a:p>
          <a:p>
            <a:endParaRPr lang="en-US">
              <a:ea typeface="Tahoma"/>
              <a:cs typeface="Tahoma"/>
            </a:endParaRPr>
          </a:p>
        </p:txBody>
      </p:sp>
      <p:sp>
        <p:nvSpPr>
          <p:cNvPr id="4" name="Content Placeholder 3">
            <a:extLst>
              <a:ext uri="{FF2B5EF4-FFF2-40B4-BE49-F238E27FC236}">
                <a16:creationId xmlns:a16="http://schemas.microsoft.com/office/drawing/2014/main" id="{616D593C-DD7D-F2E8-FB92-2BD18676EC6B}"/>
              </a:ext>
            </a:extLst>
          </p:cNvPr>
          <p:cNvSpPr>
            <a:spLocks noGrp="1"/>
          </p:cNvSpPr>
          <p:nvPr>
            <p:ph idx="10"/>
          </p:nvPr>
        </p:nvSpPr>
        <p:spPr>
          <a:xfrm>
            <a:off x="6092385" y="1174267"/>
            <a:ext cx="5047403" cy="4605255"/>
          </a:xfrm>
        </p:spPr>
        <p:txBody>
          <a:bodyPr vert="horz" lIns="0" tIns="0" rIns="0" bIns="0" rtlCol="0" anchor="t">
            <a:noAutofit/>
          </a:bodyPr>
          <a:lstStyle/>
          <a:p>
            <a:endParaRPr lang="en-US" b="1">
              <a:ea typeface="Tahoma"/>
              <a:cs typeface="Tahoma"/>
            </a:endParaRPr>
          </a:p>
          <a:p>
            <a:endParaRPr lang="en-US" b="1">
              <a:ea typeface="Tahoma"/>
              <a:cs typeface="Tahoma"/>
            </a:endParaRPr>
          </a:p>
          <a:p>
            <a:endParaRPr lang="en-US">
              <a:ea typeface="Tahoma"/>
              <a:cs typeface="Tahoma"/>
            </a:endParaRPr>
          </a:p>
        </p:txBody>
      </p:sp>
      <p:pic>
        <p:nvPicPr>
          <p:cNvPr id="5" name="Picture 4">
            <a:extLst>
              <a:ext uri="{FF2B5EF4-FFF2-40B4-BE49-F238E27FC236}">
                <a16:creationId xmlns:a16="http://schemas.microsoft.com/office/drawing/2014/main" id="{1147F05C-0EB7-611C-0A5C-8C20E628D133}"/>
              </a:ext>
            </a:extLst>
          </p:cNvPr>
          <p:cNvPicPr>
            <a:picLocks noChangeAspect="1"/>
          </p:cNvPicPr>
          <p:nvPr/>
        </p:nvPicPr>
        <p:blipFill>
          <a:blip r:embed="rId2"/>
          <a:stretch>
            <a:fillRect/>
          </a:stretch>
        </p:blipFill>
        <p:spPr>
          <a:xfrm>
            <a:off x="7623473" y="210036"/>
            <a:ext cx="1983180" cy="2634467"/>
          </a:xfrm>
          <a:prstGeom prst="rect">
            <a:avLst/>
          </a:prstGeom>
        </p:spPr>
      </p:pic>
      <p:pic>
        <p:nvPicPr>
          <p:cNvPr id="6" name="Picture 5">
            <a:extLst>
              <a:ext uri="{FF2B5EF4-FFF2-40B4-BE49-F238E27FC236}">
                <a16:creationId xmlns:a16="http://schemas.microsoft.com/office/drawing/2014/main" id="{B16E16C6-23C2-281B-603E-EB43E2872A6A}"/>
              </a:ext>
            </a:extLst>
          </p:cNvPr>
          <p:cNvPicPr>
            <a:picLocks noChangeAspect="1"/>
          </p:cNvPicPr>
          <p:nvPr/>
        </p:nvPicPr>
        <p:blipFill>
          <a:blip r:embed="rId3"/>
          <a:stretch>
            <a:fillRect/>
          </a:stretch>
        </p:blipFill>
        <p:spPr>
          <a:xfrm>
            <a:off x="5527857" y="2932965"/>
            <a:ext cx="3239632" cy="2700742"/>
          </a:xfrm>
          <a:prstGeom prst="rect">
            <a:avLst/>
          </a:prstGeom>
        </p:spPr>
      </p:pic>
      <p:pic>
        <p:nvPicPr>
          <p:cNvPr id="7" name="Picture 6">
            <a:extLst>
              <a:ext uri="{FF2B5EF4-FFF2-40B4-BE49-F238E27FC236}">
                <a16:creationId xmlns:a16="http://schemas.microsoft.com/office/drawing/2014/main" id="{99671E66-A619-5DCB-8B69-0328C37C173A}"/>
              </a:ext>
            </a:extLst>
          </p:cNvPr>
          <p:cNvPicPr>
            <a:picLocks noChangeAspect="1"/>
          </p:cNvPicPr>
          <p:nvPr/>
        </p:nvPicPr>
        <p:blipFill>
          <a:blip r:embed="rId4"/>
          <a:stretch>
            <a:fillRect/>
          </a:stretch>
        </p:blipFill>
        <p:spPr>
          <a:xfrm>
            <a:off x="9746116" y="212766"/>
            <a:ext cx="2239613" cy="3285507"/>
          </a:xfrm>
          <a:prstGeom prst="rect">
            <a:avLst/>
          </a:prstGeom>
        </p:spPr>
      </p:pic>
      <p:pic>
        <p:nvPicPr>
          <p:cNvPr id="8" name="Picture 7">
            <a:extLst>
              <a:ext uri="{FF2B5EF4-FFF2-40B4-BE49-F238E27FC236}">
                <a16:creationId xmlns:a16="http://schemas.microsoft.com/office/drawing/2014/main" id="{84B154E1-2D43-5F07-E407-B618D919C5F5}"/>
              </a:ext>
            </a:extLst>
          </p:cNvPr>
          <p:cNvPicPr>
            <a:picLocks noChangeAspect="1"/>
          </p:cNvPicPr>
          <p:nvPr/>
        </p:nvPicPr>
        <p:blipFill>
          <a:blip r:embed="rId5"/>
          <a:stretch>
            <a:fillRect/>
          </a:stretch>
        </p:blipFill>
        <p:spPr>
          <a:xfrm>
            <a:off x="8930121" y="3676154"/>
            <a:ext cx="3040331" cy="1841171"/>
          </a:xfrm>
          <a:prstGeom prst="rect">
            <a:avLst/>
          </a:prstGeom>
        </p:spPr>
      </p:pic>
      <p:pic>
        <p:nvPicPr>
          <p:cNvPr id="9" name="Picture 8">
            <a:extLst>
              <a:ext uri="{FF2B5EF4-FFF2-40B4-BE49-F238E27FC236}">
                <a16:creationId xmlns:a16="http://schemas.microsoft.com/office/drawing/2014/main" id="{FDAE5DFD-3E0B-61A5-E7A0-555523E55D68}"/>
              </a:ext>
            </a:extLst>
          </p:cNvPr>
          <p:cNvPicPr>
            <a:picLocks noChangeAspect="1"/>
          </p:cNvPicPr>
          <p:nvPr/>
        </p:nvPicPr>
        <p:blipFill>
          <a:blip r:embed="rId6"/>
          <a:stretch>
            <a:fillRect/>
          </a:stretch>
        </p:blipFill>
        <p:spPr>
          <a:xfrm>
            <a:off x="131371" y="3672011"/>
            <a:ext cx="2211286" cy="1958316"/>
          </a:xfrm>
          <a:prstGeom prst="rect">
            <a:avLst/>
          </a:prstGeom>
        </p:spPr>
      </p:pic>
    </p:spTree>
    <p:extLst>
      <p:ext uri="{BB962C8B-B14F-4D97-AF65-F5344CB8AC3E}">
        <p14:creationId xmlns:p14="http://schemas.microsoft.com/office/powerpoint/2010/main" val="1711775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1324C526-DEDC-04A6-22A7-CC55B9C1B62D}"/>
              </a:ext>
            </a:extLst>
          </p:cNvPr>
          <p:cNvSpPr txBox="1"/>
          <p:nvPr/>
        </p:nvSpPr>
        <p:spPr>
          <a:xfrm>
            <a:off x="429768" y="91440"/>
            <a:ext cx="11762232" cy="6186309"/>
          </a:xfrm>
          <a:prstGeom prst="rect">
            <a:avLst/>
          </a:prstGeom>
          <a:noFill/>
        </p:spPr>
        <p:txBody>
          <a:bodyPr wrap="square" lIns="91440" tIns="45720" rIns="91440" bIns="45720" anchor="t">
            <a:spAutoFit/>
          </a:bodyPr>
          <a:lstStyle/>
          <a:p>
            <a:pPr>
              <a:buNone/>
            </a:pPr>
            <a:r>
              <a:rPr lang="fi-FI" b="1">
                <a:ea typeface="Tahoma"/>
                <a:cs typeface="Tahoma"/>
              </a:rPr>
              <a:t>NY: Tavoite 4. Taataan sujuva tuettu, rinnalla kulkeva siirtymä toiselta asteelta töihin tai te-palveluihin niiden opiskelijoiden osalta, joilla on vaikeuksia työllistyä, jotka tarvitsevat moniammatillista tukea siirtymävaiheeseen</a:t>
            </a:r>
          </a:p>
          <a:p>
            <a:pPr>
              <a:buNone/>
            </a:pPr>
            <a:endParaRPr lang="fi-FI" sz="1800" b="1">
              <a:effectLst/>
              <a:latin typeface="Aptos" panose="020B0004020202020204" pitchFamily="34" charset="0"/>
              <a:ea typeface="Tahoma"/>
              <a:cs typeface="Tahoma"/>
            </a:endParaRPr>
          </a:p>
          <a:p>
            <a:pPr>
              <a:buNone/>
            </a:pPr>
            <a:r>
              <a:rPr lang="fi-FI" sz="1800" b="1">
                <a:effectLst/>
                <a:latin typeface="Aptos"/>
                <a:ea typeface="Aptos" panose="020B0004020202020204" pitchFamily="34" charset="0"/>
                <a:cs typeface="Aptos" panose="020B0004020202020204" pitchFamily="34" charset="0"/>
              </a:rPr>
              <a:t>Yksilöllinen työhönvalmennus </a:t>
            </a:r>
            <a:r>
              <a:rPr lang="fi-FI">
                <a:latin typeface="Aptos"/>
                <a:ea typeface="Aptos" panose="020B0004020202020204" pitchFamily="34" charset="0"/>
                <a:cs typeface="Aptos" panose="020B0004020202020204" pitchFamily="34" charset="0"/>
              </a:rPr>
              <a:t>on toteutunut</a:t>
            </a:r>
            <a:r>
              <a:rPr lang="fi-FI" sz="1800">
                <a:effectLst/>
                <a:latin typeface="Aptos"/>
                <a:ea typeface="Aptos" panose="020B0004020202020204" pitchFamily="34" charset="0"/>
                <a:cs typeface="Aptos" panose="020B0004020202020204" pitchFamily="34" charset="0"/>
              </a:rPr>
              <a:t> kokonaisvaltaisesti, tavoitteellisesti ja tehokkaasti yhdistämällä perinteiseen työhönvalmennukseen</a:t>
            </a:r>
            <a:r>
              <a:rPr lang="fi-FI">
                <a:latin typeface="Aptos"/>
                <a:ea typeface="Aptos" panose="020B0004020202020204" pitchFamily="34" charset="0"/>
                <a:cs typeface="Aptos" panose="020B0004020202020204" pitchFamily="34" charset="0"/>
              </a:rPr>
              <a:t>,</a:t>
            </a:r>
            <a:r>
              <a:rPr lang="fi-FI" sz="1800">
                <a:effectLst/>
                <a:latin typeface="Aptos"/>
                <a:ea typeface="Aptos" panose="020B0004020202020204" pitchFamily="34" charset="0"/>
                <a:cs typeface="Aptos" panose="020B0004020202020204" pitchFamily="34" charset="0"/>
              </a:rPr>
              <a:t> työkyvyn vahvistaminen ja voimavarakeskeisen valmennuksen.</a:t>
            </a:r>
          </a:p>
          <a:p>
            <a:pPr>
              <a:buNone/>
            </a:pPr>
            <a:endParaRPr lang="fi-FI" sz="1800">
              <a:effectLst/>
              <a:latin typeface="Aptos" panose="020B0004020202020204" pitchFamily="34" charset="0"/>
              <a:ea typeface="Aptos" panose="020B0004020202020204" pitchFamily="34" charset="0"/>
              <a:cs typeface="Aptos" panose="020B0004020202020204" pitchFamily="34" charset="0"/>
            </a:endParaRPr>
          </a:p>
          <a:p>
            <a:pPr>
              <a:buNone/>
            </a:pPr>
            <a:r>
              <a:rPr lang="fi-FI" sz="1800">
                <a:effectLst/>
                <a:latin typeface="Aptos" panose="020B0004020202020204" pitchFamily="34" charset="0"/>
                <a:ea typeface="Aptos" panose="020B0004020202020204" pitchFamily="34" charset="0"/>
                <a:cs typeface="Aptos" panose="020B0004020202020204" pitchFamily="34" charset="0"/>
              </a:rPr>
              <a:t>Konkreettisesti yksilöllinen työhönvalmennus on aloitettu </a:t>
            </a:r>
            <a:r>
              <a:rPr lang="fi-FI" sz="1800" b="1">
                <a:effectLst/>
                <a:latin typeface="Aptos" panose="020B0004020202020204" pitchFamily="34" charset="0"/>
                <a:ea typeface="Aptos" panose="020B0004020202020204" pitchFamily="34" charset="0"/>
                <a:cs typeface="Aptos" panose="020B0004020202020204" pitchFamily="34" charset="0"/>
              </a:rPr>
              <a:t>opiskelijan itsearviointina </a:t>
            </a:r>
            <a:r>
              <a:rPr lang="fi-FI" sz="1800">
                <a:effectLst/>
                <a:latin typeface="Aptos" panose="020B0004020202020204" pitchFamily="34" charset="0"/>
                <a:ea typeface="Aptos" panose="020B0004020202020204" pitchFamily="34" charset="0"/>
                <a:cs typeface="Aptos" panose="020B0004020202020204" pitchFamily="34" charset="0"/>
              </a:rPr>
              <a:t>toteutetulla kokonaisvaltaisella elämäntilanteen kartoituksella 3X10D -mittarin avulla. Se antaa yhteisen ymmärryksen opiskelijan kokemaan elämäntilanteeseen, ohjaa yksilöllisten tavoitteiden laatimista ja mahdollistaa muutoksen seurannan puolen vuoden välein. Kokemu</a:t>
            </a:r>
            <a:r>
              <a:rPr lang="fi-FI">
                <a:latin typeface="Aptos" panose="020B0004020202020204" pitchFamily="34" charset="0"/>
                <a:ea typeface="Aptos" panose="020B0004020202020204" pitchFamily="34" charset="0"/>
                <a:cs typeface="Aptos" panose="020B0004020202020204" pitchFamily="34" charset="0"/>
              </a:rPr>
              <a:t>s</a:t>
            </a:r>
            <a:r>
              <a:rPr lang="fi-FI" sz="1800">
                <a:effectLst/>
                <a:latin typeface="Aptos" panose="020B0004020202020204" pitchFamily="34" charset="0"/>
                <a:ea typeface="Aptos" panose="020B0004020202020204" pitchFamily="34" charset="0"/>
                <a:cs typeface="Aptos" panose="020B0004020202020204" pitchFamily="34" charset="0"/>
              </a:rPr>
              <a:t> on, että </a:t>
            </a:r>
            <a:r>
              <a:rPr lang="fi-FI" sz="1800" b="1">
                <a:effectLst/>
                <a:latin typeface="Aptos" panose="020B0004020202020204" pitchFamily="34" charset="0"/>
                <a:ea typeface="Aptos" panose="020B0004020202020204" pitchFamily="34" charset="0"/>
                <a:cs typeface="Aptos" panose="020B0004020202020204" pitchFamily="34" charset="0"/>
              </a:rPr>
              <a:t>muiden elämän osa-alueiden </a:t>
            </a:r>
            <a:r>
              <a:rPr lang="fi-FI" sz="1800">
                <a:effectLst/>
                <a:latin typeface="Aptos" panose="020B0004020202020204" pitchFamily="34" charset="0"/>
                <a:ea typeface="Aptos" panose="020B0004020202020204" pitchFamily="34" charset="0"/>
                <a:cs typeface="Aptos" panose="020B0004020202020204" pitchFamily="34" charset="0"/>
              </a:rPr>
              <a:t>(mm. asuminen, toimeentulo, mielenterveys, päihteet, sosiaaliset taidot) </a:t>
            </a:r>
            <a:r>
              <a:rPr lang="fi-FI" sz="1800" b="1">
                <a:effectLst/>
                <a:latin typeface="Aptos" panose="020B0004020202020204" pitchFamily="34" charset="0"/>
                <a:ea typeface="Aptos" panose="020B0004020202020204" pitchFamily="34" charset="0"/>
                <a:cs typeface="Aptos" panose="020B0004020202020204" pitchFamily="34" charset="0"/>
              </a:rPr>
              <a:t>on oltava kohtuullisen hyvällä tasolla ennen kuin konkreettinen polku työelämään voi alkaa</a:t>
            </a:r>
            <a:r>
              <a:rPr lang="fi-FI" sz="1800">
                <a:effectLst/>
                <a:latin typeface="Aptos" panose="020B0004020202020204" pitchFamily="34" charset="0"/>
                <a:ea typeface="Aptos" panose="020B0004020202020204" pitchFamily="34" charset="0"/>
                <a:cs typeface="Aptos" panose="020B0004020202020204" pitchFamily="34" charset="0"/>
              </a:rPr>
              <a:t>. Tämä edellyttää </a:t>
            </a:r>
            <a:r>
              <a:rPr lang="fi-FI" sz="1800" b="1">
                <a:effectLst/>
                <a:latin typeface="Aptos" panose="020B0004020202020204" pitchFamily="34" charset="0"/>
                <a:ea typeface="Aptos" panose="020B0004020202020204" pitchFamily="34" charset="0"/>
                <a:cs typeface="Aptos" panose="020B0004020202020204" pitchFamily="34" charset="0"/>
              </a:rPr>
              <a:t>kokonaisvaltaista ja moniammatillista yhteistyötä </a:t>
            </a:r>
            <a:r>
              <a:rPr lang="fi-FI" sz="1800">
                <a:effectLst/>
                <a:latin typeface="Aptos" panose="020B0004020202020204" pitchFamily="34" charset="0"/>
                <a:ea typeface="Aptos" panose="020B0004020202020204" pitchFamily="34" charset="0"/>
                <a:cs typeface="Aptos" panose="020B0004020202020204" pitchFamily="34" charset="0"/>
              </a:rPr>
              <a:t>eri viranomaisten välillä ja usein jalkautuvaa työtä tukea tarvitsevan opiskelijan rinnalle.</a:t>
            </a:r>
          </a:p>
          <a:p>
            <a:pPr>
              <a:buNone/>
            </a:pPr>
            <a:endParaRPr lang="fi-FI" sz="1800">
              <a:effectLst/>
              <a:latin typeface="Aptos" panose="020B0004020202020204" pitchFamily="34" charset="0"/>
              <a:ea typeface="Aptos" panose="020B0004020202020204" pitchFamily="34" charset="0"/>
              <a:cs typeface="Aptos" panose="020B0004020202020204" pitchFamily="34" charset="0"/>
            </a:endParaRPr>
          </a:p>
          <a:p>
            <a:pPr>
              <a:buNone/>
            </a:pPr>
            <a:r>
              <a:rPr lang="fi-FI" sz="1800">
                <a:effectLst/>
                <a:latin typeface="Aptos"/>
                <a:ea typeface="Aptos" panose="020B0004020202020204" pitchFamily="34" charset="0"/>
                <a:cs typeface="Aptos" panose="020B0004020202020204" pitchFamily="34" charset="0"/>
              </a:rPr>
              <a:t>Työhönvalmennuksen jalkautuva työ </a:t>
            </a:r>
            <a:r>
              <a:rPr lang="fi-FI">
                <a:latin typeface="Aptos"/>
                <a:ea typeface="Aptos" panose="020B0004020202020204" pitchFamily="34" charset="0"/>
                <a:cs typeface="Aptos" panose="020B0004020202020204" pitchFamily="34" charset="0"/>
              </a:rPr>
              <a:t>on tehty </a:t>
            </a:r>
            <a:r>
              <a:rPr lang="fi-FI" sz="1800">
                <a:effectLst/>
                <a:latin typeface="Aptos"/>
                <a:ea typeface="Aptos" panose="020B0004020202020204" pitchFamily="34" charset="0"/>
                <a:cs typeface="Aptos" panose="020B0004020202020204" pitchFamily="34" charset="0"/>
              </a:rPr>
              <a:t>yhdessä valmistuvien opiskelijoiden tai ammattiin valmistuvien kanssa mm.</a:t>
            </a:r>
            <a:r>
              <a:rPr lang="fi-FI" sz="1800" b="1">
                <a:effectLst/>
                <a:latin typeface="Aptos"/>
                <a:ea typeface="Aptos" panose="020B0004020202020204" pitchFamily="34" charset="0"/>
                <a:cs typeface="Aptos" panose="020B0004020202020204" pitchFamily="34" charset="0"/>
              </a:rPr>
              <a:t>asiakkaan verkostopalavereihin </a:t>
            </a:r>
            <a:r>
              <a:rPr lang="fi-FI" sz="1800">
                <a:effectLst/>
                <a:latin typeface="Aptos"/>
                <a:ea typeface="Aptos" panose="020B0004020202020204" pitchFamily="34" charset="0"/>
                <a:cs typeface="Aptos" panose="020B0004020202020204" pitchFamily="34" charset="0"/>
              </a:rPr>
              <a:t>osallistumalla. </a:t>
            </a:r>
          </a:p>
          <a:p>
            <a:pPr>
              <a:buNone/>
            </a:pPr>
            <a:endParaRPr lang="fi-FI" sz="1800">
              <a:effectLst/>
              <a:latin typeface="Aptos" panose="020B0004020202020204" pitchFamily="34" charset="0"/>
              <a:ea typeface="Aptos" panose="020B0004020202020204" pitchFamily="34" charset="0"/>
              <a:cs typeface="Aptos" panose="020B0004020202020204" pitchFamily="34" charset="0"/>
            </a:endParaRPr>
          </a:p>
          <a:p>
            <a:pPr>
              <a:buNone/>
            </a:pPr>
            <a:r>
              <a:rPr lang="fi-FI" sz="1800">
                <a:effectLst/>
                <a:latin typeface="Aptos"/>
                <a:ea typeface="Aptos" panose="020B0004020202020204" pitchFamily="34" charset="0"/>
                <a:cs typeface="Aptos" panose="020B0004020202020204" pitchFamily="34" charset="0"/>
              </a:rPr>
              <a:t>Työhönvalmentajan rinnallakulkijuus on varmistanut, että opiskelija tai valmistunut on voinut saavuttaa oman tavoitteensa parhaalla mahdollisella tavalla.</a:t>
            </a:r>
          </a:p>
          <a:p>
            <a:pPr>
              <a:buNone/>
            </a:pPr>
            <a:r>
              <a:rPr lang="fi-FI" sz="1800" b="1">
                <a:effectLst/>
                <a:latin typeface="Aptos" panose="020B0004020202020204" pitchFamily="34" charset="0"/>
                <a:ea typeface="Aptos" panose="020B0004020202020204" pitchFamily="34" charset="0"/>
                <a:cs typeface="Aptos" panose="020B0004020202020204" pitchFamily="34" charset="0"/>
              </a:rPr>
              <a:t>Käytännössä</a:t>
            </a:r>
            <a:r>
              <a:rPr lang="fi-FI" sz="1800">
                <a:effectLst/>
                <a:latin typeface="Aptos" panose="020B0004020202020204" pitchFamily="34" charset="0"/>
                <a:ea typeface="Aptos" panose="020B0004020202020204" pitchFamily="34" charset="0"/>
                <a:cs typeface="Aptos" panose="020B0004020202020204" pitchFamily="34" charset="0"/>
              </a:rPr>
              <a:t> työhönvalmennus </a:t>
            </a:r>
            <a:r>
              <a:rPr lang="fi-FI">
                <a:latin typeface="Aptos" panose="020B0004020202020204" pitchFamily="34" charset="0"/>
                <a:ea typeface="Aptos" panose="020B0004020202020204" pitchFamily="34" charset="0"/>
                <a:cs typeface="Aptos" panose="020B0004020202020204" pitchFamily="34" charset="0"/>
              </a:rPr>
              <a:t>on sisältänyt </a:t>
            </a:r>
            <a:r>
              <a:rPr lang="fi-FI" sz="1800">
                <a:effectLst/>
                <a:latin typeface="Aptos" panose="020B0004020202020204" pitchFamily="34" charset="0"/>
                <a:ea typeface="Aptos" panose="020B0004020202020204" pitchFamily="34" charset="0"/>
                <a:cs typeface="Aptos" panose="020B0004020202020204" pitchFamily="34" charset="0"/>
              </a:rPr>
              <a:t> mm. työelämän vahvuuksien kartoituksen, henkilökohtaisten tavoitteiden asettamisen, tuen sähköiseen asiointiin sekä cv:n ja hakemusten tekemiseen.</a:t>
            </a:r>
          </a:p>
        </p:txBody>
      </p:sp>
    </p:spTree>
    <p:extLst>
      <p:ext uri="{BB962C8B-B14F-4D97-AF65-F5344CB8AC3E}">
        <p14:creationId xmlns:p14="http://schemas.microsoft.com/office/powerpoint/2010/main" val="2480348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4E52BC4-7E00-8530-F23D-1626AC432D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93C37A-BDBE-CB7A-048B-3D492F930DB0}"/>
              </a:ext>
            </a:extLst>
          </p:cNvPr>
          <p:cNvSpPr>
            <a:spLocks noGrp="1"/>
          </p:cNvSpPr>
          <p:nvPr>
            <p:ph type="title"/>
          </p:nvPr>
        </p:nvSpPr>
        <p:spPr>
          <a:xfrm>
            <a:off x="493776" y="795527"/>
            <a:ext cx="10786956" cy="770519"/>
          </a:xfrm>
        </p:spPr>
        <p:txBody>
          <a:bodyPr/>
          <a:lstStyle/>
          <a:p>
            <a:pPr>
              <a:lnSpc>
                <a:spcPct val="100000"/>
              </a:lnSpc>
              <a:spcBef>
                <a:spcPts val="1000"/>
              </a:spcBef>
            </a:pPr>
            <a:r>
              <a:rPr lang="en-US">
                <a:ea typeface="Tahoma"/>
                <a:cs typeface="Tahoma"/>
              </a:rPr>
              <a:t>Yksilövalmennuksen </a:t>
            </a:r>
            <a:r>
              <a:rPr lang="en-US" err="1">
                <a:ea typeface="Tahoma"/>
                <a:cs typeface="Tahoma"/>
              </a:rPr>
              <a:t>sisältö</a:t>
            </a:r>
            <a:r>
              <a:rPr lang="en-US">
                <a:ea typeface="Tahoma"/>
                <a:cs typeface="Tahoma"/>
              </a:rPr>
              <a:t>:</a:t>
            </a:r>
            <a:br>
              <a:rPr lang="en-US">
                <a:ea typeface="Tahoma"/>
                <a:cs typeface="Tahoma"/>
              </a:rPr>
            </a:br>
            <a:endParaRPr lang="en-US"/>
          </a:p>
        </p:txBody>
      </p:sp>
      <p:sp>
        <p:nvSpPr>
          <p:cNvPr id="3" name="Content Placeholder 2">
            <a:extLst>
              <a:ext uri="{FF2B5EF4-FFF2-40B4-BE49-F238E27FC236}">
                <a16:creationId xmlns:a16="http://schemas.microsoft.com/office/drawing/2014/main" id="{C9729277-365D-A745-2970-A8764DE629E9}"/>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BC587DA4-69E4-C1F2-F34E-AC2C714C7B62}"/>
              </a:ext>
            </a:extLst>
          </p:cNvPr>
          <p:cNvSpPr txBox="1"/>
          <p:nvPr/>
        </p:nvSpPr>
        <p:spPr>
          <a:xfrm>
            <a:off x="2974848" y="1627181"/>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7" name="TextBox 6">
            <a:extLst>
              <a:ext uri="{FF2B5EF4-FFF2-40B4-BE49-F238E27FC236}">
                <a16:creationId xmlns:a16="http://schemas.microsoft.com/office/drawing/2014/main" id="{F9E93BD8-B67B-5F0A-14D1-F9465DD6CBDD}"/>
              </a:ext>
            </a:extLst>
          </p:cNvPr>
          <p:cNvSpPr txBox="1"/>
          <p:nvPr/>
        </p:nvSpPr>
        <p:spPr>
          <a:xfrm>
            <a:off x="6523625" y="1184950"/>
            <a:ext cx="5091412" cy="400109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indent="-342900">
              <a:buFont typeface="Arial"/>
              <a:buChar char="•"/>
            </a:pPr>
            <a:r>
              <a:rPr lang="en-US" sz="2000" err="1">
                <a:ea typeface="Tahoma"/>
                <a:cs typeface="Tahoma"/>
              </a:rPr>
              <a:t>Hyödynnetty</a:t>
            </a:r>
            <a:r>
              <a:rPr lang="en-US" sz="2000">
                <a:ea typeface="Tahoma"/>
                <a:cs typeface="Tahoma"/>
              </a:rPr>
              <a:t> </a:t>
            </a:r>
            <a:r>
              <a:rPr lang="en-US" sz="2000" err="1">
                <a:ea typeface="Tahoma"/>
                <a:cs typeface="Tahoma"/>
              </a:rPr>
              <a:t>työllisyyspalvelujen</a:t>
            </a:r>
            <a:r>
              <a:rPr lang="en-US" sz="2000">
                <a:ea typeface="Tahoma"/>
                <a:cs typeface="Tahoma"/>
              </a:rPr>
              <a:t> </a:t>
            </a:r>
            <a:r>
              <a:rPr lang="en-US" sz="2000" err="1">
                <a:ea typeface="Tahoma"/>
                <a:cs typeface="Tahoma"/>
              </a:rPr>
              <a:t>palveluita</a:t>
            </a:r>
            <a:r>
              <a:rPr lang="en-US" sz="2000">
                <a:ea typeface="Tahoma"/>
                <a:cs typeface="Tahoma"/>
              </a:rPr>
              <a:t>; </a:t>
            </a:r>
            <a:r>
              <a:rPr lang="en-US" sz="2000" err="1">
                <a:ea typeface="Tahoma"/>
                <a:cs typeface="Tahoma"/>
              </a:rPr>
              <a:t>työkokeilu</a:t>
            </a:r>
            <a:r>
              <a:rPr lang="en-US" sz="2000">
                <a:ea typeface="Tahoma"/>
                <a:cs typeface="Tahoma"/>
              </a:rPr>
              <a:t>, </a:t>
            </a:r>
            <a:r>
              <a:rPr lang="en-US" sz="2000" err="1">
                <a:ea typeface="Tahoma"/>
                <a:cs typeface="Tahoma"/>
              </a:rPr>
              <a:t>opinto</a:t>
            </a:r>
            <a:r>
              <a:rPr lang="en-US" sz="2000">
                <a:ea typeface="Tahoma"/>
                <a:cs typeface="Tahoma"/>
              </a:rPr>
              <a:t>- ja </a:t>
            </a:r>
            <a:r>
              <a:rPr lang="en-US" sz="2000" err="1">
                <a:ea typeface="Tahoma"/>
                <a:cs typeface="Tahoma"/>
              </a:rPr>
              <a:t>uraohjaus</a:t>
            </a:r>
            <a:r>
              <a:rPr lang="en-US" sz="2000">
                <a:ea typeface="Tahoma"/>
                <a:cs typeface="Tahoma"/>
              </a:rPr>
              <a:t> ja </a:t>
            </a:r>
            <a:r>
              <a:rPr lang="en-US" sz="2000" err="1">
                <a:ea typeface="Tahoma"/>
                <a:cs typeface="Tahoma"/>
              </a:rPr>
              <a:t>koulutuskokeilu</a:t>
            </a:r>
            <a:r>
              <a:rPr lang="en-US" sz="2000">
                <a:ea typeface="Tahoma"/>
                <a:cs typeface="Tahoma"/>
              </a:rPr>
              <a:t>. </a:t>
            </a:r>
          </a:p>
          <a:p>
            <a:pPr marL="342900" indent="-342900">
              <a:buFont typeface="Arial"/>
              <a:buChar char="•"/>
            </a:pPr>
            <a:endParaRPr lang="en-US" sz="2000">
              <a:ea typeface="Tahoma"/>
              <a:cs typeface="Tahoma"/>
            </a:endParaRPr>
          </a:p>
          <a:p>
            <a:pPr marL="342900" indent="-342900">
              <a:buFont typeface="Arial"/>
              <a:buChar char="•"/>
            </a:pPr>
            <a:r>
              <a:rPr lang="en-US" sz="2000" err="1">
                <a:ea typeface="Tahoma"/>
                <a:cs typeface="Tahoma"/>
              </a:rPr>
              <a:t>Etuusneuvonta</a:t>
            </a:r>
            <a:r>
              <a:rPr lang="en-US" sz="2000">
                <a:ea typeface="Tahoma"/>
                <a:cs typeface="Tahoma"/>
              </a:rPr>
              <a:t> ja </a:t>
            </a:r>
            <a:r>
              <a:rPr lang="en-US" sz="2000" err="1">
                <a:ea typeface="Tahoma"/>
                <a:cs typeface="Tahoma"/>
              </a:rPr>
              <a:t>asiointi</a:t>
            </a:r>
            <a:r>
              <a:rPr lang="en-US" sz="2000">
                <a:ea typeface="Tahoma"/>
                <a:cs typeface="Tahoma"/>
              </a:rPr>
              <a:t> </a:t>
            </a:r>
            <a:r>
              <a:rPr lang="en-US" sz="2000" err="1">
                <a:ea typeface="Tahoma"/>
                <a:cs typeface="Tahoma"/>
              </a:rPr>
              <a:t>tuki</a:t>
            </a:r>
            <a:r>
              <a:rPr lang="en-US" sz="2000">
                <a:ea typeface="Tahoma"/>
                <a:cs typeface="Tahoma"/>
              </a:rPr>
              <a:t> </a:t>
            </a:r>
            <a:r>
              <a:rPr lang="en-US" sz="2000" err="1">
                <a:ea typeface="Tahoma"/>
                <a:cs typeface="Tahoma"/>
              </a:rPr>
              <a:t>eri</a:t>
            </a:r>
            <a:r>
              <a:rPr lang="en-US" sz="2000">
                <a:ea typeface="Tahoma"/>
                <a:cs typeface="Tahoma"/>
              </a:rPr>
              <a:t> </a:t>
            </a:r>
            <a:r>
              <a:rPr lang="en-US" sz="2000" err="1">
                <a:ea typeface="Tahoma"/>
                <a:cs typeface="Tahoma"/>
              </a:rPr>
              <a:t>palveluissa</a:t>
            </a:r>
            <a:r>
              <a:rPr lang="en-US" sz="2000">
                <a:ea typeface="Tahoma"/>
                <a:cs typeface="Tahoma"/>
              </a:rPr>
              <a:t>, </a:t>
            </a:r>
            <a:r>
              <a:rPr lang="en-US" sz="2000" err="1">
                <a:ea typeface="Tahoma"/>
                <a:cs typeface="Tahoma"/>
              </a:rPr>
              <a:t>kuten</a:t>
            </a:r>
            <a:r>
              <a:rPr lang="en-US" sz="2000">
                <a:ea typeface="Tahoma"/>
                <a:cs typeface="Tahoma"/>
              </a:rPr>
              <a:t> </a:t>
            </a:r>
            <a:r>
              <a:rPr lang="en-US" sz="2000" err="1">
                <a:ea typeface="Tahoma"/>
                <a:cs typeface="Tahoma"/>
              </a:rPr>
              <a:t>työllisyyspalvelut</a:t>
            </a:r>
            <a:r>
              <a:rPr lang="en-US" sz="2000">
                <a:ea typeface="Tahoma"/>
                <a:cs typeface="Tahoma"/>
              </a:rPr>
              <a:t>, </a:t>
            </a:r>
            <a:r>
              <a:rPr lang="en-US" sz="2000" err="1">
                <a:ea typeface="Tahoma"/>
                <a:cs typeface="Tahoma"/>
              </a:rPr>
              <a:t>aikuissosiaalityö</a:t>
            </a:r>
            <a:r>
              <a:rPr lang="en-US" sz="2000">
                <a:ea typeface="Tahoma"/>
                <a:cs typeface="Tahoma"/>
              </a:rPr>
              <a:t>, Kela ja </a:t>
            </a:r>
            <a:r>
              <a:rPr lang="en-US" sz="2000" err="1">
                <a:ea typeface="Tahoma"/>
                <a:cs typeface="Tahoma"/>
              </a:rPr>
              <a:t>terveydenhuolto</a:t>
            </a:r>
            <a:r>
              <a:rPr lang="en-US" sz="2000">
                <a:ea typeface="Tahoma"/>
                <a:cs typeface="Tahoma"/>
              </a:rPr>
              <a:t>.</a:t>
            </a:r>
            <a:endParaRPr lang="en-US">
              <a:ea typeface="Tahoma"/>
              <a:cs typeface="Tahoma"/>
            </a:endParaRPr>
          </a:p>
          <a:p>
            <a:pPr marL="342900" indent="-342900">
              <a:buFont typeface="Arial"/>
              <a:buChar char="•"/>
            </a:pPr>
            <a:endParaRPr lang="en-US" sz="2000">
              <a:ea typeface="Tahoma"/>
              <a:cs typeface="Tahoma"/>
            </a:endParaRPr>
          </a:p>
          <a:p>
            <a:pPr marL="342900" indent="-342900">
              <a:buFont typeface="Arial"/>
              <a:buChar char="•"/>
            </a:pPr>
            <a:r>
              <a:rPr lang="en-US" sz="2000">
                <a:ea typeface="Tahoma"/>
                <a:cs typeface="Tahoma"/>
              </a:rPr>
              <a:t>Matalan </a:t>
            </a:r>
            <a:r>
              <a:rPr lang="en-US" sz="2000" err="1">
                <a:ea typeface="Tahoma"/>
                <a:cs typeface="Tahoma"/>
              </a:rPr>
              <a:t>kynnyksen</a:t>
            </a:r>
            <a:r>
              <a:rPr lang="en-US" sz="2000">
                <a:ea typeface="Tahoma"/>
                <a:cs typeface="Tahoma"/>
              </a:rPr>
              <a:t> </a:t>
            </a:r>
            <a:r>
              <a:rPr lang="en-US" sz="2000" err="1">
                <a:ea typeface="Tahoma"/>
                <a:cs typeface="Tahoma"/>
              </a:rPr>
              <a:t>kohtaaminen</a:t>
            </a:r>
            <a:r>
              <a:rPr lang="en-US" sz="2000">
                <a:ea typeface="Tahoma"/>
                <a:cs typeface="Tahoma"/>
              </a:rPr>
              <a:t>. </a:t>
            </a:r>
            <a:r>
              <a:rPr lang="en-US" sz="2000" err="1">
                <a:ea typeface="Tahoma"/>
                <a:cs typeface="Tahoma"/>
              </a:rPr>
              <a:t>Rinnalla</a:t>
            </a:r>
            <a:r>
              <a:rPr lang="en-US" sz="2000">
                <a:ea typeface="Tahoma"/>
                <a:cs typeface="Tahoma"/>
              </a:rPr>
              <a:t> </a:t>
            </a:r>
            <a:r>
              <a:rPr lang="en-US" sz="2000" err="1">
                <a:ea typeface="Tahoma"/>
                <a:cs typeface="Tahoma"/>
              </a:rPr>
              <a:t>kulkeminen</a:t>
            </a:r>
            <a:r>
              <a:rPr lang="en-US" sz="2000">
                <a:ea typeface="Tahoma"/>
                <a:cs typeface="Tahoma"/>
              </a:rPr>
              <a:t> </a:t>
            </a:r>
            <a:r>
              <a:rPr lang="en-US" sz="2000" err="1">
                <a:ea typeface="Tahoma"/>
                <a:cs typeface="Tahoma"/>
              </a:rPr>
              <a:t>palveluihin</a:t>
            </a:r>
            <a:r>
              <a:rPr lang="en-US" sz="2000">
                <a:ea typeface="Tahoma"/>
                <a:cs typeface="Tahoma"/>
              </a:rPr>
              <a:t> ja </a:t>
            </a:r>
            <a:r>
              <a:rPr lang="en-US" sz="2000" err="1">
                <a:ea typeface="Tahoma"/>
                <a:cs typeface="Tahoma"/>
              </a:rPr>
              <a:t>sovittuihin</a:t>
            </a:r>
            <a:r>
              <a:rPr lang="en-US" sz="2000">
                <a:ea typeface="Tahoma"/>
                <a:cs typeface="Tahoma"/>
              </a:rPr>
              <a:t> </a:t>
            </a:r>
            <a:r>
              <a:rPr lang="en-US" sz="2000" err="1">
                <a:ea typeface="Tahoma"/>
                <a:cs typeface="Tahoma"/>
              </a:rPr>
              <a:t>tapaamisiin</a:t>
            </a:r>
            <a:endParaRPr lang="en-US" sz="2000">
              <a:ea typeface="Tahoma"/>
              <a:cs typeface="Tahoma"/>
            </a:endParaRPr>
          </a:p>
          <a:p>
            <a:pPr marL="342900" indent="-342900">
              <a:buFont typeface="Arial"/>
              <a:buChar char="•"/>
            </a:pPr>
            <a:endParaRPr lang="en-US" sz="2000">
              <a:ea typeface="Tahoma"/>
              <a:cs typeface="Tahoma"/>
            </a:endParaRPr>
          </a:p>
          <a:p>
            <a:pPr marL="342900" indent="-342900">
              <a:buFont typeface="Arial"/>
              <a:buChar char="•"/>
            </a:pPr>
            <a:endParaRPr lang="en-US" sz="2000">
              <a:ea typeface="Tahoma"/>
              <a:cs typeface="Tahoma"/>
            </a:endParaRPr>
          </a:p>
        </p:txBody>
      </p:sp>
      <p:sp>
        <p:nvSpPr>
          <p:cNvPr id="9" name="Content Placeholder 8">
            <a:extLst>
              <a:ext uri="{FF2B5EF4-FFF2-40B4-BE49-F238E27FC236}">
                <a16:creationId xmlns:a16="http://schemas.microsoft.com/office/drawing/2014/main" id="{41FFD7A4-B035-B0B8-2C55-034BCDFC60EC}"/>
              </a:ext>
            </a:extLst>
          </p:cNvPr>
          <p:cNvSpPr>
            <a:spLocks noGrp="1"/>
          </p:cNvSpPr>
          <p:nvPr>
            <p:ph idx="10"/>
          </p:nvPr>
        </p:nvSpPr>
        <p:spPr>
          <a:xfrm>
            <a:off x="494869" y="1300868"/>
            <a:ext cx="5391577" cy="3833810"/>
          </a:xfrm>
        </p:spPr>
        <p:txBody>
          <a:bodyPr vert="horz" lIns="0" tIns="0" rIns="0" bIns="0" rtlCol="0" anchor="t">
            <a:noAutofit/>
          </a:bodyPr>
          <a:lstStyle/>
          <a:p>
            <a:pPr>
              <a:lnSpc>
                <a:spcPct val="100000"/>
              </a:lnSpc>
              <a:spcBef>
                <a:spcPts val="0"/>
              </a:spcBef>
            </a:pPr>
            <a:r>
              <a:rPr lang="en-US" err="1">
                <a:ea typeface="Tahoma"/>
                <a:cs typeface="Tahoma"/>
              </a:rPr>
              <a:t>Nuoren</a:t>
            </a:r>
            <a:r>
              <a:rPr lang="en-US">
                <a:ea typeface="Tahoma"/>
                <a:cs typeface="Tahoma"/>
              </a:rPr>
              <a:t> </a:t>
            </a:r>
            <a:r>
              <a:rPr lang="en-US" err="1">
                <a:ea typeface="Tahoma"/>
                <a:cs typeface="Tahoma"/>
              </a:rPr>
              <a:t>kokonaistilanteen</a:t>
            </a:r>
            <a:r>
              <a:rPr lang="en-US">
                <a:ea typeface="Tahoma"/>
                <a:cs typeface="Tahoma"/>
              </a:rPr>
              <a:t> </a:t>
            </a:r>
            <a:r>
              <a:rPr lang="en-US" err="1">
                <a:ea typeface="Tahoma"/>
                <a:cs typeface="Tahoma"/>
              </a:rPr>
              <a:t>kartoittaminen</a:t>
            </a:r>
            <a:endParaRPr lang="en-US">
              <a:ea typeface="Tahoma"/>
              <a:cs typeface="Tahoma"/>
            </a:endParaRPr>
          </a:p>
          <a:p>
            <a:pPr>
              <a:lnSpc>
                <a:spcPct val="100000"/>
              </a:lnSpc>
              <a:spcBef>
                <a:spcPts val="0"/>
              </a:spcBef>
            </a:pPr>
            <a:endParaRPr lang="en-US">
              <a:ea typeface="Tahoma"/>
              <a:cs typeface="Tahoma"/>
            </a:endParaRPr>
          </a:p>
          <a:p>
            <a:pPr>
              <a:lnSpc>
                <a:spcPct val="100000"/>
              </a:lnSpc>
              <a:spcBef>
                <a:spcPts val="0"/>
              </a:spcBef>
            </a:pPr>
            <a:r>
              <a:rPr lang="en-US" err="1">
                <a:ea typeface="Tahoma"/>
                <a:cs typeface="Tahoma"/>
              </a:rPr>
              <a:t>Nivelvaihetyö</a:t>
            </a:r>
            <a:r>
              <a:rPr lang="en-US">
                <a:ea typeface="Tahoma"/>
                <a:cs typeface="Tahoma"/>
              </a:rPr>
              <a:t> </a:t>
            </a:r>
            <a:r>
              <a:rPr lang="en-US" err="1">
                <a:ea typeface="Tahoma"/>
                <a:cs typeface="Tahoma"/>
              </a:rPr>
              <a:t>oppilaitoksessa</a:t>
            </a:r>
            <a:r>
              <a:rPr lang="en-US">
                <a:ea typeface="Tahoma"/>
                <a:cs typeface="Tahoma"/>
              </a:rPr>
              <a:t>; </a:t>
            </a:r>
            <a:r>
              <a:rPr lang="en-US" err="1">
                <a:ea typeface="Tahoma"/>
                <a:cs typeface="Tahoma"/>
              </a:rPr>
              <a:t>Kuraattorit</a:t>
            </a:r>
            <a:r>
              <a:rPr lang="en-US">
                <a:ea typeface="Tahoma"/>
                <a:cs typeface="Tahoma"/>
              </a:rPr>
              <a:t>, </a:t>
            </a:r>
            <a:r>
              <a:rPr lang="en-US" err="1">
                <a:ea typeface="Tahoma"/>
                <a:cs typeface="Tahoma"/>
              </a:rPr>
              <a:t>terveydenhoitajat</a:t>
            </a:r>
            <a:r>
              <a:rPr lang="en-US">
                <a:ea typeface="Tahoma"/>
                <a:cs typeface="Tahoma"/>
              </a:rPr>
              <a:t>, </a:t>
            </a:r>
            <a:r>
              <a:rPr lang="en-US" err="1">
                <a:ea typeface="Tahoma"/>
                <a:cs typeface="Tahoma"/>
              </a:rPr>
              <a:t>erityisopettajat</a:t>
            </a:r>
            <a:r>
              <a:rPr lang="en-US">
                <a:ea typeface="Tahoma"/>
                <a:cs typeface="Tahoma"/>
              </a:rPr>
              <a:t>, </a:t>
            </a:r>
            <a:r>
              <a:rPr lang="en-US" err="1">
                <a:ea typeface="Tahoma"/>
                <a:cs typeface="Tahoma"/>
              </a:rPr>
              <a:t>opinto-ohjaajat</a:t>
            </a:r>
            <a:r>
              <a:rPr lang="en-US">
                <a:ea typeface="Tahoma"/>
                <a:cs typeface="Tahoma"/>
              </a:rPr>
              <a:t>..</a:t>
            </a:r>
          </a:p>
          <a:p>
            <a:pPr>
              <a:lnSpc>
                <a:spcPct val="100000"/>
              </a:lnSpc>
              <a:spcBef>
                <a:spcPts val="0"/>
              </a:spcBef>
            </a:pPr>
            <a:endParaRPr lang="en-US">
              <a:ea typeface="Tahoma"/>
              <a:cs typeface="Tahoma"/>
            </a:endParaRPr>
          </a:p>
          <a:p>
            <a:pPr>
              <a:lnSpc>
                <a:spcPct val="100000"/>
              </a:lnSpc>
              <a:spcBef>
                <a:spcPts val="0"/>
              </a:spcBef>
            </a:pPr>
            <a:r>
              <a:rPr lang="en-US">
                <a:ea typeface="Tahoma"/>
                <a:cs typeface="Tahoma"/>
              </a:rPr>
              <a:t>3X10D </a:t>
            </a:r>
            <a:r>
              <a:rPr lang="en-US" err="1">
                <a:ea typeface="Tahoma"/>
                <a:cs typeface="Tahoma"/>
              </a:rPr>
              <a:t>mittaukset</a:t>
            </a:r>
            <a:r>
              <a:rPr lang="en-US">
                <a:ea typeface="Tahoma"/>
                <a:cs typeface="Tahoma"/>
              </a:rPr>
              <a:t>, </a:t>
            </a:r>
            <a:r>
              <a:rPr lang="en-US" err="1">
                <a:ea typeface="Tahoma"/>
                <a:cs typeface="Tahoma"/>
              </a:rPr>
              <a:t>Euraan</a:t>
            </a:r>
            <a:r>
              <a:rPr lang="en-US">
                <a:ea typeface="Tahoma"/>
                <a:cs typeface="Tahoma"/>
              </a:rPr>
              <a:t> </a:t>
            </a:r>
            <a:r>
              <a:rPr lang="en-US" err="1">
                <a:ea typeface="Tahoma"/>
                <a:cs typeface="Tahoma"/>
              </a:rPr>
              <a:t>kirjautuminen</a:t>
            </a:r>
            <a:endParaRPr lang="en-US">
              <a:ea typeface="Tahoma"/>
              <a:cs typeface="Tahoma"/>
            </a:endParaRPr>
          </a:p>
          <a:p>
            <a:pPr>
              <a:lnSpc>
                <a:spcPct val="100000"/>
              </a:lnSpc>
              <a:spcBef>
                <a:spcPts val="0"/>
              </a:spcBef>
            </a:pPr>
            <a:endParaRPr lang="en-US">
              <a:ea typeface="Tahoma"/>
              <a:cs typeface="Tahoma"/>
            </a:endParaRPr>
          </a:p>
          <a:p>
            <a:pPr>
              <a:lnSpc>
                <a:spcPct val="100000"/>
              </a:lnSpc>
              <a:spcBef>
                <a:spcPts val="0"/>
              </a:spcBef>
            </a:pPr>
            <a:r>
              <a:rPr lang="en-US" err="1">
                <a:ea typeface="Tahoma"/>
                <a:cs typeface="Tahoma"/>
              </a:rPr>
              <a:t>CV:n</a:t>
            </a:r>
            <a:r>
              <a:rPr lang="en-US">
                <a:ea typeface="Tahoma"/>
                <a:cs typeface="Tahoma"/>
              </a:rPr>
              <a:t> </a:t>
            </a:r>
            <a:r>
              <a:rPr lang="en-US" err="1">
                <a:ea typeface="Tahoma"/>
                <a:cs typeface="Tahoma"/>
              </a:rPr>
              <a:t>tekeminen</a:t>
            </a:r>
            <a:r>
              <a:rPr lang="en-US">
                <a:ea typeface="Tahoma"/>
                <a:cs typeface="Tahoma"/>
              </a:rPr>
              <a:t>: </a:t>
            </a:r>
            <a:r>
              <a:rPr lang="en-US" err="1">
                <a:ea typeface="Tahoma"/>
                <a:cs typeface="Tahoma"/>
              </a:rPr>
              <a:t>osaaminen</a:t>
            </a:r>
            <a:r>
              <a:rPr lang="en-US">
                <a:ea typeface="Tahoma"/>
                <a:cs typeface="Tahoma"/>
              </a:rPr>
              <a:t>, </a:t>
            </a:r>
            <a:r>
              <a:rPr lang="en-US" err="1">
                <a:ea typeface="Tahoma"/>
                <a:cs typeface="Tahoma"/>
              </a:rPr>
              <a:t>vahvuudet</a:t>
            </a:r>
            <a:r>
              <a:rPr lang="en-US">
                <a:ea typeface="Tahoma"/>
                <a:cs typeface="Tahoma"/>
              </a:rPr>
              <a:t> </a:t>
            </a:r>
            <a:r>
              <a:rPr lang="en-US" err="1">
                <a:ea typeface="Tahoma"/>
                <a:cs typeface="Tahoma"/>
              </a:rPr>
              <a:t>yms</a:t>
            </a:r>
            <a:r>
              <a:rPr lang="en-US">
                <a:ea typeface="Tahoma"/>
                <a:cs typeface="Tahoma"/>
              </a:rPr>
              <a:t>.</a:t>
            </a:r>
          </a:p>
          <a:p>
            <a:pPr>
              <a:lnSpc>
                <a:spcPct val="100000"/>
              </a:lnSpc>
              <a:spcBef>
                <a:spcPts val="0"/>
              </a:spcBef>
            </a:pPr>
            <a:endParaRPr lang="en-US">
              <a:ea typeface="Tahoma"/>
              <a:cs typeface="Tahoma"/>
            </a:endParaRPr>
          </a:p>
          <a:p>
            <a:pPr>
              <a:lnSpc>
                <a:spcPct val="100000"/>
              </a:lnSpc>
              <a:spcBef>
                <a:spcPts val="0"/>
              </a:spcBef>
            </a:pPr>
            <a:r>
              <a:rPr lang="en-US" err="1">
                <a:ea typeface="Tahoma"/>
                <a:cs typeface="Tahoma"/>
              </a:rPr>
              <a:t>Työelämätaitojen</a:t>
            </a:r>
            <a:r>
              <a:rPr lang="en-US">
                <a:ea typeface="Tahoma"/>
                <a:cs typeface="Tahoma"/>
              </a:rPr>
              <a:t> </a:t>
            </a:r>
            <a:r>
              <a:rPr lang="en-US" err="1">
                <a:ea typeface="Tahoma"/>
                <a:cs typeface="Tahoma"/>
              </a:rPr>
              <a:t>läpikäyminen</a:t>
            </a:r>
            <a:r>
              <a:rPr lang="en-US">
                <a:ea typeface="Tahoma"/>
                <a:cs typeface="Tahoma"/>
              </a:rPr>
              <a:t> ja </a:t>
            </a:r>
            <a:r>
              <a:rPr lang="en-US" err="1">
                <a:ea typeface="Tahoma"/>
                <a:cs typeface="Tahoma"/>
              </a:rPr>
              <a:t>työhaastatteluun</a:t>
            </a:r>
            <a:r>
              <a:rPr lang="en-US">
                <a:ea typeface="Tahoma"/>
                <a:cs typeface="Tahoma"/>
              </a:rPr>
              <a:t> </a:t>
            </a:r>
            <a:r>
              <a:rPr lang="en-US" err="1">
                <a:ea typeface="Tahoma"/>
                <a:cs typeface="Tahoma"/>
              </a:rPr>
              <a:t>valmistautuminen</a:t>
            </a:r>
            <a:r>
              <a:rPr lang="en-US">
                <a:ea typeface="Tahoma"/>
                <a:cs typeface="Tahoma"/>
              </a:rPr>
              <a:t>.</a:t>
            </a:r>
          </a:p>
          <a:p>
            <a:pPr marL="0" indent="0">
              <a:lnSpc>
                <a:spcPct val="100000"/>
              </a:lnSpc>
              <a:spcBef>
                <a:spcPts val="0"/>
              </a:spcBef>
              <a:buNone/>
            </a:pPr>
            <a:endParaRPr lang="en-US">
              <a:ea typeface="Tahoma"/>
              <a:cs typeface="Tahoma"/>
            </a:endParaRPr>
          </a:p>
          <a:p>
            <a:pPr marL="0" indent="0">
              <a:lnSpc>
                <a:spcPct val="100000"/>
              </a:lnSpc>
              <a:spcBef>
                <a:spcPts val="0"/>
              </a:spcBef>
              <a:buNone/>
            </a:pPr>
            <a:endParaRPr lang="en-US">
              <a:ea typeface="Tahoma"/>
              <a:cs typeface="Tahoma"/>
            </a:endParaRPr>
          </a:p>
          <a:p>
            <a:pPr marL="342900" indent="-342900">
              <a:lnSpc>
                <a:spcPct val="100000"/>
              </a:lnSpc>
              <a:spcBef>
                <a:spcPts val="0"/>
              </a:spcBef>
              <a:buFont typeface="Arial,Sans-Serif" panose="020B0604020202020204" pitchFamily="34" charset="0"/>
              <a:buChar char="•"/>
            </a:pPr>
            <a:endParaRPr lang="en-US">
              <a:ea typeface="Tahoma"/>
              <a:cs typeface="Tahoma"/>
            </a:endParaRPr>
          </a:p>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Tree>
    <p:extLst>
      <p:ext uri="{BB962C8B-B14F-4D97-AF65-F5344CB8AC3E}">
        <p14:creationId xmlns:p14="http://schemas.microsoft.com/office/powerpoint/2010/main" val="2473770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E33BDFB-2B71-40CE-8646-CB293864152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B669588-695D-8B15-7873-856542A0F7E9}"/>
              </a:ext>
            </a:extLst>
          </p:cNvPr>
          <p:cNvPicPr>
            <a:picLocks noChangeAspect="1"/>
          </p:cNvPicPr>
          <p:nvPr/>
        </p:nvPicPr>
        <p:blipFill>
          <a:blip r:embed="rId2"/>
          <a:srcRect l="-626" t="14894" r="1311" b="11599"/>
          <a:stretch>
            <a:fillRect/>
          </a:stretch>
        </p:blipFill>
        <p:spPr>
          <a:xfrm>
            <a:off x="7795744" y="783713"/>
            <a:ext cx="4399970" cy="4375730"/>
          </a:xfrm>
          <a:prstGeom prst="ellipse">
            <a:avLst/>
          </a:prstGeom>
          <a:ln>
            <a:noFill/>
          </a:ln>
          <a:effectLst>
            <a:softEdge rad="112500"/>
          </a:effectLst>
        </p:spPr>
      </p:pic>
      <p:sp>
        <p:nvSpPr>
          <p:cNvPr id="2" name="Title 1">
            <a:extLst>
              <a:ext uri="{FF2B5EF4-FFF2-40B4-BE49-F238E27FC236}">
                <a16:creationId xmlns:a16="http://schemas.microsoft.com/office/drawing/2014/main" id="{70A0FCF2-14B9-3E77-1468-F10D09E5F4FB}"/>
              </a:ext>
            </a:extLst>
          </p:cNvPr>
          <p:cNvSpPr>
            <a:spLocks noGrp="1"/>
          </p:cNvSpPr>
          <p:nvPr>
            <p:ph type="title"/>
          </p:nvPr>
        </p:nvSpPr>
        <p:spPr>
          <a:xfrm>
            <a:off x="429768" y="1"/>
            <a:ext cx="10688655" cy="603503"/>
          </a:xfrm>
        </p:spPr>
        <p:txBody>
          <a:bodyPr/>
          <a:lstStyle/>
          <a:p>
            <a:pPr>
              <a:lnSpc>
                <a:spcPct val="100000"/>
              </a:lnSpc>
              <a:spcBef>
                <a:spcPts val="1000"/>
              </a:spcBef>
            </a:pPr>
            <a:r>
              <a:rPr lang="fi-FI" sz="3600">
                <a:ea typeface="Tahoma"/>
                <a:cs typeface="Tahoma"/>
              </a:rPr>
              <a:t>Nuorten Ystävät ry</a:t>
            </a:r>
          </a:p>
        </p:txBody>
      </p:sp>
      <p:sp>
        <p:nvSpPr>
          <p:cNvPr id="3" name="Content Placeholder 2">
            <a:extLst>
              <a:ext uri="{FF2B5EF4-FFF2-40B4-BE49-F238E27FC236}">
                <a16:creationId xmlns:a16="http://schemas.microsoft.com/office/drawing/2014/main" id="{92C4C732-37D6-BD1C-DF63-9B1792E24FEE}"/>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3EDDD90D-DDBF-C88B-6810-61B004887ADF}"/>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3F386AFD-C2E8-75D4-0469-600596A56394}"/>
              </a:ext>
            </a:extLst>
          </p:cNvPr>
          <p:cNvSpPr>
            <a:spLocks noGrp="1"/>
          </p:cNvSpPr>
          <p:nvPr>
            <p:ph idx="10"/>
          </p:nvPr>
        </p:nvSpPr>
        <p:spPr>
          <a:xfrm>
            <a:off x="6097178" y="2620951"/>
            <a:ext cx="5337916" cy="1526347"/>
          </a:xfrm>
        </p:spPr>
        <p:txBody>
          <a:bodyPr vert="horz" lIns="0" tIns="0" rIns="0" bIns="0" rtlCol="0" anchor="t">
            <a:noAutofit/>
          </a:bodyPr>
          <a:lstStyle/>
          <a:p>
            <a:pPr marL="0" indent="0">
              <a:lnSpc>
                <a:spcPct val="100000"/>
              </a:lnSpc>
              <a:spcBef>
                <a:spcPts val="0"/>
              </a:spcBef>
              <a:buNone/>
            </a:pPr>
            <a:endParaRPr lang="en-US">
              <a:ea typeface="Tahoma"/>
              <a:cs typeface="Tahoma"/>
            </a:endParaRPr>
          </a:p>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7" name="Tekstiruutu 6">
            <a:extLst>
              <a:ext uri="{FF2B5EF4-FFF2-40B4-BE49-F238E27FC236}">
                <a16:creationId xmlns:a16="http://schemas.microsoft.com/office/drawing/2014/main" id="{070B16F6-7E33-FF02-8FA1-E79D6EBC953F}"/>
              </a:ext>
            </a:extLst>
          </p:cNvPr>
          <p:cNvSpPr txBox="1"/>
          <p:nvPr/>
        </p:nvSpPr>
        <p:spPr>
          <a:xfrm>
            <a:off x="130034" y="905728"/>
            <a:ext cx="7662200" cy="4801314"/>
          </a:xfrm>
          <a:prstGeom prst="rect">
            <a:avLst/>
          </a:prstGeom>
          <a:noFill/>
        </p:spPr>
        <p:txBody>
          <a:bodyPr wrap="square" lIns="91440" tIns="45720" rIns="91440" bIns="45720" anchor="t">
            <a:spAutoFit/>
          </a:bodyPr>
          <a:lstStyle/>
          <a:p>
            <a:r>
              <a:rPr lang="fi-FI" sz="1800" b="1">
                <a:effectLst/>
                <a:latin typeface="Aptos"/>
                <a:ea typeface="Aptos" panose="020B0004020202020204" pitchFamily="34" charset="0"/>
                <a:cs typeface="Aptos" panose="020B0004020202020204" pitchFamily="34" charset="0"/>
              </a:rPr>
              <a:t>Ryhmävalmennuksena </a:t>
            </a:r>
            <a:r>
              <a:rPr lang="fi-FI" sz="1800">
                <a:effectLst/>
                <a:latin typeface="Aptos"/>
                <a:ea typeface="Aptos" panose="020B0004020202020204" pitchFamily="34" charset="0"/>
                <a:cs typeface="Aptos" panose="020B0004020202020204" pitchFamily="34" charset="0"/>
              </a:rPr>
              <a:t>ja </a:t>
            </a:r>
            <a:r>
              <a:rPr lang="fi-FI">
                <a:latin typeface="Aptos"/>
                <a:ea typeface="Aptos" panose="020B0004020202020204" pitchFamily="34" charset="0"/>
                <a:cs typeface="Aptos" panose="020B0004020202020204" pitchFamily="34" charset="0"/>
              </a:rPr>
              <a:t>välillä myös </a:t>
            </a:r>
            <a:r>
              <a:rPr lang="fi-FI" sz="1800">
                <a:effectLst/>
                <a:latin typeface="Aptos"/>
                <a:ea typeface="Aptos" panose="020B0004020202020204" pitchFamily="34" charset="0"/>
                <a:cs typeface="Aptos" panose="020B0004020202020204" pitchFamily="34" charset="0"/>
              </a:rPr>
              <a:t>työparityönä </a:t>
            </a:r>
            <a:r>
              <a:rPr lang="fi-FI" sz="1800" err="1">
                <a:effectLst/>
                <a:latin typeface="Aptos"/>
                <a:ea typeface="Aptos" panose="020B0004020202020204" pitchFamily="34" charset="0"/>
                <a:cs typeface="Aptos" panose="020B0004020202020204" pitchFamily="34" charset="0"/>
              </a:rPr>
              <a:t>Kpedun</a:t>
            </a:r>
            <a:r>
              <a:rPr lang="fi-FI" sz="1800">
                <a:effectLst/>
                <a:latin typeface="Aptos"/>
                <a:ea typeface="Aptos" panose="020B0004020202020204" pitchFamily="34" charset="0"/>
                <a:cs typeface="Aptos" panose="020B0004020202020204" pitchFamily="34" charset="0"/>
              </a:rPr>
              <a:t> työntekijän kanssa toteutett</a:t>
            </a:r>
            <a:r>
              <a:rPr lang="fi-FI">
                <a:latin typeface="Aptos"/>
                <a:ea typeface="Aptos" panose="020B0004020202020204" pitchFamily="34" charset="0"/>
                <a:cs typeface="Aptos" panose="020B0004020202020204" pitchFamily="34" charset="0"/>
              </a:rPr>
              <a:t>u</a:t>
            </a:r>
            <a:r>
              <a:rPr lang="fi-FI" sz="1800">
                <a:effectLst/>
                <a:latin typeface="Aptos"/>
                <a:ea typeface="Aptos" panose="020B0004020202020204" pitchFamily="34" charset="0"/>
                <a:cs typeface="Aptos" panose="020B0004020202020204" pitchFamily="34" charset="0"/>
              </a:rPr>
              <a:t> teematyöpajat kaksi kertaa </a:t>
            </a:r>
            <a:r>
              <a:rPr lang="fi-FI">
                <a:latin typeface="Aptos"/>
                <a:ea typeface="Aptos" panose="020B0004020202020204" pitchFamily="34" charset="0"/>
                <a:cs typeface="Aptos" panose="020B0004020202020204" pitchFamily="34" charset="0"/>
              </a:rPr>
              <a:t>kuukaudessa. Tapaamiset </a:t>
            </a:r>
            <a:r>
              <a:rPr lang="fi-FI" sz="1800">
                <a:effectLst/>
                <a:latin typeface="Aptos"/>
                <a:ea typeface="Aptos" panose="020B0004020202020204" pitchFamily="34" charset="0"/>
                <a:cs typeface="Aptos" panose="020B0004020202020204" pitchFamily="34" charset="0"/>
              </a:rPr>
              <a:t>käsittelivät valmistuvien opiskelijoiden tarpeista nousevia aiheita, joita </a:t>
            </a:r>
            <a:r>
              <a:rPr lang="fi-FI">
                <a:latin typeface="Aptos"/>
                <a:ea typeface="Aptos" panose="020B0004020202020204" pitchFamily="34" charset="0"/>
                <a:cs typeface="Aptos" panose="020B0004020202020204" pitchFamily="34" charset="0"/>
              </a:rPr>
              <a:t>ovat olleet </a:t>
            </a:r>
            <a:r>
              <a:rPr lang="fi-FI" sz="1800">
                <a:effectLst/>
                <a:latin typeface="Aptos"/>
                <a:ea typeface="Aptos" panose="020B0004020202020204" pitchFamily="34" charset="0"/>
                <a:cs typeface="Aptos" panose="020B0004020202020204" pitchFamily="34" charset="0"/>
              </a:rPr>
              <a:t>esim. omien voimavarojen ja vahvuuksien tunnistaminen, työkyky ja oma hyvinvointi, työnhaussa tarvittavat digitaidot ja niiden kehittäminen sekä </a:t>
            </a:r>
            <a:r>
              <a:rPr lang="fi-FI" sz="1800" err="1">
                <a:effectLst/>
                <a:latin typeface="Aptos"/>
                <a:ea typeface="Aptos" panose="020B0004020202020204" pitchFamily="34" charset="0"/>
                <a:cs typeface="Aptos" panose="020B0004020202020204" pitchFamily="34" charset="0"/>
              </a:rPr>
              <a:t>Marked</a:t>
            </a:r>
            <a:r>
              <a:rPr lang="fi-FI" sz="1800">
                <a:effectLst/>
                <a:latin typeface="Aptos"/>
                <a:ea typeface="Aptos" panose="020B0004020202020204" pitchFamily="34" charset="0"/>
                <a:cs typeface="Aptos" panose="020B0004020202020204" pitchFamily="34" charset="0"/>
              </a:rPr>
              <a:t> </a:t>
            </a:r>
            <a:r>
              <a:rPr lang="fi-FI" sz="1800" err="1">
                <a:effectLst/>
                <a:latin typeface="Aptos"/>
                <a:ea typeface="Aptos" panose="020B0004020202020204" pitchFamily="34" charset="0"/>
                <a:cs typeface="Aptos" panose="020B0004020202020204" pitchFamily="34" charset="0"/>
              </a:rPr>
              <a:t>with</a:t>
            </a:r>
            <a:r>
              <a:rPr lang="fi-FI" sz="1800">
                <a:effectLst/>
                <a:latin typeface="Aptos"/>
                <a:ea typeface="Aptos" panose="020B0004020202020204" pitchFamily="34" charset="0"/>
                <a:cs typeface="Aptos" panose="020B0004020202020204" pitchFamily="34" charset="0"/>
              </a:rPr>
              <a:t> </a:t>
            </a:r>
            <a:r>
              <a:rPr lang="fi-FI" sz="1800" err="1">
                <a:effectLst/>
                <a:latin typeface="Aptos"/>
                <a:ea typeface="Aptos" panose="020B0004020202020204" pitchFamily="34" charset="0"/>
                <a:cs typeface="Aptos" panose="020B0004020202020204" pitchFamily="34" charset="0"/>
              </a:rPr>
              <a:t>purpose</a:t>
            </a:r>
            <a:r>
              <a:rPr lang="fi-FI" sz="1800">
                <a:effectLst/>
                <a:latin typeface="Aptos"/>
                <a:ea typeface="Aptos" panose="020B0004020202020204" pitchFamily="34" charset="0"/>
                <a:cs typeface="Aptos" panose="020B0004020202020204" pitchFamily="34" charset="0"/>
              </a:rPr>
              <a:t> elämänhallintaa tukevie</a:t>
            </a:r>
            <a:r>
              <a:rPr lang="fi-FI">
                <a:latin typeface="Aptos"/>
                <a:ea typeface="Aptos" panose="020B0004020202020204" pitchFamily="34" charset="0"/>
                <a:cs typeface="Aptos" panose="020B0004020202020204" pitchFamily="34" charset="0"/>
              </a:rPr>
              <a:t>n tehtävien läpikäynti.</a:t>
            </a:r>
            <a:r>
              <a:rPr lang="fi-FI" sz="1800">
                <a:effectLst/>
                <a:latin typeface="Aptos"/>
                <a:ea typeface="Aptos" panose="020B0004020202020204" pitchFamily="34" charset="0"/>
                <a:cs typeface="Aptos" panose="020B0004020202020204" pitchFamily="34" charset="0"/>
              </a:rPr>
              <a:t> </a:t>
            </a:r>
          </a:p>
          <a:p>
            <a:pPr>
              <a:buNone/>
            </a:pPr>
            <a:endParaRPr lang="fi-FI">
              <a:latin typeface="Aptos" panose="020B0004020202020204" pitchFamily="34" charset="0"/>
              <a:ea typeface="Aptos" panose="020B0004020202020204" pitchFamily="34" charset="0"/>
              <a:cs typeface="Aptos" panose="020B0004020202020204" pitchFamily="34" charset="0"/>
            </a:endParaRPr>
          </a:p>
          <a:p>
            <a:pPr>
              <a:buNone/>
            </a:pPr>
            <a:r>
              <a:rPr lang="fi-FI" sz="1800">
                <a:effectLst/>
                <a:latin typeface="Aptos"/>
                <a:ea typeface="Aptos" panose="020B0004020202020204" pitchFamily="34" charset="0"/>
                <a:cs typeface="Aptos" panose="020B0004020202020204" pitchFamily="34" charset="0"/>
              </a:rPr>
              <a:t>Lisäksi opiskelijoille tullaan järjestetään tarvittaessa työllistymistä edistäviä työpaikkavierailuja ja pienimuotoisia rekrytointitapahtumia Nuorten Ystävien kehittämällä </a:t>
            </a:r>
            <a:r>
              <a:rPr lang="fi-FI" sz="1800" err="1">
                <a:effectLst/>
                <a:latin typeface="Aptos"/>
                <a:ea typeface="Aptos" panose="020B0004020202020204" pitchFamily="34" charset="0"/>
                <a:cs typeface="Aptos" panose="020B0004020202020204" pitchFamily="34" charset="0"/>
              </a:rPr>
              <a:t>Työkohtaamo</a:t>
            </a:r>
            <a:r>
              <a:rPr lang="fi-FI" sz="1800">
                <a:effectLst/>
                <a:latin typeface="Aptos"/>
                <a:ea typeface="Aptos" panose="020B0004020202020204" pitchFamily="34" charset="0"/>
                <a:cs typeface="Aptos" panose="020B0004020202020204" pitchFamily="34" charset="0"/>
              </a:rPr>
              <a:t> -konseptilla. </a:t>
            </a:r>
          </a:p>
          <a:p>
            <a:pPr>
              <a:buNone/>
            </a:pPr>
            <a:endParaRPr lang="fi-FI">
              <a:latin typeface="Aptos" panose="020B0004020202020204" pitchFamily="34" charset="0"/>
              <a:ea typeface="Aptos" panose="020B0004020202020204" pitchFamily="34" charset="0"/>
              <a:cs typeface="Aptos" panose="020B0004020202020204" pitchFamily="34" charset="0"/>
            </a:endParaRPr>
          </a:p>
          <a:p>
            <a:pPr>
              <a:buNone/>
            </a:pPr>
            <a:r>
              <a:rPr lang="fi-FI" sz="1800">
                <a:effectLst/>
                <a:latin typeface="Aptos"/>
                <a:ea typeface="Aptos" panose="020B0004020202020204" pitchFamily="34" charset="0"/>
                <a:cs typeface="Aptos" panose="020B0004020202020204" pitchFamily="34" charset="0"/>
              </a:rPr>
              <a:t>Kaikessa työskentelyssä opiskelijoiden osallisuuden ja oman toimijuuden vahvistaminen on  ollut keskeistä</a:t>
            </a:r>
            <a:r>
              <a:rPr lang="fi-FI">
                <a:latin typeface="Aptos"/>
                <a:ea typeface="Aptos" panose="020B0004020202020204" pitchFamily="34" charset="0"/>
                <a:cs typeface="Aptos" panose="020B0004020202020204" pitchFamily="34" charset="0"/>
              </a:rPr>
              <a:t>.</a:t>
            </a:r>
            <a:r>
              <a:rPr lang="fi-FI" sz="1800">
                <a:effectLst/>
                <a:latin typeface="Aptos"/>
                <a:ea typeface="Aptos" panose="020B0004020202020204" pitchFamily="34" charset="0"/>
                <a:cs typeface="Aptos" panose="020B0004020202020204" pitchFamily="34" charset="0"/>
              </a:rPr>
              <a:t> </a:t>
            </a:r>
            <a:r>
              <a:rPr lang="fi-FI">
                <a:latin typeface="Aptos"/>
                <a:ea typeface="Aptos" panose="020B0004020202020204" pitchFamily="34" charset="0"/>
                <a:cs typeface="Aptos" panose="020B0004020202020204" pitchFamily="34" charset="0"/>
              </a:rPr>
              <a:t>Näin</a:t>
            </a:r>
            <a:r>
              <a:rPr lang="fi-FI" sz="1800">
                <a:effectLst/>
                <a:latin typeface="Aptos"/>
                <a:ea typeface="Aptos" panose="020B0004020202020204" pitchFamily="34" charset="0"/>
                <a:cs typeface="Aptos" panose="020B0004020202020204" pitchFamily="34" charset="0"/>
              </a:rPr>
              <a:t> kohderyhmän tarpeisiin vastaaminen onnistuu aidosti. </a:t>
            </a:r>
            <a:r>
              <a:rPr lang="fi-FI">
                <a:latin typeface="Aptos"/>
                <a:ea typeface="Aptos" panose="020B0004020202020204" pitchFamily="34" charset="0"/>
                <a:cs typeface="Aptos" panose="020B0004020202020204" pitchFamily="34" charset="0"/>
              </a:rPr>
              <a:t>Jatkossa </a:t>
            </a:r>
            <a:r>
              <a:rPr lang="fi-FI" sz="1800">
                <a:effectLst/>
                <a:latin typeface="Aptos"/>
                <a:ea typeface="Aptos" panose="020B0004020202020204" pitchFamily="34" charset="0"/>
                <a:cs typeface="Aptos" panose="020B0004020202020204" pitchFamily="34" charset="0"/>
              </a:rPr>
              <a:t>järjestetään vertaisryhmiä saman alan valmistuville opiskelijoille.</a:t>
            </a:r>
          </a:p>
          <a:p>
            <a:pPr>
              <a:buNone/>
            </a:pPr>
            <a:endParaRPr lang="fi-FI" sz="180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951046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007497-0DF9-3449-CBD9-0A3B336089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45405-29F7-8BB4-5A42-DB21FF15BDD0}"/>
              </a:ext>
            </a:extLst>
          </p:cNvPr>
          <p:cNvSpPr>
            <a:spLocks noGrp="1"/>
          </p:cNvSpPr>
          <p:nvPr>
            <p:ph type="title"/>
          </p:nvPr>
        </p:nvSpPr>
        <p:spPr>
          <a:xfrm>
            <a:off x="348995" y="355870"/>
            <a:ext cx="11730788" cy="1395049"/>
          </a:xfrm>
        </p:spPr>
        <p:txBody>
          <a:bodyPr/>
          <a:lstStyle/>
          <a:p>
            <a:r>
              <a:rPr lang="fi-FI" sz="1800">
                <a:ea typeface="Tahoma"/>
                <a:cs typeface="Tahoma"/>
              </a:rPr>
              <a:t>NUORTEN YSTÄVÄT</a:t>
            </a:r>
            <a:br>
              <a:rPr lang="fi-FI" sz="1800">
                <a:ea typeface="Tahoma"/>
                <a:cs typeface="Tahoma"/>
              </a:rPr>
            </a:br>
            <a:r>
              <a:rPr lang="fi-FI" sz="1800">
                <a:ea typeface="Tahoma"/>
                <a:cs typeface="Tahoma"/>
              </a:rPr>
              <a:t>Tavoite 4. Taataan sujuva tuettu, rinnalla kulkeva siirtymä toiselta asteelta töihin tai te-palveluihin niiden opiskelijoiden osalta, joilla on vaikeuksia työllistyä, jotka tarvitsevat moniammatillista tukea siirtymävaiheeseen.</a:t>
            </a:r>
          </a:p>
          <a:p>
            <a:pPr>
              <a:lnSpc>
                <a:spcPct val="100000"/>
              </a:lnSpc>
              <a:spcBef>
                <a:spcPts val="1000"/>
              </a:spcBef>
            </a:pPr>
            <a:endParaRPr lang="fi-FI" sz="2400" b="0">
              <a:ea typeface="Tahoma"/>
              <a:cs typeface="Tahoma"/>
            </a:endParaRPr>
          </a:p>
        </p:txBody>
      </p:sp>
      <p:sp>
        <p:nvSpPr>
          <p:cNvPr id="3" name="Content Placeholder 2">
            <a:extLst>
              <a:ext uri="{FF2B5EF4-FFF2-40B4-BE49-F238E27FC236}">
                <a16:creationId xmlns:a16="http://schemas.microsoft.com/office/drawing/2014/main" id="{2F89299C-950C-E66E-3B46-6BECFF7D2A3D}"/>
              </a:ext>
            </a:extLst>
          </p:cNvPr>
          <p:cNvSpPr>
            <a:spLocks noGrp="1"/>
          </p:cNvSpPr>
          <p:nvPr>
            <p:ph idx="1"/>
          </p:nvPr>
        </p:nvSpPr>
        <p:spPr>
          <a:xfrm>
            <a:off x="566351" y="1579697"/>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5FC54365-A3BA-BD97-8256-482FB0CA6DB0}"/>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4899FC18-1BCD-D3F1-B5EE-077978A60625}"/>
              </a:ext>
            </a:extLst>
          </p:cNvPr>
          <p:cNvSpPr>
            <a:spLocks noGrp="1"/>
          </p:cNvSpPr>
          <p:nvPr>
            <p:ph idx="10"/>
          </p:nvPr>
        </p:nvSpPr>
        <p:spPr>
          <a:xfrm>
            <a:off x="6097178" y="1879828"/>
            <a:ext cx="5337916" cy="1526347"/>
          </a:xfrm>
        </p:spPr>
        <p:txBody>
          <a:bodyPr vert="horz" lIns="0" tIns="0" rIns="0" bIns="0" rtlCol="0" anchor="t">
            <a:noAutofit/>
          </a:bodyPr>
          <a:lstStyle/>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5" name="TextBox 4">
            <a:extLst>
              <a:ext uri="{FF2B5EF4-FFF2-40B4-BE49-F238E27FC236}">
                <a16:creationId xmlns:a16="http://schemas.microsoft.com/office/drawing/2014/main" id="{41FC7CAB-6C4C-BC02-B132-9CA007A43ECE}"/>
              </a:ext>
            </a:extLst>
          </p:cNvPr>
          <p:cNvSpPr txBox="1"/>
          <p:nvPr/>
        </p:nvSpPr>
        <p:spPr>
          <a:xfrm>
            <a:off x="570490" y="1582806"/>
            <a:ext cx="5434277" cy="473975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800" err="1">
                <a:ea typeface="Tahoma"/>
                <a:cs typeface="Tahoma"/>
              </a:rPr>
              <a:t>Ryhmävalmennus</a:t>
            </a:r>
            <a:r>
              <a:rPr lang="en-US" sz="2800">
                <a:ea typeface="Tahoma"/>
                <a:cs typeface="Tahoma"/>
              </a:rPr>
              <a:t> 10.2 -12.5.2026</a:t>
            </a:r>
          </a:p>
          <a:p>
            <a:endParaRPr lang="en-US" sz="2000">
              <a:ea typeface="Tahoma"/>
              <a:cs typeface="Tahoma"/>
            </a:endParaRPr>
          </a:p>
          <a:p>
            <a:r>
              <a:rPr lang="en-US" sz="2000" err="1">
                <a:ea typeface="Tahoma"/>
                <a:cs typeface="Tahoma"/>
              </a:rPr>
              <a:t>Valmistuville</a:t>
            </a:r>
            <a:r>
              <a:rPr lang="en-US" sz="2000">
                <a:ea typeface="Tahoma"/>
                <a:cs typeface="Tahoma"/>
              </a:rPr>
              <a:t> </a:t>
            </a:r>
            <a:r>
              <a:rPr lang="en-US" sz="2000" err="1">
                <a:ea typeface="Tahoma"/>
                <a:cs typeface="Tahoma"/>
              </a:rPr>
              <a:t>opiskelijoille</a:t>
            </a:r>
            <a:r>
              <a:rPr lang="en-US" sz="2000">
                <a:ea typeface="Tahoma"/>
                <a:cs typeface="Tahoma"/>
              </a:rPr>
              <a:t> </a:t>
            </a:r>
            <a:r>
              <a:rPr lang="en-US" sz="2000" err="1">
                <a:ea typeface="Tahoma"/>
                <a:cs typeface="Tahoma"/>
              </a:rPr>
              <a:t>tarjottiin</a:t>
            </a:r>
            <a:r>
              <a:rPr lang="en-US" sz="2000">
                <a:ea typeface="Tahoma"/>
                <a:cs typeface="Tahoma"/>
              </a:rPr>
              <a:t> </a:t>
            </a:r>
            <a:r>
              <a:rPr lang="en-US" sz="2000" err="1">
                <a:ea typeface="Tahoma"/>
                <a:cs typeface="Tahoma"/>
              </a:rPr>
              <a:t>teematyöpajoja</a:t>
            </a:r>
            <a:r>
              <a:rPr lang="en-US" sz="2000">
                <a:ea typeface="Tahoma"/>
                <a:cs typeface="Tahoma"/>
              </a:rPr>
              <a:t> </a:t>
            </a:r>
            <a:r>
              <a:rPr lang="en-US" sz="2000" err="1">
                <a:ea typeface="Tahoma"/>
                <a:cs typeface="Tahoma"/>
              </a:rPr>
              <a:t>työnhaun</a:t>
            </a:r>
            <a:r>
              <a:rPr lang="en-US" sz="2000">
                <a:ea typeface="Tahoma"/>
                <a:cs typeface="Tahoma"/>
              </a:rPr>
              <a:t> </a:t>
            </a:r>
            <a:r>
              <a:rPr lang="en-US" sz="2000" err="1">
                <a:ea typeface="Tahoma"/>
                <a:cs typeface="Tahoma"/>
              </a:rPr>
              <a:t>tueksi</a:t>
            </a:r>
            <a:r>
              <a:rPr lang="en-US" sz="2000">
                <a:ea typeface="Tahoma"/>
                <a:cs typeface="Tahoma"/>
              </a:rPr>
              <a:t>.</a:t>
            </a:r>
            <a:endParaRPr lang="en-US">
              <a:ea typeface="Tahoma"/>
              <a:cs typeface="Tahoma"/>
            </a:endParaRPr>
          </a:p>
          <a:p>
            <a:endParaRPr lang="en-US" sz="2000">
              <a:ea typeface="Tahoma"/>
              <a:cs typeface="Tahoma"/>
            </a:endParaRPr>
          </a:p>
          <a:p>
            <a:r>
              <a:rPr lang="en-US" sz="2000" err="1">
                <a:ea typeface="Tahoma"/>
                <a:cs typeface="Tahoma"/>
              </a:rPr>
              <a:t>Teematyöpajoista</a:t>
            </a:r>
            <a:r>
              <a:rPr lang="en-US" sz="2000">
                <a:ea typeface="Tahoma"/>
                <a:cs typeface="Tahoma"/>
              </a:rPr>
              <a:t> </a:t>
            </a:r>
            <a:r>
              <a:rPr lang="en-US" sz="2000" err="1">
                <a:ea typeface="Tahoma"/>
                <a:cs typeface="Tahoma"/>
              </a:rPr>
              <a:t>tiedotettiin</a:t>
            </a:r>
            <a:r>
              <a:rPr lang="en-US" sz="2000">
                <a:ea typeface="Tahoma"/>
                <a:cs typeface="Tahoma"/>
              </a:rPr>
              <a:t> </a:t>
            </a:r>
            <a:r>
              <a:rPr lang="en-US" sz="2000" err="1">
                <a:ea typeface="Tahoma"/>
                <a:cs typeface="Tahoma"/>
              </a:rPr>
              <a:t>opettajia</a:t>
            </a:r>
            <a:r>
              <a:rPr lang="en-US" sz="2000">
                <a:ea typeface="Tahoma"/>
                <a:cs typeface="Tahoma"/>
              </a:rPr>
              <a:t>, </a:t>
            </a:r>
            <a:r>
              <a:rPr lang="en-US" sz="2000" err="1">
                <a:ea typeface="Tahoma"/>
                <a:cs typeface="Tahoma"/>
              </a:rPr>
              <a:t>opiskeluhuollon</a:t>
            </a:r>
            <a:r>
              <a:rPr lang="en-US" sz="2000">
                <a:ea typeface="Tahoma"/>
                <a:cs typeface="Tahoma"/>
              </a:rPr>
              <a:t> </a:t>
            </a:r>
            <a:r>
              <a:rPr lang="en-US" sz="2000" err="1">
                <a:ea typeface="Tahoma"/>
                <a:cs typeface="Tahoma"/>
              </a:rPr>
              <a:t>toimijoita</a:t>
            </a:r>
            <a:r>
              <a:rPr lang="en-US" sz="2000">
                <a:ea typeface="Tahoma"/>
                <a:cs typeface="Tahoma"/>
              </a:rPr>
              <a:t> ja </a:t>
            </a:r>
            <a:r>
              <a:rPr lang="en-US" sz="2000" err="1">
                <a:ea typeface="Tahoma"/>
                <a:cs typeface="Tahoma"/>
              </a:rPr>
              <a:t>ohjaajia</a:t>
            </a:r>
            <a:r>
              <a:rPr lang="en-US" sz="2000">
                <a:ea typeface="Tahoma"/>
                <a:cs typeface="Tahoma"/>
              </a:rPr>
              <a:t> </a:t>
            </a:r>
            <a:r>
              <a:rPr lang="en-US" sz="2000" err="1">
                <a:ea typeface="Tahoma"/>
                <a:cs typeface="Tahoma"/>
              </a:rPr>
              <a:t>Kpedun</a:t>
            </a:r>
            <a:r>
              <a:rPr lang="en-US" sz="2000">
                <a:ea typeface="Tahoma"/>
                <a:cs typeface="Tahoma"/>
              </a:rPr>
              <a:t> </a:t>
            </a:r>
            <a:r>
              <a:rPr lang="en-US" sz="2000" err="1">
                <a:ea typeface="Tahoma"/>
                <a:cs typeface="Tahoma"/>
              </a:rPr>
              <a:t>viikkokirjeessä</a:t>
            </a:r>
            <a:r>
              <a:rPr lang="en-US" sz="2000">
                <a:ea typeface="Tahoma"/>
                <a:cs typeface="Tahoma"/>
              </a:rPr>
              <a:t>.</a:t>
            </a:r>
          </a:p>
          <a:p>
            <a:endParaRPr lang="en-US" sz="2000">
              <a:ea typeface="Tahoma"/>
              <a:cs typeface="Tahoma"/>
            </a:endParaRPr>
          </a:p>
          <a:p>
            <a:r>
              <a:rPr lang="en-US" sz="2000" err="1">
                <a:ea typeface="Tahoma"/>
                <a:cs typeface="Tahoma"/>
              </a:rPr>
              <a:t>Opiskelijoille</a:t>
            </a:r>
            <a:r>
              <a:rPr lang="en-US" sz="2000">
                <a:ea typeface="Tahoma"/>
                <a:cs typeface="Tahoma"/>
              </a:rPr>
              <a:t> </a:t>
            </a:r>
            <a:r>
              <a:rPr lang="en-US" sz="2000" err="1">
                <a:ea typeface="Tahoma"/>
                <a:cs typeface="Tahoma"/>
              </a:rPr>
              <a:t>tiedotettiin</a:t>
            </a:r>
            <a:r>
              <a:rPr lang="en-US" sz="2000">
                <a:ea typeface="Tahoma"/>
                <a:cs typeface="Tahoma"/>
              </a:rPr>
              <a:t> </a:t>
            </a:r>
            <a:r>
              <a:rPr lang="en-US" sz="2000" err="1">
                <a:ea typeface="Tahoma"/>
                <a:cs typeface="Tahoma"/>
              </a:rPr>
              <a:t>info-tv:ssä</a:t>
            </a:r>
            <a:r>
              <a:rPr lang="en-US" sz="2000">
                <a:ea typeface="Tahoma"/>
                <a:cs typeface="Tahoma"/>
              </a:rPr>
              <a:t> </a:t>
            </a:r>
            <a:r>
              <a:rPr lang="en-US" sz="2000" err="1">
                <a:ea typeface="Tahoma"/>
                <a:cs typeface="Tahoma"/>
              </a:rPr>
              <a:t>pyörivällä</a:t>
            </a:r>
            <a:r>
              <a:rPr lang="en-US" sz="2000">
                <a:ea typeface="Tahoma"/>
                <a:cs typeface="Tahoma"/>
              </a:rPr>
              <a:t> </a:t>
            </a:r>
            <a:r>
              <a:rPr lang="en-US" sz="2000" err="1">
                <a:ea typeface="Tahoma"/>
                <a:cs typeface="Tahoma"/>
              </a:rPr>
              <a:t>tiedotteella</a:t>
            </a:r>
            <a:r>
              <a:rPr lang="en-US" sz="2000">
                <a:ea typeface="Tahoma"/>
                <a:cs typeface="Tahoma"/>
              </a:rPr>
              <a:t> ja </a:t>
            </a:r>
            <a:r>
              <a:rPr lang="en-US" sz="2000" err="1">
                <a:ea typeface="Tahoma"/>
                <a:cs typeface="Tahoma"/>
              </a:rPr>
              <a:t>julisteilla</a:t>
            </a:r>
            <a:r>
              <a:rPr lang="en-US" sz="2000">
                <a:ea typeface="Tahoma"/>
                <a:cs typeface="Tahoma"/>
              </a:rPr>
              <a:t> mm. </a:t>
            </a:r>
            <a:r>
              <a:rPr lang="en-US" sz="2000" err="1">
                <a:ea typeface="Tahoma"/>
                <a:cs typeface="Tahoma"/>
              </a:rPr>
              <a:t>Opiskelijaruokaloiden</a:t>
            </a:r>
            <a:r>
              <a:rPr lang="en-US" sz="2000">
                <a:ea typeface="Tahoma"/>
                <a:cs typeface="Tahoma"/>
              </a:rPr>
              <a:t> </a:t>
            </a:r>
            <a:r>
              <a:rPr lang="en-US" sz="2000" err="1">
                <a:ea typeface="Tahoma"/>
                <a:cs typeface="Tahoma"/>
              </a:rPr>
              <a:t>seinillä</a:t>
            </a:r>
            <a:r>
              <a:rPr lang="en-US" sz="2000">
                <a:ea typeface="Tahoma"/>
                <a:cs typeface="Tahoma"/>
              </a:rPr>
              <a:t>.</a:t>
            </a:r>
          </a:p>
          <a:p>
            <a:endParaRPr lang="en-US" sz="2000">
              <a:ea typeface="Tahoma"/>
              <a:cs typeface="Tahoma"/>
            </a:endParaRPr>
          </a:p>
          <a:p>
            <a:endParaRPr lang="en-US" sz="2000">
              <a:ea typeface="Tahoma"/>
              <a:cs typeface="Tahoma"/>
            </a:endParaRPr>
          </a:p>
          <a:p>
            <a:endParaRPr lang="en-US" sz="2000">
              <a:ea typeface="Tahoma"/>
              <a:cs typeface="Tahoma"/>
            </a:endParaRPr>
          </a:p>
        </p:txBody>
      </p:sp>
      <p:pic>
        <p:nvPicPr>
          <p:cNvPr id="8" name="Picture 7">
            <a:extLst>
              <a:ext uri="{FF2B5EF4-FFF2-40B4-BE49-F238E27FC236}">
                <a16:creationId xmlns:a16="http://schemas.microsoft.com/office/drawing/2014/main" id="{BDBCC0ED-B665-5606-1DD4-3292B280BCC2}"/>
              </a:ext>
            </a:extLst>
          </p:cNvPr>
          <p:cNvPicPr>
            <a:picLocks noChangeAspect="1"/>
          </p:cNvPicPr>
          <p:nvPr/>
        </p:nvPicPr>
        <p:blipFill>
          <a:blip r:embed="rId2"/>
          <a:srcRect t="-813" r="8142" b="1326"/>
          <a:stretch>
            <a:fillRect/>
          </a:stretch>
        </p:blipFill>
        <p:spPr>
          <a:xfrm rot="16200000">
            <a:off x="6850606" y="803520"/>
            <a:ext cx="3991456" cy="5913491"/>
          </a:xfrm>
          <a:prstGeom prst="rect">
            <a:avLst/>
          </a:prstGeom>
          <a:ln>
            <a:noFill/>
          </a:ln>
          <a:effectLst>
            <a:softEdge rad="112500"/>
          </a:effectLst>
        </p:spPr>
      </p:pic>
    </p:spTree>
    <p:extLst>
      <p:ext uri="{BB962C8B-B14F-4D97-AF65-F5344CB8AC3E}">
        <p14:creationId xmlns:p14="http://schemas.microsoft.com/office/powerpoint/2010/main" val="715291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EFDD1-AC66-1990-6C1F-B3A9B8DC8F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852FA6-E736-18E7-117C-5C368F2C2AB6}"/>
              </a:ext>
            </a:extLst>
          </p:cNvPr>
          <p:cNvSpPr>
            <a:spLocks noGrp="1"/>
          </p:cNvSpPr>
          <p:nvPr>
            <p:ph type="title"/>
          </p:nvPr>
        </p:nvSpPr>
        <p:spPr>
          <a:xfrm>
            <a:off x="348995" y="355870"/>
            <a:ext cx="11730788" cy="1395049"/>
          </a:xfrm>
        </p:spPr>
        <p:txBody>
          <a:bodyPr/>
          <a:lstStyle/>
          <a:p>
            <a:r>
              <a:rPr lang="fi-FI" sz="1800">
                <a:ea typeface="Tahoma"/>
                <a:cs typeface="Tahoma"/>
              </a:rPr>
              <a:t>NUORTEN YSTÄVÄT</a:t>
            </a:r>
            <a:br>
              <a:rPr lang="fi-FI" sz="1800">
                <a:ea typeface="Tahoma"/>
                <a:cs typeface="Tahoma"/>
              </a:rPr>
            </a:br>
            <a:r>
              <a:rPr lang="fi-FI" sz="1800">
                <a:ea typeface="Tahoma"/>
                <a:cs typeface="Tahoma"/>
              </a:rPr>
              <a:t>Tavoite 4. Taataan sujuva tuettu, rinnalla kulkeva siirtymä toiselta asteelta töihin tai te-palveluihin niiden opiskelijoiden osalta, joilla on vaikeuksia työllistyä, jotka tarvitsevat moniammatillista tukea siirtymävaiheeseen.</a:t>
            </a:r>
          </a:p>
          <a:p>
            <a:pPr>
              <a:lnSpc>
                <a:spcPct val="100000"/>
              </a:lnSpc>
              <a:spcBef>
                <a:spcPts val="1000"/>
              </a:spcBef>
            </a:pPr>
            <a:endParaRPr lang="fi-FI" sz="2400" b="0">
              <a:ea typeface="Tahoma"/>
              <a:cs typeface="Tahoma"/>
            </a:endParaRPr>
          </a:p>
        </p:txBody>
      </p:sp>
      <p:sp>
        <p:nvSpPr>
          <p:cNvPr id="3" name="Content Placeholder 2">
            <a:extLst>
              <a:ext uri="{FF2B5EF4-FFF2-40B4-BE49-F238E27FC236}">
                <a16:creationId xmlns:a16="http://schemas.microsoft.com/office/drawing/2014/main" id="{0FA506DB-8E2D-9ACE-1B84-F82AF16C3ADE}"/>
              </a:ext>
            </a:extLst>
          </p:cNvPr>
          <p:cNvSpPr>
            <a:spLocks noGrp="1"/>
          </p:cNvSpPr>
          <p:nvPr>
            <p:ph idx="1"/>
          </p:nvPr>
        </p:nvSpPr>
        <p:spPr>
          <a:xfrm>
            <a:off x="566351" y="1579697"/>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A5D87BA2-E527-70C0-7093-DB5830B3FC6B}"/>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5CD633CE-4DD6-331C-3C01-69B2F0E0E6EE}"/>
              </a:ext>
            </a:extLst>
          </p:cNvPr>
          <p:cNvSpPr>
            <a:spLocks noGrp="1"/>
          </p:cNvSpPr>
          <p:nvPr>
            <p:ph idx="10"/>
          </p:nvPr>
        </p:nvSpPr>
        <p:spPr>
          <a:xfrm>
            <a:off x="6097178" y="1879828"/>
            <a:ext cx="5337916" cy="1526347"/>
          </a:xfrm>
        </p:spPr>
        <p:txBody>
          <a:bodyPr vert="horz" lIns="0" tIns="0" rIns="0" bIns="0" rtlCol="0" anchor="t">
            <a:noAutofit/>
          </a:bodyPr>
          <a:lstStyle/>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5" name="TextBox 4">
            <a:extLst>
              <a:ext uri="{FF2B5EF4-FFF2-40B4-BE49-F238E27FC236}">
                <a16:creationId xmlns:a16="http://schemas.microsoft.com/office/drawing/2014/main" id="{662E3DF6-2FDC-F905-3320-2F4808FD4597}"/>
              </a:ext>
            </a:extLst>
          </p:cNvPr>
          <p:cNvSpPr txBox="1"/>
          <p:nvPr/>
        </p:nvSpPr>
        <p:spPr>
          <a:xfrm>
            <a:off x="116975" y="1582806"/>
            <a:ext cx="5960307" cy="627864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err="1">
                <a:ea typeface="Tahoma"/>
                <a:cs typeface="Tahoma"/>
              </a:rPr>
              <a:t>Tavoitteena</a:t>
            </a:r>
            <a:r>
              <a:rPr lang="en-US">
                <a:ea typeface="Tahoma"/>
                <a:cs typeface="Tahoma"/>
              </a:rPr>
              <a:t> on, </a:t>
            </a:r>
            <a:r>
              <a:rPr lang="en-US" err="1">
                <a:ea typeface="Tahoma"/>
                <a:cs typeface="Tahoma"/>
              </a:rPr>
              <a:t>että</a:t>
            </a:r>
            <a:r>
              <a:rPr lang="en-US">
                <a:ea typeface="Tahoma"/>
                <a:cs typeface="Tahoma"/>
              </a:rPr>
              <a:t> </a:t>
            </a:r>
            <a:r>
              <a:rPr lang="en-US" err="1">
                <a:ea typeface="Tahoma"/>
                <a:cs typeface="Tahoma"/>
              </a:rPr>
              <a:t>nuori</a:t>
            </a:r>
            <a:r>
              <a:rPr lang="en-US">
                <a:ea typeface="Tahoma"/>
                <a:cs typeface="Tahoma"/>
              </a:rPr>
              <a:t> </a:t>
            </a:r>
            <a:r>
              <a:rPr lang="en-US" err="1">
                <a:ea typeface="Tahoma"/>
                <a:cs typeface="Tahoma"/>
              </a:rPr>
              <a:t>löytää</a:t>
            </a:r>
            <a:r>
              <a:rPr lang="en-US">
                <a:ea typeface="Tahoma"/>
                <a:cs typeface="Tahoma"/>
              </a:rPr>
              <a:t> </a:t>
            </a:r>
            <a:r>
              <a:rPr lang="en-US" err="1">
                <a:ea typeface="Tahoma"/>
                <a:cs typeface="Tahoma"/>
              </a:rPr>
              <a:t>oman</a:t>
            </a:r>
            <a:r>
              <a:rPr lang="en-US">
                <a:ea typeface="Tahoma"/>
                <a:cs typeface="Tahoma"/>
              </a:rPr>
              <a:t> </a:t>
            </a:r>
            <a:r>
              <a:rPr lang="en-US" err="1">
                <a:ea typeface="Tahoma"/>
                <a:cs typeface="Tahoma"/>
              </a:rPr>
              <a:t>paikkansa</a:t>
            </a:r>
            <a:r>
              <a:rPr lang="en-US">
                <a:ea typeface="Tahoma"/>
                <a:cs typeface="Tahoma"/>
              </a:rPr>
              <a:t> </a:t>
            </a:r>
            <a:r>
              <a:rPr lang="en-US" err="1">
                <a:ea typeface="Tahoma"/>
                <a:cs typeface="Tahoma"/>
              </a:rPr>
              <a:t>työelämässä</a:t>
            </a:r>
            <a:r>
              <a:rPr lang="en-US">
                <a:ea typeface="Tahoma"/>
                <a:cs typeface="Tahoma"/>
              </a:rPr>
              <a:t> ja </a:t>
            </a:r>
            <a:r>
              <a:rPr lang="en-US" err="1">
                <a:ea typeface="Tahoma"/>
                <a:cs typeface="Tahoma"/>
              </a:rPr>
              <a:t>saa</a:t>
            </a:r>
            <a:r>
              <a:rPr lang="en-US">
                <a:ea typeface="Tahoma"/>
                <a:cs typeface="Tahoma"/>
              </a:rPr>
              <a:t> </a:t>
            </a:r>
            <a:r>
              <a:rPr lang="en-US" err="1">
                <a:ea typeface="Tahoma"/>
                <a:cs typeface="Tahoma"/>
              </a:rPr>
              <a:t>onnistuneen</a:t>
            </a:r>
            <a:r>
              <a:rPr lang="en-US">
                <a:ea typeface="Tahoma"/>
                <a:cs typeface="Tahoma"/>
              </a:rPr>
              <a:t> </a:t>
            </a:r>
            <a:r>
              <a:rPr lang="en-US" err="1">
                <a:ea typeface="Tahoma"/>
                <a:cs typeface="Tahoma"/>
              </a:rPr>
              <a:t>alun</a:t>
            </a:r>
            <a:r>
              <a:rPr lang="en-US">
                <a:ea typeface="Tahoma"/>
                <a:cs typeface="Tahoma"/>
              </a:rPr>
              <a:t> </a:t>
            </a:r>
            <a:r>
              <a:rPr lang="en-US" err="1">
                <a:ea typeface="Tahoma"/>
                <a:cs typeface="Tahoma"/>
              </a:rPr>
              <a:t>työuralleen</a:t>
            </a:r>
            <a:r>
              <a:rPr lang="en-US">
                <a:ea typeface="Tahoma"/>
                <a:cs typeface="Tahoma"/>
              </a:rPr>
              <a:t>.</a:t>
            </a:r>
          </a:p>
          <a:p>
            <a:endParaRPr lang="en-US">
              <a:ea typeface="Tahoma"/>
              <a:cs typeface="Tahoma"/>
            </a:endParaRPr>
          </a:p>
          <a:p>
            <a:r>
              <a:rPr lang="en-US" err="1">
                <a:ea typeface="Tahoma"/>
                <a:cs typeface="Tahoma"/>
              </a:rPr>
              <a:t>Valmistuville</a:t>
            </a:r>
            <a:r>
              <a:rPr lang="en-US">
                <a:ea typeface="Tahoma"/>
                <a:cs typeface="Tahoma"/>
              </a:rPr>
              <a:t> (</a:t>
            </a:r>
            <a:r>
              <a:rPr lang="en-US" err="1">
                <a:ea typeface="Tahoma"/>
                <a:cs typeface="Tahoma"/>
              </a:rPr>
              <a:t>nepsy</a:t>
            </a:r>
            <a:r>
              <a:rPr lang="en-US">
                <a:ea typeface="Tahoma"/>
                <a:cs typeface="Tahoma"/>
              </a:rPr>
              <a:t>/mt-</a:t>
            </a:r>
            <a:r>
              <a:rPr lang="en-US" err="1">
                <a:ea typeface="Tahoma"/>
                <a:cs typeface="Tahoma"/>
              </a:rPr>
              <a:t>haaste</a:t>
            </a:r>
            <a:r>
              <a:rPr lang="en-US">
                <a:ea typeface="Tahoma"/>
                <a:cs typeface="Tahoma"/>
              </a:rPr>
              <a:t>) </a:t>
            </a:r>
            <a:r>
              <a:rPr lang="en-US" err="1">
                <a:ea typeface="Tahoma"/>
                <a:cs typeface="Tahoma"/>
              </a:rPr>
              <a:t>opiskelijoille</a:t>
            </a:r>
            <a:r>
              <a:rPr lang="en-US">
                <a:ea typeface="Tahoma"/>
                <a:cs typeface="Tahoma"/>
              </a:rPr>
              <a:t> on  </a:t>
            </a:r>
            <a:r>
              <a:rPr lang="en-US" err="1">
                <a:ea typeface="Tahoma"/>
                <a:cs typeface="Tahoma"/>
              </a:rPr>
              <a:t>tarjolla</a:t>
            </a:r>
            <a:r>
              <a:rPr lang="en-US">
                <a:ea typeface="Tahoma"/>
                <a:cs typeface="Tahoma"/>
              </a:rPr>
              <a:t> </a:t>
            </a:r>
            <a:r>
              <a:rPr lang="en-US" err="1">
                <a:ea typeface="Tahoma"/>
                <a:cs typeface="Tahoma"/>
              </a:rPr>
              <a:t>yksilöllistä</a:t>
            </a:r>
            <a:r>
              <a:rPr lang="en-US">
                <a:ea typeface="Tahoma"/>
                <a:cs typeface="Tahoma"/>
              </a:rPr>
              <a:t> ja </a:t>
            </a:r>
            <a:r>
              <a:rPr lang="en-US" err="1">
                <a:ea typeface="Tahoma"/>
                <a:cs typeface="Tahoma"/>
              </a:rPr>
              <a:t>ryhmämuotoista</a:t>
            </a:r>
            <a:r>
              <a:rPr lang="en-US">
                <a:ea typeface="Tahoma"/>
                <a:cs typeface="Tahoma"/>
              </a:rPr>
              <a:t> </a:t>
            </a:r>
            <a:r>
              <a:rPr lang="en-US" err="1">
                <a:ea typeface="Tahoma"/>
                <a:cs typeface="Tahoma"/>
              </a:rPr>
              <a:t>työhönvalmennusta</a:t>
            </a:r>
            <a:r>
              <a:rPr lang="en-US">
                <a:ea typeface="Tahoma"/>
                <a:cs typeface="Tahoma"/>
              </a:rPr>
              <a:t>. </a:t>
            </a:r>
            <a:endParaRPr lang="en-US"/>
          </a:p>
          <a:p>
            <a:endParaRPr lang="en-US">
              <a:ea typeface="Tahoma"/>
              <a:cs typeface="Tahoma"/>
            </a:endParaRPr>
          </a:p>
          <a:p>
            <a:r>
              <a:rPr lang="en-US" err="1">
                <a:ea typeface="Tahoma"/>
                <a:cs typeface="Tahoma"/>
              </a:rPr>
              <a:t>Valmennuksissa</a:t>
            </a:r>
            <a:r>
              <a:rPr lang="en-US">
                <a:ea typeface="Tahoma"/>
                <a:cs typeface="Tahoma"/>
              </a:rPr>
              <a:t> </a:t>
            </a:r>
            <a:r>
              <a:rPr lang="en-US" err="1">
                <a:ea typeface="Tahoma"/>
                <a:cs typeface="Tahoma"/>
              </a:rPr>
              <a:t>vahvistetaan</a:t>
            </a:r>
            <a:r>
              <a:rPr lang="en-US">
                <a:ea typeface="Tahoma"/>
                <a:cs typeface="Tahoma"/>
              </a:rPr>
              <a:t> </a:t>
            </a:r>
            <a:r>
              <a:rPr lang="en-US" err="1">
                <a:ea typeface="Tahoma"/>
                <a:cs typeface="Tahoma"/>
              </a:rPr>
              <a:t>nuoren</a:t>
            </a:r>
            <a:r>
              <a:rPr lang="en-US">
                <a:ea typeface="Tahoma"/>
                <a:cs typeface="Tahoma"/>
              </a:rPr>
              <a:t> </a:t>
            </a:r>
            <a:r>
              <a:rPr lang="en-US" err="1">
                <a:ea typeface="Tahoma"/>
                <a:cs typeface="Tahoma"/>
              </a:rPr>
              <a:t>työelämätaitoja</a:t>
            </a:r>
            <a:r>
              <a:rPr lang="en-US">
                <a:ea typeface="Tahoma"/>
                <a:cs typeface="Tahoma"/>
              </a:rPr>
              <a:t> ja </a:t>
            </a:r>
            <a:r>
              <a:rPr lang="en-US" err="1">
                <a:ea typeface="Tahoma"/>
                <a:cs typeface="Tahoma"/>
              </a:rPr>
              <a:t>työnhakutaitoja</a:t>
            </a:r>
            <a:r>
              <a:rPr lang="en-US">
                <a:ea typeface="Tahoma"/>
                <a:cs typeface="Tahoma"/>
              </a:rPr>
              <a:t>. </a:t>
            </a:r>
          </a:p>
          <a:p>
            <a:endParaRPr lang="en-US">
              <a:ea typeface="Tahoma"/>
              <a:cs typeface="Tahoma"/>
            </a:endParaRPr>
          </a:p>
          <a:p>
            <a:r>
              <a:rPr lang="en-US" err="1">
                <a:ea typeface="Tahoma"/>
                <a:cs typeface="Tahoma"/>
              </a:rPr>
              <a:t>Työhönvalmentajan</a:t>
            </a:r>
            <a:r>
              <a:rPr lang="en-US">
                <a:ea typeface="Tahoma"/>
                <a:cs typeface="Tahoma"/>
              </a:rPr>
              <a:t> </a:t>
            </a:r>
            <a:r>
              <a:rPr lang="en-US" err="1">
                <a:ea typeface="Tahoma"/>
                <a:cs typeface="Tahoma"/>
              </a:rPr>
              <a:t>tukea</a:t>
            </a:r>
            <a:r>
              <a:rPr lang="en-US">
                <a:ea typeface="Tahoma"/>
                <a:cs typeface="Tahoma"/>
              </a:rPr>
              <a:t> </a:t>
            </a:r>
            <a:r>
              <a:rPr lang="en-US" err="1">
                <a:ea typeface="Tahoma"/>
                <a:cs typeface="Tahoma"/>
              </a:rPr>
              <a:t>saa</a:t>
            </a:r>
            <a:r>
              <a:rPr lang="en-US">
                <a:ea typeface="Tahoma"/>
                <a:cs typeface="Tahoma"/>
              </a:rPr>
              <a:t> </a:t>
            </a:r>
            <a:r>
              <a:rPr lang="en-US" err="1">
                <a:ea typeface="Tahoma"/>
                <a:cs typeface="Tahoma"/>
              </a:rPr>
              <a:t>myös</a:t>
            </a:r>
            <a:r>
              <a:rPr lang="en-US">
                <a:ea typeface="Tahoma"/>
                <a:cs typeface="Tahoma"/>
              </a:rPr>
              <a:t> </a:t>
            </a:r>
            <a:r>
              <a:rPr lang="en-US" err="1">
                <a:ea typeface="Tahoma"/>
                <a:cs typeface="Tahoma"/>
              </a:rPr>
              <a:t>työnhakijaksi</a:t>
            </a:r>
            <a:r>
              <a:rPr lang="en-US">
                <a:ea typeface="Tahoma"/>
                <a:cs typeface="Tahoma"/>
              </a:rPr>
              <a:t> </a:t>
            </a:r>
            <a:r>
              <a:rPr lang="en-US" err="1">
                <a:ea typeface="Tahoma"/>
                <a:cs typeface="Tahoma"/>
              </a:rPr>
              <a:t>ilmoittautumiseen</a:t>
            </a:r>
            <a:r>
              <a:rPr lang="en-US">
                <a:ea typeface="Tahoma"/>
                <a:cs typeface="Tahoma"/>
              </a:rPr>
              <a:t> ja </a:t>
            </a:r>
            <a:r>
              <a:rPr lang="en-US" err="1">
                <a:ea typeface="Tahoma"/>
                <a:cs typeface="Tahoma"/>
              </a:rPr>
              <a:t>verkostopalavereihin</a:t>
            </a:r>
            <a:r>
              <a:rPr lang="en-US">
                <a:ea typeface="Tahoma"/>
                <a:cs typeface="Tahoma"/>
              </a:rPr>
              <a:t>.</a:t>
            </a:r>
          </a:p>
          <a:p>
            <a:endParaRPr lang="en-US">
              <a:ea typeface="Tahoma"/>
              <a:cs typeface="Tahoma"/>
            </a:endParaRPr>
          </a:p>
          <a:p>
            <a:r>
              <a:rPr lang="en-US" err="1">
                <a:ea typeface="Tahoma"/>
                <a:cs typeface="Tahoma"/>
              </a:rPr>
              <a:t>Tuetaan</a:t>
            </a:r>
            <a:r>
              <a:rPr lang="en-US">
                <a:ea typeface="Tahoma"/>
                <a:cs typeface="Tahoma"/>
              </a:rPr>
              <a:t> </a:t>
            </a:r>
            <a:r>
              <a:rPr lang="en-US" err="1">
                <a:ea typeface="Tahoma"/>
                <a:cs typeface="Tahoma"/>
              </a:rPr>
              <a:t>työnhaussa</a:t>
            </a:r>
            <a:r>
              <a:rPr lang="en-US">
                <a:ea typeface="Tahoma"/>
                <a:cs typeface="Tahoma"/>
              </a:rPr>
              <a:t> ja </a:t>
            </a:r>
            <a:r>
              <a:rPr lang="en-US" err="1">
                <a:ea typeface="Tahoma"/>
                <a:cs typeface="Tahoma"/>
              </a:rPr>
              <a:t>työelämään</a:t>
            </a:r>
            <a:r>
              <a:rPr lang="en-US">
                <a:ea typeface="Tahoma"/>
                <a:cs typeface="Tahoma"/>
              </a:rPr>
              <a:t> </a:t>
            </a:r>
            <a:r>
              <a:rPr lang="en-US" err="1">
                <a:ea typeface="Tahoma"/>
                <a:cs typeface="Tahoma"/>
              </a:rPr>
              <a:t>siirtymisessä</a:t>
            </a:r>
            <a:r>
              <a:rPr lang="en-US">
                <a:ea typeface="Tahoma"/>
                <a:cs typeface="Tahoma"/>
              </a:rPr>
              <a:t> </a:t>
            </a:r>
            <a:r>
              <a:rPr lang="en-US" err="1">
                <a:ea typeface="Tahoma"/>
                <a:cs typeface="Tahoma"/>
              </a:rPr>
              <a:t>tarvittaessa</a:t>
            </a:r>
            <a:r>
              <a:rPr lang="en-US">
                <a:ea typeface="Tahoma"/>
                <a:cs typeface="Tahoma"/>
              </a:rPr>
              <a:t> </a:t>
            </a:r>
            <a:r>
              <a:rPr lang="en-US" err="1">
                <a:ea typeface="Tahoma"/>
                <a:cs typeface="Tahoma"/>
              </a:rPr>
              <a:t>jalkautumalla</a:t>
            </a:r>
            <a:r>
              <a:rPr lang="en-US">
                <a:ea typeface="Tahoma"/>
                <a:cs typeface="Tahoma"/>
              </a:rPr>
              <a:t> </a:t>
            </a:r>
            <a:r>
              <a:rPr lang="en-US" err="1">
                <a:ea typeface="Tahoma"/>
                <a:cs typeface="Tahoma"/>
              </a:rPr>
              <a:t>työpaikoille</a:t>
            </a:r>
            <a:r>
              <a:rPr lang="en-US">
                <a:ea typeface="Tahoma"/>
                <a:cs typeface="Tahoma"/>
              </a:rPr>
              <a:t>.</a:t>
            </a:r>
          </a:p>
          <a:p>
            <a:endParaRPr lang="en-US">
              <a:ea typeface="Tahoma"/>
              <a:cs typeface="Tahoma"/>
            </a:endParaRPr>
          </a:p>
          <a:p>
            <a:endParaRPr lang="en-US">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p:txBody>
      </p:sp>
      <p:pic>
        <p:nvPicPr>
          <p:cNvPr id="8" name="Picture 7">
            <a:extLst>
              <a:ext uri="{FF2B5EF4-FFF2-40B4-BE49-F238E27FC236}">
                <a16:creationId xmlns:a16="http://schemas.microsoft.com/office/drawing/2014/main" id="{21852DC4-2EF9-E47B-EB4B-5616C908A338}"/>
              </a:ext>
            </a:extLst>
          </p:cNvPr>
          <p:cNvPicPr>
            <a:picLocks noChangeAspect="1"/>
          </p:cNvPicPr>
          <p:nvPr/>
        </p:nvPicPr>
        <p:blipFill>
          <a:blip r:embed="rId2"/>
          <a:srcRect t="-813" r="8142" b="1326"/>
          <a:stretch>
            <a:fillRect/>
          </a:stretch>
        </p:blipFill>
        <p:spPr>
          <a:xfrm rot="16200000">
            <a:off x="6850606" y="803520"/>
            <a:ext cx="3991456" cy="5913491"/>
          </a:xfrm>
          <a:prstGeom prst="rect">
            <a:avLst/>
          </a:prstGeom>
          <a:ln>
            <a:noFill/>
          </a:ln>
          <a:effectLst>
            <a:softEdge rad="112500"/>
          </a:effectLst>
        </p:spPr>
      </p:pic>
    </p:spTree>
    <p:extLst>
      <p:ext uri="{BB962C8B-B14F-4D97-AF65-F5344CB8AC3E}">
        <p14:creationId xmlns:p14="http://schemas.microsoft.com/office/powerpoint/2010/main" val="2134765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49BCB-35F1-6D09-450B-5C77C362E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6DF723-EC60-371D-B197-59F21310F76A}"/>
              </a:ext>
            </a:extLst>
          </p:cNvPr>
          <p:cNvSpPr>
            <a:spLocks noGrp="1"/>
          </p:cNvSpPr>
          <p:nvPr>
            <p:ph type="title"/>
          </p:nvPr>
        </p:nvSpPr>
        <p:spPr>
          <a:xfrm>
            <a:off x="348995" y="355870"/>
            <a:ext cx="11730788" cy="1395049"/>
          </a:xfrm>
        </p:spPr>
        <p:txBody>
          <a:bodyPr/>
          <a:lstStyle/>
          <a:p>
            <a:r>
              <a:rPr lang="fi-FI" sz="1800">
                <a:ea typeface="Tahoma"/>
                <a:cs typeface="Tahoma"/>
              </a:rPr>
              <a:t>NUORTEN YSTÄVÄT</a:t>
            </a:r>
            <a:br>
              <a:rPr lang="fi-FI" sz="1800">
                <a:ea typeface="Tahoma"/>
                <a:cs typeface="Tahoma"/>
              </a:rPr>
            </a:br>
            <a:r>
              <a:rPr lang="fi-FI" sz="1800">
                <a:ea typeface="Tahoma"/>
                <a:cs typeface="Tahoma"/>
              </a:rPr>
              <a:t>Tavoite 4. Taataan sujuva tuettu, rinnalla kulkeva siirtymä toiselta asteelta töihin tai te-palveluihin niiden opiskelijoiden osalta, joilla on vaikeuksia työllistyä, jotka tarvitsevat moniammatillista tukea siirtymävaiheeseen.</a:t>
            </a:r>
          </a:p>
          <a:p>
            <a:pPr>
              <a:lnSpc>
                <a:spcPct val="100000"/>
              </a:lnSpc>
              <a:spcBef>
                <a:spcPts val="1000"/>
              </a:spcBef>
            </a:pPr>
            <a:endParaRPr lang="fi-FI" sz="2400" b="0">
              <a:ea typeface="Tahoma"/>
              <a:cs typeface="Tahoma"/>
            </a:endParaRPr>
          </a:p>
        </p:txBody>
      </p:sp>
      <p:sp>
        <p:nvSpPr>
          <p:cNvPr id="3" name="Content Placeholder 2">
            <a:extLst>
              <a:ext uri="{FF2B5EF4-FFF2-40B4-BE49-F238E27FC236}">
                <a16:creationId xmlns:a16="http://schemas.microsoft.com/office/drawing/2014/main" id="{A998AFD5-DD5F-2F9F-EF33-89545557DC3A}"/>
              </a:ext>
            </a:extLst>
          </p:cNvPr>
          <p:cNvSpPr>
            <a:spLocks noGrp="1"/>
          </p:cNvSpPr>
          <p:nvPr>
            <p:ph idx="1"/>
          </p:nvPr>
        </p:nvSpPr>
        <p:spPr>
          <a:xfrm>
            <a:off x="566351" y="1579697"/>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F34DFEE6-1D52-FDC3-850A-A436EEB87A53}"/>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E42337B9-3B2B-5787-3BC6-E8D9E27B3B5C}"/>
              </a:ext>
            </a:extLst>
          </p:cNvPr>
          <p:cNvSpPr>
            <a:spLocks noGrp="1"/>
          </p:cNvSpPr>
          <p:nvPr>
            <p:ph idx="10"/>
          </p:nvPr>
        </p:nvSpPr>
        <p:spPr>
          <a:xfrm>
            <a:off x="6097178" y="1879828"/>
            <a:ext cx="5337916" cy="1526347"/>
          </a:xfrm>
        </p:spPr>
        <p:txBody>
          <a:bodyPr vert="horz" lIns="0" tIns="0" rIns="0" bIns="0" rtlCol="0" anchor="t">
            <a:noAutofit/>
          </a:bodyPr>
          <a:lstStyle/>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5" name="TextBox 4">
            <a:extLst>
              <a:ext uri="{FF2B5EF4-FFF2-40B4-BE49-F238E27FC236}">
                <a16:creationId xmlns:a16="http://schemas.microsoft.com/office/drawing/2014/main" id="{CFB6B480-3396-18A6-7FB9-64ADC3A8CCD3}"/>
              </a:ext>
            </a:extLst>
          </p:cNvPr>
          <p:cNvSpPr txBox="1"/>
          <p:nvPr/>
        </p:nvSpPr>
        <p:spPr>
          <a:xfrm>
            <a:off x="127707" y="1582806"/>
            <a:ext cx="5938843" cy="153888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p:txBody>
      </p:sp>
      <p:pic>
        <p:nvPicPr>
          <p:cNvPr id="8" name="Picture 7">
            <a:extLst>
              <a:ext uri="{FF2B5EF4-FFF2-40B4-BE49-F238E27FC236}">
                <a16:creationId xmlns:a16="http://schemas.microsoft.com/office/drawing/2014/main" id="{B4BE72A2-637A-34E8-BEAF-C2D4B2B31BBB}"/>
              </a:ext>
            </a:extLst>
          </p:cNvPr>
          <p:cNvPicPr>
            <a:picLocks noChangeAspect="1"/>
          </p:cNvPicPr>
          <p:nvPr/>
        </p:nvPicPr>
        <p:blipFill>
          <a:blip r:embed="rId3"/>
          <a:srcRect t="-813" r="8142" b="1326"/>
          <a:stretch>
            <a:fillRect/>
          </a:stretch>
        </p:blipFill>
        <p:spPr>
          <a:xfrm rot="16200000">
            <a:off x="6850606" y="803520"/>
            <a:ext cx="3991456" cy="5913491"/>
          </a:xfrm>
          <a:prstGeom prst="rect">
            <a:avLst/>
          </a:prstGeom>
          <a:ln>
            <a:noFill/>
          </a:ln>
          <a:effectLst>
            <a:softEdge rad="112500"/>
          </a:effectLst>
        </p:spPr>
      </p:pic>
      <p:sp>
        <p:nvSpPr>
          <p:cNvPr id="4" name="TextBox 3">
            <a:extLst>
              <a:ext uri="{FF2B5EF4-FFF2-40B4-BE49-F238E27FC236}">
                <a16:creationId xmlns:a16="http://schemas.microsoft.com/office/drawing/2014/main" id="{87196FB5-AC70-4F7A-EEF0-202A979925E4}"/>
              </a:ext>
            </a:extLst>
          </p:cNvPr>
          <p:cNvSpPr txBox="1"/>
          <p:nvPr/>
        </p:nvSpPr>
        <p:spPr>
          <a:xfrm>
            <a:off x="512323" y="1895845"/>
            <a:ext cx="5072129"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indent="-342900">
              <a:buFont typeface="Arial"/>
              <a:buChar char="•"/>
            </a:pPr>
            <a:endParaRPr lang="en-US" sz="2000">
              <a:ea typeface="Tahoma"/>
              <a:cs typeface="Tahoma"/>
            </a:endParaRPr>
          </a:p>
        </p:txBody>
      </p:sp>
    </p:spTree>
    <p:extLst>
      <p:ext uri="{BB962C8B-B14F-4D97-AF65-F5344CB8AC3E}">
        <p14:creationId xmlns:p14="http://schemas.microsoft.com/office/powerpoint/2010/main" val="2097615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9CA22-DC51-5613-B1C3-95C21A8310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CD5878-233B-9259-F157-B4C9DF63598F}"/>
              </a:ext>
            </a:extLst>
          </p:cNvPr>
          <p:cNvSpPr>
            <a:spLocks noGrp="1"/>
          </p:cNvSpPr>
          <p:nvPr>
            <p:ph type="title"/>
          </p:nvPr>
        </p:nvSpPr>
        <p:spPr>
          <a:xfrm>
            <a:off x="348995" y="355870"/>
            <a:ext cx="11797630" cy="833576"/>
          </a:xfrm>
        </p:spPr>
        <p:txBody>
          <a:bodyPr/>
          <a:lstStyle/>
          <a:p>
            <a:r>
              <a:rPr lang="fi-FI" sz="2000">
                <a:ea typeface="Tahoma"/>
                <a:cs typeface="Tahoma"/>
              </a:rPr>
              <a:t>NUORTEN YSTÄVÄT</a:t>
            </a:r>
            <a:br>
              <a:rPr lang="fi-FI" sz="1800">
                <a:ea typeface="Tahoma"/>
                <a:cs typeface="Tahoma"/>
              </a:rPr>
            </a:br>
            <a:r>
              <a:rPr lang="fi-FI" sz="2000">
                <a:ea typeface="Tahoma"/>
                <a:cs typeface="Tahoma"/>
              </a:rPr>
              <a:t> </a:t>
            </a:r>
          </a:p>
        </p:txBody>
      </p:sp>
      <p:sp>
        <p:nvSpPr>
          <p:cNvPr id="3" name="Content Placeholder 2">
            <a:extLst>
              <a:ext uri="{FF2B5EF4-FFF2-40B4-BE49-F238E27FC236}">
                <a16:creationId xmlns:a16="http://schemas.microsoft.com/office/drawing/2014/main" id="{0DC7CE05-D281-5F46-7D51-CCDE0603B43B}"/>
              </a:ext>
            </a:extLst>
          </p:cNvPr>
          <p:cNvSpPr>
            <a:spLocks noGrp="1"/>
          </p:cNvSpPr>
          <p:nvPr>
            <p:ph idx="1"/>
          </p:nvPr>
        </p:nvSpPr>
        <p:spPr>
          <a:xfrm>
            <a:off x="566351" y="1579697"/>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D3AEB3E3-4161-511E-D602-D27643AAFD10}"/>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29C8D4F8-1734-C300-7C4B-8988CA927F7D}"/>
              </a:ext>
            </a:extLst>
          </p:cNvPr>
          <p:cNvSpPr>
            <a:spLocks noGrp="1"/>
          </p:cNvSpPr>
          <p:nvPr>
            <p:ph idx="10"/>
          </p:nvPr>
        </p:nvSpPr>
        <p:spPr>
          <a:xfrm>
            <a:off x="6097178" y="1879828"/>
            <a:ext cx="5337916" cy="1526347"/>
          </a:xfrm>
        </p:spPr>
        <p:txBody>
          <a:bodyPr vert="horz" lIns="0" tIns="0" rIns="0" bIns="0" rtlCol="0" anchor="t">
            <a:noAutofit/>
          </a:bodyPr>
          <a:lstStyle/>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5" name="TextBox 4">
            <a:extLst>
              <a:ext uri="{FF2B5EF4-FFF2-40B4-BE49-F238E27FC236}">
                <a16:creationId xmlns:a16="http://schemas.microsoft.com/office/drawing/2014/main" id="{658EA16A-2DBB-0C9C-72BC-5554C5DB69F9}"/>
              </a:ext>
            </a:extLst>
          </p:cNvPr>
          <p:cNvSpPr txBox="1"/>
          <p:nvPr/>
        </p:nvSpPr>
        <p:spPr>
          <a:xfrm>
            <a:off x="562673" y="1581389"/>
            <a:ext cx="5938843" cy="649408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400" err="1">
                <a:ea typeface="Tahoma"/>
                <a:cs typeface="Tahoma"/>
              </a:rPr>
              <a:t>Tuettuja</a:t>
            </a:r>
            <a:r>
              <a:rPr lang="en-US" sz="2400">
                <a:ea typeface="Tahoma"/>
                <a:cs typeface="Tahoma"/>
              </a:rPr>
              <a:t> </a:t>
            </a:r>
            <a:r>
              <a:rPr lang="en-US" sz="2400" err="1">
                <a:ea typeface="Tahoma"/>
                <a:cs typeface="Tahoma"/>
              </a:rPr>
              <a:t>polkuja</a:t>
            </a:r>
            <a:r>
              <a:rPr lang="en-US" sz="2400">
                <a:ea typeface="Tahoma"/>
                <a:cs typeface="Tahoma"/>
              </a:rPr>
              <a:t> </a:t>
            </a:r>
            <a:r>
              <a:rPr lang="en-US" sz="2400" err="1">
                <a:ea typeface="Tahoma"/>
                <a:cs typeface="Tahoma"/>
              </a:rPr>
              <a:t>työelämään</a:t>
            </a:r>
            <a:endParaRPr lang="en-US" sz="2400">
              <a:ea typeface="Tahoma"/>
              <a:cs typeface="Tahoma"/>
            </a:endParaRPr>
          </a:p>
          <a:p>
            <a:endParaRPr lang="en-US" sz="2800">
              <a:ea typeface="Tahoma"/>
              <a:cs typeface="Tahoma"/>
            </a:endParaRPr>
          </a:p>
          <a:p>
            <a:pPr marL="285750" indent="-285750">
              <a:buFont typeface="Arial"/>
              <a:buChar char="•"/>
            </a:pPr>
            <a:r>
              <a:rPr lang="en-US" sz="2000" err="1">
                <a:ea typeface="Tahoma"/>
                <a:cs typeface="Tahoma"/>
              </a:rPr>
              <a:t>Kartoitamme</a:t>
            </a:r>
            <a:r>
              <a:rPr lang="en-US" sz="2000">
                <a:ea typeface="Tahoma"/>
                <a:cs typeface="Tahoma"/>
              </a:rPr>
              <a:t> </a:t>
            </a:r>
            <a:r>
              <a:rPr lang="en-US" sz="2000" err="1">
                <a:ea typeface="Tahoma"/>
                <a:cs typeface="Tahoma"/>
              </a:rPr>
              <a:t>nuorille</a:t>
            </a:r>
            <a:r>
              <a:rPr lang="en-US" sz="2000">
                <a:ea typeface="Tahoma"/>
                <a:cs typeface="Tahoma"/>
              </a:rPr>
              <a:t> </a:t>
            </a:r>
            <a:r>
              <a:rPr lang="en-US" sz="2000" err="1">
                <a:ea typeface="Tahoma"/>
                <a:cs typeface="Tahoma"/>
              </a:rPr>
              <a:t>soveltuvia</a:t>
            </a:r>
            <a:r>
              <a:rPr lang="en-US" sz="2000">
                <a:ea typeface="Tahoma"/>
                <a:cs typeface="Tahoma"/>
              </a:rPr>
              <a:t> </a:t>
            </a:r>
            <a:r>
              <a:rPr lang="en-US" sz="2000" err="1">
                <a:ea typeface="Tahoma"/>
                <a:cs typeface="Tahoma"/>
              </a:rPr>
              <a:t>työpaikkoja</a:t>
            </a:r>
            <a:endParaRPr lang="en-US" sz="2000">
              <a:ea typeface="Tahoma"/>
              <a:cs typeface="Tahoma"/>
            </a:endParaRPr>
          </a:p>
          <a:p>
            <a:pPr marL="285750" indent="-285750">
              <a:buFont typeface="Arial"/>
              <a:buChar char="•"/>
            </a:pPr>
            <a:r>
              <a:rPr lang="en-US" sz="2000" err="1">
                <a:ea typeface="Tahoma"/>
                <a:cs typeface="Tahoma"/>
              </a:rPr>
              <a:t>Rakennamme</a:t>
            </a:r>
            <a:r>
              <a:rPr lang="en-US" sz="2000">
                <a:ea typeface="Tahoma"/>
                <a:cs typeface="Tahoma"/>
              </a:rPr>
              <a:t> </a:t>
            </a:r>
            <a:r>
              <a:rPr lang="en-US" sz="2000" err="1">
                <a:ea typeface="Tahoma"/>
                <a:cs typeface="Tahoma"/>
              </a:rPr>
              <a:t>yhteistyötä</a:t>
            </a:r>
            <a:r>
              <a:rPr lang="en-US" sz="2000">
                <a:ea typeface="Tahoma"/>
                <a:cs typeface="Tahoma"/>
              </a:rPr>
              <a:t> </a:t>
            </a:r>
            <a:r>
              <a:rPr lang="en-US" sz="2000" err="1">
                <a:ea typeface="Tahoma"/>
                <a:cs typeface="Tahoma"/>
              </a:rPr>
              <a:t>työnantajien</a:t>
            </a:r>
            <a:r>
              <a:rPr lang="en-US" sz="2000">
                <a:ea typeface="Tahoma"/>
                <a:cs typeface="Tahoma"/>
              </a:rPr>
              <a:t> </a:t>
            </a:r>
            <a:r>
              <a:rPr lang="en-US" sz="2000" err="1">
                <a:ea typeface="Tahoma"/>
                <a:cs typeface="Tahoma"/>
              </a:rPr>
              <a:t>kanssa</a:t>
            </a:r>
            <a:endParaRPr lang="en-US" sz="2000">
              <a:ea typeface="Tahoma"/>
              <a:cs typeface="Tahoma"/>
            </a:endParaRPr>
          </a:p>
          <a:p>
            <a:pPr marL="285750" indent="-285750">
              <a:buFont typeface="Arial"/>
              <a:buChar char="•"/>
            </a:pPr>
            <a:r>
              <a:rPr lang="en-US" sz="2000" err="1">
                <a:ea typeface="Tahoma"/>
                <a:cs typeface="Tahoma"/>
              </a:rPr>
              <a:t>Tuemme</a:t>
            </a:r>
            <a:r>
              <a:rPr lang="en-US" sz="2000">
                <a:ea typeface="Tahoma"/>
                <a:cs typeface="Tahoma"/>
              </a:rPr>
              <a:t> </a:t>
            </a:r>
            <a:r>
              <a:rPr lang="en-US" sz="2000" err="1">
                <a:ea typeface="Tahoma"/>
                <a:cs typeface="Tahoma"/>
              </a:rPr>
              <a:t>nuorta</a:t>
            </a:r>
            <a:r>
              <a:rPr lang="en-US" sz="2000">
                <a:ea typeface="Tahoma"/>
                <a:cs typeface="Tahoma"/>
              </a:rPr>
              <a:t> </a:t>
            </a:r>
            <a:r>
              <a:rPr lang="en-US" sz="2000" err="1">
                <a:ea typeface="Tahoma"/>
                <a:cs typeface="Tahoma"/>
              </a:rPr>
              <a:t>työelämään</a:t>
            </a:r>
            <a:r>
              <a:rPr lang="en-US" sz="2000">
                <a:ea typeface="Tahoma"/>
                <a:cs typeface="Tahoma"/>
              </a:rPr>
              <a:t> </a:t>
            </a:r>
            <a:r>
              <a:rPr lang="en-US" sz="2000" err="1">
                <a:ea typeface="Tahoma"/>
                <a:cs typeface="Tahoma"/>
              </a:rPr>
              <a:t>siirtymisessä</a:t>
            </a:r>
            <a:endParaRPr lang="en-US" sz="2000">
              <a:ea typeface="Tahoma"/>
              <a:cs typeface="Tahoma"/>
            </a:endParaRPr>
          </a:p>
          <a:p>
            <a:pPr marL="285750" indent="-285750">
              <a:buFont typeface="Arial"/>
              <a:buChar char="•"/>
            </a:pPr>
            <a:r>
              <a:rPr lang="en-US" sz="2000" err="1">
                <a:ea typeface="Tahoma"/>
                <a:cs typeface="Tahoma"/>
              </a:rPr>
              <a:t>Tuemme</a:t>
            </a:r>
            <a:r>
              <a:rPr lang="en-US" sz="2000">
                <a:ea typeface="Tahoma"/>
                <a:cs typeface="Tahoma"/>
              </a:rPr>
              <a:t> </a:t>
            </a:r>
            <a:r>
              <a:rPr lang="en-US" sz="2000" err="1">
                <a:ea typeface="Tahoma"/>
                <a:cs typeface="Tahoma"/>
              </a:rPr>
              <a:t>työnantajia</a:t>
            </a:r>
            <a:r>
              <a:rPr lang="en-US" sz="2000">
                <a:ea typeface="Tahoma"/>
                <a:cs typeface="Tahoma"/>
              </a:rPr>
              <a:t> </a:t>
            </a:r>
            <a:r>
              <a:rPr lang="en-US" sz="2000" err="1">
                <a:ea typeface="Tahoma"/>
                <a:cs typeface="Tahoma"/>
              </a:rPr>
              <a:t>rekrytoinnissa</a:t>
            </a:r>
            <a:r>
              <a:rPr lang="en-US" sz="2000">
                <a:ea typeface="Tahoma"/>
                <a:cs typeface="Tahoma"/>
              </a:rPr>
              <a:t> ja </a:t>
            </a:r>
            <a:r>
              <a:rPr lang="en-US" sz="2000" err="1">
                <a:ea typeface="Tahoma"/>
                <a:cs typeface="Tahoma"/>
              </a:rPr>
              <a:t>perehdytyksessä</a:t>
            </a:r>
            <a:endParaRPr lang="en-US" sz="2000">
              <a:ea typeface="Tahoma"/>
              <a:cs typeface="Tahoma"/>
            </a:endParaRPr>
          </a:p>
          <a:p>
            <a:pPr marL="285750" indent="-285750">
              <a:buFont typeface="Arial"/>
              <a:buChar char="•"/>
            </a:pPr>
            <a:r>
              <a:rPr lang="en-US" sz="2000" err="1">
                <a:ea typeface="Tahoma"/>
                <a:cs typeface="Tahoma"/>
              </a:rPr>
              <a:t>Tiedotetaan</a:t>
            </a:r>
            <a:r>
              <a:rPr lang="en-US" sz="2000">
                <a:ea typeface="Tahoma"/>
                <a:cs typeface="Tahoma"/>
              </a:rPr>
              <a:t> </a:t>
            </a:r>
            <a:r>
              <a:rPr lang="en-US" sz="2000" err="1">
                <a:ea typeface="Tahoma"/>
                <a:cs typeface="Tahoma"/>
              </a:rPr>
              <a:t>työnantajia</a:t>
            </a:r>
            <a:r>
              <a:rPr lang="en-US" sz="2000">
                <a:ea typeface="Tahoma"/>
                <a:cs typeface="Tahoma"/>
              </a:rPr>
              <a:t> </a:t>
            </a:r>
            <a:r>
              <a:rPr lang="en-US" sz="2000" err="1">
                <a:ea typeface="Tahoma"/>
                <a:cs typeface="Tahoma"/>
              </a:rPr>
              <a:t>erilaisista</a:t>
            </a:r>
            <a:r>
              <a:rPr lang="en-US" sz="2000">
                <a:ea typeface="Tahoma"/>
                <a:cs typeface="Tahoma"/>
              </a:rPr>
              <a:t> </a:t>
            </a:r>
            <a:r>
              <a:rPr lang="en-US" sz="2000" err="1">
                <a:ea typeface="Tahoma"/>
                <a:cs typeface="Tahoma"/>
              </a:rPr>
              <a:t>työllistämisen</a:t>
            </a:r>
            <a:r>
              <a:rPr lang="en-US" sz="2000">
                <a:ea typeface="Tahoma"/>
                <a:cs typeface="Tahoma"/>
              </a:rPr>
              <a:t> </a:t>
            </a:r>
            <a:r>
              <a:rPr lang="en-US" sz="2000" err="1">
                <a:ea typeface="Tahoma"/>
                <a:cs typeface="Tahoma"/>
              </a:rPr>
              <a:t>tukimuodoista</a:t>
            </a:r>
            <a:r>
              <a:rPr lang="en-US" sz="2000">
                <a:ea typeface="Tahoma"/>
                <a:cs typeface="Tahoma"/>
              </a:rPr>
              <a:t> ja </a:t>
            </a:r>
            <a:r>
              <a:rPr lang="en-US" sz="2000" err="1">
                <a:ea typeface="Tahoma"/>
                <a:cs typeface="Tahoma"/>
              </a:rPr>
              <a:t>neuromoninaisuuteen</a:t>
            </a:r>
            <a:r>
              <a:rPr lang="en-US" sz="2000">
                <a:ea typeface="Tahoma"/>
                <a:cs typeface="Tahoma"/>
              </a:rPr>
              <a:t> ja </a:t>
            </a:r>
            <a:r>
              <a:rPr lang="en-US" sz="2000" err="1">
                <a:ea typeface="Tahoma"/>
                <a:cs typeface="Tahoma"/>
              </a:rPr>
              <a:t>mielenterveyteen</a:t>
            </a:r>
            <a:r>
              <a:rPr lang="en-US" sz="2000">
                <a:ea typeface="Tahoma"/>
                <a:cs typeface="Tahoma"/>
              </a:rPr>
              <a:t> </a:t>
            </a:r>
            <a:r>
              <a:rPr lang="en-US" sz="2000" err="1">
                <a:ea typeface="Tahoma"/>
                <a:cs typeface="Tahoma"/>
              </a:rPr>
              <a:t>liittyvistä</a:t>
            </a:r>
            <a:r>
              <a:rPr lang="en-US" sz="2000">
                <a:ea typeface="Tahoma"/>
                <a:cs typeface="Tahoma"/>
              </a:rPr>
              <a:t> </a:t>
            </a:r>
            <a:r>
              <a:rPr lang="en-US" sz="2000" err="1">
                <a:ea typeface="Tahoma"/>
                <a:cs typeface="Tahoma"/>
              </a:rPr>
              <a:t>asioista</a:t>
            </a:r>
            <a:endParaRPr lang="en-US" sz="2000">
              <a:ea typeface="Tahoma"/>
              <a:cs typeface="Tahoma"/>
            </a:endParaRPr>
          </a:p>
          <a:p>
            <a:pPr marL="285750" indent="-285750">
              <a:buFont typeface="Arial"/>
              <a:buChar char="•"/>
            </a:pPr>
            <a:endParaRPr lang="en-US">
              <a:ea typeface="Tahoma"/>
              <a:cs typeface="Tahoma"/>
            </a:endParaRPr>
          </a:p>
          <a:p>
            <a:pPr marL="342900" indent="-342900">
              <a:buFont typeface="Arial"/>
              <a:buChar char="•"/>
            </a:pPr>
            <a:endParaRPr lang="en-US">
              <a:ea typeface="Tahoma"/>
              <a:cs typeface="Tahoma"/>
            </a:endParaRPr>
          </a:p>
          <a:p>
            <a:pPr marL="342900" indent="-342900">
              <a:buFont typeface="Arial"/>
              <a:buChar char="•"/>
            </a:pPr>
            <a:endParaRPr lang="en-US">
              <a:ea typeface="Tahoma"/>
              <a:cs typeface="Tahoma"/>
            </a:endParaRPr>
          </a:p>
          <a:p>
            <a:pPr marL="342900" indent="-342900">
              <a:buFont typeface="Arial"/>
              <a:buChar char="•"/>
            </a:pPr>
            <a:endParaRPr lang="en-US">
              <a:ea typeface="Tahoma"/>
              <a:cs typeface="Tahoma"/>
            </a:endParaRPr>
          </a:p>
          <a:p>
            <a:endParaRPr lang="en-US">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a:p>
            <a:endParaRPr lang="en-US" sz="2000">
              <a:ea typeface="Tahoma"/>
              <a:cs typeface="Tahoma"/>
            </a:endParaRPr>
          </a:p>
        </p:txBody>
      </p:sp>
      <p:pic>
        <p:nvPicPr>
          <p:cNvPr id="7" name="Picture Placeholder 4">
            <a:extLst>
              <a:ext uri="{FF2B5EF4-FFF2-40B4-BE49-F238E27FC236}">
                <a16:creationId xmlns:a16="http://schemas.microsoft.com/office/drawing/2014/main" id="{626F96F7-66C9-747B-D01E-137A5D6D966D}"/>
              </a:ext>
            </a:extLst>
          </p:cNvPr>
          <p:cNvPicPr>
            <a:picLocks noChangeAspect="1"/>
          </p:cNvPicPr>
          <p:nvPr/>
        </p:nvPicPr>
        <p:blipFill>
          <a:blip r:embed="rId2"/>
          <a:srcRect t="1711" b="1711"/>
          <a:stretch/>
        </p:blipFill>
        <p:spPr>
          <a:xfrm>
            <a:off x="7044906" y="1581510"/>
            <a:ext cx="4198188" cy="4138267"/>
          </a:xfrm>
          <a:prstGeom prst="rect">
            <a:avLst/>
          </a:prstGeom>
          <a:solidFill>
            <a:srgbClr val="FFFFFF">
              <a:lumMod val="95000"/>
            </a:srgbClr>
          </a:solidFill>
        </p:spPr>
      </p:pic>
    </p:spTree>
    <p:extLst>
      <p:ext uri="{BB962C8B-B14F-4D97-AF65-F5344CB8AC3E}">
        <p14:creationId xmlns:p14="http://schemas.microsoft.com/office/powerpoint/2010/main" val="3522963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A1BBE970-78B4-BE73-FA60-0ED56A877EA2}"/>
              </a:ext>
            </a:extLst>
          </p:cNvPr>
          <p:cNvSpPr>
            <a:spLocks noGrp="1"/>
          </p:cNvSpPr>
          <p:nvPr>
            <p:ph type="title"/>
          </p:nvPr>
        </p:nvSpPr>
        <p:spPr>
          <a:xfrm>
            <a:off x="838200" y="365125"/>
            <a:ext cx="4889066" cy="1033907"/>
          </a:xfrm>
        </p:spPr>
        <p:txBody>
          <a:bodyPr anchor="b">
            <a:normAutofit/>
          </a:bodyPr>
          <a:lstStyle/>
          <a:p>
            <a:r>
              <a:rPr lang="en-US" sz="2500" err="1"/>
              <a:t>Työnantajayhteistyö</a:t>
            </a:r>
            <a:endParaRPr lang="en-US" err="1"/>
          </a:p>
        </p:txBody>
      </p:sp>
      <p:sp>
        <p:nvSpPr>
          <p:cNvPr id="21" name="Content Placeholder 2">
            <a:extLst>
              <a:ext uri="{FF2B5EF4-FFF2-40B4-BE49-F238E27FC236}">
                <a16:creationId xmlns:a16="http://schemas.microsoft.com/office/drawing/2014/main" id="{05CE7469-E132-3E67-7D95-8F60BB48410E}"/>
              </a:ext>
            </a:extLst>
          </p:cNvPr>
          <p:cNvSpPr>
            <a:spLocks noGrp="1"/>
          </p:cNvSpPr>
          <p:nvPr>
            <p:ph idx="1"/>
          </p:nvPr>
        </p:nvSpPr>
        <p:spPr>
          <a:xfrm>
            <a:off x="838200" y="1886786"/>
            <a:ext cx="4889066" cy="3645334"/>
          </a:xfrm>
        </p:spPr>
        <p:txBody>
          <a:bodyPr vert="horz" lIns="0" tIns="0" rIns="0" bIns="0" rtlCol="0" anchor="t">
            <a:normAutofit/>
          </a:bodyPr>
          <a:lstStyle/>
          <a:p>
            <a:endParaRPr lang="en-US"/>
          </a:p>
          <a:p>
            <a:r>
              <a:rPr lang="en-US" err="1"/>
              <a:t>Mahdollisuus</a:t>
            </a:r>
            <a:r>
              <a:rPr lang="en-US"/>
              <a:t> </a:t>
            </a:r>
            <a:r>
              <a:rPr lang="en-US" err="1"/>
              <a:t>järjestää</a:t>
            </a:r>
            <a:r>
              <a:rPr lang="en-US"/>
              <a:t> </a:t>
            </a:r>
            <a:r>
              <a:rPr lang="en-US" err="1"/>
              <a:t>työnantaja</a:t>
            </a:r>
            <a:r>
              <a:rPr lang="en-US"/>
              <a:t> tai </a:t>
            </a:r>
            <a:r>
              <a:rPr lang="en-US" err="1"/>
              <a:t>alakohtaisia</a:t>
            </a:r>
            <a:r>
              <a:rPr lang="en-US"/>
              <a:t> </a:t>
            </a:r>
            <a:r>
              <a:rPr lang="en-US" err="1"/>
              <a:t>työkohtaamo</a:t>
            </a:r>
            <a:r>
              <a:rPr lang="en-US"/>
              <a:t> </a:t>
            </a:r>
            <a:r>
              <a:rPr lang="en-US" err="1"/>
              <a:t>tapahtumia</a:t>
            </a:r>
            <a:endParaRPr lang="en-US">
              <a:ea typeface="Tahoma"/>
              <a:cs typeface="Tahoma"/>
            </a:endParaRPr>
          </a:p>
          <a:p>
            <a:endParaRPr lang="en-US">
              <a:ea typeface="Tahoma"/>
              <a:cs typeface="Tahoma"/>
            </a:endParaRPr>
          </a:p>
          <a:p>
            <a:r>
              <a:rPr lang="en-US" err="1">
                <a:ea typeface="Tahoma"/>
                <a:cs typeface="Tahoma"/>
              </a:rPr>
              <a:t>Työnantajatyötä</a:t>
            </a:r>
            <a:r>
              <a:rPr lang="en-US">
                <a:ea typeface="Tahoma"/>
                <a:cs typeface="Tahoma"/>
              </a:rPr>
              <a:t> on </a:t>
            </a:r>
            <a:r>
              <a:rPr lang="en-US" err="1">
                <a:ea typeface="Tahoma"/>
                <a:cs typeface="Tahoma"/>
              </a:rPr>
              <a:t>toteutettu</a:t>
            </a:r>
            <a:r>
              <a:rPr lang="en-US">
                <a:ea typeface="Tahoma"/>
                <a:cs typeface="Tahoma"/>
              </a:rPr>
              <a:t> </a:t>
            </a:r>
            <a:r>
              <a:rPr lang="en-US" err="1">
                <a:ea typeface="Tahoma"/>
                <a:cs typeface="Tahoma"/>
              </a:rPr>
              <a:t>koko</a:t>
            </a:r>
            <a:r>
              <a:rPr lang="en-US">
                <a:ea typeface="Tahoma"/>
                <a:cs typeface="Tahoma"/>
              </a:rPr>
              <a:t> </a:t>
            </a:r>
            <a:r>
              <a:rPr lang="en-US" err="1">
                <a:ea typeface="Tahoma"/>
                <a:cs typeface="Tahoma"/>
              </a:rPr>
              <a:t>Keski-Pohjanmaan</a:t>
            </a:r>
            <a:r>
              <a:rPr lang="en-US">
                <a:ea typeface="Tahoma"/>
                <a:cs typeface="Tahoma"/>
              </a:rPr>
              <a:t> </a:t>
            </a:r>
            <a:r>
              <a:rPr lang="en-US" err="1">
                <a:ea typeface="Tahoma"/>
                <a:cs typeface="Tahoma"/>
              </a:rPr>
              <a:t>aluella</a:t>
            </a:r>
          </a:p>
          <a:p>
            <a:r>
              <a:rPr lang="en-US" err="1">
                <a:ea typeface="Tahoma"/>
                <a:cs typeface="Tahoma"/>
              </a:rPr>
              <a:t>Hankkeen</a:t>
            </a:r>
            <a:r>
              <a:rPr lang="en-US">
                <a:ea typeface="Tahoma"/>
                <a:cs typeface="Tahoma"/>
              </a:rPr>
              <a:t> </a:t>
            </a:r>
            <a:r>
              <a:rPr lang="en-US" err="1">
                <a:ea typeface="Tahoma"/>
                <a:cs typeface="Tahoma"/>
              </a:rPr>
              <a:t>aikana</a:t>
            </a:r>
            <a:r>
              <a:rPr lang="en-US">
                <a:ea typeface="Tahoma"/>
                <a:cs typeface="Tahoma"/>
              </a:rPr>
              <a:t> </a:t>
            </a:r>
            <a:r>
              <a:rPr lang="en-US" err="1">
                <a:ea typeface="Tahoma"/>
                <a:cs typeface="Tahoma"/>
              </a:rPr>
              <a:t>olemme</a:t>
            </a:r>
            <a:r>
              <a:rPr lang="en-US">
                <a:ea typeface="Tahoma"/>
                <a:cs typeface="Tahoma"/>
              </a:rPr>
              <a:t> </a:t>
            </a:r>
            <a:r>
              <a:rPr lang="en-US" err="1">
                <a:ea typeface="Tahoma"/>
                <a:cs typeface="Tahoma"/>
              </a:rPr>
              <a:t>hyödyntäneet</a:t>
            </a:r>
            <a:r>
              <a:rPr lang="en-US">
                <a:ea typeface="Tahoma"/>
                <a:cs typeface="Tahoma"/>
              </a:rPr>
              <a:t> </a:t>
            </a:r>
            <a:r>
              <a:rPr lang="en-US" err="1">
                <a:ea typeface="Tahoma"/>
                <a:cs typeface="Tahoma"/>
              </a:rPr>
              <a:t>työkokeilua</a:t>
            </a:r>
            <a:r>
              <a:rPr lang="en-US">
                <a:ea typeface="Tahoma"/>
                <a:cs typeface="Tahoma"/>
              </a:rPr>
              <a:t>, </a:t>
            </a:r>
            <a:r>
              <a:rPr lang="en-US" err="1">
                <a:ea typeface="Tahoma"/>
                <a:cs typeface="Tahoma"/>
              </a:rPr>
              <a:t>koulutuskokeilua</a:t>
            </a:r>
            <a:r>
              <a:rPr lang="en-US">
                <a:ea typeface="Tahoma"/>
                <a:cs typeface="Tahoma"/>
              </a:rPr>
              <a:t>, </a:t>
            </a:r>
            <a:r>
              <a:rPr lang="en-US" err="1">
                <a:ea typeface="Tahoma"/>
                <a:cs typeface="Tahoma"/>
              </a:rPr>
              <a:t>palkkatukea</a:t>
            </a:r>
            <a:r>
              <a:rPr lang="en-US">
                <a:ea typeface="Tahoma"/>
                <a:cs typeface="Tahoma"/>
              </a:rPr>
              <a:t> ja </a:t>
            </a:r>
            <a:r>
              <a:rPr lang="en-US" err="1">
                <a:ea typeface="Tahoma"/>
                <a:cs typeface="Tahoma"/>
              </a:rPr>
              <a:t>nuorten</a:t>
            </a:r>
            <a:r>
              <a:rPr lang="en-US">
                <a:ea typeface="Tahoma"/>
                <a:cs typeface="Tahoma"/>
              </a:rPr>
              <a:t> </a:t>
            </a:r>
            <a:r>
              <a:rPr lang="en-US" err="1">
                <a:ea typeface="Tahoma"/>
                <a:cs typeface="Tahoma"/>
              </a:rPr>
              <a:t>työllistymisseteliä</a:t>
            </a:r>
            <a:r>
              <a:rPr lang="en-US">
                <a:ea typeface="Tahoma"/>
                <a:cs typeface="Tahoma"/>
              </a:rPr>
              <a:t>.</a:t>
            </a:r>
          </a:p>
          <a:p>
            <a:endParaRPr lang="en-US">
              <a:ea typeface="Tahoma"/>
              <a:cs typeface="Tahoma"/>
            </a:endParaRPr>
          </a:p>
        </p:txBody>
      </p:sp>
      <p:pic>
        <p:nvPicPr>
          <p:cNvPr id="4" name="Picture Placeholder 3">
            <a:extLst>
              <a:ext uri="{FF2B5EF4-FFF2-40B4-BE49-F238E27FC236}">
                <a16:creationId xmlns:a16="http://schemas.microsoft.com/office/drawing/2014/main" id="{CD87FCF0-EC85-35F1-B848-DE2563387BA7}"/>
              </a:ext>
            </a:extLst>
          </p:cNvPr>
          <p:cNvPicPr>
            <a:picLocks noGrp="1" noChangeAspect="1"/>
          </p:cNvPicPr>
          <p:nvPr>
            <p:ph type="pic" sz="quarter" idx="13"/>
          </p:nvPr>
        </p:nvPicPr>
        <p:blipFill>
          <a:blip r:embed="rId2"/>
          <a:srcRect t="13750" b="13750"/>
          <a:stretch/>
        </p:blipFill>
        <p:spPr>
          <a:xfrm>
            <a:off x="6096256" y="1"/>
            <a:ext cx="6095486" cy="5892304"/>
          </a:xfrm>
          <a:prstGeom prst="rect">
            <a:avLst/>
          </a:prstGeom>
          <a:noFill/>
        </p:spPr>
      </p:pic>
      <p:sp>
        <p:nvSpPr>
          <p:cNvPr id="2" name="TextBox 1">
            <a:extLst>
              <a:ext uri="{FF2B5EF4-FFF2-40B4-BE49-F238E27FC236}">
                <a16:creationId xmlns:a16="http://schemas.microsoft.com/office/drawing/2014/main" id="{697CF7AD-E193-1ADC-7197-8CE95455B944}"/>
              </a:ext>
            </a:extLst>
          </p:cNvPr>
          <p:cNvSpPr txBox="1"/>
          <p:nvPr/>
        </p:nvSpPr>
        <p:spPr>
          <a:xfrm>
            <a:off x="6344317" y="4951537"/>
            <a:ext cx="4494463" cy="73866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400" err="1">
                <a:solidFill>
                  <a:schemeClr val="bg1"/>
                </a:solidFill>
                <a:ea typeface="Tahoma"/>
                <a:cs typeface="Tahoma"/>
              </a:rPr>
              <a:t>Ravintola</a:t>
            </a:r>
            <a:r>
              <a:rPr lang="en-US" sz="2400">
                <a:solidFill>
                  <a:schemeClr val="bg1"/>
                </a:solidFill>
                <a:ea typeface="Tahoma"/>
                <a:cs typeface="Tahoma"/>
              </a:rPr>
              <a:t>- ja Catering </a:t>
            </a:r>
            <a:r>
              <a:rPr lang="en-US" sz="2400" err="1">
                <a:solidFill>
                  <a:schemeClr val="bg1"/>
                </a:solidFill>
                <a:ea typeface="Tahoma"/>
                <a:cs typeface="Tahoma"/>
              </a:rPr>
              <a:t>alan</a:t>
            </a:r>
            <a:r>
              <a:rPr lang="en-US" sz="2400">
                <a:solidFill>
                  <a:schemeClr val="bg1"/>
                </a:solidFill>
                <a:ea typeface="Tahoma"/>
                <a:cs typeface="Tahoma"/>
              </a:rPr>
              <a:t> </a:t>
            </a:r>
            <a:r>
              <a:rPr lang="en-US" sz="2400" err="1">
                <a:solidFill>
                  <a:schemeClr val="bg1"/>
                </a:solidFill>
                <a:ea typeface="Tahoma"/>
                <a:cs typeface="Tahoma"/>
              </a:rPr>
              <a:t>työkohtaamo</a:t>
            </a:r>
            <a:r>
              <a:rPr lang="en-US" sz="2400">
                <a:solidFill>
                  <a:schemeClr val="bg1"/>
                </a:solidFill>
                <a:ea typeface="Tahoma"/>
                <a:cs typeface="Tahoma"/>
              </a:rPr>
              <a:t> </a:t>
            </a:r>
            <a:r>
              <a:rPr lang="en-US" sz="2400" err="1">
                <a:solidFill>
                  <a:schemeClr val="bg1"/>
                </a:solidFill>
                <a:ea typeface="Tahoma"/>
                <a:cs typeface="Tahoma"/>
              </a:rPr>
              <a:t>Kpedulla</a:t>
            </a:r>
            <a:endParaRPr lang="en-US" sz="2400">
              <a:solidFill>
                <a:schemeClr val="bg1"/>
              </a:solidFill>
              <a:ea typeface="Tahoma"/>
              <a:cs typeface="Tahoma"/>
            </a:endParaRPr>
          </a:p>
        </p:txBody>
      </p:sp>
    </p:spTree>
    <p:extLst>
      <p:ext uri="{BB962C8B-B14F-4D97-AF65-F5344CB8AC3E}">
        <p14:creationId xmlns:p14="http://schemas.microsoft.com/office/powerpoint/2010/main" val="239852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164484-2681-3177-3BF7-DF8AAFC4F8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3CCE3D-4D9E-86CB-1947-8A80A8402D18}"/>
              </a:ext>
            </a:extLst>
          </p:cNvPr>
          <p:cNvSpPr>
            <a:spLocks noGrp="1"/>
          </p:cNvSpPr>
          <p:nvPr>
            <p:ph type="title"/>
          </p:nvPr>
        </p:nvSpPr>
        <p:spPr>
          <a:xfrm>
            <a:off x="429768" y="1"/>
            <a:ext cx="10688655" cy="603503"/>
          </a:xfrm>
        </p:spPr>
        <p:txBody>
          <a:bodyPr/>
          <a:lstStyle/>
          <a:p>
            <a:pPr>
              <a:lnSpc>
                <a:spcPct val="100000"/>
              </a:lnSpc>
              <a:spcBef>
                <a:spcPts val="1000"/>
              </a:spcBef>
            </a:pPr>
            <a:r>
              <a:rPr lang="fi-FI" sz="3600">
                <a:ea typeface="Tahoma"/>
                <a:cs typeface="Tahoma"/>
              </a:rPr>
              <a:t>Nuorten Ystävät ry</a:t>
            </a:r>
          </a:p>
        </p:txBody>
      </p:sp>
      <p:sp>
        <p:nvSpPr>
          <p:cNvPr id="3" name="Content Placeholder 2">
            <a:extLst>
              <a:ext uri="{FF2B5EF4-FFF2-40B4-BE49-F238E27FC236}">
                <a16:creationId xmlns:a16="http://schemas.microsoft.com/office/drawing/2014/main" id="{70172246-3E95-9B18-E840-6A9F35927B07}"/>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88674CCB-01C6-EE4C-B549-3101A577F209}"/>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2B2AFC28-6E50-F631-4EBB-CD543AFEF78C}"/>
              </a:ext>
            </a:extLst>
          </p:cNvPr>
          <p:cNvSpPr>
            <a:spLocks noGrp="1"/>
          </p:cNvSpPr>
          <p:nvPr>
            <p:ph idx="10"/>
          </p:nvPr>
        </p:nvSpPr>
        <p:spPr>
          <a:xfrm>
            <a:off x="6097178" y="2620951"/>
            <a:ext cx="5337916" cy="1526347"/>
          </a:xfrm>
        </p:spPr>
        <p:txBody>
          <a:bodyPr vert="horz" lIns="0" tIns="0" rIns="0" bIns="0" rtlCol="0" anchor="t">
            <a:noAutofit/>
          </a:bodyPr>
          <a:lstStyle/>
          <a:p>
            <a:pPr marL="0" indent="0">
              <a:lnSpc>
                <a:spcPct val="100000"/>
              </a:lnSpc>
              <a:spcBef>
                <a:spcPts val="0"/>
              </a:spcBef>
              <a:buNone/>
            </a:pPr>
            <a:endParaRPr lang="en-US">
              <a:ea typeface="Tahoma"/>
              <a:cs typeface="Tahoma"/>
            </a:endParaRPr>
          </a:p>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7" name="Tekstiruutu 6">
            <a:extLst>
              <a:ext uri="{FF2B5EF4-FFF2-40B4-BE49-F238E27FC236}">
                <a16:creationId xmlns:a16="http://schemas.microsoft.com/office/drawing/2014/main" id="{0C418B63-C25E-10D3-06FE-11E6E2577A32}"/>
              </a:ext>
            </a:extLst>
          </p:cNvPr>
          <p:cNvSpPr txBox="1"/>
          <p:nvPr/>
        </p:nvSpPr>
        <p:spPr>
          <a:xfrm>
            <a:off x="130034" y="1327917"/>
            <a:ext cx="5159957" cy="3416320"/>
          </a:xfrm>
          <a:prstGeom prst="rect">
            <a:avLst/>
          </a:prstGeom>
          <a:noFill/>
        </p:spPr>
        <p:txBody>
          <a:bodyPr wrap="square" lIns="91440" tIns="45720" rIns="91440" bIns="45720" anchor="t">
            <a:spAutoFit/>
          </a:bodyPr>
          <a:lstStyle/>
          <a:p>
            <a:r>
              <a:rPr lang="fi-FI">
                <a:latin typeface="Aptos"/>
                <a:ea typeface="Aptos" panose="020B0004020202020204" pitchFamily="34" charset="0"/>
                <a:cs typeface="Aptos" panose="020B0004020202020204" pitchFamily="34" charset="0"/>
              </a:rPr>
              <a:t>Vastuuohjaajien toiveesta toteutettu isompia ryhmätapahtumia, kuten</a:t>
            </a:r>
          </a:p>
          <a:p>
            <a:endParaRPr lang="fi-FI">
              <a:latin typeface="Aptos"/>
              <a:ea typeface="Aptos" panose="020B0004020202020204" pitchFamily="34" charset="0"/>
              <a:cs typeface="Aptos" panose="020B0004020202020204" pitchFamily="34" charset="0"/>
            </a:endParaRPr>
          </a:p>
          <a:p>
            <a:r>
              <a:rPr lang="fi-FI" b="1">
                <a:latin typeface="Aptos"/>
                <a:ea typeface="Aptos" panose="020B0004020202020204" pitchFamily="34" charset="0"/>
                <a:cs typeface="Aptos" panose="020B0004020202020204" pitchFamily="34" charset="0"/>
              </a:rPr>
              <a:t>Kesätyöhaku startti</a:t>
            </a:r>
            <a:r>
              <a:rPr lang="fi-FI">
                <a:latin typeface="Aptos"/>
                <a:ea typeface="Aptos" panose="020B0004020202020204" pitchFamily="34" charset="0"/>
                <a:cs typeface="Aptos" panose="020B0004020202020204" pitchFamily="34" charset="0"/>
              </a:rPr>
              <a:t> 22.1.2026 Kpedun Auditoriossa yhteistyössä Kpedun opinto-ohjaajan kanssa.</a:t>
            </a:r>
            <a:endParaRPr lang="fi-FI" sz="1800">
              <a:effectLst/>
              <a:latin typeface="Aptos"/>
              <a:ea typeface="Aptos" panose="020B0004020202020204" pitchFamily="34" charset="0"/>
              <a:cs typeface="Aptos" panose="020B0004020202020204" pitchFamily="34" charset="0"/>
            </a:endParaRPr>
          </a:p>
          <a:p>
            <a:pPr>
              <a:buNone/>
            </a:pPr>
            <a:endParaRPr lang="fi-FI">
              <a:latin typeface="Aptos" panose="020B0004020202020204" pitchFamily="34" charset="0"/>
              <a:ea typeface="Aptos" panose="020B0004020202020204" pitchFamily="34" charset="0"/>
              <a:cs typeface="Aptos" panose="020B0004020202020204" pitchFamily="34" charset="0"/>
            </a:endParaRPr>
          </a:p>
          <a:p>
            <a:r>
              <a:rPr lang="fi-FI" b="1">
                <a:latin typeface="Aptos"/>
                <a:ea typeface="Aptos" panose="020B0004020202020204" pitchFamily="34" charset="0"/>
                <a:cs typeface="Aptos" panose="020B0004020202020204" pitchFamily="34" charset="0"/>
              </a:rPr>
              <a:t>Työelämätaidot</a:t>
            </a:r>
            <a:r>
              <a:rPr lang="fi-FI">
                <a:latin typeface="Aptos"/>
                <a:ea typeface="Aptos" panose="020B0004020202020204" pitchFamily="34" charset="0"/>
                <a:cs typeface="Aptos" panose="020B0004020202020204" pitchFamily="34" charset="0"/>
              </a:rPr>
              <a:t> tapahtuma rakennuspuolen toisen vuoden ja valmistuville opiskelijoille.</a:t>
            </a:r>
          </a:p>
          <a:p>
            <a:pPr>
              <a:buNone/>
            </a:pPr>
            <a:endParaRPr lang="fi-FI" sz="1800">
              <a:effectLst/>
              <a:latin typeface="Aptos" panose="020B0004020202020204" pitchFamily="34" charset="0"/>
              <a:ea typeface="Aptos" panose="020B0004020202020204" pitchFamily="34" charset="0"/>
              <a:cs typeface="Aptos" panose="020B0004020202020204" pitchFamily="34" charset="0"/>
            </a:endParaRPr>
          </a:p>
          <a:p>
            <a:endParaRPr lang="fi-FI">
              <a:latin typeface="Aptos" panose="020B0004020202020204" pitchFamily="34" charset="0"/>
              <a:ea typeface="Aptos" panose="020B0004020202020204" pitchFamily="34" charset="0"/>
              <a:cs typeface="Aptos" panose="020B0004020202020204" pitchFamily="34" charset="0"/>
            </a:endParaRPr>
          </a:p>
          <a:p>
            <a:endParaRPr lang="fi-FI">
              <a:latin typeface="Aptos" panose="020B0004020202020204" pitchFamily="34" charset="0"/>
              <a:ea typeface="Aptos" panose="020B0004020202020204" pitchFamily="34" charset="0"/>
              <a:cs typeface="Aptos" panose="020B0004020202020204" pitchFamily="34" charset="0"/>
            </a:endParaRPr>
          </a:p>
        </p:txBody>
      </p:sp>
      <p:pic>
        <p:nvPicPr>
          <p:cNvPr id="5" name="Picture 4">
            <a:extLst>
              <a:ext uri="{FF2B5EF4-FFF2-40B4-BE49-F238E27FC236}">
                <a16:creationId xmlns:a16="http://schemas.microsoft.com/office/drawing/2014/main" id="{CC209E07-ECA5-9D5A-2622-DB8FEF57BBB4}"/>
              </a:ext>
            </a:extLst>
          </p:cNvPr>
          <p:cNvPicPr>
            <a:picLocks noChangeAspect="1"/>
          </p:cNvPicPr>
          <p:nvPr/>
        </p:nvPicPr>
        <p:blipFill>
          <a:blip r:embed="rId2"/>
          <a:srcRect l="1576" t="13263" r="6869" b="4655"/>
          <a:stretch>
            <a:fillRect/>
          </a:stretch>
        </p:blipFill>
        <p:spPr>
          <a:xfrm>
            <a:off x="5418296" y="739247"/>
            <a:ext cx="6497611" cy="4599476"/>
          </a:xfrm>
          <a:prstGeom prst="rect">
            <a:avLst/>
          </a:prstGeom>
          <a:ln>
            <a:noFill/>
          </a:ln>
          <a:effectLst>
            <a:softEdge rad="112500"/>
          </a:effectLst>
        </p:spPr>
      </p:pic>
    </p:spTree>
    <p:extLst>
      <p:ext uri="{BB962C8B-B14F-4D97-AF65-F5344CB8AC3E}">
        <p14:creationId xmlns:p14="http://schemas.microsoft.com/office/powerpoint/2010/main" val="3011513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189969-D023-49C2-F2E4-9796AB42C6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5D4AB8-E367-FDAC-2774-48899F269B8D}"/>
              </a:ext>
            </a:extLst>
          </p:cNvPr>
          <p:cNvSpPr>
            <a:spLocks noGrp="1"/>
          </p:cNvSpPr>
          <p:nvPr>
            <p:ph type="title"/>
          </p:nvPr>
        </p:nvSpPr>
        <p:spPr>
          <a:xfrm>
            <a:off x="348995" y="355870"/>
            <a:ext cx="11730788" cy="1395049"/>
          </a:xfrm>
        </p:spPr>
        <p:txBody>
          <a:bodyPr/>
          <a:lstStyle/>
          <a:p>
            <a:r>
              <a:rPr lang="fi-FI" sz="1800">
                <a:ea typeface="Tahoma"/>
                <a:cs typeface="Tahoma"/>
              </a:rPr>
              <a:t>NUORTEN YSTÄVÄT</a:t>
            </a:r>
            <a:br>
              <a:rPr lang="fi-FI" sz="1800">
                <a:ea typeface="Tahoma"/>
                <a:cs typeface="Tahoma"/>
              </a:rPr>
            </a:br>
            <a:r>
              <a:rPr lang="fi-FI" sz="1800">
                <a:ea typeface="Tahoma"/>
                <a:cs typeface="Tahoma"/>
              </a:rPr>
              <a:t>Tavoite 4. Taataan sujuva tuettu, rinnalla kulkeva siirtymä toiselta asteelta töihin tai te-palveluihin niiden opiskelijoiden osalta, joilla on vaikeuksia työllistyä, jotka tarvitsevat moniammatillista tukea siirtymävaiheeseen.</a:t>
            </a:r>
          </a:p>
          <a:p>
            <a:pPr>
              <a:lnSpc>
                <a:spcPct val="100000"/>
              </a:lnSpc>
              <a:spcBef>
                <a:spcPts val="1000"/>
              </a:spcBef>
            </a:pPr>
            <a:endParaRPr lang="fi-FI" sz="2400" b="0">
              <a:ea typeface="Tahoma"/>
              <a:cs typeface="Tahoma"/>
            </a:endParaRPr>
          </a:p>
        </p:txBody>
      </p:sp>
      <p:sp>
        <p:nvSpPr>
          <p:cNvPr id="3" name="Content Placeholder 2">
            <a:extLst>
              <a:ext uri="{FF2B5EF4-FFF2-40B4-BE49-F238E27FC236}">
                <a16:creationId xmlns:a16="http://schemas.microsoft.com/office/drawing/2014/main" id="{A477A0E2-2135-6601-84C3-14978652BBD4}"/>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A3DF2205-FC3C-D5B5-B8C5-5A6B6EFF5871}"/>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Content Placeholder 8">
            <a:extLst>
              <a:ext uri="{FF2B5EF4-FFF2-40B4-BE49-F238E27FC236}">
                <a16:creationId xmlns:a16="http://schemas.microsoft.com/office/drawing/2014/main" id="{15A49906-A99F-455A-CBE1-EFCE3D153E61}"/>
              </a:ext>
            </a:extLst>
          </p:cNvPr>
          <p:cNvSpPr>
            <a:spLocks noGrp="1"/>
          </p:cNvSpPr>
          <p:nvPr>
            <p:ph idx="10"/>
          </p:nvPr>
        </p:nvSpPr>
        <p:spPr>
          <a:xfrm>
            <a:off x="6097178" y="1879828"/>
            <a:ext cx="5337916" cy="1526347"/>
          </a:xfrm>
        </p:spPr>
        <p:txBody>
          <a:bodyPr vert="horz" lIns="0" tIns="0" rIns="0" bIns="0" rtlCol="0" anchor="t">
            <a:noAutofit/>
          </a:bodyPr>
          <a:lstStyle/>
          <a:p>
            <a:endParaRPr lang="en-US">
              <a:ea typeface="Tahoma"/>
              <a:cs typeface="Tahoma"/>
            </a:endParaRPr>
          </a:p>
          <a:p>
            <a:endParaRPr lang="en-US">
              <a:ea typeface="Tahoma"/>
              <a:cs typeface="Tahoma"/>
            </a:endParaRPr>
          </a:p>
          <a:p>
            <a:endParaRPr lang="en-US">
              <a:ea typeface="Tahoma"/>
              <a:cs typeface="Tahoma"/>
            </a:endParaRPr>
          </a:p>
          <a:p>
            <a:pPr marL="0" indent="0">
              <a:buNone/>
            </a:pPr>
            <a:endParaRPr lang="en-US">
              <a:ea typeface="Tahoma"/>
              <a:cs typeface="Tahoma"/>
            </a:endParaRPr>
          </a:p>
          <a:p>
            <a:pPr marL="0" indent="0">
              <a:buNone/>
            </a:pPr>
            <a:endParaRPr lang="en-US">
              <a:ea typeface="Tahoma"/>
              <a:cs typeface="Tahoma"/>
            </a:endParaRPr>
          </a:p>
        </p:txBody>
      </p:sp>
      <p:sp>
        <p:nvSpPr>
          <p:cNvPr id="5" name="TextBox 4">
            <a:extLst>
              <a:ext uri="{FF2B5EF4-FFF2-40B4-BE49-F238E27FC236}">
                <a16:creationId xmlns:a16="http://schemas.microsoft.com/office/drawing/2014/main" id="{10F5AB94-EF33-7B22-7FA5-3D20A8DF8801}"/>
              </a:ext>
            </a:extLst>
          </p:cNvPr>
          <p:cNvSpPr txBox="1"/>
          <p:nvPr/>
        </p:nvSpPr>
        <p:spPr>
          <a:xfrm>
            <a:off x="348881" y="1411666"/>
            <a:ext cx="5115059" cy="6771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400" b="1" err="1">
                <a:ea typeface="Tahoma"/>
                <a:cs typeface="Tahoma"/>
              </a:rPr>
              <a:t>Palautekysely</a:t>
            </a:r>
          </a:p>
          <a:p>
            <a:endParaRPr lang="en-US" sz="2000">
              <a:ea typeface="Tahoma"/>
              <a:cs typeface="Tahoma"/>
            </a:endParaRPr>
          </a:p>
        </p:txBody>
      </p:sp>
      <p:pic>
        <p:nvPicPr>
          <p:cNvPr id="7" name="Picture 6">
            <a:extLst>
              <a:ext uri="{FF2B5EF4-FFF2-40B4-BE49-F238E27FC236}">
                <a16:creationId xmlns:a16="http://schemas.microsoft.com/office/drawing/2014/main" id="{4DD32363-8378-EFA3-904F-F26C913FF393}"/>
              </a:ext>
            </a:extLst>
          </p:cNvPr>
          <p:cNvPicPr>
            <a:picLocks noChangeAspect="1"/>
          </p:cNvPicPr>
          <p:nvPr/>
        </p:nvPicPr>
        <p:blipFill>
          <a:blip r:embed="rId2"/>
          <a:stretch>
            <a:fillRect/>
          </a:stretch>
        </p:blipFill>
        <p:spPr>
          <a:xfrm>
            <a:off x="876419" y="2085790"/>
            <a:ext cx="9154733" cy="1875124"/>
          </a:xfrm>
          <a:prstGeom prst="rect">
            <a:avLst/>
          </a:prstGeom>
        </p:spPr>
      </p:pic>
      <p:pic>
        <p:nvPicPr>
          <p:cNvPr id="10" name="Picture 9">
            <a:extLst>
              <a:ext uri="{FF2B5EF4-FFF2-40B4-BE49-F238E27FC236}">
                <a16:creationId xmlns:a16="http://schemas.microsoft.com/office/drawing/2014/main" id="{6C68988E-662D-9051-FD35-8BB07576DB99}"/>
              </a:ext>
            </a:extLst>
          </p:cNvPr>
          <p:cNvPicPr>
            <a:picLocks noChangeAspect="1"/>
          </p:cNvPicPr>
          <p:nvPr/>
        </p:nvPicPr>
        <p:blipFill>
          <a:blip r:embed="rId3"/>
          <a:stretch>
            <a:fillRect/>
          </a:stretch>
        </p:blipFill>
        <p:spPr>
          <a:xfrm>
            <a:off x="887150" y="3963630"/>
            <a:ext cx="9144002" cy="1880147"/>
          </a:xfrm>
          <a:prstGeom prst="rect">
            <a:avLst/>
          </a:prstGeom>
        </p:spPr>
      </p:pic>
    </p:spTree>
    <p:extLst>
      <p:ext uri="{BB962C8B-B14F-4D97-AF65-F5344CB8AC3E}">
        <p14:creationId xmlns:p14="http://schemas.microsoft.com/office/powerpoint/2010/main" val="3748827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F88BCE5-0BBF-0B73-BAAB-E66285933D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D54715-0888-FC25-50E2-E64514EF5924}"/>
              </a:ext>
            </a:extLst>
          </p:cNvPr>
          <p:cNvSpPr>
            <a:spLocks noGrp="1"/>
          </p:cNvSpPr>
          <p:nvPr>
            <p:ph type="title"/>
          </p:nvPr>
        </p:nvSpPr>
        <p:spPr>
          <a:xfrm>
            <a:off x="765132" y="231350"/>
            <a:ext cx="10515600" cy="963723"/>
          </a:xfrm>
        </p:spPr>
        <p:txBody>
          <a:bodyPr/>
          <a:lstStyle/>
          <a:p>
            <a:pPr>
              <a:lnSpc>
                <a:spcPct val="100000"/>
              </a:lnSpc>
              <a:spcBef>
                <a:spcPts val="1000"/>
              </a:spcBef>
            </a:pPr>
            <a:r>
              <a:rPr lang="fi-FI" sz="2000">
                <a:ea typeface="Tahoma"/>
                <a:cs typeface="Tahoma"/>
              </a:rPr>
              <a:t>NY: Tavoite 5. Kartoitetaan tukea tarvitseville opiskelijoille soveltuvia tuettuja työpaikkoja ja tuetaan yrityksiä palkkaamaan tukea tarvitsevia nuoria.</a:t>
            </a:r>
            <a:endParaRPr lang="en-US" sz="1600">
              <a:ea typeface="Tahoma"/>
              <a:cs typeface="Tahoma"/>
            </a:endParaRPr>
          </a:p>
        </p:txBody>
      </p:sp>
      <p:sp>
        <p:nvSpPr>
          <p:cNvPr id="3" name="Content Placeholder 2">
            <a:extLst>
              <a:ext uri="{FF2B5EF4-FFF2-40B4-BE49-F238E27FC236}">
                <a16:creationId xmlns:a16="http://schemas.microsoft.com/office/drawing/2014/main" id="{0CEC59C5-9B25-AFA4-ED43-8E87D003AB4E}"/>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62C63FD6-1065-CD6E-9F3F-AC1861E19369}"/>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7" name="TextBox 6">
            <a:extLst>
              <a:ext uri="{FF2B5EF4-FFF2-40B4-BE49-F238E27FC236}">
                <a16:creationId xmlns:a16="http://schemas.microsoft.com/office/drawing/2014/main" id="{431A290E-3402-82C5-E720-9D1C88642402}"/>
              </a:ext>
            </a:extLst>
          </p:cNvPr>
          <p:cNvSpPr txBox="1"/>
          <p:nvPr/>
        </p:nvSpPr>
        <p:spPr>
          <a:xfrm>
            <a:off x="760329" y="1542818"/>
            <a:ext cx="5350618" cy="456022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000">
                <a:ea typeface="Tahoma"/>
                <a:cs typeface="Tahoma"/>
              </a:rPr>
              <a:t>Työnantaja </a:t>
            </a:r>
            <a:r>
              <a:rPr lang="en-US" sz="2000" err="1">
                <a:ea typeface="Tahoma"/>
                <a:cs typeface="Tahoma"/>
              </a:rPr>
              <a:t>yhteistyötä</a:t>
            </a:r>
            <a:r>
              <a:rPr lang="en-US" sz="2000">
                <a:ea typeface="Tahoma"/>
                <a:cs typeface="Tahoma"/>
              </a:rPr>
              <a:t> on </a:t>
            </a:r>
            <a:r>
              <a:rPr lang="en-US" sz="2000" err="1">
                <a:ea typeface="Tahoma"/>
                <a:cs typeface="Tahoma"/>
              </a:rPr>
              <a:t>jatkettu</a:t>
            </a:r>
            <a:r>
              <a:rPr lang="en-US" sz="2000">
                <a:ea typeface="Tahoma"/>
                <a:cs typeface="Tahoma"/>
              </a:rPr>
              <a:t> </a:t>
            </a:r>
            <a:r>
              <a:rPr lang="en-US" sz="2000" err="1">
                <a:ea typeface="Tahoma"/>
                <a:cs typeface="Tahoma"/>
              </a:rPr>
              <a:t>koko</a:t>
            </a:r>
            <a:r>
              <a:rPr lang="en-US" sz="2000">
                <a:ea typeface="Tahoma"/>
                <a:cs typeface="Tahoma"/>
              </a:rPr>
              <a:t> </a:t>
            </a:r>
            <a:r>
              <a:rPr lang="en-US" sz="2000" err="1">
                <a:ea typeface="Tahoma"/>
                <a:cs typeface="Tahoma"/>
              </a:rPr>
              <a:t>Keski-Pohjanmaan</a:t>
            </a:r>
            <a:r>
              <a:rPr lang="en-US" sz="2000">
                <a:ea typeface="Tahoma"/>
                <a:cs typeface="Tahoma"/>
              </a:rPr>
              <a:t> </a:t>
            </a:r>
            <a:r>
              <a:rPr lang="en-US" sz="2000" err="1">
                <a:ea typeface="Tahoma"/>
                <a:cs typeface="Tahoma"/>
              </a:rPr>
              <a:t>alueella</a:t>
            </a:r>
            <a:r>
              <a:rPr lang="en-US" sz="2000">
                <a:ea typeface="Tahoma"/>
                <a:cs typeface="Tahoma"/>
              </a:rPr>
              <a:t>.</a:t>
            </a:r>
          </a:p>
          <a:p>
            <a:pPr marL="342900" indent="-342900">
              <a:buFont typeface="Arial" panose="020B0604020202020204" pitchFamily="34" charset="0"/>
              <a:buChar char="•"/>
            </a:pPr>
            <a:endParaRPr lang="en-US" sz="2000">
              <a:ea typeface="Tahoma"/>
              <a:cs typeface="Tahoma"/>
            </a:endParaRPr>
          </a:p>
          <a:p>
            <a:pPr marL="342900" indent="-342900">
              <a:buFont typeface="Arial" panose="020B0604020202020204" pitchFamily="34" charset="0"/>
              <a:buChar char="•"/>
            </a:pPr>
            <a:r>
              <a:rPr lang="en-US" sz="2000" err="1">
                <a:ea typeface="Tahoma"/>
                <a:cs typeface="Tahoma"/>
              </a:rPr>
              <a:t>Työnantajia</a:t>
            </a:r>
            <a:r>
              <a:rPr lang="en-US" sz="2000">
                <a:ea typeface="Tahoma"/>
                <a:cs typeface="Tahoma"/>
              </a:rPr>
              <a:t> on </a:t>
            </a:r>
            <a:r>
              <a:rPr lang="en-US" sz="2000" err="1">
                <a:ea typeface="Tahoma"/>
                <a:cs typeface="Tahoma"/>
              </a:rPr>
              <a:t>kontaktoitu</a:t>
            </a:r>
            <a:r>
              <a:rPr lang="en-US" sz="2000">
                <a:ea typeface="Tahoma"/>
                <a:cs typeface="Tahoma"/>
              </a:rPr>
              <a:t> </a:t>
            </a:r>
            <a:r>
              <a:rPr lang="en-US" sz="2000" err="1">
                <a:ea typeface="Tahoma"/>
                <a:cs typeface="Tahoma"/>
              </a:rPr>
              <a:t>hankkeessa</a:t>
            </a:r>
            <a:r>
              <a:rPr lang="en-US" sz="2000">
                <a:ea typeface="Tahoma"/>
                <a:cs typeface="Tahoma"/>
              </a:rPr>
              <a:t> </a:t>
            </a:r>
            <a:r>
              <a:rPr lang="en-US" sz="2000" err="1">
                <a:ea typeface="Tahoma"/>
                <a:cs typeface="Tahoma"/>
              </a:rPr>
              <a:t>mukana</a:t>
            </a:r>
            <a:r>
              <a:rPr lang="en-US" sz="2000">
                <a:ea typeface="Tahoma"/>
                <a:cs typeface="Tahoma"/>
              </a:rPr>
              <a:t> </a:t>
            </a:r>
            <a:r>
              <a:rPr lang="en-US" sz="2000" err="1">
                <a:ea typeface="Tahoma"/>
                <a:cs typeface="Tahoma"/>
              </a:rPr>
              <a:t>olevien</a:t>
            </a:r>
            <a:r>
              <a:rPr lang="en-US" sz="2000">
                <a:ea typeface="Tahoma"/>
                <a:cs typeface="Tahoma"/>
              </a:rPr>
              <a:t> </a:t>
            </a:r>
            <a:r>
              <a:rPr lang="en-US" sz="2000" err="1">
                <a:ea typeface="Tahoma"/>
                <a:cs typeface="Tahoma"/>
              </a:rPr>
              <a:t>nuorten</a:t>
            </a:r>
            <a:r>
              <a:rPr lang="en-US" sz="2000">
                <a:ea typeface="Tahoma"/>
                <a:cs typeface="Tahoma"/>
              </a:rPr>
              <a:t> </a:t>
            </a:r>
            <a:r>
              <a:rPr lang="en-US" sz="2000" err="1">
                <a:ea typeface="Tahoma"/>
                <a:cs typeface="Tahoma"/>
              </a:rPr>
              <a:t>alan</a:t>
            </a:r>
            <a:r>
              <a:rPr lang="en-US" sz="2000">
                <a:ea typeface="Tahoma"/>
                <a:cs typeface="Tahoma"/>
              </a:rPr>
              <a:t> tai </a:t>
            </a:r>
            <a:r>
              <a:rPr lang="en-US" sz="2000" err="1">
                <a:ea typeface="Tahoma"/>
                <a:cs typeface="Tahoma"/>
              </a:rPr>
              <a:t>muun</a:t>
            </a:r>
            <a:r>
              <a:rPr lang="en-US" sz="2000">
                <a:ea typeface="Tahoma"/>
                <a:cs typeface="Tahoma"/>
              </a:rPr>
              <a:t> </a:t>
            </a:r>
            <a:r>
              <a:rPr lang="en-US" sz="2000" err="1">
                <a:ea typeface="Tahoma"/>
                <a:cs typeface="Tahoma"/>
              </a:rPr>
              <a:t>kiinnostuksen</a:t>
            </a:r>
            <a:r>
              <a:rPr lang="en-US" sz="2000">
                <a:ea typeface="Tahoma"/>
                <a:cs typeface="Tahoma"/>
              </a:rPr>
              <a:t> </a:t>
            </a:r>
            <a:r>
              <a:rPr lang="en-US" sz="2000" err="1">
                <a:ea typeface="Tahoma"/>
                <a:cs typeface="Tahoma"/>
              </a:rPr>
              <a:t>mukaan</a:t>
            </a:r>
            <a:r>
              <a:rPr lang="en-US" sz="2000">
                <a:ea typeface="Tahoma"/>
                <a:cs typeface="Tahoma"/>
              </a:rPr>
              <a:t>. </a:t>
            </a:r>
          </a:p>
          <a:p>
            <a:pPr marL="342900" indent="-342900">
              <a:buFont typeface="Arial" panose="020B0604020202020204" pitchFamily="34" charset="0"/>
              <a:buChar char="•"/>
            </a:pPr>
            <a:endParaRPr lang="en-US" sz="2000">
              <a:ea typeface="Tahoma"/>
              <a:cs typeface="Tahoma"/>
            </a:endParaRPr>
          </a:p>
          <a:p>
            <a:pPr marL="342900" indent="-342900">
              <a:buFont typeface="Arial" panose="020B0604020202020204" pitchFamily="34" charset="0"/>
              <a:buChar char="•"/>
            </a:pPr>
            <a:r>
              <a:rPr lang="en-US" sz="2000" err="1">
                <a:ea typeface="Tahoma"/>
                <a:cs typeface="Tahoma"/>
              </a:rPr>
              <a:t>Piilotyöpaikkoja</a:t>
            </a:r>
            <a:r>
              <a:rPr lang="en-US" sz="2000">
                <a:ea typeface="Tahoma"/>
                <a:cs typeface="Tahoma"/>
              </a:rPr>
              <a:t> on </a:t>
            </a:r>
            <a:r>
              <a:rPr lang="en-US" sz="2000" err="1">
                <a:ea typeface="Tahoma"/>
                <a:cs typeface="Tahoma"/>
              </a:rPr>
              <a:t>löytynyt</a:t>
            </a:r>
            <a:r>
              <a:rPr lang="en-US" sz="2000">
                <a:ea typeface="Tahoma"/>
                <a:cs typeface="Tahoma"/>
              </a:rPr>
              <a:t> </a:t>
            </a:r>
            <a:r>
              <a:rPr lang="en-US" sz="2000" err="1">
                <a:ea typeface="Tahoma"/>
                <a:cs typeface="Tahoma"/>
              </a:rPr>
              <a:t>huonosti</a:t>
            </a:r>
            <a:r>
              <a:rPr lang="en-US" sz="2000">
                <a:ea typeface="Tahoma"/>
                <a:cs typeface="Tahoma"/>
              </a:rPr>
              <a:t>. </a:t>
            </a:r>
            <a:r>
              <a:rPr lang="en-US" sz="2000" err="1">
                <a:ea typeface="Tahoma"/>
                <a:cs typeface="Tahoma"/>
              </a:rPr>
              <a:t>Kesätyöntekijäksi</a:t>
            </a:r>
            <a:r>
              <a:rPr lang="en-US" sz="2000">
                <a:ea typeface="Tahoma"/>
                <a:cs typeface="Tahoma"/>
              </a:rPr>
              <a:t> </a:t>
            </a:r>
            <a:r>
              <a:rPr lang="en-US" sz="2000" err="1">
                <a:ea typeface="Tahoma"/>
                <a:cs typeface="Tahoma"/>
              </a:rPr>
              <a:t>tulossa</a:t>
            </a:r>
            <a:r>
              <a:rPr lang="en-US" sz="2000">
                <a:ea typeface="Tahoma"/>
                <a:cs typeface="Tahoma"/>
              </a:rPr>
              <a:t> </a:t>
            </a:r>
            <a:r>
              <a:rPr lang="en-US" sz="2000" err="1">
                <a:ea typeface="Tahoma"/>
                <a:cs typeface="Tahoma"/>
              </a:rPr>
              <a:t>edellisen</a:t>
            </a:r>
            <a:r>
              <a:rPr lang="en-US" sz="2000">
                <a:ea typeface="Tahoma"/>
                <a:cs typeface="Tahoma"/>
              </a:rPr>
              <a:t> </a:t>
            </a:r>
            <a:r>
              <a:rPr lang="en-US" sz="2000" err="1">
                <a:ea typeface="Tahoma"/>
                <a:cs typeface="Tahoma"/>
              </a:rPr>
              <a:t>kesän</a:t>
            </a:r>
            <a:r>
              <a:rPr lang="en-US" sz="2000">
                <a:ea typeface="Tahoma"/>
                <a:cs typeface="Tahoma"/>
              </a:rPr>
              <a:t> </a:t>
            </a:r>
            <a:r>
              <a:rPr lang="en-US" sz="2000" err="1">
                <a:ea typeface="Tahoma"/>
                <a:cs typeface="Tahoma"/>
              </a:rPr>
              <a:t>työntekijät</a:t>
            </a:r>
            <a:r>
              <a:rPr lang="en-US" sz="2000">
                <a:ea typeface="Tahoma"/>
                <a:cs typeface="Tahoma"/>
              </a:rPr>
              <a:t>. </a:t>
            </a:r>
          </a:p>
          <a:p>
            <a:pPr marL="285750" indent="-285750">
              <a:lnSpc>
                <a:spcPct val="80000"/>
              </a:lnSpc>
              <a:spcBef>
                <a:spcPts val="1000"/>
              </a:spcBef>
              <a:buFont typeface="Arial" panose="020B0604020202020204" pitchFamily="34" charset="0"/>
              <a:buChar char="•"/>
            </a:pPr>
            <a:r>
              <a:rPr lang="fi-FI" sz="2000">
                <a:ea typeface="Tahoma"/>
                <a:cs typeface="Tahoma"/>
              </a:rPr>
              <a:t>Työnantajia tiedotettu työllistämisen tukimuodoista, kuten palkkatuesta ja työllistymisstelistä ja työkokeilusta.</a:t>
            </a:r>
            <a:endParaRPr lang="en-US" sz="2000">
              <a:ea typeface="Tahoma"/>
              <a:cs typeface="Tahoma"/>
            </a:endParaRPr>
          </a:p>
          <a:p>
            <a:pPr marL="342900" indent="-342900">
              <a:buFont typeface="Arial" panose="020B0604020202020204" pitchFamily="34" charset="0"/>
              <a:buChar char="•"/>
            </a:pPr>
            <a:endParaRPr lang="en-US" sz="2000">
              <a:ea typeface="Tahoma"/>
              <a:cs typeface="Tahoma"/>
            </a:endParaRPr>
          </a:p>
          <a:p>
            <a:pPr marL="342900" indent="-342900">
              <a:buFont typeface="Arial" panose="020B0604020202020204" pitchFamily="34" charset="0"/>
              <a:buChar char="•"/>
            </a:pPr>
            <a:endParaRPr lang="en-US" sz="2000">
              <a:ea typeface="Tahoma"/>
              <a:cs typeface="Tahoma"/>
            </a:endParaRPr>
          </a:p>
        </p:txBody>
      </p:sp>
      <p:graphicFrame>
        <p:nvGraphicFramePr>
          <p:cNvPr id="11" name="Table 10">
            <a:extLst>
              <a:ext uri="{FF2B5EF4-FFF2-40B4-BE49-F238E27FC236}">
                <a16:creationId xmlns:a16="http://schemas.microsoft.com/office/drawing/2014/main" id="{FA4382D6-E4A9-434A-579A-BE41FB4E6B68}"/>
              </a:ext>
            </a:extLst>
          </p:cNvPr>
          <p:cNvGraphicFramePr>
            <a:graphicFrameLocks noGrp="1"/>
          </p:cNvGraphicFramePr>
          <p:nvPr>
            <p:extLst>
              <p:ext uri="{D42A27DB-BD31-4B8C-83A1-F6EECF244321}">
                <p14:modId xmlns:p14="http://schemas.microsoft.com/office/powerpoint/2010/main" val="2343431781"/>
              </p:ext>
            </p:extLst>
          </p:nvPr>
        </p:nvGraphicFramePr>
        <p:xfrm>
          <a:off x="6310647" y="1674253"/>
          <a:ext cx="4752772" cy="3919381"/>
        </p:xfrm>
        <a:graphic>
          <a:graphicData uri="http://schemas.openxmlformats.org/drawingml/2006/table">
            <a:tbl>
              <a:tblPr firstRow="1" firstCol="1" bandRow="1">
                <a:tableStyleId>{0E3FDE45-AF77-4B5C-9715-49D594BDF05E}</a:tableStyleId>
              </a:tblPr>
              <a:tblGrid>
                <a:gridCol w="2617175">
                  <a:extLst>
                    <a:ext uri="{9D8B030D-6E8A-4147-A177-3AD203B41FA5}">
                      <a16:colId xmlns:a16="http://schemas.microsoft.com/office/drawing/2014/main" val="4265042912"/>
                    </a:ext>
                  </a:extLst>
                </a:gridCol>
                <a:gridCol w="1091012">
                  <a:extLst>
                    <a:ext uri="{9D8B030D-6E8A-4147-A177-3AD203B41FA5}">
                      <a16:colId xmlns:a16="http://schemas.microsoft.com/office/drawing/2014/main" val="1074930138"/>
                    </a:ext>
                  </a:extLst>
                </a:gridCol>
                <a:gridCol w="1044585">
                  <a:extLst>
                    <a:ext uri="{9D8B030D-6E8A-4147-A177-3AD203B41FA5}">
                      <a16:colId xmlns:a16="http://schemas.microsoft.com/office/drawing/2014/main" val="602831783"/>
                    </a:ext>
                  </a:extLst>
                </a:gridCol>
              </a:tblGrid>
              <a:tr h="768506">
                <a:tc>
                  <a:txBody>
                    <a:bodyPr/>
                    <a:lstStyle/>
                    <a:p>
                      <a:pPr lvl="0">
                        <a:buNone/>
                      </a:pPr>
                      <a:r>
                        <a:rPr lang="en-US" b="1">
                          <a:effectLst/>
                        </a:rPr>
                        <a:t>Kontaktoitujen työnantajien määrä</a:t>
                      </a:r>
                      <a:endParaRPr lang="en-US" b="1" err="1">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r>
                        <a:rPr lang="en-US" b="1">
                          <a:effectLst/>
                        </a:rPr>
                        <a:t>2026</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r>
                        <a:rPr lang="en-US" b="1">
                          <a:effectLst/>
                        </a:rPr>
                        <a:t>2025</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1502614524"/>
                  </a:ext>
                </a:extLst>
              </a:tr>
              <a:tr h="537954">
                <a:tc>
                  <a:txBody>
                    <a:bodyPr/>
                    <a:lstStyle/>
                    <a:p>
                      <a:pPr>
                        <a:buNone/>
                      </a:pPr>
                      <a:r>
                        <a:rPr lang="en-US" b="0">
                          <a:effectLst/>
                        </a:rPr>
                        <a:t>Kannus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b="0">
                          <a:effectLst/>
                        </a:rPr>
                        <a:t>7</a:t>
                      </a:r>
                    </a:p>
                  </a:txBody>
                  <a:tcPr marL="68580" marR="68580" marT="0" marB="0">
                    <a:lnL w="12700">
                      <a:solidFill>
                        <a:srgbClr val="000000"/>
                      </a:solidFill>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noFill/>
                  </a:tcPr>
                </a:tc>
                <a:extLst>
                  <a:ext uri="{0D108BD9-81ED-4DB2-BD59-A6C34878D82A}">
                    <a16:rowId xmlns:a16="http://schemas.microsoft.com/office/drawing/2014/main" val="706065549"/>
                  </a:ext>
                </a:extLst>
              </a:tr>
              <a:tr h="537954">
                <a:tc>
                  <a:txBody>
                    <a:bodyPr/>
                    <a:lstStyle/>
                    <a:p>
                      <a:pPr>
                        <a:buNone/>
                      </a:pPr>
                      <a:r>
                        <a:rPr lang="en-US" b="0">
                          <a:effectLst/>
                        </a:rPr>
                        <a:t>Kaustinen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a:effectLst/>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a:effectLst/>
                        </a:rPr>
                        <a:t>11</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3595247697"/>
                  </a:ext>
                </a:extLst>
              </a:tr>
              <a:tr h="576380">
                <a:tc>
                  <a:txBody>
                    <a:bodyPr/>
                    <a:lstStyle/>
                    <a:p>
                      <a:pPr>
                        <a:buNone/>
                      </a:pPr>
                      <a:r>
                        <a:rPr lang="en-US" b="0">
                          <a:effectLst/>
                        </a:rPr>
                        <a:t>Kokkola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a:effectLst/>
                        </a:rPr>
                        <a:t>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a:effectLst/>
                        </a:rPr>
                        <a:t>78</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2013429553"/>
                  </a:ext>
                </a:extLst>
              </a:tr>
              <a:tr h="537954">
                <a:tc>
                  <a:txBody>
                    <a:bodyPr/>
                    <a:lstStyle/>
                    <a:p>
                      <a:pPr>
                        <a:buNone/>
                      </a:pPr>
                      <a:r>
                        <a:rPr lang="en-US" b="0" err="1">
                          <a:effectLst/>
                        </a:rPr>
                        <a:t>Toholampi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a:effectLst/>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a:effectLst/>
                        </a:rPr>
                        <a:t>1</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1932554951"/>
                  </a:ext>
                </a:extLst>
              </a:tr>
              <a:tr h="384253">
                <a:tc>
                  <a:txBody>
                    <a:bodyPr/>
                    <a:lstStyle/>
                    <a:p>
                      <a:pPr>
                        <a:buNone/>
                      </a:pPr>
                      <a:r>
                        <a:rPr lang="en-US" b="0" err="1">
                          <a:effectLst/>
                        </a:rPr>
                        <a:t>Veteli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a:effectLst/>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a:effectLst/>
                        </a:rPr>
                        <a:t>4</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3994544434"/>
                  </a:ext>
                </a:extLst>
              </a:tr>
              <a:tr h="576380">
                <a:tc>
                  <a:txBody>
                    <a:bodyPr/>
                    <a:lstStyle/>
                    <a:p>
                      <a:pPr>
                        <a:buNone/>
                      </a:pPr>
                      <a:r>
                        <a:rPr lang="en-US" b="0" err="1">
                          <a:effectLst/>
                        </a:rPr>
                        <a:t>Yhteensä</a:t>
                      </a:r>
                      <a:r>
                        <a:rPr lang="en-US" b="0">
                          <a:effectLst/>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a:effectLst/>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r>
                        <a:rPr lang="en-US">
                          <a:effectLst/>
                        </a:rPr>
                        <a:t>167</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extLst>
                  <a:ext uri="{0D108BD9-81ED-4DB2-BD59-A6C34878D82A}">
                    <a16:rowId xmlns:a16="http://schemas.microsoft.com/office/drawing/2014/main" val="4050963725"/>
                  </a:ext>
                </a:extLst>
              </a:tr>
            </a:tbl>
          </a:graphicData>
        </a:graphic>
      </p:graphicFrame>
    </p:spTree>
    <p:extLst>
      <p:ext uri="{BB962C8B-B14F-4D97-AF65-F5344CB8AC3E}">
        <p14:creationId xmlns:p14="http://schemas.microsoft.com/office/powerpoint/2010/main" val="1629409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96BD5DB-0202-B64D-AFBF-725BEC5A06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7BA0-0FB8-20F1-78CE-7F585DD134E6}"/>
              </a:ext>
            </a:extLst>
          </p:cNvPr>
          <p:cNvSpPr>
            <a:spLocks noGrp="1"/>
          </p:cNvSpPr>
          <p:nvPr>
            <p:ph type="title"/>
          </p:nvPr>
        </p:nvSpPr>
        <p:spPr>
          <a:xfrm>
            <a:off x="765132" y="532139"/>
            <a:ext cx="10515600" cy="823355"/>
          </a:xfrm>
        </p:spPr>
        <p:txBody>
          <a:bodyPr/>
          <a:lstStyle/>
          <a:p>
            <a:pPr>
              <a:lnSpc>
                <a:spcPct val="100000"/>
              </a:lnSpc>
              <a:spcBef>
                <a:spcPts val="1000"/>
              </a:spcBef>
            </a:pPr>
            <a:r>
              <a:rPr lang="fi-FI" sz="2000">
                <a:ea typeface="Tahoma"/>
                <a:cs typeface="Tahoma"/>
              </a:rPr>
              <a:t>NY: Tavoite 5. Kartoitetaan tukea tarvitseville opiskelijoille soveltuvia tuettuja työpaikkoja ja tuetaan yrityksiä palkkaamaan tukea tarvitsevia nuoria.</a:t>
            </a:r>
            <a:endParaRPr lang="en-US" sz="1600">
              <a:ea typeface="Tahoma"/>
              <a:cs typeface="Tahoma"/>
            </a:endParaRPr>
          </a:p>
        </p:txBody>
      </p:sp>
      <p:sp>
        <p:nvSpPr>
          <p:cNvPr id="3" name="Content Placeholder 2">
            <a:extLst>
              <a:ext uri="{FF2B5EF4-FFF2-40B4-BE49-F238E27FC236}">
                <a16:creationId xmlns:a16="http://schemas.microsoft.com/office/drawing/2014/main" id="{08CEF019-D150-7BEA-4CF1-F5CEF1589256}"/>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graphicFrame>
        <p:nvGraphicFramePr>
          <p:cNvPr id="9" name="Content Placeholder 8">
            <a:extLst>
              <a:ext uri="{FF2B5EF4-FFF2-40B4-BE49-F238E27FC236}">
                <a16:creationId xmlns:a16="http://schemas.microsoft.com/office/drawing/2014/main" id="{6353138B-A354-B3C3-8CF6-B5A24BD02E09}"/>
              </a:ext>
            </a:extLst>
          </p:cNvPr>
          <p:cNvGraphicFramePr>
            <a:graphicFrameLocks noGrp="1"/>
          </p:cNvGraphicFramePr>
          <p:nvPr>
            <p:ph idx="10"/>
            <p:extLst>
              <p:ext uri="{D42A27DB-BD31-4B8C-83A1-F6EECF244321}">
                <p14:modId xmlns:p14="http://schemas.microsoft.com/office/powerpoint/2010/main" val="1300581676"/>
              </p:ext>
            </p:extLst>
          </p:nvPr>
        </p:nvGraphicFramePr>
        <p:xfrm>
          <a:off x="757417" y="2134383"/>
          <a:ext cx="3387076" cy="1003986"/>
        </p:xfrm>
        <a:graphic>
          <a:graphicData uri="http://schemas.openxmlformats.org/drawingml/2006/table">
            <a:tbl>
              <a:tblPr firstRow="1" firstCol="1" bandRow="1">
                <a:tableStyleId>{0E3FDE45-AF77-4B5C-9715-49D594BDF05E}</a:tableStyleId>
              </a:tblPr>
              <a:tblGrid>
                <a:gridCol w="2579473">
                  <a:extLst>
                    <a:ext uri="{9D8B030D-6E8A-4147-A177-3AD203B41FA5}">
                      <a16:colId xmlns:a16="http://schemas.microsoft.com/office/drawing/2014/main" val="2492421764"/>
                    </a:ext>
                  </a:extLst>
                </a:gridCol>
                <a:gridCol w="807603">
                  <a:extLst>
                    <a:ext uri="{9D8B030D-6E8A-4147-A177-3AD203B41FA5}">
                      <a16:colId xmlns:a16="http://schemas.microsoft.com/office/drawing/2014/main" val="3056102927"/>
                    </a:ext>
                  </a:extLst>
                </a:gridCol>
              </a:tblGrid>
              <a:tr h="334662">
                <a:tc>
                  <a:txBody>
                    <a:bodyPr/>
                    <a:lstStyle/>
                    <a:p>
                      <a:pPr>
                        <a:buNone/>
                      </a:pPr>
                      <a:r>
                        <a:rPr lang="en-US" b="0" err="1">
                          <a:effectLst/>
                        </a:rPr>
                        <a:t>puhelut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2612414"/>
                  </a:ext>
                </a:extLst>
              </a:tr>
              <a:tr h="334662">
                <a:tc>
                  <a:txBody>
                    <a:bodyPr/>
                    <a:lstStyle/>
                    <a:p>
                      <a:pPr>
                        <a:buNone/>
                      </a:pPr>
                      <a:r>
                        <a:rPr lang="en-US" b="0" err="1">
                          <a:effectLst/>
                        </a:rPr>
                        <a:t>sähköpostit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56383636"/>
                  </a:ext>
                </a:extLst>
              </a:tr>
              <a:tr h="334662">
                <a:tc>
                  <a:txBody>
                    <a:bodyPr/>
                    <a:lstStyle/>
                    <a:p>
                      <a:pPr>
                        <a:buNone/>
                      </a:pPr>
                      <a:r>
                        <a:rPr lang="en-US" b="0" err="1">
                          <a:effectLst/>
                        </a:rPr>
                        <a:t>tapaamiset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5702238"/>
                  </a:ext>
                </a:extLst>
              </a:tr>
            </a:tbl>
          </a:graphicData>
        </a:graphic>
      </p:graphicFrame>
      <p:sp>
        <p:nvSpPr>
          <p:cNvPr id="6" name="Tekstiruutu 5">
            <a:extLst>
              <a:ext uri="{FF2B5EF4-FFF2-40B4-BE49-F238E27FC236}">
                <a16:creationId xmlns:a16="http://schemas.microsoft.com/office/drawing/2014/main" id="{3F653DAD-456F-3D14-BEEC-5E9061CD6619}"/>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10" name="TextBox 9">
            <a:extLst>
              <a:ext uri="{FF2B5EF4-FFF2-40B4-BE49-F238E27FC236}">
                <a16:creationId xmlns:a16="http://schemas.microsoft.com/office/drawing/2014/main" id="{B01CDD36-6B26-3AA5-8B00-532A5C42303D}"/>
              </a:ext>
            </a:extLst>
          </p:cNvPr>
          <p:cNvSpPr txBox="1"/>
          <p:nvPr/>
        </p:nvSpPr>
        <p:spPr>
          <a:xfrm>
            <a:off x="761206" y="1711370"/>
            <a:ext cx="2743200"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r>
              <a:rPr lang="en-US" sz="2000" err="1">
                <a:ea typeface="Tahoma"/>
                <a:cs typeface="Tahoma"/>
              </a:rPr>
              <a:t>Työnantajayhteistyö</a:t>
            </a:r>
            <a:endParaRPr lang="en-US" sz="2000" err="1"/>
          </a:p>
        </p:txBody>
      </p:sp>
      <p:graphicFrame>
        <p:nvGraphicFramePr>
          <p:cNvPr id="12" name="Table 11">
            <a:extLst>
              <a:ext uri="{FF2B5EF4-FFF2-40B4-BE49-F238E27FC236}">
                <a16:creationId xmlns:a16="http://schemas.microsoft.com/office/drawing/2014/main" id="{7AEB45A1-05DB-7CBB-969E-24A1219096D4}"/>
              </a:ext>
            </a:extLst>
          </p:cNvPr>
          <p:cNvGraphicFramePr>
            <a:graphicFrameLocks noGrp="1"/>
          </p:cNvGraphicFramePr>
          <p:nvPr>
            <p:extLst>
              <p:ext uri="{D42A27DB-BD31-4B8C-83A1-F6EECF244321}">
                <p14:modId xmlns:p14="http://schemas.microsoft.com/office/powerpoint/2010/main" val="1693846097"/>
              </p:ext>
            </p:extLst>
          </p:nvPr>
        </p:nvGraphicFramePr>
        <p:xfrm>
          <a:off x="753111" y="3425351"/>
          <a:ext cx="3398234" cy="1065768"/>
        </p:xfrm>
        <a:graphic>
          <a:graphicData uri="http://schemas.openxmlformats.org/drawingml/2006/table">
            <a:tbl>
              <a:tblPr firstRow="1" firstCol="1" bandRow="1">
                <a:tableStyleId>{0E3FDE45-AF77-4B5C-9715-49D594BDF05E}</a:tableStyleId>
              </a:tblPr>
              <a:tblGrid>
                <a:gridCol w="2581992">
                  <a:extLst>
                    <a:ext uri="{9D8B030D-6E8A-4147-A177-3AD203B41FA5}">
                      <a16:colId xmlns:a16="http://schemas.microsoft.com/office/drawing/2014/main" val="3896113590"/>
                    </a:ext>
                  </a:extLst>
                </a:gridCol>
                <a:gridCol w="816242">
                  <a:extLst>
                    <a:ext uri="{9D8B030D-6E8A-4147-A177-3AD203B41FA5}">
                      <a16:colId xmlns:a16="http://schemas.microsoft.com/office/drawing/2014/main" val="103247087"/>
                    </a:ext>
                  </a:extLst>
                </a:gridCol>
              </a:tblGrid>
              <a:tr h="339810">
                <a:tc>
                  <a:txBody>
                    <a:bodyPr/>
                    <a:lstStyle/>
                    <a:p>
                      <a:pPr>
                        <a:buNone/>
                      </a:pPr>
                      <a:r>
                        <a:rPr lang="en-US" b="0" err="1">
                          <a:effectLst/>
                        </a:rPr>
                        <a:t>työhaastattelut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2324429"/>
                  </a:ext>
                </a:extLst>
              </a:tr>
              <a:tr h="324364">
                <a:tc>
                  <a:txBody>
                    <a:bodyPr/>
                    <a:lstStyle/>
                    <a:p>
                      <a:pPr>
                        <a:buNone/>
                      </a:pPr>
                      <a:r>
                        <a:rPr lang="en-US" b="0" err="1">
                          <a:effectLst/>
                        </a:rPr>
                        <a:t>työkokeilut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9363283"/>
                  </a:ext>
                </a:extLst>
              </a:tr>
              <a:tr h="401594">
                <a:tc>
                  <a:txBody>
                    <a:bodyPr/>
                    <a:lstStyle/>
                    <a:p>
                      <a:pPr>
                        <a:buNone/>
                      </a:pPr>
                      <a:r>
                        <a:rPr lang="en-US" b="0" err="1">
                          <a:effectLst/>
                        </a:rPr>
                        <a:t>työllistyminen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b="0">
                          <a:effectLst/>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915298"/>
                  </a:ext>
                </a:extLst>
              </a:tr>
            </a:tbl>
          </a:graphicData>
        </a:graphic>
      </p:graphicFrame>
      <p:sp>
        <p:nvSpPr>
          <p:cNvPr id="8" name="TextBox 7">
            <a:extLst>
              <a:ext uri="{FF2B5EF4-FFF2-40B4-BE49-F238E27FC236}">
                <a16:creationId xmlns:a16="http://schemas.microsoft.com/office/drawing/2014/main" id="{6661630B-3DC5-B4C1-A778-8FD56500921A}"/>
              </a:ext>
            </a:extLst>
          </p:cNvPr>
          <p:cNvSpPr txBox="1"/>
          <p:nvPr/>
        </p:nvSpPr>
        <p:spPr>
          <a:xfrm>
            <a:off x="5404253" y="1598613"/>
            <a:ext cx="4889678" cy="400109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err="1">
                <a:ea typeface="Tahoma"/>
                <a:cs typeface="Tahoma"/>
              </a:rPr>
              <a:t>Työhaastattelut</a:t>
            </a:r>
            <a:r>
              <a:rPr lang="en-US" sz="2000">
                <a:ea typeface="Tahoma"/>
                <a:cs typeface="Tahoma"/>
              </a:rPr>
              <a:t> </a:t>
            </a:r>
            <a:r>
              <a:rPr lang="en-US" sz="2000" err="1">
                <a:ea typeface="Tahoma"/>
                <a:cs typeface="Tahoma"/>
              </a:rPr>
              <a:t>rakennusala</a:t>
            </a:r>
            <a:r>
              <a:rPr lang="en-US" sz="2000">
                <a:ea typeface="Tahoma"/>
                <a:cs typeface="Tahoma"/>
              </a:rPr>
              <a:t>, </a:t>
            </a:r>
            <a:r>
              <a:rPr lang="en-US" sz="2000" err="1">
                <a:ea typeface="Tahoma"/>
                <a:cs typeface="Tahoma"/>
              </a:rPr>
              <a:t>kiinteistönhoito</a:t>
            </a:r>
            <a:r>
              <a:rPr lang="en-US" sz="2000">
                <a:ea typeface="Tahoma"/>
                <a:cs typeface="Tahoma"/>
              </a:rPr>
              <a:t>- ja </a:t>
            </a:r>
            <a:r>
              <a:rPr lang="en-US" sz="2000" err="1">
                <a:ea typeface="Tahoma"/>
                <a:cs typeface="Tahoma"/>
              </a:rPr>
              <a:t>ravintola</a:t>
            </a:r>
            <a:r>
              <a:rPr lang="en-US" sz="2000">
                <a:ea typeface="Tahoma"/>
                <a:cs typeface="Tahoma"/>
              </a:rPr>
              <a:t>-ala. </a:t>
            </a:r>
          </a:p>
          <a:p>
            <a:endParaRPr lang="en-US" sz="2000">
              <a:ea typeface="Tahoma"/>
              <a:cs typeface="Tahoma"/>
            </a:endParaRPr>
          </a:p>
          <a:p>
            <a:r>
              <a:rPr lang="en-US" sz="2000" err="1">
                <a:ea typeface="Tahoma"/>
                <a:cs typeface="Tahoma"/>
              </a:rPr>
              <a:t>Työkokeilut</a:t>
            </a:r>
            <a:r>
              <a:rPr lang="en-US" sz="2000">
                <a:ea typeface="Tahoma"/>
                <a:cs typeface="Tahoma"/>
              </a:rPr>
              <a:t>: </a:t>
            </a:r>
          </a:p>
          <a:p>
            <a:r>
              <a:rPr lang="en-US" sz="2000" err="1">
                <a:ea typeface="Tahoma"/>
                <a:cs typeface="Tahoma"/>
              </a:rPr>
              <a:t>Kaupan</a:t>
            </a:r>
            <a:r>
              <a:rPr lang="en-US" sz="2000">
                <a:ea typeface="Tahoma"/>
                <a:cs typeface="Tahoma"/>
              </a:rPr>
              <a:t>- ja It-ala,</a:t>
            </a:r>
          </a:p>
          <a:p>
            <a:r>
              <a:rPr lang="en-US" sz="2000" err="1">
                <a:ea typeface="Tahoma"/>
                <a:cs typeface="Tahoma"/>
              </a:rPr>
              <a:t>Kokkolan</a:t>
            </a:r>
            <a:r>
              <a:rPr lang="en-US" sz="2000">
                <a:ea typeface="Tahoma"/>
                <a:cs typeface="Tahoma"/>
              </a:rPr>
              <a:t> </a:t>
            </a:r>
            <a:r>
              <a:rPr lang="en-US" sz="2000" err="1">
                <a:ea typeface="Tahoma"/>
                <a:cs typeface="Tahoma"/>
              </a:rPr>
              <a:t>kaupunki</a:t>
            </a:r>
            <a:r>
              <a:rPr lang="en-US" sz="2000">
                <a:ea typeface="Tahoma"/>
                <a:cs typeface="Tahoma"/>
              </a:rPr>
              <a:t>, </a:t>
            </a:r>
            <a:r>
              <a:rPr lang="en-US" sz="2000" err="1">
                <a:ea typeface="Tahoma"/>
                <a:cs typeface="Tahoma"/>
              </a:rPr>
              <a:t>Kokkolan</a:t>
            </a:r>
            <a:r>
              <a:rPr lang="en-US" sz="2000">
                <a:ea typeface="Tahoma"/>
                <a:cs typeface="Tahoma"/>
              </a:rPr>
              <a:t> </a:t>
            </a:r>
            <a:r>
              <a:rPr lang="en-US" sz="2000" err="1">
                <a:ea typeface="Tahoma"/>
                <a:cs typeface="Tahoma"/>
              </a:rPr>
              <a:t>kaupungin</a:t>
            </a:r>
            <a:r>
              <a:rPr lang="en-US" sz="2000">
                <a:ea typeface="Tahoma"/>
                <a:cs typeface="Tahoma"/>
              </a:rPr>
              <a:t> </a:t>
            </a:r>
            <a:r>
              <a:rPr lang="en-US" sz="2000" err="1">
                <a:ea typeface="Tahoma"/>
                <a:cs typeface="Tahoma"/>
              </a:rPr>
              <a:t>teatteri</a:t>
            </a:r>
            <a:r>
              <a:rPr lang="en-US" sz="2000">
                <a:ea typeface="Tahoma"/>
                <a:cs typeface="Tahoma"/>
              </a:rPr>
              <a:t> ja SPR.</a:t>
            </a:r>
          </a:p>
          <a:p>
            <a:endParaRPr lang="en-US" sz="2000">
              <a:ea typeface="Tahoma"/>
              <a:cs typeface="Tahoma"/>
            </a:endParaRPr>
          </a:p>
          <a:p>
            <a:r>
              <a:rPr lang="en-US" sz="2000" err="1">
                <a:ea typeface="Tahoma"/>
                <a:cs typeface="Tahoma"/>
              </a:rPr>
              <a:t>Työllistyminen</a:t>
            </a:r>
            <a:r>
              <a:rPr lang="en-US" sz="2000">
                <a:ea typeface="Tahoma"/>
                <a:cs typeface="Tahoma"/>
              </a:rPr>
              <a:t>: </a:t>
            </a:r>
          </a:p>
          <a:p>
            <a:r>
              <a:rPr lang="en-US" sz="2000" err="1">
                <a:ea typeface="Tahoma"/>
                <a:cs typeface="Tahoma"/>
              </a:rPr>
              <a:t>Ravintola</a:t>
            </a:r>
            <a:r>
              <a:rPr lang="en-US" sz="2000">
                <a:ea typeface="Tahoma"/>
                <a:cs typeface="Tahoma"/>
              </a:rPr>
              <a:t> ala, </a:t>
            </a:r>
            <a:r>
              <a:rPr lang="en-US" sz="2000" err="1">
                <a:ea typeface="Tahoma"/>
                <a:cs typeface="Tahoma"/>
              </a:rPr>
              <a:t>kaupan</a:t>
            </a:r>
            <a:r>
              <a:rPr lang="en-US" sz="2000">
                <a:ea typeface="Tahoma"/>
                <a:cs typeface="Tahoma"/>
              </a:rPr>
              <a:t> ala, </a:t>
            </a:r>
            <a:r>
              <a:rPr lang="en-US" sz="2000" err="1">
                <a:ea typeface="Tahoma"/>
                <a:cs typeface="Tahoma"/>
              </a:rPr>
              <a:t>rakennusala</a:t>
            </a:r>
            <a:r>
              <a:rPr lang="en-US" sz="2000">
                <a:ea typeface="Tahoma"/>
                <a:cs typeface="Tahoma"/>
              </a:rPr>
              <a:t> ja SPR.</a:t>
            </a:r>
          </a:p>
          <a:p>
            <a:endParaRPr lang="en-US" sz="2000">
              <a:ea typeface="Tahoma"/>
              <a:cs typeface="Tahoma"/>
            </a:endParaRPr>
          </a:p>
          <a:p>
            <a:endParaRPr lang="en-US" sz="2000">
              <a:ea typeface="Tahoma"/>
              <a:cs typeface="Tahoma"/>
            </a:endParaRPr>
          </a:p>
        </p:txBody>
      </p:sp>
      <p:sp>
        <p:nvSpPr>
          <p:cNvPr id="4" name="TextBox 3">
            <a:extLst>
              <a:ext uri="{FF2B5EF4-FFF2-40B4-BE49-F238E27FC236}">
                <a16:creationId xmlns:a16="http://schemas.microsoft.com/office/drawing/2014/main" id="{569ADE5A-594C-3414-8991-0DD5A8774359}"/>
              </a:ext>
            </a:extLst>
          </p:cNvPr>
          <p:cNvSpPr txBox="1"/>
          <p:nvPr/>
        </p:nvSpPr>
        <p:spPr>
          <a:xfrm>
            <a:off x="760672" y="4817285"/>
            <a:ext cx="3752045" cy="89255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err="1">
                <a:ea typeface="Tahoma"/>
                <a:cs typeface="Tahoma"/>
              </a:rPr>
              <a:t>Hankkeessa</a:t>
            </a:r>
            <a:r>
              <a:rPr lang="en-US" sz="2000">
                <a:ea typeface="Tahoma"/>
                <a:cs typeface="Tahoma"/>
              </a:rPr>
              <a:t> on </a:t>
            </a:r>
            <a:r>
              <a:rPr lang="en-US" sz="2000" err="1">
                <a:ea typeface="Tahoma"/>
                <a:cs typeface="Tahoma"/>
              </a:rPr>
              <a:t>mukana</a:t>
            </a:r>
            <a:r>
              <a:rPr lang="en-US" sz="2000">
                <a:ea typeface="Tahoma"/>
                <a:cs typeface="Tahoma"/>
              </a:rPr>
              <a:t> </a:t>
            </a:r>
            <a:r>
              <a:rPr lang="en-US" sz="2000" err="1">
                <a:ea typeface="Tahoma"/>
                <a:cs typeface="Tahoma"/>
              </a:rPr>
              <a:t>ollut</a:t>
            </a:r>
            <a:r>
              <a:rPr lang="en-US" sz="2000">
                <a:ea typeface="Tahoma"/>
                <a:cs typeface="Tahoma"/>
              </a:rPr>
              <a:t> </a:t>
            </a:r>
            <a:r>
              <a:rPr lang="en-US" sz="2000" err="1">
                <a:ea typeface="Tahoma"/>
                <a:cs typeface="Tahoma"/>
              </a:rPr>
              <a:t>tänä</a:t>
            </a:r>
            <a:r>
              <a:rPr lang="en-US" sz="2000">
                <a:ea typeface="Tahoma"/>
                <a:cs typeface="Tahoma"/>
              </a:rPr>
              <a:t> </a:t>
            </a:r>
            <a:r>
              <a:rPr lang="en-US" sz="2000" err="1">
                <a:ea typeface="Tahoma"/>
                <a:cs typeface="Tahoma"/>
              </a:rPr>
              <a:t>vuonna</a:t>
            </a:r>
            <a:r>
              <a:rPr lang="en-US" sz="2000">
                <a:ea typeface="Tahoma"/>
                <a:cs typeface="Tahoma"/>
              </a:rPr>
              <a:t> 17 </a:t>
            </a:r>
            <a:r>
              <a:rPr lang="en-US" sz="2000" err="1">
                <a:ea typeface="Tahoma"/>
                <a:cs typeface="Tahoma"/>
              </a:rPr>
              <a:t>yritystä</a:t>
            </a:r>
            <a:r>
              <a:rPr lang="en-US">
                <a:ea typeface="Tahoma"/>
                <a:cs typeface="Tahoma"/>
              </a:rPr>
              <a:t>. </a:t>
            </a:r>
          </a:p>
          <a:p>
            <a:endParaRPr lang="en-US">
              <a:ea typeface="Tahoma"/>
              <a:cs typeface="Tahoma"/>
            </a:endParaRPr>
          </a:p>
        </p:txBody>
      </p:sp>
    </p:spTree>
    <p:extLst>
      <p:ext uri="{BB962C8B-B14F-4D97-AF65-F5344CB8AC3E}">
        <p14:creationId xmlns:p14="http://schemas.microsoft.com/office/powerpoint/2010/main" val="2022299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84CAE61-E3B7-6176-2714-C35755F631B9}"/>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ABB2CE3F-C42A-3CB6-732F-C18448993159}"/>
              </a:ext>
            </a:extLst>
          </p:cNvPr>
          <p:cNvSpPr>
            <a:spLocks noGrp="1"/>
          </p:cNvSpPr>
          <p:nvPr>
            <p:ph type="title"/>
          </p:nvPr>
        </p:nvSpPr>
        <p:spPr>
          <a:xfrm>
            <a:off x="848497" y="200368"/>
            <a:ext cx="10515600" cy="1033907"/>
          </a:xfrm>
        </p:spPr>
        <p:txBody>
          <a:bodyPr vert="horz" lIns="0" tIns="0" rIns="0" bIns="0" rtlCol="0" anchor="b" anchorCtr="0">
            <a:normAutofit fontScale="90000"/>
          </a:bodyPr>
          <a:lstStyle/>
          <a:p>
            <a:r>
              <a:rPr lang="fi-FI"/>
              <a:t> </a:t>
            </a:r>
            <a:br>
              <a:rPr lang="fi-FI"/>
            </a:br>
            <a:r>
              <a:rPr lang="fi-FI"/>
              <a:t>Kirjo</a:t>
            </a:r>
            <a:r>
              <a:rPr lang="fi-FI" b="1" kern="1200">
                <a:latin typeface="+mj-lt"/>
                <a:ea typeface="+mj-ea"/>
                <a:cs typeface="+mj-cs"/>
              </a:rPr>
              <a:t> kick off-päivä 25.11.2025</a:t>
            </a:r>
          </a:p>
        </p:txBody>
      </p:sp>
      <p:sp>
        <p:nvSpPr>
          <p:cNvPr id="4" name="TextBox 3">
            <a:extLst>
              <a:ext uri="{FF2B5EF4-FFF2-40B4-BE49-F238E27FC236}">
                <a16:creationId xmlns:a16="http://schemas.microsoft.com/office/drawing/2014/main" id="{17AC963B-A1D4-32DA-C44D-21DD5D326508}"/>
              </a:ext>
            </a:extLst>
          </p:cNvPr>
          <p:cNvSpPr txBox="1"/>
          <p:nvPr/>
        </p:nvSpPr>
        <p:spPr>
          <a:xfrm>
            <a:off x="838200" y="1886786"/>
            <a:ext cx="4889066" cy="3645334"/>
          </a:xfrm>
          <a:prstGeom prst="rect">
            <a:avLst/>
          </a:prstGeo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228600" indent="-228600">
              <a:lnSpc>
                <a:spcPct val="80000"/>
              </a:lnSpc>
              <a:spcBef>
                <a:spcPts val="1000"/>
              </a:spcBef>
              <a:buFont typeface="Arial" panose="020B0604020202020204" pitchFamily="34" charset="0"/>
              <a:buChar char="•"/>
            </a:pPr>
            <a:r>
              <a:rPr lang="fi-FI" sz="2000" b="0" i="0"/>
              <a:t>Keski-Pohjanmaalla on käynnistetty Kelan rahoittama Kirjo-projekti, joka kehittää neurokirjon lasten ja nuorten palveluja yhteistyössä eri alueen toimijoiden kanssa.</a:t>
            </a:r>
            <a:endParaRPr lang="en-US"/>
          </a:p>
          <a:p>
            <a:pPr marL="228600" indent="-228600">
              <a:lnSpc>
                <a:spcPct val="80000"/>
              </a:lnSpc>
              <a:spcBef>
                <a:spcPts val="1000"/>
              </a:spcBef>
              <a:buFont typeface="Arial" panose="020B0604020202020204" pitchFamily="34" charset="0"/>
              <a:buChar char="•"/>
            </a:pPr>
            <a:r>
              <a:rPr lang="fi-FI" sz="2000" b="0" i="0"/>
              <a:t>Projektin tavoitteena on parantaa tuen, hoidon ja kuntoutuksen piiriin pääsyä sekä selkiyttää Kelan kuntoutuksiin ohjautumisen polkua. </a:t>
            </a:r>
            <a:endParaRPr lang="fi-FI"/>
          </a:p>
          <a:p>
            <a:pPr marL="228600" indent="-228600">
              <a:lnSpc>
                <a:spcPct val="80000"/>
              </a:lnSpc>
              <a:spcBef>
                <a:spcPts val="1000"/>
              </a:spcBef>
              <a:buFont typeface="Arial" panose="020B0604020202020204" pitchFamily="34" charset="0"/>
              <a:buChar char="•"/>
            </a:pPr>
            <a:r>
              <a:rPr lang="fi-FI" sz="2000">
                <a:ea typeface="Tahoma"/>
                <a:cs typeface="Tahoma"/>
              </a:rPr>
              <a:t>Yhteistyössä Neurokirjon nuoren koulupolku perusopetuksesta toiselle asteelle ja työelämään tapahtuma.</a:t>
            </a:r>
            <a:endParaRPr lang="fi-FI" sz="2000"/>
          </a:p>
        </p:txBody>
      </p:sp>
      <p:pic>
        <p:nvPicPr>
          <p:cNvPr id="14" name="Picture Placeholder 13">
            <a:extLst>
              <a:ext uri="{FF2B5EF4-FFF2-40B4-BE49-F238E27FC236}">
                <a16:creationId xmlns:a16="http://schemas.microsoft.com/office/drawing/2014/main" id="{4B5906D4-4486-5B27-6F1C-0B5583BD6CDB}"/>
              </a:ext>
            </a:extLst>
          </p:cNvPr>
          <p:cNvPicPr>
            <a:picLocks noGrp="1" noChangeAspect="1"/>
          </p:cNvPicPr>
          <p:nvPr>
            <p:ph idx="10"/>
          </p:nvPr>
        </p:nvPicPr>
        <p:blipFill>
          <a:blip r:embed="rId2"/>
          <a:stretch/>
        </p:blipFill>
        <p:spPr>
          <a:xfrm rot="16200000">
            <a:off x="6852796" y="1279230"/>
            <a:ext cx="3645334" cy="4860445"/>
          </a:xfrm>
          <a:prstGeom prst="rect">
            <a:avLst/>
          </a:prstGeom>
          <a:noFill/>
        </p:spPr>
      </p:pic>
      <p:pic>
        <p:nvPicPr>
          <p:cNvPr id="3" name="Picture 2">
            <a:extLst>
              <a:ext uri="{FF2B5EF4-FFF2-40B4-BE49-F238E27FC236}">
                <a16:creationId xmlns:a16="http://schemas.microsoft.com/office/drawing/2014/main" id="{4A8CD81F-390A-12D1-2FB7-CC45BD21DE11}"/>
              </a:ext>
            </a:extLst>
          </p:cNvPr>
          <p:cNvPicPr>
            <a:picLocks noChangeAspect="1"/>
          </p:cNvPicPr>
          <p:nvPr/>
        </p:nvPicPr>
        <p:blipFill>
          <a:blip r:embed="rId3"/>
          <a:stretch>
            <a:fillRect/>
          </a:stretch>
        </p:blipFill>
        <p:spPr>
          <a:xfrm>
            <a:off x="6108580" y="1411746"/>
            <a:ext cx="4940893" cy="4503834"/>
          </a:xfrm>
          <a:prstGeom prst="rect">
            <a:avLst/>
          </a:prstGeom>
        </p:spPr>
      </p:pic>
    </p:spTree>
    <p:extLst>
      <p:ext uri="{BB962C8B-B14F-4D97-AF65-F5344CB8AC3E}">
        <p14:creationId xmlns:p14="http://schemas.microsoft.com/office/powerpoint/2010/main" val="1889464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F89F02-ABED-7B8B-66E4-A34C4168A238}"/>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80DA6B87-DA83-E38E-27D3-C43E4A509FE1}"/>
              </a:ext>
            </a:extLst>
          </p:cNvPr>
          <p:cNvSpPr>
            <a:spLocks noGrp="1"/>
          </p:cNvSpPr>
          <p:nvPr>
            <p:ph type="title"/>
          </p:nvPr>
        </p:nvSpPr>
        <p:spPr>
          <a:xfrm>
            <a:off x="838200" y="365125"/>
            <a:ext cx="4889066" cy="1033907"/>
          </a:xfrm>
        </p:spPr>
        <p:txBody>
          <a:bodyPr anchor="b">
            <a:normAutofit/>
          </a:bodyPr>
          <a:lstStyle/>
          <a:p>
            <a:br>
              <a:rPr lang="en-US" sz="2500"/>
            </a:br>
            <a:r>
              <a:rPr lang="en-US" sz="2500" err="1">
                <a:ea typeface="Tahoma"/>
                <a:cs typeface="Tahoma"/>
              </a:rPr>
              <a:t>Työnantajayhteistyö</a:t>
            </a:r>
            <a:r>
              <a:rPr lang="en-US" sz="2500">
                <a:ea typeface="Tahoma"/>
                <a:cs typeface="Tahoma"/>
              </a:rPr>
              <a:t> ​</a:t>
            </a:r>
          </a:p>
        </p:txBody>
      </p:sp>
      <p:sp>
        <p:nvSpPr>
          <p:cNvPr id="21" name="Content Placeholder 2">
            <a:extLst>
              <a:ext uri="{FF2B5EF4-FFF2-40B4-BE49-F238E27FC236}">
                <a16:creationId xmlns:a16="http://schemas.microsoft.com/office/drawing/2014/main" id="{EE49E2A5-E721-AC60-8685-5CA8A8FB2C1C}"/>
              </a:ext>
            </a:extLst>
          </p:cNvPr>
          <p:cNvSpPr>
            <a:spLocks noGrp="1"/>
          </p:cNvSpPr>
          <p:nvPr>
            <p:ph idx="1"/>
          </p:nvPr>
        </p:nvSpPr>
        <p:spPr>
          <a:xfrm>
            <a:off x="838200" y="1886786"/>
            <a:ext cx="4889066" cy="3645334"/>
          </a:xfrm>
        </p:spPr>
        <p:txBody>
          <a:bodyPr vert="horz" lIns="0" tIns="0" rIns="0" bIns="0" rtlCol="0" anchor="t">
            <a:normAutofit/>
          </a:bodyPr>
          <a:lstStyle/>
          <a:p>
            <a:endParaRPr lang="en-US"/>
          </a:p>
          <a:p>
            <a:r>
              <a:rPr lang="en-US" err="1"/>
              <a:t>Teknologiatiistai</a:t>
            </a:r>
            <a:r>
              <a:rPr lang="en-US"/>
              <a:t> 17.11.2026 </a:t>
            </a:r>
            <a:r>
              <a:rPr lang="en-US" err="1"/>
              <a:t>Kpedu</a:t>
            </a:r>
            <a:r>
              <a:rPr lang="en-US"/>
              <a:t>.  </a:t>
            </a:r>
            <a:endParaRPr lang="en-US">
              <a:ea typeface="Tahoma"/>
              <a:cs typeface="Tahoma"/>
            </a:endParaRPr>
          </a:p>
          <a:p>
            <a:r>
              <a:rPr lang="en-US">
                <a:ea typeface="Tahoma"/>
                <a:cs typeface="Tahoma"/>
              </a:rPr>
              <a:t>20.1.2026 </a:t>
            </a:r>
            <a:r>
              <a:rPr lang="en-US" err="1">
                <a:ea typeface="Tahoma"/>
                <a:cs typeface="Tahoma"/>
              </a:rPr>
              <a:t>Edu+Job</a:t>
            </a:r>
            <a:r>
              <a:rPr lang="en-US">
                <a:ea typeface="Tahoma"/>
                <a:cs typeface="Tahoma"/>
              </a:rPr>
              <a:t> </a:t>
            </a:r>
            <a:r>
              <a:rPr lang="en-US" err="1">
                <a:ea typeface="Tahoma"/>
                <a:cs typeface="Tahoma"/>
              </a:rPr>
              <a:t>tapahtuma</a:t>
            </a:r>
            <a:r>
              <a:rPr lang="en-US">
                <a:ea typeface="Tahoma"/>
                <a:cs typeface="Tahoma"/>
              </a:rPr>
              <a:t>. </a:t>
            </a:r>
            <a:endParaRPr lang="en-US"/>
          </a:p>
          <a:p>
            <a:r>
              <a:rPr lang="en-US"/>
              <a:t>17.2.2026 </a:t>
            </a:r>
            <a:r>
              <a:rPr lang="en-US" err="1"/>
              <a:t>Rakentamisen</a:t>
            </a:r>
            <a:r>
              <a:rPr lang="en-US"/>
              <a:t>-, </a:t>
            </a:r>
            <a:r>
              <a:rPr lang="en-US" err="1"/>
              <a:t>kuljetuksen</a:t>
            </a:r>
            <a:r>
              <a:rPr lang="en-US"/>
              <a:t>- ja </a:t>
            </a:r>
            <a:r>
              <a:rPr lang="en-US" err="1"/>
              <a:t>tekniikan</a:t>
            </a:r>
            <a:r>
              <a:rPr lang="en-US"/>
              <a:t> pop up- </a:t>
            </a:r>
            <a:r>
              <a:rPr lang="en-US" err="1"/>
              <a:t>tapahtuma</a:t>
            </a:r>
            <a:r>
              <a:rPr lang="en-US"/>
              <a:t> </a:t>
            </a:r>
            <a:r>
              <a:rPr lang="en-US" err="1"/>
              <a:t>Kpedu</a:t>
            </a:r>
            <a:r>
              <a:rPr lang="en-US"/>
              <a:t>.</a:t>
            </a:r>
            <a:endParaRPr lang="en-US">
              <a:ea typeface="Tahoma"/>
              <a:cs typeface="Tahoma"/>
            </a:endParaRPr>
          </a:p>
          <a:p>
            <a:r>
              <a:rPr lang="en-US">
                <a:ea typeface="Tahoma"/>
                <a:cs typeface="Tahoma"/>
              </a:rPr>
              <a:t>10.3.2026 </a:t>
            </a:r>
            <a:r>
              <a:rPr lang="en-US" err="1">
                <a:ea typeface="Tahoma"/>
                <a:cs typeface="Tahoma"/>
              </a:rPr>
              <a:t>Toholammin</a:t>
            </a:r>
            <a:r>
              <a:rPr lang="en-US">
                <a:ea typeface="Tahoma"/>
                <a:cs typeface="Tahoma"/>
              </a:rPr>
              <a:t> </a:t>
            </a:r>
            <a:r>
              <a:rPr lang="en-US" err="1">
                <a:ea typeface="Tahoma"/>
                <a:cs typeface="Tahoma"/>
              </a:rPr>
              <a:t>työelämäpäiv</a:t>
            </a:r>
            <a:r>
              <a:rPr lang="en-US">
                <a:ea typeface="Tahoma"/>
                <a:cs typeface="Tahoma"/>
              </a:rPr>
              <a:t>ät</a:t>
            </a:r>
          </a:p>
          <a:p>
            <a:r>
              <a:rPr lang="en-US">
                <a:ea typeface="Tahoma"/>
                <a:cs typeface="Tahoma"/>
              </a:rPr>
              <a:t>11.3.2026 </a:t>
            </a:r>
            <a:r>
              <a:rPr lang="en-US" err="1">
                <a:ea typeface="Tahoma"/>
                <a:cs typeface="Tahoma"/>
              </a:rPr>
              <a:t>Työmarkkinatori</a:t>
            </a:r>
            <a:r>
              <a:rPr lang="en-US">
                <a:ea typeface="Tahoma"/>
                <a:cs typeface="Tahoma"/>
              </a:rPr>
              <a:t> </a:t>
            </a:r>
            <a:r>
              <a:rPr lang="en-US" err="1">
                <a:ea typeface="Tahoma"/>
                <a:cs typeface="Tahoma"/>
              </a:rPr>
              <a:t>tapahtuma</a:t>
            </a:r>
            <a:r>
              <a:rPr lang="en-US">
                <a:ea typeface="Tahoma"/>
                <a:cs typeface="Tahoma"/>
              </a:rPr>
              <a:t> </a:t>
            </a:r>
            <a:r>
              <a:rPr lang="en-US" err="1">
                <a:ea typeface="Tahoma"/>
                <a:cs typeface="Tahoma"/>
              </a:rPr>
              <a:t>Kallentori</a:t>
            </a:r>
          </a:p>
          <a:p>
            <a:r>
              <a:rPr lang="en-US" err="1">
                <a:ea typeface="Tahoma"/>
                <a:cs typeface="Tahoma"/>
              </a:rPr>
              <a:t>Kokkolan</a:t>
            </a:r>
            <a:r>
              <a:rPr lang="en-US">
                <a:ea typeface="Tahoma"/>
                <a:cs typeface="Tahoma"/>
              </a:rPr>
              <a:t> kaupungin Yrittäjien </a:t>
            </a:r>
            <a:r>
              <a:rPr lang="en-US" err="1">
                <a:ea typeface="Tahoma"/>
                <a:cs typeface="Tahoma"/>
              </a:rPr>
              <a:t>aamukahvitapahtuma</a:t>
            </a:r>
            <a:r>
              <a:rPr lang="en-US">
                <a:ea typeface="Tahoma"/>
                <a:cs typeface="Tahoma"/>
              </a:rPr>
              <a:t>t</a:t>
            </a:r>
          </a:p>
          <a:p>
            <a:endParaRPr lang="en-US">
              <a:ea typeface="Tahoma"/>
              <a:cs typeface="Tahoma"/>
            </a:endParaRPr>
          </a:p>
          <a:p>
            <a:endParaRPr lang="en-US">
              <a:ea typeface="Tahoma"/>
              <a:cs typeface="Tahoma"/>
            </a:endParaRPr>
          </a:p>
        </p:txBody>
      </p:sp>
      <p:pic>
        <p:nvPicPr>
          <p:cNvPr id="5" name="Picture Placeholder 4">
            <a:extLst>
              <a:ext uri="{FF2B5EF4-FFF2-40B4-BE49-F238E27FC236}">
                <a16:creationId xmlns:a16="http://schemas.microsoft.com/office/drawing/2014/main" id="{16ADA2EF-5EB0-AF84-6272-416A396FCE47}"/>
              </a:ext>
            </a:extLst>
          </p:cNvPr>
          <p:cNvPicPr>
            <a:picLocks noGrp="1" noChangeAspect="1"/>
          </p:cNvPicPr>
          <p:nvPr>
            <p:ph type="pic" sz="quarter" idx="13"/>
          </p:nvPr>
        </p:nvPicPr>
        <p:blipFill>
          <a:blip r:embed="rId2"/>
          <a:srcRect t="1711" b="1711"/>
          <a:stretch/>
        </p:blipFill>
        <p:spPr>
          <a:prstGeom prst="rect">
            <a:avLst/>
          </a:prstGeom>
          <a:solidFill>
            <a:srgbClr val="FFFFFF">
              <a:lumMod val="95000"/>
            </a:srgbClr>
          </a:solidFill>
        </p:spPr>
      </p:pic>
      <p:pic>
        <p:nvPicPr>
          <p:cNvPr id="3" name="Picture Placeholder 3">
            <a:extLst>
              <a:ext uri="{FF2B5EF4-FFF2-40B4-BE49-F238E27FC236}">
                <a16:creationId xmlns:a16="http://schemas.microsoft.com/office/drawing/2014/main" id="{9D904C1D-1188-273B-2A12-EFF8B3C575D7}"/>
              </a:ext>
            </a:extLst>
          </p:cNvPr>
          <p:cNvPicPr>
            <a:picLocks noChangeAspect="1"/>
          </p:cNvPicPr>
          <p:nvPr/>
        </p:nvPicPr>
        <p:blipFill>
          <a:blip r:embed="rId3"/>
          <a:srcRect t="18305" r="-2" b="22045"/>
          <a:stretch>
            <a:fillRect/>
          </a:stretch>
        </p:blipFill>
        <p:spPr>
          <a:xfrm>
            <a:off x="6100483" y="3704127"/>
            <a:ext cx="3385268" cy="2483079"/>
          </a:xfrm>
          <a:prstGeom prst="rect">
            <a:avLst/>
          </a:prstGeom>
          <a:noFill/>
        </p:spPr>
      </p:pic>
      <p:pic>
        <p:nvPicPr>
          <p:cNvPr id="6" name="Content Placeholder 4">
            <a:extLst>
              <a:ext uri="{FF2B5EF4-FFF2-40B4-BE49-F238E27FC236}">
                <a16:creationId xmlns:a16="http://schemas.microsoft.com/office/drawing/2014/main" id="{B03DCA59-08DC-5D54-B52B-9BAB2E412407}"/>
              </a:ext>
            </a:extLst>
          </p:cNvPr>
          <p:cNvPicPr>
            <a:picLocks noChangeAspect="1"/>
          </p:cNvPicPr>
          <p:nvPr/>
        </p:nvPicPr>
        <p:blipFill>
          <a:blip r:embed="rId4"/>
          <a:stretch>
            <a:fillRect/>
          </a:stretch>
        </p:blipFill>
        <p:spPr>
          <a:xfrm>
            <a:off x="9485319" y="2814822"/>
            <a:ext cx="2701620" cy="3366292"/>
          </a:xfrm>
          <a:prstGeom prst="rect">
            <a:avLst/>
          </a:prstGeom>
        </p:spPr>
      </p:pic>
    </p:spTree>
    <p:extLst>
      <p:ext uri="{BB962C8B-B14F-4D97-AF65-F5344CB8AC3E}">
        <p14:creationId xmlns:p14="http://schemas.microsoft.com/office/powerpoint/2010/main" val="2992878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EEAE65-B4C3-FA8B-020E-62C6B72D4BDF}"/>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8F7CB8A1-2A77-4F9F-9D4D-4A95D1A88E25}"/>
              </a:ext>
            </a:extLst>
          </p:cNvPr>
          <p:cNvSpPr>
            <a:spLocks noGrp="1"/>
          </p:cNvSpPr>
          <p:nvPr>
            <p:ph type="title"/>
          </p:nvPr>
        </p:nvSpPr>
        <p:spPr>
          <a:xfrm>
            <a:off x="838200" y="365125"/>
            <a:ext cx="4889066" cy="1033907"/>
          </a:xfrm>
        </p:spPr>
        <p:txBody>
          <a:bodyPr anchor="b">
            <a:normAutofit fontScale="90000"/>
          </a:bodyPr>
          <a:lstStyle/>
          <a:p>
            <a:r>
              <a:rPr lang="en-US" sz="2800" err="1"/>
              <a:t>Työmarkkinatori</a:t>
            </a:r>
            <a:r>
              <a:rPr lang="en-US" sz="2800"/>
              <a:t> </a:t>
            </a:r>
            <a:r>
              <a:rPr lang="en-US" sz="2800" err="1"/>
              <a:t>tapahtuma</a:t>
            </a:r>
            <a:r>
              <a:rPr lang="en-US" sz="2800"/>
              <a:t> 11.3.2026 </a:t>
            </a:r>
            <a:r>
              <a:rPr lang="en-US" sz="2800" err="1"/>
              <a:t>Kallentori</a:t>
            </a:r>
            <a:endParaRPr lang="en-US" sz="2800" err="1">
              <a:ea typeface="Tahoma"/>
              <a:cs typeface="Tahoma"/>
            </a:endParaRPr>
          </a:p>
        </p:txBody>
      </p:sp>
      <p:pic>
        <p:nvPicPr>
          <p:cNvPr id="5" name="Content Placeholder 4">
            <a:extLst>
              <a:ext uri="{FF2B5EF4-FFF2-40B4-BE49-F238E27FC236}">
                <a16:creationId xmlns:a16="http://schemas.microsoft.com/office/drawing/2014/main" id="{C42C114A-4A10-BA8B-22E0-340C2F35748E}"/>
              </a:ext>
            </a:extLst>
          </p:cNvPr>
          <p:cNvPicPr>
            <a:picLocks noGrp="1" noChangeAspect="1"/>
          </p:cNvPicPr>
          <p:nvPr>
            <p:ph idx="1"/>
          </p:nvPr>
        </p:nvPicPr>
        <p:blipFill>
          <a:blip r:embed="rId2"/>
          <a:stretch>
            <a:fillRect/>
          </a:stretch>
        </p:blipFill>
        <p:spPr>
          <a:xfrm>
            <a:off x="1586277" y="1956230"/>
            <a:ext cx="2916267" cy="3645334"/>
          </a:xfrm>
          <a:prstGeom prst="rect">
            <a:avLst/>
          </a:prstGeom>
        </p:spPr>
      </p:pic>
      <p:pic>
        <p:nvPicPr>
          <p:cNvPr id="8" name="Picture Placeholder 7">
            <a:extLst>
              <a:ext uri="{FF2B5EF4-FFF2-40B4-BE49-F238E27FC236}">
                <a16:creationId xmlns:a16="http://schemas.microsoft.com/office/drawing/2014/main" id="{F9112085-B068-E352-17A1-1E6DFA6CAF9D}"/>
              </a:ext>
            </a:extLst>
          </p:cNvPr>
          <p:cNvPicPr>
            <a:picLocks noGrp="1" noChangeAspect="1"/>
          </p:cNvPicPr>
          <p:nvPr>
            <p:ph type="pic" sz="quarter" idx="13"/>
          </p:nvPr>
        </p:nvPicPr>
        <p:blipFill>
          <a:blip r:embed="rId3"/>
          <a:srcRect t="13750" b="13750"/>
          <a:stretch/>
        </p:blipFill>
        <p:spPr>
          <a:prstGeom prst="rect">
            <a:avLst/>
          </a:prstGeom>
          <a:solidFill>
            <a:srgbClr val="FFFFFF">
              <a:lumMod val="95000"/>
            </a:srgbClr>
          </a:solidFill>
        </p:spPr>
      </p:pic>
    </p:spTree>
    <p:extLst>
      <p:ext uri="{BB962C8B-B14F-4D97-AF65-F5344CB8AC3E}">
        <p14:creationId xmlns:p14="http://schemas.microsoft.com/office/powerpoint/2010/main" val="3171712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E5B6F3E-0488-75A2-C12C-017DFD414201}"/>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69265136-D546-3015-A709-3129684441C9}"/>
              </a:ext>
            </a:extLst>
          </p:cNvPr>
          <p:cNvSpPr>
            <a:spLocks noGrp="1"/>
          </p:cNvSpPr>
          <p:nvPr>
            <p:ph type="title"/>
          </p:nvPr>
        </p:nvSpPr>
        <p:spPr>
          <a:xfrm>
            <a:off x="838200" y="365125"/>
            <a:ext cx="4889066" cy="1033907"/>
          </a:xfrm>
        </p:spPr>
        <p:txBody>
          <a:bodyPr anchor="b">
            <a:normAutofit/>
          </a:bodyPr>
          <a:lstStyle/>
          <a:p>
            <a:r>
              <a:rPr lang="en-US" sz="2800" err="1"/>
              <a:t>Toholammin</a:t>
            </a:r>
            <a:r>
              <a:rPr lang="en-US" sz="2800"/>
              <a:t> </a:t>
            </a:r>
            <a:r>
              <a:rPr lang="en-US" sz="2800" err="1"/>
              <a:t>työelämäpäivä</a:t>
            </a:r>
            <a:r>
              <a:rPr lang="en-US" sz="2800"/>
              <a:t> 10.3.2026</a:t>
            </a:r>
          </a:p>
        </p:txBody>
      </p:sp>
      <p:pic>
        <p:nvPicPr>
          <p:cNvPr id="4" name="Picture Placeholder 3">
            <a:extLst>
              <a:ext uri="{FF2B5EF4-FFF2-40B4-BE49-F238E27FC236}">
                <a16:creationId xmlns:a16="http://schemas.microsoft.com/office/drawing/2014/main" id="{1EB196BE-ACA4-8975-1D36-52923E3F2215}"/>
              </a:ext>
            </a:extLst>
          </p:cNvPr>
          <p:cNvPicPr>
            <a:picLocks noGrp="1" noChangeAspect="1"/>
          </p:cNvPicPr>
          <p:nvPr>
            <p:ph idx="1"/>
          </p:nvPr>
        </p:nvPicPr>
        <p:blipFill>
          <a:blip r:embed="rId2"/>
          <a:srcRect t="18305" r="-2" b="22045"/>
          <a:stretch>
            <a:fillRect/>
          </a:stretch>
        </p:blipFill>
        <p:spPr>
          <a:xfrm>
            <a:off x="838200" y="1886786"/>
            <a:ext cx="4889066" cy="3645334"/>
          </a:xfrm>
          <a:prstGeom prst="rect">
            <a:avLst/>
          </a:prstGeom>
          <a:noFill/>
        </p:spPr>
      </p:pic>
      <p:pic>
        <p:nvPicPr>
          <p:cNvPr id="12" name="Content Placeholder 11">
            <a:extLst>
              <a:ext uri="{FF2B5EF4-FFF2-40B4-BE49-F238E27FC236}">
                <a16:creationId xmlns:a16="http://schemas.microsoft.com/office/drawing/2014/main" id="{CF098A04-CD09-D4C4-FD7D-74E1C12EB88A}"/>
              </a:ext>
            </a:extLst>
          </p:cNvPr>
          <p:cNvPicPr>
            <a:picLocks noGrp="1" noChangeAspect="1"/>
          </p:cNvPicPr>
          <p:nvPr>
            <p:ph type="pic" sz="quarter" idx="13"/>
          </p:nvPr>
        </p:nvPicPr>
        <p:blipFill>
          <a:blip r:embed="rId3"/>
          <a:srcRect t="31895" r="1" b="24609"/>
          <a:stretch>
            <a:fillRect/>
          </a:stretch>
        </p:blipFill>
        <p:spPr>
          <a:xfrm>
            <a:off x="6096000" y="1"/>
            <a:ext cx="6095999" cy="5892304"/>
          </a:xfrm>
          <a:prstGeom prst="rect">
            <a:avLst/>
          </a:prstGeom>
          <a:noFill/>
        </p:spPr>
      </p:pic>
    </p:spTree>
    <p:extLst>
      <p:ext uri="{BB962C8B-B14F-4D97-AF65-F5344CB8AC3E}">
        <p14:creationId xmlns:p14="http://schemas.microsoft.com/office/powerpoint/2010/main" val="3063321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5CC540A-2A63-FF32-A561-99DA17AB2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6D252A-BBF3-7C9B-B427-7AB272F7B4EB}"/>
              </a:ext>
            </a:extLst>
          </p:cNvPr>
          <p:cNvSpPr>
            <a:spLocks noGrp="1"/>
          </p:cNvSpPr>
          <p:nvPr>
            <p:ph type="title"/>
          </p:nvPr>
        </p:nvSpPr>
        <p:spPr>
          <a:xfrm>
            <a:off x="755106" y="532139"/>
            <a:ext cx="10515600" cy="1033907"/>
          </a:xfrm>
        </p:spPr>
        <p:txBody>
          <a:bodyPr/>
          <a:lstStyle/>
          <a:p>
            <a:pPr>
              <a:lnSpc>
                <a:spcPct val="100000"/>
              </a:lnSpc>
              <a:spcBef>
                <a:spcPts val="1000"/>
              </a:spcBef>
            </a:pPr>
            <a:r>
              <a:rPr lang="fi-FI" sz="2000">
                <a:ea typeface="Tahoma"/>
                <a:cs typeface="Tahoma"/>
              </a:rPr>
              <a:t>NY: Tavoite 5. Kartoitetaan tukea tarvitseville opiskelijoille soveltuvia tuettuja työpaikkoja ja tuetaan yrityksiä palkkaamaan tukea tarvitsevia nuoria.</a:t>
            </a:r>
            <a:endParaRPr lang="en-US" sz="1600">
              <a:ea typeface="Tahoma"/>
              <a:cs typeface="Tahoma"/>
            </a:endParaRPr>
          </a:p>
        </p:txBody>
      </p:sp>
      <p:sp>
        <p:nvSpPr>
          <p:cNvPr id="3" name="Content Placeholder 2">
            <a:extLst>
              <a:ext uri="{FF2B5EF4-FFF2-40B4-BE49-F238E27FC236}">
                <a16:creationId xmlns:a16="http://schemas.microsoft.com/office/drawing/2014/main" id="{3282FC4B-D26B-F162-811B-D0F2855AF73F}"/>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4" name="Content Placeholder 3">
            <a:extLst>
              <a:ext uri="{FF2B5EF4-FFF2-40B4-BE49-F238E27FC236}">
                <a16:creationId xmlns:a16="http://schemas.microsoft.com/office/drawing/2014/main" id="{BCFA83FF-4511-5C13-2028-30E014B0468E}"/>
              </a:ext>
            </a:extLst>
          </p:cNvPr>
          <p:cNvSpPr>
            <a:spLocks noGrp="1"/>
          </p:cNvSpPr>
          <p:nvPr>
            <p:ph idx="10"/>
          </p:nvPr>
        </p:nvSpPr>
        <p:spPr>
          <a:xfrm>
            <a:off x="6220492" y="1918101"/>
            <a:ext cx="4889066" cy="3645334"/>
          </a:xfrm>
        </p:spPr>
        <p:txBody>
          <a:bodyPr vert="horz" lIns="0" tIns="0" rIns="0" bIns="0" rtlCol="0" anchor="t">
            <a:noAutofit/>
          </a:bodyPr>
          <a:lstStyle/>
          <a:p>
            <a:pPr marL="0" indent="0">
              <a:buNone/>
            </a:pPr>
            <a:endParaRPr lang="fi-FI" b="1">
              <a:ea typeface="Tahoma"/>
              <a:cs typeface="Tahoma"/>
            </a:endParaRPr>
          </a:p>
          <a:p>
            <a:pPr marL="0" indent="0">
              <a:buNone/>
            </a:pPr>
            <a:endParaRPr lang="fi-FI" b="1">
              <a:ea typeface="Tahoma"/>
              <a:cs typeface="Tahoma"/>
            </a:endParaRPr>
          </a:p>
        </p:txBody>
      </p:sp>
      <p:sp>
        <p:nvSpPr>
          <p:cNvPr id="6" name="Tekstiruutu 5">
            <a:extLst>
              <a:ext uri="{FF2B5EF4-FFF2-40B4-BE49-F238E27FC236}">
                <a16:creationId xmlns:a16="http://schemas.microsoft.com/office/drawing/2014/main" id="{3DC7ED07-457D-AB25-87A6-CCE48359AA17}"/>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9" name="TextBox 8">
            <a:extLst>
              <a:ext uri="{FF2B5EF4-FFF2-40B4-BE49-F238E27FC236}">
                <a16:creationId xmlns:a16="http://schemas.microsoft.com/office/drawing/2014/main" id="{9E1B0E09-0FD3-CDC6-EE6A-C2D575DC5C45}"/>
              </a:ext>
            </a:extLst>
          </p:cNvPr>
          <p:cNvSpPr txBox="1"/>
          <p:nvPr/>
        </p:nvSpPr>
        <p:spPr>
          <a:xfrm>
            <a:off x="748983" y="2400207"/>
            <a:ext cx="7443988" cy="369331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indent="-342900">
              <a:buFont typeface="Arial"/>
              <a:buChar char="•"/>
            </a:pPr>
            <a:r>
              <a:rPr lang="en-US" sz="2000">
                <a:ea typeface="Tahoma"/>
                <a:cs typeface="Tahoma"/>
              </a:rPr>
              <a:t>Yhteistyössä </a:t>
            </a:r>
            <a:r>
              <a:rPr lang="en-US" sz="2000" err="1">
                <a:ea typeface="Tahoma"/>
                <a:cs typeface="Tahoma"/>
              </a:rPr>
              <a:t>Keski-Pohjanmaan</a:t>
            </a:r>
            <a:r>
              <a:rPr lang="en-US" sz="2000">
                <a:ea typeface="Tahoma"/>
                <a:cs typeface="Tahoma"/>
              </a:rPr>
              <a:t> </a:t>
            </a:r>
            <a:r>
              <a:rPr lang="en-US" sz="2000" err="1">
                <a:ea typeface="Tahoma"/>
                <a:cs typeface="Tahoma"/>
              </a:rPr>
              <a:t>työllisyyspalveluiden</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kanssa</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tehty</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sosiaaliseen</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mediaan</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videot</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palkkatuesta</a:t>
            </a:r>
            <a:r>
              <a:rPr lang="en-US" sz="2000">
                <a:solidFill>
                  <a:srgbClr val="000000"/>
                </a:solidFill>
                <a:latin typeface="Tahoma"/>
                <a:ea typeface="Tahoma"/>
                <a:cs typeface="Tahoma"/>
              </a:rPr>
              <a:t> ja </a:t>
            </a:r>
            <a:r>
              <a:rPr lang="en-US" sz="2000" err="1">
                <a:solidFill>
                  <a:srgbClr val="000000"/>
                </a:solidFill>
                <a:latin typeface="Tahoma"/>
                <a:ea typeface="Tahoma"/>
                <a:cs typeface="Tahoma"/>
              </a:rPr>
              <a:t>nuorten</a:t>
            </a:r>
            <a:r>
              <a:rPr lang="en-US" sz="2000">
                <a:solidFill>
                  <a:srgbClr val="000000"/>
                </a:solidFill>
                <a:latin typeface="Tahoma"/>
                <a:ea typeface="Tahoma"/>
                <a:cs typeface="Tahoma"/>
              </a:rPr>
              <a:t> </a:t>
            </a:r>
            <a:r>
              <a:rPr lang="en-US" sz="2000" err="1">
                <a:solidFill>
                  <a:srgbClr val="000000"/>
                </a:solidFill>
                <a:latin typeface="Tahoma"/>
                <a:ea typeface="Tahoma"/>
                <a:cs typeface="Tahoma"/>
              </a:rPr>
              <a:t>työllis</a:t>
            </a:r>
            <a:r>
              <a:rPr lang="en-US" sz="2000" err="1">
                <a:ea typeface="Tahoma"/>
                <a:cs typeface="Tahoma"/>
              </a:rPr>
              <a:t>tymissetelistä</a:t>
            </a:r>
            <a:r>
              <a:rPr lang="en-US" sz="2000">
                <a:ea typeface="Tahoma"/>
                <a:cs typeface="Tahoma"/>
              </a:rPr>
              <a:t>. </a:t>
            </a:r>
            <a:endParaRPr lang="en-US"/>
          </a:p>
          <a:p>
            <a:pPr marL="342900" indent="-342900">
              <a:buFont typeface="Arial"/>
              <a:buChar char="•"/>
            </a:pPr>
            <a:endParaRPr lang="en-US" sz="2000">
              <a:ea typeface="Tahoma"/>
              <a:cs typeface="Tahoma"/>
            </a:endParaRPr>
          </a:p>
          <a:p>
            <a:pPr marL="342900" indent="-342900">
              <a:buFont typeface="Arial"/>
              <a:buChar char="•"/>
            </a:pPr>
            <a:r>
              <a:rPr lang="en-US" sz="2000" err="1">
                <a:ea typeface="Tahoma"/>
                <a:cs typeface="Tahoma"/>
              </a:rPr>
              <a:t>Videot</a:t>
            </a:r>
            <a:r>
              <a:rPr lang="en-US" sz="2000">
                <a:ea typeface="Tahoma"/>
                <a:cs typeface="Tahoma"/>
              </a:rPr>
              <a:t> </a:t>
            </a:r>
            <a:r>
              <a:rPr lang="en-US" sz="2000" err="1">
                <a:ea typeface="Tahoma"/>
                <a:cs typeface="Tahoma"/>
              </a:rPr>
              <a:t>julkaistu</a:t>
            </a:r>
            <a:r>
              <a:rPr lang="en-US" sz="2000">
                <a:ea typeface="Tahoma"/>
                <a:cs typeface="Tahoma"/>
              </a:rPr>
              <a:t> 20.3.2026 ja </a:t>
            </a:r>
            <a:r>
              <a:rPr lang="en-US" sz="2000" err="1">
                <a:ea typeface="Tahoma"/>
                <a:cs typeface="Tahoma"/>
              </a:rPr>
              <a:t>katsottavissa</a:t>
            </a:r>
            <a:r>
              <a:rPr lang="en-US" sz="2000">
                <a:ea typeface="Tahoma"/>
                <a:cs typeface="Tahoma"/>
              </a:rPr>
              <a:t> Ota </a:t>
            </a:r>
            <a:r>
              <a:rPr lang="en-US" sz="2000" err="1">
                <a:ea typeface="Tahoma"/>
                <a:cs typeface="Tahoma"/>
              </a:rPr>
              <a:t>haltuun</a:t>
            </a:r>
            <a:r>
              <a:rPr lang="en-US" sz="2000">
                <a:ea typeface="Tahoma"/>
                <a:cs typeface="Tahoma"/>
              </a:rPr>
              <a:t>- </a:t>
            </a:r>
            <a:r>
              <a:rPr lang="en-US" sz="2000" err="1">
                <a:ea typeface="Tahoma"/>
                <a:cs typeface="Tahoma"/>
              </a:rPr>
              <a:t>hankesivuilla</a:t>
            </a:r>
            <a:r>
              <a:rPr lang="en-US" sz="2000">
                <a:ea typeface="Tahoma"/>
                <a:cs typeface="Tahoma"/>
              </a:rPr>
              <a:t> ja </a:t>
            </a:r>
            <a:r>
              <a:rPr lang="en-US" sz="2000" err="1">
                <a:ea typeface="Tahoma"/>
                <a:cs typeface="Tahoma"/>
              </a:rPr>
              <a:t>Keski-Pohjanmaan</a:t>
            </a:r>
            <a:r>
              <a:rPr lang="en-US" sz="2000">
                <a:ea typeface="Tahoma"/>
                <a:cs typeface="Tahoma"/>
              </a:rPr>
              <a:t> </a:t>
            </a:r>
            <a:r>
              <a:rPr lang="en-US" sz="2000" err="1">
                <a:ea typeface="Tahoma"/>
                <a:cs typeface="Tahoma"/>
              </a:rPr>
              <a:t>työllisyyspalveluiden</a:t>
            </a:r>
            <a:r>
              <a:rPr lang="en-US" sz="2000">
                <a:ea typeface="Tahoma"/>
                <a:cs typeface="Tahoma"/>
              </a:rPr>
              <a:t> </a:t>
            </a:r>
            <a:r>
              <a:rPr lang="en-US" sz="2000" err="1">
                <a:ea typeface="Tahoma"/>
                <a:cs typeface="Tahoma"/>
              </a:rPr>
              <a:t>Instagramissa</a:t>
            </a:r>
            <a:r>
              <a:rPr lang="en-US" sz="2000">
                <a:ea typeface="Tahoma"/>
                <a:cs typeface="Tahoma"/>
              </a:rPr>
              <a:t>. </a:t>
            </a:r>
          </a:p>
          <a:p>
            <a:pPr marL="342900" indent="-342900">
              <a:buFont typeface="Arial"/>
              <a:buChar char="•"/>
            </a:pPr>
            <a:endParaRPr lang="en-US" sz="2000">
              <a:ea typeface="Tahoma"/>
              <a:cs typeface="Tahoma"/>
            </a:endParaRPr>
          </a:p>
          <a:p>
            <a:pPr marL="342900" indent="-342900">
              <a:buFont typeface="Arial"/>
              <a:buChar char="•"/>
            </a:pPr>
            <a:r>
              <a:rPr lang="en-US" sz="2000">
                <a:ea typeface="Tahoma"/>
                <a:cs typeface="Tahoma"/>
                <a:hlinkClick r:id="rId4"/>
              </a:rPr>
              <a:t>https://www.kpedu.fi/kpedu/projektitoiminta-hankkeet/projektit/projektiarkisto/ota-haltuun</a:t>
            </a:r>
            <a:endParaRPr lang="en-US" sz="2000">
              <a:ea typeface="Tahoma"/>
              <a:cs typeface="Tahoma"/>
            </a:endParaRPr>
          </a:p>
          <a:p>
            <a:pPr marL="342900" indent="-342900">
              <a:buFont typeface="Arial"/>
              <a:buChar char="•"/>
            </a:pPr>
            <a:endParaRPr lang="en-US" sz="2000">
              <a:ea typeface="Tahoma"/>
              <a:cs typeface="Tahoma"/>
            </a:endParaRPr>
          </a:p>
          <a:p>
            <a:endParaRPr lang="en-US" sz="2000">
              <a:ea typeface="Tahoma"/>
              <a:cs typeface="Tahoma"/>
            </a:endParaRPr>
          </a:p>
        </p:txBody>
      </p:sp>
      <p:pic>
        <p:nvPicPr>
          <p:cNvPr id="10" name="työllistymissetelivideo">
            <a:hlinkClick r:id="" action="ppaction://media"/>
            <a:extLst>
              <a:ext uri="{FF2B5EF4-FFF2-40B4-BE49-F238E27FC236}">
                <a16:creationId xmlns:a16="http://schemas.microsoft.com/office/drawing/2014/main" id="{03E10816-47A2-E3CE-3A94-677E34CD5F1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289925" y="1947333"/>
            <a:ext cx="1985963" cy="3615267"/>
          </a:xfrm>
          <a:prstGeom prst="rect">
            <a:avLst/>
          </a:prstGeom>
        </p:spPr>
      </p:pic>
    </p:spTree>
    <p:extLst>
      <p:ext uri="{BB962C8B-B14F-4D97-AF65-F5344CB8AC3E}">
        <p14:creationId xmlns:p14="http://schemas.microsoft.com/office/powerpoint/2010/main" val="18379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B807124-D2AC-C27C-E92D-93C38783D3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A5BA94-0EEB-7BC1-921E-B09647265015}"/>
              </a:ext>
            </a:extLst>
          </p:cNvPr>
          <p:cNvSpPr>
            <a:spLocks noGrp="1"/>
          </p:cNvSpPr>
          <p:nvPr>
            <p:ph type="title"/>
          </p:nvPr>
        </p:nvSpPr>
        <p:spPr>
          <a:xfrm>
            <a:off x="765132" y="532139"/>
            <a:ext cx="10515600" cy="1033907"/>
          </a:xfrm>
        </p:spPr>
        <p:txBody>
          <a:bodyPr/>
          <a:lstStyle/>
          <a:p>
            <a:pPr>
              <a:lnSpc>
                <a:spcPct val="100000"/>
              </a:lnSpc>
              <a:spcBef>
                <a:spcPts val="1000"/>
              </a:spcBef>
            </a:pPr>
            <a:r>
              <a:rPr lang="fi-FI" sz="2000">
                <a:ea typeface="Tahoma"/>
                <a:cs typeface="Tahoma"/>
              </a:rPr>
              <a:t>Tavoite 5. Kartoitetaan tukea tarvitseville opiskelijoille soveltuvia tuettuja työpaikkoja ja tuetaan yrityksiä palkkaamaan tukea tarvitsevia nuoria.</a:t>
            </a:r>
            <a:endParaRPr lang="en-US" sz="1600">
              <a:ea typeface="Tahoma"/>
              <a:cs typeface="Tahoma"/>
            </a:endParaRPr>
          </a:p>
        </p:txBody>
      </p:sp>
      <p:sp>
        <p:nvSpPr>
          <p:cNvPr id="3" name="Content Placeholder 2">
            <a:extLst>
              <a:ext uri="{FF2B5EF4-FFF2-40B4-BE49-F238E27FC236}">
                <a16:creationId xmlns:a16="http://schemas.microsoft.com/office/drawing/2014/main" id="{21BBB6B4-2037-B980-4F78-1165CC0EE12F}"/>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B2E9A192-A169-849E-56B2-81F8B2D53EE9}"/>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pic>
        <p:nvPicPr>
          <p:cNvPr id="8" name="Content Placeholder 7">
            <a:extLst>
              <a:ext uri="{FF2B5EF4-FFF2-40B4-BE49-F238E27FC236}">
                <a16:creationId xmlns:a16="http://schemas.microsoft.com/office/drawing/2014/main" id="{55257F7D-1861-8522-EEEC-EC37F3A96ED2}"/>
              </a:ext>
            </a:extLst>
          </p:cNvPr>
          <p:cNvPicPr>
            <a:picLocks noGrp="1" noChangeAspect="1"/>
          </p:cNvPicPr>
          <p:nvPr>
            <p:ph idx="10"/>
          </p:nvPr>
        </p:nvPicPr>
        <p:blipFill>
          <a:blip r:embed="rId2"/>
          <a:stretch>
            <a:fillRect/>
          </a:stretch>
        </p:blipFill>
        <p:spPr>
          <a:xfrm>
            <a:off x="6230930" y="1902266"/>
            <a:ext cx="4889066" cy="3614373"/>
          </a:xfrm>
          <a:prstGeom prst="rect">
            <a:avLst/>
          </a:prstGeom>
        </p:spPr>
      </p:pic>
      <p:sp>
        <p:nvSpPr>
          <p:cNvPr id="7" name="TextBox 6">
            <a:extLst>
              <a:ext uri="{FF2B5EF4-FFF2-40B4-BE49-F238E27FC236}">
                <a16:creationId xmlns:a16="http://schemas.microsoft.com/office/drawing/2014/main" id="{096EBD9B-DFCE-7384-BD79-58C0EBCC6F72}"/>
              </a:ext>
            </a:extLst>
          </p:cNvPr>
          <p:cNvSpPr txBox="1"/>
          <p:nvPr/>
        </p:nvSpPr>
        <p:spPr>
          <a:xfrm>
            <a:off x="937440" y="1876042"/>
            <a:ext cx="4911144" cy="338554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err="1">
                <a:ea typeface="Tahoma"/>
                <a:cs typeface="Tahoma"/>
              </a:rPr>
              <a:t>Nepsy</a:t>
            </a:r>
            <a:r>
              <a:rPr lang="en-US" sz="2000">
                <a:ea typeface="Tahoma"/>
                <a:cs typeface="Tahoma"/>
              </a:rPr>
              <a:t> </a:t>
            </a:r>
            <a:r>
              <a:rPr lang="en-US" sz="2000" err="1">
                <a:ea typeface="Tahoma"/>
                <a:cs typeface="Tahoma"/>
              </a:rPr>
              <a:t>nuori</a:t>
            </a:r>
            <a:r>
              <a:rPr lang="en-US" sz="2000">
                <a:ea typeface="Tahoma"/>
                <a:cs typeface="Tahoma"/>
              </a:rPr>
              <a:t> – </a:t>
            </a:r>
            <a:r>
              <a:rPr lang="en-US" sz="2000" err="1">
                <a:ea typeface="Tahoma"/>
                <a:cs typeface="Tahoma"/>
              </a:rPr>
              <a:t>uhka</a:t>
            </a:r>
            <a:r>
              <a:rPr lang="en-US" sz="2000">
                <a:ea typeface="Tahoma"/>
                <a:cs typeface="Tahoma"/>
              </a:rPr>
              <a:t> </a:t>
            </a:r>
            <a:r>
              <a:rPr lang="en-US" sz="2000" err="1">
                <a:ea typeface="Tahoma"/>
                <a:cs typeface="Tahoma"/>
              </a:rPr>
              <a:t>vai</a:t>
            </a:r>
            <a:r>
              <a:rPr lang="en-US" sz="2000">
                <a:ea typeface="Tahoma"/>
                <a:cs typeface="Tahoma"/>
              </a:rPr>
              <a:t> </a:t>
            </a:r>
            <a:r>
              <a:rPr lang="en-US" sz="2000" err="1">
                <a:ea typeface="Tahoma"/>
                <a:cs typeface="Tahoma"/>
              </a:rPr>
              <a:t>sittenkin</a:t>
            </a:r>
            <a:r>
              <a:rPr lang="en-US" sz="2000">
                <a:ea typeface="Tahoma"/>
                <a:cs typeface="Tahoma"/>
              </a:rPr>
              <a:t> </a:t>
            </a:r>
            <a:r>
              <a:rPr lang="en-US" sz="2000" err="1">
                <a:ea typeface="Tahoma"/>
                <a:cs typeface="Tahoma"/>
              </a:rPr>
              <a:t>mahdollisuus</a:t>
            </a:r>
            <a:r>
              <a:rPr lang="en-US" sz="2000">
                <a:ea typeface="Tahoma"/>
                <a:cs typeface="Tahoma"/>
              </a:rPr>
              <a:t> </a:t>
            </a:r>
            <a:r>
              <a:rPr lang="en-US" sz="2000" err="1">
                <a:ea typeface="Tahoma"/>
                <a:cs typeface="Tahoma"/>
              </a:rPr>
              <a:t>työpaikkalla</a:t>
            </a:r>
            <a:r>
              <a:rPr lang="en-US" sz="2000">
                <a:ea typeface="Tahoma"/>
                <a:cs typeface="Tahoma"/>
              </a:rPr>
              <a:t>? </a:t>
            </a:r>
            <a:r>
              <a:rPr lang="en-US" sz="2000" err="1">
                <a:ea typeface="Tahoma"/>
                <a:cs typeface="Tahoma"/>
              </a:rPr>
              <a:t>koulutus</a:t>
            </a:r>
            <a:r>
              <a:rPr lang="en-US" sz="2000">
                <a:ea typeface="Tahoma"/>
                <a:cs typeface="Tahoma"/>
              </a:rPr>
              <a:t> </a:t>
            </a:r>
            <a:r>
              <a:rPr lang="en-US" sz="2000" err="1">
                <a:ea typeface="Tahoma"/>
                <a:cs typeface="Tahoma"/>
              </a:rPr>
              <a:t>alueen</a:t>
            </a:r>
            <a:r>
              <a:rPr lang="en-US" sz="2000">
                <a:ea typeface="Tahoma"/>
                <a:cs typeface="Tahoma"/>
              </a:rPr>
              <a:t> </a:t>
            </a:r>
            <a:r>
              <a:rPr lang="en-US" sz="2000" err="1">
                <a:ea typeface="Tahoma"/>
                <a:cs typeface="Tahoma"/>
              </a:rPr>
              <a:t>työnantajille</a:t>
            </a:r>
            <a:r>
              <a:rPr lang="en-US" sz="2000">
                <a:ea typeface="Tahoma"/>
                <a:cs typeface="Tahoma"/>
              </a:rPr>
              <a:t> 18.3.2026</a:t>
            </a:r>
          </a:p>
          <a:p>
            <a:pPr marL="342900" indent="-342900">
              <a:buFont typeface="Arial"/>
              <a:buChar char="•"/>
            </a:pPr>
            <a:r>
              <a:rPr lang="en-US" sz="2000" err="1">
                <a:ea typeface="Tahoma"/>
                <a:cs typeface="Tahoma"/>
              </a:rPr>
              <a:t>Koulutusta</a:t>
            </a:r>
            <a:r>
              <a:rPr lang="en-US" sz="2000">
                <a:ea typeface="Tahoma"/>
                <a:cs typeface="Tahoma"/>
              </a:rPr>
              <a:t> </a:t>
            </a:r>
            <a:r>
              <a:rPr lang="en-US" sz="2000" err="1">
                <a:ea typeface="Tahoma"/>
                <a:cs typeface="Tahoma"/>
              </a:rPr>
              <a:t>suunniteltiin</a:t>
            </a:r>
            <a:r>
              <a:rPr lang="en-US" sz="2000">
                <a:ea typeface="Tahoma"/>
                <a:cs typeface="Tahoma"/>
              </a:rPr>
              <a:t> </a:t>
            </a:r>
            <a:r>
              <a:rPr lang="en-US" sz="2000" err="1">
                <a:ea typeface="Tahoma"/>
                <a:cs typeface="Tahoma"/>
              </a:rPr>
              <a:t>yhteistyössä</a:t>
            </a:r>
            <a:r>
              <a:rPr lang="en-US" sz="2000">
                <a:ea typeface="Tahoma"/>
                <a:cs typeface="Tahoma"/>
              </a:rPr>
              <a:t> </a:t>
            </a:r>
            <a:r>
              <a:rPr lang="en-US" sz="2000" err="1">
                <a:ea typeface="Tahoma"/>
                <a:cs typeface="Tahoma"/>
              </a:rPr>
              <a:t>Kpedun</a:t>
            </a:r>
            <a:r>
              <a:rPr lang="en-US" sz="2000">
                <a:ea typeface="Tahoma"/>
                <a:cs typeface="Tahoma"/>
              </a:rPr>
              <a:t> </a:t>
            </a:r>
            <a:r>
              <a:rPr lang="en-US" sz="2000" err="1">
                <a:ea typeface="Tahoma"/>
                <a:cs typeface="Tahoma"/>
              </a:rPr>
              <a:t>työpaikkaohjaajien</a:t>
            </a:r>
            <a:r>
              <a:rPr lang="en-US" sz="2000">
                <a:ea typeface="Tahoma"/>
                <a:cs typeface="Tahoma"/>
              </a:rPr>
              <a:t> </a:t>
            </a:r>
            <a:r>
              <a:rPr lang="en-US" sz="2000" err="1">
                <a:ea typeface="Tahoma"/>
                <a:cs typeface="Tahoma"/>
              </a:rPr>
              <a:t>kanssa</a:t>
            </a:r>
            <a:r>
              <a:rPr lang="en-US" sz="2000">
                <a:ea typeface="Tahoma"/>
                <a:cs typeface="Tahoma"/>
              </a:rPr>
              <a:t>. </a:t>
            </a:r>
          </a:p>
          <a:p>
            <a:pPr marL="342900" indent="-342900">
              <a:buFont typeface="Arial"/>
              <a:buChar char="•"/>
            </a:pPr>
            <a:r>
              <a:rPr lang="en-US" sz="2000" err="1">
                <a:ea typeface="Tahoma"/>
                <a:cs typeface="Tahoma"/>
              </a:rPr>
              <a:t>Kutsuja</a:t>
            </a:r>
            <a:r>
              <a:rPr lang="en-US" sz="2000">
                <a:ea typeface="Tahoma"/>
                <a:cs typeface="Tahoma"/>
              </a:rPr>
              <a:t> </a:t>
            </a:r>
            <a:r>
              <a:rPr lang="en-US" sz="2000" err="1">
                <a:ea typeface="Tahoma"/>
                <a:cs typeface="Tahoma"/>
              </a:rPr>
              <a:t>lähetettiin</a:t>
            </a:r>
            <a:r>
              <a:rPr lang="en-US" sz="2000">
                <a:ea typeface="Tahoma"/>
                <a:cs typeface="Tahoma"/>
              </a:rPr>
              <a:t> 67 </a:t>
            </a:r>
            <a:r>
              <a:rPr lang="en-US" sz="2000" err="1">
                <a:ea typeface="Tahoma"/>
                <a:cs typeface="Tahoma"/>
              </a:rPr>
              <a:t>kpl</a:t>
            </a:r>
            <a:r>
              <a:rPr lang="en-US" sz="2000">
                <a:ea typeface="Tahoma"/>
                <a:cs typeface="Tahoma"/>
              </a:rPr>
              <a:t> </a:t>
            </a:r>
            <a:r>
              <a:rPr lang="en-US" sz="2000" err="1">
                <a:ea typeface="Tahoma"/>
                <a:cs typeface="Tahoma"/>
              </a:rPr>
              <a:t>alueen</a:t>
            </a:r>
            <a:r>
              <a:rPr lang="en-US" sz="2000">
                <a:ea typeface="Tahoma"/>
                <a:cs typeface="Tahoma"/>
              </a:rPr>
              <a:t> </a:t>
            </a:r>
            <a:r>
              <a:rPr lang="en-US" sz="2000" err="1">
                <a:ea typeface="Tahoma"/>
                <a:cs typeface="Tahoma"/>
              </a:rPr>
              <a:t>yrittäjille</a:t>
            </a:r>
            <a:r>
              <a:rPr lang="en-US" sz="2000">
                <a:ea typeface="Tahoma"/>
                <a:cs typeface="Tahoma"/>
              </a:rPr>
              <a:t> ja </a:t>
            </a:r>
            <a:r>
              <a:rPr lang="en-US" sz="2000" err="1">
                <a:ea typeface="Tahoma"/>
                <a:cs typeface="Tahoma"/>
              </a:rPr>
              <a:t>työnantajille</a:t>
            </a:r>
            <a:r>
              <a:rPr lang="en-US" sz="2000">
                <a:ea typeface="Tahoma"/>
                <a:cs typeface="Tahoma"/>
              </a:rPr>
              <a:t>. </a:t>
            </a:r>
          </a:p>
          <a:p>
            <a:pPr marL="342900" indent="-342900">
              <a:buFont typeface="Arial"/>
              <a:buChar char="•"/>
            </a:pPr>
            <a:r>
              <a:rPr lang="en-US" sz="2000" err="1">
                <a:ea typeface="Tahoma"/>
                <a:cs typeface="Tahoma"/>
              </a:rPr>
              <a:t>Osallistujat</a:t>
            </a:r>
            <a:r>
              <a:rPr lang="en-US" sz="2000">
                <a:ea typeface="Tahoma"/>
                <a:cs typeface="Tahoma"/>
              </a:rPr>
              <a:t> 24 </a:t>
            </a:r>
            <a:r>
              <a:rPr lang="en-US" sz="2000" err="1">
                <a:ea typeface="Tahoma"/>
                <a:cs typeface="Tahoma"/>
              </a:rPr>
              <a:t>henkilöä</a:t>
            </a:r>
            <a:r>
              <a:rPr lang="en-US" sz="2000">
                <a:ea typeface="Tahoma"/>
                <a:cs typeface="Tahoma"/>
              </a:rPr>
              <a:t>, 10 </a:t>
            </a:r>
            <a:r>
              <a:rPr lang="en-US" sz="2000" err="1">
                <a:ea typeface="Tahoma"/>
                <a:cs typeface="Tahoma"/>
              </a:rPr>
              <a:t>eri</a:t>
            </a:r>
            <a:r>
              <a:rPr lang="en-US" sz="2000">
                <a:ea typeface="Tahoma"/>
                <a:cs typeface="Tahoma"/>
              </a:rPr>
              <a:t> </a:t>
            </a:r>
            <a:r>
              <a:rPr lang="en-US" sz="2000" err="1">
                <a:ea typeface="Tahoma"/>
                <a:cs typeface="Tahoma"/>
              </a:rPr>
              <a:t>organisaatiosta</a:t>
            </a:r>
            <a:r>
              <a:rPr lang="en-US" sz="2000">
                <a:ea typeface="Tahoma"/>
                <a:cs typeface="Tahoma"/>
              </a:rPr>
              <a:t>.</a:t>
            </a:r>
          </a:p>
        </p:txBody>
      </p:sp>
    </p:spTree>
    <p:extLst>
      <p:ext uri="{BB962C8B-B14F-4D97-AF65-F5344CB8AC3E}">
        <p14:creationId xmlns:p14="http://schemas.microsoft.com/office/powerpoint/2010/main" val="408938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AD48544-FF65-18A8-AC77-7B8A3FF10C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101AC-DF7A-311B-5C2E-E6A9AB58E194}"/>
              </a:ext>
            </a:extLst>
          </p:cNvPr>
          <p:cNvSpPr>
            <a:spLocks noGrp="1"/>
          </p:cNvSpPr>
          <p:nvPr>
            <p:ph type="title"/>
          </p:nvPr>
        </p:nvSpPr>
        <p:spPr>
          <a:xfrm>
            <a:off x="483297" y="448633"/>
            <a:ext cx="10327709" cy="1441002"/>
          </a:xfrm>
        </p:spPr>
        <p:txBody>
          <a:bodyPr/>
          <a:lstStyle/>
          <a:p>
            <a:pPr>
              <a:lnSpc>
                <a:spcPct val="100000"/>
              </a:lnSpc>
              <a:spcBef>
                <a:spcPts val="1000"/>
              </a:spcBef>
            </a:pPr>
            <a:br>
              <a:rPr lang="fi-FI" sz="1800" b="0">
                <a:ea typeface="Tahoma"/>
                <a:cs typeface="Tahoma"/>
              </a:rPr>
            </a:br>
            <a:br>
              <a:rPr lang="fi-FI" sz="1800" b="0">
                <a:ea typeface="Tahoma"/>
                <a:cs typeface="Tahoma"/>
              </a:rPr>
            </a:br>
            <a:br>
              <a:rPr lang="fi-FI" sz="1800" b="0">
                <a:ea typeface="Tahoma"/>
                <a:cs typeface="Tahoma"/>
              </a:rPr>
            </a:br>
            <a:br>
              <a:rPr lang="fi-FI" sz="1800" b="0">
                <a:ea typeface="Tahoma"/>
                <a:cs typeface="Tahoma"/>
              </a:rPr>
            </a:br>
            <a:r>
              <a:rPr lang="fi-FI" sz="1800">
                <a:ea typeface="Tahoma"/>
                <a:cs typeface="Tahoma"/>
              </a:rPr>
              <a:t>Tavoite 6. Ohjaamo toiminnan ja oppilaitoksen kanssa tehtävän yhteistyön vahvistaminen, nuorten koulutuksesta ja työelämästä putoamisen estämiseksi.</a:t>
            </a:r>
            <a:endParaRPr lang="fi-FI" sz="3200">
              <a:ea typeface="Tahoma"/>
              <a:cs typeface="Tahoma"/>
            </a:endParaRPr>
          </a:p>
          <a:p>
            <a:pPr>
              <a:lnSpc>
                <a:spcPct val="100000"/>
              </a:lnSpc>
              <a:spcBef>
                <a:spcPts val="1000"/>
              </a:spcBef>
            </a:pPr>
            <a:endParaRPr lang="fi-FI" sz="2000" b="0">
              <a:ea typeface="Tahoma"/>
              <a:cs typeface="Tahoma"/>
            </a:endParaRPr>
          </a:p>
        </p:txBody>
      </p:sp>
      <p:sp>
        <p:nvSpPr>
          <p:cNvPr id="3" name="Content Placeholder 2">
            <a:extLst>
              <a:ext uri="{FF2B5EF4-FFF2-40B4-BE49-F238E27FC236}">
                <a16:creationId xmlns:a16="http://schemas.microsoft.com/office/drawing/2014/main" id="{14C0DEF2-E194-A995-EF98-34519B232071}"/>
              </a:ext>
            </a:extLst>
          </p:cNvPr>
          <p:cNvSpPr>
            <a:spLocks noGrp="1"/>
          </p:cNvSpPr>
          <p:nvPr>
            <p:ph idx="1"/>
          </p:nvPr>
        </p:nvSpPr>
        <p:spPr>
          <a:xfrm>
            <a:off x="762000" y="2063670"/>
            <a:ext cx="4889066" cy="3645334"/>
          </a:xfrm>
        </p:spPr>
        <p:txBody>
          <a:bodyPr/>
          <a:lstStyle/>
          <a:p>
            <a:pPr fontAlgn="base">
              <a:lnSpc>
                <a:spcPts val="2267"/>
              </a:lnSpc>
              <a:spcBef>
                <a:spcPts val="750"/>
              </a:spcBef>
              <a:spcAft>
                <a:spcPts val="1500"/>
              </a:spcAft>
              <a:buNone/>
            </a:pPr>
            <a:r>
              <a:rPr lang="fi-FI" sz="3200">
                <a:solidFill>
                  <a:srgbClr val="333333"/>
                </a:solidFill>
                <a:latin typeface="Arial" panose="020B0604020202020204" pitchFamily="34" charset="0"/>
              </a:rPr>
              <a:t> </a:t>
            </a:r>
            <a:endParaRPr lang="fi-FI">
              <a:solidFill>
                <a:srgbClr val="0F4761"/>
              </a:solidFill>
              <a:latin typeface="Segoe UI" panose="020B0502040204020203" pitchFamily="34" charset="0"/>
            </a:endParaRPr>
          </a:p>
          <a:p>
            <a:pPr marL="0" indent="0">
              <a:buNone/>
            </a:pPr>
            <a:endParaRPr lang="fi-FI"/>
          </a:p>
        </p:txBody>
      </p:sp>
      <p:sp>
        <p:nvSpPr>
          <p:cNvPr id="6" name="Tekstiruutu 5">
            <a:extLst>
              <a:ext uri="{FF2B5EF4-FFF2-40B4-BE49-F238E27FC236}">
                <a16:creationId xmlns:a16="http://schemas.microsoft.com/office/drawing/2014/main" id="{CA00B1C0-0861-1B9E-6C03-FA13E7C2181D}"/>
              </a:ext>
            </a:extLst>
          </p:cNvPr>
          <p:cNvSpPr txBox="1"/>
          <p:nvPr/>
        </p:nvSpPr>
        <p:spPr>
          <a:xfrm>
            <a:off x="3048000" y="1881814"/>
            <a:ext cx="6096000" cy="1089850"/>
          </a:xfrm>
          <a:prstGeom prst="rect">
            <a:avLst/>
          </a:prstGeom>
          <a:noFill/>
        </p:spPr>
        <p:txBody>
          <a:bodyPr wrap="square">
            <a:spAutoFit/>
          </a:bodyPr>
          <a:lstStyle/>
          <a:p>
            <a:pPr algn="l" rtl="0" fontAlgn="base">
              <a:lnSpc>
                <a:spcPts val="2267"/>
              </a:lnSpc>
              <a:spcBef>
                <a:spcPts val="750"/>
              </a:spcBef>
              <a:spcAft>
                <a:spcPts val="1500"/>
              </a:spcAft>
              <a:buNone/>
            </a:pPr>
            <a:br>
              <a:rPr lang="fi-FI" sz="2800" b="0" i="0">
                <a:solidFill>
                  <a:srgbClr val="333333"/>
                </a:solidFill>
                <a:effectLst/>
                <a:latin typeface="WordVisiCarriageReturn_MSFontService"/>
              </a:rPr>
            </a:br>
            <a:r>
              <a:rPr lang="fi-FI" sz="2800" b="0" i="0">
                <a:solidFill>
                  <a:srgbClr val="333333"/>
                </a:solidFill>
                <a:effectLst/>
                <a:latin typeface="Arial" panose="020B0604020202020204" pitchFamily="34" charset="0"/>
              </a:rPr>
              <a:t> </a:t>
            </a:r>
            <a:endParaRPr lang="fi-FI" b="0" i="0">
              <a:solidFill>
                <a:srgbClr val="0F4761"/>
              </a:solidFill>
              <a:effectLst/>
              <a:latin typeface="Segoe UI" panose="020B0502040204020203" pitchFamily="34" charset="0"/>
            </a:endParaRPr>
          </a:p>
          <a:p>
            <a:pPr algn="l" rtl="0" fontAlgn="base">
              <a:lnSpc>
                <a:spcPts val="1569"/>
              </a:lnSpc>
              <a:spcAft>
                <a:spcPts val="800"/>
              </a:spcAft>
              <a:buNone/>
            </a:pPr>
            <a:r>
              <a:rPr lang="fi-FI" sz="1800" b="0" i="0">
                <a:solidFill>
                  <a:srgbClr val="000000"/>
                </a:solidFill>
                <a:effectLst/>
                <a:latin typeface="Aptos" panose="020B0004020202020204" pitchFamily="34" charset="0"/>
              </a:rPr>
              <a:t> </a:t>
            </a:r>
            <a:endParaRPr lang="fi-FI" b="0" i="0">
              <a:solidFill>
                <a:srgbClr val="000000"/>
              </a:solidFill>
              <a:effectLst/>
              <a:latin typeface="Segoe UI" panose="020B0502040204020203" pitchFamily="34" charset="0"/>
            </a:endParaRPr>
          </a:p>
        </p:txBody>
      </p:sp>
      <p:sp>
        <p:nvSpPr>
          <p:cNvPr id="5" name="Content Placeholder 4">
            <a:extLst>
              <a:ext uri="{FF2B5EF4-FFF2-40B4-BE49-F238E27FC236}">
                <a16:creationId xmlns:a16="http://schemas.microsoft.com/office/drawing/2014/main" id="{4F3C534E-292F-2D0B-319B-BDD6102097F4}"/>
              </a:ext>
            </a:extLst>
          </p:cNvPr>
          <p:cNvSpPr>
            <a:spLocks noGrp="1"/>
          </p:cNvSpPr>
          <p:nvPr>
            <p:ph idx="10"/>
          </p:nvPr>
        </p:nvSpPr>
        <p:spPr>
          <a:xfrm>
            <a:off x="479396" y="1886786"/>
            <a:ext cx="10487226" cy="3645334"/>
          </a:xfrm>
        </p:spPr>
        <p:txBody>
          <a:bodyPr vert="horz" lIns="0" tIns="0" rIns="0" bIns="0" rtlCol="0" anchor="t">
            <a:noAutofit/>
          </a:bodyPr>
          <a:lstStyle/>
          <a:p>
            <a:r>
              <a:rPr lang="en-US" err="1">
                <a:ea typeface="Tahoma"/>
                <a:cs typeface="Tahoma"/>
              </a:rPr>
              <a:t>Ohjaamo</a:t>
            </a:r>
            <a:r>
              <a:rPr lang="en-US">
                <a:ea typeface="Tahoma"/>
                <a:cs typeface="Tahoma"/>
              </a:rPr>
              <a:t> </a:t>
            </a:r>
            <a:r>
              <a:rPr lang="en-US" err="1">
                <a:ea typeface="Tahoma"/>
                <a:cs typeface="Tahoma"/>
              </a:rPr>
              <a:t>toiminta</a:t>
            </a:r>
            <a:r>
              <a:rPr lang="en-US">
                <a:ea typeface="Tahoma"/>
                <a:cs typeface="Tahoma"/>
              </a:rPr>
              <a:t> </a:t>
            </a:r>
            <a:r>
              <a:rPr lang="en-US" err="1">
                <a:ea typeface="Tahoma"/>
                <a:cs typeface="Tahoma"/>
              </a:rPr>
              <a:t>siirtyi</a:t>
            </a:r>
            <a:r>
              <a:rPr lang="en-US">
                <a:ea typeface="Tahoma"/>
                <a:cs typeface="Tahoma"/>
              </a:rPr>
              <a:t> </a:t>
            </a:r>
            <a:r>
              <a:rPr lang="en-US" err="1">
                <a:ea typeface="Tahoma"/>
                <a:cs typeface="Tahoma"/>
              </a:rPr>
              <a:t>Työllisyyspalveluilta</a:t>
            </a:r>
            <a:r>
              <a:rPr lang="en-US">
                <a:ea typeface="Tahoma"/>
                <a:cs typeface="Tahoma"/>
              </a:rPr>
              <a:t> </a:t>
            </a:r>
            <a:r>
              <a:rPr lang="en-US" err="1">
                <a:ea typeface="Tahoma"/>
                <a:cs typeface="Tahoma"/>
              </a:rPr>
              <a:t>Kokkolan</a:t>
            </a:r>
            <a:r>
              <a:rPr lang="en-US">
                <a:ea typeface="Tahoma"/>
                <a:cs typeface="Tahoma"/>
              </a:rPr>
              <a:t> </a:t>
            </a:r>
            <a:r>
              <a:rPr lang="en-US" err="1">
                <a:ea typeface="Tahoma"/>
                <a:cs typeface="Tahoma"/>
              </a:rPr>
              <a:t>kaupungin</a:t>
            </a:r>
            <a:r>
              <a:rPr lang="en-US">
                <a:ea typeface="Tahoma"/>
                <a:cs typeface="Tahoma"/>
              </a:rPr>
              <a:t> </a:t>
            </a:r>
            <a:r>
              <a:rPr lang="en-US" err="1">
                <a:ea typeface="Tahoma"/>
                <a:cs typeface="Tahoma"/>
              </a:rPr>
              <a:t>nuorisopalveluille</a:t>
            </a:r>
            <a:r>
              <a:rPr lang="en-US">
                <a:ea typeface="Tahoma"/>
                <a:cs typeface="Tahoma"/>
              </a:rPr>
              <a:t> 1.1.2026</a:t>
            </a:r>
          </a:p>
          <a:p>
            <a:r>
              <a:rPr lang="en-US" err="1">
                <a:ea typeface="Tahoma"/>
                <a:cs typeface="Tahoma"/>
              </a:rPr>
              <a:t>Yhteistyösuunnittelu</a:t>
            </a:r>
            <a:r>
              <a:rPr lang="en-US">
                <a:ea typeface="Tahoma"/>
                <a:cs typeface="Tahoma"/>
              </a:rPr>
              <a:t> </a:t>
            </a:r>
            <a:r>
              <a:rPr lang="en-US" err="1">
                <a:ea typeface="Tahoma"/>
                <a:cs typeface="Tahoma"/>
              </a:rPr>
              <a:t>palaveri</a:t>
            </a:r>
            <a:r>
              <a:rPr lang="en-US">
                <a:ea typeface="Tahoma"/>
                <a:cs typeface="Tahoma"/>
              </a:rPr>
              <a:t> 29.1.2026 </a:t>
            </a:r>
            <a:r>
              <a:rPr lang="en-US" err="1">
                <a:ea typeface="Tahoma"/>
                <a:cs typeface="Tahoma"/>
              </a:rPr>
              <a:t>vastaavan</a:t>
            </a:r>
            <a:r>
              <a:rPr lang="en-US">
                <a:ea typeface="Tahoma"/>
                <a:cs typeface="Tahoma"/>
              </a:rPr>
              <a:t> </a:t>
            </a:r>
            <a:r>
              <a:rPr lang="en-US" err="1">
                <a:ea typeface="Tahoma"/>
                <a:cs typeface="Tahoma"/>
              </a:rPr>
              <a:t>koordinaattorin</a:t>
            </a:r>
            <a:r>
              <a:rPr lang="en-US">
                <a:ea typeface="Tahoma"/>
                <a:cs typeface="Tahoma"/>
              </a:rPr>
              <a:t> Anu Suonisen </a:t>
            </a:r>
            <a:r>
              <a:rPr lang="en-US" err="1">
                <a:ea typeface="Tahoma"/>
                <a:cs typeface="Tahoma"/>
              </a:rPr>
              <a:t>kanssa</a:t>
            </a:r>
            <a:r>
              <a:rPr lang="en-US">
                <a:ea typeface="Tahoma"/>
                <a:cs typeface="Tahoma"/>
              </a:rPr>
              <a:t>. </a:t>
            </a:r>
            <a:r>
              <a:rPr lang="en-US" err="1">
                <a:ea typeface="Tahoma"/>
                <a:cs typeface="Tahoma"/>
              </a:rPr>
              <a:t>Keskusteltiin</a:t>
            </a:r>
            <a:r>
              <a:rPr lang="en-US">
                <a:ea typeface="Tahoma"/>
                <a:cs typeface="Tahoma"/>
              </a:rPr>
              <a:t> </a:t>
            </a:r>
            <a:r>
              <a:rPr lang="en-US" err="1">
                <a:ea typeface="Tahoma"/>
                <a:cs typeface="Tahoma"/>
              </a:rPr>
              <a:t>nepsyryhmän</a:t>
            </a:r>
            <a:r>
              <a:rPr lang="en-US">
                <a:ea typeface="Tahoma"/>
                <a:cs typeface="Tahoma"/>
              </a:rPr>
              <a:t> </a:t>
            </a:r>
            <a:r>
              <a:rPr lang="en-US" err="1">
                <a:ea typeface="Tahoma"/>
                <a:cs typeface="Tahoma"/>
              </a:rPr>
              <a:t>mahdollisesta</a:t>
            </a:r>
            <a:r>
              <a:rPr lang="en-US">
                <a:ea typeface="Tahoma"/>
                <a:cs typeface="Tahoma"/>
              </a:rPr>
              <a:t> </a:t>
            </a:r>
            <a:r>
              <a:rPr lang="en-US" err="1">
                <a:ea typeface="Tahoma"/>
                <a:cs typeface="Tahoma"/>
              </a:rPr>
              <a:t>toteutuksesta</a:t>
            </a:r>
            <a:r>
              <a:rPr lang="en-US">
                <a:ea typeface="Tahoma"/>
                <a:cs typeface="Tahoma"/>
              </a:rPr>
              <a:t>.</a:t>
            </a:r>
          </a:p>
          <a:p>
            <a:r>
              <a:rPr lang="en-US" err="1">
                <a:ea typeface="Tahoma"/>
                <a:cs typeface="Tahoma"/>
              </a:rPr>
              <a:t>Ohjaamo-koordinaattori</a:t>
            </a:r>
            <a:r>
              <a:rPr lang="en-US">
                <a:ea typeface="Tahoma"/>
                <a:cs typeface="Tahoma"/>
              </a:rPr>
              <a:t> </a:t>
            </a:r>
            <a:r>
              <a:rPr lang="en-US" err="1">
                <a:ea typeface="Tahoma"/>
                <a:cs typeface="Tahoma"/>
              </a:rPr>
              <a:t>vaihtunut</a:t>
            </a:r>
            <a:r>
              <a:rPr lang="en-US">
                <a:ea typeface="Tahoma"/>
                <a:cs typeface="Tahoma"/>
              </a:rPr>
              <a:t>. Uusi </a:t>
            </a:r>
            <a:r>
              <a:rPr lang="en-US" err="1">
                <a:ea typeface="Tahoma"/>
                <a:cs typeface="Tahoma"/>
              </a:rPr>
              <a:t>aloittanut</a:t>
            </a:r>
            <a:r>
              <a:rPr lang="en-US">
                <a:ea typeface="Tahoma"/>
                <a:cs typeface="Tahoma"/>
              </a:rPr>
              <a:t> 18.5.2026.</a:t>
            </a:r>
          </a:p>
          <a:p>
            <a:r>
              <a:rPr lang="en-US">
                <a:ea typeface="Tahoma"/>
                <a:cs typeface="Tahoma"/>
              </a:rPr>
              <a:t>Taite </a:t>
            </a:r>
            <a:r>
              <a:rPr lang="en-US" err="1">
                <a:ea typeface="Tahoma"/>
                <a:cs typeface="Tahoma"/>
              </a:rPr>
              <a:t>koulutukseen</a:t>
            </a:r>
            <a:r>
              <a:rPr lang="en-US">
                <a:ea typeface="Tahoma"/>
                <a:cs typeface="Tahoma"/>
              </a:rPr>
              <a:t> </a:t>
            </a:r>
            <a:r>
              <a:rPr lang="en-US" err="1">
                <a:ea typeface="Tahoma"/>
                <a:cs typeface="Tahoma"/>
              </a:rPr>
              <a:t>osallistuminen</a:t>
            </a:r>
            <a:r>
              <a:rPr lang="en-US">
                <a:ea typeface="Tahoma"/>
                <a:cs typeface="Tahoma"/>
              </a:rPr>
              <a:t> </a:t>
            </a:r>
            <a:r>
              <a:rPr lang="en-US" err="1">
                <a:ea typeface="Tahoma"/>
                <a:cs typeface="Tahoma"/>
              </a:rPr>
              <a:t>toukokuussa</a:t>
            </a:r>
            <a:r>
              <a:rPr lang="en-US">
                <a:ea typeface="Tahoma"/>
                <a:cs typeface="Tahoma"/>
              </a:rPr>
              <a:t>.</a:t>
            </a:r>
          </a:p>
        </p:txBody>
      </p:sp>
    </p:spTree>
    <p:extLst>
      <p:ext uri="{BB962C8B-B14F-4D97-AF65-F5344CB8AC3E}">
        <p14:creationId xmlns:p14="http://schemas.microsoft.com/office/powerpoint/2010/main" val="2324113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uhekupla: Soikea 5">
            <a:extLst>
              <a:ext uri="{FF2B5EF4-FFF2-40B4-BE49-F238E27FC236}">
                <a16:creationId xmlns:a16="http://schemas.microsoft.com/office/drawing/2014/main" id="{312CBA01-5B0C-3C19-DDDC-9A00FDFC12AD}"/>
              </a:ext>
            </a:extLst>
          </p:cNvPr>
          <p:cNvSpPr/>
          <p:nvPr/>
        </p:nvSpPr>
        <p:spPr>
          <a:xfrm>
            <a:off x="6687665" y="304297"/>
            <a:ext cx="4849315" cy="1799368"/>
          </a:xfrm>
          <a:prstGeom prst="wedgeEllipseCallou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CD8DBEF5-E320-C999-E082-0D2BD7706122}"/>
              </a:ext>
            </a:extLst>
          </p:cNvPr>
          <p:cNvSpPr>
            <a:spLocks noGrp="1"/>
          </p:cNvSpPr>
          <p:nvPr>
            <p:ph type="title"/>
          </p:nvPr>
        </p:nvSpPr>
        <p:spPr>
          <a:xfrm>
            <a:off x="1025578" y="614961"/>
            <a:ext cx="10515600" cy="1033907"/>
          </a:xfrm>
        </p:spPr>
        <p:txBody>
          <a:bodyPr/>
          <a:lstStyle/>
          <a:p>
            <a:r>
              <a:rPr lang="fi-FI">
                <a:ea typeface="Tahoma"/>
                <a:cs typeface="Tahoma"/>
              </a:rPr>
              <a:t>Ankkuri-hanke</a:t>
            </a:r>
            <a:endParaRPr lang="fi-FI"/>
          </a:p>
        </p:txBody>
      </p:sp>
      <p:sp>
        <p:nvSpPr>
          <p:cNvPr id="3" name="Sisällön paikkamerkki 2">
            <a:extLst>
              <a:ext uri="{FF2B5EF4-FFF2-40B4-BE49-F238E27FC236}">
                <a16:creationId xmlns:a16="http://schemas.microsoft.com/office/drawing/2014/main" id="{FC4B08E3-BEDB-892A-BC81-4D50CDEE1B25}"/>
              </a:ext>
            </a:extLst>
          </p:cNvPr>
          <p:cNvSpPr>
            <a:spLocks noGrp="1"/>
          </p:cNvSpPr>
          <p:nvPr>
            <p:ph idx="1"/>
          </p:nvPr>
        </p:nvSpPr>
        <p:spPr>
          <a:xfrm>
            <a:off x="463446" y="2511376"/>
            <a:ext cx="3952181" cy="3707793"/>
          </a:xfrm>
        </p:spPr>
        <p:txBody>
          <a:bodyPr vert="horz" lIns="0" tIns="0" rIns="0" bIns="0" rtlCol="0" anchor="t">
            <a:noAutofit/>
          </a:bodyPr>
          <a:lstStyle/>
          <a:p>
            <a:pPr marL="0" indent="0">
              <a:buNone/>
            </a:pPr>
            <a:r>
              <a:rPr lang="fi-FI" b="1" dirty="0">
                <a:ea typeface="+mn-lt"/>
                <a:cs typeface="+mn-lt"/>
              </a:rPr>
              <a:t>Hankkeen toteutusaika:</a:t>
            </a:r>
            <a:endParaRPr lang="fi-FI" b="1" dirty="0">
              <a:ea typeface="Tahoma"/>
              <a:cs typeface="Tahoma"/>
            </a:endParaRPr>
          </a:p>
          <a:p>
            <a:r>
              <a:rPr lang="fi-FI" dirty="0">
                <a:ea typeface="+mn-lt"/>
                <a:cs typeface="+mn-lt"/>
              </a:rPr>
              <a:t>1.9.2026-28.2.2028</a:t>
            </a:r>
            <a:endParaRPr lang="fi-FI" dirty="0"/>
          </a:p>
          <a:p>
            <a:endParaRPr lang="fi-FI" dirty="0">
              <a:ea typeface="+mn-lt"/>
              <a:cs typeface="+mn-lt"/>
            </a:endParaRPr>
          </a:p>
          <a:p>
            <a:pPr marL="0" indent="0">
              <a:buNone/>
            </a:pPr>
            <a:r>
              <a:rPr lang="fi-FI" b="1" dirty="0">
                <a:ea typeface="+mn-lt"/>
                <a:cs typeface="+mn-lt"/>
              </a:rPr>
              <a:t>Projektipäällikkö</a:t>
            </a:r>
            <a:endParaRPr lang="fi-FI" b="1" dirty="0">
              <a:ea typeface="Tahoma"/>
              <a:cs typeface="Tahoma"/>
            </a:endParaRPr>
          </a:p>
          <a:p>
            <a:r>
              <a:rPr lang="fi-FI" dirty="0">
                <a:ea typeface="+mn-lt"/>
                <a:cs typeface="+mn-lt"/>
              </a:rPr>
              <a:t>Anne Eteläaho, 044 725 0106</a:t>
            </a:r>
          </a:p>
          <a:p>
            <a:r>
              <a:rPr lang="fi-FI" dirty="0">
                <a:ea typeface="+mn-lt"/>
                <a:cs typeface="+mn-lt"/>
                <a:hlinkClick r:id="rId2"/>
              </a:rPr>
              <a:t>http://www.kpedu.fi/ankkuri</a:t>
            </a:r>
            <a:endParaRPr lang="fi-FI" dirty="0">
              <a:ea typeface="+mn-lt"/>
              <a:cs typeface="+mn-lt"/>
            </a:endParaRPr>
          </a:p>
          <a:p>
            <a:endParaRPr lang="fi-FI">
              <a:ea typeface="Tahoma"/>
              <a:cs typeface="Tahoma"/>
            </a:endParaRPr>
          </a:p>
        </p:txBody>
      </p:sp>
      <p:sp>
        <p:nvSpPr>
          <p:cNvPr id="4" name="Sisällön paikkamerkki 3">
            <a:extLst>
              <a:ext uri="{FF2B5EF4-FFF2-40B4-BE49-F238E27FC236}">
                <a16:creationId xmlns:a16="http://schemas.microsoft.com/office/drawing/2014/main" id="{279A25F7-99D6-7F13-2BDB-4E48947DCED0}"/>
              </a:ext>
            </a:extLst>
          </p:cNvPr>
          <p:cNvSpPr>
            <a:spLocks noGrp="1"/>
          </p:cNvSpPr>
          <p:nvPr>
            <p:ph idx="10"/>
          </p:nvPr>
        </p:nvSpPr>
        <p:spPr>
          <a:xfrm>
            <a:off x="5331520" y="2261540"/>
            <a:ext cx="5726018" cy="3270580"/>
          </a:xfrm>
        </p:spPr>
        <p:txBody>
          <a:bodyPr vert="horz" lIns="0" tIns="0" rIns="0" bIns="0" rtlCol="0" anchor="t">
            <a:noAutofit/>
          </a:bodyPr>
          <a:lstStyle/>
          <a:p>
            <a:pPr marL="0" indent="0">
              <a:buNone/>
            </a:pPr>
            <a:r>
              <a:rPr lang="fi-FI" b="1" dirty="0">
                <a:ea typeface="Tahoma"/>
                <a:cs typeface="Tahoma"/>
              </a:rPr>
              <a:t>Toimijat</a:t>
            </a:r>
            <a:endParaRPr lang="fi-FI" dirty="0"/>
          </a:p>
          <a:p>
            <a:pPr marL="0" indent="0">
              <a:buNone/>
            </a:pPr>
            <a:endParaRPr lang="fi-FI">
              <a:ea typeface="Tahoma"/>
              <a:cs typeface="Tahoma"/>
            </a:endParaRPr>
          </a:p>
          <a:p>
            <a:r>
              <a:rPr lang="fi-FI" dirty="0">
                <a:ea typeface="Tahoma"/>
                <a:cs typeface="Tahoma"/>
              </a:rPr>
              <a:t>Luotsi – Janika Kupila, </a:t>
            </a:r>
          </a:p>
          <a:p>
            <a:pPr marL="0" indent="0">
              <a:buNone/>
            </a:pPr>
            <a:r>
              <a:rPr lang="fi-FI" dirty="0">
                <a:ea typeface="Tahoma"/>
                <a:cs typeface="Tahoma"/>
              </a:rPr>
              <a:t>   Ammatillinen opettaja, yhteisöpedagogi,</a:t>
            </a:r>
          </a:p>
          <a:p>
            <a:pPr marL="0" indent="0">
              <a:buNone/>
            </a:pPr>
            <a:r>
              <a:rPr lang="fi-FI" dirty="0">
                <a:ea typeface="Tahoma"/>
                <a:cs typeface="Tahoma"/>
              </a:rPr>
              <a:t>   </a:t>
            </a:r>
            <a:r>
              <a:rPr lang="fi-FI" dirty="0" err="1">
                <a:ea typeface="Tahoma"/>
                <a:cs typeface="Tahoma"/>
              </a:rPr>
              <a:t>nepsy</a:t>
            </a:r>
            <a:r>
              <a:rPr lang="fi-FI" dirty="0">
                <a:ea typeface="Tahoma"/>
                <a:cs typeface="Tahoma"/>
              </a:rPr>
              <a:t>-valmentaja</a:t>
            </a:r>
          </a:p>
          <a:p>
            <a:endParaRPr lang="fi-FI">
              <a:ea typeface="+mn-lt"/>
              <a:cs typeface="+mn-lt"/>
            </a:endParaRPr>
          </a:p>
          <a:p>
            <a:r>
              <a:rPr lang="fi-FI" dirty="0">
                <a:ea typeface="+mn-lt"/>
                <a:cs typeface="+mn-lt"/>
              </a:rPr>
              <a:t>Kuntouttavan opetuksen koordinaattori - </a:t>
            </a:r>
          </a:p>
          <a:p>
            <a:pPr marL="0" indent="0">
              <a:buNone/>
            </a:pPr>
            <a:r>
              <a:rPr lang="fi-FI" dirty="0">
                <a:ea typeface="+mn-lt"/>
                <a:cs typeface="+mn-lt"/>
              </a:rPr>
              <a:t>   Salla Taskila,</a:t>
            </a:r>
          </a:p>
          <a:p>
            <a:pPr marL="0" indent="0">
              <a:buNone/>
            </a:pPr>
            <a:r>
              <a:rPr lang="fi-FI" dirty="0">
                <a:ea typeface="Tahoma"/>
                <a:cs typeface="Tahoma"/>
              </a:rPr>
              <a:t>   Sosionomi</a:t>
            </a:r>
          </a:p>
        </p:txBody>
      </p:sp>
      <p:pic>
        <p:nvPicPr>
          <p:cNvPr id="5" name="Kuva 4">
            <a:extLst>
              <a:ext uri="{FF2B5EF4-FFF2-40B4-BE49-F238E27FC236}">
                <a16:creationId xmlns:a16="http://schemas.microsoft.com/office/drawing/2014/main" id="{DCE9C32C-9E44-E57F-6EAE-13B46A4A8ECC}"/>
              </a:ext>
            </a:extLst>
          </p:cNvPr>
          <p:cNvPicPr>
            <a:picLocks noChangeAspect="1"/>
          </p:cNvPicPr>
          <p:nvPr/>
        </p:nvPicPr>
        <p:blipFill>
          <a:blip r:embed="rId3"/>
          <a:srcRect r="310" b="-1031"/>
          <a:stretch>
            <a:fillRect/>
          </a:stretch>
        </p:blipFill>
        <p:spPr>
          <a:xfrm>
            <a:off x="7202695" y="611941"/>
            <a:ext cx="3845681" cy="1174030"/>
          </a:xfrm>
          <a:prstGeom prst="rect">
            <a:avLst/>
          </a:prstGeom>
        </p:spPr>
      </p:pic>
    </p:spTree>
    <p:extLst>
      <p:ext uri="{BB962C8B-B14F-4D97-AF65-F5344CB8AC3E}">
        <p14:creationId xmlns:p14="http://schemas.microsoft.com/office/powerpoint/2010/main" val="3026403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uhekupla: Soikea 6">
            <a:extLst>
              <a:ext uri="{FF2B5EF4-FFF2-40B4-BE49-F238E27FC236}">
                <a16:creationId xmlns:a16="http://schemas.microsoft.com/office/drawing/2014/main" id="{DDE3350E-64A5-A503-7606-DC13B9815BE3}"/>
              </a:ext>
            </a:extLst>
          </p:cNvPr>
          <p:cNvSpPr/>
          <p:nvPr/>
        </p:nvSpPr>
        <p:spPr>
          <a:xfrm>
            <a:off x="7699948" y="149627"/>
            <a:ext cx="3912432" cy="1199762"/>
          </a:xfrm>
          <a:prstGeom prst="wedgeEllipseCallou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38138382-4200-DA66-7FAC-019F1C3D5B09}"/>
              </a:ext>
            </a:extLst>
          </p:cNvPr>
          <p:cNvSpPr>
            <a:spLocks noGrp="1"/>
          </p:cNvSpPr>
          <p:nvPr>
            <p:ph type="title"/>
          </p:nvPr>
        </p:nvSpPr>
        <p:spPr>
          <a:xfrm>
            <a:off x="3041832" y="365125"/>
            <a:ext cx="6300788" cy="605283"/>
          </a:xfrm>
        </p:spPr>
        <p:txBody>
          <a:bodyPr/>
          <a:lstStyle/>
          <a:p>
            <a:r>
              <a:rPr lang="fi-FI" u="sng" dirty="0">
                <a:ea typeface="+mj-lt"/>
                <a:cs typeface="+mj-lt"/>
              </a:rPr>
              <a:t>Luotsi</a:t>
            </a:r>
            <a:endParaRPr lang="fi-FI" u="sng" dirty="0">
              <a:ea typeface="Tahoma"/>
              <a:cs typeface="Tahoma"/>
            </a:endParaRPr>
          </a:p>
        </p:txBody>
      </p:sp>
      <p:sp>
        <p:nvSpPr>
          <p:cNvPr id="3" name="Sisällön paikkamerkki 2">
            <a:extLst>
              <a:ext uri="{FF2B5EF4-FFF2-40B4-BE49-F238E27FC236}">
                <a16:creationId xmlns:a16="http://schemas.microsoft.com/office/drawing/2014/main" id="{0FFEBF72-DF19-87A5-67D8-8F2FF807EDF4}"/>
              </a:ext>
            </a:extLst>
          </p:cNvPr>
          <p:cNvSpPr>
            <a:spLocks noGrp="1"/>
          </p:cNvSpPr>
          <p:nvPr>
            <p:ph idx="1"/>
          </p:nvPr>
        </p:nvSpPr>
        <p:spPr>
          <a:xfrm>
            <a:off x="577707" y="1315287"/>
            <a:ext cx="4878253" cy="3966802"/>
          </a:xfrm>
        </p:spPr>
        <p:txBody>
          <a:bodyPr vert="horz" lIns="0" tIns="0" rIns="0" bIns="0" rtlCol="0" anchor="t">
            <a:noAutofit/>
          </a:bodyPr>
          <a:lstStyle/>
          <a:p>
            <a:pPr marL="0" indent="0">
              <a:buNone/>
            </a:pPr>
            <a:r>
              <a:rPr lang="fi-FI" sz="1800" b="1" dirty="0">
                <a:ea typeface="+mn-lt"/>
                <a:cs typeface="+mn-lt"/>
              </a:rPr>
              <a:t> Rinnalla kulkeva ja kohtaava työskentely</a:t>
            </a:r>
            <a:endParaRPr lang="fi-FI" sz="1800" b="1" dirty="0">
              <a:ea typeface="Tahoma"/>
              <a:cs typeface="Tahoma"/>
            </a:endParaRPr>
          </a:p>
          <a:p>
            <a:pPr marL="0" indent="0">
              <a:buNone/>
            </a:pPr>
            <a:endParaRPr lang="fi-FI" b="1" dirty="0">
              <a:ea typeface="+mn-lt"/>
              <a:cs typeface="+mn-lt"/>
            </a:endParaRPr>
          </a:p>
          <a:p>
            <a:pPr marL="0" indent="0">
              <a:buNone/>
            </a:pPr>
            <a:r>
              <a:rPr lang="fi-FI" sz="1800" dirty="0">
                <a:highlight>
                  <a:srgbClr val="FFFFFF"/>
                </a:highlight>
                <a:ea typeface="+mn-lt"/>
                <a:cs typeface="+mn-lt"/>
              </a:rPr>
              <a:t>Hanketyöntekijä kulkee nuoren rinnalla ja tarjoaa </a:t>
            </a:r>
            <a:r>
              <a:rPr lang="fi-FI" sz="1800" b="1" dirty="0">
                <a:highlight>
                  <a:srgbClr val="FFFFFF"/>
                </a:highlight>
                <a:ea typeface="+mn-lt"/>
                <a:cs typeface="+mn-lt"/>
              </a:rPr>
              <a:t>yksilöllistä, matalan kynnyksen tukea</a:t>
            </a:r>
            <a:r>
              <a:rPr lang="fi-FI" sz="1800" dirty="0">
                <a:highlight>
                  <a:srgbClr val="FFFFFF"/>
                </a:highlight>
                <a:ea typeface="+mn-lt"/>
                <a:cs typeface="+mn-lt"/>
              </a:rPr>
              <a:t> opiskeluun, arjenhallintaan, palveluihin ja tulevaisuuden suunnitteluun liittyvissä tilanteissa.</a:t>
            </a:r>
            <a:endParaRPr lang="fi-FI" sz="1800">
              <a:ea typeface="+mn-lt"/>
              <a:cs typeface="+mn-lt"/>
            </a:endParaRPr>
          </a:p>
          <a:p>
            <a:pPr marL="0" indent="0">
              <a:buNone/>
            </a:pPr>
            <a:r>
              <a:rPr lang="fi-FI" sz="1800" dirty="0">
                <a:highlight>
                  <a:srgbClr val="FFFFFF"/>
                </a:highlight>
                <a:ea typeface="+mn-lt"/>
                <a:cs typeface="+mn-lt"/>
              </a:rPr>
              <a:t>Työhön kuuluu:</a:t>
            </a:r>
            <a:endParaRPr lang="fi-FI" sz="1800">
              <a:ea typeface="Tahoma"/>
              <a:cs typeface="Tahoma"/>
            </a:endParaRPr>
          </a:p>
          <a:p>
            <a:r>
              <a:rPr lang="fi-FI" sz="1800" dirty="0">
                <a:highlight>
                  <a:srgbClr val="FFFFFF"/>
                </a:highlight>
                <a:ea typeface="+mn-lt"/>
                <a:cs typeface="+mn-lt"/>
              </a:rPr>
              <a:t>Nuoren </a:t>
            </a:r>
            <a:r>
              <a:rPr lang="fi-FI" sz="1800" b="1" dirty="0">
                <a:highlight>
                  <a:srgbClr val="FFFFFF"/>
                </a:highlight>
                <a:ea typeface="+mn-lt"/>
                <a:cs typeface="+mn-lt"/>
              </a:rPr>
              <a:t>ohjaus ja tukeminen</a:t>
            </a:r>
            <a:r>
              <a:rPr lang="fi-FI" sz="1800" dirty="0">
                <a:highlight>
                  <a:srgbClr val="FFFFFF"/>
                </a:highlight>
                <a:ea typeface="+mn-lt"/>
                <a:cs typeface="+mn-lt"/>
              </a:rPr>
              <a:t> opiskelussa ja arjenhallinnassa</a:t>
            </a:r>
            <a:endParaRPr lang="fi-FI" sz="1800">
              <a:ea typeface="Tahoma"/>
              <a:cs typeface="Tahoma"/>
            </a:endParaRPr>
          </a:p>
          <a:p>
            <a:r>
              <a:rPr lang="fi-FI" sz="1800" b="1" dirty="0">
                <a:highlight>
                  <a:srgbClr val="FFFFFF"/>
                </a:highlight>
                <a:ea typeface="+mn-lt"/>
                <a:cs typeface="+mn-lt"/>
              </a:rPr>
              <a:t>Jatko- ja koulutuspolkujen suunnittelu</a:t>
            </a:r>
            <a:r>
              <a:rPr lang="fi-FI" sz="1800" dirty="0">
                <a:highlight>
                  <a:srgbClr val="FFFFFF"/>
                </a:highlight>
                <a:ea typeface="+mn-lt"/>
                <a:cs typeface="+mn-lt"/>
              </a:rPr>
              <a:t> yhdessä nuoren kanssa</a:t>
            </a:r>
            <a:endParaRPr lang="fi-FI" sz="1800">
              <a:ea typeface="Tahoma"/>
              <a:cs typeface="Tahoma"/>
            </a:endParaRPr>
          </a:p>
          <a:p>
            <a:r>
              <a:rPr lang="fi-FI" sz="1800" dirty="0">
                <a:highlight>
                  <a:srgbClr val="FFFFFF"/>
                </a:highlight>
                <a:ea typeface="+mn-lt"/>
                <a:cs typeface="+mn-lt"/>
              </a:rPr>
              <a:t>Nuoren tukeminen </a:t>
            </a:r>
            <a:r>
              <a:rPr lang="fi-FI" sz="1800" b="1" dirty="0">
                <a:highlight>
                  <a:srgbClr val="FFFFFF"/>
                </a:highlight>
                <a:ea typeface="+mn-lt"/>
                <a:cs typeface="+mn-lt"/>
              </a:rPr>
              <a:t>palveluihin hakeutumisessa ja niihin kiinnittymisessä</a:t>
            </a:r>
            <a:endParaRPr lang="fi-FI" sz="1800">
              <a:ea typeface="Tahoma"/>
              <a:cs typeface="Tahoma"/>
            </a:endParaRPr>
          </a:p>
        </p:txBody>
      </p:sp>
      <p:sp>
        <p:nvSpPr>
          <p:cNvPr id="4" name="Sisällön paikkamerkki 3">
            <a:extLst>
              <a:ext uri="{FF2B5EF4-FFF2-40B4-BE49-F238E27FC236}">
                <a16:creationId xmlns:a16="http://schemas.microsoft.com/office/drawing/2014/main" id="{F10EC3A0-2635-5917-E364-5A35A3045434}"/>
              </a:ext>
            </a:extLst>
          </p:cNvPr>
          <p:cNvSpPr>
            <a:spLocks noGrp="1"/>
          </p:cNvSpPr>
          <p:nvPr>
            <p:ph idx="10"/>
          </p:nvPr>
        </p:nvSpPr>
        <p:spPr>
          <a:xfrm>
            <a:off x="6728259" y="2077287"/>
            <a:ext cx="4907803" cy="4416506"/>
          </a:xfrm>
        </p:spPr>
        <p:txBody>
          <a:bodyPr vert="horz" lIns="0" tIns="0" rIns="0" bIns="0" rtlCol="0" anchor="t">
            <a:noAutofit/>
          </a:bodyPr>
          <a:lstStyle/>
          <a:p>
            <a:r>
              <a:rPr lang="fi-FI" sz="1800" dirty="0">
                <a:highlight>
                  <a:srgbClr val="FFFFFF"/>
                </a:highlight>
                <a:latin typeface="Tahoma"/>
                <a:ea typeface="Tahoma"/>
                <a:cs typeface="Tahoma"/>
              </a:rPr>
              <a:t>Nuoren </a:t>
            </a:r>
            <a:r>
              <a:rPr lang="fi-FI" sz="1800" b="1" dirty="0">
                <a:highlight>
                  <a:srgbClr val="FFFFFF"/>
                </a:highlight>
                <a:latin typeface="Tahoma"/>
                <a:ea typeface="Tahoma"/>
                <a:cs typeface="Tahoma"/>
              </a:rPr>
              <a:t>nivel- ja siirtymävaiheiden</a:t>
            </a:r>
            <a:r>
              <a:rPr lang="fi-FI" sz="1800" dirty="0">
                <a:highlight>
                  <a:srgbClr val="FFFFFF"/>
                </a:highlight>
                <a:latin typeface="Tahoma"/>
                <a:ea typeface="Tahoma"/>
                <a:cs typeface="Tahoma"/>
              </a:rPr>
              <a:t> tukeminen</a:t>
            </a:r>
          </a:p>
          <a:p>
            <a:r>
              <a:rPr lang="fi-FI" sz="1800" dirty="0">
                <a:highlight>
                  <a:srgbClr val="FFFFFF"/>
                </a:highlight>
                <a:latin typeface="Tahoma"/>
                <a:ea typeface="Tahoma"/>
                <a:cs typeface="Tahoma"/>
              </a:rPr>
              <a:t>Yhteistyö eri toimijoiden kanssa ja </a:t>
            </a:r>
            <a:r>
              <a:rPr lang="fi-FI" sz="1800" b="1" dirty="0">
                <a:highlight>
                  <a:srgbClr val="FFFFFF"/>
                </a:highlight>
                <a:latin typeface="Tahoma"/>
                <a:ea typeface="Tahoma"/>
                <a:cs typeface="Tahoma"/>
              </a:rPr>
              <a:t>tiedonkulun varmistaminen</a:t>
            </a:r>
            <a:endParaRPr lang="fi-FI" sz="1800">
              <a:latin typeface="Tahoma"/>
              <a:ea typeface="Tahoma"/>
              <a:cs typeface="Tahoma"/>
            </a:endParaRPr>
          </a:p>
          <a:p>
            <a:r>
              <a:rPr lang="fi-FI" sz="1800" dirty="0">
                <a:highlight>
                  <a:srgbClr val="FFFFFF"/>
                </a:highlight>
                <a:latin typeface="Tahoma"/>
                <a:ea typeface="Tahoma"/>
                <a:cs typeface="Tahoma"/>
              </a:rPr>
              <a:t>Konkreettinen mukana kulkeminen esimerkiksi </a:t>
            </a:r>
            <a:r>
              <a:rPr lang="fi-FI" sz="1800" b="1" dirty="0">
                <a:highlight>
                  <a:srgbClr val="FFFFFF"/>
                </a:highlight>
                <a:latin typeface="Tahoma"/>
                <a:ea typeface="Tahoma"/>
                <a:cs typeface="Tahoma"/>
              </a:rPr>
              <a:t>yhteisissä tapaamisissa</a:t>
            </a:r>
            <a:endParaRPr lang="fi-FI" sz="1800" dirty="0">
              <a:latin typeface="Tahoma"/>
              <a:ea typeface="Tahoma"/>
              <a:cs typeface="Tahoma"/>
            </a:endParaRPr>
          </a:p>
          <a:p>
            <a:r>
              <a:rPr lang="fi-FI" sz="1800" dirty="0">
                <a:highlight>
                  <a:srgbClr val="FFFFFF"/>
                </a:highlight>
                <a:latin typeface="Tahoma"/>
                <a:ea typeface="Tahoma"/>
                <a:cs typeface="Tahoma"/>
              </a:rPr>
              <a:t>Nuoren tukeminen niin, ettei hän jää yksin siirtyessään palvelusta tai koulutuspolusta toiseen.</a:t>
            </a:r>
            <a:endParaRPr lang="fi-FI" sz="1800" dirty="0">
              <a:ea typeface="Tahoma"/>
              <a:cs typeface="Tahoma"/>
            </a:endParaRPr>
          </a:p>
          <a:p>
            <a:r>
              <a:rPr lang="fi-FI" sz="1800" dirty="0">
                <a:latin typeface="Tahoma"/>
                <a:ea typeface="Tahoma"/>
                <a:cs typeface="Tahoma"/>
              </a:rPr>
              <a:t>Erityisesti tukea tarjotaan nuorille, joilla on riski keskeyttää opinnot tai jotka ovat koulutuksessa aliedustettuina.</a:t>
            </a:r>
          </a:p>
        </p:txBody>
      </p:sp>
      <p:pic>
        <p:nvPicPr>
          <p:cNvPr id="8" name="Kuva 7">
            <a:extLst>
              <a:ext uri="{FF2B5EF4-FFF2-40B4-BE49-F238E27FC236}">
                <a16:creationId xmlns:a16="http://schemas.microsoft.com/office/drawing/2014/main" id="{8258A034-BA45-60F8-1ED5-CBFFEEB00C61}"/>
              </a:ext>
            </a:extLst>
          </p:cNvPr>
          <p:cNvPicPr>
            <a:picLocks noChangeAspect="1"/>
          </p:cNvPicPr>
          <p:nvPr/>
        </p:nvPicPr>
        <p:blipFill>
          <a:blip r:embed="rId2"/>
          <a:stretch>
            <a:fillRect/>
          </a:stretch>
        </p:blipFill>
        <p:spPr>
          <a:xfrm>
            <a:off x="7922614" y="368820"/>
            <a:ext cx="3467100" cy="723900"/>
          </a:xfrm>
          <a:prstGeom prst="rect">
            <a:avLst/>
          </a:prstGeom>
        </p:spPr>
      </p:pic>
    </p:spTree>
    <p:extLst>
      <p:ext uri="{BB962C8B-B14F-4D97-AF65-F5344CB8AC3E}">
        <p14:creationId xmlns:p14="http://schemas.microsoft.com/office/powerpoint/2010/main" val="987733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096A53BD-47D0-8A9F-4E47-EF74B6729D76}"/>
              </a:ext>
            </a:extLst>
          </p:cNvPr>
          <p:cNvSpPr>
            <a:spLocks noGrp="1"/>
          </p:cNvSpPr>
          <p:nvPr>
            <p:ph type="title"/>
          </p:nvPr>
        </p:nvSpPr>
        <p:spPr>
          <a:xfrm>
            <a:off x="975610" y="-158785"/>
            <a:ext cx="4889066" cy="1033907"/>
          </a:xfrm>
        </p:spPr>
        <p:txBody>
          <a:bodyPr/>
          <a:lstStyle/>
          <a:p>
            <a:r>
              <a:rPr lang="en-US" sz="2400" dirty="0" err="1">
                <a:ea typeface="Tahoma"/>
                <a:cs typeface="Tahoma"/>
              </a:rPr>
              <a:t>Siirtymätilanteiden</a:t>
            </a:r>
            <a:r>
              <a:rPr lang="en-US" sz="2400" dirty="0">
                <a:ea typeface="Tahoma"/>
                <a:cs typeface="Tahoma"/>
              </a:rPr>
              <a:t> ja </a:t>
            </a:r>
            <a:r>
              <a:rPr lang="en-US" sz="2400" dirty="0" err="1">
                <a:ea typeface="Tahoma"/>
                <a:cs typeface="Tahoma"/>
              </a:rPr>
              <a:t>nivelvaiheiden</a:t>
            </a:r>
            <a:r>
              <a:rPr lang="en-US" sz="2400" dirty="0">
                <a:ea typeface="Tahoma"/>
                <a:cs typeface="Tahoma"/>
              </a:rPr>
              <a:t> </a:t>
            </a:r>
            <a:r>
              <a:rPr lang="en-US" sz="2400" dirty="0" err="1">
                <a:ea typeface="Tahoma"/>
                <a:cs typeface="Tahoma"/>
              </a:rPr>
              <a:t>tuki</a:t>
            </a:r>
            <a:r>
              <a:rPr lang="en-US" sz="2400" dirty="0">
                <a:ea typeface="Tahoma"/>
                <a:cs typeface="Tahoma"/>
              </a:rPr>
              <a:t> </a:t>
            </a:r>
            <a:r>
              <a:rPr lang="en-US" sz="2400" dirty="0" err="1">
                <a:ea typeface="Tahoma"/>
                <a:cs typeface="Tahoma"/>
              </a:rPr>
              <a:t>sekä</a:t>
            </a:r>
            <a:r>
              <a:rPr lang="en-US" sz="2400" dirty="0">
                <a:ea typeface="Tahoma"/>
                <a:cs typeface="Tahoma"/>
              </a:rPr>
              <a:t> </a:t>
            </a:r>
            <a:r>
              <a:rPr lang="en-US" sz="2400" dirty="0" err="1">
                <a:ea typeface="Tahoma"/>
                <a:cs typeface="Tahoma"/>
              </a:rPr>
              <a:t>ohjaus</a:t>
            </a:r>
            <a:endParaRPr lang="en-US" sz="2400">
              <a:ea typeface="Tahoma"/>
              <a:cs typeface="Tahoma"/>
            </a:endParaRPr>
          </a:p>
        </p:txBody>
      </p:sp>
      <p:sp>
        <p:nvSpPr>
          <p:cNvPr id="4" name="Sisällön paikkamerkki 3">
            <a:extLst>
              <a:ext uri="{FF2B5EF4-FFF2-40B4-BE49-F238E27FC236}">
                <a16:creationId xmlns:a16="http://schemas.microsoft.com/office/drawing/2014/main" id="{EA4907CC-D0F4-1F22-8475-E80089D5D851}"/>
              </a:ext>
            </a:extLst>
          </p:cNvPr>
          <p:cNvSpPr>
            <a:spLocks noGrp="1"/>
          </p:cNvSpPr>
          <p:nvPr>
            <p:ph idx="1"/>
          </p:nvPr>
        </p:nvSpPr>
        <p:spPr>
          <a:xfrm>
            <a:off x="449463" y="1245789"/>
            <a:ext cx="6726851" cy="4361841"/>
          </a:xfrm>
        </p:spPr>
        <p:txBody>
          <a:bodyPr vert="horz" lIns="0" tIns="0" rIns="0" bIns="0" rtlCol="0" anchor="t">
            <a:noAutofit/>
          </a:bodyPr>
          <a:lstStyle/>
          <a:p>
            <a:pPr marL="0" indent="0">
              <a:buNone/>
            </a:pPr>
            <a:r>
              <a:rPr lang="fi-FI" sz="1600" b="1" dirty="0"/>
              <a:t>Peruskoulussa:</a:t>
            </a:r>
            <a:endParaRPr lang="fi-FI" sz="1600" dirty="0">
              <a:ea typeface="Tahoma"/>
              <a:cs typeface="Tahoma"/>
            </a:endParaRPr>
          </a:p>
          <a:p>
            <a:r>
              <a:rPr lang="fi-FI" sz="1600" dirty="0"/>
              <a:t>Siirtymät peruskoulusta </a:t>
            </a:r>
            <a:r>
              <a:rPr lang="fi-FI" sz="1600" dirty="0" err="1"/>
              <a:t>amikseen</a:t>
            </a:r>
            <a:endParaRPr lang="fi-FI" sz="1600" dirty="0">
              <a:ea typeface="Tahoma"/>
              <a:cs typeface="Tahoma"/>
            </a:endParaRPr>
          </a:p>
          <a:p>
            <a:r>
              <a:rPr lang="fi-FI" sz="1600" dirty="0"/>
              <a:t>Siirtymät sairaalakoulusta </a:t>
            </a:r>
            <a:r>
              <a:rPr lang="fi-FI" sz="1600" dirty="0" err="1"/>
              <a:t>amikseen</a:t>
            </a:r>
            <a:endParaRPr lang="fi-FI" sz="1600" dirty="0">
              <a:ea typeface="Tahoma"/>
              <a:cs typeface="Tahoma"/>
            </a:endParaRPr>
          </a:p>
          <a:p>
            <a:endParaRPr lang="fi-FI" sz="1600" dirty="0">
              <a:ea typeface="Tahoma"/>
              <a:cs typeface="Tahoma"/>
            </a:endParaRPr>
          </a:p>
          <a:p>
            <a:pPr marL="0" indent="0">
              <a:buNone/>
            </a:pPr>
            <a:r>
              <a:rPr lang="fi-FI" sz="1600" b="1" dirty="0"/>
              <a:t>Ammattiopistossa: </a:t>
            </a:r>
            <a:endParaRPr lang="fi-FI" sz="1600" dirty="0">
              <a:ea typeface="Tahoma"/>
              <a:cs typeface="Tahoma"/>
            </a:endParaRPr>
          </a:p>
          <a:p>
            <a:r>
              <a:rPr lang="fi-FI" sz="1600" dirty="0"/>
              <a:t>Koulutuksiin tutustuminen</a:t>
            </a:r>
            <a:endParaRPr lang="fi-FI" sz="1600" dirty="0">
              <a:ea typeface="Tahoma"/>
              <a:cs typeface="Tahoma"/>
            </a:endParaRPr>
          </a:p>
          <a:p>
            <a:r>
              <a:rPr lang="fi-FI" sz="1600" dirty="0"/>
              <a:t>Perustutkinnosta toiseen siirtyminen</a:t>
            </a:r>
            <a:endParaRPr lang="fi-FI" sz="1600" dirty="0">
              <a:ea typeface="Tahoma"/>
              <a:cs typeface="Tahoma"/>
            </a:endParaRPr>
          </a:p>
          <a:p>
            <a:r>
              <a:rPr lang="fi-FI" sz="1600" dirty="0">
                <a:ea typeface="Tahoma"/>
                <a:cs typeface="Tahoma"/>
              </a:rPr>
              <a:t>Perustutkinnosta Tuvaan siirtyminen</a:t>
            </a:r>
          </a:p>
          <a:p>
            <a:r>
              <a:rPr lang="fi-FI" sz="1600" dirty="0"/>
              <a:t>Tuvasta perustutkintoihin siirtyminen</a:t>
            </a:r>
            <a:endParaRPr lang="fi-FI" sz="1600" dirty="0">
              <a:ea typeface="Tahoma"/>
              <a:cs typeface="Tahoma"/>
            </a:endParaRPr>
          </a:p>
          <a:p>
            <a:r>
              <a:rPr lang="fi-FI" sz="1600" dirty="0"/>
              <a:t>Työharjoittelupaikan etsiminen</a:t>
            </a:r>
            <a:endParaRPr lang="fi-FI" sz="1600" dirty="0">
              <a:ea typeface="Tahoma"/>
              <a:cs typeface="Tahoma"/>
            </a:endParaRPr>
          </a:p>
          <a:p>
            <a:r>
              <a:rPr lang="fi-FI" sz="1600" dirty="0"/>
              <a:t>Työharjoittelun aloittaminen</a:t>
            </a:r>
            <a:endParaRPr lang="fi-FI" sz="1600" dirty="0">
              <a:ea typeface="Tahoma"/>
              <a:cs typeface="Tahoma"/>
            </a:endParaRPr>
          </a:p>
          <a:p>
            <a:r>
              <a:rPr lang="fi-FI" sz="1600" dirty="0">
                <a:ea typeface="Tahoma"/>
                <a:cs typeface="Tahoma"/>
              </a:rPr>
              <a:t>Luoviin tutustuminen ja koulutuskokeilu</a:t>
            </a:r>
          </a:p>
          <a:p>
            <a:r>
              <a:rPr lang="fi-FI" sz="1600" dirty="0">
                <a:ea typeface="Tahoma"/>
                <a:cs typeface="Tahoma"/>
              </a:rPr>
              <a:t>Luoviin</a:t>
            </a:r>
            <a:r>
              <a:rPr lang="fi-FI" sz="1600" dirty="0"/>
              <a:t> siirtyminen</a:t>
            </a:r>
            <a:endParaRPr lang="fi-FI" sz="1600" dirty="0">
              <a:ea typeface="Tahoma"/>
              <a:cs typeface="Tahoma"/>
            </a:endParaRPr>
          </a:p>
          <a:p>
            <a:r>
              <a:rPr lang="fi-FI" sz="1600" dirty="0"/>
              <a:t>Kuntouttavaan toimintaan siirtyminen</a:t>
            </a:r>
            <a:endParaRPr lang="fi-FI" sz="1600" dirty="0">
              <a:ea typeface="Tahoma"/>
              <a:cs typeface="Tahoma"/>
            </a:endParaRPr>
          </a:p>
          <a:p>
            <a:r>
              <a:rPr lang="fi-FI" sz="1600" dirty="0">
                <a:ea typeface="Tahoma"/>
                <a:cs typeface="Tahoma"/>
              </a:rPr>
              <a:t>Opiskelijahuollon tai muun terveydenhuollon palvelun aloittaminen</a:t>
            </a:r>
          </a:p>
          <a:p>
            <a:endParaRPr lang="fi-FI" sz="1400">
              <a:ea typeface="Tahoma"/>
              <a:cs typeface="Tahoma"/>
            </a:endParaRPr>
          </a:p>
        </p:txBody>
      </p:sp>
      <p:pic>
        <p:nvPicPr>
          <p:cNvPr id="8" name="Sisällön paikkamerkki 4" descr="Kuva, joka sisältää kohteen lehmä, karja, eläinkarja, maa&#10;&#10;Tekoälyllä luotu sisältö saattaa olla virheellistä.">
            <a:extLst>
              <a:ext uri="{FF2B5EF4-FFF2-40B4-BE49-F238E27FC236}">
                <a16:creationId xmlns:a16="http://schemas.microsoft.com/office/drawing/2014/main" id="{22282E5E-03EA-A70C-84F6-129B4D08A2CC}"/>
              </a:ext>
            </a:extLst>
          </p:cNvPr>
          <p:cNvPicPr>
            <a:picLocks noChangeAspect="1"/>
          </p:cNvPicPr>
          <p:nvPr/>
        </p:nvPicPr>
        <p:blipFill>
          <a:blip r:embed="rId2"/>
          <a:stretch>
            <a:fillRect/>
          </a:stretch>
        </p:blipFill>
        <p:spPr>
          <a:xfrm>
            <a:off x="6934385" y="1"/>
            <a:ext cx="4419228" cy="5892304"/>
          </a:xfrm>
          <a:prstGeom prst="rect">
            <a:avLst/>
          </a:prstGeom>
          <a:noFill/>
        </p:spPr>
      </p:pic>
    </p:spTree>
    <p:extLst>
      <p:ext uri="{BB962C8B-B14F-4D97-AF65-F5344CB8AC3E}">
        <p14:creationId xmlns:p14="http://schemas.microsoft.com/office/powerpoint/2010/main" val="32791794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1">
    <p:bg>
      <p:bgPr>
        <a:solidFill>
          <a:srgbClr val="F8FAFC"/>
        </a:solidFill>
        <a:effectLst/>
      </p:bgPr>
    </p:bg>
    <p:spTree>
      <p:nvGrpSpPr>
        <p:cNvPr id="1" name=""/>
        <p:cNvGrpSpPr/>
        <p:nvPr/>
      </p:nvGrpSpPr>
      <p:grpSpPr>
        <a:xfrm>
          <a:off x="0" y="0"/>
          <a:ext cx="0" cy="0"/>
          <a:chOff x="0" y="0"/>
          <a:chExt cx="0" cy="0"/>
        </a:xfrm>
      </p:grpSpPr>
      <p:sp>
        <p:nvSpPr>
          <p:cNvPr id="2" name="Text 0"/>
          <p:cNvSpPr/>
          <p:nvPr/>
        </p:nvSpPr>
        <p:spPr>
          <a:xfrm>
            <a:off x="2056447" y="182880"/>
            <a:ext cx="7315200" cy="365760"/>
          </a:xfrm>
          <a:prstGeom prst="rect">
            <a:avLst/>
          </a:prstGeom>
          <a:noFill/>
          <a:ln/>
        </p:spPr>
        <p:txBody>
          <a:bodyPr wrap="square" lIns="91440" tIns="45720" rIns="91440" bIns="45720" rtlCol="0" anchor="ctr"/>
          <a:lstStyle/>
          <a:p>
            <a:pPr marL="0" indent="0">
              <a:buNone/>
            </a:pPr>
            <a:r>
              <a:rPr lang="en-US" sz="2400" b="1" u="sng" dirty="0">
                <a:solidFill>
                  <a:srgbClr val="1E293B"/>
                </a:solidFill>
              </a:rPr>
              <a:t>Tukea vaativat siirtymävaiheet opintopolulla</a:t>
            </a:r>
            <a:endParaRPr lang="en-US" sz="2400" u="sng">
              <a:ea typeface="Tahoma"/>
              <a:cs typeface="Tahoma"/>
            </a:endParaRPr>
          </a:p>
        </p:txBody>
      </p:sp>
      <p:sp>
        <p:nvSpPr>
          <p:cNvPr id="3" name="Shape 1"/>
          <p:cNvSpPr/>
          <p:nvPr/>
        </p:nvSpPr>
        <p:spPr>
          <a:xfrm>
            <a:off x="457200" y="731520"/>
            <a:ext cx="2926080" cy="548640"/>
          </a:xfrm>
          <a:prstGeom prst="roundRect">
            <a:avLst/>
          </a:prstGeom>
          <a:solidFill>
            <a:srgbClr val="2563EB"/>
          </a:solidFill>
          <a:ln w="12700">
            <a:solidFill>
              <a:srgbClr val="2563EB"/>
            </a:solidFill>
            <a:prstDash val="solid"/>
          </a:ln>
        </p:spPr>
        <p:txBody>
          <a:bodyPr/>
          <a:lstStyle/>
          <a:p>
            <a:endParaRPr lang="fi-FI"/>
          </a:p>
        </p:txBody>
      </p:sp>
      <p:sp>
        <p:nvSpPr>
          <p:cNvPr id="4" name="Text 2"/>
          <p:cNvSpPr/>
          <p:nvPr/>
        </p:nvSpPr>
        <p:spPr>
          <a:xfrm>
            <a:off x="640080" y="868680"/>
            <a:ext cx="2194560" cy="182880"/>
          </a:xfrm>
          <a:prstGeom prst="rect">
            <a:avLst/>
          </a:prstGeom>
          <a:noFill/>
          <a:ln/>
        </p:spPr>
        <p:txBody>
          <a:bodyPr wrap="square" rtlCol="0" anchor="ctr"/>
          <a:lstStyle/>
          <a:p>
            <a:pPr marL="0" indent="0">
              <a:buNone/>
            </a:pPr>
            <a:r>
              <a:rPr lang="en-US" sz="2000" b="1" dirty="0">
                <a:solidFill>
                  <a:srgbClr val="FFFFFF"/>
                </a:solidFill>
              </a:rPr>
              <a:t>🎒 PERUSKOULU</a:t>
            </a:r>
            <a:endParaRPr lang="en-US" sz="2000" dirty="0"/>
          </a:p>
        </p:txBody>
      </p:sp>
      <p:sp>
        <p:nvSpPr>
          <p:cNvPr id="5" name="Shape 3"/>
          <p:cNvSpPr/>
          <p:nvPr/>
        </p:nvSpPr>
        <p:spPr>
          <a:xfrm>
            <a:off x="4389120" y="731520"/>
            <a:ext cx="7315200" cy="548640"/>
          </a:xfrm>
          <a:prstGeom prst="roundRect">
            <a:avLst/>
          </a:prstGeom>
          <a:solidFill>
            <a:srgbClr val="059669"/>
          </a:solidFill>
          <a:ln w="12700">
            <a:solidFill>
              <a:srgbClr val="059669"/>
            </a:solidFill>
            <a:prstDash val="solid"/>
          </a:ln>
        </p:spPr>
        <p:txBody>
          <a:bodyPr/>
          <a:lstStyle/>
          <a:p>
            <a:endParaRPr lang="fi-FI"/>
          </a:p>
        </p:txBody>
      </p:sp>
      <p:sp>
        <p:nvSpPr>
          <p:cNvPr id="6" name="Text 4"/>
          <p:cNvSpPr/>
          <p:nvPr/>
        </p:nvSpPr>
        <p:spPr>
          <a:xfrm>
            <a:off x="4663440" y="868680"/>
            <a:ext cx="2743200" cy="182880"/>
          </a:xfrm>
          <a:prstGeom prst="rect">
            <a:avLst/>
          </a:prstGeom>
          <a:noFill/>
          <a:ln/>
        </p:spPr>
        <p:txBody>
          <a:bodyPr wrap="square" rtlCol="0" anchor="ctr"/>
          <a:lstStyle/>
          <a:p>
            <a:pPr marL="0" indent="0">
              <a:buNone/>
            </a:pPr>
            <a:r>
              <a:rPr lang="en-US" sz="2000" b="1" dirty="0">
                <a:solidFill>
                  <a:srgbClr val="FFFFFF"/>
                </a:solidFill>
              </a:rPr>
              <a:t>🏫 AMMATTIOPISTO</a:t>
            </a:r>
            <a:endParaRPr lang="en-US" sz="2000" dirty="0"/>
          </a:p>
        </p:txBody>
      </p:sp>
      <p:sp>
        <p:nvSpPr>
          <p:cNvPr id="7" name="Shape 5"/>
          <p:cNvSpPr/>
          <p:nvPr/>
        </p:nvSpPr>
        <p:spPr>
          <a:xfrm>
            <a:off x="457200" y="1645920"/>
            <a:ext cx="2926080" cy="731520"/>
          </a:xfrm>
          <a:prstGeom prst="roundRect">
            <a:avLst/>
          </a:prstGeom>
          <a:solidFill>
            <a:srgbClr val="DBEAFE"/>
          </a:solidFill>
          <a:ln w="12700">
            <a:solidFill>
              <a:srgbClr val="93C5FD"/>
            </a:solidFill>
            <a:prstDash val="solid"/>
          </a:ln>
        </p:spPr>
        <p:txBody>
          <a:bodyPr/>
          <a:lstStyle/>
          <a:p>
            <a:endParaRPr lang="fi-FI"/>
          </a:p>
        </p:txBody>
      </p:sp>
      <p:sp>
        <p:nvSpPr>
          <p:cNvPr id="8" name="Text 6"/>
          <p:cNvSpPr/>
          <p:nvPr/>
        </p:nvSpPr>
        <p:spPr>
          <a:xfrm>
            <a:off x="640080" y="1828800"/>
            <a:ext cx="2560320" cy="457200"/>
          </a:xfrm>
          <a:prstGeom prst="rect">
            <a:avLst/>
          </a:prstGeom>
          <a:noFill/>
          <a:ln/>
        </p:spPr>
        <p:txBody>
          <a:bodyPr wrap="square" rtlCol="0" anchor="ctr"/>
          <a:lstStyle/>
          <a:p>
            <a:pPr marL="0" indent="0">
              <a:buNone/>
            </a:pPr>
            <a:r>
              <a:rPr lang="en-US" sz="1600" b="1" dirty="0">
                <a:solidFill>
                  <a:srgbClr val="000000"/>
                </a:solidFill>
              </a:rPr>
              <a:t>🎓 Peruskoulusta</a:t>
            </a:r>
            <a:endParaRPr lang="en-US" sz="1600" dirty="0"/>
          </a:p>
          <a:p>
            <a:pPr marL="0" indent="0">
              <a:buNone/>
            </a:pPr>
            <a:r>
              <a:rPr lang="en-US" sz="1600" b="1" dirty="0">
                <a:solidFill>
                  <a:srgbClr val="000000"/>
                </a:solidFill>
              </a:rPr>
              <a:t>amikseen</a:t>
            </a:r>
            <a:endParaRPr lang="en-US" sz="1600" dirty="0"/>
          </a:p>
        </p:txBody>
      </p:sp>
      <p:sp>
        <p:nvSpPr>
          <p:cNvPr id="9" name="Shape 7"/>
          <p:cNvSpPr/>
          <p:nvPr/>
        </p:nvSpPr>
        <p:spPr>
          <a:xfrm>
            <a:off x="457200" y="2743200"/>
            <a:ext cx="2926080" cy="731520"/>
          </a:xfrm>
          <a:prstGeom prst="roundRect">
            <a:avLst/>
          </a:prstGeom>
          <a:solidFill>
            <a:srgbClr val="DBEAFE"/>
          </a:solidFill>
          <a:ln w="12700">
            <a:solidFill>
              <a:srgbClr val="93C5FD"/>
            </a:solidFill>
            <a:prstDash val="solid"/>
          </a:ln>
        </p:spPr>
        <p:txBody>
          <a:bodyPr/>
          <a:lstStyle/>
          <a:p>
            <a:endParaRPr lang="fi-FI"/>
          </a:p>
        </p:txBody>
      </p:sp>
      <p:sp>
        <p:nvSpPr>
          <p:cNvPr id="10" name="Text 8"/>
          <p:cNvSpPr/>
          <p:nvPr/>
        </p:nvSpPr>
        <p:spPr>
          <a:xfrm>
            <a:off x="640080" y="2926080"/>
            <a:ext cx="2560320" cy="457200"/>
          </a:xfrm>
          <a:prstGeom prst="rect">
            <a:avLst/>
          </a:prstGeom>
          <a:noFill/>
          <a:ln/>
        </p:spPr>
        <p:txBody>
          <a:bodyPr wrap="square" rtlCol="0" anchor="ctr"/>
          <a:lstStyle/>
          <a:p>
            <a:pPr marL="0" indent="0">
              <a:buNone/>
            </a:pPr>
            <a:r>
              <a:rPr lang="en-US" sz="1600" b="1" dirty="0">
                <a:solidFill>
                  <a:srgbClr val="000000"/>
                </a:solidFill>
              </a:rPr>
              <a:t>🏥 Sairaalakoulusta</a:t>
            </a:r>
            <a:endParaRPr lang="en-US" sz="1600" dirty="0"/>
          </a:p>
          <a:p>
            <a:pPr marL="0" indent="0">
              <a:buNone/>
            </a:pPr>
            <a:r>
              <a:rPr lang="en-US" sz="1600" b="1" dirty="0">
                <a:solidFill>
                  <a:srgbClr val="000000"/>
                </a:solidFill>
              </a:rPr>
              <a:t>amikseen</a:t>
            </a:r>
            <a:endParaRPr lang="en-US" sz="1600" dirty="0"/>
          </a:p>
        </p:txBody>
      </p:sp>
      <p:sp>
        <p:nvSpPr>
          <p:cNvPr id="11" name="Shape 9"/>
          <p:cNvSpPr/>
          <p:nvPr/>
        </p:nvSpPr>
        <p:spPr>
          <a:xfrm>
            <a:off x="4663440" y="146304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12" name="Text 10"/>
          <p:cNvSpPr/>
          <p:nvPr/>
        </p:nvSpPr>
        <p:spPr>
          <a:xfrm>
            <a:off x="4800600" y="1554480"/>
            <a:ext cx="6126480" cy="228600"/>
          </a:xfrm>
          <a:prstGeom prst="rect">
            <a:avLst/>
          </a:prstGeom>
          <a:noFill/>
          <a:ln/>
        </p:spPr>
        <p:txBody>
          <a:bodyPr wrap="square" rtlCol="0" anchor="ctr"/>
          <a:lstStyle/>
          <a:p>
            <a:pPr marL="0" indent="0">
              <a:buNone/>
            </a:pPr>
            <a:r>
              <a:rPr lang="en-US" sz="1300" dirty="0">
                <a:solidFill>
                  <a:srgbClr val="000000"/>
                </a:solidFill>
              </a:rPr>
              <a:t>🔍 Koulutuksiin tutustuminen</a:t>
            </a:r>
            <a:endParaRPr lang="en-US" sz="1300" dirty="0"/>
          </a:p>
        </p:txBody>
      </p:sp>
      <p:sp>
        <p:nvSpPr>
          <p:cNvPr id="13" name="Text 11"/>
          <p:cNvSpPr/>
          <p:nvPr/>
        </p:nvSpPr>
        <p:spPr>
          <a:xfrm>
            <a:off x="7635240" y="1847088"/>
            <a:ext cx="274320" cy="182880"/>
          </a:xfrm>
          <a:prstGeom prst="rect">
            <a:avLst/>
          </a:prstGeom>
          <a:noFill/>
          <a:ln/>
        </p:spPr>
        <p:txBody>
          <a:bodyPr wrap="square" rtlCol="0" anchor="ctr"/>
          <a:lstStyle/>
          <a:p>
            <a:pPr marL="0" indent="0">
              <a:buNone/>
            </a:pPr>
            <a:r>
              <a:rPr lang="en-US" sz="1600" dirty="0">
                <a:solidFill>
                  <a:srgbClr val="475569"/>
                </a:solidFill>
              </a:rPr>
              <a:t>↓</a:t>
            </a:r>
            <a:endParaRPr lang="en-US" sz="1600" dirty="0"/>
          </a:p>
        </p:txBody>
      </p:sp>
      <p:sp>
        <p:nvSpPr>
          <p:cNvPr id="14" name="Shape 12"/>
          <p:cNvSpPr/>
          <p:nvPr/>
        </p:nvSpPr>
        <p:spPr>
          <a:xfrm>
            <a:off x="4663440" y="205740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15" name="Text 13"/>
          <p:cNvSpPr/>
          <p:nvPr/>
        </p:nvSpPr>
        <p:spPr>
          <a:xfrm>
            <a:off x="4800600" y="2148840"/>
            <a:ext cx="6126480" cy="228600"/>
          </a:xfrm>
          <a:prstGeom prst="rect">
            <a:avLst/>
          </a:prstGeom>
          <a:noFill/>
          <a:ln/>
        </p:spPr>
        <p:txBody>
          <a:bodyPr wrap="square" rtlCol="0" anchor="ctr"/>
          <a:lstStyle/>
          <a:p>
            <a:pPr marL="0" indent="0">
              <a:buNone/>
            </a:pPr>
            <a:r>
              <a:rPr lang="en-US" sz="1300" dirty="0">
                <a:solidFill>
                  <a:srgbClr val="000000"/>
                </a:solidFill>
              </a:rPr>
              <a:t>🔄 Perustutkinnosta toiseen siirtyminen</a:t>
            </a:r>
            <a:endParaRPr lang="en-US" sz="1300" dirty="0"/>
          </a:p>
        </p:txBody>
      </p:sp>
      <p:sp>
        <p:nvSpPr>
          <p:cNvPr id="16" name="Text 14"/>
          <p:cNvSpPr/>
          <p:nvPr/>
        </p:nvSpPr>
        <p:spPr>
          <a:xfrm>
            <a:off x="7635240" y="2441448"/>
            <a:ext cx="274320" cy="182880"/>
          </a:xfrm>
          <a:prstGeom prst="rect">
            <a:avLst/>
          </a:prstGeom>
          <a:noFill/>
          <a:ln/>
        </p:spPr>
        <p:txBody>
          <a:bodyPr wrap="square" rtlCol="0" anchor="ctr"/>
          <a:lstStyle/>
          <a:p>
            <a:pPr marL="0" indent="0">
              <a:buNone/>
            </a:pPr>
            <a:r>
              <a:rPr lang="en-US" sz="1600" dirty="0">
                <a:solidFill>
                  <a:srgbClr val="475569"/>
                </a:solidFill>
              </a:rPr>
              <a:t>↓</a:t>
            </a:r>
            <a:endParaRPr lang="en-US" sz="1600" dirty="0"/>
          </a:p>
        </p:txBody>
      </p:sp>
      <p:sp>
        <p:nvSpPr>
          <p:cNvPr id="17" name="Shape 15"/>
          <p:cNvSpPr/>
          <p:nvPr/>
        </p:nvSpPr>
        <p:spPr>
          <a:xfrm>
            <a:off x="4663440" y="265176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18" name="Text 16"/>
          <p:cNvSpPr/>
          <p:nvPr/>
        </p:nvSpPr>
        <p:spPr>
          <a:xfrm>
            <a:off x="4800600" y="2743200"/>
            <a:ext cx="6126480" cy="228600"/>
          </a:xfrm>
          <a:prstGeom prst="rect">
            <a:avLst/>
          </a:prstGeom>
          <a:noFill/>
          <a:ln/>
        </p:spPr>
        <p:txBody>
          <a:bodyPr wrap="square" rtlCol="0" anchor="ctr"/>
          <a:lstStyle/>
          <a:p>
            <a:pPr marL="0" indent="0">
              <a:buNone/>
            </a:pPr>
            <a:r>
              <a:rPr lang="en-US" sz="1300" dirty="0">
                <a:solidFill>
                  <a:srgbClr val="000000"/>
                </a:solidFill>
              </a:rPr>
              <a:t>↔️ Perustutkinto ja TUVA</a:t>
            </a:r>
            <a:endParaRPr lang="en-US" sz="1300" dirty="0"/>
          </a:p>
        </p:txBody>
      </p:sp>
      <p:sp>
        <p:nvSpPr>
          <p:cNvPr id="19" name="Text 17"/>
          <p:cNvSpPr/>
          <p:nvPr/>
        </p:nvSpPr>
        <p:spPr>
          <a:xfrm>
            <a:off x="7635240" y="3035808"/>
            <a:ext cx="274320" cy="182880"/>
          </a:xfrm>
          <a:prstGeom prst="rect">
            <a:avLst/>
          </a:prstGeom>
          <a:noFill/>
          <a:ln/>
        </p:spPr>
        <p:txBody>
          <a:bodyPr wrap="square" rtlCol="0" anchor="ctr"/>
          <a:lstStyle/>
          <a:p>
            <a:pPr marL="0" indent="0">
              <a:buNone/>
            </a:pPr>
            <a:r>
              <a:rPr lang="en-US" sz="1600" dirty="0">
                <a:solidFill>
                  <a:srgbClr val="475569"/>
                </a:solidFill>
              </a:rPr>
              <a:t>↓</a:t>
            </a:r>
            <a:endParaRPr lang="en-US" sz="1600" dirty="0"/>
          </a:p>
        </p:txBody>
      </p:sp>
      <p:sp>
        <p:nvSpPr>
          <p:cNvPr id="20" name="Shape 18"/>
          <p:cNvSpPr/>
          <p:nvPr/>
        </p:nvSpPr>
        <p:spPr>
          <a:xfrm>
            <a:off x="4663440" y="324612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21" name="Text 19"/>
          <p:cNvSpPr/>
          <p:nvPr/>
        </p:nvSpPr>
        <p:spPr>
          <a:xfrm>
            <a:off x="4800600" y="3337560"/>
            <a:ext cx="6126480" cy="228600"/>
          </a:xfrm>
          <a:prstGeom prst="rect">
            <a:avLst/>
          </a:prstGeom>
          <a:noFill/>
          <a:ln/>
        </p:spPr>
        <p:txBody>
          <a:bodyPr wrap="square" rtlCol="0" anchor="ctr"/>
          <a:lstStyle/>
          <a:p>
            <a:pPr marL="0" indent="0">
              <a:buNone/>
            </a:pPr>
            <a:r>
              <a:rPr lang="en-US" sz="1300" dirty="0">
                <a:solidFill>
                  <a:srgbClr val="000000"/>
                </a:solidFill>
              </a:rPr>
              <a:t>💼 Työharjoittelu: etsiminen &amp; aloittaminen</a:t>
            </a:r>
            <a:endParaRPr lang="en-US" sz="1300" dirty="0"/>
          </a:p>
        </p:txBody>
      </p:sp>
      <p:sp>
        <p:nvSpPr>
          <p:cNvPr id="22" name="Text 20"/>
          <p:cNvSpPr/>
          <p:nvPr/>
        </p:nvSpPr>
        <p:spPr>
          <a:xfrm>
            <a:off x="7635240" y="3630168"/>
            <a:ext cx="274320" cy="182880"/>
          </a:xfrm>
          <a:prstGeom prst="rect">
            <a:avLst/>
          </a:prstGeom>
          <a:noFill/>
          <a:ln/>
        </p:spPr>
        <p:txBody>
          <a:bodyPr wrap="square" rtlCol="0" anchor="ctr"/>
          <a:lstStyle/>
          <a:p>
            <a:pPr marL="0" indent="0">
              <a:buNone/>
            </a:pPr>
            <a:r>
              <a:rPr lang="en-US" sz="1600" dirty="0">
                <a:solidFill>
                  <a:srgbClr val="475569"/>
                </a:solidFill>
              </a:rPr>
              <a:t>↓</a:t>
            </a:r>
            <a:endParaRPr lang="en-US" sz="1600" dirty="0"/>
          </a:p>
        </p:txBody>
      </p:sp>
      <p:sp>
        <p:nvSpPr>
          <p:cNvPr id="23" name="Shape 21"/>
          <p:cNvSpPr/>
          <p:nvPr/>
        </p:nvSpPr>
        <p:spPr>
          <a:xfrm>
            <a:off x="4663440" y="384048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24" name="Text 22"/>
          <p:cNvSpPr/>
          <p:nvPr/>
        </p:nvSpPr>
        <p:spPr>
          <a:xfrm>
            <a:off x="4800600" y="3931920"/>
            <a:ext cx="6126480" cy="228600"/>
          </a:xfrm>
          <a:prstGeom prst="rect">
            <a:avLst/>
          </a:prstGeom>
          <a:noFill/>
          <a:ln/>
        </p:spPr>
        <p:txBody>
          <a:bodyPr wrap="square" rtlCol="0" anchor="ctr"/>
          <a:lstStyle/>
          <a:p>
            <a:pPr marL="0" indent="0">
              <a:buNone/>
            </a:pPr>
            <a:r>
              <a:rPr lang="en-US" sz="1300" dirty="0">
                <a:solidFill>
                  <a:srgbClr val="000000"/>
                </a:solidFill>
              </a:rPr>
              <a:t>🌱 Luovi: tutustuminen ja koulutuskokeilu</a:t>
            </a:r>
            <a:endParaRPr lang="en-US" sz="1300" dirty="0"/>
          </a:p>
        </p:txBody>
      </p:sp>
      <p:sp>
        <p:nvSpPr>
          <p:cNvPr id="25" name="Text 23"/>
          <p:cNvSpPr/>
          <p:nvPr/>
        </p:nvSpPr>
        <p:spPr>
          <a:xfrm>
            <a:off x="7635240" y="4224528"/>
            <a:ext cx="274320" cy="182880"/>
          </a:xfrm>
          <a:prstGeom prst="rect">
            <a:avLst/>
          </a:prstGeom>
          <a:noFill/>
          <a:ln/>
        </p:spPr>
        <p:txBody>
          <a:bodyPr wrap="square" rtlCol="0" anchor="ctr"/>
          <a:lstStyle/>
          <a:p>
            <a:pPr marL="0" indent="0">
              <a:buNone/>
            </a:pPr>
            <a:r>
              <a:rPr lang="en-US" sz="1600" dirty="0">
                <a:solidFill>
                  <a:srgbClr val="475569"/>
                </a:solidFill>
              </a:rPr>
              <a:t>↓</a:t>
            </a:r>
            <a:endParaRPr lang="en-US" sz="1600" dirty="0"/>
          </a:p>
        </p:txBody>
      </p:sp>
      <p:sp>
        <p:nvSpPr>
          <p:cNvPr id="26" name="Shape 24"/>
          <p:cNvSpPr/>
          <p:nvPr/>
        </p:nvSpPr>
        <p:spPr>
          <a:xfrm>
            <a:off x="4663440" y="443484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27" name="Text 25"/>
          <p:cNvSpPr/>
          <p:nvPr/>
        </p:nvSpPr>
        <p:spPr>
          <a:xfrm>
            <a:off x="4800600" y="4526280"/>
            <a:ext cx="6126480" cy="228600"/>
          </a:xfrm>
          <a:prstGeom prst="rect">
            <a:avLst/>
          </a:prstGeom>
          <a:noFill/>
          <a:ln/>
        </p:spPr>
        <p:txBody>
          <a:bodyPr wrap="square" rtlCol="0" anchor="ctr"/>
          <a:lstStyle/>
          <a:p>
            <a:pPr marL="0" indent="0">
              <a:buNone/>
            </a:pPr>
            <a:r>
              <a:rPr lang="en-US" sz="1300" dirty="0">
                <a:solidFill>
                  <a:srgbClr val="000000"/>
                </a:solidFill>
              </a:rPr>
              <a:t>➡️ Luoviin siirtyminen</a:t>
            </a:r>
            <a:endParaRPr lang="en-US" sz="1300" dirty="0"/>
          </a:p>
        </p:txBody>
      </p:sp>
      <p:sp>
        <p:nvSpPr>
          <p:cNvPr id="28" name="Text 26"/>
          <p:cNvSpPr/>
          <p:nvPr/>
        </p:nvSpPr>
        <p:spPr>
          <a:xfrm>
            <a:off x="7635240" y="4818888"/>
            <a:ext cx="274320" cy="182880"/>
          </a:xfrm>
          <a:prstGeom prst="rect">
            <a:avLst/>
          </a:prstGeom>
          <a:noFill/>
          <a:ln/>
        </p:spPr>
        <p:txBody>
          <a:bodyPr wrap="square" rtlCol="0" anchor="ctr"/>
          <a:lstStyle/>
          <a:p>
            <a:pPr marL="0" indent="0">
              <a:buNone/>
            </a:pPr>
            <a:r>
              <a:rPr lang="en-US" sz="1600" dirty="0">
                <a:solidFill>
                  <a:srgbClr val="475569"/>
                </a:solidFill>
              </a:rPr>
              <a:t>↓</a:t>
            </a:r>
            <a:endParaRPr lang="en-US" sz="1600" dirty="0"/>
          </a:p>
        </p:txBody>
      </p:sp>
      <p:sp>
        <p:nvSpPr>
          <p:cNvPr id="29" name="Shape 27"/>
          <p:cNvSpPr/>
          <p:nvPr/>
        </p:nvSpPr>
        <p:spPr>
          <a:xfrm>
            <a:off x="4663440" y="502920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30" name="Text 28"/>
          <p:cNvSpPr/>
          <p:nvPr/>
        </p:nvSpPr>
        <p:spPr>
          <a:xfrm>
            <a:off x="4800600" y="5120640"/>
            <a:ext cx="6126480" cy="228600"/>
          </a:xfrm>
          <a:prstGeom prst="rect">
            <a:avLst/>
          </a:prstGeom>
          <a:noFill/>
          <a:ln/>
        </p:spPr>
        <p:txBody>
          <a:bodyPr wrap="square" rtlCol="0" anchor="ctr"/>
          <a:lstStyle/>
          <a:p>
            <a:pPr marL="0" indent="0">
              <a:buNone/>
            </a:pPr>
            <a:r>
              <a:rPr lang="en-US" sz="1300" dirty="0">
                <a:solidFill>
                  <a:srgbClr val="000000"/>
                </a:solidFill>
              </a:rPr>
              <a:t>🤝 Kuntouttava toiminta</a:t>
            </a:r>
            <a:endParaRPr lang="en-US" sz="1300" dirty="0"/>
          </a:p>
        </p:txBody>
      </p:sp>
      <p:sp>
        <p:nvSpPr>
          <p:cNvPr id="31" name="Text 29"/>
          <p:cNvSpPr/>
          <p:nvPr/>
        </p:nvSpPr>
        <p:spPr>
          <a:xfrm>
            <a:off x="7635240" y="5413248"/>
            <a:ext cx="274320" cy="182880"/>
          </a:xfrm>
          <a:prstGeom prst="rect">
            <a:avLst/>
          </a:prstGeom>
          <a:noFill/>
          <a:ln/>
        </p:spPr>
        <p:txBody>
          <a:bodyPr wrap="square" rtlCol="0" anchor="ctr"/>
          <a:lstStyle/>
          <a:p>
            <a:pPr marL="0" indent="0">
              <a:buNone/>
            </a:pPr>
            <a:r>
              <a:rPr lang="en-US" sz="1600" dirty="0">
                <a:solidFill>
                  <a:srgbClr val="475569"/>
                </a:solidFill>
              </a:rPr>
              <a:t>↓</a:t>
            </a:r>
            <a:endParaRPr lang="en-US" sz="1600" dirty="0"/>
          </a:p>
        </p:txBody>
      </p:sp>
      <p:sp>
        <p:nvSpPr>
          <p:cNvPr id="32" name="Shape 30"/>
          <p:cNvSpPr/>
          <p:nvPr/>
        </p:nvSpPr>
        <p:spPr>
          <a:xfrm>
            <a:off x="4663440" y="5623560"/>
            <a:ext cx="6400800" cy="411480"/>
          </a:xfrm>
          <a:prstGeom prst="roundRect">
            <a:avLst/>
          </a:prstGeom>
          <a:solidFill>
            <a:srgbClr val="D1FAE5"/>
          </a:solidFill>
          <a:ln w="12700">
            <a:solidFill>
              <a:srgbClr val="6EE7B7"/>
            </a:solidFill>
            <a:prstDash val="solid"/>
          </a:ln>
        </p:spPr>
        <p:txBody>
          <a:bodyPr/>
          <a:lstStyle/>
          <a:p>
            <a:endParaRPr lang="fi-FI"/>
          </a:p>
        </p:txBody>
      </p:sp>
      <p:sp>
        <p:nvSpPr>
          <p:cNvPr id="33" name="Text 31"/>
          <p:cNvSpPr/>
          <p:nvPr/>
        </p:nvSpPr>
        <p:spPr>
          <a:xfrm>
            <a:off x="4800600" y="5715000"/>
            <a:ext cx="6126480" cy="228600"/>
          </a:xfrm>
          <a:prstGeom prst="rect">
            <a:avLst/>
          </a:prstGeom>
          <a:noFill/>
          <a:ln/>
        </p:spPr>
        <p:txBody>
          <a:bodyPr wrap="square" rtlCol="0" anchor="ctr"/>
          <a:lstStyle/>
          <a:p>
            <a:pPr marL="0" indent="0">
              <a:buNone/>
            </a:pPr>
            <a:r>
              <a:rPr lang="en-US" sz="1300" dirty="0">
                <a:solidFill>
                  <a:srgbClr val="000000"/>
                </a:solidFill>
              </a:rPr>
              <a:t>❤️ Opiskelijahuolto ja terveydenhuolto</a:t>
            </a:r>
            <a:endParaRPr lang="en-US" sz="1300" dirty="0"/>
          </a:p>
        </p:txBody>
      </p:sp>
      <p:sp>
        <p:nvSpPr>
          <p:cNvPr id="35" name="Plusmerkki 34">
            <a:extLst>
              <a:ext uri="{FF2B5EF4-FFF2-40B4-BE49-F238E27FC236}">
                <a16:creationId xmlns:a16="http://schemas.microsoft.com/office/drawing/2014/main" id="{D8EAAB46-0BCE-E07E-9F64-F66E8C4FEDA8}"/>
              </a:ext>
            </a:extLst>
          </p:cNvPr>
          <p:cNvSpPr/>
          <p:nvPr/>
        </p:nvSpPr>
        <p:spPr>
          <a:xfrm>
            <a:off x="352424" y="4150517"/>
            <a:ext cx="711993" cy="604838"/>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6" name="Suorakulmio: Pyöristetyt kulmat 35">
            <a:extLst>
              <a:ext uri="{FF2B5EF4-FFF2-40B4-BE49-F238E27FC236}">
                <a16:creationId xmlns:a16="http://schemas.microsoft.com/office/drawing/2014/main" id="{2B97269F-4C92-836F-8231-9FFB5C6F4881}"/>
              </a:ext>
            </a:extLst>
          </p:cNvPr>
          <p:cNvSpPr/>
          <p:nvPr/>
        </p:nvSpPr>
        <p:spPr>
          <a:xfrm>
            <a:off x="1483519" y="3948113"/>
            <a:ext cx="1724023" cy="117633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b="1" dirty="0">
                <a:solidFill>
                  <a:schemeClr val="tx1"/>
                </a:solidFill>
                <a:ea typeface="Tahoma"/>
                <a:cs typeface="Tahoma"/>
              </a:rPr>
              <a:t>Siirtymät luokkiin</a:t>
            </a:r>
          </a:p>
        </p:txBody>
      </p:sp>
    </p:spTree>
    <p:extLst>
      <p:ext uri="{BB962C8B-B14F-4D97-AF65-F5344CB8AC3E}">
        <p14:creationId xmlns:p14="http://schemas.microsoft.com/office/powerpoint/2010/main" val="4088905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5C279F-7A34-FDD1-DC6B-1E206920DA7B}"/>
              </a:ext>
            </a:extLst>
          </p:cNvPr>
          <p:cNvSpPr>
            <a:spLocks noGrp="1"/>
          </p:cNvSpPr>
          <p:nvPr>
            <p:ph type="title"/>
          </p:nvPr>
        </p:nvSpPr>
        <p:spPr>
          <a:xfrm>
            <a:off x="326231" y="-218281"/>
            <a:ext cx="10515600" cy="1033907"/>
          </a:xfrm>
        </p:spPr>
        <p:txBody>
          <a:bodyPr/>
          <a:lstStyle/>
          <a:p>
            <a:r>
              <a:rPr lang="fi-FI" sz="2400" u="sng">
                <a:ea typeface="Tahoma"/>
                <a:cs typeface="Tahoma"/>
              </a:rPr>
              <a:t>Toiselle pieni asia, voi olla toiselle todella iso</a:t>
            </a:r>
          </a:p>
        </p:txBody>
      </p:sp>
      <p:pic>
        <p:nvPicPr>
          <p:cNvPr id="6" name="Sisällön paikkamerkki 5">
            <a:extLst>
              <a:ext uri="{FF2B5EF4-FFF2-40B4-BE49-F238E27FC236}">
                <a16:creationId xmlns:a16="http://schemas.microsoft.com/office/drawing/2014/main" id="{B0C0CFA3-F6C3-362C-165D-2B5DBA0135A5}"/>
              </a:ext>
            </a:extLst>
          </p:cNvPr>
          <p:cNvPicPr>
            <a:picLocks noGrp="1" noChangeAspect="1"/>
          </p:cNvPicPr>
          <p:nvPr>
            <p:ph idx="10"/>
          </p:nvPr>
        </p:nvPicPr>
        <p:blipFill>
          <a:blip r:embed="rId2"/>
          <a:srcRect t="-344" r="-980" b="27402"/>
          <a:stretch>
            <a:fillRect/>
          </a:stretch>
        </p:blipFill>
        <p:spPr>
          <a:xfrm>
            <a:off x="7914640" y="298161"/>
            <a:ext cx="3994258" cy="5306519"/>
          </a:xfrm>
          <a:prstGeom prst="rect">
            <a:avLst/>
          </a:prstGeom>
        </p:spPr>
      </p:pic>
      <p:sp>
        <p:nvSpPr>
          <p:cNvPr id="3" name="Sisällön paikkamerkki 2">
            <a:extLst>
              <a:ext uri="{FF2B5EF4-FFF2-40B4-BE49-F238E27FC236}">
                <a16:creationId xmlns:a16="http://schemas.microsoft.com/office/drawing/2014/main" id="{03122A72-BB3A-D050-9CC6-21EC16BFFDCD}"/>
              </a:ext>
            </a:extLst>
          </p:cNvPr>
          <p:cNvSpPr>
            <a:spLocks noGrp="1"/>
          </p:cNvSpPr>
          <p:nvPr/>
        </p:nvSpPr>
        <p:spPr>
          <a:xfrm>
            <a:off x="575552" y="1331635"/>
            <a:ext cx="6198753" cy="4466865"/>
          </a:xfrm>
          <a:prstGeom prst="rect">
            <a:avLst/>
          </a:prstGeom>
        </p:spPr>
        <p:txBody>
          <a:bodyPr vert="horz" lIns="0" tIns="0" rIns="0" bIns="0" rtlCol="0" anchor="t">
            <a:noAutofit/>
          </a:bodyPr>
          <a:lstStyle>
            <a:lvl1pPr marL="228600" indent="-228600" algn="l" defTabSz="914400" rtl="0" eaLnBrk="1" latinLnBrk="0" hangingPunct="1">
              <a:lnSpc>
                <a:spcPct val="8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80000"/>
              </a:lnSpc>
              <a:spcBef>
                <a:spcPts val="0"/>
              </a:spcBef>
              <a:buFont typeface="System Font Regular"/>
              <a:buChar char="−"/>
              <a:defRPr sz="1800" kern="1200">
                <a:solidFill>
                  <a:schemeClr val="tx1"/>
                </a:solidFill>
                <a:latin typeface="+mn-lt"/>
                <a:ea typeface="+mn-ea"/>
                <a:cs typeface="+mn-cs"/>
              </a:defRPr>
            </a:lvl2pPr>
            <a:lvl3pPr marL="1143000" indent="-228600" algn="l" defTabSz="914400" rtl="0" eaLnBrk="1" latinLnBrk="0" hangingPunct="1">
              <a:lnSpc>
                <a:spcPct val="80000"/>
              </a:lnSpc>
              <a:spcBef>
                <a:spcPts val="0"/>
              </a:spcBef>
              <a:buFont typeface="Courier New" panose="02070309020205020404" pitchFamily="49" charset="0"/>
              <a:buChar char="o"/>
              <a:defRPr sz="1800" kern="1200">
                <a:solidFill>
                  <a:schemeClr val="tx1"/>
                </a:solidFill>
                <a:latin typeface="+mn-lt"/>
                <a:ea typeface="+mn-ea"/>
                <a:cs typeface="+mn-cs"/>
              </a:defRPr>
            </a:lvl3pPr>
            <a:lvl4pPr marL="1600200" indent="-228600" algn="l" defTabSz="914400" rtl="0" eaLnBrk="1" latinLnBrk="0" hangingPunct="1">
              <a:lnSpc>
                <a:spcPct val="80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8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i-FI" sz="2800" i="1">
              <a:latin typeface="Bookman Old Style"/>
            </a:endParaRPr>
          </a:p>
        </p:txBody>
      </p:sp>
      <p:sp>
        <p:nvSpPr>
          <p:cNvPr id="5" name="Tekstiruutu 4">
            <a:extLst>
              <a:ext uri="{FF2B5EF4-FFF2-40B4-BE49-F238E27FC236}">
                <a16:creationId xmlns:a16="http://schemas.microsoft.com/office/drawing/2014/main" id="{22FF0BCA-04E6-DAA1-5712-076E9DC005AD}"/>
              </a:ext>
            </a:extLst>
          </p:cNvPr>
          <p:cNvSpPr txBox="1"/>
          <p:nvPr/>
        </p:nvSpPr>
        <p:spPr>
          <a:xfrm>
            <a:off x="678305" y="1331635"/>
            <a:ext cx="6096000" cy="3693319"/>
          </a:xfrm>
          <a:prstGeom prst="rect">
            <a:avLst/>
          </a:prstGeom>
          <a:noFill/>
        </p:spPr>
        <p:txBody>
          <a:bodyPr wrap="square">
            <a:spAutoFit/>
          </a:bodyPr>
          <a:lstStyle/>
          <a:p>
            <a:r>
              <a:rPr lang="fi-FI" b="1"/>
              <a:t>Mikä voi haastaa koulunkäyntiä?</a:t>
            </a:r>
          </a:p>
          <a:p>
            <a:endParaRPr lang="fi-FI" b="1"/>
          </a:p>
          <a:p>
            <a:r>
              <a:rPr lang="fi-FI" b="1"/>
              <a:t>NEUROEPÄTYYPILLISEN NUOREN KUORMITUSTA VOIVAT LISÄTÄ</a:t>
            </a:r>
            <a:endParaRPr lang="fi-FI"/>
          </a:p>
          <a:p>
            <a:r>
              <a:rPr lang="fi-FI"/>
              <a:t>🔹 Kuormitus</a:t>
            </a:r>
            <a:br>
              <a:rPr lang="fi-FI"/>
            </a:br>
            <a:r>
              <a:rPr lang="fi-FI"/>
              <a:t>🔹 Oppimisympäristö</a:t>
            </a:r>
            <a:br>
              <a:rPr lang="fi-FI"/>
            </a:br>
            <a:r>
              <a:rPr lang="fi-FI"/>
              <a:t>🔹 Fyysiset oireet</a:t>
            </a:r>
            <a:br>
              <a:rPr lang="fi-FI"/>
            </a:br>
            <a:r>
              <a:rPr lang="fi-FI"/>
              <a:t>🔹 Epäselvyys</a:t>
            </a:r>
            <a:br>
              <a:rPr lang="fi-FI"/>
            </a:br>
            <a:r>
              <a:rPr lang="fi-FI"/>
              <a:t>🔹 Muutokset</a:t>
            </a:r>
            <a:br>
              <a:rPr lang="fi-FI"/>
            </a:br>
            <a:r>
              <a:rPr lang="fi-FI"/>
              <a:t>🔹 Siirtymiset</a:t>
            </a:r>
          </a:p>
          <a:p>
            <a:endParaRPr lang="fi-FI"/>
          </a:p>
          <a:p>
            <a:r>
              <a:rPr lang="fi-FI" b="1"/>
              <a:t>Kun ympäristö kuormittaa, koulunkäynti voi tuntua ylivoimaiselta.</a:t>
            </a:r>
            <a:endParaRPr lang="fi-FI"/>
          </a:p>
        </p:txBody>
      </p:sp>
    </p:spTree>
    <p:extLst>
      <p:ext uri="{BB962C8B-B14F-4D97-AF65-F5344CB8AC3E}">
        <p14:creationId xmlns:p14="http://schemas.microsoft.com/office/powerpoint/2010/main" val="37632717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6B3582-AC93-4CD0-DBB9-8D0D2A7DC588}"/>
              </a:ext>
            </a:extLst>
          </p:cNvPr>
          <p:cNvSpPr>
            <a:spLocks noGrp="1"/>
          </p:cNvSpPr>
          <p:nvPr>
            <p:ph type="title"/>
          </p:nvPr>
        </p:nvSpPr>
        <p:spPr>
          <a:xfrm>
            <a:off x="3044588" y="421991"/>
            <a:ext cx="10515600" cy="1033907"/>
          </a:xfrm>
        </p:spPr>
        <p:txBody>
          <a:bodyPr/>
          <a:lstStyle/>
          <a:p>
            <a:r>
              <a:rPr lang="fi-FI" sz="3600"/>
              <a:t>Miten voimme auttaa?</a:t>
            </a:r>
            <a:br>
              <a:rPr lang="fi-FI"/>
            </a:br>
            <a:endParaRPr lang="fi-FI"/>
          </a:p>
        </p:txBody>
      </p:sp>
      <p:sp>
        <p:nvSpPr>
          <p:cNvPr id="3" name="Sisällön paikkamerkki 2">
            <a:extLst>
              <a:ext uri="{FF2B5EF4-FFF2-40B4-BE49-F238E27FC236}">
                <a16:creationId xmlns:a16="http://schemas.microsoft.com/office/drawing/2014/main" id="{585B9858-DAB1-364E-9CBC-6C44642BD80D}"/>
              </a:ext>
            </a:extLst>
          </p:cNvPr>
          <p:cNvSpPr>
            <a:spLocks noGrp="1"/>
          </p:cNvSpPr>
          <p:nvPr>
            <p:ph idx="1"/>
          </p:nvPr>
        </p:nvSpPr>
        <p:spPr>
          <a:xfrm>
            <a:off x="383275" y="1716189"/>
            <a:ext cx="4672977" cy="3645334"/>
          </a:xfrm>
        </p:spPr>
        <p:txBody>
          <a:bodyPr/>
          <a:lstStyle/>
          <a:p>
            <a:pPr marL="0" indent="0">
              <a:buNone/>
            </a:pPr>
            <a:r>
              <a:rPr lang="fi-FI" b="1"/>
              <a:t>KOHTAA. KUUNTELE. VAHVISTA.</a:t>
            </a:r>
          </a:p>
          <a:p>
            <a:pPr marL="0" indent="0">
              <a:buNone/>
            </a:pPr>
            <a:endParaRPr lang="fi-FI"/>
          </a:p>
          <a:p>
            <a:r>
              <a:rPr lang="fi-FI"/>
              <a:t>💛 </a:t>
            </a:r>
            <a:r>
              <a:rPr lang="fi-FI" b="1"/>
              <a:t>Älä oleta – kysy ja kuuntele</a:t>
            </a:r>
            <a:br>
              <a:rPr lang="fi-FI"/>
            </a:br>
            <a:r>
              <a:rPr lang="fi-FI"/>
              <a:t>🌱 </a:t>
            </a:r>
            <a:r>
              <a:rPr lang="fi-FI" b="1"/>
              <a:t>Löydä vahvuudet ja voimavarat</a:t>
            </a:r>
            <a:br>
              <a:rPr lang="fi-FI"/>
            </a:br>
            <a:r>
              <a:rPr lang="fi-FI"/>
              <a:t>💡 </a:t>
            </a:r>
            <a:r>
              <a:rPr lang="fi-FI" b="1"/>
              <a:t>Etsi yhdessä ratkaisuja ja         motivaatiota</a:t>
            </a:r>
            <a:br>
              <a:rPr lang="fi-FI"/>
            </a:br>
            <a:r>
              <a:rPr lang="fi-FI"/>
              <a:t>🔎 </a:t>
            </a:r>
            <a:r>
              <a:rPr lang="fi-FI" b="1"/>
              <a:t>Ennakoi ja tee asiat näkyviksi</a:t>
            </a:r>
            <a:br>
              <a:rPr lang="fi-FI"/>
            </a:br>
            <a:r>
              <a:rPr lang="fi-FI"/>
              <a:t>🙌 </a:t>
            </a:r>
            <a:r>
              <a:rPr lang="fi-FI" b="1"/>
              <a:t>Kannusta ja tsemppaa</a:t>
            </a:r>
            <a:br>
              <a:rPr lang="fi-FI"/>
            </a:br>
            <a:r>
              <a:rPr lang="fi-FI"/>
              <a:t>🧩 </a:t>
            </a:r>
            <a:r>
              <a:rPr lang="fi-FI" b="1"/>
              <a:t>Hyödynnä </a:t>
            </a:r>
            <a:r>
              <a:rPr lang="fi-FI" b="1" err="1"/>
              <a:t>nepsy</a:t>
            </a:r>
            <a:r>
              <a:rPr lang="fi-FI" b="1"/>
              <a:t>-ohjauksen keinoja</a:t>
            </a:r>
          </a:p>
          <a:p>
            <a:endParaRPr lang="fi-FI"/>
          </a:p>
          <a:p>
            <a:endParaRPr lang="fi-FI"/>
          </a:p>
        </p:txBody>
      </p:sp>
      <p:sp>
        <p:nvSpPr>
          <p:cNvPr id="4" name="Sisällön paikkamerkki 3">
            <a:extLst>
              <a:ext uri="{FF2B5EF4-FFF2-40B4-BE49-F238E27FC236}">
                <a16:creationId xmlns:a16="http://schemas.microsoft.com/office/drawing/2014/main" id="{90FB36D2-1420-46E2-2D54-1D5EF20DDCF9}"/>
              </a:ext>
            </a:extLst>
          </p:cNvPr>
          <p:cNvSpPr>
            <a:spLocks noGrp="1"/>
          </p:cNvSpPr>
          <p:nvPr>
            <p:ph idx="10"/>
          </p:nvPr>
        </p:nvSpPr>
        <p:spPr>
          <a:xfrm>
            <a:off x="9153826" y="2102875"/>
            <a:ext cx="2455216" cy="3645334"/>
          </a:xfrm>
        </p:spPr>
        <p:txBody>
          <a:bodyPr/>
          <a:lstStyle/>
          <a:p>
            <a:pPr marL="0" indent="0">
              <a:buNone/>
            </a:pPr>
            <a:r>
              <a:rPr lang="fi-FI" b="1"/>
              <a:t>Se, mitä vahvistat, se vahvistuu.</a:t>
            </a:r>
          </a:p>
          <a:p>
            <a:pPr marL="0" indent="0">
              <a:buNone/>
            </a:pPr>
            <a:endParaRPr lang="fi-FI" b="1"/>
          </a:p>
          <a:p>
            <a:pPr marL="0" indent="0">
              <a:buNone/>
            </a:pPr>
            <a:r>
              <a:rPr lang="fi-FI" b="1"/>
              <a:t>Mieti: mitä minä vahvistan –</a:t>
            </a:r>
            <a:br>
              <a:rPr lang="fi-FI" b="1"/>
            </a:br>
            <a:r>
              <a:rPr lang="fi-FI" b="1"/>
              <a:t>haasteita vai nuoren vahvuuksia?</a:t>
            </a:r>
            <a:endParaRPr lang="fi-FI"/>
          </a:p>
          <a:p>
            <a:endParaRPr lang="fi-FI"/>
          </a:p>
        </p:txBody>
      </p:sp>
      <p:pic>
        <p:nvPicPr>
          <p:cNvPr id="6" name="Sisällön paikkamerkki 4" descr="Kuva, joka sisältää kohteen Vauvanlelut, sisä-, muovi, lelu&#10;&#10;Tekoälyllä luotu sisältö saattaa olla virheellistä.">
            <a:extLst>
              <a:ext uri="{FF2B5EF4-FFF2-40B4-BE49-F238E27FC236}">
                <a16:creationId xmlns:a16="http://schemas.microsoft.com/office/drawing/2014/main" id="{110145BF-1C98-46B2-3C25-B0DF3AFF49C9}"/>
              </a:ext>
            </a:extLst>
          </p:cNvPr>
          <p:cNvPicPr>
            <a:picLocks noChangeAspect="1"/>
          </p:cNvPicPr>
          <p:nvPr/>
        </p:nvPicPr>
        <p:blipFill>
          <a:blip r:embed="rId2"/>
          <a:stretch>
            <a:fillRect/>
          </a:stretch>
        </p:blipFill>
        <p:spPr>
          <a:xfrm>
            <a:off x="5653707" y="1612231"/>
            <a:ext cx="2472347" cy="3645334"/>
          </a:xfrm>
          <a:prstGeom prst="rect">
            <a:avLst/>
          </a:prstGeom>
        </p:spPr>
      </p:pic>
    </p:spTree>
    <p:extLst>
      <p:ext uri="{BB962C8B-B14F-4D97-AF65-F5344CB8AC3E}">
        <p14:creationId xmlns:p14="http://schemas.microsoft.com/office/powerpoint/2010/main" val="1614526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EA8C43-37E7-E215-7BF9-09DA9D436AB4}"/>
              </a:ext>
            </a:extLst>
          </p:cNvPr>
          <p:cNvSpPr>
            <a:spLocks noGrp="1"/>
          </p:cNvSpPr>
          <p:nvPr>
            <p:ph type="title"/>
          </p:nvPr>
        </p:nvSpPr>
        <p:spPr/>
        <p:txBody>
          <a:bodyPr/>
          <a:lstStyle/>
          <a:p>
            <a:endParaRPr lang="fi-FI"/>
          </a:p>
        </p:txBody>
      </p:sp>
      <p:pic>
        <p:nvPicPr>
          <p:cNvPr id="5" name="Sisällön paikkamerkki 4">
            <a:extLst>
              <a:ext uri="{FF2B5EF4-FFF2-40B4-BE49-F238E27FC236}">
                <a16:creationId xmlns:a16="http://schemas.microsoft.com/office/drawing/2014/main" id="{A6313AE6-EC0C-3DC6-BE71-6C0AF26657FD}"/>
              </a:ext>
            </a:extLst>
          </p:cNvPr>
          <p:cNvPicPr>
            <a:picLocks noGrp="1" noChangeAspect="1"/>
          </p:cNvPicPr>
          <p:nvPr>
            <p:ph idx="1"/>
          </p:nvPr>
        </p:nvPicPr>
        <p:blipFill>
          <a:blip r:embed="rId2"/>
          <a:stretch>
            <a:fillRect/>
          </a:stretch>
        </p:blipFill>
        <p:spPr>
          <a:xfrm>
            <a:off x="294813" y="5148"/>
            <a:ext cx="11599803" cy="3079656"/>
          </a:xfrm>
          <a:prstGeom prst="rect">
            <a:avLst/>
          </a:prstGeom>
        </p:spPr>
      </p:pic>
      <p:pic>
        <p:nvPicPr>
          <p:cNvPr id="3" name="Picture 2">
            <a:extLst>
              <a:ext uri="{FF2B5EF4-FFF2-40B4-BE49-F238E27FC236}">
                <a16:creationId xmlns:a16="http://schemas.microsoft.com/office/drawing/2014/main" id="{A2F6432D-FD92-1E59-E972-C0509A9103F5}"/>
              </a:ext>
            </a:extLst>
          </p:cNvPr>
          <p:cNvPicPr>
            <a:picLocks noChangeAspect="1"/>
          </p:cNvPicPr>
          <p:nvPr/>
        </p:nvPicPr>
        <p:blipFill>
          <a:blip r:embed="rId3"/>
          <a:srcRect r="379" b="-662"/>
          <a:stretch>
            <a:fillRect/>
          </a:stretch>
        </p:blipFill>
        <p:spPr>
          <a:xfrm>
            <a:off x="205237" y="3341009"/>
            <a:ext cx="3517609" cy="2037795"/>
          </a:xfrm>
          <a:prstGeom prst="rect">
            <a:avLst/>
          </a:prstGeom>
        </p:spPr>
      </p:pic>
      <p:pic>
        <p:nvPicPr>
          <p:cNvPr id="6" name="Kuva 5">
            <a:extLst>
              <a:ext uri="{FF2B5EF4-FFF2-40B4-BE49-F238E27FC236}">
                <a16:creationId xmlns:a16="http://schemas.microsoft.com/office/drawing/2014/main" id="{EE0D805F-84A2-87CB-F03C-0AAA4483B30F}"/>
              </a:ext>
            </a:extLst>
          </p:cNvPr>
          <p:cNvPicPr>
            <a:picLocks noChangeAspect="1"/>
          </p:cNvPicPr>
          <p:nvPr/>
        </p:nvPicPr>
        <p:blipFill>
          <a:blip r:embed="rId4"/>
          <a:stretch>
            <a:fillRect/>
          </a:stretch>
        </p:blipFill>
        <p:spPr>
          <a:xfrm>
            <a:off x="4137464" y="5137915"/>
            <a:ext cx="3903936" cy="773167"/>
          </a:xfrm>
          <a:prstGeom prst="rect">
            <a:avLst/>
          </a:prstGeom>
        </p:spPr>
      </p:pic>
      <p:pic>
        <p:nvPicPr>
          <p:cNvPr id="7" name="Kuva 6">
            <a:extLst>
              <a:ext uri="{FF2B5EF4-FFF2-40B4-BE49-F238E27FC236}">
                <a16:creationId xmlns:a16="http://schemas.microsoft.com/office/drawing/2014/main" id="{48B04287-A084-72AE-C9E9-5CF6D886FF31}"/>
              </a:ext>
            </a:extLst>
          </p:cNvPr>
          <p:cNvPicPr>
            <a:picLocks noChangeAspect="1"/>
          </p:cNvPicPr>
          <p:nvPr/>
        </p:nvPicPr>
        <p:blipFill>
          <a:blip r:embed="rId5"/>
          <a:stretch>
            <a:fillRect/>
          </a:stretch>
        </p:blipFill>
        <p:spPr>
          <a:xfrm>
            <a:off x="4514522" y="3125679"/>
            <a:ext cx="3176094" cy="1789057"/>
          </a:xfrm>
          <a:prstGeom prst="rect">
            <a:avLst/>
          </a:prstGeom>
        </p:spPr>
      </p:pic>
      <p:pic>
        <p:nvPicPr>
          <p:cNvPr id="8" name="Kuva 7">
            <a:extLst>
              <a:ext uri="{FF2B5EF4-FFF2-40B4-BE49-F238E27FC236}">
                <a16:creationId xmlns:a16="http://schemas.microsoft.com/office/drawing/2014/main" id="{F6698446-594B-1031-B2C7-7DBFC2D85726}"/>
              </a:ext>
            </a:extLst>
          </p:cNvPr>
          <p:cNvPicPr>
            <a:picLocks noChangeAspect="1"/>
          </p:cNvPicPr>
          <p:nvPr/>
        </p:nvPicPr>
        <p:blipFill>
          <a:blip r:embed="rId6"/>
          <a:stretch>
            <a:fillRect/>
          </a:stretch>
        </p:blipFill>
        <p:spPr>
          <a:xfrm>
            <a:off x="8454094" y="3350009"/>
            <a:ext cx="3324225" cy="2181225"/>
          </a:xfrm>
          <a:prstGeom prst="rect">
            <a:avLst/>
          </a:prstGeom>
        </p:spPr>
      </p:pic>
    </p:spTree>
    <p:extLst>
      <p:ext uri="{BB962C8B-B14F-4D97-AF65-F5344CB8AC3E}">
        <p14:creationId xmlns:p14="http://schemas.microsoft.com/office/powerpoint/2010/main" val="18035959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DC807-968D-478D-8A62-F4B07A308E5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0E5F51A-A61A-9F59-8241-C66F502AAEC0}"/>
              </a:ext>
            </a:extLst>
          </p:cNvPr>
          <p:cNvSpPr>
            <a:spLocks noGrp="1"/>
          </p:cNvSpPr>
          <p:nvPr>
            <p:ph type="title"/>
          </p:nvPr>
        </p:nvSpPr>
        <p:spPr>
          <a:xfrm>
            <a:off x="451513" y="365125"/>
            <a:ext cx="3555242" cy="1033907"/>
          </a:xfrm>
        </p:spPr>
        <p:txBody>
          <a:bodyPr vert="horz" lIns="0" tIns="0" rIns="0" bIns="0" rtlCol="0" anchor="b" anchorCtr="0">
            <a:normAutofit/>
          </a:bodyPr>
          <a:lstStyle/>
          <a:p>
            <a:r>
              <a:rPr lang="fi-FI" b="1" kern="1200">
                <a:latin typeface="+mj-lt"/>
                <a:ea typeface="+mj-ea"/>
                <a:cs typeface="+mj-cs"/>
              </a:rPr>
              <a:t>Kenen pitää?</a:t>
            </a:r>
          </a:p>
        </p:txBody>
      </p:sp>
      <p:pic>
        <p:nvPicPr>
          <p:cNvPr id="5" name="Picture 4" descr="Puu ihmis kuva">
            <a:extLst>
              <a:ext uri="{FF2B5EF4-FFF2-40B4-BE49-F238E27FC236}">
                <a16:creationId xmlns:a16="http://schemas.microsoft.com/office/drawing/2014/main" id="{00271B1D-4880-233E-D22E-76F3384A63E0}"/>
              </a:ext>
            </a:extLst>
          </p:cNvPr>
          <p:cNvPicPr>
            <a:picLocks noChangeAspect="1"/>
          </p:cNvPicPr>
          <p:nvPr/>
        </p:nvPicPr>
        <p:blipFill>
          <a:blip r:embed="rId2"/>
          <a:srcRect r="23195" b="-774"/>
          <a:stretch>
            <a:fillRect/>
          </a:stretch>
        </p:blipFill>
        <p:spPr>
          <a:xfrm>
            <a:off x="224051" y="1987106"/>
            <a:ext cx="3989739" cy="3494224"/>
          </a:xfrm>
          <a:prstGeom prst="rect">
            <a:avLst/>
          </a:prstGeom>
          <a:noFill/>
        </p:spPr>
      </p:pic>
      <p:sp>
        <p:nvSpPr>
          <p:cNvPr id="4" name="Tekstiruutu 3">
            <a:extLst>
              <a:ext uri="{FF2B5EF4-FFF2-40B4-BE49-F238E27FC236}">
                <a16:creationId xmlns:a16="http://schemas.microsoft.com/office/drawing/2014/main" id="{5F370E62-7414-4FFD-44AC-A94CA957023C}"/>
              </a:ext>
            </a:extLst>
          </p:cNvPr>
          <p:cNvSpPr txBox="1"/>
          <p:nvPr/>
        </p:nvSpPr>
        <p:spPr>
          <a:xfrm>
            <a:off x="4616479" y="878665"/>
            <a:ext cx="7390620" cy="4491566"/>
          </a:xfrm>
          <a:prstGeom prst="rect">
            <a:avLst/>
          </a:prstGeom>
          <a:solidFill>
            <a:schemeClr val="bg1"/>
          </a:solidFill>
        </p:spPr>
        <p:txBody>
          <a:bodyPr vert="horz" lIns="0" tIns="0" rIns="0" bIns="0" rtlCol="0" anchor="t">
            <a:noAutofit/>
          </a:bodyPr>
          <a:lstStyle/>
          <a:p>
            <a:pPr marL="342900" marR="0" lvl="0" indent="-342900" fontAlgn="auto">
              <a:spcBef>
                <a:spcPts val="1000"/>
              </a:spcBef>
              <a:spcAft>
                <a:spcPts val="600"/>
              </a:spcAft>
              <a:buClrTx/>
              <a:buSzTx/>
              <a:buAutoNum type="arabicPeriod"/>
              <a:tabLst/>
              <a:defRPr/>
            </a:pPr>
            <a:r>
              <a:rPr kumimoji="0" lang="fi-FI" sz="1600" b="1" i="0" u="none" strike="noStrike" cap="none" spc="0" normalizeH="0" baseline="0" dirty="0">
                <a:ln>
                  <a:noFill/>
                </a:ln>
                <a:effectLst/>
                <a:uLnTx/>
                <a:uFillTx/>
              </a:rPr>
              <a:t>Nuori kyllä tietää että </a:t>
            </a:r>
            <a:r>
              <a:rPr kumimoji="0" lang="fi-FI" sz="1600" b="1" i="0" u="none" strike="noStrike" cap="none" spc="0" normalizeH="0" baseline="0" dirty="0" err="1">
                <a:ln>
                  <a:noFill/>
                </a:ln>
                <a:effectLst/>
                <a:uLnTx/>
                <a:uFillTx/>
              </a:rPr>
              <a:t>pitäis</a:t>
            </a:r>
            <a:r>
              <a:rPr kumimoji="0" lang="fi-FI" sz="1600" b="0" i="0" u="none" strike="noStrike" cap="none" spc="0" normalizeH="0" baseline="0" dirty="0">
                <a:ln>
                  <a:noFill/>
                </a:ln>
                <a:effectLst/>
                <a:uLnTx/>
                <a:uFillTx/>
              </a:rPr>
              <a:t>, mutta hänellä ei aina ole keinoja.</a:t>
            </a:r>
            <a:endParaRPr lang="fi-FI" sz="1600" b="0" i="0" u="none" strike="noStrike" cap="none" spc="0" normalizeH="0" baseline="0" dirty="0">
              <a:ln>
                <a:noFill/>
              </a:ln>
              <a:effectLst/>
              <a:uLnTx/>
              <a:uFillTx/>
              <a:ea typeface="Tahoma"/>
              <a:cs typeface="Tahoma"/>
            </a:endParaRPr>
          </a:p>
          <a:p>
            <a:pPr marL="342900" marR="0" lvl="0" indent="-342900" fontAlgn="auto">
              <a:spcBef>
                <a:spcPts val="1000"/>
              </a:spcBef>
              <a:spcAft>
                <a:spcPts val="600"/>
              </a:spcAft>
              <a:buClrTx/>
              <a:buSzTx/>
              <a:buAutoNum type="arabicPeriod"/>
              <a:tabLst/>
              <a:defRPr/>
            </a:pPr>
            <a:r>
              <a:rPr kumimoji="0" lang="fi-FI" sz="1600" b="1" i="0" u="none" strike="noStrike" cap="none" spc="0" normalizeH="0" baseline="0" dirty="0">
                <a:ln>
                  <a:noFill/>
                </a:ln>
                <a:effectLst/>
                <a:uLnTx/>
                <a:uFillTx/>
              </a:rPr>
              <a:t>Hänen tilanteensa voi olla myös niin hankala, ettei hän pysty yksin tilannetta muuttamaan</a:t>
            </a:r>
            <a:endParaRPr lang="fi-FI" sz="1600" b="1" i="0" u="none" strike="noStrike" cap="none" spc="0" normalizeH="0" baseline="0" dirty="0">
              <a:ln>
                <a:noFill/>
              </a:ln>
              <a:effectLst/>
              <a:uLnTx/>
              <a:uFillTx/>
              <a:ea typeface="Tahoma"/>
              <a:cs typeface="Tahoma"/>
            </a:endParaRPr>
          </a:p>
          <a:p>
            <a:pPr marL="342900" indent="-342900">
              <a:spcBef>
                <a:spcPts val="1000"/>
              </a:spcBef>
              <a:spcAft>
                <a:spcPts val="600"/>
              </a:spcAft>
              <a:buAutoNum type="arabicPeriod"/>
              <a:defRPr/>
            </a:pPr>
            <a:r>
              <a:rPr kumimoji="0" lang="fi-FI" sz="1600" b="0" i="0" u="none" strike="noStrike" cap="none" spc="0" normalizeH="0" baseline="0" dirty="0">
                <a:ln>
                  <a:noFill/>
                </a:ln>
                <a:effectLst/>
                <a:uLnTx/>
                <a:uFillTx/>
              </a:rPr>
              <a:t>Silloin tarvitaan rinnalla kulkevaa tukea, joka sanoo että ei hätää, tehdään yhdessä</a:t>
            </a:r>
            <a:r>
              <a:rPr lang="fi-FI" sz="1600" dirty="0"/>
              <a:t> </a:t>
            </a:r>
            <a:r>
              <a:rPr kumimoji="0" lang="fi-FI" sz="1600" b="0" i="0" u="none" strike="noStrike" cap="none" spc="0" normalizeH="0" baseline="0" dirty="0">
                <a:ln>
                  <a:noFill/>
                </a:ln>
                <a:effectLst/>
                <a:uLnTx/>
                <a:uFillTx/>
              </a:rPr>
              <a:t>-&gt;  silloin on rauhaa muuttaa </a:t>
            </a:r>
            <a:r>
              <a:rPr lang="fi-FI" sz="1600" dirty="0"/>
              <a:t>ja mahdollisuutta muuttaa </a:t>
            </a:r>
            <a:r>
              <a:rPr kumimoji="0" lang="fi-FI" sz="1600" b="0" i="0" u="none" strike="noStrike" cap="none" spc="0" normalizeH="0" baseline="0" dirty="0">
                <a:ln>
                  <a:noFill/>
                </a:ln>
                <a:effectLst/>
                <a:uLnTx/>
                <a:uFillTx/>
              </a:rPr>
              <a:t>tilannetta toiseen suuntaan</a:t>
            </a:r>
            <a:endParaRPr lang="fi-FI" sz="1600" b="0" i="0" u="none" strike="noStrike" cap="none" spc="0" normalizeH="0" baseline="0" dirty="0">
              <a:ln>
                <a:noFill/>
              </a:ln>
              <a:effectLst/>
              <a:uLnTx/>
              <a:uFillTx/>
              <a:ea typeface="Tahoma"/>
              <a:cs typeface="Tahoma"/>
            </a:endParaRPr>
          </a:p>
          <a:p>
            <a:pPr marL="342900" marR="0" lvl="0" indent="-342900" fontAlgn="auto">
              <a:spcBef>
                <a:spcPts val="1000"/>
              </a:spcBef>
              <a:spcAft>
                <a:spcPts val="600"/>
              </a:spcAft>
              <a:buClrTx/>
              <a:buSzTx/>
              <a:buAutoNum type="arabicPeriod"/>
              <a:tabLst/>
              <a:defRPr/>
            </a:pPr>
            <a:r>
              <a:rPr kumimoji="0" lang="fi-FI" sz="1600" b="1" i="0" u="none" strike="noStrike" cap="none" spc="0" normalizeH="0" baseline="0" dirty="0">
                <a:ln>
                  <a:noFill/>
                </a:ln>
                <a:effectLst/>
                <a:uLnTx/>
                <a:uFillTx/>
              </a:rPr>
              <a:t>Muutos tarvitsee aikaa! </a:t>
            </a:r>
            <a:endParaRPr lang="fi-FI" sz="1600" b="1" i="0" u="none" strike="noStrike" cap="none" spc="0" normalizeH="0" baseline="0" dirty="0">
              <a:ln>
                <a:noFill/>
              </a:ln>
              <a:effectLst/>
              <a:uLnTx/>
              <a:uFillTx/>
              <a:ea typeface="Tahoma"/>
              <a:cs typeface="Tahoma"/>
            </a:endParaRPr>
          </a:p>
          <a:p>
            <a:pPr marL="342900" indent="-342900">
              <a:spcBef>
                <a:spcPts val="1000"/>
              </a:spcBef>
              <a:spcAft>
                <a:spcPts val="600"/>
              </a:spcAft>
              <a:buAutoNum type="arabicPeriod"/>
              <a:defRPr/>
            </a:pPr>
            <a:r>
              <a:rPr kumimoji="0" lang="fi-FI" sz="1600" b="0" i="0" u="none" strike="noStrike" cap="none" spc="0" normalizeH="0" baseline="0" dirty="0">
                <a:ln>
                  <a:noFill/>
                </a:ln>
                <a:effectLst/>
                <a:uLnTx/>
                <a:uFillTx/>
              </a:rPr>
              <a:t>Emme voi vaatia, että huomenna tai viikossa kaikki on toisin. Pystyisitkö itse siihen, jos olisit masentunut, ahdistunut </a:t>
            </a:r>
            <a:r>
              <a:rPr lang="fi-FI" sz="1600" dirty="0"/>
              <a:t>tai toiminnanohjauksessa olisi haastetta </a:t>
            </a:r>
            <a:r>
              <a:rPr kumimoji="0" lang="fi-FI" sz="1600" b="0" i="0" u="none" strike="noStrike" cap="none" spc="0" normalizeH="0" baseline="0" dirty="0">
                <a:ln>
                  <a:noFill/>
                </a:ln>
                <a:effectLst/>
                <a:uLnTx/>
                <a:uFillTx/>
              </a:rPr>
              <a:t>ym. ?</a:t>
            </a:r>
            <a:endParaRPr lang="fi-FI" sz="1600" b="0" i="0" u="none" strike="noStrike" cap="none" spc="0" normalizeH="0" baseline="0" dirty="0">
              <a:ln>
                <a:noFill/>
              </a:ln>
              <a:effectLst/>
              <a:uLnTx/>
              <a:uFillTx/>
              <a:ea typeface="Tahoma"/>
              <a:cs typeface="Tahoma"/>
            </a:endParaRPr>
          </a:p>
          <a:p>
            <a:pPr marL="342900" marR="0" lvl="0" indent="-342900" fontAlgn="auto">
              <a:spcBef>
                <a:spcPts val="1000"/>
              </a:spcBef>
              <a:spcAft>
                <a:spcPts val="600"/>
              </a:spcAft>
              <a:buClrTx/>
              <a:buSzTx/>
              <a:buAutoNum type="arabicPeriod"/>
              <a:tabLst/>
              <a:defRPr/>
            </a:pPr>
            <a:r>
              <a:rPr kumimoji="0" lang="fi-FI" sz="1600" b="1" i="0" u="none" strike="noStrike" cap="none" spc="0" normalizeH="0" baseline="0" dirty="0">
                <a:ln>
                  <a:noFill/>
                </a:ln>
                <a:effectLst/>
                <a:uLnTx/>
                <a:uFillTx/>
              </a:rPr>
              <a:t>Meidän</a:t>
            </a:r>
            <a:r>
              <a:rPr kumimoji="0" lang="fi-FI" sz="1600" b="0" i="0" u="none" strike="noStrike" cap="none" spc="0" normalizeH="0" baseline="0" dirty="0">
                <a:ln>
                  <a:noFill/>
                </a:ln>
                <a:effectLst/>
                <a:uLnTx/>
                <a:uFillTx/>
              </a:rPr>
              <a:t> täytyy neuvoa, ohjata, kannustaa, tsempata ja luoda toiveikkuutta</a:t>
            </a:r>
            <a:endParaRPr lang="fi-FI" sz="1600" b="0" i="0" u="none" strike="noStrike" cap="none" spc="0" normalizeH="0" baseline="0" dirty="0">
              <a:ln>
                <a:noFill/>
              </a:ln>
              <a:effectLst/>
              <a:uLnTx/>
              <a:uFillTx/>
              <a:ea typeface="Tahoma"/>
              <a:cs typeface="Tahoma"/>
            </a:endParaRPr>
          </a:p>
          <a:p>
            <a:pPr marL="342900" marR="0" lvl="0" indent="-342900" fontAlgn="auto">
              <a:spcBef>
                <a:spcPts val="1000"/>
              </a:spcBef>
              <a:spcAft>
                <a:spcPts val="600"/>
              </a:spcAft>
              <a:buClrTx/>
              <a:buSzTx/>
              <a:buAutoNum type="arabicPeriod"/>
              <a:tabLst/>
              <a:defRPr/>
            </a:pPr>
            <a:r>
              <a:rPr kumimoji="0" lang="fi-FI" sz="1600" b="1" i="0" u="none" strike="noStrike" cap="none" spc="0" normalizeH="0" baseline="0" dirty="0">
                <a:ln>
                  <a:noFill/>
                </a:ln>
                <a:effectLst/>
                <a:uLnTx/>
                <a:uFillTx/>
              </a:rPr>
              <a:t>Nuori ei voi itse tehdä kaikkea työtä</a:t>
            </a:r>
            <a:r>
              <a:rPr kumimoji="0" lang="fi-FI" sz="1600" b="0" i="0" u="none" strike="noStrike" cap="none" spc="0" normalizeH="0" baseline="0" dirty="0">
                <a:ln>
                  <a:noFill/>
                </a:ln>
                <a:effectLst/>
                <a:uLnTx/>
                <a:uFillTx/>
              </a:rPr>
              <a:t>, siihen tarvitaan myös aikuisia näyttämään esimerkkiä</a:t>
            </a:r>
            <a:endParaRPr lang="fi-FI" sz="1600" b="0" i="0" u="none" strike="noStrike" cap="none" spc="0" normalizeH="0" baseline="0" dirty="0">
              <a:ln>
                <a:noFill/>
              </a:ln>
              <a:effectLst/>
              <a:uLnTx/>
              <a:uFillTx/>
              <a:ea typeface="Tahoma"/>
              <a:cs typeface="Tahoma"/>
            </a:endParaRPr>
          </a:p>
          <a:p>
            <a:pPr marL="228600" marR="0" lvl="0" indent="-228600" fontAlgn="auto">
              <a:lnSpc>
                <a:spcPct val="80000"/>
              </a:lnSpc>
              <a:spcBef>
                <a:spcPts val="1000"/>
              </a:spcBef>
              <a:spcAft>
                <a:spcPts val="600"/>
              </a:spcAft>
              <a:buClrTx/>
              <a:buSzTx/>
              <a:buAutoNum type="arabicPeriod"/>
              <a:tabLst/>
              <a:defRPr/>
            </a:pPr>
            <a:endParaRPr lang="fi-FI" sz="500" b="0" i="0" u="none" strike="noStrike" cap="none" spc="0" normalizeH="0" baseline="0">
              <a:ln>
                <a:noFill/>
              </a:ln>
              <a:effectLst/>
              <a:uLnTx/>
              <a:uFillTx/>
              <a:ea typeface="Tahoma"/>
              <a:cs typeface="Tahoma"/>
            </a:endParaRPr>
          </a:p>
        </p:txBody>
      </p:sp>
      <p:sp>
        <p:nvSpPr>
          <p:cNvPr id="3" name="Puhekupla: Suorakulmio, kulmat pyöristettu 2">
            <a:extLst>
              <a:ext uri="{FF2B5EF4-FFF2-40B4-BE49-F238E27FC236}">
                <a16:creationId xmlns:a16="http://schemas.microsoft.com/office/drawing/2014/main" id="{561B3269-BC9D-BE29-4A15-CEF6B002E3C5}"/>
              </a:ext>
            </a:extLst>
          </p:cNvPr>
          <p:cNvSpPr/>
          <p:nvPr/>
        </p:nvSpPr>
        <p:spPr>
          <a:xfrm rot="900000">
            <a:off x="2818263" y="2155959"/>
            <a:ext cx="1414817" cy="1420140"/>
          </a:xfrm>
          <a:prstGeom prst="wedgeRoundRectCallo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ea typeface="Tahoma"/>
                <a:cs typeface="Tahoma"/>
              </a:rPr>
              <a:t>Otat itseäsi vaan niskasta kiinni</a:t>
            </a:r>
            <a:endParaRPr lang="fi-FI" dirty="0"/>
          </a:p>
        </p:txBody>
      </p:sp>
    </p:spTree>
    <p:extLst>
      <p:ext uri="{BB962C8B-B14F-4D97-AF65-F5344CB8AC3E}">
        <p14:creationId xmlns:p14="http://schemas.microsoft.com/office/powerpoint/2010/main" val="1998175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8BE2A3-A3F9-0F51-7151-B5DE62CAE0A1}"/>
              </a:ext>
            </a:extLst>
          </p:cNvPr>
          <p:cNvSpPr>
            <a:spLocks noGrp="1"/>
          </p:cNvSpPr>
          <p:nvPr>
            <p:ph type="title"/>
          </p:nvPr>
        </p:nvSpPr>
        <p:spPr>
          <a:xfrm>
            <a:off x="838201" y="365125"/>
            <a:ext cx="5251316" cy="462189"/>
          </a:xfrm>
        </p:spPr>
        <p:txBody>
          <a:bodyPr>
            <a:normAutofit fontScale="90000"/>
          </a:bodyPr>
          <a:lstStyle/>
          <a:p>
            <a:r>
              <a:rPr lang="fi-FI"/>
              <a:t>Ratkaisukeskeisyys</a:t>
            </a:r>
          </a:p>
        </p:txBody>
      </p:sp>
      <p:sp>
        <p:nvSpPr>
          <p:cNvPr id="3" name="Sisällön paikkamerkki 2">
            <a:extLst>
              <a:ext uri="{FF2B5EF4-FFF2-40B4-BE49-F238E27FC236}">
                <a16:creationId xmlns:a16="http://schemas.microsoft.com/office/drawing/2014/main" id="{DDAA7C6E-C3A3-9461-0FA1-BB1A06D9A993}"/>
              </a:ext>
            </a:extLst>
          </p:cNvPr>
          <p:cNvSpPr>
            <a:spLocks noGrp="1"/>
          </p:cNvSpPr>
          <p:nvPr>
            <p:ph idx="1"/>
          </p:nvPr>
        </p:nvSpPr>
        <p:spPr>
          <a:xfrm>
            <a:off x="326571" y="1251858"/>
            <a:ext cx="7136945" cy="5442856"/>
          </a:xfrm>
        </p:spPr>
        <p:txBody>
          <a:bodyPr vert="horz" lIns="0" tIns="0" rIns="0" bIns="0" rtlCol="0" anchor="t">
            <a:noAutofit/>
          </a:bodyPr>
          <a:lstStyle/>
          <a:p>
            <a:r>
              <a:rPr lang="fi-FI" sz="1400"/>
              <a:t>Kaikkea ei voida tehdä, mutta paljon voidaan. Tärkeää on </a:t>
            </a:r>
            <a:r>
              <a:rPr lang="fi-FI" sz="1400" b="1"/>
              <a:t>aina</a:t>
            </a:r>
            <a:r>
              <a:rPr lang="fi-FI" sz="1400"/>
              <a:t> mennä eteenpäin.</a:t>
            </a:r>
            <a:endParaRPr lang="fi-FI" sz="1400">
              <a:ea typeface="Tahoma"/>
              <a:cs typeface="Tahoma"/>
            </a:endParaRPr>
          </a:p>
          <a:p>
            <a:endParaRPr lang="fi-FI" sz="1400">
              <a:ea typeface="Tahoma"/>
              <a:cs typeface="Tahoma"/>
            </a:endParaRPr>
          </a:p>
          <a:p>
            <a:pPr>
              <a:buFontTx/>
              <a:buChar char="-"/>
            </a:pPr>
            <a:r>
              <a:rPr lang="fi-FI" sz="1400" b="1"/>
              <a:t>Nuori toimii ja tekee sen hetkisen parhaansa mukaan</a:t>
            </a:r>
            <a:endParaRPr lang="fi-FI" sz="1400" b="1">
              <a:ea typeface="Tahoma"/>
              <a:cs typeface="Tahoma"/>
            </a:endParaRPr>
          </a:p>
          <a:p>
            <a:pPr>
              <a:buFontTx/>
              <a:buChar char="-"/>
            </a:pPr>
            <a:endParaRPr lang="fi-FI" sz="1400" b="1">
              <a:ea typeface="Tahoma"/>
              <a:cs typeface="Tahoma"/>
            </a:endParaRPr>
          </a:p>
          <a:p>
            <a:pPr>
              <a:buFontTx/>
              <a:buChar char="-"/>
            </a:pPr>
            <a:r>
              <a:rPr lang="fi-FI" sz="1400" b="1"/>
              <a:t>Oire -&gt; Tämän hetkinen keino selviytyä</a:t>
            </a:r>
            <a:endParaRPr lang="fi-FI" sz="1400" b="1">
              <a:ea typeface="Tahoma"/>
              <a:cs typeface="Tahoma"/>
            </a:endParaRPr>
          </a:p>
          <a:p>
            <a:pPr>
              <a:buFontTx/>
              <a:buChar char="-"/>
            </a:pPr>
            <a:endParaRPr lang="fi-FI" sz="1400" b="1">
              <a:ea typeface="Tahoma"/>
              <a:cs typeface="Tahoma"/>
            </a:endParaRPr>
          </a:p>
          <a:p>
            <a:pPr>
              <a:buFontTx/>
              <a:buChar char="-"/>
            </a:pPr>
            <a:r>
              <a:rPr lang="fi-FI" sz="1400"/>
              <a:t>Tärkeä </a:t>
            </a:r>
            <a:r>
              <a:rPr lang="fi-FI" sz="1400" b="1"/>
              <a:t>opettaa toimimaan toisin</a:t>
            </a:r>
            <a:r>
              <a:rPr lang="fi-FI" sz="1400"/>
              <a:t>, luottamaan itseensä ja ponnistelemaan ja haastamaan itseään hieman</a:t>
            </a:r>
            <a:endParaRPr lang="fi-FI" sz="1400">
              <a:ea typeface="Tahoma"/>
              <a:cs typeface="Tahoma"/>
            </a:endParaRPr>
          </a:p>
          <a:p>
            <a:pPr>
              <a:buFontTx/>
              <a:buChar char="-"/>
            </a:pPr>
            <a:endParaRPr lang="fi-FI" sz="1400">
              <a:ea typeface="Tahoma"/>
              <a:cs typeface="Tahoma"/>
            </a:endParaRPr>
          </a:p>
          <a:p>
            <a:r>
              <a:rPr lang="fi-FI" sz="1400" b="1"/>
              <a:t>Nuori ei ole mahdoton -&gt; Siltä puuttuu vain taitoja toimia eri tavalla.              -&gt; </a:t>
            </a:r>
            <a:r>
              <a:rPr lang="fi-FI" sz="1400"/>
              <a:t>Taidot tavoitteeksi</a:t>
            </a:r>
            <a:endParaRPr lang="fi-FI" sz="1400">
              <a:ea typeface="Tahoma"/>
              <a:cs typeface="Tahoma"/>
            </a:endParaRPr>
          </a:p>
          <a:p>
            <a:pPr marL="0" indent="0">
              <a:buNone/>
            </a:pPr>
            <a:endParaRPr lang="fi-FI" sz="1400">
              <a:ea typeface="Tahoma"/>
              <a:cs typeface="Tahoma"/>
            </a:endParaRPr>
          </a:p>
          <a:p>
            <a:r>
              <a:rPr lang="fi-FI" sz="1400"/>
              <a:t>Ongelmat johtuvat mistä johtuvat</a:t>
            </a:r>
            <a:endParaRPr lang="fi-FI" sz="1400">
              <a:ea typeface="Tahoma"/>
              <a:cs typeface="Tahoma"/>
            </a:endParaRPr>
          </a:p>
          <a:p>
            <a:pPr marL="0" indent="0">
              <a:buNone/>
            </a:pPr>
            <a:r>
              <a:rPr lang="fi-FI" sz="1400" b="1"/>
              <a:t>      Tärkeämpää on tietää, mikä ongelmia ylläpitää</a:t>
            </a:r>
            <a:endParaRPr lang="fi-FI" sz="1400" b="1">
              <a:ea typeface="Tahoma"/>
              <a:cs typeface="Tahoma"/>
            </a:endParaRPr>
          </a:p>
          <a:p>
            <a:endParaRPr lang="fi-FI" sz="1400">
              <a:ea typeface="Tahoma"/>
              <a:cs typeface="Tahoma"/>
            </a:endParaRPr>
          </a:p>
          <a:p>
            <a:pPr>
              <a:buFontTx/>
              <a:buChar char="-"/>
            </a:pPr>
            <a:endParaRPr lang="fi-FI" sz="1400">
              <a:ea typeface="Tahoma"/>
              <a:cs typeface="Tahoma"/>
            </a:endParaRPr>
          </a:p>
        </p:txBody>
      </p:sp>
      <p:pic>
        <p:nvPicPr>
          <p:cNvPr id="19" name="Kuva 18" descr="Kuva, joka sisältää kohteen henkilö, seinä, vaate, sisä-&#10;&#10;Tekoälyn generoima sisältö voi olla virheellistä.">
            <a:extLst>
              <a:ext uri="{FF2B5EF4-FFF2-40B4-BE49-F238E27FC236}">
                <a16:creationId xmlns:a16="http://schemas.microsoft.com/office/drawing/2014/main" id="{0DFE9AF6-9554-72D8-FAD2-FFC8236A322F}"/>
              </a:ext>
            </a:extLst>
          </p:cNvPr>
          <p:cNvPicPr>
            <a:picLocks noChangeAspect="1"/>
          </p:cNvPicPr>
          <p:nvPr/>
        </p:nvPicPr>
        <p:blipFill>
          <a:blip r:embed="rId2">
            <a:extLst>
              <a:ext uri="{28A0092B-C50C-407E-A947-70E740481C1C}">
                <a14:useLocalDpi xmlns:a14="http://schemas.microsoft.com/office/drawing/2010/main" val="0"/>
              </a:ext>
            </a:extLst>
          </a:blip>
          <a:srcRect r="13054"/>
          <a:stretch/>
        </p:blipFill>
        <p:spPr>
          <a:xfrm>
            <a:off x="7122183" y="10"/>
            <a:ext cx="5069817"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kstiruutu 3">
            <a:extLst>
              <a:ext uri="{FF2B5EF4-FFF2-40B4-BE49-F238E27FC236}">
                <a16:creationId xmlns:a16="http://schemas.microsoft.com/office/drawing/2014/main" id="{203730AC-CD37-3295-A4A6-2CBBDD9ED1D2}"/>
              </a:ext>
            </a:extLst>
          </p:cNvPr>
          <p:cNvSpPr txBox="1"/>
          <p:nvPr/>
        </p:nvSpPr>
        <p:spPr>
          <a:xfrm>
            <a:off x="10429511" y="1249471"/>
            <a:ext cx="1766887" cy="22826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spcBef>
                <a:spcPts val="1000"/>
              </a:spcBef>
              <a:buFont typeface="Arial"/>
              <a:buChar char="•"/>
            </a:pPr>
            <a:r>
              <a:rPr lang="fi-FI" sz="1400">
                <a:solidFill>
                  <a:schemeClr val="bg1"/>
                </a:solidFill>
                <a:ea typeface="Tahoma"/>
                <a:cs typeface="Tahoma"/>
              </a:rPr>
              <a:t>Kukaan ei halua kuulla pelkkää negatiivista, älä siis riko palautteella!</a:t>
            </a:r>
          </a:p>
          <a:p>
            <a:pPr marL="285750" indent="-285750">
              <a:spcBef>
                <a:spcPts val="1000"/>
              </a:spcBef>
              <a:buFont typeface="Arial"/>
              <a:buChar char="•"/>
            </a:pPr>
            <a:r>
              <a:rPr lang="fi-FI" sz="1400">
                <a:solidFill>
                  <a:schemeClr val="bg1"/>
                </a:solidFill>
                <a:ea typeface="Tahoma"/>
                <a:cs typeface="Tahoma"/>
              </a:rPr>
              <a:t>Tapa puhua ja tapa toimia ongelmien ympärillä voi ylläpitää niitä</a:t>
            </a:r>
            <a:endParaRPr lang="fi-FI">
              <a:solidFill>
                <a:schemeClr val="bg1"/>
              </a:solidFill>
              <a:ea typeface="Tahoma"/>
              <a:cs typeface="Tahoma"/>
            </a:endParaRPr>
          </a:p>
        </p:txBody>
      </p:sp>
    </p:spTree>
    <p:extLst>
      <p:ext uri="{BB962C8B-B14F-4D97-AF65-F5344CB8AC3E}">
        <p14:creationId xmlns:p14="http://schemas.microsoft.com/office/powerpoint/2010/main" val="39050582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a:extLst>
              <a:ext uri="{FF2B5EF4-FFF2-40B4-BE49-F238E27FC236}">
                <a16:creationId xmlns:a16="http://schemas.microsoft.com/office/drawing/2014/main" id="{7577C98C-D08A-5C35-D785-659AE1B33577}"/>
              </a:ext>
            </a:extLst>
          </p:cNvPr>
          <p:cNvPicPr>
            <a:picLocks noGrp="1" noChangeAspect="1"/>
          </p:cNvPicPr>
          <p:nvPr>
            <p:ph type="pic" sz="quarter" idx="13"/>
          </p:nvPr>
        </p:nvPicPr>
        <p:blipFill>
          <a:blip r:embed="rId2"/>
          <a:stretch/>
        </p:blipFill>
        <p:spPr>
          <a:xfrm>
            <a:off x="858397" y="1"/>
            <a:ext cx="10475204" cy="5892304"/>
          </a:xfrm>
          <a:prstGeom prst="rect">
            <a:avLst/>
          </a:prstGeom>
          <a:noFill/>
        </p:spPr>
      </p:pic>
    </p:spTree>
    <p:extLst>
      <p:ext uri="{BB962C8B-B14F-4D97-AF65-F5344CB8AC3E}">
        <p14:creationId xmlns:p14="http://schemas.microsoft.com/office/powerpoint/2010/main" val="30948287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8">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0">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2">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AFD219C-A1BF-2139-F289-3D5E1BF13939}"/>
              </a:ext>
            </a:extLst>
          </p:cNvPr>
          <p:cNvSpPr>
            <a:spLocks noGrp="1"/>
          </p:cNvSpPr>
          <p:nvPr>
            <p:ph type="ctrTitle"/>
          </p:nvPr>
        </p:nvSpPr>
        <p:spPr>
          <a:xfrm>
            <a:off x="1524000" y="1293338"/>
            <a:ext cx="9144000" cy="3274592"/>
          </a:xfrm>
        </p:spPr>
        <p:txBody>
          <a:bodyPr anchor="ctr">
            <a:normAutofit/>
          </a:bodyPr>
          <a:lstStyle/>
          <a:p>
            <a:r>
              <a:rPr lang="fi-FI" sz="5000"/>
              <a:t>VOIMAVARAOPPIMIS-YMPÄRISTÖ</a:t>
            </a:r>
          </a:p>
        </p:txBody>
      </p:sp>
      <p:sp>
        <p:nvSpPr>
          <p:cNvPr id="3" name="Alaotsikko 2">
            <a:extLst>
              <a:ext uri="{FF2B5EF4-FFF2-40B4-BE49-F238E27FC236}">
                <a16:creationId xmlns:a16="http://schemas.microsoft.com/office/drawing/2014/main" id="{16755A3A-1B96-2F1C-CC9D-819EE8F0E8F8}"/>
              </a:ext>
            </a:extLst>
          </p:cNvPr>
          <p:cNvSpPr>
            <a:spLocks noGrp="1"/>
          </p:cNvSpPr>
          <p:nvPr>
            <p:ph type="subTitle" idx="1"/>
          </p:nvPr>
        </p:nvSpPr>
        <p:spPr>
          <a:xfrm>
            <a:off x="1524000" y="5514052"/>
            <a:ext cx="9144000" cy="651910"/>
          </a:xfrm>
        </p:spPr>
        <p:txBody>
          <a:bodyPr anchor="ctr">
            <a:normAutofit/>
          </a:bodyPr>
          <a:lstStyle/>
          <a:p>
            <a:r>
              <a:rPr lang="fi-FI" sz="1500"/>
              <a:t>Salla Taskila, </a:t>
            </a:r>
          </a:p>
          <a:p>
            <a:r>
              <a:rPr lang="fi-FI" sz="1500"/>
              <a:t>Keski- Pohjanmaan ammattiopisto</a:t>
            </a:r>
          </a:p>
        </p:txBody>
      </p:sp>
      <p:cxnSp>
        <p:nvCxnSpPr>
          <p:cNvPr id="32" name="Straight Connector 24">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Alatunnisteen paikkamerkki 3">
            <a:extLst>
              <a:ext uri="{FF2B5EF4-FFF2-40B4-BE49-F238E27FC236}">
                <a16:creationId xmlns:a16="http://schemas.microsoft.com/office/drawing/2014/main" id="{19DDD812-40A8-EDB8-5194-C09AC2F46182}"/>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i-FI">
              <a:ea typeface="Tahoma"/>
              <a:cs typeface="Tahoma"/>
            </a:endParaRPr>
          </a:p>
        </p:txBody>
      </p:sp>
      <p:pic>
        <p:nvPicPr>
          <p:cNvPr id="6" name="Kuva 5">
            <a:extLst>
              <a:ext uri="{FF2B5EF4-FFF2-40B4-BE49-F238E27FC236}">
                <a16:creationId xmlns:a16="http://schemas.microsoft.com/office/drawing/2014/main" id="{F34856F9-9FA6-30B6-8507-0591CECFEDFE}"/>
              </a:ext>
            </a:extLst>
          </p:cNvPr>
          <p:cNvPicPr>
            <a:picLocks noChangeAspect="1"/>
          </p:cNvPicPr>
          <p:nvPr/>
        </p:nvPicPr>
        <p:blipFill>
          <a:blip r:embed="rId2"/>
          <a:stretch>
            <a:fillRect/>
          </a:stretch>
        </p:blipFill>
        <p:spPr>
          <a:xfrm>
            <a:off x="1092432" y="874837"/>
            <a:ext cx="1228896" cy="333422"/>
          </a:xfrm>
          <a:prstGeom prst="rect">
            <a:avLst/>
          </a:prstGeom>
        </p:spPr>
      </p:pic>
    </p:spTree>
    <p:extLst>
      <p:ext uri="{BB962C8B-B14F-4D97-AF65-F5344CB8AC3E}">
        <p14:creationId xmlns:p14="http://schemas.microsoft.com/office/powerpoint/2010/main" val="129199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B91FACA-424C-6453-5C12-F48422579634}"/>
              </a:ext>
            </a:extLst>
          </p:cNvPr>
          <p:cNvSpPr>
            <a:spLocks noGrp="1"/>
          </p:cNvSpPr>
          <p:nvPr>
            <p:ph type="title"/>
          </p:nvPr>
        </p:nvSpPr>
        <p:spPr>
          <a:xfrm>
            <a:off x="688623" y="2950027"/>
            <a:ext cx="4171994" cy="185058"/>
          </a:xfrm>
        </p:spPr>
        <p:txBody>
          <a:bodyPr vert="horz" lIns="91440" tIns="45720" rIns="91440" bIns="45720" rtlCol="0" anchor="b">
            <a:normAutofit fontScale="90000"/>
          </a:bodyPr>
          <a:lstStyle/>
          <a:p>
            <a:r>
              <a:rPr lang="en-US" sz="2900" b="1" i="1" kern="1200" err="1">
                <a:solidFill>
                  <a:schemeClr val="tx1"/>
                </a:solidFill>
              </a:rPr>
              <a:t>Ihminen</a:t>
            </a:r>
            <a:r>
              <a:rPr lang="en-US" sz="2900" b="1" i="1" kern="1200">
                <a:solidFill>
                  <a:schemeClr val="tx1"/>
                </a:solidFill>
              </a:rPr>
              <a:t> </a:t>
            </a:r>
            <a:r>
              <a:rPr lang="en-US" sz="2900" b="1" i="1" kern="1200" err="1">
                <a:solidFill>
                  <a:schemeClr val="tx1"/>
                </a:solidFill>
              </a:rPr>
              <a:t>tarvitsee</a:t>
            </a:r>
            <a:r>
              <a:rPr lang="en-US" sz="2900" b="1" i="1" kern="1200">
                <a:solidFill>
                  <a:schemeClr val="tx1"/>
                </a:solidFill>
              </a:rPr>
              <a:t> </a:t>
            </a:r>
            <a:r>
              <a:rPr lang="en-US" sz="2900" b="1" i="1" kern="1200" err="1">
                <a:solidFill>
                  <a:schemeClr val="tx1"/>
                </a:solidFill>
              </a:rPr>
              <a:t>toisia</a:t>
            </a:r>
            <a:r>
              <a:rPr lang="en-US" sz="2900" b="1" i="1" kern="1200">
                <a:solidFill>
                  <a:schemeClr val="tx1"/>
                </a:solidFill>
              </a:rPr>
              <a:t> </a:t>
            </a:r>
            <a:r>
              <a:rPr lang="en-US" sz="2900" b="1" i="1" kern="1200" err="1">
                <a:solidFill>
                  <a:schemeClr val="tx1"/>
                </a:solidFill>
              </a:rPr>
              <a:t>ihmisiä</a:t>
            </a:r>
            <a:r>
              <a:rPr lang="en-US" sz="2900" b="1" i="1"/>
              <a:t>. </a:t>
            </a:r>
            <a:r>
              <a:rPr lang="en-US" sz="2900" b="1" i="1" kern="1200" err="1">
                <a:solidFill>
                  <a:schemeClr val="tx1"/>
                </a:solidFill>
              </a:rPr>
              <a:t>Kukaan</a:t>
            </a:r>
            <a:r>
              <a:rPr lang="en-US" sz="2900" b="1" i="1" kern="1200">
                <a:solidFill>
                  <a:schemeClr val="tx1"/>
                </a:solidFill>
              </a:rPr>
              <a:t> </a:t>
            </a:r>
            <a:r>
              <a:rPr lang="en-US" sz="2900" b="1" i="1" kern="1200" err="1">
                <a:solidFill>
                  <a:schemeClr val="tx1"/>
                </a:solidFill>
              </a:rPr>
              <a:t>ei</a:t>
            </a:r>
            <a:r>
              <a:rPr lang="en-US" sz="2900" b="1" i="1" kern="1200">
                <a:solidFill>
                  <a:schemeClr val="tx1"/>
                </a:solidFill>
              </a:rPr>
              <a:t> </a:t>
            </a:r>
            <a:r>
              <a:rPr lang="en-US" sz="2900" b="1" i="1" kern="1200" err="1">
                <a:solidFill>
                  <a:schemeClr val="tx1"/>
                </a:solidFill>
              </a:rPr>
              <a:t>kasva</a:t>
            </a:r>
            <a:r>
              <a:rPr lang="en-US" sz="2900" b="1" i="1" kern="1200">
                <a:solidFill>
                  <a:schemeClr val="tx1"/>
                </a:solidFill>
              </a:rPr>
              <a:t>, </a:t>
            </a:r>
            <a:r>
              <a:rPr lang="en-US" sz="2900" b="1" i="1" kern="1200" err="1">
                <a:solidFill>
                  <a:schemeClr val="tx1"/>
                </a:solidFill>
              </a:rPr>
              <a:t>opi</a:t>
            </a:r>
            <a:r>
              <a:rPr lang="en-US" sz="2900" b="1" i="1" kern="1200">
                <a:solidFill>
                  <a:schemeClr val="tx1"/>
                </a:solidFill>
              </a:rPr>
              <a:t> tai </a:t>
            </a:r>
            <a:r>
              <a:rPr lang="en-US" sz="2900" b="1" i="1" kern="1200" err="1">
                <a:solidFill>
                  <a:schemeClr val="tx1"/>
                </a:solidFill>
              </a:rPr>
              <a:t>selviydy</a:t>
            </a:r>
            <a:r>
              <a:rPr lang="en-US" sz="2900" b="1" i="1" kern="1200">
                <a:solidFill>
                  <a:schemeClr val="tx1"/>
                </a:solidFill>
              </a:rPr>
              <a:t> </a:t>
            </a:r>
            <a:r>
              <a:rPr lang="en-US" sz="2900" b="1" i="1" kern="1200" err="1">
                <a:solidFill>
                  <a:schemeClr val="tx1"/>
                </a:solidFill>
              </a:rPr>
              <a:t>yksin</a:t>
            </a:r>
            <a:r>
              <a:rPr lang="en-US" sz="2900" b="1" i="1" kern="1200">
                <a:solidFill>
                  <a:schemeClr val="tx1"/>
                </a:solidFill>
              </a:rPr>
              <a:t>.</a:t>
            </a:r>
          </a:p>
        </p:txBody>
      </p:sp>
      <p:grpSp>
        <p:nvGrpSpPr>
          <p:cNvPr id="67" name="Group 66">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68" name="Straight Connector 67">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 name="Rectangle 7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unainen lelu henkilö kahden kuva rivin eteen">
            <a:extLst>
              <a:ext uri="{FF2B5EF4-FFF2-40B4-BE49-F238E27FC236}">
                <a16:creationId xmlns:a16="http://schemas.microsoft.com/office/drawing/2014/main" id="{0ECBDCBA-0FE4-DA82-5015-B74C8E5E9145}"/>
              </a:ext>
            </a:extLst>
          </p:cNvPr>
          <p:cNvPicPr>
            <a:picLocks noChangeAspect="1"/>
          </p:cNvPicPr>
          <p:nvPr/>
        </p:nvPicPr>
        <p:blipFill>
          <a:blip r:embed="rId2"/>
          <a:srcRect t="14427" r="-1" b="-1"/>
          <a:stretch>
            <a:fillRect/>
          </a:stretch>
        </p:blipFill>
        <p:spPr>
          <a:xfrm>
            <a:off x="5640572" y="1795826"/>
            <a:ext cx="5608830" cy="3155771"/>
          </a:xfrm>
          <a:prstGeom prst="rect">
            <a:avLst/>
          </a:prstGeom>
        </p:spPr>
      </p:pic>
      <p:sp>
        <p:nvSpPr>
          <p:cNvPr id="6" name="Alatunnisteen paikkamerkki 5">
            <a:extLst>
              <a:ext uri="{FF2B5EF4-FFF2-40B4-BE49-F238E27FC236}">
                <a16:creationId xmlns:a16="http://schemas.microsoft.com/office/drawing/2014/main" id="{309DFEED-A94F-9D0D-A3FC-E0CD9B2776E8}"/>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Salla Taskila 15.9.2026</a:t>
            </a:r>
          </a:p>
        </p:txBody>
      </p:sp>
      <p:pic>
        <p:nvPicPr>
          <p:cNvPr id="4" name="Kuva 3">
            <a:extLst>
              <a:ext uri="{FF2B5EF4-FFF2-40B4-BE49-F238E27FC236}">
                <a16:creationId xmlns:a16="http://schemas.microsoft.com/office/drawing/2014/main" id="{31E27D82-D6C7-9343-41C1-E1930BA80EAF}"/>
              </a:ext>
            </a:extLst>
          </p:cNvPr>
          <p:cNvPicPr>
            <a:picLocks noChangeAspect="1"/>
          </p:cNvPicPr>
          <p:nvPr/>
        </p:nvPicPr>
        <p:blipFill>
          <a:blip r:embed="rId3"/>
          <a:stretch>
            <a:fillRect/>
          </a:stretch>
        </p:blipFill>
        <p:spPr>
          <a:xfrm>
            <a:off x="1092432" y="850647"/>
            <a:ext cx="1228896" cy="333422"/>
          </a:xfrm>
          <a:prstGeom prst="rect">
            <a:avLst/>
          </a:prstGeom>
        </p:spPr>
      </p:pic>
    </p:spTree>
    <p:extLst>
      <p:ext uri="{BB962C8B-B14F-4D97-AF65-F5344CB8AC3E}">
        <p14:creationId xmlns:p14="http://schemas.microsoft.com/office/powerpoint/2010/main" val="105725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6" name="Rectangle 35">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Rectangle 39">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48D31E4-A728-FB26-04E9-1531BDF0D794}"/>
              </a:ext>
            </a:extLst>
          </p:cNvPr>
          <p:cNvSpPr>
            <a:spLocks noGrp="1"/>
          </p:cNvSpPr>
          <p:nvPr>
            <p:ph type="title"/>
          </p:nvPr>
        </p:nvSpPr>
        <p:spPr>
          <a:xfrm>
            <a:off x="1043631" y="809898"/>
            <a:ext cx="9942716" cy="1554480"/>
          </a:xfrm>
        </p:spPr>
        <p:txBody>
          <a:bodyPr anchor="ctr">
            <a:normAutofit/>
          </a:bodyPr>
          <a:lstStyle/>
          <a:p>
            <a:r>
              <a:rPr lang="fi-FI" sz="4800" i="1"/>
              <a:t>Jokainen tarvitsee kokemuksen siitä, että kuuluu joukkoon </a:t>
            </a:r>
          </a:p>
        </p:txBody>
      </p:sp>
      <p:sp>
        <p:nvSpPr>
          <p:cNvPr id="3" name="Sisällön paikkamerkki 2">
            <a:extLst>
              <a:ext uri="{FF2B5EF4-FFF2-40B4-BE49-F238E27FC236}">
                <a16:creationId xmlns:a16="http://schemas.microsoft.com/office/drawing/2014/main" id="{3E0EBC7A-C3FA-4103-90A5-C5D960DC68A6}"/>
              </a:ext>
            </a:extLst>
          </p:cNvPr>
          <p:cNvSpPr>
            <a:spLocks noGrp="1"/>
          </p:cNvSpPr>
          <p:nvPr>
            <p:ph idx="1"/>
          </p:nvPr>
        </p:nvSpPr>
        <p:spPr>
          <a:xfrm>
            <a:off x="1045028" y="3017522"/>
            <a:ext cx="9941319" cy="3124658"/>
          </a:xfrm>
        </p:spPr>
        <p:txBody>
          <a:bodyPr anchor="ctr">
            <a:normAutofit lnSpcReduction="10000"/>
          </a:bodyPr>
          <a:lstStyle/>
          <a:p>
            <a:r>
              <a:rPr lang="fi-FI" sz="2000"/>
              <a:t>Kuulun</a:t>
            </a:r>
          </a:p>
          <a:p>
            <a:r>
              <a:rPr lang="fi-FI" sz="2000"/>
              <a:t>Kelpuutetaan</a:t>
            </a:r>
          </a:p>
          <a:p>
            <a:r>
              <a:rPr lang="fi-FI" sz="2000"/>
              <a:t>Minulla on merkitystä</a:t>
            </a:r>
          </a:p>
          <a:p>
            <a:endParaRPr lang="fi-FI" sz="2000"/>
          </a:p>
          <a:p>
            <a:pPr marL="0" indent="0">
              <a:buNone/>
            </a:pPr>
            <a:r>
              <a:rPr lang="fi-FI" sz="2000"/>
              <a:t>   Miltä tuntuu olla nuori, joka ei löydä paikkaansa koulussa?</a:t>
            </a:r>
          </a:p>
          <a:p>
            <a:endParaRPr lang="fi-FI" sz="2000"/>
          </a:p>
          <a:p>
            <a:pPr marL="0" indent="0">
              <a:buNone/>
            </a:pPr>
            <a:r>
              <a:rPr lang="fi-FI" sz="2000" i="1"/>
              <a:t>”Ihmisen identiteetti tulee ainoastaan suhteesta muihin ihmisiin, ihminen ei pysty rakentamaan muuten omaa identiteettiä.” (Liisa </a:t>
            </a:r>
            <a:r>
              <a:rPr lang="fi-FI" sz="2000" i="1" err="1"/>
              <a:t>Keltikangas</a:t>
            </a:r>
            <a:r>
              <a:rPr lang="fi-FI" sz="2000" i="1"/>
              <a:t>- Järvinen)</a:t>
            </a:r>
          </a:p>
        </p:txBody>
      </p:sp>
      <p:cxnSp>
        <p:nvCxnSpPr>
          <p:cNvPr id="42" name="Straight Connector 4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Alatunnisteen paikkamerkki 5">
            <a:extLst>
              <a:ext uri="{FF2B5EF4-FFF2-40B4-BE49-F238E27FC236}">
                <a16:creationId xmlns:a16="http://schemas.microsoft.com/office/drawing/2014/main" id="{9FFA94B4-4709-C12B-8C51-10D5B905CB62}"/>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Salla Taskila 15.9.2026</a:t>
            </a:r>
          </a:p>
        </p:txBody>
      </p:sp>
      <p:pic>
        <p:nvPicPr>
          <p:cNvPr id="5" name="Kuva 4">
            <a:extLst>
              <a:ext uri="{FF2B5EF4-FFF2-40B4-BE49-F238E27FC236}">
                <a16:creationId xmlns:a16="http://schemas.microsoft.com/office/drawing/2014/main" id="{305FD261-BA8C-1712-CEC3-56A5058A9253}"/>
              </a:ext>
            </a:extLst>
          </p:cNvPr>
          <p:cNvPicPr>
            <a:picLocks noChangeAspect="1"/>
          </p:cNvPicPr>
          <p:nvPr/>
        </p:nvPicPr>
        <p:blipFill>
          <a:blip r:embed="rId2"/>
          <a:stretch>
            <a:fillRect/>
          </a:stretch>
        </p:blipFill>
        <p:spPr>
          <a:xfrm>
            <a:off x="195859" y="140266"/>
            <a:ext cx="1228896" cy="333422"/>
          </a:xfrm>
          <a:prstGeom prst="rect">
            <a:avLst/>
          </a:prstGeom>
        </p:spPr>
      </p:pic>
    </p:spTree>
    <p:extLst>
      <p:ext uri="{BB962C8B-B14F-4D97-AF65-F5344CB8AC3E}">
        <p14:creationId xmlns:p14="http://schemas.microsoft.com/office/powerpoint/2010/main" val="13578796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4FBDEDA-AB6D-0B87-F6CE-C3E2E7BEFA9E}"/>
              </a:ext>
            </a:extLst>
          </p:cNvPr>
          <p:cNvSpPr>
            <a:spLocks noGrp="1"/>
          </p:cNvSpPr>
          <p:nvPr>
            <p:ph type="title"/>
          </p:nvPr>
        </p:nvSpPr>
        <p:spPr>
          <a:xfrm>
            <a:off x="1043631" y="809898"/>
            <a:ext cx="9942716" cy="1554480"/>
          </a:xfrm>
        </p:spPr>
        <p:txBody>
          <a:bodyPr anchor="ctr">
            <a:normAutofit/>
          </a:bodyPr>
          <a:lstStyle/>
          <a:p>
            <a:r>
              <a:rPr lang="fi-FI" sz="4800"/>
              <a:t>Entä jos ympäristö ei sovi nuorelle?</a:t>
            </a:r>
          </a:p>
        </p:txBody>
      </p:sp>
      <p:sp>
        <p:nvSpPr>
          <p:cNvPr id="3" name="Sisällön paikkamerkki 2">
            <a:extLst>
              <a:ext uri="{FF2B5EF4-FFF2-40B4-BE49-F238E27FC236}">
                <a16:creationId xmlns:a16="http://schemas.microsoft.com/office/drawing/2014/main" id="{BBC87E69-5F78-D4AA-DEB0-22C7037C3A1D}"/>
              </a:ext>
            </a:extLst>
          </p:cNvPr>
          <p:cNvSpPr>
            <a:spLocks noGrp="1"/>
          </p:cNvSpPr>
          <p:nvPr>
            <p:ph idx="1"/>
          </p:nvPr>
        </p:nvSpPr>
        <p:spPr>
          <a:xfrm>
            <a:off x="1045028" y="2704014"/>
            <a:ext cx="9941319" cy="3781298"/>
          </a:xfrm>
        </p:spPr>
        <p:txBody>
          <a:bodyPr anchor="ctr">
            <a:normAutofit fontScale="92500" lnSpcReduction="20000"/>
          </a:bodyPr>
          <a:lstStyle/>
          <a:p>
            <a:pPr marL="0" indent="0">
              <a:buNone/>
            </a:pPr>
            <a:r>
              <a:rPr lang="fi-FI" sz="2400"/>
              <a:t>Entä jos ongelma ei olekaan nuoressa?</a:t>
            </a:r>
          </a:p>
          <a:p>
            <a:pPr marL="0" indent="0">
              <a:buNone/>
            </a:pPr>
            <a:endParaRPr lang="fi-FI" sz="1900"/>
          </a:p>
          <a:p>
            <a:pPr marL="0" indent="0">
              <a:buNone/>
            </a:pPr>
            <a:r>
              <a:rPr lang="fi-FI" sz="1900"/>
              <a:t>Miksi?						Mitä?</a:t>
            </a:r>
          </a:p>
          <a:p>
            <a:pPr marL="0" indent="0">
              <a:buNone/>
            </a:pPr>
            <a:r>
              <a:rPr lang="fi-FI" sz="1000"/>
              <a:t>(totuttu ajattelutapa)					(voimavaralähtöinen ajattelutapa)</a:t>
            </a:r>
          </a:p>
          <a:p>
            <a:pPr marL="0" indent="0">
              <a:buNone/>
            </a:pPr>
            <a:endParaRPr lang="fi-FI" sz="1000"/>
          </a:p>
          <a:p>
            <a:pPr marL="0" indent="0">
              <a:buNone/>
            </a:pPr>
            <a:r>
              <a:rPr lang="fi-FI" sz="1900" i="1"/>
              <a:t>Miksi nuori ei käy koulussa?				Mitä nuori tarvitsee?</a:t>
            </a:r>
          </a:p>
          <a:p>
            <a:pPr marL="0" indent="0">
              <a:buNone/>
            </a:pPr>
            <a:r>
              <a:rPr lang="fi-FI" sz="1900" i="1"/>
              <a:t>Miksi tehtävät eivät onnistu?			Mikä auttaa nuorta onnistumaan?</a:t>
            </a:r>
          </a:p>
          <a:p>
            <a:pPr marL="0" indent="0">
              <a:buNone/>
            </a:pPr>
            <a:r>
              <a:rPr lang="fi-FI" sz="1900" i="1"/>
              <a:t>Miksi nuori ei yritä?				Miten ympäristöä voidaan muuttaa?</a:t>
            </a:r>
          </a:p>
          <a:p>
            <a:pPr marL="0" indent="0">
              <a:buNone/>
            </a:pPr>
            <a:endParaRPr lang="fi-FI" sz="1900" i="1"/>
          </a:p>
          <a:p>
            <a:pPr marL="0" indent="0">
              <a:buNone/>
            </a:pPr>
            <a:endParaRPr lang="fi-FI" sz="1900" i="1"/>
          </a:p>
          <a:p>
            <a:pPr marL="0" indent="0">
              <a:buNone/>
            </a:pPr>
            <a:r>
              <a:rPr lang="fi-FI" sz="1900" i="1"/>
              <a:t>   Joskus nuori ei tarvitse enempää painetta, vaan toisenlaisen tavan olla, oppia ja osallistua.</a:t>
            </a:r>
          </a:p>
          <a:p>
            <a:pPr marL="0" indent="0">
              <a:buNone/>
            </a:pPr>
            <a:endParaRPr lang="fi-FI" sz="1900" i="1"/>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 name="Suora nuoliyhdysviiva 5">
            <a:extLst>
              <a:ext uri="{FF2B5EF4-FFF2-40B4-BE49-F238E27FC236}">
                <a16:creationId xmlns:a16="http://schemas.microsoft.com/office/drawing/2014/main" id="{0082CCD6-29F8-59BC-CB7A-73A1C825B732}"/>
              </a:ext>
            </a:extLst>
          </p:cNvPr>
          <p:cNvCxnSpPr>
            <a:cxnSpLocks/>
          </p:cNvCxnSpPr>
          <p:nvPr/>
        </p:nvCxnSpPr>
        <p:spPr>
          <a:xfrm>
            <a:off x="4963885" y="4563291"/>
            <a:ext cx="85344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Alatunnisteen paikkamerkki 6">
            <a:extLst>
              <a:ext uri="{FF2B5EF4-FFF2-40B4-BE49-F238E27FC236}">
                <a16:creationId xmlns:a16="http://schemas.microsoft.com/office/drawing/2014/main" id="{F37FEA86-95B6-9189-5F04-E112719833B4}"/>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Salla Taskila 15.9.2026</a:t>
            </a:r>
          </a:p>
        </p:txBody>
      </p:sp>
      <p:pic>
        <p:nvPicPr>
          <p:cNvPr id="5" name="Kuva 4">
            <a:extLst>
              <a:ext uri="{FF2B5EF4-FFF2-40B4-BE49-F238E27FC236}">
                <a16:creationId xmlns:a16="http://schemas.microsoft.com/office/drawing/2014/main" id="{EC71517F-4FC2-79B4-54C9-C7AA3DE073E2}"/>
              </a:ext>
            </a:extLst>
          </p:cNvPr>
          <p:cNvPicPr>
            <a:picLocks noChangeAspect="1"/>
          </p:cNvPicPr>
          <p:nvPr/>
        </p:nvPicPr>
        <p:blipFill>
          <a:blip r:embed="rId2"/>
          <a:stretch>
            <a:fillRect/>
          </a:stretch>
        </p:blipFill>
        <p:spPr>
          <a:xfrm>
            <a:off x="195859" y="140266"/>
            <a:ext cx="1228896" cy="333422"/>
          </a:xfrm>
          <a:prstGeom prst="rect">
            <a:avLst/>
          </a:prstGeom>
        </p:spPr>
      </p:pic>
    </p:spTree>
    <p:extLst>
      <p:ext uri="{BB962C8B-B14F-4D97-AF65-F5344CB8AC3E}">
        <p14:creationId xmlns:p14="http://schemas.microsoft.com/office/powerpoint/2010/main" val="2011452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0">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22">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34" name="Rectangle 23">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24">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6" name="Rectangle 26">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6B8153A-7C1E-C048-554D-89B511FD4659}"/>
              </a:ext>
            </a:extLst>
          </p:cNvPr>
          <p:cNvSpPr>
            <a:spLocks noGrp="1"/>
          </p:cNvSpPr>
          <p:nvPr>
            <p:ph type="title"/>
          </p:nvPr>
        </p:nvSpPr>
        <p:spPr>
          <a:xfrm>
            <a:off x="1153618" y="1239927"/>
            <a:ext cx="4008586" cy="4680583"/>
          </a:xfrm>
        </p:spPr>
        <p:txBody>
          <a:bodyPr anchor="ctr">
            <a:normAutofit/>
          </a:bodyPr>
          <a:lstStyle/>
          <a:p>
            <a:r>
              <a:rPr lang="fi-FI" sz="5200"/>
              <a:t>Kaikki eivät tarvitse samaa</a:t>
            </a:r>
            <a:br>
              <a:rPr lang="fi-FI" sz="5200"/>
            </a:br>
            <a:br>
              <a:rPr lang="fi-FI" sz="5200"/>
            </a:br>
            <a:r>
              <a:rPr lang="fi-FI" sz="2400"/>
              <a:t>Sama tavoite, ei tarkoita samaa polkua.</a:t>
            </a:r>
          </a:p>
        </p:txBody>
      </p:sp>
      <p:graphicFrame>
        <p:nvGraphicFramePr>
          <p:cNvPr id="5" name="Sisällön paikkamerkki 4">
            <a:extLst>
              <a:ext uri="{FF2B5EF4-FFF2-40B4-BE49-F238E27FC236}">
                <a16:creationId xmlns:a16="http://schemas.microsoft.com/office/drawing/2014/main" id="{2C744E99-654B-9228-7372-75722A812B26}"/>
              </a:ext>
            </a:extLst>
          </p:cNvPr>
          <p:cNvGraphicFramePr>
            <a:graphicFrameLocks noGrp="1"/>
          </p:cNvGraphicFramePr>
          <p:nvPr>
            <p:ph idx="1"/>
            <p:extLst>
              <p:ext uri="{D42A27DB-BD31-4B8C-83A1-F6EECF244321}">
                <p14:modId xmlns:p14="http://schemas.microsoft.com/office/powerpoint/2010/main" val="3708917038"/>
              </p:ext>
            </p:extLst>
          </p:nvPr>
        </p:nvGraphicFramePr>
        <p:xfrm>
          <a:off x="6291923" y="1239927"/>
          <a:ext cx="4971824" cy="46805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Alatunnisteen paikkamerkki 5">
            <a:extLst>
              <a:ext uri="{FF2B5EF4-FFF2-40B4-BE49-F238E27FC236}">
                <a16:creationId xmlns:a16="http://schemas.microsoft.com/office/drawing/2014/main" id="{B4932ECE-15F6-971C-B29D-C8DA629F0D93}"/>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Salla Taskila 15.9.2026</a:t>
            </a:r>
          </a:p>
        </p:txBody>
      </p:sp>
      <p:pic>
        <p:nvPicPr>
          <p:cNvPr id="4" name="Kuva 3">
            <a:extLst>
              <a:ext uri="{FF2B5EF4-FFF2-40B4-BE49-F238E27FC236}">
                <a16:creationId xmlns:a16="http://schemas.microsoft.com/office/drawing/2014/main" id="{AF6A03BA-F0F0-36A0-C160-6A365FB7947E}"/>
              </a:ext>
            </a:extLst>
          </p:cNvPr>
          <p:cNvPicPr>
            <a:picLocks noChangeAspect="1"/>
          </p:cNvPicPr>
          <p:nvPr/>
        </p:nvPicPr>
        <p:blipFill>
          <a:blip r:embed="rId7"/>
          <a:stretch>
            <a:fillRect/>
          </a:stretch>
        </p:blipFill>
        <p:spPr>
          <a:xfrm>
            <a:off x="195859" y="140266"/>
            <a:ext cx="1228896" cy="333422"/>
          </a:xfrm>
          <a:prstGeom prst="rect">
            <a:avLst/>
          </a:prstGeom>
        </p:spPr>
      </p:pic>
    </p:spTree>
    <p:extLst>
      <p:ext uri="{BB962C8B-B14F-4D97-AF65-F5344CB8AC3E}">
        <p14:creationId xmlns:p14="http://schemas.microsoft.com/office/powerpoint/2010/main" val="4110666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Rectangle 22">
            <a:extLst>
              <a:ext uri="{FF2B5EF4-FFF2-40B4-BE49-F238E27FC236}">
                <a16:creationId xmlns:a16="http://schemas.microsoft.com/office/drawing/2014/main" id="{FFC9858F-A31F-4B2E-998C-663913EFD2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AC38C194-146D-5E48-C484-7DE2CEC8AC5A}"/>
              </a:ext>
            </a:extLst>
          </p:cNvPr>
          <p:cNvSpPr>
            <a:spLocks noGrp="1"/>
          </p:cNvSpPr>
          <p:nvPr>
            <p:ph type="title"/>
          </p:nvPr>
        </p:nvSpPr>
        <p:spPr>
          <a:xfrm>
            <a:off x="559344" y="1691677"/>
            <a:ext cx="4131635" cy="3346257"/>
          </a:xfrm>
        </p:spPr>
        <p:txBody>
          <a:bodyPr anchor="b">
            <a:normAutofit/>
          </a:bodyPr>
          <a:lstStyle/>
          <a:p>
            <a:r>
              <a:rPr lang="fi-FI" sz="2700" i="1"/>
              <a:t>Edellisistä tarpeista ja ajatuksista syntyi</a:t>
            </a:r>
            <a:br>
              <a:rPr lang="fi-FI" sz="2700" b="1" i="1"/>
            </a:br>
            <a:br>
              <a:rPr lang="fi-FI" sz="2700" b="1" i="1"/>
            </a:br>
            <a:r>
              <a:rPr lang="fi-FI" sz="2000" b="1" i="1"/>
              <a:t>Voimavaraoppimisympäristö</a:t>
            </a:r>
            <a:br>
              <a:rPr lang="fi-FI" sz="2400" b="1" i="1"/>
            </a:br>
            <a:br>
              <a:rPr lang="fi-FI" sz="3700"/>
            </a:br>
            <a:r>
              <a:rPr kumimoji="0" lang="fi-FI" sz="1600" b="0" i="1" u="none" strike="noStrike" kern="1200" cap="none" spc="0" normalizeH="0" baseline="0" noProof="0">
                <a:ln>
                  <a:noFill/>
                </a:ln>
                <a:solidFill>
                  <a:prstClr val="black"/>
                </a:solidFill>
                <a:effectLst/>
                <a:uLnTx/>
                <a:uFillTx/>
                <a:latin typeface="Aptos" panose="02110004020202020204"/>
                <a:ea typeface="+mn-ea"/>
                <a:cs typeface="+mn-cs"/>
              </a:rPr>
              <a:t>Tavoitteena on tunnistaa opiskelijan tuen tarpeen taustalla olevia tekijöitä, vahvistaa toimintakykyä ja ohjata tarvittaessa oikean tuen piiriin.	</a:t>
            </a:r>
            <a:endParaRPr lang="fi-FI" sz="1600" i="1">
              <a:solidFill>
                <a:prstClr val="black"/>
              </a:solidFill>
            </a:endParaRPr>
          </a:p>
        </p:txBody>
      </p:sp>
      <p:sp>
        <p:nvSpPr>
          <p:cNvPr id="25" name="Rectangle 24">
            <a:extLst>
              <a:ext uri="{FF2B5EF4-FFF2-40B4-BE49-F238E27FC236}">
                <a16:creationId xmlns:a16="http://schemas.microsoft.com/office/drawing/2014/main" id="{DF790E19-E9B6-4BD2-909F-5CC48808D2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
            <a:ext cx="4346643" cy="737483"/>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5" name="Kuva 4" descr="Tyttö päällä necklace">
            <a:extLst>
              <a:ext uri="{FF2B5EF4-FFF2-40B4-BE49-F238E27FC236}">
                <a16:creationId xmlns:a16="http://schemas.microsoft.com/office/drawing/2014/main" id="{015844B9-8B49-9C0D-128D-7025BC837BB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51266" y="1757228"/>
            <a:ext cx="856312" cy="2862710"/>
          </a:xfrm>
          <a:prstGeom prst="rect">
            <a:avLst/>
          </a:prstGeom>
        </p:spPr>
      </p:pic>
      <p:graphicFrame>
        <p:nvGraphicFramePr>
          <p:cNvPr id="8" name="Sisällön paikkamerkki 7">
            <a:extLst>
              <a:ext uri="{FF2B5EF4-FFF2-40B4-BE49-F238E27FC236}">
                <a16:creationId xmlns:a16="http://schemas.microsoft.com/office/drawing/2014/main" id="{E8227D3E-1534-789F-1848-7443558415DF}"/>
              </a:ext>
            </a:extLst>
          </p:cNvPr>
          <p:cNvGraphicFramePr>
            <a:graphicFrameLocks noGrp="1"/>
          </p:cNvGraphicFramePr>
          <p:nvPr>
            <p:ph idx="1"/>
            <p:extLst>
              <p:ext uri="{D42A27DB-BD31-4B8C-83A1-F6EECF244321}">
                <p14:modId xmlns:p14="http://schemas.microsoft.com/office/powerpoint/2010/main" val="3073826240"/>
              </p:ext>
            </p:extLst>
          </p:nvPr>
        </p:nvGraphicFramePr>
        <p:xfrm>
          <a:off x="4368369" y="221514"/>
          <a:ext cx="7822106" cy="57630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7" name="Straight Connector 26">
            <a:extLst>
              <a:ext uri="{FF2B5EF4-FFF2-40B4-BE49-F238E27FC236}">
                <a16:creationId xmlns:a16="http://schemas.microsoft.com/office/drawing/2014/main" id="{F085D7B9-E066-4923-8CB7-294BF30629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0D1937B-1153-481F-B585-996B948FDC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6" name="Alatunnisteen paikkamerkki 5">
            <a:extLst>
              <a:ext uri="{FF2B5EF4-FFF2-40B4-BE49-F238E27FC236}">
                <a16:creationId xmlns:a16="http://schemas.microsoft.com/office/drawing/2014/main" id="{DBA4010A-A132-5088-CFBA-B351D946F474}"/>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Salla Taskila 15.9.2026</a:t>
            </a:r>
          </a:p>
        </p:txBody>
      </p:sp>
      <p:pic>
        <p:nvPicPr>
          <p:cNvPr id="4" name="Kuva 3">
            <a:extLst>
              <a:ext uri="{FF2B5EF4-FFF2-40B4-BE49-F238E27FC236}">
                <a16:creationId xmlns:a16="http://schemas.microsoft.com/office/drawing/2014/main" id="{8D178568-F033-D273-7FB0-322F04F6E2BC}"/>
              </a:ext>
            </a:extLst>
          </p:cNvPr>
          <p:cNvPicPr>
            <a:picLocks noChangeAspect="1"/>
          </p:cNvPicPr>
          <p:nvPr/>
        </p:nvPicPr>
        <p:blipFill>
          <a:blip r:embed="rId8"/>
          <a:stretch>
            <a:fillRect/>
          </a:stretch>
        </p:blipFill>
        <p:spPr>
          <a:xfrm>
            <a:off x="9792757" y="183238"/>
            <a:ext cx="1228896" cy="333422"/>
          </a:xfrm>
          <a:prstGeom prst="rect">
            <a:avLst/>
          </a:prstGeom>
        </p:spPr>
      </p:pic>
    </p:spTree>
    <p:extLst>
      <p:ext uri="{BB962C8B-B14F-4D97-AF65-F5344CB8AC3E}">
        <p14:creationId xmlns:p14="http://schemas.microsoft.com/office/powerpoint/2010/main" val="24220812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4" name="Rectangle 3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8055A3BC-1ECC-F6C8-9553-0D7ECBD8560A}"/>
              </a:ext>
            </a:extLst>
          </p:cNvPr>
          <p:cNvSpPr>
            <a:spLocks noGrp="1"/>
          </p:cNvSpPr>
          <p:nvPr>
            <p:ph type="title"/>
          </p:nvPr>
        </p:nvSpPr>
        <p:spPr>
          <a:xfrm>
            <a:off x="907912" y="984070"/>
            <a:ext cx="10078435" cy="1380308"/>
          </a:xfrm>
        </p:spPr>
        <p:txBody>
          <a:bodyPr anchor="ctr">
            <a:normAutofit fontScale="90000"/>
          </a:bodyPr>
          <a:lstStyle/>
          <a:p>
            <a:r>
              <a:rPr lang="fi-FI" sz="4800" b="1"/>
              <a:t>Kenelle?</a:t>
            </a:r>
            <a:br>
              <a:rPr lang="fi-FI" sz="4800" b="1"/>
            </a:br>
            <a:br>
              <a:rPr lang="fi-FI" sz="1800" b="1"/>
            </a:br>
            <a:r>
              <a:rPr lang="fi-FI" sz="1800" b="1"/>
              <a:t>          </a:t>
            </a:r>
            <a:r>
              <a:rPr lang="fi-FI" sz="1800" i="1"/>
              <a:t>Ohjaus tapahtuu jonkun koulun aikuisen kautta, kenellä herää huoli nuoren tilanteesta</a:t>
            </a:r>
          </a:p>
        </p:txBody>
      </p:sp>
      <p:sp>
        <p:nvSpPr>
          <p:cNvPr id="3" name="Sisällön paikkamerkki 2">
            <a:extLst>
              <a:ext uri="{FF2B5EF4-FFF2-40B4-BE49-F238E27FC236}">
                <a16:creationId xmlns:a16="http://schemas.microsoft.com/office/drawing/2014/main" id="{FB91EC05-AE89-5A9A-6FA6-B4CAC6BFEABA}"/>
              </a:ext>
            </a:extLst>
          </p:cNvPr>
          <p:cNvSpPr>
            <a:spLocks noGrp="1"/>
          </p:cNvSpPr>
          <p:nvPr>
            <p:ph idx="1"/>
          </p:nvPr>
        </p:nvSpPr>
        <p:spPr>
          <a:xfrm>
            <a:off x="1045028" y="2734494"/>
            <a:ext cx="9941319" cy="3407685"/>
          </a:xfrm>
        </p:spPr>
        <p:txBody>
          <a:bodyPr anchor="ctr">
            <a:normAutofit fontScale="25000" lnSpcReduction="20000"/>
          </a:bodyPr>
          <a:lstStyle/>
          <a:p>
            <a:endParaRPr lang="fi-FI" sz="4000"/>
          </a:p>
          <a:p>
            <a:endParaRPr lang="fi-FI" sz="4000"/>
          </a:p>
          <a:p>
            <a:endParaRPr lang="fi-FI" sz="4000"/>
          </a:p>
          <a:p>
            <a:r>
              <a:rPr lang="fi-FI" sz="6400" err="1"/>
              <a:t>Kpedun</a:t>
            </a:r>
            <a:r>
              <a:rPr lang="fi-FI" sz="6400"/>
              <a:t> opiskelijoille, jotka ovat vaarassa pudota tutkinnosta tai kokonaan koulutusjärjestelmästä</a:t>
            </a:r>
          </a:p>
          <a:p>
            <a:r>
              <a:rPr lang="fi-FI" sz="6400"/>
              <a:t>Opiskelijoille, joilla on meneillään pidempi sairasloma ja jotka haluavat ylläpitää arjen rytmiä sekä palata pienin askelin takaisin opintoihin</a:t>
            </a:r>
          </a:p>
          <a:p>
            <a:r>
              <a:rPr lang="fi-FI" sz="6400"/>
              <a:t>Äkillinen vaikea elämäntilanne, eikä pysty olla oman ryhmän mukana</a:t>
            </a:r>
          </a:p>
          <a:p>
            <a:r>
              <a:rPr lang="fi-FI" sz="6400"/>
              <a:t>Sosiaalistentilanteiden pelko  (ei pysty oman ryhmän mukaan)</a:t>
            </a:r>
          </a:p>
          <a:p>
            <a:r>
              <a:rPr lang="fi-FI" sz="6400"/>
              <a:t>Sekamuotoinen masennus - ja/ tai ahdistus</a:t>
            </a:r>
          </a:p>
          <a:p>
            <a:r>
              <a:rPr lang="fi-FI" sz="6400"/>
              <a:t>Neuropsykiatriset haasteet ja niiden monimuotoiset oireet</a:t>
            </a:r>
          </a:p>
          <a:p>
            <a:r>
              <a:rPr lang="fi-FI" sz="6400"/>
              <a:t>Arjenhallinnan monimuotoiset haasteet</a:t>
            </a:r>
          </a:p>
          <a:p>
            <a:pPr marL="0" indent="0">
              <a:buNone/>
            </a:pPr>
            <a:endParaRPr lang="fi-FI" sz="2600"/>
          </a:p>
          <a:p>
            <a:pPr marL="0" indent="0">
              <a:buNone/>
            </a:pPr>
            <a:endParaRPr lang="fi-FI" sz="2600"/>
          </a:p>
          <a:p>
            <a:pPr marL="0" indent="0">
              <a:buNone/>
            </a:pPr>
            <a:r>
              <a:rPr kumimoji="0" lang="fi-FI" sz="2600" b="0" i="1" u="none" strike="noStrike" kern="1200" cap="none" spc="0" normalizeH="0" baseline="0" noProof="0">
                <a:ln>
                  <a:noFill/>
                </a:ln>
                <a:effectLst/>
                <a:uLnTx/>
                <a:uFillTx/>
                <a:latin typeface="Aptos Display" panose="02110004020202020204"/>
                <a:ea typeface="+mj-ea"/>
                <a:cs typeface="+mj-cs"/>
              </a:rPr>
              <a:t>         </a:t>
            </a:r>
            <a:endParaRPr lang="fi-FI" sz="2600"/>
          </a:p>
          <a:p>
            <a:endParaRPr lang="fi-FI" sz="1100"/>
          </a:p>
          <a:p>
            <a:endParaRPr lang="fi-FI" sz="1100"/>
          </a:p>
        </p:txBody>
      </p:sp>
      <p:cxnSp>
        <p:nvCxnSpPr>
          <p:cNvPr id="40" name="Straight Connector 3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Alatunnisteen paikkamerkki 5">
            <a:extLst>
              <a:ext uri="{FF2B5EF4-FFF2-40B4-BE49-F238E27FC236}">
                <a16:creationId xmlns:a16="http://schemas.microsoft.com/office/drawing/2014/main" id="{8BDCECB6-C0E3-A782-31AB-D6D08301D5B3}"/>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normAutofit/>
          </a:bodyP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fi-FI"/>
              <a:t>Salla Taskila 15.9.2026</a:t>
            </a:r>
          </a:p>
        </p:txBody>
      </p:sp>
      <p:sp>
        <p:nvSpPr>
          <p:cNvPr id="7" name="Tähti: 5-sakarainen 6">
            <a:extLst>
              <a:ext uri="{FF2B5EF4-FFF2-40B4-BE49-F238E27FC236}">
                <a16:creationId xmlns:a16="http://schemas.microsoft.com/office/drawing/2014/main" id="{661CBE5C-DC13-4C1B-D584-93E72AD3545B}"/>
              </a:ext>
            </a:extLst>
          </p:cNvPr>
          <p:cNvSpPr/>
          <p:nvPr/>
        </p:nvSpPr>
        <p:spPr>
          <a:xfrm>
            <a:off x="948234" y="1890057"/>
            <a:ext cx="455022" cy="420188"/>
          </a:xfrm>
          <a:prstGeom prst="star5">
            <a:avLst>
              <a:gd name="adj" fmla="val 20973"/>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5" name="Kuva 4">
            <a:extLst>
              <a:ext uri="{FF2B5EF4-FFF2-40B4-BE49-F238E27FC236}">
                <a16:creationId xmlns:a16="http://schemas.microsoft.com/office/drawing/2014/main" id="{B89BD7D0-9917-9A94-A221-4A9692CEFC55}"/>
              </a:ext>
            </a:extLst>
          </p:cNvPr>
          <p:cNvPicPr>
            <a:picLocks noChangeAspect="1"/>
          </p:cNvPicPr>
          <p:nvPr/>
        </p:nvPicPr>
        <p:blipFill>
          <a:blip r:embed="rId2"/>
          <a:stretch>
            <a:fillRect/>
          </a:stretch>
        </p:blipFill>
        <p:spPr>
          <a:xfrm>
            <a:off x="10004513" y="241903"/>
            <a:ext cx="1228896" cy="333422"/>
          </a:xfrm>
          <a:prstGeom prst="rect">
            <a:avLst/>
          </a:prstGeom>
        </p:spPr>
      </p:pic>
    </p:spTree>
    <p:extLst>
      <p:ext uri="{BB962C8B-B14F-4D97-AF65-F5344CB8AC3E}">
        <p14:creationId xmlns:p14="http://schemas.microsoft.com/office/powerpoint/2010/main" val="40677569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43">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4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8" name="Rectangle 4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4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Rectangle 5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69208904-449F-9A5B-979F-67B4CE49B29F}"/>
              </a:ext>
            </a:extLst>
          </p:cNvPr>
          <p:cNvSpPr>
            <a:spLocks noGrp="1"/>
          </p:cNvSpPr>
          <p:nvPr>
            <p:ph type="title"/>
          </p:nvPr>
        </p:nvSpPr>
        <p:spPr>
          <a:xfrm>
            <a:off x="1043631" y="873940"/>
            <a:ext cx="5052369" cy="1035781"/>
          </a:xfrm>
        </p:spPr>
        <p:txBody>
          <a:bodyPr anchor="ctr">
            <a:normAutofit/>
          </a:bodyPr>
          <a:lstStyle/>
          <a:p>
            <a:r>
              <a:rPr lang="fi-FI" sz="2000" b="1"/>
              <a:t>Voimavaraoppimisympäristön toiminta</a:t>
            </a:r>
            <a:br>
              <a:rPr lang="fi-FI" sz="1400"/>
            </a:br>
            <a:br>
              <a:rPr lang="fi-FI" sz="1400" i="1"/>
            </a:br>
            <a:r>
              <a:rPr lang="fi-FI" sz="1400" i="1"/>
              <a:t>Kodinomainen oppimisympäristö Kampusalueella rivitalossa.</a:t>
            </a:r>
          </a:p>
        </p:txBody>
      </p:sp>
      <p:sp>
        <p:nvSpPr>
          <p:cNvPr id="9" name="Content Placeholder 8">
            <a:extLst>
              <a:ext uri="{FF2B5EF4-FFF2-40B4-BE49-F238E27FC236}">
                <a16:creationId xmlns:a16="http://schemas.microsoft.com/office/drawing/2014/main" id="{82B127B3-5257-7987-CD4B-0D36C934C6E9}"/>
              </a:ext>
            </a:extLst>
          </p:cNvPr>
          <p:cNvSpPr>
            <a:spLocks noGrp="1"/>
          </p:cNvSpPr>
          <p:nvPr>
            <p:ph idx="1"/>
          </p:nvPr>
        </p:nvSpPr>
        <p:spPr>
          <a:xfrm>
            <a:off x="1045029" y="2524721"/>
            <a:ext cx="4991629" cy="3677123"/>
          </a:xfrm>
        </p:spPr>
        <p:txBody>
          <a:bodyPr anchor="ctr">
            <a:normAutofit/>
          </a:bodyPr>
          <a:lstStyle/>
          <a:p>
            <a:pPr>
              <a:buFont typeface="Courier New" panose="02070309020205020404" pitchFamily="49" charset="0"/>
              <a:buChar char="o"/>
            </a:pPr>
            <a:r>
              <a:rPr lang="en-US" sz="1800" err="1"/>
              <a:t>Vuorovaikutustaidot</a:t>
            </a:r>
            <a:endParaRPr lang="en-US" sz="1800"/>
          </a:p>
          <a:p>
            <a:pPr>
              <a:buFont typeface="Courier New" panose="02070309020205020404" pitchFamily="49" charset="0"/>
              <a:buChar char="o"/>
            </a:pPr>
            <a:r>
              <a:rPr lang="en-US" sz="1800" err="1"/>
              <a:t>Ryhmätyötaidot</a:t>
            </a:r>
            <a:endParaRPr lang="en-US" sz="1800"/>
          </a:p>
          <a:p>
            <a:pPr>
              <a:buFont typeface="Courier New" panose="02070309020205020404" pitchFamily="49" charset="0"/>
              <a:buChar char="o"/>
            </a:pPr>
            <a:r>
              <a:rPr lang="en-US" sz="1800"/>
              <a:t>Arjenhallinta</a:t>
            </a:r>
          </a:p>
          <a:p>
            <a:pPr>
              <a:buFont typeface="Courier New" panose="02070309020205020404" pitchFamily="49" charset="0"/>
              <a:buChar char="o"/>
            </a:pPr>
            <a:r>
              <a:rPr lang="en-US" sz="1800" err="1"/>
              <a:t>Ihmissuhteet</a:t>
            </a:r>
            <a:endParaRPr lang="en-US" sz="1800"/>
          </a:p>
          <a:p>
            <a:pPr>
              <a:buFont typeface="Courier New" panose="02070309020205020404" pitchFamily="49" charset="0"/>
              <a:buChar char="o"/>
            </a:pPr>
            <a:r>
              <a:rPr lang="en-US" sz="1800" err="1"/>
              <a:t>Yto-opinnot</a:t>
            </a:r>
            <a:r>
              <a:rPr lang="en-US" sz="1800"/>
              <a:t> </a:t>
            </a:r>
            <a:r>
              <a:rPr lang="en-US" sz="1800" err="1"/>
              <a:t>verkossa</a:t>
            </a:r>
            <a:r>
              <a:rPr lang="en-US" sz="1800"/>
              <a:t> (</a:t>
            </a:r>
            <a:r>
              <a:rPr lang="en-US" sz="1800" err="1"/>
              <a:t>osittain</a:t>
            </a:r>
            <a:r>
              <a:rPr lang="en-US" sz="1800"/>
              <a:t> </a:t>
            </a:r>
            <a:r>
              <a:rPr lang="en-US" sz="1800" err="1"/>
              <a:t>integroituna</a:t>
            </a:r>
            <a:r>
              <a:rPr lang="en-US" sz="1800"/>
              <a:t> </a:t>
            </a:r>
            <a:r>
              <a:rPr lang="en-US" sz="1800" err="1"/>
              <a:t>käytännön</a:t>
            </a:r>
            <a:r>
              <a:rPr lang="en-US" sz="1800"/>
              <a:t> </a:t>
            </a:r>
            <a:r>
              <a:rPr lang="en-US" sz="1800" err="1"/>
              <a:t>tekemiseen</a:t>
            </a:r>
            <a:r>
              <a:rPr lang="en-US" sz="1800"/>
              <a:t> </a:t>
            </a:r>
            <a:r>
              <a:rPr lang="en-US" sz="1800" err="1"/>
              <a:t>vahvuusperusteisesti</a:t>
            </a:r>
            <a:r>
              <a:rPr lang="en-US" sz="1800"/>
              <a:t>)</a:t>
            </a:r>
          </a:p>
          <a:p>
            <a:pPr>
              <a:buFont typeface="Courier New" panose="02070309020205020404" pitchFamily="49" charset="0"/>
              <a:buChar char="o"/>
            </a:pPr>
            <a:r>
              <a:rPr lang="en-US" sz="1800" err="1"/>
              <a:t>Toimintakyvyn</a:t>
            </a:r>
            <a:r>
              <a:rPr lang="en-US" sz="1800"/>
              <a:t> </a:t>
            </a:r>
            <a:r>
              <a:rPr lang="en-US" sz="1800" err="1"/>
              <a:t>vahvistaminen</a:t>
            </a:r>
            <a:endParaRPr lang="en-US" sz="1800"/>
          </a:p>
          <a:p>
            <a:pPr>
              <a:buFont typeface="Courier New" panose="02070309020205020404" pitchFamily="49" charset="0"/>
              <a:buChar char="o"/>
            </a:pPr>
            <a:r>
              <a:rPr lang="en-US" sz="1800" err="1"/>
              <a:t>Rinnalla</a:t>
            </a:r>
            <a:r>
              <a:rPr lang="en-US" sz="1800"/>
              <a:t> </a:t>
            </a:r>
            <a:r>
              <a:rPr lang="en-US" sz="1800" err="1"/>
              <a:t>kulkeminen</a:t>
            </a:r>
            <a:endParaRPr lang="en-US" sz="1800"/>
          </a:p>
          <a:p>
            <a:pPr>
              <a:buFont typeface="Courier New" panose="02070309020205020404" pitchFamily="49" charset="0"/>
              <a:buChar char="o"/>
            </a:pPr>
            <a:r>
              <a:rPr lang="en-US" sz="1800" err="1"/>
              <a:t>Verkostoyhteistyö</a:t>
            </a:r>
            <a:endParaRPr lang="en-US" sz="1800"/>
          </a:p>
        </p:txBody>
      </p:sp>
      <p:sp>
        <p:nvSpPr>
          <p:cNvPr id="53" name="Rectangle 52">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isällön paikkamerkki 4">
            <a:extLst>
              <a:ext uri="{FF2B5EF4-FFF2-40B4-BE49-F238E27FC236}">
                <a16:creationId xmlns:a16="http://schemas.microsoft.com/office/drawing/2014/main" id="{81A6FBC8-EA89-EF6C-8DAD-03E1B05D66EF}"/>
              </a:ext>
            </a:extLst>
          </p:cNvPr>
          <p:cNvPicPr>
            <a:picLocks noChangeAspect="1"/>
          </p:cNvPicPr>
          <p:nvPr/>
        </p:nvPicPr>
        <p:blipFill>
          <a:blip r:embed="rId2"/>
          <a:stretch>
            <a:fillRect/>
          </a:stretch>
        </p:blipFill>
        <p:spPr>
          <a:xfrm>
            <a:off x="7123536" y="901032"/>
            <a:ext cx="3837165" cy="5116220"/>
          </a:xfrm>
          <a:prstGeom prst="rect">
            <a:avLst/>
          </a:prstGeom>
        </p:spPr>
      </p:pic>
      <p:cxnSp>
        <p:nvCxnSpPr>
          <p:cNvPr id="55" name="Straight Connector 54">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Alatunnisteen paikkamerkki 5">
            <a:extLst>
              <a:ext uri="{FF2B5EF4-FFF2-40B4-BE49-F238E27FC236}">
                <a16:creationId xmlns:a16="http://schemas.microsoft.com/office/drawing/2014/main" id="{72C65BAF-6003-4A3F-C4F5-05E12DB101BC}"/>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Salla Taskila 15.9.2026</a:t>
            </a:r>
          </a:p>
        </p:txBody>
      </p:sp>
      <p:pic>
        <p:nvPicPr>
          <p:cNvPr id="4" name="Kuva 3">
            <a:extLst>
              <a:ext uri="{FF2B5EF4-FFF2-40B4-BE49-F238E27FC236}">
                <a16:creationId xmlns:a16="http://schemas.microsoft.com/office/drawing/2014/main" id="{41F0DDC4-4753-8CF6-A078-D9AB4F6D24E7}"/>
              </a:ext>
            </a:extLst>
          </p:cNvPr>
          <p:cNvPicPr>
            <a:picLocks noChangeAspect="1"/>
          </p:cNvPicPr>
          <p:nvPr/>
        </p:nvPicPr>
        <p:blipFill>
          <a:blip r:embed="rId3"/>
          <a:stretch>
            <a:fillRect/>
          </a:stretch>
        </p:blipFill>
        <p:spPr>
          <a:xfrm>
            <a:off x="10004513" y="241903"/>
            <a:ext cx="1228896" cy="333422"/>
          </a:xfrm>
          <a:prstGeom prst="rect">
            <a:avLst/>
          </a:prstGeom>
        </p:spPr>
      </p:pic>
    </p:spTree>
    <p:extLst>
      <p:ext uri="{BB962C8B-B14F-4D97-AF65-F5344CB8AC3E}">
        <p14:creationId xmlns:p14="http://schemas.microsoft.com/office/powerpoint/2010/main" val="322456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2E4DAC4-E20E-C96B-8076-CBF3B7B5E096}"/>
              </a:ext>
            </a:extLst>
          </p:cNvPr>
          <p:cNvSpPr>
            <a:spLocks noGrp="1"/>
          </p:cNvSpPr>
          <p:nvPr>
            <p:ph type="title"/>
          </p:nvPr>
        </p:nvSpPr>
        <p:spPr>
          <a:xfrm>
            <a:off x="838200" y="557188"/>
            <a:ext cx="10515600" cy="1133499"/>
          </a:xfrm>
        </p:spPr>
        <p:txBody>
          <a:bodyPr>
            <a:normAutofit/>
          </a:bodyPr>
          <a:lstStyle/>
          <a:p>
            <a:pPr marR="0" lvl="0" algn="ctr" defTabSz="914400" rtl="0" eaLnBrk="1" fontAlgn="auto" latinLnBrk="0" hangingPunct="1">
              <a:spcBef>
                <a:spcPts val="1000"/>
              </a:spcBef>
              <a:spcAft>
                <a:spcPts val="0"/>
              </a:spcAft>
              <a:buClrTx/>
              <a:buSzTx/>
              <a:tabLst/>
              <a:defRPr/>
            </a:pPr>
            <a:r>
              <a:rPr lang="fi-FI" sz="2400" b="1"/>
              <a:t>Mitä kohti? </a:t>
            </a:r>
            <a:br>
              <a:rPr lang="fi-FI" sz="1700"/>
            </a:br>
            <a:br>
              <a:rPr lang="fi-FI" sz="1700"/>
            </a:br>
            <a:r>
              <a:rPr kumimoji="0" lang="fi-FI" sz="1700" b="0" i="1" u="none" strike="noStrike" kern="1200" cap="none" spc="0" normalizeH="0" baseline="0" noProof="0">
                <a:ln>
                  <a:noFill/>
                </a:ln>
                <a:effectLst/>
                <a:uLnTx/>
                <a:uFillTx/>
                <a:latin typeface="Aptos" panose="02110004020202020204"/>
                <a:ea typeface="+mn-ea"/>
                <a:cs typeface="+mn-cs"/>
              </a:rPr>
              <a:t>Tavoitteena ei ole pysähtyä, vaan löytää seuraava askel</a:t>
            </a:r>
            <a:br>
              <a:rPr kumimoji="0" lang="fi-FI" sz="1700" b="0" i="0" u="none" strike="noStrike" kern="1200" cap="none" spc="0" normalizeH="0" baseline="0" noProof="0">
                <a:ln>
                  <a:noFill/>
                </a:ln>
                <a:effectLst/>
                <a:uLnTx/>
                <a:uFillTx/>
                <a:latin typeface="Aptos" panose="02110004020202020204"/>
                <a:ea typeface="+mn-ea"/>
                <a:cs typeface="+mn-cs"/>
              </a:rPr>
            </a:br>
            <a:endParaRPr lang="fi-FI" sz="1700"/>
          </a:p>
        </p:txBody>
      </p:sp>
      <p:graphicFrame>
        <p:nvGraphicFramePr>
          <p:cNvPr id="6" name="Sisällön paikkamerkki 5">
            <a:extLst>
              <a:ext uri="{FF2B5EF4-FFF2-40B4-BE49-F238E27FC236}">
                <a16:creationId xmlns:a16="http://schemas.microsoft.com/office/drawing/2014/main" id="{FDD4C14C-BC4B-A7D8-D154-F3A71EEA5E9D}"/>
              </a:ext>
            </a:extLst>
          </p:cNvPr>
          <p:cNvGraphicFramePr>
            <a:graphicFrameLocks noGrp="1"/>
          </p:cNvGraphicFramePr>
          <p:nvPr>
            <p:ph idx="1"/>
            <p:extLst>
              <p:ext uri="{D42A27DB-BD31-4B8C-83A1-F6EECF244321}">
                <p14:modId xmlns:p14="http://schemas.microsoft.com/office/powerpoint/2010/main" val="2469912393"/>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kstiruutu 7">
            <a:extLst>
              <a:ext uri="{FF2B5EF4-FFF2-40B4-BE49-F238E27FC236}">
                <a16:creationId xmlns:a16="http://schemas.microsoft.com/office/drawing/2014/main" id="{8D6E716C-AFCD-B0B9-5AF2-665FB221BCDC}"/>
              </a:ext>
            </a:extLst>
          </p:cNvPr>
          <p:cNvSpPr txBox="1"/>
          <p:nvPr/>
        </p:nvSpPr>
        <p:spPr>
          <a:xfrm>
            <a:off x="6897189" y="4955177"/>
            <a:ext cx="4232365" cy="1200329"/>
          </a:xfrm>
          <a:prstGeom prst="rect">
            <a:avLst/>
          </a:prstGeom>
          <a:noFill/>
        </p:spPr>
        <p:txBody>
          <a:bodyPr wrap="square" rtlCol="0">
            <a:spAutoFit/>
          </a:bodyPr>
          <a:lstStyle/>
          <a:p>
            <a:r>
              <a:rPr lang="fi-FI" i="1"/>
              <a:t>Nuoren ei tarvitse nähdä koko polkua kerralla. Riittää kun löytyy seuraava askel. Mitä nuori tarvitsee juuri nyt, että voi mennä eteenpäin?</a:t>
            </a:r>
          </a:p>
        </p:txBody>
      </p:sp>
      <p:sp>
        <p:nvSpPr>
          <p:cNvPr id="5" name="Alatunnisteen paikkamerkki 4">
            <a:extLst>
              <a:ext uri="{FF2B5EF4-FFF2-40B4-BE49-F238E27FC236}">
                <a16:creationId xmlns:a16="http://schemas.microsoft.com/office/drawing/2014/main" id="{AB2F1D26-5281-4CE7-427A-263412253EBE}"/>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Salla Taskila 15.9.2026</a:t>
            </a:r>
          </a:p>
        </p:txBody>
      </p:sp>
      <p:pic>
        <p:nvPicPr>
          <p:cNvPr id="4" name="Kuva 3">
            <a:extLst>
              <a:ext uri="{FF2B5EF4-FFF2-40B4-BE49-F238E27FC236}">
                <a16:creationId xmlns:a16="http://schemas.microsoft.com/office/drawing/2014/main" id="{6A0F00EF-F8BF-5AE0-E15A-B5F57FEC8CF3}"/>
              </a:ext>
            </a:extLst>
          </p:cNvPr>
          <p:cNvPicPr>
            <a:picLocks noChangeAspect="1"/>
          </p:cNvPicPr>
          <p:nvPr/>
        </p:nvPicPr>
        <p:blipFill>
          <a:blip r:embed="rId7"/>
          <a:stretch>
            <a:fillRect/>
          </a:stretch>
        </p:blipFill>
        <p:spPr>
          <a:xfrm>
            <a:off x="10004513" y="241903"/>
            <a:ext cx="1228896" cy="333422"/>
          </a:xfrm>
          <a:prstGeom prst="rect">
            <a:avLst/>
          </a:prstGeom>
        </p:spPr>
      </p:pic>
    </p:spTree>
    <p:extLst>
      <p:ext uri="{BB962C8B-B14F-4D97-AF65-F5344CB8AC3E}">
        <p14:creationId xmlns:p14="http://schemas.microsoft.com/office/powerpoint/2010/main" val="27827454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4B6BEC2-E9CC-A69B-0C2E-CED2338EB7B6}"/>
              </a:ext>
            </a:extLst>
          </p:cNvPr>
          <p:cNvSpPr>
            <a:spLocks noGrp="1"/>
          </p:cNvSpPr>
          <p:nvPr>
            <p:ph type="title"/>
          </p:nvPr>
        </p:nvSpPr>
        <p:spPr>
          <a:xfrm>
            <a:off x="645065" y="1062446"/>
            <a:ext cx="3796306" cy="3091543"/>
          </a:xfrm>
        </p:spPr>
        <p:txBody>
          <a:bodyPr anchor="t">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sz="4800"/>
              <a:t>Kokonaisuus</a:t>
            </a:r>
            <a:br>
              <a:rPr lang="fi-FI" sz="4800"/>
            </a:br>
            <a:br>
              <a:rPr lang="fi-FI" sz="4800"/>
            </a:br>
            <a:r>
              <a:rPr kumimoji="0" lang="fi-FI" sz="2000" b="0" i="1" u="none" strike="noStrike" kern="1200" cap="none" spc="0" normalizeH="0" baseline="0" noProof="0">
                <a:ln>
                  <a:noFill/>
                </a:ln>
                <a:solidFill>
                  <a:prstClr val="black"/>
                </a:solidFill>
                <a:effectLst/>
                <a:uLnTx/>
                <a:uFillTx/>
                <a:latin typeface="Aptos" panose="02110004020202020204"/>
                <a:ea typeface="+mn-ea"/>
                <a:cs typeface="+mn-cs"/>
              </a:rPr>
              <a:t>”Kyse on keskinäisriippuvaisesta kokonaisuudesta. Jo yhden osa-alueen pettäminen tai tiedonkulun katkeaminen, voi horjuttaa koko nuoren arjen ja tulevaisuuden.”</a:t>
            </a:r>
            <a:br>
              <a:rPr kumimoji="0" lang="fi-FI" sz="2000" b="0" i="0" u="none" strike="noStrike" kern="1200" cap="none" spc="0" normalizeH="0" baseline="0" noProof="0">
                <a:ln>
                  <a:noFill/>
                </a:ln>
                <a:solidFill>
                  <a:prstClr val="black"/>
                </a:solidFill>
                <a:effectLst/>
                <a:uLnTx/>
                <a:uFillTx/>
                <a:latin typeface="Aptos" panose="02110004020202020204"/>
                <a:ea typeface="+mn-ea"/>
                <a:cs typeface="+mn-cs"/>
              </a:rPr>
            </a:br>
            <a:br>
              <a:rPr lang="fi-FI" sz="4800"/>
            </a:br>
            <a:endParaRPr lang="fi-FI" sz="4800" i="1"/>
          </a:p>
        </p:txBody>
      </p:sp>
      <p:grpSp>
        <p:nvGrpSpPr>
          <p:cNvPr id="19"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1"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Sisällön paikkamerkki 22" descr="Itkevä nainen käsi kuppi">
            <a:extLst>
              <a:ext uri="{FF2B5EF4-FFF2-40B4-BE49-F238E27FC236}">
                <a16:creationId xmlns:a16="http://schemas.microsoft.com/office/drawing/2014/main" id="{ADD8B9A5-AFF3-DD33-F7B7-A6CBF0224ADB}"/>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5967615" y="1260601"/>
            <a:ext cx="982677" cy="1342530"/>
          </a:xfrm>
        </p:spPr>
      </p:pic>
      <p:sp>
        <p:nvSpPr>
          <p:cNvPr id="4" name="Puhekupla: Soikea 3">
            <a:extLst>
              <a:ext uri="{FF2B5EF4-FFF2-40B4-BE49-F238E27FC236}">
                <a16:creationId xmlns:a16="http://schemas.microsoft.com/office/drawing/2014/main" id="{0099800B-8664-1DF8-66FF-EB6711F0DB0E}"/>
              </a:ext>
            </a:extLst>
          </p:cNvPr>
          <p:cNvSpPr/>
          <p:nvPr/>
        </p:nvSpPr>
        <p:spPr>
          <a:xfrm>
            <a:off x="6755920" y="3873137"/>
            <a:ext cx="1534886" cy="707572"/>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100"/>
              <a:t>Itsetuhoisuus</a:t>
            </a:r>
          </a:p>
        </p:txBody>
      </p:sp>
      <p:sp>
        <p:nvSpPr>
          <p:cNvPr id="5" name="Puhekupla: Soikea 4">
            <a:extLst>
              <a:ext uri="{FF2B5EF4-FFF2-40B4-BE49-F238E27FC236}">
                <a16:creationId xmlns:a16="http://schemas.microsoft.com/office/drawing/2014/main" id="{350493F0-305A-161A-EE70-1606433435FD}"/>
              </a:ext>
            </a:extLst>
          </p:cNvPr>
          <p:cNvSpPr/>
          <p:nvPr/>
        </p:nvSpPr>
        <p:spPr>
          <a:xfrm>
            <a:off x="6221258" y="2719193"/>
            <a:ext cx="1532709" cy="984069"/>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a:t>Sairaus</a:t>
            </a:r>
          </a:p>
        </p:txBody>
      </p:sp>
      <p:sp>
        <p:nvSpPr>
          <p:cNvPr id="6" name="Puhekupla: Soikea 5">
            <a:extLst>
              <a:ext uri="{FF2B5EF4-FFF2-40B4-BE49-F238E27FC236}">
                <a16:creationId xmlns:a16="http://schemas.microsoft.com/office/drawing/2014/main" id="{C386380C-4031-7C17-DCB7-1CC471976A09}"/>
              </a:ext>
            </a:extLst>
          </p:cNvPr>
          <p:cNvSpPr/>
          <p:nvPr/>
        </p:nvSpPr>
        <p:spPr>
          <a:xfrm>
            <a:off x="7855380" y="4534592"/>
            <a:ext cx="1392450" cy="1254034"/>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000"/>
              <a:t>Nuoren tai läheisen </a:t>
            </a:r>
            <a:r>
              <a:rPr lang="fi-FI" sz="1000" err="1"/>
              <a:t>päihdeongel</a:t>
            </a:r>
            <a:r>
              <a:rPr lang="fi-FI" sz="1000"/>
              <a:t>-ma</a:t>
            </a:r>
          </a:p>
        </p:txBody>
      </p:sp>
      <p:sp>
        <p:nvSpPr>
          <p:cNvPr id="7" name="Puhekupla: Soikea 6">
            <a:extLst>
              <a:ext uri="{FF2B5EF4-FFF2-40B4-BE49-F238E27FC236}">
                <a16:creationId xmlns:a16="http://schemas.microsoft.com/office/drawing/2014/main" id="{1A4EDC51-C116-4279-3514-2CCD347CDBB1}"/>
              </a:ext>
            </a:extLst>
          </p:cNvPr>
          <p:cNvSpPr/>
          <p:nvPr/>
        </p:nvSpPr>
        <p:spPr>
          <a:xfrm>
            <a:off x="7976488" y="2860713"/>
            <a:ext cx="1214227" cy="888274"/>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600"/>
              <a:t>Riippu-</a:t>
            </a:r>
            <a:r>
              <a:rPr lang="fi-FI" sz="1600" err="1"/>
              <a:t>vuudet</a:t>
            </a:r>
            <a:endParaRPr lang="fi-FI" sz="1600"/>
          </a:p>
        </p:txBody>
      </p:sp>
      <p:sp>
        <p:nvSpPr>
          <p:cNvPr id="9" name="Puhekupla: Soikea 8">
            <a:extLst>
              <a:ext uri="{FF2B5EF4-FFF2-40B4-BE49-F238E27FC236}">
                <a16:creationId xmlns:a16="http://schemas.microsoft.com/office/drawing/2014/main" id="{DE69213D-5F6C-9119-6A6C-3572EF93A1D7}"/>
              </a:ext>
            </a:extLst>
          </p:cNvPr>
          <p:cNvSpPr/>
          <p:nvPr/>
        </p:nvSpPr>
        <p:spPr>
          <a:xfrm>
            <a:off x="10206144" y="2732599"/>
            <a:ext cx="1432862" cy="1013460"/>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800"/>
              <a:t>Neuropsykiatriset haasteet</a:t>
            </a:r>
          </a:p>
        </p:txBody>
      </p:sp>
      <p:sp>
        <p:nvSpPr>
          <p:cNvPr id="13" name="Puhekupla: Soikea 12">
            <a:extLst>
              <a:ext uri="{FF2B5EF4-FFF2-40B4-BE49-F238E27FC236}">
                <a16:creationId xmlns:a16="http://schemas.microsoft.com/office/drawing/2014/main" id="{0746F97E-0E2F-E79B-EE1D-9BAC14A87CC7}"/>
              </a:ext>
            </a:extLst>
          </p:cNvPr>
          <p:cNvSpPr/>
          <p:nvPr/>
        </p:nvSpPr>
        <p:spPr>
          <a:xfrm>
            <a:off x="6000294" y="4894218"/>
            <a:ext cx="1736742" cy="834434"/>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000"/>
              <a:t>Oppimisvaikeudet</a:t>
            </a:r>
          </a:p>
        </p:txBody>
      </p:sp>
      <p:sp>
        <p:nvSpPr>
          <p:cNvPr id="15" name="Puhekupla: Soikea 14">
            <a:extLst>
              <a:ext uri="{FF2B5EF4-FFF2-40B4-BE49-F238E27FC236}">
                <a16:creationId xmlns:a16="http://schemas.microsoft.com/office/drawing/2014/main" id="{AE876D33-B43A-F410-D6F1-1FBBAA6EDC39}"/>
              </a:ext>
            </a:extLst>
          </p:cNvPr>
          <p:cNvSpPr/>
          <p:nvPr/>
        </p:nvSpPr>
        <p:spPr>
          <a:xfrm>
            <a:off x="6247756" y="316245"/>
            <a:ext cx="1903609" cy="1061989"/>
          </a:xfrm>
          <a:prstGeom prst="wedgeEllipseCallou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a:t>Ahdistaa</a:t>
            </a:r>
          </a:p>
        </p:txBody>
      </p:sp>
      <p:sp>
        <p:nvSpPr>
          <p:cNvPr id="17" name="Puhekupla: Soikea 16">
            <a:extLst>
              <a:ext uri="{FF2B5EF4-FFF2-40B4-BE49-F238E27FC236}">
                <a16:creationId xmlns:a16="http://schemas.microsoft.com/office/drawing/2014/main" id="{E03809E9-7011-E292-869A-635B06B05BD6}"/>
              </a:ext>
            </a:extLst>
          </p:cNvPr>
          <p:cNvSpPr/>
          <p:nvPr/>
        </p:nvSpPr>
        <p:spPr>
          <a:xfrm>
            <a:off x="9474540" y="385990"/>
            <a:ext cx="1903609" cy="1061989"/>
          </a:xfrm>
          <a:prstGeom prst="wedgeEllipseCallou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a:t>V*</a:t>
            </a:r>
            <a:r>
              <a:rPr lang="fi-FI" err="1"/>
              <a:t>tuttaa</a:t>
            </a:r>
            <a:endParaRPr lang="fi-FI"/>
          </a:p>
        </p:txBody>
      </p:sp>
      <p:pic>
        <p:nvPicPr>
          <p:cNvPr id="25" name="Kuva 24" descr="Mies huppari käsi ohjaimella">
            <a:extLst>
              <a:ext uri="{FF2B5EF4-FFF2-40B4-BE49-F238E27FC236}">
                <a16:creationId xmlns:a16="http://schemas.microsoft.com/office/drawing/2014/main" id="{8ED4B4C3-CFB5-F7DE-2315-DF67DDC3A2D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81425" y="1196969"/>
            <a:ext cx="856978" cy="1253490"/>
          </a:xfrm>
          <a:prstGeom prst="rect">
            <a:avLst/>
          </a:prstGeom>
        </p:spPr>
      </p:pic>
      <p:pic>
        <p:nvPicPr>
          <p:cNvPr id="27" name="Kuva 26" descr="Naisen sormi">
            <a:extLst>
              <a:ext uri="{FF2B5EF4-FFF2-40B4-BE49-F238E27FC236}">
                <a16:creationId xmlns:a16="http://schemas.microsoft.com/office/drawing/2014/main" id="{0F320838-1E73-FC7C-0A7E-937738E300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95757" y="3347019"/>
            <a:ext cx="1445325" cy="2806014"/>
          </a:xfrm>
          <a:prstGeom prst="rect">
            <a:avLst/>
          </a:prstGeom>
        </p:spPr>
      </p:pic>
      <p:pic>
        <p:nvPicPr>
          <p:cNvPr id="29" name="Kuva 28" descr="Tyttö päällä Kap">
            <a:extLst>
              <a:ext uri="{FF2B5EF4-FFF2-40B4-BE49-F238E27FC236}">
                <a16:creationId xmlns:a16="http://schemas.microsoft.com/office/drawing/2014/main" id="{3D9A22D0-EDDC-EEED-A377-58C8DA4B51B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79001" y="3861745"/>
            <a:ext cx="1104235" cy="2291288"/>
          </a:xfrm>
          <a:prstGeom prst="rect">
            <a:avLst/>
          </a:prstGeom>
        </p:spPr>
      </p:pic>
      <p:sp>
        <p:nvSpPr>
          <p:cNvPr id="30" name="Puhekupla: Soikea 29">
            <a:extLst>
              <a:ext uri="{FF2B5EF4-FFF2-40B4-BE49-F238E27FC236}">
                <a16:creationId xmlns:a16="http://schemas.microsoft.com/office/drawing/2014/main" id="{3AE343F5-E1EC-C1F8-A110-B24613DE4151}"/>
              </a:ext>
            </a:extLst>
          </p:cNvPr>
          <p:cNvSpPr/>
          <p:nvPr/>
        </p:nvSpPr>
        <p:spPr>
          <a:xfrm>
            <a:off x="8605679" y="3813464"/>
            <a:ext cx="1104235" cy="542109"/>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200"/>
              <a:t>raskaus</a:t>
            </a:r>
          </a:p>
        </p:txBody>
      </p:sp>
      <p:sp>
        <p:nvSpPr>
          <p:cNvPr id="31" name="Puhekupla: Soikea 30">
            <a:extLst>
              <a:ext uri="{FF2B5EF4-FFF2-40B4-BE49-F238E27FC236}">
                <a16:creationId xmlns:a16="http://schemas.microsoft.com/office/drawing/2014/main" id="{2357FCFE-DA2E-37DD-A81D-A7B44177B474}"/>
              </a:ext>
            </a:extLst>
          </p:cNvPr>
          <p:cNvSpPr/>
          <p:nvPr/>
        </p:nvSpPr>
        <p:spPr>
          <a:xfrm>
            <a:off x="10426344" y="4534592"/>
            <a:ext cx="1138776" cy="740804"/>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050"/>
              <a:t>Pakko oireet ja ajatukset</a:t>
            </a:r>
          </a:p>
        </p:txBody>
      </p:sp>
      <p:sp>
        <p:nvSpPr>
          <p:cNvPr id="32" name="Puhekupla: Soikea 31">
            <a:extLst>
              <a:ext uri="{FF2B5EF4-FFF2-40B4-BE49-F238E27FC236}">
                <a16:creationId xmlns:a16="http://schemas.microsoft.com/office/drawing/2014/main" id="{6B859B54-4C8F-73E9-01F3-F309A072B81F}"/>
              </a:ext>
            </a:extLst>
          </p:cNvPr>
          <p:cNvSpPr/>
          <p:nvPr/>
        </p:nvSpPr>
        <p:spPr>
          <a:xfrm>
            <a:off x="9281425" y="3126378"/>
            <a:ext cx="914400" cy="612648"/>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000"/>
              <a:t>kiusattu</a:t>
            </a:r>
          </a:p>
        </p:txBody>
      </p:sp>
      <p:sp>
        <p:nvSpPr>
          <p:cNvPr id="10" name="Alatunnisteen paikkamerkki 9">
            <a:extLst>
              <a:ext uri="{FF2B5EF4-FFF2-40B4-BE49-F238E27FC236}">
                <a16:creationId xmlns:a16="http://schemas.microsoft.com/office/drawing/2014/main" id="{ADB7B9F6-1DBF-A65F-FAE1-6E3A3A39C73A}"/>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Salla Taskila 15.9.2026</a:t>
            </a:r>
          </a:p>
        </p:txBody>
      </p:sp>
      <p:pic>
        <p:nvPicPr>
          <p:cNvPr id="8" name="Kuva 7">
            <a:extLst>
              <a:ext uri="{FF2B5EF4-FFF2-40B4-BE49-F238E27FC236}">
                <a16:creationId xmlns:a16="http://schemas.microsoft.com/office/drawing/2014/main" id="{68DEC036-B72C-345D-18E7-8EE0476D2C8A}"/>
              </a:ext>
            </a:extLst>
          </p:cNvPr>
          <p:cNvPicPr>
            <a:picLocks noChangeAspect="1"/>
          </p:cNvPicPr>
          <p:nvPr/>
        </p:nvPicPr>
        <p:blipFill>
          <a:blip r:embed="rId6"/>
          <a:stretch>
            <a:fillRect/>
          </a:stretch>
        </p:blipFill>
        <p:spPr>
          <a:xfrm>
            <a:off x="292622" y="316245"/>
            <a:ext cx="1228896" cy="333422"/>
          </a:xfrm>
          <a:prstGeom prst="rect">
            <a:avLst/>
          </a:prstGeom>
        </p:spPr>
      </p:pic>
      <p:pic>
        <p:nvPicPr>
          <p:cNvPr id="14" name="Kuva 13">
            <a:extLst>
              <a:ext uri="{FF2B5EF4-FFF2-40B4-BE49-F238E27FC236}">
                <a16:creationId xmlns:a16="http://schemas.microsoft.com/office/drawing/2014/main" id="{23EC28D9-6577-1D96-95E4-834366A1088F}"/>
              </a:ext>
            </a:extLst>
          </p:cNvPr>
          <p:cNvPicPr>
            <a:picLocks noChangeAspect="1"/>
          </p:cNvPicPr>
          <p:nvPr/>
        </p:nvPicPr>
        <p:blipFill>
          <a:blip r:embed="rId6"/>
          <a:stretch>
            <a:fillRect/>
          </a:stretch>
        </p:blipFill>
        <p:spPr>
          <a:xfrm>
            <a:off x="10950672" y="91874"/>
            <a:ext cx="1228896" cy="333422"/>
          </a:xfrm>
          <a:prstGeom prst="rect">
            <a:avLst/>
          </a:prstGeom>
        </p:spPr>
      </p:pic>
    </p:spTree>
    <p:extLst>
      <p:ext uri="{BB962C8B-B14F-4D97-AF65-F5344CB8AC3E}">
        <p14:creationId xmlns:p14="http://schemas.microsoft.com/office/powerpoint/2010/main" val="13347514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22EB6AB-9EA5-7182-CE9D-C5E4EC5157BA}"/>
              </a:ext>
            </a:extLst>
          </p:cNvPr>
          <p:cNvSpPr>
            <a:spLocks noGrp="1"/>
          </p:cNvSpPr>
          <p:nvPr>
            <p:ph type="title"/>
          </p:nvPr>
        </p:nvSpPr>
        <p:spPr>
          <a:xfrm>
            <a:off x="808638" y="386930"/>
            <a:ext cx="9236700" cy="1188950"/>
          </a:xfrm>
        </p:spPr>
        <p:txBody>
          <a:bodyPr anchor="b">
            <a:normAutofit fontScale="90000"/>
          </a:bodyPr>
          <a:lstStyle/>
          <a:p>
            <a:r>
              <a:rPr lang="fi-FI" sz="4000"/>
              <a:t>Me tarvitsemme toisiamme</a:t>
            </a:r>
            <a:br>
              <a:rPr lang="fi-FI" sz="4000"/>
            </a:br>
            <a:br>
              <a:rPr lang="fi-FI" sz="2600"/>
            </a:br>
            <a:r>
              <a:rPr lang="fi-FI" sz="2600" i="1"/>
              <a:t>Nuoren ei pitäisi joutua yksin olemaan oman verkostonsa koordinaattorina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Sisällön paikkamerkki 5">
            <a:extLst>
              <a:ext uri="{FF2B5EF4-FFF2-40B4-BE49-F238E27FC236}">
                <a16:creationId xmlns:a16="http://schemas.microsoft.com/office/drawing/2014/main" id="{FA5B1BD7-2C71-EF7F-6390-18CB19402567}"/>
              </a:ext>
            </a:extLst>
          </p:cNvPr>
          <p:cNvGraphicFramePr>
            <a:graphicFrameLocks noGrp="1"/>
          </p:cNvGraphicFramePr>
          <p:nvPr>
            <p:ph idx="1"/>
            <p:extLst>
              <p:ext uri="{D42A27DB-BD31-4B8C-83A1-F6EECF244321}">
                <p14:modId xmlns:p14="http://schemas.microsoft.com/office/powerpoint/2010/main" val="3805206897"/>
              </p:ext>
            </p:extLst>
          </p:nvPr>
        </p:nvGraphicFramePr>
        <p:xfrm>
          <a:off x="793660" y="2599509"/>
          <a:ext cx="10143668" cy="3435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9" name="Suora nuoliyhdysviiva 8">
            <a:extLst>
              <a:ext uri="{FF2B5EF4-FFF2-40B4-BE49-F238E27FC236}">
                <a16:creationId xmlns:a16="http://schemas.microsoft.com/office/drawing/2014/main" id="{397003BB-DA8E-6976-BE26-C49BF17BA57A}"/>
              </a:ext>
            </a:extLst>
          </p:cNvPr>
          <p:cNvCxnSpPr>
            <a:cxnSpLocks/>
          </p:cNvCxnSpPr>
          <p:nvPr/>
        </p:nvCxnSpPr>
        <p:spPr>
          <a:xfrm>
            <a:off x="6923315" y="4624673"/>
            <a:ext cx="252550" cy="26954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5" name="Suora nuoliyhdysviiva 14">
            <a:extLst>
              <a:ext uri="{FF2B5EF4-FFF2-40B4-BE49-F238E27FC236}">
                <a16:creationId xmlns:a16="http://schemas.microsoft.com/office/drawing/2014/main" id="{6EB58158-C8C0-AB13-A0DD-C3D5FDB58F6F}"/>
              </a:ext>
            </a:extLst>
          </p:cNvPr>
          <p:cNvCxnSpPr>
            <a:cxnSpLocks/>
          </p:cNvCxnSpPr>
          <p:nvPr/>
        </p:nvCxnSpPr>
        <p:spPr>
          <a:xfrm flipH="1">
            <a:off x="4715692" y="4542192"/>
            <a:ext cx="300445" cy="352025"/>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 name="Suora nuoliyhdysviiva 3">
            <a:extLst>
              <a:ext uri="{FF2B5EF4-FFF2-40B4-BE49-F238E27FC236}">
                <a16:creationId xmlns:a16="http://schemas.microsoft.com/office/drawing/2014/main" id="{516588BC-6C4F-ED3D-D8AE-6761703A7270}"/>
              </a:ext>
            </a:extLst>
          </p:cNvPr>
          <p:cNvCxnSpPr>
            <a:cxnSpLocks/>
          </p:cNvCxnSpPr>
          <p:nvPr/>
        </p:nvCxnSpPr>
        <p:spPr>
          <a:xfrm flipH="1">
            <a:off x="4162697" y="3428682"/>
            <a:ext cx="1105990" cy="14655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uora nuoliyhdysviiva 19">
            <a:extLst>
              <a:ext uri="{FF2B5EF4-FFF2-40B4-BE49-F238E27FC236}">
                <a16:creationId xmlns:a16="http://schemas.microsoft.com/office/drawing/2014/main" id="{7D08C500-2E7E-E724-7019-ED8512ED1396}"/>
              </a:ext>
            </a:extLst>
          </p:cNvPr>
          <p:cNvCxnSpPr/>
          <p:nvPr/>
        </p:nvCxnSpPr>
        <p:spPr>
          <a:xfrm>
            <a:off x="6008914" y="3622766"/>
            <a:ext cx="0" cy="1567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uora nuoliyhdysviiva 21">
            <a:extLst>
              <a:ext uri="{FF2B5EF4-FFF2-40B4-BE49-F238E27FC236}">
                <a16:creationId xmlns:a16="http://schemas.microsoft.com/office/drawing/2014/main" id="{96678DB0-319D-613C-028E-FCFE91837032}"/>
              </a:ext>
            </a:extLst>
          </p:cNvPr>
          <p:cNvCxnSpPr/>
          <p:nvPr/>
        </p:nvCxnSpPr>
        <p:spPr>
          <a:xfrm>
            <a:off x="6008914" y="4718204"/>
            <a:ext cx="0" cy="1760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uora nuoliyhdysviiva 25">
            <a:extLst>
              <a:ext uri="{FF2B5EF4-FFF2-40B4-BE49-F238E27FC236}">
                <a16:creationId xmlns:a16="http://schemas.microsoft.com/office/drawing/2014/main" id="{126AC2C3-5192-B2C7-0EEA-5707DBCAAC70}"/>
              </a:ext>
            </a:extLst>
          </p:cNvPr>
          <p:cNvCxnSpPr/>
          <p:nvPr/>
        </p:nvCxnSpPr>
        <p:spPr>
          <a:xfrm>
            <a:off x="6810103" y="3622766"/>
            <a:ext cx="844731" cy="11834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Alatunnisteen paikkamerkki 28">
            <a:extLst>
              <a:ext uri="{FF2B5EF4-FFF2-40B4-BE49-F238E27FC236}">
                <a16:creationId xmlns:a16="http://schemas.microsoft.com/office/drawing/2014/main" id="{E0D6E4EB-8BCA-81D7-CBB2-E24ED9CDBA42}"/>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Salla Taskila 15.9.2026</a:t>
            </a:r>
          </a:p>
        </p:txBody>
      </p:sp>
      <p:pic>
        <p:nvPicPr>
          <p:cNvPr id="5" name="Kuva 4">
            <a:extLst>
              <a:ext uri="{FF2B5EF4-FFF2-40B4-BE49-F238E27FC236}">
                <a16:creationId xmlns:a16="http://schemas.microsoft.com/office/drawing/2014/main" id="{9D953ADA-9659-19C3-BADB-D892A7DA0F4E}"/>
              </a:ext>
            </a:extLst>
          </p:cNvPr>
          <p:cNvPicPr>
            <a:picLocks noChangeAspect="1"/>
          </p:cNvPicPr>
          <p:nvPr/>
        </p:nvPicPr>
        <p:blipFill>
          <a:blip r:embed="rId7"/>
          <a:stretch>
            <a:fillRect/>
          </a:stretch>
        </p:blipFill>
        <p:spPr>
          <a:xfrm>
            <a:off x="10004513" y="241903"/>
            <a:ext cx="1228896" cy="333422"/>
          </a:xfrm>
          <a:prstGeom prst="rect">
            <a:avLst/>
          </a:prstGeom>
        </p:spPr>
      </p:pic>
    </p:spTree>
    <p:extLst>
      <p:ext uri="{BB962C8B-B14F-4D97-AF65-F5344CB8AC3E}">
        <p14:creationId xmlns:p14="http://schemas.microsoft.com/office/powerpoint/2010/main" val="12453222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E3CEF02F-D586-0CC0-C471-F7684FCD0A3F}"/>
              </a:ext>
            </a:extLst>
          </p:cNvPr>
          <p:cNvSpPr>
            <a:spLocks noGrp="1"/>
          </p:cNvSpPr>
          <p:nvPr>
            <p:ph type="title"/>
          </p:nvPr>
        </p:nvSpPr>
        <p:spPr>
          <a:xfrm>
            <a:off x="1113810" y="1872343"/>
            <a:ext cx="4036334" cy="3475973"/>
          </a:xfrm>
        </p:spPr>
        <p:txBody>
          <a:bodyPr vert="horz" lIns="91440" tIns="45720" rIns="91440" bIns="45720" rtlCol="0" anchor="t">
            <a:normAutofit fontScale="90000"/>
          </a:bodyPr>
          <a:lstStyle/>
          <a:p>
            <a:r>
              <a:rPr lang="en-US" sz="2200" b="1" kern="1200">
                <a:latin typeface="+mj-lt"/>
                <a:ea typeface="+mj-ea"/>
                <a:cs typeface="+mj-cs"/>
              </a:rPr>
              <a:t>NUORI EI TARVITSE YMPÄRILLEEN MAHDOLLISIMMAN MONTAA PALVELUA, HÄN TARVII YMPÄRILLEEN AIKUISIA, JOTKA TEKEVÄT YHTEISTYÖTÄ</a:t>
            </a:r>
            <a:br>
              <a:rPr lang="en-US" sz="2200" b="1" kern="1200"/>
            </a:br>
            <a:br>
              <a:rPr lang="en-US" sz="2200" b="1" kern="1200"/>
            </a:br>
            <a:br>
              <a:rPr lang="en-US" sz="2200" b="1" kern="1200"/>
            </a:br>
            <a:br>
              <a:rPr lang="en-US" sz="2200" b="1" kern="1200"/>
            </a:br>
            <a:br>
              <a:rPr lang="en-US" sz="2200" b="1" kern="1200"/>
            </a:br>
            <a:br>
              <a:rPr lang="en-US" sz="2200" b="1" kern="1200"/>
            </a:br>
            <a:br>
              <a:rPr lang="en-US" sz="2200" b="1" kern="1200"/>
            </a:br>
            <a:br>
              <a:rPr lang="en-US" sz="2200" b="1" kern="1200"/>
            </a:br>
            <a:br>
              <a:rPr lang="en-US" sz="2200" b="1" kern="1200"/>
            </a:br>
            <a:br>
              <a:rPr lang="en-US" sz="2200" b="1" kern="1200"/>
            </a:br>
            <a:r>
              <a:rPr lang="en-US" sz="2200" b="1" kern="1200">
                <a:latin typeface="+mj-lt"/>
                <a:ea typeface="+mj-ea"/>
                <a:cs typeface="+mj-cs"/>
              </a:rPr>
              <a:t>KIITOS </a:t>
            </a:r>
          </a:p>
        </p:txBody>
      </p:sp>
      <p:grpSp>
        <p:nvGrpSpPr>
          <p:cNvPr id="33" name="Group 3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4" name="Rectangle 3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Kättely">
            <a:extLst>
              <a:ext uri="{FF2B5EF4-FFF2-40B4-BE49-F238E27FC236}">
                <a16:creationId xmlns:a16="http://schemas.microsoft.com/office/drawing/2014/main" id="{FDFEFB65-A166-860A-3F8E-9BD04E85BD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957597" y="666728"/>
            <a:ext cx="5465791" cy="5465791"/>
          </a:xfrm>
          <a:prstGeom prst="rect">
            <a:avLst/>
          </a:prstGeom>
        </p:spPr>
      </p:pic>
      <p:sp>
        <p:nvSpPr>
          <p:cNvPr id="4" name="Sydän 3">
            <a:extLst>
              <a:ext uri="{FF2B5EF4-FFF2-40B4-BE49-F238E27FC236}">
                <a16:creationId xmlns:a16="http://schemas.microsoft.com/office/drawing/2014/main" id="{47514C77-B2DA-51CD-8D26-371E9CE09982}"/>
              </a:ext>
            </a:extLst>
          </p:cNvPr>
          <p:cNvSpPr/>
          <p:nvPr/>
        </p:nvSpPr>
        <p:spPr>
          <a:xfrm>
            <a:off x="2298132" y="5825717"/>
            <a:ext cx="833845" cy="687977"/>
          </a:xfrm>
          <a:prstGeom prst="hear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Alatunnisteen paikkamerkki 5">
            <a:extLst>
              <a:ext uri="{FF2B5EF4-FFF2-40B4-BE49-F238E27FC236}">
                <a16:creationId xmlns:a16="http://schemas.microsoft.com/office/drawing/2014/main" id="{0D619417-6131-966C-6739-CEDA43F13B0D}"/>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Salla Taskila 15.9.2026</a:t>
            </a:r>
          </a:p>
        </p:txBody>
      </p:sp>
      <p:pic>
        <p:nvPicPr>
          <p:cNvPr id="5" name="Kuva 4">
            <a:extLst>
              <a:ext uri="{FF2B5EF4-FFF2-40B4-BE49-F238E27FC236}">
                <a16:creationId xmlns:a16="http://schemas.microsoft.com/office/drawing/2014/main" id="{805D6C95-171A-40EF-7DD1-A12487CDF55B}"/>
              </a:ext>
            </a:extLst>
          </p:cNvPr>
          <p:cNvPicPr>
            <a:picLocks noChangeAspect="1"/>
          </p:cNvPicPr>
          <p:nvPr/>
        </p:nvPicPr>
        <p:blipFill>
          <a:blip r:embed="rId3"/>
          <a:stretch>
            <a:fillRect/>
          </a:stretch>
        </p:blipFill>
        <p:spPr>
          <a:xfrm>
            <a:off x="529702" y="285025"/>
            <a:ext cx="1164344" cy="475371"/>
          </a:xfrm>
          <a:prstGeom prst="rect">
            <a:avLst/>
          </a:prstGeom>
        </p:spPr>
      </p:pic>
    </p:spTree>
    <p:extLst>
      <p:ext uri="{BB962C8B-B14F-4D97-AF65-F5344CB8AC3E}">
        <p14:creationId xmlns:p14="http://schemas.microsoft.com/office/powerpoint/2010/main" val="17171940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Kuva 3">
            <a:extLst>
              <a:ext uri="{FF2B5EF4-FFF2-40B4-BE49-F238E27FC236}">
                <a16:creationId xmlns:a16="http://schemas.microsoft.com/office/drawing/2014/main" id="{B85831ED-A032-CE37-4E26-B11F91A93844}"/>
              </a:ext>
            </a:extLst>
          </p:cNvPr>
          <p:cNvPicPr>
            <a:picLocks noChangeAspect="1"/>
          </p:cNvPicPr>
          <p:nvPr/>
        </p:nvPicPr>
        <p:blipFill>
          <a:blip r:embed="rId2"/>
          <a:srcRect t="899"/>
          <a:stretch>
            <a:fillRect/>
          </a:stretch>
        </p:blipFill>
        <p:spPr>
          <a:xfrm>
            <a:off x="20" y="1282"/>
            <a:ext cx="12191980" cy="6856718"/>
          </a:xfrm>
          <a:prstGeom prst="rect">
            <a:avLst/>
          </a:prstGeom>
        </p:spPr>
      </p:pic>
      <p:sp>
        <p:nvSpPr>
          <p:cNvPr id="2" name="Alatunnisteen paikkamerkki 1">
            <a:extLst>
              <a:ext uri="{FF2B5EF4-FFF2-40B4-BE49-F238E27FC236}">
                <a16:creationId xmlns:a16="http://schemas.microsoft.com/office/drawing/2014/main" id="{2EB7CADF-D50D-9EE1-1C3A-8483E2564D09}"/>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normAutofit/>
          </a:bodyPr>
          <a:lstStyle>
            <a:defPPr>
              <a:defRPr lang="fi-FI"/>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fi-FI"/>
              <a:t>Salla Taskila 15.9.2026</a:t>
            </a:r>
            <a:endParaRPr lang="fi-FI">
              <a:solidFill>
                <a:srgbClr val="FFFFFF"/>
              </a:solidFill>
            </a:endParaRPr>
          </a:p>
        </p:txBody>
      </p:sp>
      <p:sp>
        <p:nvSpPr>
          <p:cNvPr id="3" name="Tekstiruutu 2">
            <a:extLst>
              <a:ext uri="{FF2B5EF4-FFF2-40B4-BE49-F238E27FC236}">
                <a16:creationId xmlns:a16="http://schemas.microsoft.com/office/drawing/2014/main" id="{93813E01-7876-8A43-459D-C462457ADC03}"/>
              </a:ext>
            </a:extLst>
          </p:cNvPr>
          <p:cNvSpPr txBox="1"/>
          <p:nvPr/>
        </p:nvSpPr>
        <p:spPr>
          <a:xfrm>
            <a:off x="1069848" y="0"/>
            <a:ext cx="2514600" cy="646331"/>
          </a:xfrm>
          <a:prstGeom prst="rect">
            <a:avLst/>
          </a:prstGeom>
          <a:noFill/>
        </p:spPr>
        <p:txBody>
          <a:bodyPr wrap="square" rtlCol="0">
            <a:spAutoFit/>
          </a:bodyPr>
          <a:lstStyle/>
          <a:p>
            <a:r>
              <a:rPr lang="fi-FI" sz="1200"/>
              <a:t>Toimintaa kehitetään Ankkuri-hankkeen voimin 1.9.2026-28.2.2028</a:t>
            </a:r>
          </a:p>
        </p:txBody>
      </p:sp>
    </p:spTree>
    <p:extLst>
      <p:ext uri="{BB962C8B-B14F-4D97-AF65-F5344CB8AC3E}">
        <p14:creationId xmlns:p14="http://schemas.microsoft.com/office/powerpoint/2010/main" val="308699286"/>
      </p:ext>
    </p:extLst>
  </p:cSld>
  <p:clrMapOvr>
    <a:masterClrMapping/>
  </p:clrMapOvr>
</p:sld>
</file>

<file path=ppt/theme/theme1.xml><?xml version="1.0" encoding="utf-8"?>
<a:theme xmlns:a="http://schemas.openxmlformats.org/drawingml/2006/main" name="Office-teema">
  <a:themeElements>
    <a:clrScheme name="TEM 1 cyan 2 vihreä">
      <a:dk1>
        <a:srgbClr val="000000"/>
      </a:dk1>
      <a:lt1>
        <a:srgbClr val="FFFFFF"/>
      </a:lt1>
      <a:dk2>
        <a:srgbClr val="595959"/>
      </a:dk2>
      <a:lt2>
        <a:srgbClr val="E7E6E6"/>
      </a:lt2>
      <a:accent1>
        <a:srgbClr val="31E1E9"/>
      </a:accent1>
      <a:accent2>
        <a:srgbClr val="D1E371"/>
      </a:accent2>
      <a:accent3>
        <a:srgbClr val="767171"/>
      </a:accent3>
      <a:accent4>
        <a:srgbClr val="BFBFBF"/>
      </a:accent4>
      <a:accent5>
        <a:srgbClr val="98F0F4"/>
      </a:accent5>
      <a:accent6>
        <a:srgbClr val="E8F1B8"/>
      </a:accent6>
      <a:hlink>
        <a:srgbClr val="0563C1"/>
      </a:hlink>
      <a:folHlink>
        <a:srgbClr val="954F72"/>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FI_EU-rahastot_TEM_v2" id="{05E16302-CD32-3C42-9A4F-4AAC2D1E4E18}" vid="{99484D1B-D783-9743-BC76-8E3B53A37A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FI_EU-rahastot_TEM_v2</Template>
  <TotalTime>0</TotalTime>
  <Words>3267</Words>
  <Application>Microsoft Office PowerPoint</Application>
  <PresentationFormat>Laajakuva</PresentationFormat>
  <Paragraphs>585</Paragraphs>
  <Slides>56</Slides>
  <Notes>4</Notes>
  <HiddenSlides>15</HiddenSlides>
  <MMClips>1</MMClips>
  <ScaleCrop>false</ScaleCrop>
  <HeadingPairs>
    <vt:vector size="6" baseType="variant">
      <vt:variant>
        <vt:lpstr>Käytetyt fontit</vt:lpstr>
      </vt:variant>
      <vt:variant>
        <vt:i4>12</vt:i4>
      </vt:variant>
      <vt:variant>
        <vt:lpstr>Teema</vt:lpstr>
      </vt:variant>
      <vt:variant>
        <vt:i4>1</vt:i4>
      </vt:variant>
      <vt:variant>
        <vt:lpstr>Dian otsikot</vt:lpstr>
      </vt:variant>
      <vt:variant>
        <vt:i4>56</vt:i4>
      </vt:variant>
    </vt:vector>
  </HeadingPairs>
  <TitlesOfParts>
    <vt:vector size="69" baseType="lpstr">
      <vt:lpstr>Aptos</vt:lpstr>
      <vt:lpstr>Aptos Display</vt:lpstr>
      <vt:lpstr>Arial</vt:lpstr>
      <vt:lpstr>Arial,Sans-Serif</vt:lpstr>
      <vt:lpstr>Bookman Old Style</vt:lpstr>
      <vt:lpstr>Calibri</vt:lpstr>
      <vt:lpstr>Courier New</vt:lpstr>
      <vt:lpstr>Helvetica Neue Medium</vt:lpstr>
      <vt:lpstr>Segoe UI</vt:lpstr>
      <vt:lpstr>System Font Regular</vt:lpstr>
      <vt:lpstr>Tahoma</vt:lpstr>
      <vt:lpstr>WordVisiCarriageReturn_MSFontService</vt:lpstr>
      <vt:lpstr>Office-teema</vt:lpstr>
      <vt:lpstr>OPISKELIJOIDEN TUKEMINEN HANKKEIDEN VOIMIN</vt:lpstr>
      <vt:lpstr>Ota haltuun</vt:lpstr>
      <vt:lpstr>PowerPoint-esitys</vt:lpstr>
      <vt:lpstr>PowerPoint-esitys</vt:lpstr>
      <vt:lpstr> </vt:lpstr>
      <vt:lpstr>PowerPoint-esitys</vt:lpstr>
      <vt:lpstr>Webinaarit &amp; Diaesitykset: </vt:lpstr>
      <vt:lpstr>Jalkautuva nepsyohjaaja Kannus</vt:lpstr>
      <vt:lpstr> </vt:lpstr>
      <vt:lpstr> </vt:lpstr>
      <vt:lpstr> </vt:lpstr>
      <vt:lpstr> </vt:lpstr>
      <vt:lpstr>Kevät 2026 Kannuksessa </vt:lpstr>
      <vt:lpstr>Kevät 2026 Kannuksessa </vt:lpstr>
      <vt:lpstr>PowerPoint-esitys</vt:lpstr>
      <vt:lpstr>Yksilövalmennuksen sisältö: </vt:lpstr>
      <vt:lpstr>Nuorten Ystävät ry</vt:lpstr>
      <vt:lpstr>NUORTEN YSTÄVÄT Tavoite 4. Taataan sujuva tuettu, rinnalla kulkeva siirtymä toiselta asteelta töihin tai te-palveluihin niiden opiskelijoiden osalta, joilla on vaikeuksia työllistyä, jotka tarvitsevat moniammatillista tukea siirtymävaiheeseen. </vt:lpstr>
      <vt:lpstr>NUORTEN YSTÄVÄT Tavoite 4. Taataan sujuva tuettu, rinnalla kulkeva siirtymä toiselta asteelta töihin tai te-palveluihin niiden opiskelijoiden osalta, joilla on vaikeuksia työllistyä, jotka tarvitsevat moniammatillista tukea siirtymävaiheeseen. </vt:lpstr>
      <vt:lpstr>NUORTEN YSTÄVÄT Tavoite 4. Taataan sujuva tuettu, rinnalla kulkeva siirtymä toiselta asteelta töihin tai te-palveluihin niiden opiskelijoiden osalta, joilla on vaikeuksia työllistyä, jotka tarvitsevat moniammatillista tukea siirtymävaiheeseen. </vt:lpstr>
      <vt:lpstr>NUORTEN YSTÄVÄT  </vt:lpstr>
      <vt:lpstr>Työnantajayhteistyö</vt:lpstr>
      <vt:lpstr>Nuorten Ystävät ry</vt:lpstr>
      <vt:lpstr>NUORTEN YSTÄVÄT Tavoite 4. Taataan sujuva tuettu, rinnalla kulkeva siirtymä toiselta asteelta töihin tai te-palveluihin niiden opiskelijoiden osalta, joilla on vaikeuksia työllistyä, jotka tarvitsevat moniammatillista tukea siirtymävaiheeseen. </vt:lpstr>
      <vt:lpstr>NY: Tavoite 5. Kartoitetaan tukea tarvitseville opiskelijoille soveltuvia tuettuja työpaikkoja ja tuetaan yrityksiä palkkaamaan tukea tarvitsevia nuoria.</vt:lpstr>
      <vt:lpstr>NY: Tavoite 5. Kartoitetaan tukea tarvitseville opiskelijoille soveltuvia tuettuja työpaikkoja ja tuetaan yrityksiä palkkaamaan tukea tarvitsevia nuoria.</vt:lpstr>
      <vt:lpstr>  Kirjo kick off-päivä 25.11.2025</vt:lpstr>
      <vt:lpstr> Työnantajayhteistyö ​</vt:lpstr>
      <vt:lpstr>Työmarkkinatori tapahtuma 11.3.2026 Kallentori</vt:lpstr>
      <vt:lpstr>Toholammin työelämäpäivä 10.3.2026</vt:lpstr>
      <vt:lpstr>NY: Tavoite 5. Kartoitetaan tukea tarvitseville opiskelijoille soveltuvia tuettuja työpaikkoja ja tuetaan yrityksiä palkkaamaan tukea tarvitsevia nuoria.</vt:lpstr>
      <vt:lpstr>Tavoite 5. Kartoitetaan tukea tarvitseville opiskelijoille soveltuvia tuettuja työpaikkoja ja tuetaan yrityksiä palkkaamaan tukea tarvitsevia nuoria.</vt:lpstr>
      <vt:lpstr>    Tavoite 6. Ohjaamo toiminnan ja oppilaitoksen kanssa tehtävän yhteistyön vahvistaminen, nuorten koulutuksesta ja työelämästä putoamisen estämiseksi. </vt:lpstr>
      <vt:lpstr>Ankkuri-hanke</vt:lpstr>
      <vt:lpstr>Luotsi</vt:lpstr>
      <vt:lpstr>Siirtymätilanteiden ja nivelvaiheiden tuki sekä ohjaus</vt:lpstr>
      <vt:lpstr>PowerPoint-esitys</vt:lpstr>
      <vt:lpstr>Toiselle pieni asia, voi olla toiselle todella iso</vt:lpstr>
      <vt:lpstr>Miten voimme auttaa? </vt:lpstr>
      <vt:lpstr>PowerPoint-esitys</vt:lpstr>
      <vt:lpstr>Kenen pitää?</vt:lpstr>
      <vt:lpstr>Ratkaisukeskeisyys</vt:lpstr>
      <vt:lpstr>PowerPoint-esitys</vt:lpstr>
      <vt:lpstr>VOIMAVARAOPPIMIS-YMPÄRISTÖ</vt:lpstr>
      <vt:lpstr>Ihminen tarvitsee toisia ihmisiä. Kukaan ei kasva, opi tai selviydy yksin.</vt:lpstr>
      <vt:lpstr>Jokainen tarvitsee kokemuksen siitä, että kuuluu joukkoon </vt:lpstr>
      <vt:lpstr>Entä jos ympäristö ei sovi nuorelle?</vt:lpstr>
      <vt:lpstr>Kaikki eivät tarvitse samaa  Sama tavoite, ei tarkoita samaa polkua.</vt:lpstr>
      <vt:lpstr>Edellisistä tarpeista ja ajatuksista syntyi  Voimavaraoppimisympäristö  Tavoitteena on tunnistaa opiskelijan tuen tarpeen taustalla olevia tekijöitä, vahvistaa toimintakykyä ja ohjata tarvittaessa oikean tuen piiriin. </vt:lpstr>
      <vt:lpstr>Kenelle?            Ohjaus tapahtuu jonkun koulun aikuisen kautta, kenellä herää huoli nuoren tilanteesta</vt:lpstr>
      <vt:lpstr>Voimavaraoppimisympäristön toiminta  Kodinomainen oppimisympäristö Kampusalueella rivitalossa.</vt:lpstr>
      <vt:lpstr>Mitä kohti?   Tavoitteena ei ole pysähtyä, vaan löytää seuraava askel </vt:lpstr>
      <vt:lpstr>Kokonaisuus  ”Kyse on keskinäisriippuvaisesta kokonaisuudesta. Jo yhden osa-alueen pettäminen tai tiedonkulun katkeaminen, voi horjuttaa koko nuoren arjen ja tulevaisuuden.”  </vt:lpstr>
      <vt:lpstr>Me tarvitsemme toisiamme  Nuoren ei pitäisi joutua yksin olemaan oman verkostonsa koordinaattorina </vt:lpstr>
      <vt:lpstr>NUORI EI TARVITSE YMPÄRILLEEN MAHDOLLISIMMAN MONTAA PALVELUA, HÄN TARVII YMPÄRILLEEN AIKUISIA, JOTKA TEKEVÄT YHTEISTYÖTÄ          KIITOS </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Anne Eteläaho</dc:creator>
  <cp:lastModifiedBy>Anne Eteläaho</cp:lastModifiedBy>
  <cp:revision>197</cp:revision>
  <dcterms:created xsi:type="dcterms:W3CDTF">2025-10-20T08:23:10Z</dcterms:created>
  <dcterms:modified xsi:type="dcterms:W3CDTF">2026-09-14T04:45:44Z</dcterms:modified>
</cp:coreProperties>
</file>