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9" r:id="rId11"/>
    <p:sldId id="265" r:id="rId12"/>
    <p:sldId id="268" r:id="rId13"/>
    <p:sldId id="270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2748B9-68C1-43DC-BD8E-7BE0F143269A}" v="8" dt="2026-09-09T11:16:05.8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la Taskila" userId="aa07cf46-1b99-4464-a20a-3bbd9d040c6a" providerId="ADAL" clId="{261AE2D2-319E-49B6-BF4E-623E0BF66FFF}"/>
    <pc:docChg chg="undo custSel addSld delSld modSld sldOrd">
      <pc:chgData name="Salla Taskila" userId="aa07cf46-1b99-4464-a20a-3bbd9d040c6a" providerId="ADAL" clId="{261AE2D2-319E-49B6-BF4E-623E0BF66FFF}" dt="2026-09-10T10:58:28.720" v="1627" actId="1076"/>
      <pc:docMkLst>
        <pc:docMk/>
      </pc:docMkLst>
      <pc:sldChg chg="modSp mod">
        <pc:chgData name="Salla Taskila" userId="aa07cf46-1b99-4464-a20a-3bbd9d040c6a" providerId="ADAL" clId="{261AE2D2-319E-49B6-BF4E-623E0BF66FFF}" dt="2026-09-08T10:00:21.888" v="897" actId="20577"/>
        <pc:sldMkLst>
          <pc:docMk/>
          <pc:sldMk cId="3330213835" sldId="256"/>
        </pc:sldMkLst>
        <pc:spChg chg="mod">
          <ac:chgData name="Salla Taskila" userId="aa07cf46-1b99-4464-a20a-3bbd9d040c6a" providerId="ADAL" clId="{261AE2D2-319E-49B6-BF4E-623E0BF66FFF}" dt="2026-09-08T10:00:21.888" v="897" actId="20577"/>
          <ac:spMkLst>
            <pc:docMk/>
            <pc:sldMk cId="3330213835" sldId="256"/>
            <ac:spMk id="4" creationId="{19DDD812-40A8-EDB8-5194-C09AC2F46182}"/>
          </ac:spMkLst>
        </pc:spChg>
      </pc:sldChg>
      <pc:sldChg chg="addSp modSp mod">
        <pc:chgData name="Salla Taskila" userId="aa07cf46-1b99-4464-a20a-3bbd9d040c6a" providerId="ADAL" clId="{261AE2D2-319E-49B6-BF4E-623E0BF66FFF}" dt="2026-09-10T10:54:10.942" v="1604" actId="1076"/>
        <pc:sldMkLst>
          <pc:docMk/>
          <pc:sldMk cId="1521662296" sldId="257"/>
        </pc:sldMkLst>
        <pc:spChg chg="mod">
          <ac:chgData name="Salla Taskila" userId="aa07cf46-1b99-4464-a20a-3bbd9d040c6a" providerId="ADAL" clId="{261AE2D2-319E-49B6-BF4E-623E0BF66FFF}" dt="2026-09-08T08:26:12.860" v="65" actId="27636"/>
          <ac:spMkLst>
            <pc:docMk/>
            <pc:sldMk cId="1521662296" sldId="257"/>
            <ac:spMk id="2" creationId="{3B91FACA-424C-6453-5C12-F48422579634}"/>
          </ac:spMkLst>
        </pc:spChg>
        <pc:picChg chg="add mod">
          <ac:chgData name="Salla Taskila" userId="aa07cf46-1b99-4464-a20a-3bbd9d040c6a" providerId="ADAL" clId="{261AE2D2-319E-49B6-BF4E-623E0BF66FFF}" dt="2026-09-10T10:54:10.942" v="1604" actId="1076"/>
          <ac:picMkLst>
            <pc:docMk/>
            <pc:sldMk cId="1521662296" sldId="257"/>
            <ac:picMk id="3" creationId="{21A6E183-33C7-59E2-011E-59241411D1D9}"/>
          </ac:picMkLst>
        </pc:picChg>
        <pc:picChg chg="mod">
          <ac:chgData name="Salla Taskila" userId="aa07cf46-1b99-4464-a20a-3bbd9d040c6a" providerId="ADAL" clId="{261AE2D2-319E-49B6-BF4E-623E0BF66FFF}" dt="2026-09-10T10:55:24.341" v="1605" actId="1036"/>
          <ac:picMkLst>
            <pc:docMk/>
            <pc:sldMk cId="1521662296" sldId="257"/>
            <ac:picMk id="4" creationId="{752836B7-DAF8-97B5-DB47-8F25E23A8A23}"/>
          </ac:picMkLst>
        </pc:picChg>
      </pc:sldChg>
      <pc:sldChg chg="addSp modSp mod">
        <pc:chgData name="Salla Taskila" userId="aa07cf46-1b99-4464-a20a-3bbd9d040c6a" providerId="ADAL" clId="{261AE2D2-319E-49B6-BF4E-623E0BF66FFF}" dt="2026-09-10T10:55:53.780" v="1607" actId="1076"/>
        <pc:sldMkLst>
          <pc:docMk/>
          <pc:sldMk cId="3535098334" sldId="258"/>
        </pc:sldMkLst>
        <pc:spChg chg="mod">
          <ac:chgData name="Salla Taskila" userId="aa07cf46-1b99-4464-a20a-3bbd9d040c6a" providerId="ADAL" clId="{261AE2D2-319E-49B6-BF4E-623E0BF66FFF}" dt="2026-09-09T11:12:44.751" v="1507" actId="20577"/>
          <ac:spMkLst>
            <pc:docMk/>
            <pc:sldMk cId="3535098334" sldId="258"/>
            <ac:spMk id="3" creationId="{3E0EBC7A-C3FA-4103-90A5-C5D960DC68A6}"/>
          </ac:spMkLst>
        </pc:spChg>
        <pc:picChg chg="add mod">
          <ac:chgData name="Salla Taskila" userId="aa07cf46-1b99-4464-a20a-3bbd9d040c6a" providerId="ADAL" clId="{261AE2D2-319E-49B6-BF4E-623E0BF66FFF}" dt="2026-09-10T10:55:53.780" v="1607" actId="1076"/>
          <ac:picMkLst>
            <pc:docMk/>
            <pc:sldMk cId="3535098334" sldId="258"/>
            <ac:picMk id="5" creationId="{3B0FE957-5D9B-3B75-6837-FB7305470F74}"/>
          </ac:picMkLst>
        </pc:picChg>
      </pc:sldChg>
      <pc:sldChg chg="addSp modSp mod">
        <pc:chgData name="Salla Taskila" userId="aa07cf46-1b99-4464-a20a-3bbd9d040c6a" providerId="ADAL" clId="{261AE2D2-319E-49B6-BF4E-623E0BF66FFF}" dt="2026-09-10T10:56:10.271" v="1609" actId="1076"/>
        <pc:sldMkLst>
          <pc:docMk/>
          <pc:sldMk cId="3960507301" sldId="259"/>
        </pc:sldMkLst>
        <pc:picChg chg="add mod">
          <ac:chgData name="Salla Taskila" userId="aa07cf46-1b99-4464-a20a-3bbd9d040c6a" providerId="ADAL" clId="{261AE2D2-319E-49B6-BF4E-623E0BF66FFF}" dt="2026-09-10T10:56:10.271" v="1609" actId="1076"/>
          <ac:picMkLst>
            <pc:docMk/>
            <pc:sldMk cId="3960507301" sldId="259"/>
            <ac:picMk id="5" creationId="{5E61B813-E8D9-2F00-EC67-FF92F872FB6D}"/>
          </ac:picMkLst>
        </pc:picChg>
      </pc:sldChg>
      <pc:sldChg chg="addSp delSp modSp mod">
        <pc:chgData name="Salla Taskila" userId="aa07cf46-1b99-4464-a20a-3bbd9d040c6a" providerId="ADAL" clId="{261AE2D2-319E-49B6-BF4E-623E0BF66FFF}" dt="2026-09-10T10:56:32.105" v="1611" actId="1076"/>
        <pc:sldMkLst>
          <pc:docMk/>
          <pc:sldMk cId="3155935888" sldId="260"/>
        </pc:sldMkLst>
        <pc:graphicFrameChg chg="add mod">
          <ac:chgData name="Salla Taskila" userId="aa07cf46-1b99-4464-a20a-3bbd9d040c6a" providerId="ADAL" clId="{261AE2D2-319E-49B6-BF4E-623E0BF66FFF}" dt="2026-09-04T11:14:18.117" v="2" actId="12084"/>
          <ac:graphicFrameMkLst>
            <pc:docMk/>
            <pc:sldMk cId="3155935888" sldId="260"/>
            <ac:graphicFrameMk id="5" creationId="{2C744E99-654B-9228-7372-75722A812B26}"/>
          </ac:graphicFrameMkLst>
        </pc:graphicFrameChg>
        <pc:picChg chg="add mod">
          <ac:chgData name="Salla Taskila" userId="aa07cf46-1b99-4464-a20a-3bbd9d040c6a" providerId="ADAL" clId="{261AE2D2-319E-49B6-BF4E-623E0BF66FFF}" dt="2026-09-10T10:56:32.105" v="1611" actId="1076"/>
          <ac:picMkLst>
            <pc:docMk/>
            <pc:sldMk cId="3155935888" sldId="260"/>
            <ac:picMk id="4" creationId="{D984384F-FF95-2B0D-BB1E-3333E00848D5}"/>
          </ac:picMkLst>
        </pc:picChg>
      </pc:sldChg>
      <pc:sldChg chg="addSp delSp modSp mod">
        <pc:chgData name="Salla Taskila" userId="aa07cf46-1b99-4464-a20a-3bbd9d040c6a" providerId="ADAL" clId="{261AE2D2-319E-49B6-BF4E-623E0BF66FFF}" dt="2026-09-10T10:56:46.520" v="1613" actId="1076"/>
        <pc:sldMkLst>
          <pc:docMk/>
          <pc:sldMk cId="543575555" sldId="261"/>
        </pc:sldMkLst>
        <pc:spChg chg="mod">
          <ac:chgData name="Salla Taskila" userId="aa07cf46-1b99-4464-a20a-3bbd9d040c6a" providerId="ADAL" clId="{261AE2D2-319E-49B6-BF4E-623E0BF66FFF}" dt="2026-09-09T11:16:02.317" v="1540" actId="20577"/>
          <ac:spMkLst>
            <pc:docMk/>
            <pc:sldMk cId="543575555" sldId="261"/>
            <ac:spMk id="2" creationId="{AC38C194-146D-5E48-C484-7DE2CEC8AC5A}"/>
          </ac:spMkLst>
        </pc:spChg>
        <pc:spChg chg="add del">
          <ac:chgData name="Salla Taskila" userId="aa07cf46-1b99-4464-a20a-3bbd9d040c6a" providerId="ADAL" clId="{261AE2D2-319E-49B6-BF4E-623E0BF66FFF}" dt="2026-09-08T08:28:20.303" v="76" actId="26606"/>
          <ac:spMkLst>
            <pc:docMk/>
            <pc:sldMk cId="543575555" sldId="261"/>
            <ac:spMk id="19" creationId="{73C994B4-9721-4148-9EEC-6793CECDE8DD}"/>
          </ac:spMkLst>
        </pc:spChg>
        <pc:spChg chg="add del">
          <ac:chgData name="Salla Taskila" userId="aa07cf46-1b99-4464-a20a-3bbd9d040c6a" providerId="ADAL" clId="{261AE2D2-319E-49B6-BF4E-623E0BF66FFF}" dt="2026-09-08T08:28:20.303" v="76" actId="26606"/>
          <ac:spMkLst>
            <pc:docMk/>
            <pc:sldMk cId="543575555" sldId="261"/>
            <ac:spMk id="21" creationId="{F9D95E49-763A-4886-B038-82F734740554}"/>
          </ac:spMkLst>
        </pc:spChg>
        <pc:spChg chg="add del">
          <ac:chgData name="Salla Taskila" userId="aa07cf46-1b99-4464-a20a-3bbd9d040c6a" providerId="ADAL" clId="{261AE2D2-319E-49B6-BF4E-623E0BF66FFF}" dt="2026-09-08T08:28:20.303" v="76" actId="26606"/>
          <ac:spMkLst>
            <pc:docMk/>
            <pc:sldMk cId="543575555" sldId="261"/>
            <ac:spMk id="23" creationId="{FFC9858F-A31F-4B2E-998C-663913EFD28C}"/>
          </ac:spMkLst>
        </pc:spChg>
        <pc:spChg chg="add del">
          <ac:chgData name="Salla Taskila" userId="aa07cf46-1b99-4464-a20a-3bbd9d040c6a" providerId="ADAL" clId="{261AE2D2-319E-49B6-BF4E-623E0BF66FFF}" dt="2026-09-08T08:28:20.303" v="76" actId="26606"/>
          <ac:spMkLst>
            <pc:docMk/>
            <pc:sldMk cId="543575555" sldId="261"/>
            <ac:spMk id="25" creationId="{DF790E19-E9B6-4BD2-909F-5CC48808D217}"/>
          </ac:spMkLst>
        </pc:spChg>
        <pc:graphicFrameChg chg="add mod modGraphic">
          <ac:chgData name="Salla Taskila" userId="aa07cf46-1b99-4464-a20a-3bbd9d040c6a" providerId="ADAL" clId="{261AE2D2-319E-49B6-BF4E-623E0BF66FFF}" dt="2026-09-09T11:14:48.235" v="1527"/>
          <ac:graphicFrameMkLst>
            <pc:docMk/>
            <pc:sldMk cId="543575555" sldId="261"/>
            <ac:graphicFrameMk id="8" creationId="{E8227D3E-1534-789F-1848-7443558415DF}"/>
          </ac:graphicFrameMkLst>
        </pc:graphicFrameChg>
        <pc:picChg chg="add mod">
          <ac:chgData name="Salla Taskila" userId="aa07cf46-1b99-4464-a20a-3bbd9d040c6a" providerId="ADAL" clId="{261AE2D2-319E-49B6-BF4E-623E0BF66FFF}" dt="2026-09-10T10:56:46.520" v="1613" actId="1076"/>
          <ac:picMkLst>
            <pc:docMk/>
            <pc:sldMk cId="543575555" sldId="261"/>
            <ac:picMk id="4" creationId="{2AF55459-2BD2-750E-97BC-B5EA170EB377}"/>
          </ac:picMkLst>
        </pc:picChg>
        <pc:picChg chg="add mod">
          <ac:chgData name="Salla Taskila" userId="aa07cf46-1b99-4464-a20a-3bbd9d040c6a" providerId="ADAL" clId="{261AE2D2-319E-49B6-BF4E-623E0BF66FFF}" dt="2026-09-08T08:33:51.254" v="109" actId="1076"/>
          <ac:picMkLst>
            <pc:docMk/>
            <pc:sldMk cId="543575555" sldId="261"/>
            <ac:picMk id="5" creationId="{015844B9-8B49-9C0D-128D-7025BC837BBD}"/>
          </ac:picMkLst>
        </pc:picChg>
        <pc:picChg chg="add mod">
          <ac:chgData name="Salla Taskila" userId="aa07cf46-1b99-4464-a20a-3bbd9d040c6a" providerId="ADAL" clId="{261AE2D2-319E-49B6-BF4E-623E0BF66FFF}" dt="2026-09-09T11:16:05.104" v="1542" actId="1076"/>
          <ac:picMkLst>
            <pc:docMk/>
            <pc:sldMk cId="543575555" sldId="261"/>
            <ac:picMk id="9" creationId="{B3383478-848C-E306-04EA-986C747089C4}"/>
          </ac:picMkLst>
        </pc:picChg>
      </pc:sldChg>
      <pc:sldChg chg="addSp delSp modSp mod setBg">
        <pc:chgData name="Salla Taskila" userId="aa07cf46-1b99-4464-a20a-3bbd9d040c6a" providerId="ADAL" clId="{261AE2D2-319E-49B6-BF4E-623E0BF66FFF}" dt="2026-09-10T10:57:01.360" v="1615" actId="1076"/>
        <pc:sldMkLst>
          <pc:docMk/>
          <pc:sldMk cId="1620736621" sldId="262"/>
        </pc:sldMkLst>
        <pc:spChg chg="mod">
          <ac:chgData name="Salla Taskila" userId="aa07cf46-1b99-4464-a20a-3bbd9d040c6a" providerId="ADAL" clId="{261AE2D2-319E-49B6-BF4E-623E0BF66FFF}" dt="2026-09-09T10:07:30.015" v="1364" actId="20577"/>
          <ac:spMkLst>
            <pc:docMk/>
            <pc:sldMk cId="1620736621" sldId="262"/>
            <ac:spMk id="2" creationId="{8055A3BC-1ECC-F6C8-9553-0D7ECBD8560A}"/>
          </ac:spMkLst>
        </pc:spChg>
        <pc:spChg chg="mod">
          <ac:chgData name="Salla Taskila" userId="aa07cf46-1b99-4464-a20a-3bbd9d040c6a" providerId="ADAL" clId="{261AE2D2-319E-49B6-BF4E-623E0BF66FFF}" dt="2026-09-09T10:09:01.396" v="1384" actId="20577"/>
          <ac:spMkLst>
            <pc:docMk/>
            <pc:sldMk cId="1620736621" sldId="262"/>
            <ac:spMk id="3" creationId="{FB91EC05-AE89-5A9A-6FA6-B4CAC6BFEABA}"/>
          </ac:spMkLst>
        </pc:spChg>
        <pc:spChg chg="mod">
          <ac:chgData name="Salla Taskila" userId="aa07cf46-1b99-4464-a20a-3bbd9d040c6a" providerId="ADAL" clId="{261AE2D2-319E-49B6-BF4E-623E0BF66FFF}" dt="2026-09-09T09:56:36.255" v="1255" actId="26606"/>
          <ac:spMkLst>
            <pc:docMk/>
            <pc:sldMk cId="1620736621" sldId="262"/>
            <ac:spMk id="6" creationId="{8BDCECB6-C0E3-A782-31AB-D6D08301D5B3}"/>
          </ac:spMkLst>
        </pc:spChg>
        <pc:spChg chg="add mod">
          <ac:chgData name="Salla Taskila" userId="aa07cf46-1b99-4464-a20a-3bbd9d040c6a" providerId="ADAL" clId="{261AE2D2-319E-49B6-BF4E-623E0BF66FFF}" dt="2026-09-09T10:07:34.767" v="1365" actId="1076"/>
          <ac:spMkLst>
            <pc:docMk/>
            <pc:sldMk cId="1620736621" sldId="262"/>
            <ac:spMk id="7" creationId="{661CBE5C-DC13-4C1B-D584-93E72AD3545B}"/>
          </ac:spMkLst>
        </pc:spChg>
        <pc:spChg chg="add del">
          <ac:chgData name="Salla Taskila" userId="aa07cf46-1b99-4464-a20a-3bbd9d040c6a" providerId="ADAL" clId="{261AE2D2-319E-49B6-BF4E-623E0BF66FFF}" dt="2026-09-09T09:56:36.255" v="1255" actId="26606"/>
          <ac:spMkLst>
            <pc:docMk/>
            <pc:sldMk cId="1620736621" sldId="262"/>
            <ac:spMk id="8" creationId="{081EA652-8C6A-4E69-BEB9-170809474553}"/>
          </ac:spMkLst>
        </pc:spChg>
        <pc:spChg chg="add del">
          <ac:chgData name="Salla Taskila" userId="aa07cf46-1b99-4464-a20a-3bbd9d040c6a" providerId="ADAL" clId="{261AE2D2-319E-49B6-BF4E-623E0BF66FFF}" dt="2026-09-09T09:56:36.255" v="1255" actId="26606"/>
          <ac:spMkLst>
            <pc:docMk/>
            <pc:sldMk cId="1620736621" sldId="262"/>
            <ac:spMk id="10" creationId="{5298780A-33B9-4EA2-8F67-DE68AD62841B}"/>
          </ac:spMkLst>
        </pc:spChg>
        <pc:spChg chg="add del">
          <ac:chgData name="Salla Taskila" userId="aa07cf46-1b99-4464-a20a-3bbd9d040c6a" providerId="ADAL" clId="{261AE2D2-319E-49B6-BF4E-623E0BF66FFF}" dt="2026-09-09T09:56:36.255" v="1255" actId="26606"/>
          <ac:spMkLst>
            <pc:docMk/>
            <pc:sldMk cId="1620736621" sldId="262"/>
            <ac:spMk id="12" creationId="{7F488E8B-4E1E-4402-8935-D4E6C02615C7}"/>
          </ac:spMkLst>
        </pc:spChg>
        <pc:spChg chg="add del">
          <ac:chgData name="Salla Taskila" userId="aa07cf46-1b99-4464-a20a-3bbd9d040c6a" providerId="ADAL" clId="{261AE2D2-319E-49B6-BF4E-623E0BF66FFF}" dt="2026-09-09T09:58:04.233" v="1270" actId="26606"/>
          <ac:spMkLst>
            <pc:docMk/>
            <pc:sldMk cId="1620736621" sldId="262"/>
            <ac:spMk id="17" creationId="{B6CDA21F-E7AF-4C75-8395-33F58D5B0E45}"/>
          </ac:spMkLst>
        </pc:spChg>
        <pc:spChg chg="add del">
          <ac:chgData name="Salla Taskila" userId="aa07cf46-1b99-4464-a20a-3bbd9d040c6a" providerId="ADAL" clId="{261AE2D2-319E-49B6-BF4E-623E0BF66FFF}" dt="2026-09-09T09:58:04.233" v="1270" actId="26606"/>
          <ac:spMkLst>
            <pc:docMk/>
            <pc:sldMk cId="1620736621" sldId="262"/>
            <ac:spMk id="24" creationId="{D5B0017B-2ECA-49AF-B397-DC140825DF8D}"/>
          </ac:spMkLst>
        </pc:spChg>
        <pc:spChg chg="add">
          <ac:chgData name="Salla Taskila" userId="aa07cf46-1b99-4464-a20a-3bbd9d040c6a" providerId="ADAL" clId="{261AE2D2-319E-49B6-BF4E-623E0BF66FFF}" dt="2026-09-09T09:58:04.233" v="1270" actId="26606"/>
          <ac:spMkLst>
            <pc:docMk/>
            <pc:sldMk cId="1620736621" sldId="262"/>
            <ac:spMk id="31" creationId="{B6CDA21F-E7AF-4C75-8395-33F58D5B0E45}"/>
          </ac:spMkLst>
        </pc:spChg>
        <pc:spChg chg="add">
          <ac:chgData name="Salla Taskila" userId="aa07cf46-1b99-4464-a20a-3bbd9d040c6a" providerId="ADAL" clId="{261AE2D2-319E-49B6-BF4E-623E0BF66FFF}" dt="2026-09-09T09:58:04.233" v="1270" actId="26606"/>
          <ac:spMkLst>
            <pc:docMk/>
            <pc:sldMk cId="1620736621" sldId="262"/>
            <ac:spMk id="38" creationId="{D5B0017B-2ECA-49AF-B397-DC140825DF8D}"/>
          </ac:spMkLst>
        </pc:spChg>
        <pc:grpChg chg="add del">
          <ac:chgData name="Salla Taskila" userId="aa07cf46-1b99-4464-a20a-3bbd9d040c6a" providerId="ADAL" clId="{261AE2D2-319E-49B6-BF4E-623E0BF66FFF}" dt="2026-09-09T09:58:04.233" v="1270" actId="26606"/>
          <ac:grpSpMkLst>
            <pc:docMk/>
            <pc:sldMk cId="1620736621" sldId="262"/>
            <ac:grpSpMk id="19" creationId="{AE1C45F0-260A-458C-96ED-C1F6D2151219}"/>
          </ac:grpSpMkLst>
        </pc:grpChg>
        <pc:grpChg chg="add">
          <ac:chgData name="Salla Taskila" userId="aa07cf46-1b99-4464-a20a-3bbd9d040c6a" providerId="ADAL" clId="{261AE2D2-319E-49B6-BF4E-623E0BF66FFF}" dt="2026-09-09T09:58:04.233" v="1270" actId="26606"/>
          <ac:grpSpMkLst>
            <pc:docMk/>
            <pc:sldMk cId="1620736621" sldId="262"/>
            <ac:grpSpMk id="33" creationId="{AE1C45F0-260A-458C-96ED-C1F6D2151219}"/>
          </ac:grpSpMkLst>
        </pc:grpChg>
        <pc:picChg chg="add mod">
          <ac:chgData name="Salla Taskila" userId="aa07cf46-1b99-4464-a20a-3bbd9d040c6a" providerId="ADAL" clId="{261AE2D2-319E-49B6-BF4E-623E0BF66FFF}" dt="2026-09-10T10:57:01.360" v="1615" actId="1076"/>
          <ac:picMkLst>
            <pc:docMk/>
            <pc:sldMk cId="1620736621" sldId="262"/>
            <ac:picMk id="5" creationId="{FF3C35A6-9EA9-9F30-7803-BB834000296B}"/>
          </ac:picMkLst>
        </pc:picChg>
        <pc:cxnChg chg="add del">
          <ac:chgData name="Salla Taskila" userId="aa07cf46-1b99-4464-a20a-3bbd9d040c6a" providerId="ADAL" clId="{261AE2D2-319E-49B6-BF4E-623E0BF66FFF}" dt="2026-09-09T09:58:04.233" v="1270" actId="26606"/>
          <ac:cxnSpMkLst>
            <pc:docMk/>
            <pc:sldMk cId="1620736621" sldId="262"/>
            <ac:cxnSpMk id="26" creationId="{6CF1BAF6-AD41-4082-B212-8A1F9A2E8779}"/>
          </ac:cxnSpMkLst>
        </pc:cxnChg>
        <pc:cxnChg chg="add">
          <ac:chgData name="Salla Taskila" userId="aa07cf46-1b99-4464-a20a-3bbd9d040c6a" providerId="ADAL" clId="{261AE2D2-319E-49B6-BF4E-623E0BF66FFF}" dt="2026-09-09T09:58:04.233" v="1270" actId="26606"/>
          <ac:cxnSpMkLst>
            <pc:docMk/>
            <pc:sldMk cId="1620736621" sldId="262"/>
            <ac:cxnSpMk id="40" creationId="{6CF1BAF6-AD41-4082-B212-8A1F9A2E8779}"/>
          </ac:cxnSpMkLst>
        </pc:cxnChg>
      </pc:sldChg>
      <pc:sldChg chg="addSp modSp mod ord">
        <pc:chgData name="Salla Taskila" userId="aa07cf46-1b99-4464-a20a-3bbd9d040c6a" providerId="ADAL" clId="{261AE2D2-319E-49B6-BF4E-623E0BF66FFF}" dt="2026-09-10T10:57:13.574" v="1617" actId="1076"/>
        <pc:sldMkLst>
          <pc:docMk/>
          <pc:sldMk cId="1204857288" sldId="263"/>
        </pc:sldMkLst>
        <pc:spChg chg="mod">
          <ac:chgData name="Salla Taskila" userId="aa07cf46-1b99-4464-a20a-3bbd9d040c6a" providerId="ADAL" clId="{261AE2D2-319E-49B6-BF4E-623E0BF66FFF}" dt="2026-09-09T10:13:29.229" v="1506" actId="114"/>
          <ac:spMkLst>
            <pc:docMk/>
            <pc:sldMk cId="1204857288" sldId="263"/>
            <ac:spMk id="2" creationId="{69208904-449F-9A5B-979F-67B4CE49B29F}"/>
          </ac:spMkLst>
        </pc:spChg>
        <pc:spChg chg="mod">
          <ac:chgData name="Salla Taskila" userId="aa07cf46-1b99-4464-a20a-3bbd9d040c6a" providerId="ADAL" clId="{261AE2D2-319E-49B6-BF4E-623E0BF66FFF}" dt="2026-09-09T10:09:51.042" v="1406" actId="20577"/>
          <ac:spMkLst>
            <pc:docMk/>
            <pc:sldMk cId="1204857288" sldId="263"/>
            <ac:spMk id="9" creationId="{82B127B3-5257-7987-CD4B-0D36C934C6E9}"/>
          </ac:spMkLst>
        </pc:spChg>
        <pc:picChg chg="add mod">
          <ac:chgData name="Salla Taskila" userId="aa07cf46-1b99-4464-a20a-3bbd9d040c6a" providerId="ADAL" clId="{261AE2D2-319E-49B6-BF4E-623E0BF66FFF}" dt="2026-09-10T10:57:13.574" v="1617" actId="1076"/>
          <ac:picMkLst>
            <pc:docMk/>
            <pc:sldMk cId="1204857288" sldId="263"/>
            <ac:picMk id="4" creationId="{1A747C2F-D1DA-8C0E-53C6-23E0BCE8D657}"/>
          </ac:picMkLst>
        </pc:picChg>
      </pc:sldChg>
      <pc:sldChg chg="addSp delSp modSp mod">
        <pc:chgData name="Salla Taskila" userId="aa07cf46-1b99-4464-a20a-3bbd9d040c6a" providerId="ADAL" clId="{261AE2D2-319E-49B6-BF4E-623E0BF66FFF}" dt="2026-09-10T10:58:17.494" v="1625" actId="1076"/>
        <pc:sldMkLst>
          <pc:docMk/>
          <pc:sldMk cId="2241163750" sldId="265"/>
        </pc:sldMkLst>
        <pc:graphicFrameChg chg="add mod modGraphic">
          <ac:chgData name="Salla Taskila" userId="aa07cf46-1b99-4464-a20a-3bbd9d040c6a" providerId="ADAL" clId="{261AE2D2-319E-49B6-BF4E-623E0BF66FFF}" dt="2026-09-09T06:39:53.236" v="1131" actId="20577"/>
          <ac:graphicFrameMkLst>
            <pc:docMk/>
            <pc:sldMk cId="2241163750" sldId="265"/>
            <ac:graphicFrameMk id="6" creationId="{FA5B1BD7-2C71-EF7F-6390-18CB19402567}"/>
          </ac:graphicFrameMkLst>
        </pc:graphicFrameChg>
        <pc:picChg chg="add mod">
          <ac:chgData name="Salla Taskila" userId="aa07cf46-1b99-4464-a20a-3bbd9d040c6a" providerId="ADAL" clId="{261AE2D2-319E-49B6-BF4E-623E0BF66FFF}" dt="2026-09-10T10:58:17.494" v="1625" actId="1076"/>
          <ac:picMkLst>
            <pc:docMk/>
            <pc:sldMk cId="2241163750" sldId="265"/>
            <ac:picMk id="5" creationId="{3DEC258D-44A1-FB0E-3F79-763963D12F74}"/>
          </ac:picMkLst>
        </pc:picChg>
        <pc:cxnChg chg="add mod">
          <ac:chgData name="Salla Taskila" userId="aa07cf46-1b99-4464-a20a-3bbd9d040c6a" providerId="ADAL" clId="{261AE2D2-319E-49B6-BF4E-623E0BF66FFF}" dt="2026-09-08T09:47:59.968" v="883" actId="14100"/>
          <ac:cxnSpMkLst>
            <pc:docMk/>
            <pc:sldMk cId="2241163750" sldId="265"/>
            <ac:cxnSpMk id="4" creationId="{516588BC-6C4F-ED3D-D8AE-6761703A7270}"/>
          </ac:cxnSpMkLst>
        </pc:cxnChg>
        <pc:cxnChg chg="add mod">
          <ac:chgData name="Salla Taskila" userId="aa07cf46-1b99-4464-a20a-3bbd9d040c6a" providerId="ADAL" clId="{261AE2D2-319E-49B6-BF4E-623E0BF66FFF}" dt="2026-09-08T09:50:03.586" v="893" actId="14100"/>
          <ac:cxnSpMkLst>
            <pc:docMk/>
            <pc:sldMk cId="2241163750" sldId="265"/>
            <ac:cxnSpMk id="9" creationId="{397003BB-DA8E-6976-BE26-C49BF17BA57A}"/>
          </ac:cxnSpMkLst>
        </pc:cxnChg>
        <pc:cxnChg chg="add mod">
          <ac:chgData name="Salla Taskila" userId="aa07cf46-1b99-4464-a20a-3bbd9d040c6a" providerId="ADAL" clId="{261AE2D2-319E-49B6-BF4E-623E0BF66FFF}" dt="2026-09-08T09:48:17.937" v="885" actId="14100"/>
          <ac:cxnSpMkLst>
            <pc:docMk/>
            <pc:sldMk cId="2241163750" sldId="265"/>
            <ac:cxnSpMk id="15" creationId="{6EB58158-C8C0-AB13-A0DD-C3D5FDB58F6F}"/>
          </ac:cxnSpMkLst>
        </pc:cxnChg>
        <pc:cxnChg chg="add mod">
          <ac:chgData name="Salla Taskila" userId="aa07cf46-1b99-4464-a20a-3bbd9d040c6a" providerId="ADAL" clId="{261AE2D2-319E-49B6-BF4E-623E0BF66FFF}" dt="2026-09-08T09:48:54.115" v="886" actId="11529"/>
          <ac:cxnSpMkLst>
            <pc:docMk/>
            <pc:sldMk cId="2241163750" sldId="265"/>
            <ac:cxnSpMk id="20" creationId="{7D08C500-2E7E-E724-7019-ED8512ED1396}"/>
          </ac:cxnSpMkLst>
        </pc:cxnChg>
        <pc:cxnChg chg="add mod">
          <ac:chgData name="Salla Taskila" userId="aa07cf46-1b99-4464-a20a-3bbd9d040c6a" providerId="ADAL" clId="{261AE2D2-319E-49B6-BF4E-623E0BF66FFF}" dt="2026-09-08T09:49:19.864" v="889" actId="11529"/>
          <ac:cxnSpMkLst>
            <pc:docMk/>
            <pc:sldMk cId="2241163750" sldId="265"/>
            <ac:cxnSpMk id="22" creationId="{96678DB0-319D-613C-028E-FCFE91837032}"/>
          </ac:cxnSpMkLst>
        </pc:cxnChg>
        <pc:cxnChg chg="add mod">
          <ac:chgData name="Salla Taskila" userId="aa07cf46-1b99-4464-a20a-3bbd9d040c6a" providerId="ADAL" clId="{261AE2D2-319E-49B6-BF4E-623E0BF66FFF}" dt="2026-09-08T09:50:57.062" v="894" actId="11529"/>
          <ac:cxnSpMkLst>
            <pc:docMk/>
            <pc:sldMk cId="2241163750" sldId="265"/>
            <ac:cxnSpMk id="26" creationId="{126AC2C3-5192-B2C7-0EEA-5707DBCAAC70}"/>
          </ac:cxnSpMkLst>
        </pc:cxnChg>
      </pc:sldChg>
      <pc:sldChg chg="addSp delSp modSp mod ord">
        <pc:chgData name="Salla Taskila" userId="aa07cf46-1b99-4464-a20a-3bbd9d040c6a" providerId="ADAL" clId="{261AE2D2-319E-49B6-BF4E-623E0BF66FFF}" dt="2026-09-10T10:57:30.310" v="1619" actId="1076"/>
        <pc:sldMkLst>
          <pc:docMk/>
          <pc:sldMk cId="3835039691" sldId="266"/>
        </pc:sldMkLst>
        <pc:spChg chg="add mod">
          <ac:chgData name="Salla Taskila" userId="aa07cf46-1b99-4464-a20a-3bbd9d040c6a" providerId="ADAL" clId="{261AE2D2-319E-49B6-BF4E-623E0BF66FFF}" dt="2026-09-04T15:12:59.806" v="10" actId="767"/>
          <ac:spMkLst>
            <pc:docMk/>
            <pc:sldMk cId="3835039691" sldId="266"/>
            <ac:spMk id="8" creationId="{8D6E716C-AFCD-B0B9-5AF2-665FB221BCDC}"/>
          </ac:spMkLst>
        </pc:spChg>
        <pc:graphicFrameChg chg="add mod">
          <ac:chgData name="Salla Taskila" userId="aa07cf46-1b99-4464-a20a-3bbd9d040c6a" providerId="ADAL" clId="{261AE2D2-319E-49B6-BF4E-623E0BF66FFF}" dt="2026-09-04T15:01:28.123" v="8" actId="13782"/>
          <ac:graphicFrameMkLst>
            <pc:docMk/>
            <pc:sldMk cId="3835039691" sldId="266"/>
            <ac:graphicFrameMk id="6" creationId="{FDD4C14C-BC4B-A7D8-D154-F3A71EEA5E9D}"/>
          </ac:graphicFrameMkLst>
        </pc:graphicFrameChg>
        <pc:picChg chg="add mod">
          <ac:chgData name="Salla Taskila" userId="aa07cf46-1b99-4464-a20a-3bbd9d040c6a" providerId="ADAL" clId="{261AE2D2-319E-49B6-BF4E-623E0BF66FFF}" dt="2026-09-10T10:57:30.310" v="1619" actId="1076"/>
          <ac:picMkLst>
            <pc:docMk/>
            <pc:sldMk cId="3835039691" sldId="266"/>
            <ac:picMk id="4" creationId="{4B9EB955-5D6A-2CA0-E2C1-5535E297CB57}"/>
          </ac:picMkLst>
        </pc:picChg>
      </pc:sldChg>
      <pc:sldChg chg="del">
        <pc:chgData name="Salla Taskila" userId="aa07cf46-1b99-4464-a20a-3bbd9d040c6a" providerId="ADAL" clId="{261AE2D2-319E-49B6-BF4E-623E0BF66FFF}" dt="2026-09-09T06:30:16.570" v="901" actId="47"/>
        <pc:sldMkLst>
          <pc:docMk/>
          <pc:sldMk cId="4014207031" sldId="267"/>
        </pc:sldMkLst>
      </pc:sldChg>
      <pc:sldChg chg="addSp modSp mod">
        <pc:chgData name="Salla Taskila" userId="aa07cf46-1b99-4464-a20a-3bbd9d040c6a" providerId="ADAL" clId="{261AE2D2-319E-49B6-BF4E-623E0BF66FFF}" dt="2026-09-10T10:58:28.720" v="1627" actId="1076"/>
        <pc:sldMkLst>
          <pc:docMk/>
          <pc:sldMk cId="3174781969" sldId="268"/>
        </pc:sldMkLst>
        <pc:picChg chg="add mod">
          <ac:chgData name="Salla Taskila" userId="aa07cf46-1b99-4464-a20a-3bbd9d040c6a" providerId="ADAL" clId="{261AE2D2-319E-49B6-BF4E-623E0BF66FFF}" dt="2026-09-10T10:58:28.720" v="1627" actId="1076"/>
          <ac:picMkLst>
            <pc:docMk/>
            <pc:sldMk cId="3174781969" sldId="268"/>
            <ac:picMk id="5" creationId="{18FA357B-B60C-D24F-30DE-D2ADA45AB2C7}"/>
          </ac:picMkLst>
        </pc:picChg>
      </pc:sldChg>
      <pc:sldChg chg="addSp delSp modSp mod ord">
        <pc:chgData name="Salla Taskila" userId="aa07cf46-1b99-4464-a20a-3bbd9d040c6a" providerId="ADAL" clId="{261AE2D2-319E-49B6-BF4E-623E0BF66FFF}" dt="2026-09-10T10:58:00.235" v="1622" actId="1076"/>
        <pc:sldMkLst>
          <pc:docMk/>
          <pc:sldMk cId="4156542424" sldId="269"/>
        </pc:sldMkLst>
        <pc:spChg chg="mod">
          <ac:chgData name="Salla Taskila" userId="aa07cf46-1b99-4464-a20a-3bbd9d040c6a" providerId="ADAL" clId="{261AE2D2-319E-49B6-BF4E-623E0BF66FFF}" dt="2026-09-09T11:18:41.916" v="1544" actId="20577"/>
          <ac:spMkLst>
            <pc:docMk/>
            <pc:sldMk cId="4156542424" sldId="269"/>
            <ac:spMk id="17" creationId="{E03809E9-7011-E292-869A-635B06B05BD6}"/>
          </ac:spMkLst>
        </pc:spChg>
        <pc:spChg chg="mod">
          <ac:chgData name="Salla Taskila" userId="aa07cf46-1b99-4464-a20a-3bbd9d040c6a" providerId="ADAL" clId="{261AE2D2-319E-49B6-BF4E-623E0BF66FFF}" dt="2026-09-09T11:19:35.582" v="1585" actId="255"/>
          <ac:spMkLst>
            <pc:docMk/>
            <pc:sldMk cId="4156542424" sldId="269"/>
            <ac:spMk id="32" creationId="{6B859B54-4C8F-73E9-01F3-F309A072B81F}"/>
          </ac:spMkLst>
        </pc:spChg>
        <pc:picChg chg="add mod">
          <ac:chgData name="Salla Taskila" userId="aa07cf46-1b99-4464-a20a-3bbd9d040c6a" providerId="ADAL" clId="{261AE2D2-319E-49B6-BF4E-623E0BF66FFF}" dt="2026-09-10T10:58:00.235" v="1622" actId="1076"/>
          <ac:picMkLst>
            <pc:docMk/>
            <pc:sldMk cId="4156542424" sldId="269"/>
            <ac:picMk id="8" creationId="{3A1F627F-F5F2-9D74-37A1-962E96BEA146}"/>
          </ac:picMkLst>
        </pc:picChg>
        <pc:picChg chg="add mod">
          <ac:chgData name="Salla Taskila" userId="aa07cf46-1b99-4464-a20a-3bbd9d040c6a" providerId="ADAL" clId="{261AE2D2-319E-49B6-BF4E-623E0BF66FFF}" dt="2026-09-05T08:30:56.976" v="34" actId="931"/>
          <ac:picMkLst>
            <pc:docMk/>
            <pc:sldMk cId="4156542424" sldId="269"/>
            <ac:picMk id="23" creationId="{ADD8B9A5-AFF3-DD33-F7B7-A6CBF0224ADB}"/>
          </ac:picMkLst>
        </pc:picChg>
        <pc:picChg chg="add mod">
          <ac:chgData name="Salla Taskila" userId="aa07cf46-1b99-4464-a20a-3bbd9d040c6a" providerId="ADAL" clId="{261AE2D2-319E-49B6-BF4E-623E0BF66FFF}" dt="2026-09-05T08:32:06.380" v="35" actId="931"/>
          <ac:picMkLst>
            <pc:docMk/>
            <pc:sldMk cId="4156542424" sldId="269"/>
            <ac:picMk id="25" creationId="{8ED4B4C3-CFB5-F7DE-2315-DF67DDC3A2DB}"/>
          </ac:picMkLst>
        </pc:picChg>
        <pc:picChg chg="add mod">
          <ac:chgData name="Salla Taskila" userId="aa07cf46-1b99-4464-a20a-3bbd9d040c6a" providerId="ADAL" clId="{261AE2D2-319E-49B6-BF4E-623E0BF66FFF}" dt="2026-09-05T08:35:44.033" v="36" actId="931"/>
          <ac:picMkLst>
            <pc:docMk/>
            <pc:sldMk cId="4156542424" sldId="269"/>
            <ac:picMk id="27" creationId="{0F320838-1E73-FC7C-0A7E-937738E30003}"/>
          </ac:picMkLst>
        </pc:picChg>
        <pc:picChg chg="add mod">
          <ac:chgData name="Salla Taskila" userId="aa07cf46-1b99-4464-a20a-3bbd9d040c6a" providerId="ADAL" clId="{261AE2D2-319E-49B6-BF4E-623E0BF66FFF}" dt="2026-09-05T08:38:26.533" v="37" actId="931"/>
          <ac:picMkLst>
            <pc:docMk/>
            <pc:sldMk cId="4156542424" sldId="269"/>
            <ac:picMk id="29" creationId="{3D9A22D0-EDDC-EEED-A377-58C8DA4B51B7}"/>
          </ac:picMkLst>
        </pc:picChg>
      </pc:sldChg>
      <pc:sldChg chg="addSp delSp modSp new mod setBg">
        <pc:chgData name="Salla Taskila" userId="aa07cf46-1b99-4464-a20a-3bbd9d040c6a" providerId="ADAL" clId="{261AE2D2-319E-49B6-BF4E-623E0BF66FFF}" dt="2026-09-09T06:36:01.860" v="939" actId="20577"/>
        <pc:sldMkLst>
          <pc:docMk/>
          <pc:sldMk cId="422362895" sldId="270"/>
        </pc:sldMkLst>
        <pc:spChg chg="mod ord">
          <ac:chgData name="Salla Taskila" userId="aa07cf46-1b99-4464-a20a-3bbd9d040c6a" providerId="ADAL" clId="{261AE2D2-319E-49B6-BF4E-623E0BF66FFF}" dt="2026-09-09T06:36:01.860" v="939" actId="20577"/>
          <ac:spMkLst>
            <pc:docMk/>
            <pc:sldMk cId="422362895" sldId="270"/>
            <ac:spMk id="2" creationId="{2EB7CADF-D50D-9EE1-1C3A-8483E2564D09}"/>
          </ac:spMkLst>
        </pc:spChg>
        <pc:spChg chg="add del">
          <ac:chgData name="Salla Taskila" userId="aa07cf46-1b99-4464-a20a-3bbd9d040c6a" providerId="ADAL" clId="{261AE2D2-319E-49B6-BF4E-623E0BF66FFF}" dt="2026-09-09T06:35:32.598" v="911" actId="26606"/>
          <ac:spMkLst>
            <pc:docMk/>
            <pc:sldMk cId="422362895" sldId="270"/>
            <ac:spMk id="9" creationId="{42A4FC2C-047E-45A5-965D-8E1E3BF09BC6}"/>
          </ac:spMkLst>
        </pc:spChg>
        <pc:spChg chg="add del">
          <ac:chgData name="Salla Taskila" userId="aa07cf46-1b99-4464-a20a-3bbd9d040c6a" providerId="ADAL" clId="{261AE2D2-319E-49B6-BF4E-623E0BF66FFF}" dt="2026-09-09T06:35:44.266" v="913" actId="26606"/>
          <ac:spMkLst>
            <pc:docMk/>
            <pc:sldMk cId="422362895" sldId="270"/>
            <ac:spMk id="11" creationId="{83C98ABE-055B-441F-B07E-44F97F083C39}"/>
          </ac:spMkLst>
        </pc:spChg>
        <pc:spChg chg="add del">
          <ac:chgData name="Salla Taskila" userId="aa07cf46-1b99-4464-a20a-3bbd9d040c6a" providerId="ADAL" clId="{261AE2D2-319E-49B6-BF4E-623E0BF66FFF}" dt="2026-09-09T06:35:44.266" v="913" actId="26606"/>
          <ac:spMkLst>
            <pc:docMk/>
            <pc:sldMk cId="422362895" sldId="270"/>
            <ac:spMk id="12" creationId="{F3060C83-F051-4F0E-ABAD-AA0DFC48B218}"/>
          </ac:spMkLst>
        </pc:spChg>
        <pc:spChg chg="add del">
          <ac:chgData name="Salla Taskila" userId="aa07cf46-1b99-4464-a20a-3bbd9d040c6a" providerId="ADAL" clId="{261AE2D2-319E-49B6-BF4E-623E0BF66FFF}" dt="2026-09-09T06:35:44.266" v="913" actId="26606"/>
          <ac:spMkLst>
            <pc:docMk/>
            <pc:sldMk cId="422362895" sldId="270"/>
            <ac:spMk id="13" creationId="{29FDB030-9B49-4CED-8CCD-4D99382388AC}"/>
          </ac:spMkLst>
        </pc:spChg>
        <pc:spChg chg="add del">
          <ac:chgData name="Salla Taskila" userId="aa07cf46-1b99-4464-a20a-3bbd9d040c6a" providerId="ADAL" clId="{261AE2D2-319E-49B6-BF4E-623E0BF66FFF}" dt="2026-09-09T06:35:44.266" v="913" actId="26606"/>
          <ac:spMkLst>
            <pc:docMk/>
            <pc:sldMk cId="422362895" sldId="270"/>
            <ac:spMk id="15" creationId="{3783CA14-24A1-485C-8B30-D6A5D87987AD}"/>
          </ac:spMkLst>
        </pc:spChg>
        <pc:spChg chg="add del">
          <ac:chgData name="Salla Taskila" userId="aa07cf46-1b99-4464-a20a-3bbd9d040c6a" providerId="ADAL" clId="{261AE2D2-319E-49B6-BF4E-623E0BF66FFF}" dt="2026-09-09T06:35:44.266" v="913" actId="26606"/>
          <ac:spMkLst>
            <pc:docMk/>
            <pc:sldMk cId="422362895" sldId="270"/>
            <ac:spMk id="17" creationId="{9A97C86A-04D6-40F7-AE84-31AB43E6A846}"/>
          </ac:spMkLst>
        </pc:spChg>
        <pc:spChg chg="add del">
          <ac:chgData name="Salla Taskila" userId="aa07cf46-1b99-4464-a20a-3bbd9d040c6a" providerId="ADAL" clId="{261AE2D2-319E-49B6-BF4E-623E0BF66FFF}" dt="2026-09-09T06:35:44.266" v="913" actId="26606"/>
          <ac:spMkLst>
            <pc:docMk/>
            <pc:sldMk cId="422362895" sldId="270"/>
            <ac:spMk id="19" creationId="{FF9F2414-84E8-453E-B1F3-389FDE8192D9}"/>
          </ac:spMkLst>
        </pc:spChg>
        <pc:spChg chg="add del">
          <ac:chgData name="Salla Taskila" userId="aa07cf46-1b99-4464-a20a-3bbd9d040c6a" providerId="ADAL" clId="{261AE2D2-319E-49B6-BF4E-623E0BF66FFF}" dt="2026-09-09T06:35:44.266" v="913" actId="26606"/>
          <ac:spMkLst>
            <pc:docMk/>
            <pc:sldMk cId="422362895" sldId="270"/>
            <ac:spMk id="21" creationId="{3ECA69A1-7536-43AC-85EF-C7106179F5ED}"/>
          </ac:spMkLst>
        </pc:spChg>
        <pc:spChg chg="add del">
          <ac:chgData name="Salla Taskila" userId="aa07cf46-1b99-4464-a20a-3bbd9d040c6a" providerId="ADAL" clId="{261AE2D2-319E-49B6-BF4E-623E0BF66FFF}" dt="2026-09-09T06:35:46.359" v="915" actId="26606"/>
          <ac:spMkLst>
            <pc:docMk/>
            <pc:sldMk cId="422362895" sldId="270"/>
            <ac:spMk id="23" creationId="{AB8C311F-7253-4AED-9701-7FC0708C41C7}"/>
          </ac:spMkLst>
        </pc:spChg>
        <pc:spChg chg="add del">
          <ac:chgData name="Salla Taskila" userId="aa07cf46-1b99-4464-a20a-3bbd9d040c6a" providerId="ADAL" clId="{261AE2D2-319E-49B6-BF4E-623E0BF66FFF}" dt="2026-09-09T06:35:46.359" v="915" actId="26606"/>
          <ac:spMkLst>
            <pc:docMk/>
            <pc:sldMk cId="422362895" sldId="270"/>
            <ac:spMk id="24" creationId="{E2384209-CB15-4CDF-9D31-C44FD9A3F20D}"/>
          </ac:spMkLst>
        </pc:spChg>
        <pc:spChg chg="add del">
          <ac:chgData name="Salla Taskila" userId="aa07cf46-1b99-4464-a20a-3bbd9d040c6a" providerId="ADAL" clId="{261AE2D2-319E-49B6-BF4E-623E0BF66FFF}" dt="2026-09-09T06:35:46.359" v="915" actId="26606"/>
          <ac:spMkLst>
            <pc:docMk/>
            <pc:sldMk cId="422362895" sldId="270"/>
            <ac:spMk id="25" creationId="{2633B3B5-CC90-43F0-8714-D31D1F3F0209}"/>
          </ac:spMkLst>
        </pc:spChg>
        <pc:spChg chg="add del">
          <ac:chgData name="Salla Taskila" userId="aa07cf46-1b99-4464-a20a-3bbd9d040c6a" providerId="ADAL" clId="{261AE2D2-319E-49B6-BF4E-623E0BF66FFF}" dt="2026-09-09T06:35:46.359" v="915" actId="26606"/>
          <ac:spMkLst>
            <pc:docMk/>
            <pc:sldMk cId="422362895" sldId="270"/>
            <ac:spMk id="26" creationId="{A8D57A06-A426-446D-B02C-A2DC6B62E45E}"/>
          </ac:spMkLst>
        </pc:spChg>
        <pc:spChg chg="add">
          <ac:chgData name="Salla Taskila" userId="aa07cf46-1b99-4464-a20a-3bbd9d040c6a" providerId="ADAL" clId="{261AE2D2-319E-49B6-BF4E-623E0BF66FFF}" dt="2026-09-09T06:35:46.370" v="916" actId="26606"/>
          <ac:spMkLst>
            <pc:docMk/>
            <pc:sldMk cId="422362895" sldId="270"/>
            <ac:spMk id="28" creationId="{42A4FC2C-047E-45A5-965D-8E1E3BF09BC6}"/>
          </ac:spMkLst>
        </pc:spChg>
        <pc:picChg chg="add mod">
          <ac:chgData name="Salla Taskila" userId="aa07cf46-1b99-4464-a20a-3bbd9d040c6a" providerId="ADAL" clId="{261AE2D2-319E-49B6-BF4E-623E0BF66FFF}" dt="2026-09-09T06:35:46.370" v="916" actId="26606"/>
          <ac:picMkLst>
            <pc:docMk/>
            <pc:sldMk cId="422362895" sldId="270"/>
            <ac:picMk id="4" creationId="{B85831ED-A032-CE37-4E26-B11F91A93844}"/>
          </ac:picMkLst>
        </pc:picChg>
      </pc:sldChg>
      <pc:sldChg chg="new del">
        <pc:chgData name="Salla Taskila" userId="aa07cf46-1b99-4464-a20a-3bbd9d040c6a" providerId="ADAL" clId="{261AE2D2-319E-49B6-BF4E-623E0BF66FFF}" dt="2026-09-09T06:30:40.179" v="904" actId="47"/>
        <pc:sldMkLst>
          <pc:docMk/>
          <pc:sldMk cId="2590645296" sldId="270"/>
        </pc:sldMkLst>
      </pc:sldChg>
      <pc:sldChg chg="new del">
        <pc:chgData name="Salla Taskila" userId="aa07cf46-1b99-4464-a20a-3bbd9d040c6a" providerId="ADAL" clId="{261AE2D2-319E-49B6-BF4E-623E0BF66FFF}" dt="2026-09-09T06:36:37.078" v="942" actId="47"/>
        <pc:sldMkLst>
          <pc:docMk/>
          <pc:sldMk cId="132185232" sldId="271"/>
        </pc:sldMkLst>
      </pc:sldChg>
      <pc:sldChg chg="new del">
        <pc:chgData name="Salla Taskila" userId="aa07cf46-1b99-4464-a20a-3bbd9d040c6a" providerId="ADAL" clId="{261AE2D2-319E-49B6-BF4E-623E0BF66FFF}" dt="2026-09-09T06:34:39.187" v="906" actId="47"/>
        <pc:sldMkLst>
          <pc:docMk/>
          <pc:sldMk cId="829998066" sldId="271"/>
        </pc:sldMkLst>
      </pc:sldChg>
      <pc:sldChg chg="new del">
        <pc:chgData name="Salla Taskila" userId="aa07cf46-1b99-4464-a20a-3bbd9d040c6a" providerId="ADAL" clId="{261AE2D2-319E-49B6-BF4E-623E0BF66FFF}" dt="2026-09-09T06:34:42.103" v="907" actId="47"/>
        <pc:sldMkLst>
          <pc:docMk/>
          <pc:sldMk cId="576233705" sldId="272"/>
        </pc:sldMkLst>
      </pc:sldChg>
      <pc:sldChg chg="new del">
        <pc:chgData name="Salla Taskila" userId="aa07cf46-1b99-4464-a20a-3bbd9d040c6a" providerId="ADAL" clId="{261AE2D2-319E-49B6-BF4E-623E0BF66FFF}" dt="2026-09-09T06:36:41.635" v="943" actId="47"/>
        <pc:sldMkLst>
          <pc:docMk/>
          <pc:sldMk cId="3824588287" sldId="27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5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37FF45-AD7F-48F2-8F16-E16E53131757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fi-FI"/>
        </a:p>
      </dgm:t>
    </dgm:pt>
    <dgm:pt modelId="{4D2A17B0-7C2D-47C7-A5C7-88B747E3A753}">
      <dgm:prSet/>
      <dgm:spPr/>
      <dgm:t>
        <a:bodyPr/>
        <a:lstStyle/>
        <a:p>
          <a:r>
            <a:rPr lang="fi-FI"/>
            <a:t>Yksi tarvitsee selkeyttä</a:t>
          </a:r>
        </a:p>
      </dgm:t>
    </dgm:pt>
    <dgm:pt modelId="{695C340A-7CAC-4326-8A92-8BDFEF7048D8}" type="parTrans" cxnId="{B5E539CF-F516-406B-A969-860149ECE4D4}">
      <dgm:prSet/>
      <dgm:spPr/>
      <dgm:t>
        <a:bodyPr/>
        <a:lstStyle/>
        <a:p>
          <a:endParaRPr lang="fi-FI"/>
        </a:p>
      </dgm:t>
    </dgm:pt>
    <dgm:pt modelId="{16560C74-2C5B-4D32-B0DF-B73318FB735B}" type="sibTrans" cxnId="{B5E539CF-F516-406B-A969-860149ECE4D4}">
      <dgm:prSet/>
      <dgm:spPr/>
      <dgm:t>
        <a:bodyPr/>
        <a:lstStyle/>
        <a:p>
          <a:endParaRPr lang="fi-FI"/>
        </a:p>
      </dgm:t>
    </dgm:pt>
    <dgm:pt modelId="{6FCEAB30-7837-483C-93A0-69B4331A10AA}">
      <dgm:prSet/>
      <dgm:spPr/>
      <dgm:t>
        <a:bodyPr/>
        <a:lstStyle/>
        <a:p>
          <a:r>
            <a:rPr lang="fi-FI"/>
            <a:t>Toinen tarvitsee rauhaa</a:t>
          </a:r>
        </a:p>
      </dgm:t>
    </dgm:pt>
    <dgm:pt modelId="{B7339CE6-BB73-4071-B5C2-B48AB4D6AF54}" type="parTrans" cxnId="{C83E6DE2-A40B-45E1-B054-0EB7C4E2A765}">
      <dgm:prSet/>
      <dgm:spPr/>
      <dgm:t>
        <a:bodyPr/>
        <a:lstStyle/>
        <a:p>
          <a:endParaRPr lang="fi-FI"/>
        </a:p>
      </dgm:t>
    </dgm:pt>
    <dgm:pt modelId="{2B14122B-50DA-4070-8046-F89C69D54B19}" type="sibTrans" cxnId="{C83E6DE2-A40B-45E1-B054-0EB7C4E2A765}">
      <dgm:prSet/>
      <dgm:spPr/>
      <dgm:t>
        <a:bodyPr/>
        <a:lstStyle/>
        <a:p>
          <a:endParaRPr lang="fi-FI"/>
        </a:p>
      </dgm:t>
    </dgm:pt>
    <dgm:pt modelId="{D87C04F4-3A37-4E98-8885-01BBCBEB84D6}">
      <dgm:prSet/>
      <dgm:spPr/>
      <dgm:t>
        <a:bodyPr/>
        <a:lstStyle/>
        <a:p>
          <a:r>
            <a:rPr lang="fi-FI"/>
            <a:t>Kolmas tarvitsee rinnalla kulkevan aikuisen</a:t>
          </a:r>
        </a:p>
      </dgm:t>
    </dgm:pt>
    <dgm:pt modelId="{297F45C7-C11D-4F8C-B63B-60FB5C9E18E6}" type="parTrans" cxnId="{81A3D035-FA9A-49AD-9A47-F011D7346806}">
      <dgm:prSet/>
      <dgm:spPr/>
      <dgm:t>
        <a:bodyPr/>
        <a:lstStyle/>
        <a:p>
          <a:endParaRPr lang="fi-FI"/>
        </a:p>
      </dgm:t>
    </dgm:pt>
    <dgm:pt modelId="{C6066479-BBD9-41E5-B05D-15E563DFCAE0}" type="sibTrans" cxnId="{81A3D035-FA9A-49AD-9A47-F011D7346806}">
      <dgm:prSet/>
      <dgm:spPr/>
      <dgm:t>
        <a:bodyPr/>
        <a:lstStyle/>
        <a:p>
          <a:endParaRPr lang="fi-FI"/>
        </a:p>
      </dgm:t>
    </dgm:pt>
    <dgm:pt modelId="{DCEC87B9-5BEB-4454-8FC2-066E6F8A6CA1}">
      <dgm:prSet/>
      <dgm:spPr/>
      <dgm:t>
        <a:bodyPr/>
        <a:lstStyle/>
        <a:p>
          <a:r>
            <a:rPr lang="fi-FI"/>
            <a:t>Neljäs tarvitsee pienempia askelia</a:t>
          </a:r>
        </a:p>
      </dgm:t>
    </dgm:pt>
    <dgm:pt modelId="{ECAD9836-7FB9-458B-8199-B62B53D1F796}" type="parTrans" cxnId="{5A2DD629-94F5-4CD7-8B99-4C2E64414BB0}">
      <dgm:prSet/>
      <dgm:spPr/>
      <dgm:t>
        <a:bodyPr/>
        <a:lstStyle/>
        <a:p>
          <a:endParaRPr lang="fi-FI"/>
        </a:p>
      </dgm:t>
    </dgm:pt>
    <dgm:pt modelId="{70E24698-5D4B-4368-8DE5-319577B2D6A0}" type="sibTrans" cxnId="{5A2DD629-94F5-4CD7-8B99-4C2E64414BB0}">
      <dgm:prSet/>
      <dgm:spPr/>
      <dgm:t>
        <a:bodyPr/>
        <a:lstStyle/>
        <a:p>
          <a:endParaRPr lang="fi-FI"/>
        </a:p>
      </dgm:t>
    </dgm:pt>
    <dgm:pt modelId="{CE250C97-6DD4-4908-94AC-83706F3537C2}" type="pres">
      <dgm:prSet presAssocID="{A237FF45-AD7F-48F2-8F16-E16E53131757}" presName="matrix" presStyleCnt="0">
        <dgm:presLayoutVars>
          <dgm:chMax val="1"/>
          <dgm:dir/>
          <dgm:resizeHandles val="exact"/>
        </dgm:presLayoutVars>
      </dgm:prSet>
      <dgm:spPr/>
    </dgm:pt>
    <dgm:pt modelId="{D044724A-024C-4607-B928-B4DDF0F06D62}" type="pres">
      <dgm:prSet presAssocID="{A237FF45-AD7F-48F2-8F16-E16E53131757}" presName="diamond" presStyleLbl="bgShp" presStyleIdx="0" presStyleCnt="1"/>
      <dgm:spPr/>
    </dgm:pt>
    <dgm:pt modelId="{9DC74C41-9637-4334-B946-C1D7F706A781}" type="pres">
      <dgm:prSet presAssocID="{A237FF45-AD7F-48F2-8F16-E16E53131757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3B7E41D-6828-4F34-A8D8-695EA35086E9}" type="pres">
      <dgm:prSet presAssocID="{A237FF45-AD7F-48F2-8F16-E16E53131757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47C900B-027B-4975-8428-30B167C64BC7}" type="pres">
      <dgm:prSet presAssocID="{A237FF45-AD7F-48F2-8F16-E16E53131757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864A1D1-AFFA-40B1-A3BE-C8F5A6EC24B5}" type="pres">
      <dgm:prSet presAssocID="{A237FF45-AD7F-48F2-8F16-E16E53131757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5A2DD629-94F5-4CD7-8B99-4C2E64414BB0}" srcId="{A237FF45-AD7F-48F2-8F16-E16E53131757}" destId="{DCEC87B9-5BEB-4454-8FC2-066E6F8A6CA1}" srcOrd="3" destOrd="0" parTransId="{ECAD9836-7FB9-458B-8199-B62B53D1F796}" sibTransId="{70E24698-5D4B-4368-8DE5-319577B2D6A0}"/>
    <dgm:cxn modelId="{843EC82B-1AE3-4A3E-A16B-CCF9A3DA0904}" type="presOf" srcId="{A237FF45-AD7F-48F2-8F16-E16E53131757}" destId="{CE250C97-6DD4-4908-94AC-83706F3537C2}" srcOrd="0" destOrd="0" presId="urn:microsoft.com/office/officeart/2005/8/layout/matrix3"/>
    <dgm:cxn modelId="{E54B152D-0608-4CA7-9737-F1E0E8441E62}" type="presOf" srcId="{D87C04F4-3A37-4E98-8885-01BBCBEB84D6}" destId="{E47C900B-027B-4975-8428-30B167C64BC7}" srcOrd="0" destOrd="0" presId="urn:microsoft.com/office/officeart/2005/8/layout/matrix3"/>
    <dgm:cxn modelId="{81A3D035-FA9A-49AD-9A47-F011D7346806}" srcId="{A237FF45-AD7F-48F2-8F16-E16E53131757}" destId="{D87C04F4-3A37-4E98-8885-01BBCBEB84D6}" srcOrd="2" destOrd="0" parTransId="{297F45C7-C11D-4F8C-B63B-60FB5C9E18E6}" sibTransId="{C6066479-BBD9-41E5-B05D-15E563DFCAE0}"/>
    <dgm:cxn modelId="{4B32F04C-2A5F-4BD2-991C-A266C61C8E57}" type="presOf" srcId="{6FCEAB30-7837-483C-93A0-69B4331A10AA}" destId="{23B7E41D-6828-4F34-A8D8-695EA35086E9}" srcOrd="0" destOrd="0" presId="urn:microsoft.com/office/officeart/2005/8/layout/matrix3"/>
    <dgm:cxn modelId="{3320F97F-C89F-4E45-BA8B-9301FF20BA71}" type="presOf" srcId="{DCEC87B9-5BEB-4454-8FC2-066E6F8A6CA1}" destId="{7864A1D1-AFFA-40B1-A3BE-C8F5A6EC24B5}" srcOrd="0" destOrd="0" presId="urn:microsoft.com/office/officeart/2005/8/layout/matrix3"/>
    <dgm:cxn modelId="{386B0B8A-4050-4445-AB1F-338BF6149E4F}" type="presOf" srcId="{4D2A17B0-7C2D-47C7-A5C7-88B747E3A753}" destId="{9DC74C41-9637-4334-B946-C1D7F706A781}" srcOrd="0" destOrd="0" presId="urn:microsoft.com/office/officeart/2005/8/layout/matrix3"/>
    <dgm:cxn modelId="{B5E539CF-F516-406B-A969-860149ECE4D4}" srcId="{A237FF45-AD7F-48F2-8F16-E16E53131757}" destId="{4D2A17B0-7C2D-47C7-A5C7-88B747E3A753}" srcOrd="0" destOrd="0" parTransId="{695C340A-7CAC-4326-8A92-8BDFEF7048D8}" sibTransId="{16560C74-2C5B-4D32-B0DF-B73318FB735B}"/>
    <dgm:cxn modelId="{C83E6DE2-A40B-45E1-B054-0EB7C4E2A765}" srcId="{A237FF45-AD7F-48F2-8F16-E16E53131757}" destId="{6FCEAB30-7837-483C-93A0-69B4331A10AA}" srcOrd="1" destOrd="0" parTransId="{B7339CE6-BB73-4071-B5C2-B48AB4D6AF54}" sibTransId="{2B14122B-50DA-4070-8046-F89C69D54B19}"/>
    <dgm:cxn modelId="{B29F2C8D-58D5-4AB1-8599-824FD8080194}" type="presParOf" srcId="{CE250C97-6DD4-4908-94AC-83706F3537C2}" destId="{D044724A-024C-4607-B928-B4DDF0F06D62}" srcOrd="0" destOrd="0" presId="urn:microsoft.com/office/officeart/2005/8/layout/matrix3"/>
    <dgm:cxn modelId="{C39D520E-CF32-4609-BB49-6FD1F378B40D}" type="presParOf" srcId="{CE250C97-6DD4-4908-94AC-83706F3537C2}" destId="{9DC74C41-9637-4334-B946-C1D7F706A781}" srcOrd="1" destOrd="0" presId="urn:microsoft.com/office/officeart/2005/8/layout/matrix3"/>
    <dgm:cxn modelId="{94400B6F-AA23-477F-A9A2-43D616C31292}" type="presParOf" srcId="{CE250C97-6DD4-4908-94AC-83706F3537C2}" destId="{23B7E41D-6828-4F34-A8D8-695EA35086E9}" srcOrd="2" destOrd="0" presId="urn:microsoft.com/office/officeart/2005/8/layout/matrix3"/>
    <dgm:cxn modelId="{7961D2BA-A262-4748-9DB3-88518C830F27}" type="presParOf" srcId="{CE250C97-6DD4-4908-94AC-83706F3537C2}" destId="{E47C900B-027B-4975-8428-30B167C64BC7}" srcOrd="3" destOrd="0" presId="urn:microsoft.com/office/officeart/2005/8/layout/matrix3"/>
    <dgm:cxn modelId="{BA499282-0DFE-4D42-9A94-965D7760B463}" type="presParOf" srcId="{CE250C97-6DD4-4908-94AC-83706F3537C2}" destId="{7864A1D1-AFFA-40B1-A3BE-C8F5A6EC24B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557A4E-9D81-4CFC-870D-BCA0FA947138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CCC1D9ED-5136-4A66-9A3E-872AB9445EE1}">
      <dgm:prSet custT="1"/>
      <dgm:spPr/>
      <dgm:t>
        <a:bodyPr/>
        <a:lstStyle/>
        <a:p>
          <a:endParaRPr lang="fi-FI" sz="1400" dirty="0"/>
        </a:p>
        <a:p>
          <a:r>
            <a:rPr lang="fi-FI" sz="1400" dirty="0" err="1"/>
            <a:t>Turvalli-suus</a:t>
          </a:r>
          <a:r>
            <a:rPr lang="fi-FI" sz="1000" dirty="0"/>
            <a:t>	</a:t>
          </a:r>
          <a:r>
            <a:rPr lang="fi-FI" sz="500" dirty="0"/>
            <a:t>			</a:t>
          </a:r>
        </a:p>
      </dgm:t>
    </dgm:pt>
    <dgm:pt modelId="{0D2291FE-7B80-437F-BD80-D61772C04553}" type="parTrans" cxnId="{B1C8FA8A-37C8-49DE-86BD-0F14E73953C8}">
      <dgm:prSet/>
      <dgm:spPr/>
      <dgm:t>
        <a:bodyPr/>
        <a:lstStyle/>
        <a:p>
          <a:endParaRPr lang="fi-FI"/>
        </a:p>
      </dgm:t>
    </dgm:pt>
    <dgm:pt modelId="{F71D7DA8-2BCC-4FD7-8B29-0AFBA397B298}" type="sibTrans" cxnId="{B1C8FA8A-37C8-49DE-86BD-0F14E73953C8}">
      <dgm:prSet/>
      <dgm:spPr/>
      <dgm:t>
        <a:bodyPr/>
        <a:lstStyle/>
        <a:p>
          <a:endParaRPr lang="fi-FI"/>
        </a:p>
      </dgm:t>
    </dgm:pt>
    <dgm:pt modelId="{58891025-3068-4F7A-8F81-C9A9AABE4401}">
      <dgm:prSet custT="1"/>
      <dgm:spPr/>
      <dgm:t>
        <a:bodyPr/>
        <a:lstStyle/>
        <a:p>
          <a:r>
            <a:rPr lang="fi-FI" sz="1400" dirty="0"/>
            <a:t>Ohjaus</a:t>
          </a:r>
        </a:p>
      </dgm:t>
    </dgm:pt>
    <dgm:pt modelId="{4F793B12-C3B4-4D53-9D13-0D27165C914F}" type="parTrans" cxnId="{C650E80E-1E44-4C8E-9339-AC20F350D2C4}">
      <dgm:prSet/>
      <dgm:spPr/>
      <dgm:t>
        <a:bodyPr/>
        <a:lstStyle/>
        <a:p>
          <a:endParaRPr lang="fi-FI"/>
        </a:p>
      </dgm:t>
    </dgm:pt>
    <dgm:pt modelId="{2DED455B-27DD-4512-AA48-566C4F6F2963}" type="sibTrans" cxnId="{C650E80E-1E44-4C8E-9339-AC20F350D2C4}">
      <dgm:prSet/>
      <dgm:spPr/>
      <dgm:t>
        <a:bodyPr/>
        <a:lstStyle/>
        <a:p>
          <a:endParaRPr lang="fi-FI"/>
        </a:p>
      </dgm:t>
    </dgm:pt>
    <dgm:pt modelId="{EF69374E-F611-4DB8-9A74-095617E73865}">
      <dgm:prSet custT="1"/>
      <dgm:spPr/>
      <dgm:t>
        <a:bodyPr/>
        <a:lstStyle/>
        <a:p>
          <a:r>
            <a:rPr lang="fi-FI" sz="1200" dirty="0" err="1"/>
            <a:t>Yhteisölli</a:t>
          </a:r>
          <a:r>
            <a:rPr lang="fi-FI" sz="1200" dirty="0"/>
            <a:t>-syys</a:t>
          </a:r>
          <a:endParaRPr lang="fi-FI" sz="500" dirty="0"/>
        </a:p>
      </dgm:t>
    </dgm:pt>
    <dgm:pt modelId="{0BD7E5D8-C322-4E9B-A752-F142B9781EB7}" type="parTrans" cxnId="{27739388-5B44-4D51-A4BB-EEC1DF0102BE}">
      <dgm:prSet/>
      <dgm:spPr/>
      <dgm:t>
        <a:bodyPr/>
        <a:lstStyle/>
        <a:p>
          <a:endParaRPr lang="fi-FI"/>
        </a:p>
      </dgm:t>
    </dgm:pt>
    <dgm:pt modelId="{6F044D84-9BF2-4274-816E-2E86D652E1A9}" type="sibTrans" cxnId="{27739388-5B44-4D51-A4BB-EEC1DF0102BE}">
      <dgm:prSet/>
      <dgm:spPr/>
      <dgm:t>
        <a:bodyPr/>
        <a:lstStyle/>
        <a:p>
          <a:endParaRPr lang="fi-FI"/>
        </a:p>
      </dgm:t>
    </dgm:pt>
    <dgm:pt modelId="{C5672747-F102-4B88-B4C1-6AAA80FA2D71}">
      <dgm:prSet custT="1"/>
      <dgm:spPr/>
      <dgm:t>
        <a:bodyPr/>
        <a:lstStyle/>
        <a:p>
          <a:r>
            <a:rPr lang="fi-FI" sz="1000" dirty="0"/>
            <a:t>Kuntouttavaopetus</a:t>
          </a:r>
        </a:p>
      </dgm:t>
    </dgm:pt>
    <dgm:pt modelId="{32F6209D-F511-4E7D-935D-2EB15BB0C956}" type="parTrans" cxnId="{359C05A0-D724-4C54-B111-C20213782F5B}">
      <dgm:prSet/>
      <dgm:spPr/>
      <dgm:t>
        <a:bodyPr/>
        <a:lstStyle/>
        <a:p>
          <a:endParaRPr lang="fi-FI"/>
        </a:p>
      </dgm:t>
    </dgm:pt>
    <dgm:pt modelId="{4BB76299-1C1D-4AD2-99A6-7B1365498380}" type="sibTrans" cxnId="{359C05A0-D724-4C54-B111-C20213782F5B}">
      <dgm:prSet/>
      <dgm:spPr/>
      <dgm:t>
        <a:bodyPr/>
        <a:lstStyle/>
        <a:p>
          <a:endParaRPr lang="fi-FI"/>
        </a:p>
      </dgm:t>
    </dgm:pt>
    <dgm:pt modelId="{52A60C1E-A324-45DF-8A0E-9FDB44D85BBD}">
      <dgm:prSet custT="1"/>
      <dgm:spPr/>
      <dgm:t>
        <a:bodyPr/>
        <a:lstStyle/>
        <a:p>
          <a:r>
            <a:rPr lang="fi-FI" sz="1000" dirty="0"/>
            <a:t>Yksilöllisyys</a:t>
          </a:r>
        </a:p>
      </dgm:t>
    </dgm:pt>
    <dgm:pt modelId="{78262B9E-FAE4-437D-82C0-0C5306BE3363}" type="parTrans" cxnId="{CFDD7CA8-3C5C-4E1D-9F2C-CF25B56FA49E}">
      <dgm:prSet/>
      <dgm:spPr/>
      <dgm:t>
        <a:bodyPr/>
        <a:lstStyle/>
        <a:p>
          <a:endParaRPr lang="fi-FI"/>
        </a:p>
      </dgm:t>
    </dgm:pt>
    <dgm:pt modelId="{1E06D0D3-680A-48B1-94CF-B47EB3DDA2DB}" type="sibTrans" cxnId="{CFDD7CA8-3C5C-4E1D-9F2C-CF25B56FA49E}">
      <dgm:prSet/>
      <dgm:spPr/>
      <dgm:t>
        <a:bodyPr/>
        <a:lstStyle/>
        <a:p>
          <a:endParaRPr lang="fi-FI"/>
        </a:p>
      </dgm:t>
    </dgm:pt>
    <dgm:pt modelId="{832E8F15-74A2-4F7F-A845-130883962DF3}">
      <dgm:prSet custT="1"/>
      <dgm:spPr/>
      <dgm:t>
        <a:bodyPr/>
        <a:lstStyle/>
        <a:p>
          <a:r>
            <a:rPr lang="fi-FI" sz="1050" dirty="0"/>
            <a:t>Kodinomainen ympäristö</a:t>
          </a:r>
        </a:p>
      </dgm:t>
    </dgm:pt>
    <dgm:pt modelId="{3773EB45-785D-4A7F-A5EF-3E56F253C9D3}" type="parTrans" cxnId="{9AB49BB3-A658-4E9B-A8A3-9BF82568CF63}">
      <dgm:prSet/>
      <dgm:spPr/>
      <dgm:t>
        <a:bodyPr/>
        <a:lstStyle/>
        <a:p>
          <a:endParaRPr lang="fi-FI"/>
        </a:p>
      </dgm:t>
    </dgm:pt>
    <dgm:pt modelId="{50C899C8-071A-4A82-8E4E-5F403CB8E5C6}" type="sibTrans" cxnId="{9AB49BB3-A658-4E9B-A8A3-9BF82568CF63}">
      <dgm:prSet/>
      <dgm:spPr/>
      <dgm:t>
        <a:bodyPr/>
        <a:lstStyle/>
        <a:p>
          <a:endParaRPr lang="fi-FI"/>
        </a:p>
      </dgm:t>
    </dgm:pt>
    <dgm:pt modelId="{1EAF9FB7-9337-4F5D-A4ED-3858E1193768}">
      <dgm:prSet custT="1"/>
      <dgm:spPr/>
      <dgm:t>
        <a:bodyPr/>
        <a:lstStyle/>
        <a:p>
          <a:r>
            <a:rPr lang="fi-FI" sz="1600" dirty="0"/>
            <a:t>Voima-varat</a:t>
          </a:r>
        </a:p>
      </dgm:t>
    </dgm:pt>
    <dgm:pt modelId="{197946A2-2648-4E4C-ACCC-7DE4C9D790E8}" type="parTrans" cxnId="{B6DA6EDF-351B-4F5A-A702-352ADC077B43}">
      <dgm:prSet/>
      <dgm:spPr/>
      <dgm:t>
        <a:bodyPr/>
        <a:lstStyle/>
        <a:p>
          <a:endParaRPr lang="fi-FI"/>
        </a:p>
      </dgm:t>
    </dgm:pt>
    <dgm:pt modelId="{7422A66B-2E47-49DD-82E6-B9C6C806737D}" type="sibTrans" cxnId="{B6DA6EDF-351B-4F5A-A702-352ADC077B43}">
      <dgm:prSet/>
      <dgm:spPr/>
      <dgm:t>
        <a:bodyPr/>
        <a:lstStyle/>
        <a:p>
          <a:endParaRPr lang="fi-FI"/>
        </a:p>
      </dgm:t>
    </dgm:pt>
    <dgm:pt modelId="{BDF24811-2488-47BB-AABF-47202E9A98D8}">
      <dgm:prSet custT="1"/>
      <dgm:spPr/>
      <dgm:t>
        <a:bodyPr/>
        <a:lstStyle/>
        <a:p>
          <a:r>
            <a:rPr lang="fi-FI" sz="1200" dirty="0"/>
            <a:t>Tehtävien selkeyttäminen</a:t>
          </a:r>
        </a:p>
      </dgm:t>
    </dgm:pt>
    <dgm:pt modelId="{8FF798B3-263E-4E76-9B2E-5CECF73B6BC3}" type="parTrans" cxnId="{BE876DBE-44E1-4161-A5CC-B1F6FD42381C}">
      <dgm:prSet/>
      <dgm:spPr/>
      <dgm:t>
        <a:bodyPr/>
        <a:lstStyle/>
        <a:p>
          <a:endParaRPr lang="fi-FI"/>
        </a:p>
      </dgm:t>
    </dgm:pt>
    <dgm:pt modelId="{76ABF348-6E66-4E84-87D4-138B85DB325C}" type="sibTrans" cxnId="{BE876DBE-44E1-4161-A5CC-B1F6FD42381C}">
      <dgm:prSet/>
      <dgm:spPr/>
      <dgm:t>
        <a:bodyPr/>
        <a:lstStyle/>
        <a:p>
          <a:endParaRPr lang="fi-FI"/>
        </a:p>
      </dgm:t>
    </dgm:pt>
    <dgm:pt modelId="{0E3E05E8-337C-446C-AD85-13BE1B68DE3A}">
      <dgm:prSet custT="1"/>
      <dgm:spPr/>
      <dgm:t>
        <a:bodyPr/>
        <a:lstStyle/>
        <a:p>
          <a:r>
            <a:rPr lang="fi-FI" sz="1000" dirty="0"/>
            <a:t>Kevyemmät päivät</a:t>
          </a:r>
        </a:p>
      </dgm:t>
    </dgm:pt>
    <dgm:pt modelId="{318F145E-0F01-43B6-9C9E-21E1F2879A6A}" type="parTrans" cxnId="{5FA14A89-7067-4006-97E9-76B196C0A0D2}">
      <dgm:prSet/>
      <dgm:spPr/>
      <dgm:t>
        <a:bodyPr/>
        <a:lstStyle/>
        <a:p>
          <a:endParaRPr lang="fi-FI"/>
        </a:p>
      </dgm:t>
    </dgm:pt>
    <dgm:pt modelId="{BD7BB148-B0CD-420B-A161-747458012B41}" type="sibTrans" cxnId="{5FA14A89-7067-4006-97E9-76B196C0A0D2}">
      <dgm:prSet/>
      <dgm:spPr/>
      <dgm:t>
        <a:bodyPr/>
        <a:lstStyle/>
        <a:p>
          <a:endParaRPr lang="fi-FI"/>
        </a:p>
      </dgm:t>
    </dgm:pt>
    <dgm:pt modelId="{18F93C0B-D336-4799-90D0-2F941FEB0D1E}">
      <dgm:prSet/>
      <dgm:spPr/>
      <dgm:t>
        <a:bodyPr/>
        <a:lstStyle/>
        <a:p>
          <a:endParaRPr lang="fi-FI" dirty="0"/>
        </a:p>
        <a:p>
          <a:r>
            <a:rPr lang="fi-FI" dirty="0"/>
            <a:t>Käytännön tekemistä</a:t>
          </a:r>
        </a:p>
      </dgm:t>
    </dgm:pt>
    <dgm:pt modelId="{32B6982A-75FB-41A3-A80D-6BB23DAD33E8}" type="parTrans" cxnId="{A7A3BCF5-9BA9-4777-A958-ADF5DD5B180B}">
      <dgm:prSet/>
      <dgm:spPr/>
      <dgm:t>
        <a:bodyPr/>
        <a:lstStyle/>
        <a:p>
          <a:endParaRPr lang="fi-FI"/>
        </a:p>
      </dgm:t>
    </dgm:pt>
    <dgm:pt modelId="{FA36AA09-8D8C-43DC-B508-041119CF1493}" type="sibTrans" cxnId="{A7A3BCF5-9BA9-4777-A958-ADF5DD5B180B}">
      <dgm:prSet/>
      <dgm:spPr/>
      <dgm:t>
        <a:bodyPr/>
        <a:lstStyle/>
        <a:p>
          <a:endParaRPr lang="fi-FI"/>
        </a:p>
      </dgm:t>
    </dgm:pt>
    <dgm:pt modelId="{EC95774A-BE00-442C-A438-960B3FC09AAB}">
      <dgm:prSet/>
      <dgm:spPr/>
      <dgm:t>
        <a:bodyPr/>
        <a:lstStyle/>
        <a:p>
          <a:endParaRPr lang="fi-FI"/>
        </a:p>
      </dgm:t>
    </dgm:pt>
    <dgm:pt modelId="{BF958C48-0425-43EA-B25E-CA3AD62165EE}" type="parTrans" cxnId="{A7187B21-08E6-44D7-BE15-FC3C0743FA85}">
      <dgm:prSet/>
      <dgm:spPr/>
      <dgm:t>
        <a:bodyPr/>
        <a:lstStyle/>
        <a:p>
          <a:endParaRPr lang="fi-FI"/>
        </a:p>
      </dgm:t>
    </dgm:pt>
    <dgm:pt modelId="{AD049D3E-6ABD-4780-BD58-0F584DD57DB8}" type="sibTrans" cxnId="{A7187B21-08E6-44D7-BE15-FC3C0743FA85}">
      <dgm:prSet/>
      <dgm:spPr/>
      <dgm:t>
        <a:bodyPr/>
        <a:lstStyle/>
        <a:p>
          <a:endParaRPr lang="fi-FI"/>
        </a:p>
      </dgm:t>
    </dgm:pt>
    <dgm:pt modelId="{9D9BF4BC-6D98-44D9-91FC-7B023255A89D}" type="pres">
      <dgm:prSet presAssocID="{EA557A4E-9D81-4CFC-870D-BCA0FA947138}" presName="cycle" presStyleCnt="0">
        <dgm:presLayoutVars>
          <dgm:dir/>
          <dgm:resizeHandles val="exact"/>
        </dgm:presLayoutVars>
      </dgm:prSet>
      <dgm:spPr/>
    </dgm:pt>
    <dgm:pt modelId="{9FDCE58E-EC6C-4696-B43B-0C08C051EDDA}" type="pres">
      <dgm:prSet presAssocID="{CCC1D9ED-5136-4A66-9A3E-872AB9445EE1}" presName="node" presStyleLbl="node1" presStyleIdx="0" presStyleCnt="10" custRadScaleRad="99211" custRadScaleInc="-2887">
        <dgm:presLayoutVars>
          <dgm:bulletEnabled val="1"/>
        </dgm:presLayoutVars>
      </dgm:prSet>
      <dgm:spPr/>
    </dgm:pt>
    <dgm:pt modelId="{7B5F4CA7-F2AF-4CBF-A5BD-112B5B068230}" type="pres">
      <dgm:prSet presAssocID="{F71D7DA8-2BCC-4FD7-8B29-0AFBA397B298}" presName="sibTrans" presStyleLbl="sibTrans2D1" presStyleIdx="0" presStyleCnt="10"/>
      <dgm:spPr/>
    </dgm:pt>
    <dgm:pt modelId="{C0F013CB-11E9-4155-8785-85B64A0E5E2D}" type="pres">
      <dgm:prSet presAssocID="{F71D7DA8-2BCC-4FD7-8B29-0AFBA397B298}" presName="connectorText" presStyleLbl="sibTrans2D1" presStyleIdx="0" presStyleCnt="10"/>
      <dgm:spPr/>
    </dgm:pt>
    <dgm:pt modelId="{345F1CFF-C87B-475D-A984-6BBBA77A9D98}" type="pres">
      <dgm:prSet presAssocID="{58891025-3068-4F7A-8F81-C9A9AABE4401}" presName="node" presStyleLbl="node1" presStyleIdx="1" presStyleCnt="10">
        <dgm:presLayoutVars>
          <dgm:bulletEnabled val="1"/>
        </dgm:presLayoutVars>
      </dgm:prSet>
      <dgm:spPr/>
    </dgm:pt>
    <dgm:pt modelId="{2A69E31E-D2C2-4060-B8FA-DAB89FF9EEF2}" type="pres">
      <dgm:prSet presAssocID="{2DED455B-27DD-4512-AA48-566C4F6F2963}" presName="sibTrans" presStyleLbl="sibTrans2D1" presStyleIdx="1" presStyleCnt="10"/>
      <dgm:spPr/>
    </dgm:pt>
    <dgm:pt modelId="{C2E1CC2E-7B22-4D7C-BE35-F99A3C308A8A}" type="pres">
      <dgm:prSet presAssocID="{2DED455B-27DD-4512-AA48-566C4F6F2963}" presName="connectorText" presStyleLbl="sibTrans2D1" presStyleIdx="1" presStyleCnt="10"/>
      <dgm:spPr/>
    </dgm:pt>
    <dgm:pt modelId="{ADB79EA4-F463-49FC-9F6A-678A7CE54B0D}" type="pres">
      <dgm:prSet presAssocID="{EF69374E-F611-4DB8-9A74-095617E73865}" presName="node" presStyleLbl="node1" presStyleIdx="2" presStyleCnt="10">
        <dgm:presLayoutVars>
          <dgm:bulletEnabled val="1"/>
        </dgm:presLayoutVars>
      </dgm:prSet>
      <dgm:spPr/>
    </dgm:pt>
    <dgm:pt modelId="{94965D86-CFAA-4477-9211-B8F14AB6AFC6}" type="pres">
      <dgm:prSet presAssocID="{6F044D84-9BF2-4274-816E-2E86D652E1A9}" presName="sibTrans" presStyleLbl="sibTrans2D1" presStyleIdx="2" presStyleCnt="10"/>
      <dgm:spPr/>
    </dgm:pt>
    <dgm:pt modelId="{86F72643-B4C0-40A8-A1E2-282F0B851C11}" type="pres">
      <dgm:prSet presAssocID="{6F044D84-9BF2-4274-816E-2E86D652E1A9}" presName="connectorText" presStyleLbl="sibTrans2D1" presStyleIdx="2" presStyleCnt="10"/>
      <dgm:spPr/>
    </dgm:pt>
    <dgm:pt modelId="{95C62ABE-7211-4CB9-A5CB-AFABF2C398BC}" type="pres">
      <dgm:prSet presAssocID="{C5672747-F102-4B88-B4C1-6AAA80FA2D71}" presName="node" presStyleLbl="node1" presStyleIdx="3" presStyleCnt="10">
        <dgm:presLayoutVars>
          <dgm:bulletEnabled val="1"/>
        </dgm:presLayoutVars>
      </dgm:prSet>
      <dgm:spPr/>
    </dgm:pt>
    <dgm:pt modelId="{5DB42A11-3605-4753-84E8-5E35D39EF58A}" type="pres">
      <dgm:prSet presAssocID="{4BB76299-1C1D-4AD2-99A6-7B1365498380}" presName="sibTrans" presStyleLbl="sibTrans2D1" presStyleIdx="3" presStyleCnt="10"/>
      <dgm:spPr/>
    </dgm:pt>
    <dgm:pt modelId="{5E267C5E-880D-4D44-9B1C-ECA212C7CB7E}" type="pres">
      <dgm:prSet presAssocID="{4BB76299-1C1D-4AD2-99A6-7B1365498380}" presName="connectorText" presStyleLbl="sibTrans2D1" presStyleIdx="3" presStyleCnt="10"/>
      <dgm:spPr/>
    </dgm:pt>
    <dgm:pt modelId="{34F960AD-6E15-4891-83A7-72F983454452}" type="pres">
      <dgm:prSet presAssocID="{52A60C1E-A324-45DF-8A0E-9FDB44D85BBD}" presName="node" presStyleLbl="node1" presStyleIdx="4" presStyleCnt="10" custRadScaleRad="98831" custRadScaleInc="2651">
        <dgm:presLayoutVars>
          <dgm:bulletEnabled val="1"/>
        </dgm:presLayoutVars>
      </dgm:prSet>
      <dgm:spPr/>
    </dgm:pt>
    <dgm:pt modelId="{4FEAA940-AB5B-4693-A646-354506A7F065}" type="pres">
      <dgm:prSet presAssocID="{1E06D0D3-680A-48B1-94CF-B47EB3DDA2DB}" presName="sibTrans" presStyleLbl="sibTrans2D1" presStyleIdx="4" presStyleCnt="10"/>
      <dgm:spPr/>
    </dgm:pt>
    <dgm:pt modelId="{491BE5E9-7C78-498B-924A-66CFDCFCCD16}" type="pres">
      <dgm:prSet presAssocID="{1E06D0D3-680A-48B1-94CF-B47EB3DDA2DB}" presName="connectorText" presStyleLbl="sibTrans2D1" presStyleIdx="4" presStyleCnt="10"/>
      <dgm:spPr/>
    </dgm:pt>
    <dgm:pt modelId="{E15EC5D9-8646-4E64-9B61-369F47B6CAF3}" type="pres">
      <dgm:prSet presAssocID="{832E8F15-74A2-4F7F-A845-130883962DF3}" presName="node" presStyleLbl="node1" presStyleIdx="5" presStyleCnt="10">
        <dgm:presLayoutVars>
          <dgm:bulletEnabled val="1"/>
        </dgm:presLayoutVars>
      </dgm:prSet>
      <dgm:spPr/>
    </dgm:pt>
    <dgm:pt modelId="{5079ABEF-E7B9-4D08-B0C6-21F9F1640460}" type="pres">
      <dgm:prSet presAssocID="{50C899C8-071A-4A82-8E4E-5F403CB8E5C6}" presName="sibTrans" presStyleLbl="sibTrans2D1" presStyleIdx="5" presStyleCnt="10"/>
      <dgm:spPr/>
    </dgm:pt>
    <dgm:pt modelId="{6B0F7211-7CFF-4C9A-97E7-15BBE24F2677}" type="pres">
      <dgm:prSet presAssocID="{50C899C8-071A-4A82-8E4E-5F403CB8E5C6}" presName="connectorText" presStyleLbl="sibTrans2D1" presStyleIdx="5" presStyleCnt="10"/>
      <dgm:spPr/>
    </dgm:pt>
    <dgm:pt modelId="{AE822EE2-2161-43B9-A97C-BE18DDAEC8F0}" type="pres">
      <dgm:prSet presAssocID="{1EAF9FB7-9337-4F5D-A4ED-3858E1193768}" presName="node" presStyleLbl="node1" presStyleIdx="6" presStyleCnt="10">
        <dgm:presLayoutVars>
          <dgm:bulletEnabled val="1"/>
        </dgm:presLayoutVars>
      </dgm:prSet>
      <dgm:spPr/>
    </dgm:pt>
    <dgm:pt modelId="{C812EDAD-D9E0-45A7-960A-390C99708801}" type="pres">
      <dgm:prSet presAssocID="{7422A66B-2E47-49DD-82E6-B9C6C806737D}" presName="sibTrans" presStyleLbl="sibTrans2D1" presStyleIdx="6" presStyleCnt="10"/>
      <dgm:spPr/>
    </dgm:pt>
    <dgm:pt modelId="{53961417-2FF3-43A3-A35B-EC8C80E5276A}" type="pres">
      <dgm:prSet presAssocID="{7422A66B-2E47-49DD-82E6-B9C6C806737D}" presName="connectorText" presStyleLbl="sibTrans2D1" presStyleIdx="6" presStyleCnt="10"/>
      <dgm:spPr/>
    </dgm:pt>
    <dgm:pt modelId="{1A9B9FA0-F61D-4885-A2F8-D431A17B1EE0}" type="pres">
      <dgm:prSet presAssocID="{BDF24811-2488-47BB-AABF-47202E9A98D8}" presName="node" presStyleLbl="node1" presStyleIdx="7" presStyleCnt="10">
        <dgm:presLayoutVars>
          <dgm:bulletEnabled val="1"/>
        </dgm:presLayoutVars>
      </dgm:prSet>
      <dgm:spPr/>
    </dgm:pt>
    <dgm:pt modelId="{EEC3D26B-20AC-4C51-8648-F07DFBC57782}" type="pres">
      <dgm:prSet presAssocID="{76ABF348-6E66-4E84-87D4-138B85DB325C}" presName="sibTrans" presStyleLbl="sibTrans2D1" presStyleIdx="7" presStyleCnt="10"/>
      <dgm:spPr/>
    </dgm:pt>
    <dgm:pt modelId="{1C6B6199-CA6A-4345-8E08-5A0764653FFD}" type="pres">
      <dgm:prSet presAssocID="{76ABF348-6E66-4E84-87D4-138B85DB325C}" presName="connectorText" presStyleLbl="sibTrans2D1" presStyleIdx="7" presStyleCnt="10"/>
      <dgm:spPr/>
    </dgm:pt>
    <dgm:pt modelId="{1C89CD3B-7A88-48E3-97EC-29BDD483786F}" type="pres">
      <dgm:prSet presAssocID="{0E3E05E8-337C-446C-AD85-13BE1B68DE3A}" presName="node" presStyleLbl="node1" presStyleIdx="8" presStyleCnt="10" custRadScaleRad="100046" custRadScaleInc="-4179">
        <dgm:presLayoutVars>
          <dgm:bulletEnabled val="1"/>
        </dgm:presLayoutVars>
      </dgm:prSet>
      <dgm:spPr/>
    </dgm:pt>
    <dgm:pt modelId="{F1AB4BF2-DB66-44BE-B02D-8373358A6002}" type="pres">
      <dgm:prSet presAssocID="{BD7BB148-B0CD-420B-A161-747458012B41}" presName="sibTrans" presStyleLbl="sibTrans2D1" presStyleIdx="8" presStyleCnt="10"/>
      <dgm:spPr/>
    </dgm:pt>
    <dgm:pt modelId="{8B9FF124-EB96-4964-8814-30F04AA9CFEB}" type="pres">
      <dgm:prSet presAssocID="{BD7BB148-B0CD-420B-A161-747458012B41}" presName="connectorText" presStyleLbl="sibTrans2D1" presStyleIdx="8" presStyleCnt="10"/>
      <dgm:spPr/>
    </dgm:pt>
    <dgm:pt modelId="{FB209BFD-A348-4B45-9DC7-1851B0BA2406}" type="pres">
      <dgm:prSet presAssocID="{18F93C0B-D336-4799-90D0-2F941FEB0D1E}" presName="node" presStyleLbl="node1" presStyleIdx="9" presStyleCnt="10">
        <dgm:presLayoutVars>
          <dgm:bulletEnabled val="1"/>
        </dgm:presLayoutVars>
      </dgm:prSet>
      <dgm:spPr/>
    </dgm:pt>
    <dgm:pt modelId="{62170C90-CFA1-4407-BC42-B62566075A62}" type="pres">
      <dgm:prSet presAssocID="{FA36AA09-8D8C-43DC-B508-041119CF1493}" presName="sibTrans" presStyleLbl="sibTrans2D1" presStyleIdx="9" presStyleCnt="10"/>
      <dgm:spPr/>
    </dgm:pt>
    <dgm:pt modelId="{EB786666-3B12-44AC-8B71-D678EE8EDFE7}" type="pres">
      <dgm:prSet presAssocID="{FA36AA09-8D8C-43DC-B508-041119CF1493}" presName="connectorText" presStyleLbl="sibTrans2D1" presStyleIdx="9" presStyleCnt="10"/>
      <dgm:spPr/>
    </dgm:pt>
  </dgm:ptLst>
  <dgm:cxnLst>
    <dgm:cxn modelId="{D5CAAD05-43F7-4F08-964B-6C62A2EB17F5}" type="presOf" srcId="{2DED455B-27DD-4512-AA48-566C4F6F2963}" destId="{C2E1CC2E-7B22-4D7C-BE35-F99A3C308A8A}" srcOrd="1" destOrd="0" presId="urn:microsoft.com/office/officeart/2005/8/layout/cycle2"/>
    <dgm:cxn modelId="{C650E80E-1E44-4C8E-9339-AC20F350D2C4}" srcId="{EA557A4E-9D81-4CFC-870D-BCA0FA947138}" destId="{58891025-3068-4F7A-8F81-C9A9AABE4401}" srcOrd="1" destOrd="0" parTransId="{4F793B12-C3B4-4D53-9D13-0D27165C914F}" sibTransId="{2DED455B-27DD-4512-AA48-566C4F6F2963}"/>
    <dgm:cxn modelId="{C5A5C215-9CC3-41FE-A3FB-7BCCD35AC0F6}" type="presOf" srcId="{7422A66B-2E47-49DD-82E6-B9C6C806737D}" destId="{53961417-2FF3-43A3-A35B-EC8C80E5276A}" srcOrd="1" destOrd="0" presId="urn:microsoft.com/office/officeart/2005/8/layout/cycle2"/>
    <dgm:cxn modelId="{9806B120-8C4F-4660-ABB9-FF94C93A9634}" type="presOf" srcId="{CCC1D9ED-5136-4A66-9A3E-872AB9445EE1}" destId="{9FDCE58E-EC6C-4696-B43B-0C08C051EDDA}" srcOrd="0" destOrd="0" presId="urn:microsoft.com/office/officeart/2005/8/layout/cycle2"/>
    <dgm:cxn modelId="{A7187B21-08E6-44D7-BE15-FC3C0743FA85}" srcId="{18F93C0B-D336-4799-90D0-2F941FEB0D1E}" destId="{EC95774A-BE00-442C-A438-960B3FC09AAB}" srcOrd="0" destOrd="0" parTransId="{BF958C48-0425-43EA-B25E-CA3AD62165EE}" sibTransId="{AD049D3E-6ABD-4780-BD58-0F584DD57DB8}"/>
    <dgm:cxn modelId="{E7BDE725-BBC1-4C4A-814D-48D092D7F3F7}" type="presOf" srcId="{1EAF9FB7-9337-4F5D-A4ED-3858E1193768}" destId="{AE822EE2-2161-43B9-A97C-BE18DDAEC8F0}" srcOrd="0" destOrd="0" presId="urn:microsoft.com/office/officeart/2005/8/layout/cycle2"/>
    <dgm:cxn modelId="{5CF8E93B-6473-404E-B010-96500E824571}" type="presOf" srcId="{52A60C1E-A324-45DF-8A0E-9FDB44D85BBD}" destId="{34F960AD-6E15-4891-83A7-72F983454452}" srcOrd="0" destOrd="0" presId="urn:microsoft.com/office/officeart/2005/8/layout/cycle2"/>
    <dgm:cxn modelId="{30A52A5D-75C9-4917-8764-F377E0B78A32}" type="presOf" srcId="{832E8F15-74A2-4F7F-A845-130883962DF3}" destId="{E15EC5D9-8646-4E64-9B61-369F47B6CAF3}" srcOrd="0" destOrd="0" presId="urn:microsoft.com/office/officeart/2005/8/layout/cycle2"/>
    <dgm:cxn modelId="{A0724560-429D-4142-B9FF-D13D55411870}" type="presOf" srcId="{BDF24811-2488-47BB-AABF-47202E9A98D8}" destId="{1A9B9FA0-F61D-4885-A2F8-D431A17B1EE0}" srcOrd="0" destOrd="0" presId="urn:microsoft.com/office/officeart/2005/8/layout/cycle2"/>
    <dgm:cxn modelId="{92551B64-368A-46A7-95BB-D99BA90E4680}" type="presOf" srcId="{50C899C8-071A-4A82-8E4E-5F403CB8E5C6}" destId="{6B0F7211-7CFF-4C9A-97E7-15BBE24F2677}" srcOrd="1" destOrd="0" presId="urn:microsoft.com/office/officeart/2005/8/layout/cycle2"/>
    <dgm:cxn modelId="{CB6E0545-BCAA-4C1C-899F-05F255E9AB5E}" type="presOf" srcId="{4BB76299-1C1D-4AD2-99A6-7B1365498380}" destId="{5E267C5E-880D-4D44-9B1C-ECA212C7CB7E}" srcOrd="1" destOrd="0" presId="urn:microsoft.com/office/officeart/2005/8/layout/cycle2"/>
    <dgm:cxn modelId="{2C00BE68-CE5C-4084-A383-E014A9840C2D}" type="presOf" srcId="{2DED455B-27DD-4512-AA48-566C4F6F2963}" destId="{2A69E31E-D2C2-4060-B8FA-DAB89FF9EEF2}" srcOrd="0" destOrd="0" presId="urn:microsoft.com/office/officeart/2005/8/layout/cycle2"/>
    <dgm:cxn modelId="{A1BFE96A-D0FB-4AA7-AD13-68F8D3BB2190}" type="presOf" srcId="{F71D7DA8-2BCC-4FD7-8B29-0AFBA397B298}" destId="{C0F013CB-11E9-4155-8785-85B64A0E5E2D}" srcOrd="1" destOrd="0" presId="urn:microsoft.com/office/officeart/2005/8/layout/cycle2"/>
    <dgm:cxn modelId="{1FEA6C6F-1435-45AC-802F-2965D1973D6F}" type="presOf" srcId="{BD7BB148-B0CD-420B-A161-747458012B41}" destId="{8B9FF124-EB96-4964-8814-30F04AA9CFEB}" srcOrd="1" destOrd="0" presId="urn:microsoft.com/office/officeart/2005/8/layout/cycle2"/>
    <dgm:cxn modelId="{1EA9AA6F-968B-41CC-A9C7-9939FF7870CF}" type="presOf" srcId="{C5672747-F102-4B88-B4C1-6AAA80FA2D71}" destId="{95C62ABE-7211-4CB9-A5CB-AFABF2C398BC}" srcOrd="0" destOrd="0" presId="urn:microsoft.com/office/officeart/2005/8/layout/cycle2"/>
    <dgm:cxn modelId="{AC50C171-8684-4F5B-951A-C2975C9A389C}" type="presOf" srcId="{0E3E05E8-337C-446C-AD85-13BE1B68DE3A}" destId="{1C89CD3B-7A88-48E3-97EC-29BDD483786F}" srcOrd="0" destOrd="0" presId="urn:microsoft.com/office/officeart/2005/8/layout/cycle2"/>
    <dgm:cxn modelId="{27739388-5B44-4D51-A4BB-EEC1DF0102BE}" srcId="{EA557A4E-9D81-4CFC-870D-BCA0FA947138}" destId="{EF69374E-F611-4DB8-9A74-095617E73865}" srcOrd="2" destOrd="0" parTransId="{0BD7E5D8-C322-4E9B-A752-F142B9781EB7}" sibTransId="{6F044D84-9BF2-4274-816E-2E86D652E1A9}"/>
    <dgm:cxn modelId="{5FA14A89-7067-4006-97E9-76B196C0A0D2}" srcId="{EA557A4E-9D81-4CFC-870D-BCA0FA947138}" destId="{0E3E05E8-337C-446C-AD85-13BE1B68DE3A}" srcOrd="8" destOrd="0" parTransId="{318F145E-0F01-43B6-9C9E-21E1F2879A6A}" sibTransId="{BD7BB148-B0CD-420B-A161-747458012B41}"/>
    <dgm:cxn modelId="{B8593A8A-3198-4A95-9A99-CCDA01A79003}" type="presOf" srcId="{7422A66B-2E47-49DD-82E6-B9C6C806737D}" destId="{C812EDAD-D9E0-45A7-960A-390C99708801}" srcOrd="0" destOrd="0" presId="urn:microsoft.com/office/officeart/2005/8/layout/cycle2"/>
    <dgm:cxn modelId="{B1C8FA8A-37C8-49DE-86BD-0F14E73953C8}" srcId="{EA557A4E-9D81-4CFC-870D-BCA0FA947138}" destId="{CCC1D9ED-5136-4A66-9A3E-872AB9445EE1}" srcOrd="0" destOrd="0" parTransId="{0D2291FE-7B80-437F-BD80-D61772C04553}" sibTransId="{F71D7DA8-2BCC-4FD7-8B29-0AFBA397B298}"/>
    <dgm:cxn modelId="{CE99039E-21D3-45F8-AFD6-7AC36DD93871}" type="presOf" srcId="{18F93C0B-D336-4799-90D0-2F941FEB0D1E}" destId="{FB209BFD-A348-4B45-9DC7-1851B0BA2406}" srcOrd="0" destOrd="0" presId="urn:microsoft.com/office/officeart/2005/8/layout/cycle2"/>
    <dgm:cxn modelId="{359C05A0-D724-4C54-B111-C20213782F5B}" srcId="{EA557A4E-9D81-4CFC-870D-BCA0FA947138}" destId="{C5672747-F102-4B88-B4C1-6AAA80FA2D71}" srcOrd="3" destOrd="0" parTransId="{32F6209D-F511-4E7D-935D-2EB15BB0C956}" sibTransId="{4BB76299-1C1D-4AD2-99A6-7B1365498380}"/>
    <dgm:cxn modelId="{F80BB5A1-1F11-4D57-9298-64EC5FFF2B74}" type="presOf" srcId="{58891025-3068-4F7A-8F81-C9A9AABE4401}" destId="{345F1CFF-C87B-475D-A984-6BBBA77A9D98}" srcOrd="0" destOrd="0" presId="urn:microsoft.com/office/officeart/2005/8/layout/cycle2"/>
    <dgm:cxn modelId="{CFDD7CA8-3C5C-4E1D-9F2C-CF25B56FA49E}" srcId="{EA557A4E-9D81-4CFC-870D-BCA0FA947138}" destId="{52A60C1E-A324-45DF-8A0E-9FDB44D85BBD}" srcOrd="4" destOrd="0" parTransId="{78262B9E-FAE4-437D-82C0-0C5306BE3363}" sibTransId="{1E06D0D3-680A-48B1-94CF-B47EB3DDA2DB}"/>
    <dgm:cxn modelId="{D75DD5B1-601F-49F5-AD7C-BE703786738E}" type="presOf" srcId="{76ABF348-6E66-4E84-87D4-138B85DB325C}" destId="{1C6B6199-CA6A-4345-8E08-5A0764653FFD}" srcOrd="1" destOrd="0" presId="urn:microsoft.com/office/officeart/2005/8/layout/cycle2"/>
    <dgm:cxn modelId="{9AB49BB3-A658-4E9B-A8A3-9BF82568CF63}" srcId="{EA557A4E-9D81-4CFC-870D-BCA0FA947138}" destId="{832E8F15-74A2-4F7F-A845-130883962DF3}" srcOrd="5" destOrd="0" parTransId="{3773EB45-785D-4A7F-A5EF-3E56F253C9D3}" sibTransId="{50C899C8-071A-4A82-8E4E-5F403CB8E5C6}"/>
    <dgm:cxn modelId="{710B48B9-F8A9-4C20-80CA-941F440000F5}" type="presOf" srcId="{F71D7DA8-2BCC-4FD7-8B29-0AFBA397B298}" destId="{7B5F4CA7-F2AF-4CBF-A5BD-112B5B068230}" srcOrd="0" destOrd="0" presId="urn:microsoft.com/office/officeart/2005/8/layout/cycle2"/>
    <dgm:cxn modelId="{BE876DBE-44E1-4161-A5CC-B1F6FD42381C}" srcId="{EA557A4E-9D81-4CFC-870D-BCA0FA947138}" destId="{BDF24811-2488-47BB-AABF-47202E9A98D8}" srcOrd="7" destOrd="0" parTransId="{8FF798B3-263E-4E76-9B2E-5CECF73B6BC3}" sibTransId="{76ABF348-6E66-4E84-87D4-138B85DB325C}"/>
    <dgm:cxn modelId="{143692C1-977D-4406-90AB-FB8EF719E95A}" type="presOf" srcId="{50C899C8-071A-4A82-8E4E-5F403CB8E5C6}" destId="{5079ABEF-E7B9-4D08-B0C6-21F9F1640460}" srcOrd="0" destOrd="0" presId="urn:microsoft.com/office/officeart/2005/8/layout/cycle2"/>
    <dgm:cxn modelId="{85A525D0-12D4-4E02-A6CE-65219ECD33F5}" type="presOf" srcId="{6F044D84-9BF2-4274-816E-2E86D652E1A9}" destId="{94965D86-CFAA-4477-9211-B8F14AB6AFC6}" srcOrd="0" destOrd="0" presId="urn:microsoft.com/office/officeart/2005/8/layout/cycle2"/>
    <dgm:cxn modelId="{B2977AD0-A397-4C63-B8FE-93B9D772FDB5}" type="presOf" srcId="{1E06D0D3-680A-48B1-94CF-B47EB3DDA2DB}" destId="{491BE5E9-7C78-498B-924A-66CFDCFCCD16}" srcOrd="1" destOrd="0" presId="urn:microsoft.com/office/officeart/2005/8/layout/cycle2"/>
    <dgm:cxn modelId="{613582D7-7E72-4377-8EBA-55D34938DCF4}" type="presOf" srcId="{BD7BB148-B0CD-420B-A161-747458012B41}" destId="{F1AB4BF2-DB66-44BE-B02D-8373358A6002}" srcOrd="0" destOrd="0" presId="urn:microsoft.com/office/officeart/2005/8/layout/cycle2"/>
    <dgm:cxn modelId="{7E35C1D7-72F5-4D7A-935A-9C0672579663}" type="presOf" srcId="{EA557A4E-9D81-4CFC-870D-BCA0FA947138}" destId="{9D9BF4BC-6D98-44D9-91FC-7B023255A89D}" srcOrd="0" destOrd="0" presId="urn:microsoft.com/office/officeart/2005/8/layout/cycle2"/>
    <dgm:cxn modelId="{AD1B3CD9-CA70-45C3-9D0E-B0D4B348BA12}" type="presOf" srcId="{FA36AA09-8D8C-43DC-B508-041119CF1493}" destId="{EB786666-3B12-44AC-8B71-D678EE8EDFE7}" srcOrd="1" destOrd="0" presId="urn:microsoft.com/office/officeart/2005/8/layout/cycle2"/>
    <dgm:cxn modelId="{DDAD2EDF-4CE7-4358-B990-AC1534EA00A5}" type="presOf" srcId="{76ABF348-6E66-4E84-87D4-138B85DB325C}" destId="{EEC3D26B-20AC-4C51-8648-F07DFBC57782}" srcOrd="0" destOrd="0" presId="urn:microsoft.com/office/officeart/2005/8/layout/cycle2"/>
    <dgm:cxn modelId="{B6DA6EDF-351B-4F5A-A702-352ADC077B43}" srcId="{EA557A4E-9D81-4CFC-870D-BCA0FA947138}" destId="{1EAF9FB7-9337-4F5D-A4ED-3858E1193768}" srcOrd="6" destOrd="0" parTransId="{197946A2-2648-4E4C-ACCC-7DE4C9D790E8}" sibTransId="{7422A66B-2E47-49DD-82E6-B9C6C806737D}"/>
    <dgm:cxn modelId="{EA942EE1-CA1F-4749-AAE9-C6330E0278AD}" type="presOf" srcId="{1E06D0D3-680A-48B1-94CF-B47EB3DDA2DB}" destId="{4FEAA940-AB5B-4693-A646-354506A7F065}" srcOrd="0" destOrd="0" presId="urn:microsoft.com/office/officeart/2005/8/layout/cycle2"/>
    <dgm:cxn modelId="{3A4497E1-3F92-48CF-ABB5-0E00AE09865A}" type="presOf" srcId="{EC95774A-BE00-442C-A438-960B3FC09AAB}" destId="{FB209BFD-A348-4B45-9DC7-1851B0BA2406}" srcOrd="0" destOrd="1" presId="urn:microsoft.com/office/officeart/2005/8/layout/cycle2"/>
    <dgm:cxn modelId="{C22092E7-A5A9-4A41-8708-41ED78816DE7}" type="presOf" srcId="{FA36AA09-8D8C-43DC-B508-041119CF1493}" destId="{62170C90-CFA1-4407-BC42-B62566075A62}" srcOrd="0" destOrd="0" presId="urn:microsoft.com/office/officeart/2005/8/layout/cycle2"/>
    <dgm:cxn modelId="{E2EDE6E8-3501-4A78-8516-0643A59021FF}" type="presOf" srcId="{6F044D84-9BF2-4274-816E-2E86D652E1A9}" destId="{86F72643-B4C0-40A8-A1E2-282F0B851C11}" srcOrd="1" destOrd="0" presId="urn:microsoft.com/office/officeart/2005/8/layout/cycle2"/>
    <dgm:cxn modelId="{9F4D09ED-7383-4D98-BAE0-F36B39F9674C}" type="presOf" srcId="{4BB76299-1C1D-4AD2-99A6-7B1365498380}" destId="{5DB42A11-3605-4753-84E8-5E35D39EF58A}" srcOrd="0" destOrd="0" presId="urn:microsoft.com/office/officeart/2005/8/layout/cycle2"/>
    <dgm:cxn modelId="{A7A3BCF5-9BA9-4777-A958-ADF5DD5B180B}" srcId="{EA557A4E-9D81-4CFC-870D-BCA0FA947138}" destId="{18F93C0B-D336-4799-90D0-2F941FEB0D1E}" srcOrd="9" destOrd="0" parTransId="{32B6982A-75FB-41A3-A80D-6BB23DAD33E8}" sibTransId="{FA36AA09-8D8C-43DC-B508-041119CF1493}"/>
    <dgm:cxn modelId="{299DC4FD-346B-448D-9E1F-3826906F3C90}" type="presOf" srcId="{EF69374E-F611-4DB8-9A74-095617E73865}" destId="{ADB79EA4-F463-49FC-9F6A-678A7CE54B0D}" srcOrd="0" destOrd="0" presId="urn:microsoft.com/office/officeart/2005/8/layout/cycle2"/>
    <dgm:cxn modelId="{93677105-4FE4-4D2F-AE2E-BDFD3A7D23B8}" type="presParOf" srcId="{9D9BF4BC-6D98-44D9-91FC-7B023255A89D}" destId="{9FDCE58E-EC6C-4696-B43B-0C08C051EDDA}" srcOrd="0" destOrd="0" presId="urn:microsoft.com/office/officeart/2005/8/layout/cycle2"/>
    <dgm:cxn modelId="{D3F3CE8A-8B55-475B-B39D-23D15C66E410}" type="presParOf" srcId="{9D9BF4BC-6D98-44D9-91FC-7B023255A89D}" destId="{7B5F4CA7-F2AF-4CBF-A5BD-112B5B068230}" srcOrd="1" destOrd="0" presId="urn:microsoft.com/office/officeart/2005/8/layout/cycle2"/>
    <dgm:cxn modelId="{DB834B9C-6FF3-4763-AEA8-901305A30D0F}" type="presParOf" srcId="{7B5F4CA7-F2AF-4CBF-A5BD-112B5B068230}" destId="{C0F013CB-11E9-4155-8785-85B64A0E5E2D}" srcOrd="0" destOrd="0" presId="urn:microsoft.com/office/officeart/2005/8/layout/cycle2"/>
    <dgm:cxn modelId="{08523E85-BB72-423B-AA9C-08CACD4A0F03}" type="presParOf" srcId="{9D9BF4BC-6D98-44D9-91FC-7B023255A89D}" destId="{345F1CFF-C87B-475D-A984-6BBBA77A9D98}" srcOrd="2" destOrd="0" presId="urn:microsoft.com/office/officeart/2005/8/layout/cycle2"/>
    <dgm:cxn modelId="{9BA1E914-9DDE-42EE-8BA5-CD25BC09811D}" type="presParOf" srcId="{9D9BF4BC-6D98-44D9-91FC-7B023255A89D}" destId="{2A69E31E-D2C2-4060-B8FA-DAB89FF9EEF2}" srcOrd="3" destOrd="0" presId="urn:microsoft.com/office/officeart/2005/8/layout/cycle2"/>
    <dgm:cxn modelId="{6DC64BBA-E7AE-4D82-B8AB-053F7F03DC62}" type="presParOf" srcId="{2A69E31E-D2C2-4060-B8FA-DAB89FF9EEF2}" destId="{C2E1CC2E-7B22-4D7C-BE35-F99A3C308A8A}" srcOrd="0" destOrd="0" presId="urn:microsoft.com/office/officeart/2005/8/layout/cycle2"/>
    <dgm:cxn modelId="{FE01149B-FEEB-444C-9B7A-846DA6BD00FD}" type="presParOf" srcId="{9D9BF4BC-6D98-44D9-91FC-7B023255A89D}" destId="{ADB79EA4-F463-49FC-9F6A-678A7CE54B0D}" srcOrd="4" destOrd="0" presId="urn:microsoft.com/office/officeart/2005/8/layout/cycle2"/>
    <dgm:cxn modelId="{6C20C38E-BE5A-485F-A790-C44BAB826C67}" type="presParOf" srcId="{9D9BF4BC-6D98-44D9-91FC-7B023255A89D}" destId="{94965D86-CFAA-4477-9211-B8F14AB6AFC6}" srcOrd="5" destOrd="0" presId="urn:microsoft.com/office/officeart/2005/8/layout/cycle2"/>
    <dgm:cxn modelId="{D6A01E51-85A1-4BB1-8628-4B9B5A852CAE}" type="presParOf" srcId="{94965D86-CFAA-4477-9211-B8F14AB6AFC6}" destId="{86F72643-B4C0-40A8-A1E2-282F0B851C11}" srcOrd="0" destOrd="0" presId="urn:microsoft.com/office/officeart/2005/8/layout/cycle2"/>
    <dgm:cxn modelId="{3874FB64-1649-42E9-B828-4CBCAE5476B9}" type="presParOf" srcId="{9D9BF4BC-6D98-44D9-91FC-7B023255A89D}" destId="{95C62ABE-7211-4CB9-A5CB-AFABF2C398BC}" srcOrd="6" destOrd="0" presId="urn:microsoft.com/office/officeart/2005/8/layout/cycle2"/>
    <dgm:cxn modelId="{8310C76B-CACB-45F1-B5A7-931CAD12D397}" type="presParOf" srcId="{9D9BF4BC-6D98-44D9-91FC-7B023255A89D}" destId="{5DB42A11-3605-4753-84E8-5E35D39EF58A}" srcOrd="7" destOrd="0" presId="urn:microsoft.com/office/officeart/2005/8/layout/cycle2"/>
    <dgm:cxn modelId="{7B725D6E-6874-4F61-B7AB-58580C49ECB4}" type="presParOf" srcId="{5DB42A11-3605-4753-84E8-5E35D39EF58A}" destId="{5E267C5E-880D-4D44-9B1C-ECA212C7CB7E}" srcOrd="0" destOrd="0" presId="urn:microsoft.com/office/officeart/2005/8/layout/cycle2"/>
    <dgm:cxn modelId="{B12156FE-13BC-471B-9F41-A3F8E3938FDE}" type="presParOf" srcId="{9D9BF4BC-6D98-44D9-91FC-7B023255A89D}" destId="{34F960AD-6E15-4891-83A7-72F983454452}" srcOrd="8" destOrd="0" presId="urn:microsoft.com/office/officeart/2005/8/layout/cycle2"/>
    <dgm:cxn modelId="{DB5B23BE-BFEA-4A82-80FC-6E713899C36C}" type="presParOf" srcId="{9D9BF4BC-6D98-44D9-91FC-7B023255A89D}" destId="{4FEAA940-AB5B-4693-A646-354506A7F065}" srcOrd="9" destOrd="0" presId="urn:microsoft.com/office/officeart/2005/8/layout/cycle2"/>
    <dgm:cxn modelId="{C5482C3F-3B13-439B-B7C2-2CC929E014B8}" type="presParOf" srcId="{4FEAA940-AB5B-4693-A646-354506A7F065}" destId="{491BE5E9-7C78-498B-924A-66CFDCFCCD16}" srcOrd="0" destOrd="0" presId="urn:microsoft.com/office/officeart/2005/8/layout/cycle2"/>
    <dgm:cxn modelId="{8FE88BCE-52A3-40C6-97AB-8F5F0BE73468}" type="presParOf" srcId="{9D9BF4BC-6D98-44D9-91FC-7B023255A89D}" destId="{E15EC5D9-8646-4E64-9B61-369F47B6CAF3}" srcOrd="10" destOrd="0" presId="urn:microsoft.com/office/officeart/2005/8/layout/cycle2"/>
    <dgm:cxn modelId="{78F35387-C2B6-45EF-8146-E232A96B1A92}" type="presParOf" srcId="{9D9BF4BC-6D98-44D9-91FC-7B023255A89D}" destId="{5079ABEF-E7B9-4D08-B0C6-21F9F1640460}" srcOrd="11" destOrd="0" presId="urn:microsoft.com/office/officeart/2005/8/layout/cycle2"/>
    <dgm:cxn modelId="{55D45090-1C61-4BC9-9FA5-EBBEBDA28582}" type="presParOf" srcId="{5079ABEF-E7B9-4D08-B0C6-21F9F1640460}" destId="{6B0F7211-7CFF-4C9A-97E7-15BBE24F2677}" srcOrd="0" destOrd="0" presId="urn:microsoft.com/office/officeart/2005/8/layout/cycle2"/>
    <dgm:cxn modelId="{0057D253-B195-45E9-B686-EA591ECF01A8}" type="presParOf" srcId="{9D9BF4BC-6D98-44D9-91FC-7B023255A89D}" destId="{AE822EE2-2161-43B9-A97C-BE18DDAEC8F0}" srcOrd="12" destOrd="0" presId="urn:microsoft.com/office/officeart/2005/8/layout/cycle2"/>
    <dgm:cxn modelId="{8E28C5C3-49C7-4CE8-8480-DDCBD1D9A020}" type="presParOf" srcId="{9D9BF4BC-6D98-44D9-91FC-7B023255A89D}" destId="{C812EDAD-D9E0-45A7-960A-390C99708801}" srcOrd="13" destOrd="0" presId="urn:microsoft.com/office/officeart/2005/8/layout/cycle2"/>
    <dgm:cxn modelId="{76FD9681-8778-4306-A341-60C38EDE414A}" type="presParOf" srcId="{C812EDAD-D9E0-45A7-960A-390C99708801}" destId="{53961417-2FF3-43A3-A35B-EC8C80E5276A}" srcOrd="0" destOrd="0" presId="urn:microsoft.com/office/officeart/2005/8/layout/cycle2"/>
    <dgm:cxn modelId="{028A1913-3CBF-4023-940C-6F5E3236D587}" type="presParOf" srcId="{9D9BF4BC-6D98-44D9-91FC-7B023255A89D}" destId="{1A9B9FA0-F61D-4885-A2F8-D431A17B1EE0}" srcOrd="14" destOrd="0" presId="urn:microsoft.com/office/officeart/2005/8/layout/cycle2"/>
    <dgm:cxn modelId="{7C973362-85FD-42DB-B719-35F705650BB7}" type="presParOf" srcId="{9D9BF4BC-6D98-44D9-91FC-7B023255A89D}" destId="{EEC3D26B-20AC-4C51-8648-F07DFBC57782}" srcOrd="15" destOrd="0" presId="urn:microsoft.com/office/officeart/2005/8/layout/cycle2"/>
    <dgm:cxn modelId="{7D3AD0EF-8938-4553-9779-6F0F3557A542}" type="presParOf" srcId="{EEC3D26B-20AC-4C51-8648-F07DFBC57782}" destId="{1C6B6199-CA6A-4345-8E08-5A0764653FFD}" srcOrd="0" destOrd="0" presId="urn:microsoft.com/office/officeart/2005/8/layout/cycle2"/>
    <dgm:cxn modelId="{E969D921-81E5-418C-B50C-330F4C7B5834}" type="presParOf" srcId="{9D9BF4BC-6D98-44D9-91FC-7B023255A89D}" destId="{1C89CD3B-7A88-48E3-97EC-29BDD483786F}" srcOrd="16" destOrd="0" presId="urn:microsoft.com/office/officeart/2005/8/layout/cycle2"/>
    <dgm:cxn modelId="{FD5A17EE-E4CE-4FC2-B5DB-666311C30926}" type="presParOf" srcId="{9D9BF4BC-6D98-44D9-91FC-7B023255A89D}" destId="{F1AB4BF2-DB66-44BE-B02D-8373358A6002}" srcOrd="17" destOrd="0" presId="urn:microsoft.com/office/officeart/2005/8/layout/cycle2"/>
    <dgm:cxn modelId="{15BCBF81-4341-41A6-AE98-0461BA4E4438}" type="presParOf" srcId="{F1AB4BF2-DB66-44BE-B02D-8373358A6002}" destId="{8B9FF124-EB96-4964-8814-30F04AA9CFEB}" srcOrd="0" destOrd="0" presId="urn:microsoft.com/office/officeart/2005/8/layout/cycle2"/>
    <dgm:cxn modelId="{1CFB3810-55F3-435A-9ABA-3E6C697BC9B5}" type="presParOf" srcId="{9D9BF4BC-6D98-44D9-91FC-7B023255A89D}" destId="{FB209BFD-A348-4B45-9DC7-1851B0BA2406}" srcOrd="18" destOrd="0" presId="urn:microsoft.com/office/officeart/2005/8/layout/cycle2"/>
    <dgm:cxn modelId="{FF78A02D-E995-442D-8563-1E2572E61805}" type="presParOf" srcId="{9D9BF4BC-6D98-44D9-91FC-7B023255A89D}" destId="{62170C90-CFA1-4407-BC42-B62566075A62}" srcOrd="19" destOrd="0" presId="urn:microsoft.com/office/officeart/2005/8/layout/cycle2"/>
    <dgm:cxn modelId="{91FFC613-5AB9-4BD9-B981-6DFED79FBF22}" type="presParOf" srcId="{62170C90-CFA1-4407-BC42-B62566075A62}" destId="{EB786666-3B12-44AC-8B71-D678EE8EDFE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B58885-8D1B-40F3-9589-A8146AEDB186}" type="doc">
      <dgm:prSet loTypeId="urn:microsoft.com/office/officeart/2009/3/layout/StepUpProcess" loCatId="process" qsTypeId="urn:microsoft.com/office/officeart/2005/8/quickstyle/simple1#237" qsCatId="simple" csTypeId="urn:microsoft.com/office/officeart/2005/8/colors/accent1_2#159" csCatId="accent1" phldr="1"/>
      <dgm:spPr/>
      <dgm:t>
        <a:bodyPr/>
        <a:lstStyle/>
        <a:p>
          <a:endParaRPr lang="fi-FI"/>
        </a:p>
      </dgm:t>
    </dgm:pt>
    <dgm:pt modelId="{295053AD-B324-49BF-AACE-B188E94B4BCE}">
      <dgm:prSet/>
      <dgm:spPr/>
      <dgm:t>
        <a:bodyPr/>
        <a:lstStyle/>
        <a:p>
          <a:r>
            <a:rPr lang="fi-FI"/>
            <a:t>Turvallisuus</a:t>
          </a:r>
        </a:p>
      </dgm:t>
    </dgm:pt>
    <dgm:pt modelId="{D47745CF-E062-459D-9C88-6E717DEF22B7}" type="parTrans" cxnId="{2A6C4822-D8D5-431C-962F-28C508473FDF}">
      <dgm:prSet/>
      <dgm:spPr/>
      <dgm:t>
        <a:bodyPr/>
        <a:lstStyle/>
        <a:p>
          <a:endParaRPr lang="fi-FI"/>
        </a:p>
      </dgm:t>
    </dgm:pt>
    <dgm:pt modelId="{84C40559-CADE-4856-9782-8CD7761141D4}" type="sibTrans" cxnId="{2A6C4822-D8D5-431C-962F-28C508473FDF}">
      <dgm:prSet/>
      <dgm:spPr/>
      <dgm:t>
        <a:bodyPr/>
        <a:lstStyle/>
        <a:p>
          <a:endParaRPr lang="fi-FI"/>
        </a:p>
      </dgm:t>
    </dgm:pt>
    <dgm:pt modelId="{290A1130-C138-470E-9F37-4900E2DC0057}">
      <dgm:prSet/>
      <dgm:spPr/>
      <dgm:t>
        <a:bodyPr/>
        <a:lstStyle/>
        <a:p>
          <a:r>
            <a:rPr lang="fi-FI"/>
            <a:t>Luottamus</a:t>
          </a:r>
        </a:p>
      </dgm:t>
    </dgm:pt>
    <dgm:pt modelId="{865921EB-D9B0-4849-BDBA-36C7A3AA4CD6}" type="parTrans" cxnId="{A825BE8B-0DB1-4C56-A57D-428CDA3A765A}">
      <dgm:prSet/>
      <dgm:spPr/>
      <dgm:t>
        <a:bodyPr/>
        <a:lstStyle/>
        <a:p>
          <a:endParaRPr lang="fi-FI"/>
        </a:p>
      </dgm:t>
    </dgm:pt>
    <dgm:pt modelId="{1C9BF32B-E3C2-4CF1-B896-8E40B79C9832}" type="sibTrans" cxnId="{A825BE8B-0DB1-4C56-A57D-428CDA3A765A}">
      <dgm:prSet/>
      <dgm:spPr/>
      <dgm:t>
        <a:bodyPr/>
        <a:lstStyle/>
        <a:p>
          <a:endParaRPr lang="fi-FI"/>
        </a:p>
      </dgm:t>
    </dgm:pt>
    <dgm:pt modelId="{4D5FC531-3C4E-4460-9BFC-06F7C5A94F07}">
      <dgm:prSet/>
      <dgm:spPr/>
      <dgm:t>
        <a:bodyPr/>
        <a:lstStyle/>
        <a:p>
          <a:r>
            <a:rPr lang="fi-FI"/>
            <a:t>Toimintakyky</a:t>
          </a:r>
        </a:p>
      </dgm:t>
    </dgm:pt>
    <dgm:pt modelId="{DE78B84B-1075-419D-A7DB-40FA79C3628B}" type="parTrans" cxnId="{DF82E045-4AB5-450B-948D-2561CCC42014}">
      <dgm:prSet/>
      <dgm:spPr/>
      <dgm:t>
        <a:bodyPr/>
        <a:lstStyle/>
        <a:p>
          <a:endParaRPr lang="fi-FI"/>
        </a:p>
      </dgm:t>
    </dgm:pt>
    <dgm:pt modelId="{C192E287-E323-4FC9-A8C6-C290295C76C7}" type="sibTrans" cxnId="{DF82E045-4AB5-450B-948D-2561CCC42014}">
      <dgm:prSet/>
      <dgm:spPr/>
      <dgm:t>
        <a:bodyPr/>
        <a:lstStyle/>
        <a:p>
          <a:endParaRPr lang="fi-FI"/>
        </a:p>
      </dgm:t>
    </dgm:pt>
    <dgm:pt modelId="{2C9BB589-0FCB-4D61-B3A4-FF4929B54C3F}">
      <dgm:prSet/>
      <dgm:spPr/>
      <dgm:t>
        <a:bodyPr/>
        <a:lstStyle/>
        <a:p>
          <a:r>
            <a:rPr lang="fi-FI"/>
            <a:t>Opiskeluun kiinnittyminen</a:t>
          </a:r>
        </a:p>
      </dgm:t>
    </dgm:pt>
    <dgm:pt modelId="{C0A86BA5-7D26-445A-9F5D-4858DB2B5C47}" type="parTrans" cxnId="{02D7F3DC-4A29-4AD7-B83B-D644B8BCA0BA}">
      <dgm:prSet/>
      <dgm:spPr/>
      <dgm:t>
        <a:bodyPr/>
        <a:lstStyle/>
        <a:p>
          <a:endParaRPr lang="fi-FI"/>
        </a:p>
      </dgm:t>
    </dgm:pt>
    <dgm:pt modelId="{CE0CFFAA-63DE-4B66-B85C-CB68C4FC8A51}" type="sibTrans" cxnId="{02D7F3DC-4A29-4AD7-B83B-D644B8BCA0BA}">
      <dgm:prSet/>
      <dgm:spPr/>
      <dgm:t>
        <a:bodyPr/>
        <a:lstStyle/>
        <a:p>
          <a:endParaRPr lang="fi-FI"/>
        </a:p>
      </dgm:t>
    </dgm:pt>
    <dgm:pt modelId="{9169C77B-02B2-4198-8C69-809C05ECDA9D}">
      <dgm:prSet/>
      <dgm:spPr/>
      <dgm:t>
        <a:bodyPr/>
        <a:lstStyle/>
        <a:p>
          <a:r>
            <a:rPr lang="fi-FI"/>
            <a:t>Onnistumisen kokemukset</a:t>
          </a:r>
        </a:p>
      </dgm:t>
    </dgm:pt>
    <dgm:pt modelId="{057C53D5-C9EB-4CFE-8C42-B12925C96297}" type="parTrans" cxnId="{4934A499-863E-4127-ADEE-06421EF22E2A}">
      <dgm:prSet/>
      <dgm:spPr/>
      <dgm:t>
        <a:bodyPr/>
        <a:lstStyle/>
        <a:p>
          <a:endParaRPr lang="fi-FI"/>
        </a:p>
      </dgm:t>
    </dgm:pt>
    <dgm:pt modelId="{AC3F155C-002C-4E72-8727-3B437574E30A}" type="sibTrans" cxnId="{4934A499-863E-4127-ADEE-06421EF22E2A}">
      <dgm:prSet/>
      <dgm:spPr/>
      <dgm:t>
        <a:bodyPr/>
        <a:lstStyle/>
        <a:p>
          <a:endParaRPr lang="fi-FI"/>
        </a:p>
      </dgm:t>
    </dgm:pt>
    <dgm:pt modelId="{2B59707A-4907-498C-9221-691A85CF8866}">
      <dgm:prSet/>
      <dgm:spPr/>
      <dgm:t>
        <a:bodyPr/>
        <a:lstStyle/>
        <a:p>
          <a:r>
            <a:rPr lang="fi-FI" dirty="0"/>
            <a:t>Seuraava askel</a:t>
          </a:r>
        </a:p>
      </dgm:t>
    </dgm:pt>
    <dgm:pt modelId="{53582FCE-1223-49D2-B785-057A35535377}" type="parTrans" cxnId="{629914C4-3961-4C28-9B39-D9EA1F4281ED}">
      <dgm:prSet/>
      <dgm:spPr/>
      <dgm:t>
        <a:bodyPr/>
        <a:lstStyle/>
        <a:p>
          <a:endParaRPr lang="fi-FI"/>
        </a:p>
      </dgm:t>
    </dgm:pt>
    <dgm:pt modelId="{CA43CB47-62E8-4A08-B917-23F0FAFD18AE}" type="sibTrans" cxnId="{629914C4-3961-4C28-9B39-D9EA1F4281ED}">
      <dgm:prSet/>
      <dgm:spPr/>
      <dgm:t>
        <a:bodyPr/>
        <a:lstStyle/>
        <a:p>
          <a:endParaRPr lang="fi-FI"/>
        </a:p>
      </dgm:t>
    </dgm:pt>
    <dgm:pt modelId="{A5A42F90-E999-41F8-88B1-8FDA299B95D7}" type="pres">
      <dgm:prSet presAssocID="{10B58885-8D1B-40F3-9589-A8146AEDB186}" presName="rootnode" presStyleCnt="0">
        <dgm:presLayoutVars>
          <dgm:chMax/>
          <dgm:chPref/>
          <dgm:dir/>
          <dgm:animLvl val="lvl"/>
        </dgm:presLayoutVars>
      </dgm:prSet>
      <dgm:spPr/>
    </dgm:pt>
    <dgm:pt modelId="{7E5AE5E0-6FE2-422F-B55D-476431A8ACBD}" type="pres">
      <dgm:prSet presAssocID="{295053AD-B324-49BF-AACE-B188E94B4BCE}" presName="composite" presStyleCnt="0"/>
      <dgm:spPr/>
    </dgm:pt>
    <dgm:pt modelId="{74773D1E-E971-4A46-AEAE-5F0ADB5A25AA}" type="pres">
      <dgm:prSet presAssocID="{295053AD-B324-49BF-AACE-B188E94B4BCE}" presName="LShape" presStyleLbl="alignNode1" presStyleIdx="0" presStyleCnt="11"/>
      <dgm:spPr/>
    </dgm:pt>
    <dgm:pt modelId="{A492917B-9F83-480B-BB51-D30D8BA6BCE9}" type="pres">
      <dgm:prSet presAssocID="{295053AD-B324-49BF-AACE-B188E94B4BCE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58EA3431-3C86-47B0-AB5E-84DD265301CE}" type="pres">
      <dgm:prSet presAssocID="{295053AD-B324-49BF-AACE-B188E94B4BCE}" presName="Triangle" presStyleLbl="alignNode1" presStyleIdx="1" presStyleCnt="11"/>
      <dgm:spPr/>
    </dgm:pt>
    <dgm:pt modelId="{18572656-AA55-4774-A165-BC438F8E0D55}" type="pres">
      <dgm:prSet presAssocID="{84C40559-CADE-4856-9782-8CD7761141D4}" presName="sibTrans" presStyleCnt="0"/>
      <dgm:spPr/>
    </dgm:pt>
    <dgm:pt modelId="{EB18DF88-65D9-4769-B8C6-98A72C87D82C}" type="pres">
      <dgm:prSet presAssocID="{84C40559-CADE-4856-9782-8CD7761141D4}" presName="space" presStyleCnt="0"/>
      <dgm:spPr/>
    </dgm:pt>
    <dgm:pt modelId="{E2871CD3-ACBF-4943-A4A4-8477F020ADC6}" type="pres">
      <dgm:prSet presAssocID="{290A1130-C138-470E-9F37-4900E2DC0057}" presName="composite" presStyleCnt="0"/>
      <dgm:spPr/>
    </dgm:pt>
    <dgm:pt modelId="{98F5FF64-A13A-4DA4-B055-B3656DB266F7}" type="pres">
      <dgm:prSet presAssocID="{290A1130-C138-470E-9F37-4900E2DC0057}" presName="LShape" presStyleLbl="alignNode1" presStyleIdx="2" presStyleCnt="11"/>
      <dgm:spPr/>
    </dgm:pt>
    <dgm:pt modelId="{2C7A4A21-4C9D-4FED-9723-29EEE50DB492}" type="pres">
      <dgm:prSet presAssocID="{290A1130-C138-470E-9F37-4900E2DC0057}" presName="ParentText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A8785B5F-7FE3-41C2-9B26-FBD735CE117C}" type="pres">
      <dgm:prSet presAssocID="{290A1130-C138-470E-9F37-4900E2DC0057}" presName="Triangle" presStyleLbl="alignNode1" presStyleIdx="3" presStyleCnt="11"/>
      <dgm:spPr/>
    </dgm:pt>
    <dgm:pt modelId="{FA8BA6AA-E49D-481C-A5A5-CFE30487B764}" type="pres">
      <dgm:prSet presAssocID="{1C9BF32B-E3C2-4CF1-B896-8E40B79C9832}" presName="sibTrans" presStyleCnt="0"/>
      <dgm:spPr/>
    </dgm:pt>
    <dgm:pt modelId="{70EA15F6-D46E-4E16-A238-18AD6E3DE47A}" type="pres">
      <dgm:prSet presAssocID="{1C9BF32B-E3C2-4CF1-B896-8E40B79C9832}" presName="space" presStyleCnt="0"/>
      <dgm:spPr/>
    </dgm:pt>
    <dgm:pt modelId="{D64A4D07-BB7C-4F83-9EAC-0C40C326D83E}" type="pres">
      <dgm:prSet presAssocID="{4D5FC531-3C4E-4460-9BFC-06F7C5A94F07}" presName="composite" presStyleCnt="0"/>
      <dgm:spPr/>
    </dgm:pt>
    <dgm:pt modelId="{BC0F4153-3045-4196-909D-6E745FE23F0D}" type="pres">
      <dgm:prSet presAssocID="{4D5FC531-3C4E-4460-9BFC-06F7C5A94F07}" presName="LShape" presStyleLbl="alignNode1" presStyleIdx="4" presStyleCnt="11"/>
      <dgm:spPr/>
    </dgm:pt>
    <dgm:pt modelId="{C01622A0-E263-46DE-BE68-F8376D46E5D5}" type="pres">
      <dgm:prSet presAssocID="{4D5FC531-3C4E-4460-9BFC-06F7C5A94F07}" presName="ParentText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C18D9295-D82A-45F0-9F00-DA5248CA6FDF}" type="pres">
      <dgm:prSet presAssocID="{4D5FC531-3C4E-4460-9BFC-06F7C5A94F07}" presName="Triangle" presStyleLbl="alignNode1" presStyleIdx="5" presStyleCnt="11"/>
      <dgm:spPr/>
    </dgm:pt>
    <dgm:pt modelId="{1BE47EA1-5862-4230-A79A-698B74B768C6}" type="pres">
      <dgm:prSet presAssocID="{C192E287-E323-4FC9-A8C6-C290295C76C7}" presName="sibTrans" presStyleCnt="0"/>
      <dgm:spPr/>
    </dgm:pt>
    <dgm:pt modelId="{CFE342D0-21A0-4DD0-9B76-01ED131F9115}" type="pres">
      <dgm:prSet presAssocID="{C192E287-E323-4FC9-A8C6-C290295C76C7}" presName="space" presStyleCnt="0"/>
      <dgm:spPr/>
    </dgm:pt>
    <dgm:pt modelId="{CD21EED7-9182-4C2C-BCA1-9F3004291DA0}" type="pres">
      <dgm:prSet presAssocID="{2C9BB589-0FCB-4D61-B3A4-FF4929B54C3F}" presName="composite" presStyleCnt="0"/>
      <dgm:spPr/>
    </dgm:pt>
    <dgm:pt modelId="{FF569D65-5FFD-4761-9FAD-8415D94E8287}" type="pres">
      <dgm:prSet presAssocID="{2C9BB589-0FCB-4D61-B3A4-FF4929B54C3F}" presName="LShape" presStyleLbl="alignNode1" presStyleIdx="6" presStyleCnt="11"/>
      <dgm:spPr/>
    </dgm:pt>
    <dgm:pt modelId="{029F191A-A5E7-4840-BBC8-556E2470195F}" type="pres">
      <dgm:prSet presAssocID="{2C9BB589-0FCB-4D61-B3A4-FF4929B54C3F}" presName="ParentText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393C04BD-91D5-4C7F-9FF7-965A25E44562}" type="pres">
      <dgm:prSet presAssocID="{2C9BB589-0FCB-4D61-B3A4-FF4929B54C3F}" presName="Triangle" presStyleLbl="alignNode1" presStyleIdx="7" presStyleCnt="11"/>
      <dgm:spPr/>
    </dgm:pt>
    <dgm:pt modelId="{F11382C4-EEB0-4928-9EB1-DB9E1C096213}" type="pres">
      <dgm:prSet presAssocID="{CE0CFFAA-63DE-4B66-B85C-CB68C4FC8A51}" presName="sibTrans" presStyleCnt="0"/>
      <dgm:spPr/>
    </dgm:pt>
    <dgm:pt modelId="{F46BD844-4B44-43B7-B805-3B5F7001570B}" type="pres">
      <dgm:prSet presAssocID="{CE0CFFAA-63DE-4B66-B85C-CB68C4FC8A51}" presName="space" presStyleCnt="0"/>
      <dgm:spPr/>
    </dgm:pt>
    <dgm:pt modelId="{71BA495A-7D34-46BD-9F31-A3B62EDEB120}" type="pres">
      <dgm:prSet presAssocID="{9169C77B-02B2-4198-8C69-809C05ECDA9D}" presName="composite" presStyleCnt="0"/>
      <dgm:spPr/>
    </dgm:pt>
    <dgm:pt modelId="{513ACDDD-849F-41DE-88C0-D6B02D928803}" type="pres">
      <dgm:prSet presAssocID="{9169C77B-02B2-4198-8C69-809C05ECDA9D}" presName="LShape" presStyleLbl="alignNode1" presStyleIdx="8" presStyleCnt="11"/>
      <dgm:spPr/>
    </dgm:pt>
    <dgm:pt modelId="{15EF166A-AECC-4F46-A650-E8FABB919327}" type="pres">
      <dgm:prSet presAssocID="{9169C77B-02B2-4198-8C69-809C05ECDA9D}" presName="ParentText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7B483CE8-7756-4249-B853-8700B2FAEFC0}" type="pres">
      <dgm:prSet presAssocID="{9169C77B-02B2-4198-8C69-809C05ECDA9D}" presName="Triangle" presStyleLbl="alignNode1" presStyleIdx="9" presStyleCnt="11"/>
      <dgm:spPr/>
    </dgm:pt>
    <dgm:pt modelId="{46020B9B-F86A-4DAD-A47D-88529C765552}" type="pres">
      <dgm:prSet presAssocID="{AC3F155C-002C-4E72-8727-3B437574E30A}" presName="sibTrans" presStyleCnt="0"/>
      <dgm:spPr/>
    </dgm:pt>
    <dgm:pt modelId="{E8C2A60A-E15E-4A07-9AAA-6C6ABF7B2EAD}" type="pres">
      <dgm:prSet presAssocID="{AC3F155C-002C-4E72-8727-3B437574E30A}" presName="space" presStyleCnt="0"/>
      <dgm:spPr/>
    </dgm:pt>
    <dgm:pt modelId="{9F88FBB0-B2E4-4ED8-AC68-83FEA3205E92}" type="pres">
      <dgm:prSet presAssocID="{2B59707A-4907-498C-9221-691A85CF8866}" presName="composite" presStyleCnt="0"/>
      <dgm:spPr/>
    </dgm:pt>
    <dgm:pt modelId="{3AB3EE86-F539-49EE-AFFD-C4C91B521F73}" type="pres">
      <dgm:prSet presAssocID="{2B59707A-4907-498C-9221-691A85CF8866}" presName="LShape" presStyleLbl="alignNode1" presStyleIdx="10" presStyleCnt="11"/>
      <dgm:spPr/>
    </dgm:pt>
    <dgm:pt modelId="{9C250E68-7D62-45B2-A039-493C9BBED342}" type="pres">
      <dgm:prSet presAssocID="{2B59707A-4907-498C-9221-691A85CF8866}" presName="ParentText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2A6C4822-D8D5-431C-962F-28C508473FDF}" srcId="{10B58885-8D1B-40F3-9589-A8146AEDB186}" destId="{295053AD-B324-49BF-AACE-B188E94B4BCE}" srcOrd="0" destOrd="0" parTransId="{D47745CF-E062-459D-9C88-6E717DEF22B7}" sibTransId="{84C40559-CADE-4856-9782-8CD7761141D4}"/>
    <dgm:cxn modelId="{DF82E045-4AB5-450B-948D-2561CCC42014}" srcId="{10B58885-8D1B-40F3-9589-A8146AEDB186}" destId="{4D5FC531-3C4E-4460-9BFC-06F7C5A94F07}" srcOrd="2" destOrd="0" parTransId="{DE78B84B-1075-419D-A7DB-40FA79C3628B}" sibTransId="{C192E287-E323-4FC9-A8C6-C290295C76C7}"/>
    <dgm:cxn modelId="{9243F974-8AC0-46C0-90CB-A110BFAB7A6D}" type="presOf" srcId="{290A1130-C138-470E-9F37-4900E2DC0057}" destId="{2C7A4A21-4C9D-4FED-9723-29EEE50DB492}" srcOrd="0" destOrd="0" presId="urn:microsoft.com/office/officeart/2009/3/layout/StepUpProcess"/>
    <dgm:cxn modelId="{A825BE8B-0DB1-4C56-A57D-428CDA3A765A}" srcId="{10B58885-8D1B-40F3-9589-A8146AEDB186}" destId="{290A1130-C138-470E-9F37-4900E2DC0057}" srcOrd="1" destOrd="0" parTransId="{865921EB-D9B0-4849-BDBA-36C7A3AA4CD6}" sibTransId="{1C9BF32B-E3C2-4CF1-B896-8E40B79C9832}"/>
    <dgm:cxn modelId="{4F4A5B94-D168-4DDF-AA9E-6D3E48F3FD83}" type="presOf" srcId="{2B59707A-4907-498C-9221-691A85CF8866}" destId="{9C250E68-7D62-45B2-A039-493C9BBED342}" srcOrd="0" destOrd="0" presId="urn:microsoft.com/office/officeart/2009/3/layout/StepUpProcess"/>
    <dgm:cxn modelId="{4934A499-863E-4127-ADEE-06421EF22E2A}" srcId="{10B58885-8D1B-40F3-9589-A8146AEDB186}" destId="{9169C77B-02B2-4198-8C69-809C05ECDA9D}" srcOrd="4" destOrd="0" parTransId="{057C53D5-C9EB-4CFE-8C42-B12925C96297}" sibTransId="{AC3F155C-002C-4E72-8727-3B437574E30A}"/>
    <dgm:cxn modelId="{2A5607AD-A2FC-4093-8F50-ADBBF3F70530}" type="presOf" srcId="{9169C77B-02B2-4198-8C69-809C05ECDA9D}" destId="{15EF166A-AECC-4F46-A650-E8FABB919327}" srcOrd="0" destOrd="0" presId="urn:microsoft.com/office/officeart/2009/3/layout/StepUpProcess"/>
    <dgm:cxn modelId="{740DE6BD-A55C-47A5-A0B4-6DF85C0E1DE0}" type="presOf" srcId="{2C9BB589-0FCB-4D61-B3A4-FF4929B54C3F}" destId="{029F191A-A5E7-4840-BBC8-556E2470195F}" srcOrd="0" destOrd="0" presId="urn:microsoft.com/office/officeart/2009/3/layout/StepUpProcess"/>
    <dgm:cxn modelId="{611496BE-9FB2-40B5-A717-1DFFEBF50817}" type="presOf" srcId="{295053AD-B324-49BF-AACE-B188E94B4BCE}" destId="{A492917B-9F83-480B-BB51-D30D8BA6BCE9}" srcOrd="0" destOrd="0" presId="urn:microsoft.com/office/officeart/2009/3/layout/StepUpProcess"/>
    <dgm:cxn modelId="{629914C4-3961-4C28-9B39-D9EA1F4281ED}" srcId="{10B58885-8D1B-40F3-9589-A8146AEDB186}" destId="{2B59707A-4907-498C-9221-691A85CF8866}" srcOrd="5" destOrd="0" parTransId="{53582FCE-1223-49D2-B785-057A35535377}" sibTransId="{CA43CB47-62E8-4A08-B917-23F0FAFD18AE}"/>
    <dgm:cxn modelId="{0E8D61D1-10C8-496F-8A48-818724948375}" type="presOf" srcId="{4D5FC531-3C4E-4460-9BFC-06F7C5A94F07}" destId="{C01622A0-E263-46DE-BE68-F8376D46E5D5}" srcOrd="0" destOrd="0" presId="urn:microsoft.com/office/officeart/2009/3/layout/StepUpProcess"/>
    <dgm:cxn modelId="{08AAD3D2-A696-4185-9B61-C5E053861F94}" type="presOf" srcId="{10B58885-8D1B-40F3-9589-A8146AEDB186}" destId="{A5A42F90-E999-41F8-88B1-8FDA299B95D7}" srcOrd="0" destOrd="0" presId="urn:microsoft.com/office/officeart/2009/3/layout/StepUpProcess"/>
    <dgm:cxn modelId="{02D7F3DC-4A29-4AD7-B83B-D644B8BCA0BA}" srcId="{10B58885-8D1B-40F3-9589-A8146AEDB186}" destId="{2C9BB589-0FCB-4D61-B3A4-FF4929B54C3F}" srcOrd="3" destOrd="0" parTransId="{C0A86BA5-7D26-445A-9F5D-4858DB2B5C47}" sibTransId="{CE0CFFAA-63DE-4B66-B85C-CB68C4FC8A51}"/>
    <dgm:cxn modelId="{03B690D0-C6AA-4BE5-BBF5-8CF3FFCEFD4D}" type="presParOf" srcId="{A5A42F90-E999-41F8-88B1-8FDA299B95D7}" destId="{7E5AE5E0-6FE2-422F-B55D-476431A8ACBD}" srcOrd="0" destOrd="0" presId="urn:microsoft.com/office/officeart/2009/3/layout/StepUpProcess"/>
    <dgm:cxn modelId="{EBAA5AAA-B45B-4198-AFFF-F893EDD5BF90}" type="presParOf" srcId="{7E5AE5E0-6FE2-422F-B55D-476431A8ACBD}" destId="{74773D1E-E971-4A46-AEAE-5F0ADB5A25AA}" srcOrd="0" destOrd="0" presId="urn:microsoft.com/office/officeart/2009/3/layout/StepUpProcess"/>
    <dgm:cxn modelId="{7CD7D161-5C09-4999-A8B1-5938888908E1}" type="presParOf" srcId="{7E5AE5E0-6FE2-422F-B55D-476431A8ACBD}" destId="{A492917B-9F83-480B-BB51-D30D8BA6BCE9}" srcOrd="1" destOrd="0" presId="urn:microsoft.com/office/officeart/2009/3/layout/StepUpProcess"/>
    <dgm:cxn modelId="{D7620FB2-D28E-4FD2-ADD0-C004C7FE42B4}" type="presParOf" srcId="{7E5AE5E0-6FE2-422F-B55D-476431A8ACBD}" destId="{58EA3431-3C86-47B0-AB5E-84DD265301CE}" srcOrd="2" destOrd="0" presId="urn:microsoft.com/office/officeart/2009/3/layout/StepUpProcess"/>
    <dgm:cxn modelId="{A8347E39-4851-46CC-BC9A-0F9727528277}" type="presParOf" srcId="{A5A42F90-E999-41F8-88B1-8FDA299B95D7}" destId="{18572656-AA55-4774-A165-BC438F8E0D55}" srcOrd="1" destOrd="0" presId="urn:microsoft.com/office/officeart/2009/3/layout/StepUpProcess"/>
    <dgm:cxn modelId="{590A744F-0C6D-474C-947F-450C2294EE36}" type="presParOf" srcId="{18572656-AA55-4774-A165-BC438F8E0D55}" destId="{EB18DF88-65D9-4769-B8C6-98A72C87D82C}" srcOrd="0" destOrd="0" presId="urn:microsoft.com/office/officeart/2009/3/layout/StepUpProcess"/>
    <dgm:cxn modelId="{C563B856-5DFE-41BA-B5AB-7E9805FF9B69}" type="presParOf" srcId="{A5A42F90-E999-41F8-88B1-8FDA299B95D7}" destId="{E2871CD3-ACBF-4943-A4A4-8477F020ADC6}" srcOrd="2" destOrd="0" presId="urn:microsoft.com/office/officeart/2009/3/layout/StepUpProcess"/>
    <dgm:cxn modelId="{4249E4AA-94D9-4FE4-B7F6-F983F7AAC409}" type="presParOf" srcId="{E2871CD3-ACBF-4943-A4A4-8477F020ADC6}" destId="{98F5FF64-A13A-4DA4-B055-B3656DB266F7}" srcOrd="0" destOrd="0" presId="urn:microsoft.com/office/officeart/2009/3/layout/StepUpProcess"/>
    <dgm:cxn modelId="{56AD4425-991D-4A4B-98CD-675EB296E129}" type="presParOf" srcId="{E2871CD3-ACBF-4943-A4A4-8477F020ADC6}" destId="{2C7A4A21-4C9D-4FED-9723-29EEE50DB492}" srcOrd="1" destOrd="0" presId="urn:microsoft.com/office/officeart/2009/3/layout/StepUpProcess"/>
    <dgm:cxn modelId="{AF06B78F-ECA1-4C5C-8A1E-8863F5A88B58}" type="presParOf" srcId="{E2871CD3-ACBF-4943-A4A4-8477F020ADC6}" destId="{A8785B5F-7FE3-41C2-9B26-FBD735CE117C}" srcOrd="2" destOrd="0" presId="urn:microsoft.com/office/officeart/2009/3/layout/StepUpProcess"/>
    <dgm:cxn modelId="{218BEF2C-6670-4DF8-8EF8-66AAF79F1500}" type="presParOf" srcId="{A5A42F90-E999-41F8-88B1-8FDA299B95D7}" destId="{FA8BA6AA-E49D-481C-A5A5-CFE30487B764}" srcOrd="3" destOrd="0" presId="urn:microsoft.com/office/officeart/2009/3/layout/StepUpProcess"/>
    <dgm:cxn modelId="{C61AACEF-6505-4757-9964-357718BEBCB6}" type="presParOf" srcId="{FA8BA6AA-E49D-481C-A5A5-CFE30487B764}" destId="{70EA15F6-D46E-4E16-A238-18AD6E3DE47A}" srcOrd="0" destOrd="0" presId="urn:microsoft.com/office/officeart/2009/3/layout/StepUpProcess"/>
    <dgm:cxn modelId="{7B9963B6-7FE8-4193-B534-15D1EC0959BC}" type="presParOf" srcId="{A5A42F90-E999-41F8-88B1-8FDA299B95D7}" destId="{D64A4D07-BB7C-4F83-9EAC-0C40C326D83E}" srcOrd="4" destOrd="0" presId="urn:microsoft.com/office/officeart/2009/3/layout/StepUpProcess"/>
    <dgm:cxn modelId="{8B789FA0-F53C-426D-81B4-EB56E5AFB95D}" type="presParOf" srcId="{D64A4D07-BB7C-4F83-9EAC-0C40C326D83E}" destId="{BC0F4153-3045-4196-909D-6E745FE23F0D}" srcOrd="0" destOrd="0" presId="urn:microsoft.com/office/officeart/2009/3/layout/StepUpProcess"/>
    <dgm:cxn modelId="{261C36B3-DC1A-420D-B599-8B5E775A9B44}" type="presParOf" srcId="{D64A4D07-BB7C-4F83-9EAC-0C40C326D83E}" destId="{C01622A0-E263-46DE-BE68-F8376D46E5D5}" srcOrd="1" destOrd="0" presId="urn:microsoft.com/office/officeart/2009/3/layout/StepUpProcess"/>
    <dgm:cxn modelId="{C357DD3D-7186-4473-BCF7-01E53A70F6FD}" type="presParOf" srcId="{D64A4D07-BB7C-4F83-9EAC-0C40C326D83E}" destId="{C18D9295-D82A-45F0-9F00-DA5248CA6FDF}" srcOrd="2" destOrd="0" presId="urn:microsoft.com/office/officeart/2009/3/layout/StepUpProcess"/>
    <dgm:cxn modelId="{EE4B78DF-2197-4875-A24C-7BC335776743}" type="presParOf" srcId="{A5A42F90-E999-41F8-88B1-8FDA299B95D7}" destId="{1BE47EA1-5862-4230-A79A-698B74B768C6}" srcOrd="5" destOrd="0" presId="urn:microsoft.com/office/officeart/2009/3/layout/StepUpProcess"/>
    <dgm:cxn modelId="{12C1D744-6559-494E-9234-827BCF0FD09C}" type="presParOf" srcId="{1BE47EA1-5862-4230-A79A-698B74B768C6}" destId="{CFE342D0-21A0-4DD0-9B76-01ED131F9115}" srcOrd="0" destOrd="0" presId="urn:microsoft.com/office/officeart/2009/3/layout/StepUpProcess"/>
    <dgm:cxn modelId="{7CC42E32-A8AD-46C6-B8BD-3BE5D4091F59}" type="presParOf" srcId="{A5A42F90-E999-41F8-88B1-8FDA299B95D7}" destId="{CD21EED7-9182-4C2C-BCA1-9F3004291DA0}" srcOrd="6" destOrd="0" presId="urn:microsoft.com/office/officeart/2009/3/layout/StepUpProcess"/>
    <dgm:cxn modelId="{3F3B977C-8482-4CBF-AC7A-78BD6DBD5766}" type="presParOf" srcId="{CD21EED7-9182-4C2C-BCA1-9F3004291DA0}" destId="{FF569D65-5FFD-4761-9FAD-8415D94E8287}" srcOrd="0" destOrd="0" presId="urn:microsoft.com/office/officeart/2009/3/layout/StepUpProcess"/>
    <dgm:cxn modelId="{4DEE4290-A508-457B-9F22-E0C3E0812CFA}" type="presParOf" srcId="{CD21EED7-9182-4C2C-BCA1-9F3004291DA0}" destId="{029F191A-A5E7-4840-BBC8-556E2470195F}" srcOrd="1" destOrd="0" presId="urn:microsoft.com/office/officeart/2009/3/layout/StepUpProcess"/>
    <dgm:cxn modelId="{5DE33E26-C0DB-4C8D-A3D4-2DBA150170C1}" type="presParOf" srcId="{CD21EED7-9182-4C2C-BCA1-9F3004291DA0}" destId="{393C04BD-91D5-4C7F-9FF7-965A25E44562}" srcOrd="2" destOrd="0" presId="urn:microsoft.com/office/officeart/2009/3/layout/StepUpProcess"/>
    <dgm:cxn modelId="{2D149B75-07EF-4D7B-B02C-F68DFC1DA479}" type="presParOf" srcId="{A5A42F90-E999-41F8-88B1-8FDA299B95D7}" destId="{F11382C4-EEB0-4928-9EB1-DB9E1C096213}" srcOrd="7" destOrd="0" presId="urn:microsoft.com/office/officeart/2009/3/layout/StepUpProcess"/>
    <dgm:cxn modelId="{977460D2-240A-411E-B0CE-EA8D3019FEB6}" type="presParOf" srcId="{F11382C4-EEB0-4928-9EB1-DB9E1C096213}" destId="{F46BD844-4B44-43B7-B805-3B5F7001570B}" srcOrd="0" destOrd="0" presId="urn:microsoft.com/office/officeart/2009/3/layout/StepUpProcess"/>
    <dgm:cxn modelId="{12DDD670-E5E7-40BD-BE16-7AF63F5A48CD}" type="presParOf" srcId="{A5A42F90-E999-41F8-88B1-8FDA299B95D7}" destId="{71BA495A-7D34-46BD-9F31-A3B62EDEB120}" srcOrd="8" destOrd="0" presId="urn:microsoft.com/office/officeart/2009/3/layout/StepUpProcess"/>
    <dgm:cxn modelId="{A2BA793B-B115-4B3D-AC8E-3DFAC818BFAE}" type="presParOf" srcId="{71BA495A-7D34-46BD-9F31-A3B62EDEB120}" destId="{513ACDDD-849F-41DE-88C0-D6B02D928803}" srcOrd="0" destOrd="0" presId="urn:microsoft.com/office/officeart/2009/3/layout/StepUpProcess"/>
    <dgm:cxn modelId="{7AE68689-4040-48D8-A0F6-A6ADF5A1BA1F}" type="presParOf" srcId="{71BA495A-7D34-46BD-9F31-A3B62EDEB120}" destId="{15EF166A-AECC-4F46-A650-E8FABB919327}" srcOrd="1" destOrd="0" presId="urn:microsoft.com/office/officeart/2009/3/layout/StepUpProcess"/>
    <dgm:cxn modelId="{AAD3821C-0124-4D50-9149-D9126D34C086}" type="presParOf" srcId="{71BA495A-7D34-46BD-9F31-A3B62EDEB120}" destId="{7B483CE8-7756-4249-B853-8700B2FAEFC0}" srcOrd="2" destOrd="0" presId="urn:microsoft.com/office/officeart/2009/3/layout/StepUpProcess"/>
    <dgm:cxn modelId="{21221CFB-6055-478C-B60C-91E7C019FE3D}" type="presParOf" srcId="{A5A42F90-E999-41F8-88B1-8FDA299B95D7}" destId="{46020B9B-F86A-4DAD-A47D-88529C765552}" srcOrd="9" destOrd="0" presId="urn:microsoft.com/office/officeart/2009/3/layout/StepUpProcess"/>
    <dgm:cxn modelId="{98BA2BC2-D271-442E-8E04-8130DF9EE64D}" type="presParOf" srcId="{46020B9B-F86A-4DAD-A47D-88529C765552}" destId="{E8C2A60A-E15E-4A07-9AAA-6C6ABF7B2EAD}" srcOrd="0" destOrd="0" presId="urn:microsoft.com/office/officeart/2009/3/layout/StepUpProcess"/>
    <dgm:cxn modelId="{8CED1C17-4F03-4BC9-9A73-B5BB2D3CF9D3}" type="presParOf" srcId="{A5A42F90-E999-41F8-88B1-8FDA299B95D7}" destId="{9F88FBB0-B2E4-4ED8-AC68-83FEA3205E92}" srcOrd="10" destOrd="0" presId="urn:microsoft.com/office/officeart/2009/3/layout/StepUpProcess"/>
    <dgm:cxn modelId="{F4C74149-07EE-4D87-BDF6-A88870DBF85C}" type="presParOf" srcId="{9F88FBB0-B2E4-4ED8-AC68-83FEA3205E92}" destId="{3AB3EE86-F539-49EE-AFFD-C4C91B521F73}" srcOrd="0" destOrd="0" presId="urn:microsoft.com/office/officeart/2009/3/layout/StepUpProcess"/>
    <dgm:cxn modelId="{EA135B04-089A-4C69-A5A6-31D9B88316F3}" type="presParOf" srcId="{9F88FBB0-B2E4-4ED8-AC68-83FEA3205E92}" destId="{9C250E68-7D62-45B2-A039-493C9BBED342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7FF3345-FA6D-4F06-9669-5B159DF2CBE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644ABB50-7BC4-4451-BE8C-FDC81DD3FBDA}">
      <dgm:prSet/>
      <dgm:spPr/>
      <dgm:t>
        <a:bodyPr/>
        <a:lstStyle/>
        <a:p>
          <a:r>
            <a:rPr lang="fi-FI"/>
            <a:t>NUORI   </a:t>
          </a:r>
        </a:p>
      </dgm:t>
    </dgm:pt>
    <dgm:pt modelId="{AD285F15-FF16-4F3E-B832-3D557FC3430F}" type="parTrans" cxnId="{AA776BA7-D754-4901-9347-942287D5F441}">
      <dgm:prSet/>
      <dgm:spPr/>
      <dgm:t>
        <a:bodyPr/>
        <a:lstStyle/>
        <a:p>
          <a:endParaRPr lang="fi-FI"/>
        </a:p>
      </dgm:t>
    </dgm:pt>
    <dgm:pt modelId="{D036C4A9-5871-4F0D-9FCB-448CBB6F6A64}" type="sibTrans" cxnId="{AA776BA7-D754-4901-9347-942287D5F441}">
      <dgm:prSet/>
      <dgm:spPr/>
      <dgm:t>
        <a:bodyPr/>
        <a:lstStyle/>
        <a:p>
          <a:endParaRPr lang="fi-FI"/>
        </a:p>
      </dgm:t>
    </dgm:pt>
    <dgm:pt modelId="{7D2F1BC2-161B-4738-AE3C-18B276BCEA34}">
      <dgm:prSet/>
      <dgm:spPr/>
      <dgm:t>
        <a:bodyPr/>
        <a:lstStyle/>
        <a:p>
          <a:r>
            <a:rPr lang="fi-FI" dirty="0"/>
            <a:t>KOTI</a:t>
          </a:r>
        </a:p>
        <a:p>
          <a:r>
            <a:rPr lang="fi-FI" dirty="0"/>
            <a:t>(VANHEMMAT, HUOLTAJA)</a:t>
          </a:r>
        </a:p>
      </dgm:t>
    </dgm:pt>
    <dgm:pt modelId="{D721A1A7-F377-4280-8324-F9D0830498E2}" type="parTrans" cxnId="{74B27752-7CA0-4C65-9160-29C3D6CCCFF1}">
      <dgm:prSet/>
      <dgm:spPr/>
      <dgm:t>
        <a:bodyPr/>
        <a:lstStyle/>
        <a:p>
          <a:endParaRPr lang="fi-FI"/>
        </a:p>
      </dgm:t>
    </dgm:pt>
    <dgm:pt modelId="{1C826F49-CF17-4DA7-A898-976D078754C6}" type="sibTrans" cxnId="{74B27752-7CA0-4C65-9160-29C3D6CCCFF1}">
      <dgm:prSet/>
      <dgm:spPr/>
      <dgm:t>
        <a:bodyPr/>
        <a:lstStyle/>
        <a:p>
          <a:endParaRPr lang="fi-FI"/>
        </a:p>
      </dgm:t>
    </dgm:pt>
    <dgm:pt modelId="{2D20A38B-04F0-4DB5-BC6F-E0603DDDAF1E}">
      <dgm:prSet/>
      <dgm:spPr/>
      <dgm:t>
        <a:bodyPr/>
        <a:lstStyle/>
        <a:p>
          <a:r>
            <a:rPr lang="fi-FI" dirty="0"/>
            <a:t>KOULU</a:t>
          </a:r>
        </a:p>
        <a:p>
          <a:r>
            <a:rPr lang="fi-FI" dirty="0"/>
            <a:t>(VASTUUOHJAAJA</a:t>
          </a:r>
        </a:p>
        <a:p>
          <a:r>
            <a:rPr lang="fi-FI" dirty="0"/>
            <a:t>OPO, ERITYISOPETTAJA, TERKKARI</a:t>
          </a:r>
        </a:p>
        <a:p>
          <a:r>
            <a:rPr lang="fi-FI" dirty="0"/>
            <a:t>KURAATTORI, PSYYKKARI)</a:t>
          </a:r>
        </a:p>
      </dgm:t>
    </dgm:pt>
    <dgm:pt modelId="{3E50936F-F671-4D6C-AAA8-1E81575EC54F}" type="parTrans" cxnId="{449EC278-B197-407A-88A0-001F8FC863BE}">
      <dgm:prSet/>
      <dgm:spPr/>
      <dgm:t>
        <a:bodyPr/>
        <a:lstStyle/>
        <a:p>
          <a:endParaRPr lang="fi-FI"/>
        </a:p>
      </dgm:t>
    </dgm:pt>
    <dgm:pt modelId="{9A0FC3F0-C9D2-4742-9D1F-920544BA4CF7}" type="sibTrans" cxnId="{449EC278-B197-407A-88A0-001F8FC863BE}">
      <dgm:prSet/>
      <dgm:spPr/>
      <dgm:t>
        <a:bodyPr/>
        <a:lstStyle/>
        <a:p>
          <a:endParaRPr lang="fi-FI"/>
        </a:p>
      </dgm:t>
    </dgm:pt>
    <dgm:pt modelId="{F6037177-B8F9-448B-885A-7A7E2710838C}">
      <dgm:prSet/>
      <dgm:spPr/>
      <dgm:t>
        <a:bodyPr/>
        <a:lstStyle/>
        <a:p>
          <a:r>
            <a:rPr lang="fi-FI" dirty="0"/>
            <a:t>VOIMAVARAOPPIMISYMPÄRISTÖ</a:t>
          </a:r>
        </a:p>
      </dgm:t>
    </dgm:pt>
    <dgm:pt modelId="{21D2CE36-BD69-4C47-A283-C4C0B7C4C908}" type="parTrans" cxnId="{5CBD7AB9-8865-4487-BD98-BC202DDEB403}">
      <dgm:prSet/>
      <dgm:spPr/>
      <dgm:t>
        <a:bodyPr/>
        <a:lstStyle/>
        <a:p>
          <a:endParaRPr lang="fi-FI"/>
        </a:p>
      </dgm:t>
    </dgm:pt>
    <dgm:pt modelId="{61ADCACC-AD46-42B4-82E1-4730AEE2A405}" type="sibTrans" cxnId="{5CBD7AB9-8865-4487-BD98-BC202DDEB403}">
      <dgm:prSet/>
      <dgm:spPr/>
      <dgm:t>
        <a:bodyPr/>
        <a:lstStyle/>
        <a:p>
          <a:endParaRPr lang="fi-FI"/>
        </a:p>
      </dgm:t>
    </dgm:pt>
    <dgm:pt modelId="{D3BE4C63-84E6-4CF4-9972-5E1C3D08BA80}">
      <dgm:prSet/>
      <dgm:spPr/>
      <dgm:t>
        <a:bodyPr/>
        <a:lstStyle/>
        <a:p>
          <a:r>
            <a:rPr lang="fi-FI" dirty="0"/>
            <a:t>PALVELUT</a:t>
          </a:r>
        </a:p>
        <a:p>
          <a:r>
            <a:rPr lang="fi-FI" dirty="0"/>
            <a:t>(NUORISOPSYKIATRIA, TERAPEUTIT, LASTENSUOJELU, PERHETYÖ)</a:t>
          </a:r>
        </a:p>
      </dgm:t>
    </dgm:pt>
    <dgm:pt modelId="{5B3FFFE3-29D3-4BAA-9AD0-7292CC8683DE}" type="parTrans" cxnId="{979A471B-B7D4-4C6D-A9D4-31E27C8704DC}">
      <dgm:prSet/>
      <dgm:spPr/>
      <dgm:t>
        <a:bodyPr/>
        <a:lstStyle/>
        <a:p>
          <a:endParaRPr lang="fi-FI"/>
        </a:p>
      </dgm:t>
    </dgm:pt>
    <dgm:pt modelId="{83882A1E-68A7-42B0-9FBA-E58962B909C1}" type="sibTrans" cxnId="{979A471B-B7D4-4C6D-A9D4-31E27C8704DC}">
      <dgm:prSet/>
      <dgm:spPr/>
      <dgm:t>
        <a:bodyPr/>
        <a:lstStyle/>
        <a:p>
          <a:endParaRPr lang="fi-FI"/>
        </a:p>
      </dgm:t>
    </dgm:pt>
    <dgm:pt modelId="{30094A2A-954B-4C6E-B152-BFE160728AE6}" type="pres">
      <dgm:prSet presAssocID="{07FF3345-FA6D-4F06-9669-5B159DF2CBE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B45C120-256A-420C-B880-02737D5738CD}" type="pres">
      <dgm:prSet presAssocID="{644ABB50-7BC4-4451-BE8C-FDC81DD3FBDA}" presName="hierRoot1" presStyleCnt="0">
        <dgm:presLayoutVars>
          <dgm:hierBranch val="init"/>
        </dgm:presLayoutVars>
      </dgm:prSet>
      <dgm:spPr/>
    </dgm:pt>
    <dgm:pt modelId="{EC0B52EB-53F1-4D02-B7AC-250D03D8EBE3}" type="pres">
      <dgm:prSet presAssocID="{644ABB50-7BC4-4451-BE8C-FDC81DD3FBDA}" presName="rootComposite1" presStyleCnt="0"/>
      <dgm:spPr/>
    </dgm:pt>
    <dgm:pt modelId="{44834752-8E20-4F17-A98C-281CE7F48257}" type="pres">
      <dgm:prSet presAssocID="{644ABB50-7BC4-4451-BE8C-FDC81DD3FBDA}" presName="rootText1" presStyleLbl="node0" presStyleIdx="0" presStyleCnt="5" custLinFactX="100000" custLinFactY="-27033" custLinFactNeighborX="148056" custLinFactNeighborY="-100000">
        <dgm:presLayoutVars>
          <dgm:chPref val="3"/>
        </dgm:presLayoutVars>
      </dgm:prSet>
      <dgm:spPr/>
    </dgm:pt>
    <dgm:pt modelId="{BB5A5F89-83E9-4AFA-B28E-CA942FD710E1}" type="pres">
      <dgm:prSet presAssocID="{644ABB50-7BC4-4451-BE8C-FDC81DD3FBDA}" presName="rootConnector1" presStyleLbl="node1" presStyleIdx="0" presStyleCnt="0"/>
      <dgm:spPr/>
    </dgm:pt>
    <dgm:pt modelId="{2B7C2F6E-6530-4003-86C3-FA42B9702C80}" type="pres">
      <dgm:prSet presAssocID="{644ABB50-7BC4-4451-BE8C-FDC81DD3FBDA}" presName="hierChild2" presStyleCnt="0"/>
      <dgm:spPr/>
    </dgm:pt>
    <dgm:pt modelId="{069E4185-37D4-41A6-B19A-93170EB02CBD}" type="pres">
      <dgm:prSet presAssocID="{644ABB50-7BC4-4451-BE8C-FDC81DD3FBDA}" presName="hierChild3" presStyleCnt="0"/>
      <dgm:spPr/>
    </dgm:pt>
    <dgm:pt modelId="{A28379E8-68CD-46B5-B3CA-B696DC340B05}" type="pres">
      <dgm:prSet presAssocID="{7D2F1BC2-161B-4738-AE3C-18B276BCEA34}" presName="hierRoot1" presStyleCnt="0">
        <dgm:presLayoutVars>
          <dgm:hierBranch val="init"/>
        </dgm:presLayoutVars>
      </dgm:prSet>
      <dgm:spPr/>
    </dgm:pt>
    <dgm:pt modelId="{E80D1EAF-55C8-4250-976A-ED15A6AEACB6}" type="pres">
      <dgm:prSet presAssocID="{7D2F1BC2-161B-4738-AE3C-18B276BCEA34}" presName="rootComposite1" presStyleCnt="0"/>
      <dgm:spPr/>
    </dgm:pt>
    <dgm:pt modelId="{018DC481-9EE7-4477-B948-5E83D5CE1CA5}" type="pres">
      <dgm:prSet presAssocID="{7D2F1BC2-161B-4738-AE3C-18B276BCEA34}" presName="rootText1" presStyleLbl="node0" presStyleIdx="1" presStyleCnt="5" custLinFactY="29377" custLinFactNeighborX="12313" custLinFactNeighborY="100000">
        <dgm:presLayoutVars>
          <dgm:chPref val="3"/>
        </dgm:presLayoutVars>
      </dgm:prSet>
      <dgm:spPr/>
    </dgm:pt>
    <dgm:pt modelId="{DB88D420-C2FA-4121-9465-666D1F804787}" type="pres">
      <dgm:prSet presAssocID="{7D2F1BC2-161B-4738-AE3C-18B276BCEA34}" presName="rootConnector1" presStyleLbl="node1" presStyleIdx="0" presStyleCnt="0"/>
      <dgm:spPr/>
    </dgm:pt>
    <dgm:pt modelId="{1AD209F9-9B11-479D-9087-6AD951A20243}" type="pres">
      <dgm:prSet presAssocID="{7D2F1BC2-161B-4738-AE3C-18B276BCEA34}" presName="hierChild2" presStyleCnt="0"/>
      <dgm:spPr/>
    </dgm:pt>
    <dgm:pt modelId="{594BAFE8-FD23-4F15-9311-E69C9440C296}" type="pres">
      <dgm:prSet presAssocID="{7D2F1BC2-161B-4738-AE3C-18B276BCEA34}" presName="hierChild3" presStyleCnt="0"/>
      <dgm:spPr/>
    </dgm:pt>
    <dgm:pt modelId="{5B1ADAC6-AF61-45F1-8090-8417A897A08E}" type="pres">
      <dgm:prSet presAssocID="{2D20A38B-04F0-4DB5-BC6F-E0603DDDAF1E}" presName="hierRoot1" presStyleCnt="0">
        <dgm:presLayoutVars>
          <dgm:hierBranch val="init"/>
        </dgm:presLayoutVars>
      </dgm:prSet>
      <dgm:spPr/>
    </dgm:pt>
    <dgm:pt modelId="{097AB05B-F1AD-489D-80F9-CF5DDE8F128A}" type="pres">
      <dgm:prSet presAssocID="{2D20A38B-04F0-4DB5-BC6F-E0603DDDAF1E}" presName="rootComposite1" presStyleCnt="0"/>
      <dgm:spPr/>
    </dgm:pt>
    <dgm:pt modelId="{87A74E28-2831-407B-844B-74AEEBF51EC4}" type="pres">
      <dgm:prSet presAssocID="{2D20A38B-04F0-4DB5-BC6F-E0603DDDAF1E}" presName="rootText1" presStyleLbl="node0" presStyleIdx="2" presStyleCnt="5" custLinFactY="25365" custLinFactNeighborX="6056" custLinFactNeighborY="100000">
        <dgm:presLayoutVars>
          <dgm:chPref val="3"/>
        </dgm:presLayoutVars>
      </dgm:prSet>
      <dgm:spPr/>
    </dgm:pt>
    <dgm:pt modelId="{7B542ECE-C94C-490C-9276-CB8A42476CB4}" type="pres">
      <dgm:prSet presAssocID="{2D20A38B-04F0-4DB5-BC6F-E0603DDDAF1E}" presName="rootConnector1" presStyleLbl="node1" presStyleIdx="0" presStyleCnt="0"/>
      <dgm:spPr/>
    </dgm:pt>
    <dgm:pt modelId="{481C5FEF-BC25-46F1-B66C-20A3E66AD01A}" type="pres">
      <dgm:prSet presAssocID="{2D20A38B-04F0-4DB5-BC6F-E0603DDDAF1E}" presName="hierChild2" presStyleCnt="0"/>
      <dgm:spPr/>
    </dgm:pt>
    <dgm:pt modelId="{48488941-E94F-4CA3-95A6-176E768E57B7}" type="pres">
      <dgm:prSet presAssocID="{2D20A38B-04F0-4DB5-BC6F-E0603DDDAF1E}" presName="hierChild3" presStyleCnt="0"/>
      <dgm:spPr/>
    </dgm:pt>
    <dgm:pt modelId="{47D7D9A2-0D46-4A45-9691-3ED5C728F7C1}" type="pres">
      <dgm:prSet presAssocID="{F6037177-B8F9-448B-885A-7A7E2710838C}" presName="hierRoot1" presStyleCnt="0">
        <dgm:presLayoutVars>
          <dgm:hierBranch val="init"/>
        </dgm:presLayoutVars>
      </dgm:prSet>
      <dgm:spPr/>
    </dgm:pt>
    <dgm:pt modelId="{217EB355-CC7A-406C-B866-EBCC32E398CE}" type="pres">
      <dgm:prSet presAssocID="{F6037177-B8F9-448B-885A-7A7E2710838C}" presName="rootComposite1" presStyleCnt="0"/>
      <dgm:spPr/>
    </dgm:pt>
    <dgm:pt modelId="{ECFB5457-DBC3-4793-8EEE-B82DB1B8C4EF}" type="pres">
      <dgm:prSet presAssocID="{F6037177-B8F9-448B-885A-7A7E2710838C}" presName="rootText1" presStyleLbl="node0" presStyleIdx="3" presStyleCnt="5" custLinFactX="-14189" custLinFactNeighborX="-100000" custLinFactNeighborY="-8629">
        <dgm:presLayoutVars>
          <dgm:chPref val="3"/>
        </dgm:presLayoutVars>
      </dgm:prSet>
      <dgm:spPr/>
    </dgm:pt>
    <dgm:pt modelId="{6B243CA8-8EA3-4B09-A940-927CA677D4AE}" type="pres">
      <dgm:prSet presAssocID="{F6037177-B8F9-448B-885A-7A7E2710838C}" presName="rootConnector1" presStyleLbl="node1" presStyleIdx="0" presStyleCnt="0"/>
      <dgm:spPr/>
    </dgm:pt>
    <dgm:pt modelId="{7A645068-DA75-4722-8573-A58DA8F2BD3C}" type="pres">
      <dgm:prSet presAssocID="{F6037177-B8F9-448B-885A-7A7E2710838C}" presName="hierChild2" presStyleCnt="0"/>
      <dgm:spPr/>
    </dgm:pt>
    <dgm:pt modelId="{6123A77B-E694-4527-9D80-14BF63DD29B4}" type="pres">
      <dgm:prSet presAssocID="{F6037177-B8F9-448B-885A-7A7E2710838C}" presName="hierChild3" presStyleCnt="0"/>
      <dgm:spPr/>
    </dgm:pt>
    <dgm:pt modelId="{588FD316-AC2B-4C1E-A0D3-FA48A7385EF5}" type="pres">
      <dgm:prSet presAssocID="{D3BE4C63-84E6-4CF4-9972-5E1C3D08BA80}" presName="hierRoot1" presStyleCnt="0">
        <dgm:presLayoutVars>
          <dgm:hierBranch val="init"/>
        </dgm:presLayoutVars>
      </dgm:prSet>
      <dgm:spPr/>
    </dgm:pt>
    <dgm:pt modelId="{60950A39-0A3E-4564-AD2C-9A48034EF1AF}" type="pres">
      <dgm:prSet presAssocID="{D3BE4C63-84E6-4CF4-9972-5E1C3D08BA80}" presName="rootComposite1" presStyleCnt="0"/>
      <dgm:spPr/>
    </dgm:pt>
    <dgm:pt modelId="{B31E36BE-3B86-4BD3-9147-74C6756B985A}" type="pres">
      <dgm:prSet presAssocID="{D3BE4C63-84E6-4CF4-9972-5E1C3D08BA80}" presName="rootText1" presStyleLbl="node0" presStyleIdx="4" presStyleCnt="5" custLinFactX="-16841" custLinFactY="21354" custLinFactNeighborX="-100000" custLinFactNeighborY="100000">
        <dgm:presLayoutVars>
          <dgm:chPref val="3"/>
        </dgm:presLayoutVars>
      </dgm:prSet>
      <dgm:spPr/>
    </dgm:pt>
    <dgm:pt modelId="{B41E6E69-C164-4578-BC0F-E3883245047A}" type="pres">
      <dgm:prSet presAssocID="{D3BE4C63-84E6-4CF4-9972-5E1C3D08BA80}" presName="rootConnector1" presStyleLbl="node1" presStyleIdx="0" presStyleCnt="0"/>
      <dgm:spPr/>
    </dgm:pt>
    <dgm:pt modelId="{FEA03E81-D2C7-4349-B26E-8418A4090329}" type="pres">
      <dgm:prSet presAssocID="{D3BE4C63-84E6-4CF4-9972-5E1C3D08BA80}" presName="hierChild2" presStyleCnt="0"/>
      <dgm:spPr/>
    </dgm:pt>
    <dgm:pt modelId="{2998B3CF-1A48-4CEC-9C05-D890FE7084DF}" type="pres">
      <dgm:prSet presAssocID="{D3BE4C63-84E6-4CF4-9972-5E1C3D08BA80}" presName="hierChild3" presStyleCnt="0"/>
      <dgm:spPr/>
    </dgm:pt>
  </dgm:ptLst>
  <dgm:cxnLst>
    <dgm:cxn modelId="{A3955602-81E1-4B84-AA99-73612130A6F2}" type="presOf" srcId="{D3BE4C63-84E6-4CF4-9972-5E1C3D08BA80}" destId="{B41E6E69-C164-4578-BC0F-E3883245047A}" srcOrd="1" destOrd="0" presId="urn:microsoft.com/office/officeart/2005/8/layout/orgChart1"/>
    <dgm:cxn modelId="{205F0F14-8208-4D09-9CA9-E19B097180D1}" type="presOf" srcId="{F6037177-B8F9-448B-885A-7A7E2710838C}" destId="{6B243CA8-8EA3-4B09-A940-927CA677D4AE}" srcOrd="1" destOrd="0" presId="urn:microsoft.com/office/officeart/2005/8/layout/orgChart1"/>
    <dgm:cxn modelId="{979A471B-B7D4-4C6D-A9D4-31E27C8704DC}" srcId="{07FF3345-FA6D-4F06-9669-5B159DF2CBE3}" destId="{D3BE4C63-84E6-4CF4-9972-5E1C3D08BA80}" srcOrd="4" destOrd="0" parTransId="{5B3FFFE3-29D3-4BAA-9AD0-7292CC8683DE}" sibTransId="{83882A1E-68A7-42B0-9FBA-E58962B909C1}"/>
    <dgm:cxn modelId="{6744493A-6697-47B8-966A-E0BD481574C2}" type="presOf" srcId="{2D20A38B-04F0-4DB5-BC6F-E0603DDDAF1E}" destId="{7B542ECE-C94C-490C-9276-CB8A42476CB4}" srcOrd="1" destOrd="0" presId="urn:microsoft.com/office/officeart/2005/8/layout/orgChart1"/>
    <dgm:cxn modelId="{C391BE3B-01FB-4568-9AD1-88EB79F72234}" type="presOf" srcId="{7D2F1BC2-161B-4738-AE3C-18B276BCEA34}" destId="{DB88D420-C2FA-4121-9465-666D1F804787}" srcOrd="1" destOrd="0" presId="urn:microsoft.com/office/officeart/2005/8/layout/orgChart1"/>
    <dgm:cxn modelId="{D6D6F93D-9038-4FE7-8F88-0CF2812D5B2E}" type="presOf" srcId="{07FF3345-FA6D-4F06-9669-5B159DF2CBE3}" destId="{30094A2A-954B-4C6E-B152-BFE160728AE6}" srcOrd="0" destOrd="0" presId="urn:microsoft.com/office/officeart/2005/8/layout/orgChart1"/>
    <dgm:cxn modelId="{74B27752-7CA0-4C65-9160-29C3D6CCCFF1}" srcId="{07FF3345-FA6D-4F06-9669-5B159DF2CBE3}" destId="{7D2F1BC2-161B-4738-AE3C-18B276BCEA34}" srcOrd="1" destOrd="0" parTransId="{D721A1A7-F377-4280-8324-F9D0830498E2}" sibTransId="{1C826F49-CF17-4DA7-A898-976D078754C6}"/>
    <dgm:cxn modelId="{C1939078-0BD9-4679-B9E4-B6BF2E314E27}" type="presOf" srcId="{2D20A38B-04F0-4DB5-BC6F-E0603DDDAF1E}" destId="{87A74E28-2831-407B-844B-74AEEBF51EC4}" srcOrd="0" destOrd="0" presId="urn:microsoft.com/office/officeart/2005/8/layout/orgChart1"/>
    <dgm:cxn modelId="{449EC278-B197-407A-88A0-001F8FC863BE}" srcId="{07FF3345-FA6D-4F06-9669-5B159DF2CBE3}" destId="{2D20A38B-04F0-4DB5-BC6F-E0603DDDAF1E}" srcOrd="2" destOrd="0" parTransId="{3E50936F-F671-4D6C-AAA8-1E81575EC54F}" sibTransId="{9A0FC3F0-C9D2-4742-9D1F-920544BA4CF7}"/>
    <dgm:cxn modelId="{811F9191-6EC6-49E8-B66D-F5A85BD16EEC}" type="presOf" srcId="{644ABB50-7BC4-4451-BE8C-FDC81DD3FBDA}" destId="{44834752-8E20-4F17-A98C-281CE7F48257}" srcOrd="0" destOrd="0" presId="urn:microsoft.com/office/officeart/2005/8/layout/orgChart1"/>
    <dgm:cxn modelId="{1030EB9D-9BBD-4A2E-A2A2-B6791F3447B1}" type="presOf" srcId="{D3BE4C63-84E6-4CF4-9972-5E1C3D08BA80}" destId="{B31E36BE-3B86-4BD3-9147-74C6756B985A}" srcOrd="0" destOrd="0" presId="urn:microsoft.com/office/officeart/2005/8/layout/orgChart1"/>
    <dgm:cxn modelId="{AA776BA7-D754-4901-9347-942287D5F441}" srcId="{07FF3345-FA6D-4F06-9669-5B159DF2CBE3}" destId="{644ABB50-7BC4-4451-BE8C-FDC81DD3FBDA}" srcOrd="0" destOrd="0" parTransId="{AD285F15-FF16-4F3E-B832-3D557FC3430F}" sibTransId="{D036C4A9-5871-4F0D-9FCB-448CBB6F6A64}"/>
    <dgm:cxn modelId="{5CBD7AB9-8865-4487-BD98-BC202DDEB403}" srcId="{07FF3345-FA6D-4F06-9669-5B159DF2CBE3}" destId="{F6037177-B8F9-448B-885A-7A7E2710838C}" srcOrd="3" destOrd="0" parTransId="{21D2CE36-BD69-4C47-A283-C4C0B7C4C908}" sibTransId="{61ADCACC-AD46-42B4-82E1-4730AEE2A405}"/>
    <dgm:cxn modelId="{6DB67CB9-3295-4127-BB2A-EE7F80A67DF8}" type="presOf" srcId="{F6037177-B8F9-448B-885A-7A7E2710838C}" destId="{ECFB5457-DBC3-4793-8EEE-B82DB1B8C4EF}" srcOrd="0" destOrd="0" presId="urn:microsoft.com/office/officeart/2005/8/layout/orgChart1"/>
    <dgm:cxn modelId="{394986C5-CC55-4A3F-9F48-31ADB9CF40B1}" type="presOf" srcId="{7D2F1BC2-161B-4738-AE3C-18B276BCEA34}" destId="{018DC481-9EE7-4477-B948-5E83D5CE1CA5}" srcOrd="0" destOrd="0" presId="urn:microsoft.com/office/officeart/2005/8/layout/orgChart1"/>
    <dgm:cxn modelId="{1D2B59E6-29BC-459A-BB60-797DDE330CE2}" type="presOf" srcId="{644ABB50-7BC4-4451-BE8C-FDC81DD3FBDA}" destId="{BB5A5F89-83E9-4AFA-B28E-CA942FD710E1}" srcOrd="1" destOrd="0" presId="urn:microsoft.com/office/officeart/2005/8/layout/orgChart1"/>
    <dgm:cxn modelId="{C5EC7728-81EB-4A07-A65A-6EBCCEB929A8}" type="presParOf" srcId="{30094A2A-954B-4C6E-B152-BFE160728AE6}" destId="{AB45C120-256A-420C-B880-02737D5738CD}" srcOrd="0" destOrd="0" presId="urn:microsoft.com/office/officeart/2005/8/layout/orgChart1"/>
    <dgm:cxn modelId="{F7948942-1C0E-4911-92C6-FDE51BD5F795}" type="presParOf" srcId="{AB45C120-256A-420C-B880-02737D5738CD}" destId="{EC0B52EB-53F1-4D02-B7AC-250D03D8EBE3}" srcOrd="0" destOrd="0" presId="urn:microsoft.com/office/officeart/2005/8/layout/orgChart1"/>
    <dgm:cxn modelId="{C365B6E3-F0DE-4077-8926-4E74589AFF53}" type="presParOf" srcId="{EC0B52EB-53F1-4D02-B7AC-250D03D8EBE3}" destId="{44834752-8E20-4F17-A98C-281CE7F48257}" srcOrd="0" destOrd="0" presId="urn:microsoft.com/office/officeart/2005/8/layout/orgChart1"/>
    <dgm:cxn modelId="{20E9A66A-E01D-4644-B76D-5E8850350DE6}" type="presParOf" srcId="{EC0B52EB-53F1-4D02-B7AC-250D03D8EBE3}" destId="{BB5A5F89-83E9-4AFA-B28E-CA942FD710E1}" srcOrd="1" destOrd="0" presId="urn:microsoft.com/office/officeart/2005/8/layout/orgChart1"/>
    <dgm:cxn modelId="{5D435CF2-1EDC-424E-A0DD-0F696809F836}" type="presParOf" srcId="{AB45C120-256A-420C-B880-02737D5738CD}" destId="{2B7C2F6E-6530-4003-86C3-FA42B9702C80}" srcOrd="1" destOrd="0" presId="urn:microsoft.com/office/officeart/2005/8/layout/orgChart1"/>
    <dgm:cxn modelId="{F0E294EC-E993-4AD9-8922-54672F87D8F4}" type="presParOf" srcId="{AB45C120-256A-420C-B880-02737D5738CD}" destId="{069E4185-37D4-41A6-B19A-93170EB02CBD}" srcOrd="2" destOrd="0" presId="urn:microsoft.com/office/officeart/2005/8/layout/orgChart1"/>
    <dgm:cxn modelId="{BD6C67A0-5A6A-4B6E-9A7C-F2C6B66471F8}" type="presParOf" srcId="{30094A2A-954B-4C6E-B152-BFE160728AE6}" destId="{A28379E8-68CD-46B5-B3CA-B696DC340B05}" srcOrd="1" destOrd="0" presId="urn:microsoft.com/office/officeart/2005/8/layout/orgChart1"/>
    <dgm:cxn modelId="{E47036BF-190F-41FD-87EE-D0E11EDB2790}" type="presParOf" srcId="{A28379E8-68CD-46B5-B3CA-B696DC340B05}" destId="{E80D1EAF-55C8-4250-976A-ED15A6AEACB6}" srcOrd="0" destOrd="0" presId="urn:microsoft.com/office/officeart/2005/8/layout/orgChart1"/>
    <dgm:cxn modelId="{FC92303D-41EE-4811-AF68-3E3D140E4B66}" type="presParOf" srcId="{E80D1EAF-55C8-4250-976A-ED15A6AEACB6}" destId="{018DC481-9EE7-4477-B948-5E83D5CE1CA5}" srcOrd="0" destOrd="0" presId="urn:microsoft.com/office/officeart/2005/8/layout/orgChart1"/>
    <dgm:cxn modelId="{A76EB332-FBD8-45AF-A334-46258E234451}" type="presParOf" srcId="{E80D1EAF-55C8-4250-976A-ED15A6AEACB6}" destId="{DB88D420-C2FA-4121-9465-666D1F804787}" srcOrd="1" destOrd="0" presId="urn:microsoft.com/office/officeart/2005/8/layout/orgChart1"/>
    <dgm:cxn modelId="{01AEE055-76EB-4841-8958-3A3B4BAD9AAF}" type="presParOf" srcId="{A28379E8-68CD-46B5-B3CA-B696DC340B05}" destId="{1AD209F9-9B11-479D-9087-6AD951A20243}" srcOrd="1" destOrd="0" presId="urn:microsoft.com/office/officeart/2005/8/layout/orgChart1"/>
    <dgm:cxn modelId="{F1B6865C-F74E-4CF2-A1D8-CAFB924423D9}" type="presParOf" srcId="{A28379E8-68CD-46B5-B3CA-B696DC340B05}" destId="{594BAFE8-FD23-4F15-9311-E69C9440C296}" srcOrd="2" destOrd="0" presId="urn:microsoft.com/office/officeart/2005/8/layout/orgChart1"/>
    <dgm:cxn modelId="{3E45E72B-83E8-4DCC-8753-4BFDCEF9C810}" type="presParOf" srcId="{30094A2A-954B-4C6E-B152-BFE160728AE6}" destId="{5B1ADAC6-AF61-45F1-8090-8417A897A08E}" srcOrd="2" destOrd="0" presId="urn:microsoft.com/office/officeart/2005/8/layout/orgChart1"/>
    <dgm:cxn modelId="{6835F83E-3BE5-4BCD-A10B-08D2BE63F184}" type="presParOf" srcId="{5B1ADAC6-AF61-45F1-8090-8417A897A08E}" destId="{097AB05B-F1AD-489D-80F9-CF5DDE8F128A}" srcOrd="0" destOrd="0" presId="urn:microsoft.com/office/officeart/2005/8/layout/orgChart1"/>
    <dgm:cxn modelId="{804C91BA-526B-442A-8C99-3DB425283F32}" type="presParOf" srcId="{097AB05B-F1AD-489D-80F9-CF5DDE8F128A}" destId="{87A74E28-2831-407B-844B-74AEEBF51EC4}" srcOrd="0" destOrd="0" presId="urn:microsoft.com/office/officeart/2005/8/layout/orgChart1"/>
    <dgm:cxn modelId="{F3E58D7D-936E-4E27-AE22-BF40D98CE0EE}" type="presParOf" srcId="{097AB05B-F1AD-489D-80F9-CF5DDE8F128A}" destId="{7B542ECE-C94C-490C-9276-CB8A42476CB4}" srcOrd="1" destOrd="0" presId="urn:microsoft.com/office/officeart/2005/8/layout/orgChart1"/>
    <dgm:cxn modelId="{89575B7C-9910-4118-94FF-EE2FA7E23629}" type="presParOf" srcId="{5B1ADAC6-AF61-45F1-8090-8417A897A08E}" destId="{481C5FEF-BC25-46F1-B66C-20A3E66AD01A}" srcOrd="1" destOrd="0" presId="urn:microsoft.com/office/officeart/2005/8/layout/orgChart1"/>
    <dgm:cxn modelId="{8FEDD5F6-3681-4807-99AD-9296A72D88C6}" type="presParOf" srcId="{5B1ADAC6-AF61-45F1-8090-8417A897A08E}" destId="{48488941-E94F-4CA3-95A6-176E768E57B7}" srcOrd="2" destOrd="0" presId="urn:microsoft.com/office/officeart/2005/8/layout/orgChart1"/>
    <dgm:cxn modelId="{D7B08498-3288-46F5-9C16-AD9589826401}" type="presParOf" srcId="{30094A2A-954B-4C6E-B152-BFE160728AE6}" destId="{47D7D9A2-0D46-4A45-9691-3ED5C728F7C1}" srcOrd="3" destOrd="0" presId="urn:microsoft.com/office/officeart/2005/8/layout/orgChart1"/>
    <dgm:cxn modelId="{A9B67E40-A6EB-45BE-8790-B52D8B42D8BC}" type="presParOf" srcId="{47D7D9A2-0D46-4A45-9691-3ED5C728F7C1}" destId="{217EB355-CC7A-406C-B866-EBCC32E398CE}" srcOrd="0" destOrd="0" presId="urn:microsoft.com/office/officeart/2005/8/layout/orgChart1"/>
    <dgm:cxn modelId="{EDD785EF-DA48-4DCF-B30D-C93B68FA3164}" type="presParOf" srcId="{217EB355-CC7A-406C-B866-EBCC32E398CE}" destId="{ECFB5457-DBC3-4793-8EEE-B82DB1B8C4EF}" srcOrd="0" destOrd="0" presId="urn:microsoft.com/office/officeart/2005/8/layout/orgChart1"/>
    <dgm:cxn modelId="{3692E3D4-2812-4F55-A908-E0EDF6708352}" type="presParOf" srcId="{217EB355-CC7A-406C-B866-EBCC32E398CE}" destId="{6B243CA8-8EA3-4B09-A940-927CA677D4AE}" srcOrd="1" destOrd="0" presId="urn:microsoft.com/office/officeart/2005/8/layout/orgChart1"/>
    <dgm:cxn modelId="{A58094F1-E516-4D24-B3EE-54A3A3F2F950}" type="presParOf" srcId="{47D7D9A2-0D46-4A45-9691-3ED5C728F7C1}" destId="{7A645068-DA75-4722-8573-A58DA8F2BD3C}" srcOrd="1" destOrd="0" presId="urn:microsoft.com/office/officeart/2005/8/layout/orgChart1"/>
    <dgm:cxn modelId="{16BF1711-B752-49DE-BBE8-D176A3AFCA46}" type="presParOf" srcId="{47D7D9A2-0D46-4A45-9691-3ED5C728F7C1}" destId="{6123A77B-E694-4527-9D80-14BF63DD29B4}" srcOrd="2" destOrd="0" presId="urn:microsoft.com/office/officeart/2005/8/layout/orgChart1"/>
    <dgm:cxn modelId="{67817AD9-4A30-44D4-AF89-714E9A7C3153}" type="presParOf" srcId="{30094A2A-954B-4C6E-B152-BFE160728AE6}" destId="{588FD316-AC2B-4C1E-A0D3-FA48A7385EF5}" srcOrd="4" destOrd="0" presId="urn:microsoft.com/office/officeart/2005/8/layout/orgChart1"/>
    <dgm:cxn modelId="{C1E18BCF-BD81-41AE-A9D0-227A60EC7486}" type="presParOf" srcId="{588FD316-AC2B-4C1E-A0D3-FA48A7385EF5}" destId="{60950A39-0A3E-4564-AD2C-9A48034EF1AF}" srcOrd="0" destOrd="0" presId="urn:microsoft.com/office/officeart/2005/8/layout/orgChart1"/>
    <dgm:cxn modelId="{1622FF3A-AD49-438F-874C-9CC3EE017F2D}" type="presParOf" srcId="{60950A39-0A3E-4564-AD2C-9A48034EF1AF}" destId="{B31E36BE-3B86-4BD3-9147-74C6756B985A}" srcOrd="0" destOrd="0" presId="urn:microsoft.com/office/officeart/2005/8/layout/orgChart1"/>
    <dgm:cxn modelId="{D2508EB7-9D5E-4F2C-8DFF-6C8C8AF136BC}" type="presParOf" srcId="{60950A39-0A3E-4564-AD2C-9A48034EF1AF}" destId="{B41E6E69-C164-4578-BC0F-E3883245047A}" srcOrd="1" destOrd="0" presId="urn:microsoft.com/office/officeart/2005/8/layout/orgChart1"/>
    <dgm:cxn modelId="{E29A2776-7B03-4125-8EDF-14F53C6E6D13}" type="presParOf" srcId="{588FD316-AC2B-4C1E-A0D3-FA48A7385EF5}" destId="{FEA03E81-D2C7-4349-B26E-8418A4090329}" srcOrd="1" destOrd="0" presId="urn:microsoft.com/office/officeart/2005/8/layout/orgChart1"/>
    <dgm:cxn modelId="{D4105473-9DB6-4892-B61A-72EC4D3A88C8}" type="presParOf" srcId="{588FD316-AC2B-4C1E-A0D3-FA48A7385EF5}" destId="{2998B3CF-1A48-4CEC-9C05-D890FE7084D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44724A-024C-4607-B928-B4DDF0F06D62}">
      <dsp:nvSpPr>
        <dsp:cNvPr id="0" name=""/>
        <dsp:cNvSpPr/>
      </dsp:nvSpPr>
      <dsp:spPr>
        <a:xfrm>
          <a:off x="145620" y="0"/>
          <a:ext cx="4680583" cy="4680583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C74C41-9637-4334-B946-C1D7F706A781}">
      <dsp:nvSpPr>
        <dsp:cNvPr id="0" name=""/>
        <dsp:cNvSpPr/>
      </dsp:nvSpPr>
      <dsp:spPr>
        <a:xfrm>
          <a:off x="590275" y="444655"/>
          <a:ext cx="1825427" cy="1825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/>
            <a:t>Yksi tarvitsee selkeyttä</a:t>
          </a:r>
        </a:p>
      </dsp:txBody>
      <dsp:txXfrm>
        <a:off x="679385" y="533765"/>
        <a:ext cx="1647207" cy="1647207"/>
      </dsp:txXfrm>
    </dsp:sp>
    <dsp:sp modelId="{23B7E41D-6828-4F34-A8D8-695EA35086E9}">
      <dsp:nvSpPr>
        <dsp:cNvPr id="0" name=""/>
        <dsp:cNvSpPr/>
      </dsp:nvSpPr>
      <dsp:spPr>
        <a:xfrm>
          <a:off x="2556120" y="444655"/>
          <a:ext cx="1825427" cy="1825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/>
            <a:t>Toinen tarvitsee rauhaa</a:t>
          </a:r>
        </a:p>
      </dsp:txBody>
      <dsp:txXfrm>
        <a:off x="2645230" y="533765"/>
        <a:ext cx="1647207" cy="1647207"/>
      </dsp:txXfrm>
    </dsp:sp>
    <dsp:sp modelId="{E47C900B-027B-4975-8428-30B167C64BC7}">
      <dsp:nvSpPr>
        <dsp:cNvPr id="0" name=""/>
        <dsp:cNvSpPr/>
      </dsp:nvSpPr>
      <dsp:spPr>
        <a:xfrm>
          <a:off x="590275" y="2410500"/>
          <a:ext cx="1825427" cy="1825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/>
            <a:t>Kolmas tarvitsee rinnalla kulkevan aikuisen</a:t>
          </a:r>
        </a:p>
      </dsp:txBody>
      <dsp:txXfrm>
        <a:off x="679385" y="2499610"/>
        <a:ext cx="1647207" cy="1647207"/>
      </dsp:txXfrm>
    </dsp:sp>
    <dsp:sp modelId="{7864A1D1-AFFA-40B1-A3BE-C8F5A6EC24B5}">
      <dsp:nvSpPr>
        <dsp:cNvPr id="0" name=""/>
        <dsp:cNvSpPr/>
      </dsp:nvSpPr>
      <dsp:spPr>
        <a:xfrm>
          <a:off x="2556120" y="2410500"/>
          <a:ext cx="1825427" cy="1825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/>
            <a:t>Neljäs tarvitsee pienempia askelia</a:t>
          </a:r>
        </a:p>
      </dsp:txBody>
      <dsp:txXfrm>
        <a:off x="2645230" y="2499610"/>
        <a:ext cx="1647207" cy="16472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DCE58E-EC6C-4696-B43B-0C08C051EDDA}">
      <dsp:nvSpPr>
        <dsp:cNvPr id="0" name=""/>
        <dsp:cNvSpPr/>
      </dsp:nvSpPr>
      <dsp:spPr>
        <a:xfrm>
          <a:off x="3397826" y="21491"/>
          <a:ext cx="983492" cy="9834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 err="1"/>
            <a:t>Turvalli-suus</a:t>
          </a:r>
          <a:r>
            <a:rPr lang="fi-FI" sz="1000" kern="1200" dirty="0"/>
            <a:t>	</a:t>
          </a:r>
          <a:r>
            <a:rPr lang="fi-FI" sz="500" kern="1200" dirty="0"/>
            <a:t>			</a:t>
          </a:r>
        </a:p>
      </dsp:txBody>
      <dsp:txXfrm>
        <a:off x="3541855" y="165520"/>
        <a:ext cx="695434" cy="695434"/>
      </dsp:txXfrm>
    </dsp:sp>
    <dsp:sp modelId="{7B5F4CA7-F2AF-4CBF-A5BD-112B5B068230}">
      <dsp:nvSpPr>
        <dsp:cNvPr id="0" name=""/>
        <dsp:cNvSpPr/>
      </dsp:nvSpPr>
      <dsp:spPr>
        <a:xfrm rot="1023145">
          <a:off x="4460365" y="563538"/>
          <a:ext cx="268540" cy="3319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>
        <a:off x="4462136" y="618112"/>
        <a:ext cx="187978" cy="199156"/>
      </dsp:txXfrm>
    </dsp:sp>
    <dsp:sp modelId="{345F1CFF-C87B-475D-A984-6BBBA77A9D98}">
      <dsp:nvSpPr>
        <dsp:cNvPr id="0" name=""/>
        <dsp:cNvSpPr/>
      </dsp:nvSpPr>
      <dsp:spPr>
        <a:xfrm>
          <a:off x="4822485" y="458479"/>
          <a:ext cx="983492" cy="9834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Ohjaus</a:t>
          </a:r>
        </a:p>
      </dsp:txBody>
      <dsp:txXfrm>
        <a:off x="4966514" y="602508"/>
        <a:ext cx="695434" cy="695434"/>
      </dsp:txXfrm>
    </dsp:sp>
    <dsp:sp modelId="{2A69E31E-D2C2-4060-B8FA-DAB89FF9EEF2}">
      <dsp:nvSpPr>
        <dsp:cNvPr id="0" name=""/>
        <dsp:cNvSpPr/>
      </dsp:nvSpPr>
      <dsp:spPr>
        <a:xfrm rot="3240000">
          <a:off x="5613148" y="1375099"/>
          <a:ext cx="260705" cy="3319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>
        <a:off x="5629268" y="1409848"/>
        <a:ext cx="182494" cy="199156"/>
      </dsp:txXfrm>
    </dsp:sp>
    <dsp:sp modelId="{ADB79EA4-F463-49FC-9F6A-678A7CE54B0D}">
      <dsp:nvSpPr>
        <dsp:cNvPr id="0" name=""/>
        <dsp:cNvSpPr/>
      </dsp:nvSpPr>
      <dsp:spPr>
        <a:xfrm>
          <a:off x="5689697" y="1652094"/>
          <a:ext cx="983492" cy="9834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 err="1"/>
            <a:t>Yhteisölli</a:t>
          </a:r>
          <a:r>
            <a:rPr lang="fi-FI" sz="1200" kern="1200" dirty="0"/>
            <a:t>-syys</a:t>
          </a:r>
          <a:endParaRPr lang="fi-FI" sz="500" kern="1200" dirty="0"/>
        </a:p>
      </dsp:txBody>
      <dsp:txXfrm>
        <a:off x="5833726" y="1796123"/>
        <a:ext cx="695434" cy="695434"/>
      </dsp:txXfrm>
    </dsp:sp>
    <dsp:sp modelId="{94965D86-CFAA-4477-9211-B8F14AB6AFC6}">
      <dsp:nvSpPr>
        <dsp:cNvPr id="0" name=""/>
        <dsp:cNvSpPr/>
      </dsp:nvSpPr>
      <dsp:spPr>
        <a:xfrm rot="5400000">
          <a:off x="6051091" y="2708192"/>
          <a:ext cx="260705" cy="3319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>
        <a:off x="6090197" y="2735473"/>
        <a:ext cx="182494" cy="199156"/>
      </dsp:txXfrm>
    </dsp:sp>
    <dsp:sp modelId="{95C62ABE-7211-4CB9-A5CB-AFABF2C398BC}">
      <dsp:nvSpPr>
        <dsp:cNvPr id="0" name=""/>
        <dsp:cNvSpPr/>
      </dsp:nvSpPr>
      <dsp:spPr>
        <a:xfrm>
          <a:off x="5689697" y="3127484"/>
          <a:ext cx="983492" cy="9834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Kuntouttavaopetus</a:t>
          </a:r>
        </a:p>
      </dsp:txBody>
      <dsp:txXfrm>
        <a:off x="5833726" y="3271513"/>
        <a:ext cx="695434" cy="695434"/>
      </dsp:txXfrm>
    </dsp:sp>
    <dsp:sp modelId="{5DB42A11-3605-4753-84E8-5E35D39EF58A}">
      <dsp:nvSpPr>
        <dsp:cNvPr id="0" name=""/>
        <dsp:cNvSpPr/>
      </dsp:nvSpPr>
      <dsp:spPr>
        <a:xfrm rot="7635644">
          <a:off x="5603117" y="4038529"/>
          <a:ext cx="266216" cy="3319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 rot="10800000">
        <a:off x="5667226" y="4073133"/>
        <a:ext cx="186351" cy="199156"/>
      </dsp:txXfrm>
    </dsp:sp>
    <dsp:sp modelId="{34F960AD-6E15-4891-83A7-72F983454452}">
      <dsp:nvSpPr>
        <dsp:cNvPr id="0" name=""/>
        <dsp:cNvSpPr/>
      </dsp:nvSpPr>
      <dsp:spPr>
        <a:xfrm>
          <a:off x="4790137" y="4310005"/>
          <a:ext cx="983492" cy="9834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Yksilöllisyys</a:t>
          </a:r>
        </a:p>
      </dsp:txBody>
      <dsp:txXfrm>
        <a:off x="4934166" y="4454034"/>
        <a:ext cx="695434" cy="695434"/>
      </dsp:txXfrm>
    </dsp:sp>
    <dsp:sp modelId="{4FEAA940-AB5B-4693-A646-354506A7F065}">
      <dsp:nvSpPr>
        <dsp:cNvPr id="0" name=""/>
        <dsp:cNvSpPr/>
      </dsp:nvSpPr>
      <dsp:spPr>
        <a:xfrm rot="9671224">
          <a:off x="4479919" y="4867046"/>
          <a:ext cx="246294" cy="3319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 rot="10800000">
        <a:off x="4551833" y="4921518"/>
        <a:ext cx="172406" cy="199156"/>
      </dsp:txXfrm>
    </dsp:sp>
    <dsp:sp modelId="{E15EC5D9-8646-4E64-9B61-369F47B6CAF3}">
      <dsp:nvSpPr>
        <dsp:cNvPr id="0" name=""/>
        <dsp:cNvSpPr/>
      </dsp:nvSpPr>
      <dsp:spPr>
        <a:xfrm>
          <a:off x="3419306" y="4777019"/>
          <a:ext cx="983492" cy="9834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kern="1200" dirty="0"/>
            <a:t>Kodinomainen ympäristö</a:t>
          </a:r>
        </a:p>
      </dsp:txBody>
      <dsp:txXfrm>
        <a:off x="3563335" y="4921048"/>
        <a:ext cx="695434" cy="695434"/>
      </dsp:txXfrm>
    </dsp:sp>
    <dsp:sp modelId="{5079ABEF-E7B9-4D08-B0C6-21F9F1640460}">
      <dsp:nvSpPr>
        <dsp:cNvPr id="0" name=""/>
        <dsp:cNvSpPr/>
      </dsp:nvSpPr>
      <dsp:spPr>
        <a:xfrm rot="11880000">
          <a:off x="3086128" y="4877121"/>
          <a:ext cx="260705" cy="3319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 rot="10800000">
        <a:off x="3162425" y="4955591"/>
        <a:ext cx="182494" cy="199156"/>
      </dsp:txXfrm>
    </dsp:sp>
    <dsp:sp modelId="{AE822EE2-2161-43B9-A97C-BE18DDAEC8F0}">
      <dsp:nvSpPr>
        <dsp:cNvPr id="0" name=""/>
        <dsp:cNvSpPr/>
      </dsp:nvSpPr>
      <dsp:spPr>
        <a:xfrm>
          <a:off x="2016128" y="4321099"/>
          <a:ext cx="983492" cy="9834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Voima-varat</a:t>
          </a:r>
        </a:p>
      </dsp:txBody>
      <dsp:txXfrm>
        <a:off x="2160157" y="4465128"/>
        <a:ext cx="695434" cy="695434"/>
      </dsp:txXfrm>
    </dsp:sp>
    <dsp:sp modelId="{C812EDAD-D9E0-45A7-960A-390C99708801}">
      <dsp:nvSpPr>
        <dsp:cNvPr id="0" name=""/>
        <dsp:cNvSpPr/>
      </dsp:nvSpPr>
      <dsp:spPr>
        <a:xfrm rot="14040000">
          <a:off x="1948252" y="4056042"/>
          <a:ext cx="260705" cy="3319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 rot="10800000">
        <a:off x="2010343" y="4154065"/>
        <a:ext cx="182494" cy="199156"/>
      </dsp:txXfrm>
    </dsp:sp>
    <dsp:sp modelId="{1A9B9FA0-F61D-4885-A2F8-D431A17B1EE0}">
      <dsp:nvSpPr>
        <dsp:cNvPr id="0" name=""/>
        <dsp:cNvSpPr/>
      </dsp:nvSpPr>
      <dsp:spPr>
        <a:xfrm>
          <a:off x="1148916" y="3127484"/>
          <a:ext cx="983492" cy="9834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Tehtävien selkeyttäminen</a:t>
          </a:r>
        </a:p>
      </dsp:txBody>
      <dsp:txXfrm>
        <a:off x="1292945" y="3271513"/>
        <a:ext cx="695434" cy="695434"/>
      </dsp:txXfrm>
    </dsp:sp>
    <dsp:sp modelId="{EEC3D26B-20AC-4C51-8648-F07DFBC57782}">
      <dsp:nvSpPr>
        <dsp:cNvPr id="0" name=""/>
        <dsp:cNvSpPr/>
      </dsp:nvSpPr>
      <dsp:spPr>
        <a:xfrm rot="16174945">
          <a:off x="1512910" y="2737279"/>
          <a:ext cx="245067" cy="3319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 rot="10800000">
        <a:off x="1549938" y="2840424"/>
        <a:ext cx="171547" cy="199156"/>
      </dsp:txXfrm>
    </dsp:sp>
    <dsp:sp modelId="{1C89CD3B-7A88-48E3-97EC-29BDD483786F}">
      <dsp:nvSpPr>
        <dsp:cNvPr id="0" name=""/>
        <dsp:cNvSpPr/>
      </dsp:nvSpPr>
      <dsp:spPr>
        <a:xfrm>
          <a:off x="1138378" y="1681639"/>
          <a:ext cx="983492" cy="9834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Kevyemmät päivät</a:t>
          </a:r>
        </a:p>
      </dsp:txBody>
      <dsp:txXfrm>
        <a:off x="1282407" y="1825668"/>
        <a:ext cx="695434" cy="695434"/>
      </dsp:txXfrm>
    </dsp:sp>
    <dsp:sp modelId="{F1AB4BF2-DB66-44BE-B02D-8373358A6002}">
      <dsp:nvSpPr>
        <dsp:cNvPr id="0" name=""/>
        <dsp:cNvSpPr/>
      </dsp:nvSpPr>
      <dsp:spPr>
        <a:xfrm rot="18339813">
          <a:off x="1926099" y="1402202"/>
          <a:ext cx="276670" cy="3319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>
        <a:off x="1943404" y="1502305"/>
        <a:ext cx="193669" cy="199156"/>
      </dsp:txXfrm>
    </dsp:sp>
    <dsp:sp modelId="{FB209BFD-A348-4B45-9DC7-1851B0BA2406}">
      <dsp:nvSpPr>
        <dsp:cNvPr id="0" name=""/>
        <dsp:cNvSpPr/>
      </dsp:nvSpPr>
      <dsp:spPr>
        <a:xfrm>
          <a:off x="2016128" y="458479"/>
          <a:ext cx="983492" cy="9834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000" kern="1200" dirty="0"/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Käytännön tekemistä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i-FI" sz="800" kern="1200"/>
        </a:p>
      </dsp:txBody>
      <dsp:txXfrm>
        <a:off x="2160157" y="602508"/>
        <a:ext cx="695434" cy="695434"/>
      </dsp:txXfrm>
    </dsp:sp>
    <dsp:sp modelId="{62170C90-CFA1-4407-BC42-B62566075A62}">
      <dsp:nvSpPr>
        <dsp:cNvPr id="0" name=""/>
        <dsp:cNvSpPr/>
      </dsp:nvSpPr>
      <dsp:spPr>
        <a:xfrm rot="20546968">
          <a:off x="3068663" y="567873"/>
          <a:ext cx="246800" cy="3319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>
        <a:off x="3070386" y="645422"/>
        <a:ext cx="172760" cy="1991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773D1E-E971-4A46-AEAE-5F0ADB5A25AA}">
      <dsp:nvSpPr>
        <dsp:cNvPr id="0" name=""/>
        <dsp:cNvSpPr/>
      </dsp:nvSpPr>
      <dsp:spPr>
        <a:xfrm rot="5400000">
          <a:off x="321779" y="2238900"/>
          <a:ext cx="967983" cy="161070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92917B-9F83-480B-BB51-D30D8BA6BCE9}">
      <dsp:nvSpPr>
        <dsp:cNvPr id="0" name=""/>
        <dsp:cNvSpPr/>
      </dsp:nvSpPr>
      <dsp:spPr>
        <a:xfrm>
          <a:off x="160199" y="2720153"/>
          <a:ext cx="1454151" cy="1274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Turvallisuus</a:t>
          </a:r>
        </a:p>
      </dsp:txBody>
      <dsp:txXfrm>
        <a:off x="160199" y="2720153"/>
        <a:ext cx="1454151" cy="1274649"/>
      </dsp:txXfrm>
    </dsp:sp>
    <dsp:sp modelId="{58EA3431-3C86-47B0-AB5E-84DD265301CE}">
      <dsp:nvSpPr>
        <dsp:cNvPr id="0" name=""/>
        <dsp:cNvSpPr/>
      </dsp:nvSpPr>
      <dsp:spPr>
        <a:xfrm>
          <a:off x="1339982" y="2120318"/>
          <a:ext cx="274368" cy="27436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F5FF64-A13A-4DA4-B055-B3656DB266F7}">
      <dsp:nvSpPr>
        <dsp:cNvPr id="0" name=""/>
        <dsp:cNvSpPr/>
      </dsp:nvSpPr>
      <dsp:spPr>
        <a:xfrm rot="5400000">
          <a:off x="2101945" y="1798396"/>
          <a:ext cx="967983" cy="161070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7A4A21-4C9D-4FED-9723-29EEE50DB492}">
      <dsp:nvSpPr>
        <dsp:cNvPr id="0" name=""/>
        <dsp:cNvSpPr/>
      </dsp:nvSpPr>
      <dsp:spPr>
        <a:xfrm>
          <a:off x="1940364" y="2279649"/>
          <a:ext cx="1454151" cy="1274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Luottamus</a:t>
          </a:r>
        </a:p>
      </dsp:txBody>
      <dsp:txXfrm>
        <a:off x="1940364" y="2279649"/>
        <a:ext cx="1454151" cy="1274649"/>
      </dsp:txXfrm>
    </dsp:sp>
    <dsp:sp modelId="{A8785B5F-7FE3-41C2-9B26-FBD735CE117C}">
      <dsp:nvSpPr>
        <dsp:cNvPr id="0" name=""/>
        <dsp:cNvSpPr/>
      </dsp:nvSpPr>
      <dsp:spPr>
        <a:xfrm>
          <a:off x="3120148" y="1679814"/>
          <a:ext cx="274368" cy="27436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0F4153-3045-4196-909D-6E745FE23F0D}">
      <dsp:nvSpPr>
        <dsp:cNvPr id="0" name=""/>
        <dsp:cNvSpPr/>
      </dsp:nvSpPr>
      <dsp:spPr>
        <a:xfrm rot="5400000">
          <a:off x="3882111" y="1357892"/>
          <a:ext cx="967983" cy="161070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1622A0-E263-46DE-BE68-F8376D46E5D5}">
      <dsp:nvSpPr>
        <dsp:cNvPr id="0" name=""/>
        <dsp:cNvSpPr/>
      </dsp:nvSpPr>
      <dsp:spPr>
        <a:xfrm>
          <a:off x="3720530" y="1839146"/>
          <a:ext cx="1454151" cy="1274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Toimintakyky</a:t>
          </a:r>
        </a:p>
      </dsp:txBody>
      <dsp:txXfrm>
        <a:off x="3720530" y="1839146"/>
        <a:ext cx="1454151" cy="1274649"/>
      </dsp:txXfrm>
    </dsp:sp>
    <dsp:sp modelId="{C18D9295-D82A-45F0-9F00-DA5248CA6FDF}">
      <dsp:nvSpPr>
        <dsp:cNvPr id="0" name=""/>
        <dsp:cNvSpPr/>
      </dsp:nvSpPr>
      <dsp:spPr>
        <a:xfrm>
          <a:off x="4900314" y="1239311"/>
          <a:ext cx="274368" cy="27436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569D65-5FFD-4761-9FAD-8415D94E8287}">
      <dsp:nvSpPr>
        <dsp:cNvPr id="0" name=""/>
        <dsp:cNvSpPr/>
      </dsp:nvSpPr>
      <dsp:spPr>
        <a:xfrm rot="5400000">
          <a:off x="5662277" y="917388"/>
          <a:ext cx="967983" cy="161070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9F191A-A5E7-4840-BBC8-556E2470195F}">
      <dsp:nvSpPr>
        <dsp:cNvPr id="0" name=""/>
        <dsp:cNvSpPr/>
      </dsp:nvSpPr>
      <dsp:spPr>
        <a:xfrm>
          <a:off x="5500696" y="1398642"/>
          <a:ext cx="1454151" cy="1274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Opiskeluun kiinnittyminen</a:t>
          </a:r>
        </a:p>
      </dsp:txBody>
      <dsp:txXfrm>
        <a:off x="5500696" y="1398642"/>
        <a:ext cx="1454151" cy="1274649"/>
      </dsp:txXfrm>
    </dsp:sp>
    <dsp:sp modelId="{393C04BD-91D5-4C7F-9FF7-965A25E44562}">
      <dsp:nvSpPr>
        <dsp:cNvPr id="0" name=""/>
        <dsp:cNvSpPr/>
      </dsp:nvSpPr>
      <dsp:spPr>
        <a:xfrm>
          <a:off x="6680480" y="798807"/>
          <a:ext cx="274368" cy="27436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3ACDDD-849F-41DE-88C0-D6B02D928803}">
      <dsp:nvSpPr>
        <dsp:cNvPr id="0" name=""/>
        <dsp:cNvSpPr/>
      </dsp:nvSpPr>
      <dsp:spPr>
        <a:xfrm rot="5400000">
          <a:off x="7442443" y="476885"/>
          <a:ext cx="967983" cy="161070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EF166A-AECC-4F46-A650-E8FABB919327}">
      <dsp:nvSpPr>
        <dsp:cNvPr id="0" name=""/>
        <dsp:cNvSpPr/>
      </dsp:nvSpPr>
      <dsp:spPr>
        <a:xfrm>
          <a:off x="7280862" y="958138"/>
          <a:ext cx="1454151" cy="1274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Onnistumisen kokemukset</a:t>
          </a:r>
        </a:p>
      </dsp:txBody>
      <dsp:txXfrm>
        <a:off x="7280862" y="958138"/>
        <a:ext cx="1454151" cy="1274649"/>
      </dsp:txXfrm>
    </dsp:sp>
    <dsp:sp modelId="{7B483CE8-7756-4249-B853-8700B2FAEFC0}">
      <dsp:nvSpPr>
        <dsp:cNvPr id="0" name=""/>
        <dsp:cNvSpPr/>
      </dsp:nvSpPr>
      <dsp:spPr>
        <a:xfrm>
          <a:off x="8460646" y="358303"/>
          <a:ext cx="274368" cy="27436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B3EE86-F539-49EE-AFFD-C4C91B521F73}">
      <dsp:nvSpPr>
        <dsp:cNvPr id="0" name=""/>
        <dsp:cNvSpPr/>
      </dsp:nvSpPr>
      <dsp:spPr>
        <a:xfrm rot="5400000">
          <a:off x="9222608" y="36381"/>
          <a:ext cx="967983" cy="161070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250E68-7D62-45B2-A039-493C9BBED342}">
      <dsp:nvSpPr>
        <dsp:cNvPr id="0" name=""/>
        <dsp:cNvSpPr/>
      </dsp:nvSpPr>
      <dsp:spPr>
        <a:xfrm>
          <a:off x="9061028" y="517634"/>
          <a:ext cx="1454151" cy="1274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Seuraava askel</a:t>
          </a:r>
        </a:p>
      </dsp:txBody>
      <dsp:txXfrm>
        <a:off x="9061028" y="517634"/>
        <a:ext cx="1454151" cy="12746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834752-8E20-4F17-A98C-281CE7F48257}">
      <dsp:nvSpPr>
        <dsp:cNvPr id="0" name=""/>
        <dsp:cNvSpPr/>
      </dsp:nvSpPr>
      <dsp:spPr>
        <a:xfrm>
          <a:off x="4308688" y="180559"/>
          <a:ext cx="1736632" cy="8683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/>
            <a:t>NUORI   </a:t>
          </a:r>
        </a:p>
      </dsp:txBody>
      <dsp:txXfrm>
        <a:off x="4308688" y="180559"/>
        <a:ext cx="1736632" cy="868316"/>
      </dsp:txXfrm>
    </dsp:sp>
    <dsp:sp modelId="{018DC481-9EE7-4477-B948-5E83D5CE1CA5}">
      <dsp:nvSpPr>
        <dsp:cNvPr id="0" name=""/>
        <dsp:cNvSpPr/>
      </dsp:nvSpPr>
      <dsp:spPr>
        <a:xfrm>
          <a:off x="2316023" y="2407008"/>
          <a:ext cx="1736632" cy="8683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 dirty="0"/>
            <a:t>KOTI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 dirty="0"/>
            <a:t>(VANHEMMAT, HUOLTAJA)</a:t>
          </a:r>
        </a:p>
      </dsp:txBody>
      <dsp:txXfrm>
        <a:off x="2316023" y="2407008"/>
        <a:ext cx="1736632" cy="868316"/>
      </dsp:txXfrm>
    </dsp:sp>
    <dsp:sp modelId="{87A74E28-2831-407B-844B-74AEEBF51EC4}">
      <dsp:nvSpPr>
        <dsp:cNvPr id="0" name=""/>
        <dsp:cNvSpPr/>
      </dsp:nvSpPr>
      <dsp:spPr>
        <a:xfrm>
          <a:off x="4308688" y="2372172"/>
          <a:ext cx="1736632" cy="8683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 dirty="0"/>
            <a:t>KOULU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 dirty="0"/>
            <a:t>(VASTUUOHJAAJA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 dirty="0"/>
            <a:t>OPO, ERITYISOPETTAJA, TERKKARI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 dirty="0"/>
            <a:t>KURAATTORI, PSYYKKARI)</a:t>
          </a:r>
        </a:p>
      </dsp:txBody>
      <dsp:txXfrm>
        <a:off x="4308688" y="2372172"/>
        <a:ext cx="1736632" cy="868316"/>
      </dsp:txXfrm>
    </dsp:sp>
    <dsp:sp modelId="{ECFB5457-DBC3-4793-8EEE-B82DB1B8C4EF}">
      <dsp:nvSpPr>
        <dsp:cNvPr id="0" name=""/>
        <dsp:cNvSpPr/>
      </dsp:nvSpPr>
      <dsp:spPr>
        <a:xfrm>
          <a:off x="4321799" y="1208680"/>
          <a:ext cx="1736632" cy="8683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 dirty="0"/>
            <a:t>VOIMAVARAOPPIMISYMPÄRISTÖ</a:t>
          </a:r>
        </a:p>
      </dsp:txBody>
      <dsp:txXfrm>
        <a:off x="4321799" y="1208680"/>
        <a:ext cx="1736632" cy="868316"/>
      </dsp:txXfrm>
    </dsp:sp>
    <dsp:sp modelId="{B31E36BE-3B86-4BD3-9147-74C6756B985A}">
      <dsp:nvSpPr>
        <dsp:cNvPr id="0" name=""/>
        <dsp:cNvSpPr/>
      </dsp:nvSpPr>
      <dsp:spPr>
        <a:xfrm>
          <a:off x="6377069" y="2337343"/>
          <a:ext cx="1736632" cy="8683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 dirty="0"/>
            <a:t>PALVELUT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kern="1200" dirty="0"/>
            <a:t>(NUORISOPSYKIATRIA, TERAPEUTIT, LASTENSUOJELU, PERHETYÖ)</a:t>
          </a:r>
        </a:p>
      </dsp:txBody>
      <dsp:txXfrm>
        <a:off x="6377069" y="2337343"/>
        <a:ext cx="1736632" cy="8683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3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49328-F5FE-4338-8F7C-B88CB8459E02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2FF83-7F76-4C3B-8B30-596A29B7E8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271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30E95-BC02-5878-F841-A40BEAC6A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1F2123E-83E7-59BB-BF78-2F2B62A41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34A069E-72F7-DCD5-F87B-DDAEFDF1C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E597-6340-4182-80FA-D0C653605814}" type="datetime1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D66A396-1E79-0D0D-A5CC-48DE50ADF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EBFB9A-157F-BA00-7975-9FF593179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DF8F-8BF1-4C1E-BBEE-302720755E8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6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F43B99-28FF-718A-DE18-4AE3F4795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FBE4B8D-DCFA-CCB7-46CF-C5AFA76CF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1CBD085-285A-FEB9-EE95-D07AE2478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97102-3E15-48FD-83B0-AB8C6974E06C}" type="datetime1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53387A-5AFC-0603-21B1-D11E5A8D4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14198C6-15DE-819E-5AC7-7AD07082E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DF8F-8BF1-4C1E-BBEE-302720755E8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0030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61F979-DF02-FE02-BE0D-5EAB9B7DB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A3034B7-7202-098E-CA1C-EC0AA73D6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FBAFB34-48A2-007D-3ADA-18E399AB7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8731-4E8B-416A-9B47-D4ED08FB7EA0}" type="datetime1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DEA4B4E-4B66-CC63-FD3F-D92273455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B9F280-4432-41AC-4892-3BE55C377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DF8F-8BF1-4C1E-BBEE-302720755E8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5758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2366D1-207E-2EFF-E923-AFCF18849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05A2620-75D7-295F-5336-B1C32DC091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E25CC75-C369-8106-F762-4829A1528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CFF7457-F5F3-D540-6AA4-519604837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3F736-C287-4E45-938B-5144E17A9D5C}" type="datetime1">
              <a:rPr lang="fi-FI" smtClean="0"/>
              <a:t>14.9.2026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F150717-BA1B-A121-0AE2-684A1AF7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9BCAAF8-C1EC-2E50-0573-40CC373C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DF8F-8BF1-4C1E-BBEE-302720755E8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3688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51BAFC-1F2D-A785-DAE7-2E6B09727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104B863-EB48-7D0D-FA63-ACC9196D7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359C8DF-1C47-0F14-1C7B-AE896F320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BC0589C-40DA-4CDC-528A-1901F8133E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95B6FDD-36EE-1DC2-1282-5D4719569C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792ECAF-43FD-6A09-021C-ABC0E61BA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240C1-9BB5-4F8F-A9B2-496BA8072ECC}" type="datetime1">
              <a:rPr lang="fi-FI" smtClean="0"/>
              <a:t>14.9.2026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72DAB60-778C-FB9A-2080-16852C07B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1B4AF5F8-1A79-9732-1165-5ABF2D77C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DF8F-8BF1-4C1E-BBEE-302720755E8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08293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F89A1C-E458-3128-C6F1-0B16E8398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B449467-67B1-D2CD-1098-2D87C502D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6A715-F82A-482C-9D90-318DE2F2F6BD}" type="datetime1">
              <a:rPr lang="fi-FI" smtClean="0"/>
              <a:t>14.9.2026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25ADE61-85F5-6909-9FFB-85063CAA9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AE5C9E0-4861-AE82-5616-0A4AACACD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DF8F-8BF1-4C1E-BBEE-302720755E8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7778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E57A3B5-1EFA-E5F6-D480-8FEE15CCB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18767-8CD6-4798-A08A-3B3C1253D1BD}" type="datetime1">
              <a:rPr lang="fi-FI" smtClean="0"/>
              <a:t>14.9.2026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B5C7462-14F1-5E8B-FF04-980873D85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974B964-43E6-3551-562C-87A9D7DD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DF8F-8BF1-4C1E-BBEE-302720755E8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4566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7BEFD6-C89D-DDB3-670D-6D5BF1D9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196F904-6954-E1D0-9AFF-C4CF784EB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1C3856E-A4A8-E3C8-74BA-C1B4AB7F5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C0D9A1C-A347-6E0E-382B-3D77034B2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7B68-641C-4895-A4A8-851C83B76CC4}" type="datetime1">
              <a:rPr lang="fi-FI" smtClean="0"/>
              <a:t>14.9.2026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BAEDC65-889E-50C3-2814-31CFCE16A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F7A4FEB-6C1A-ED9F-8466-362B597F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DF8F-8BF1-4C1E-BBEE-302720755E8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295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FA9A942-98C8-EB9B-C404-6DAB3820E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3A7E11F9-801A-82AD-C761-C044967579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08009C5-95A1-E7C8-E363-036773F91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BEB8EBD-6ACA-3820-09BB-A6DAE4368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54B10-5BCA-4D81-9EC8-0D8BFFDF9450}" type="datetime1">
              <a:rPr lang="fi-FI" smtClean="0"/>
              <a:t>14.9.2026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3A57289-6FE5-1D7E-79AE-7B9F39BB8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C7A573A-8EC0-3F66-1648-8AEB62E4A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DF8F-8BF1-4C1E-BBEE-302720755E8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0325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2DD84B1-E5A6-6F42-DCCD-6B1E10D5E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E1B1E98-A529-FF1D-8609-1C9E8E1C88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C33552F-B04F-1049-DA38-E91A381FF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E9796-CAA0-4AF2-9A70-6A52FBDE1D5E}" type="datetime1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31C21B-C370-3E84-E6E3-B2ABAE64F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CBC748C-B42D-7917-4942-EC4B5A6B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DF8F-8BF1-4C1E-BBEE-302720755E8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4697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5964AF9-CFA5-E033-7A57-C02409464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D7DB017-A7A1-41D2-A15D-C7700FFDAD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2C92D66-BFD5-9E4F-ABE8-646316A7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C498C-1EA6-4F69-9842-089CC54A4A46}" type="datetime1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1D32A3F-E60F-9DF5-C6B4-F2107D831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D258E-39B0-C266-7AD6-D667534B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2DF8F-8BF1-4C1E-BBEE-302720755E8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9466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9A1EFB9-AA65-E60C-6067-5DF2F64D4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258229D-014D-66E3-3833-36D686E63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35C7794-99EB-B2C6-C652-1D108F1C1D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7AF927-A0E8-4A66-91E1-1FE5C8753DDE}" type="datetime1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2BBAF0C-79D7-5753-CED5-BFA1B3E489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fi-FI"/>
              <a:t>Salla Taskila 15.9.2026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A41E1F1-2910-26EA-5159-15F2A67517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F2DF8F-8BF1-4C1E-BBEE-302720755E8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4035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18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0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FD219C-A1BF-2139-F289-3D5E1BF139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3338"/>
            <a:ext cx="9144000" cy="3274592"/>
          </a:xfrm>
        </p:spPr>
        <p:txBody>
          <a:bodyPr anchor="ctr">
            <a:normAutofit/>
          </a:bodyPr>
          <a:lstStyle/>
          <a:p>
            <a:r>
              <a:rPr lang="fi-FI" sz="5000"/>
              <a:t>VOIMAVARAOPPIMISYMPÄRISTÖ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6755A3A-1B96-2F1C-CC9D-819EE8F0E8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14052"/>
            <a:ext cx="9144000" cy="651910"/>
          </a:xfrm>
        </p:spPr>
        <p:txBody>
          <a:bodyPr anchor="ctr">
            <a:normAutofit/>
          </a:bodyPr>
          <a:lstStyle/>
          <a:p>
            <a:r>
              <a:rPr lang="fi-FI" sz="1500" dirty="0"/>
              <a:t>Salla Taskila, </a:t>
            </a:r>
          </a:p>
          <a:p>
            <a:r>
              <a:rPr lang="fi-FI" sz="1500" dirty="0"/>
              <a:t>Keski- Pohjanmaan ammattiopisto</a:t>
            </a:r>
          </a:p>
        </p:txBody>
      </p:sp>
      <p:cxnSp>
        <p:nvCxnSpPr>
          <p:cNvPr id="32" name="Straight Connector 24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9DDD812-40A8-EDB8-5194-C09AC2F46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3021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B91FACA-424C-6453-5C12-F48422579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623" y="2950027"/>
            <a:ext cx="4171994" cy="18505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2900" b="1" i="1" kern="1200" dirty="0" err="1">
                <a:solidFill>
                  <a:schemeClr val="tx1"/>
                </a:solidFill>
              </a:rPr>
              <a:t>Ihminen</a:t>
            </a:r>
            <a:r>
              <a:rPr lang="en-US" sz="2900" b="1" i="1" kern="1200" dirty="0">
                <a:solidFill>
                  <a:schemeClr val="tx1"/>
                </a:solidFill>
              </a:rPr>
              <a:t> </a:t>
            </a:r>
            <a:r>
              <a:rPr lang="en-US" sz="2900" b="1" i="1" kern="1200" dirty="0" err="1">
                <a:solidFill>
                  <a:schemeClr val="tx1"/>
                </a:solidFill>
              </a:rPr>
              <a:t>tarvitsee</a:t>
            </a:r>
            <a:r>
              <a:rPr lang="en-US" sz="2900" b="1" i="1" kern="1200" dirty="0">
                <a:solidFill>
                  <a:schemeClr val="tx1"/>
                </a:solidFill>
              </a:rPr>
              <a:t> </a:t>
            </a:r>
            <a:r>
              <a:rPr lang="en-US" sz="2900" b="1" i="1" kern="1200" dirty="0" err="1">
                <a:solidFill>
                  <a:schemeClr val="tx1"/>
                </a:solidFill>
              </a:rPr>
              <a:t>toisia</a:t>
            </a:r>
            <a:r>
              <a:rPr lang="en-US" sz="2900" b="1" i="1" kern="1200" dirty="0">
                <a:solidFill>
                  <a:schemeClr val="tx1"/>
                </a:solidFill>
              </a:rPr>
              <a:t> </a:t>
            </a:r>
            <a:r>
              <a:rPr lang="en-US" sz="2900" b="1" i="1" kern="1200" dirty="0" err="1">
                <a:solidFill>
                  <a:schemeClr val="tx1"/>
                </a:solidFill>
              </a:rPr>
              <a:t>ihmisiä</a:t>
            </a:r>
            <a:r>
              <a:rPr lang="en-US" sz="2900" b="1" i="1" dirty="0"/>
              <a:t>. </a:t>
            </a:r>
            <a:r>
              <a:rPr lang="en-US" sz="2900" b="1" i="1" kern="1200" dirty="0" err="1">
                <a:solidFill>
                  <a:schemeClr val="tx1"/>
                </a:solidFill>
              </a:rPr>
              <a:t>Kukaan</a:t>
            </a:r>
            <a:r>
              <a:rPr lang="en-US" sz="2900" b="1" i="1" kern="1200" dirty="0">
                <a:solidFill>
                  <a:schemeClr val="tx1"/>
                </a:solidFill>
              </a:rPr>
              <a:t> </a:t>
            </a:r>
            <a:r>
              <a:rPr lang="en-US" sz="2900" b="1" i="1" kern="1200" dirty="0" err="1">
                <a:solidFill>
                  <a:schemeClr val="tx1"/>
                </a:solidFill>
              </a:rPr>
              <a:t>ei</a:t>
            </a:r>
            <a:r>
              <a:rPr lang="en-US" sz="2900" b="1" i="1" kern="1200" dirty="0">
                <a:solidFill>
                  <a:schemeClr val="tx1"/>
                </a:solidFill>
              </a:rPr>
              <a:t> </a:t>
            </a:r>
            <a:r>
              <a:rPr lang="en-US" sz="2900" b="1" i="1" kern="1200" dirty="0" err="1">
                <a:solidFill>
                  <a:schemeClr val="tx1"/>
                </a:solidFill>
              </a:rPr>
              <a:t>kasva</a:t>
            </a:r>
            <a:r>
              <a:rPr lang="en-US" sz="2900" b="1" i="1" kern="1200" dirty="0">
                <a:solidFill>
                  <a:schemeClr val="tx1"/>
                </a:solidFill>
              </a:rPr>
              <a:t>, </a:t>
            </a:r>
            <a:r>
              <a:rPr lang="en-US" sz="2900" b="1" i="1" kern="1200" dirty="0" err="1">
                <a:solidFill>
                  <a:schemeClr val="tx1"/>
                </a:solidFill>
              </a:rPr>
              <a:t>opi</a:t>
            </a:r>
            <a:r>
              <a:rPr lang="en-US" sz="2900" b="1" i="1" kern="1200" dirty="0">
                <a:solidFill>
                  <a:schemeClr val="tx1"/>
                </a:solidFill>
              </a:rPr>
              <a:t> tai </a:t>
            </a:r>
            <a:r>
              <a:rPr lang="en-US" sz="2900" b="1" i="1" kern="1200" dirty="0" err="1">
                <a:solidFill>
                  <a:schemeClr val="tx1"/>
                </a:solidFill>
              </a:rPr>
              <a:t>selviydy</a:t>
            </a:r>
            <a:r>
              <a:rPr lang="en-US" sz="2900" b="1" i="1" kern="1200" dirty="0">
                <a:solidFill>
                  <a:schemeClr val="tx1"/>
                </a:solidFill>
              </a:rPr>
              <a:t> </a:t>
            </a:r>
            <a:r>
              <a:rPr lang="en-US" sz="2900" b="1" i="1" kern="1200" dirty="0" err="1">
                <a:solidFill>
                  <a:schemeClr val="tx1"/>
                </a:solidFill>
              </a:rPr>
              <a:t>yksin</a:t>
            </a:r>
            <a:r>
              <a:rPr lang="en-US" sz="2900" b="1" i="1" kern="1200" dirty="0">
                <a:solidFill>
                  <a:schemeClr val="tx1"/>
                </a:solidFill>
              </a:rPr>
              <a:t>.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unainen lelu henkilö kahden kuva rivin eteen">
            <a:extLst>
              <a:ext uri="{FF2B5EF4-FFF2-40B4-BE49-F238E27FC236}">
                <a16:creationId xmlns:a16="http://schemas.microsoft.com/office/drawing/2014/main" id="{0ECBDCBA-0FE4-DA82-5015-B74C8E5E91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427" r="-1" b="-1"/>
          <a:stretch>
            <a:fillRect/>
          </a:stretch>
        </p:blipFill>
        <p:spPr>
          <a:xfrm>
            <a:off x="5640572" y="1795826"/>
            <a:ext cx="5608830" cy="3155771"/>
          </a:xfrm>
          <a:prstGeom prst="rect">
            <a:avLst/>
          </a:prstGeom>
        </p:spPr>
      </p:pic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09DFEED-A94F-9D0D-A3FC-E0CD9B277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1A6E183-33C7-59E2-011E-59241411D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13" y="6311412"/>
            <a:ext cx="122872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6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48D31E4-A728-FB26-04E9-1531BDF0D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fi-FI" sz="4800" i="1"/>
              <a:t>Jokainen tarvitsee kokemuksen siitä, että kuuluu joukkoon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0EBC7A-C3FA-4103-90A5-C5D960DC6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fi-FI" sz="2000" dirty="0"/>
              <a:t>Kuulun</a:t>
            </a:r>
          </a:p>
          <a:p>
            <a:r>
              <a:rPr lang="fi-FI" sz="2000" dirty="0"/>
              <a:t>Kelpuutetaan</a:t>
            </a:r>
          </a:p>
          <a:p>
            <a:r>
              <a:rPr lang="fi-FI" sz="2000" dirty="0"/>
              <a:t>Minulla on merkitystä</a:t>
            </a:r>
          </a:p>
          <a:p>
            <a:endParaRPr lang="fi-FI" sz="2000" dirty="0"/>
          </a:p>
          <a:p>
            <a:pPr marL="0" indent="0">
              <a:buNone/>
            </a:pPr>
            <a:r>
              <a:rPr lang="fi-FI" sz="2000" dirty="0"/>
              <a:t>   Miltä tuntuu olla nuori, joka ei löydä paikkaansa koulussa?</a:t>
            </a:r>
          </a:p>
          <a:p>
            <a:endParaRPr lang="fi-FI" sz="2000" dirty="0"/>
          </a:p>
          <a:p>
            <a:pPr marL="0" indent="0">
              <a:buNone/>
            </a:pPr>
            <a:r>
              <a:rPr lang="fi-FI" sz="2000" i="1" dirty="0"/>
              <a:t>”Ihmisen identiteetti tulee ainoastaan suhteesta muihin ihmisiin, ihminen ei pysty rakentamaan muuten omaa identiteettiä.” (Liisa </a:t>
            </a:r>
            <a:r>
              <a:rPr lang="fi-FI" sz="2000" i="1" dirty="0" err="1"/>
              <a:t>Keltikangas</a:t>
            </a:r>
            <a:r>
              <a:rPr lang="fi-FI" sz="2000" i="1" dirty="0"/>
              <a:t>- Järvinen)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FFA94B4-4709-C12B-8C51-10D5B905C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3B0FE957-5D9B-3B75-6837-FB7305470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37" y="6244046"/>
            <a:ext cx="122872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98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4FBDEDA-AB6D-0B87-F6CE-C3E2E7BE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fi-FI" sz="4800" dirty="0"/>
              <a:t>Entä jos ympäristö ei sovi nuorelle?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BC87E69-5F78-D4AA-DEB0-22C7037C3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2704014"/>
            <a:ext cx="9941319" cy="3781298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fi-FI" sz="2400" dirty="0"/>
              <a:t>Entä jos ongelma ei olekaan nuoressa?</a:t>
            </a:r>
          </a:p>
          <a:p>
            <a:pPr marL="0" indent="0">
              <a:buNone/>
            </a:pPr>
            <a:endParaRPr lang="fi-FI" sz="1900" dirty="0"/>
          </a:p>
          <a:p>
            <a:pPr marL="0" indent="0">
              <a:buNone/>
            </a:pPr>
            <a:r>
              <a:rPr lang="fi-FI" sz="1900" dirty="0"/>
              <a:t>Miksi?						Mitä?</a:t>
            </a:r>
          </a:p>
          <a:p>
            <a:pPr marL="0" indent="0">
              <a:buNone/>
            </a:pPr>
            <a:r>
              <a:rPr lang="fi-FI" sz="1000" dirty="0"/>
              <a:t>(totuttu ajattelutapa)					(voimavaralähtöinen ajattelutapa)</a:t>
            </a:r>
          </a:p>
          <a:p>
            <a:pPr marL="0" indent="0">
              <a:buNone/>
            </a:pPr>
            <a:endParaRPr lang="fi-FI" sz="1000" dirty="0"/>
          </a:p>
          <a:p>
            <a:pPr marL="0" indent="0">
              <a:buNone/>
            </a:pPr>
            <a:r>
              <a:rPr lang="fi-FI" sz="1900" i="1" dirty="0"/>
              <a:t>Miksi nuori ei käy koulussa?				Mitä nuori tarvitsee?</a:t>
            </a:r>
          </a:p>
          <a:p>
            <a:pPr marL="0" indent="0">
              <a:buNone/>
            </a:pPr>
            <a:r>
              <a:rPr lang="fi-FI" sz="1900" i="1" dirty="0"/>
              <a:t>Miksi tehtävät eivät onnistu?			Mikä auttaa nuorta onnistumaan?</a:t>
            </a:r>
          </a:p>
          <a:p>
            <a:pPr marL="0" indent="0">
              <a:buNone/>
            </a:pPr>
            <a:r>
              <a:rPr lang="fi-FI" sz="1900" i="1" dirty="0"/>
              <a:t>Miksi nuori ei yritä?				Miten ympäristöä voidaan muuttaa?</a:t>
            </a:r>
          </a:p>
          <a:p>
            <a:pPr marL="0" indent="0">
              <a:buNone/>
            </a:pPr>
            <a:endParaRPr lang="fi-FI" sz="1900" i="1" dirty="0"/>
          </a:p>
          <a:p>
            <a:pPr marL="0" indent="0">
              <a:buNone/>
            </a:pPr>
            <a:endParaRPr lang="fi-FI" sz="1900" i="1" dirty="0"/>
          </a:p>
          <a:p>
            <a:pPr marL="0" indent="0">
              <a:buNone/>
            </a:pPr>
            <a:r>
              <a:rPr lang="fi-FI" sz="1900" i="1" dirty="0"/>
              <a:t>   Joskus nuori ei tarvitse enempää painetta, vaan toisenlaisen tavan olla, oppia ja osallistua.</a:t>
            </a:r>
          </a:p>
          <a:p>
            <a:pPr marL="0" indent="0">
              <a:buNone/>
            </a:pPr>
            <a:endParaRPr lang="fi-FI" sz="1900" i="1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uora nuoliyhdysviiva 5">
            <a:extLst>
              <a:ext uri="{FF2B5EF4-FFF2-40B4-BE49-F238E27FC236}">
                <a16:creationId xmlns:a16="http://schemas.microsoft.com/office/drawing/2014/main" id="{0082CCD6-29F8-59BC-CB7A-73A1C825B732}"/>
              </a:ext>
            </a:extLst>
          </p:cNvPr>
          <p:cNvCxnSpPr>
            <a:cxnSpLocks/>
          </p:cNvCxnSpPr>
          <p:nvPr/>
        </p:nvCxnSpPr>
        <p:spPr>
          <a:xfrm>
            <a:off x="4963885" y="4563291"/>
            <a:ext cx="8534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F37FEA86-95B6-9189-5F04-E11271983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5E61B813-E8D9-2F00-EC67-FF92F872F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37" y="6244046"/>
            <a:ext cx="122872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507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0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22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34" name="Rectangle 23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24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26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6B8153A-7C1E-C048-554D-89B511FD4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fi-FI" sz="5200" dirty="0"/>
              <a:t>Kaikki eivät tarvitse samaa</a:t>
            </a:r>
            <a:br>
              <a:rPr lang="fi-FI" sz="5200" dirty="0"/>
            </a:br>
            <a:br>
              <a:rPr lang="fi-FI" sz="5200" dirty="0"/>
            </a:br>
            <a:r>
              <a:rPr lang="fi-FI" sz="2400" dirty="0"/>
              <a:t>Sama tavoite, ei tarkoita samaa polkua.</a:t>
            </a:r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2C744E99-654B-9228-7372-75722A812B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8917038"/>
              </p:ext>
            </p:extLst>
          </p:nvPr>
        </p:nvGraphicFramePr>
        <p:xfrm>
          <a:off x="6291923" y="1239927"/>
          <a:ext cx="4971824" cy="4680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4932ECE-15F6-971C-B29D-C8DA629F0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984384F-FF95-2B0D-BB1E-3333E0084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613" y="6356350"/>
            <a:ext cx="122872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35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C9858F-A31F-4B2E-998C-663913EFD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C38C194-146D-5E48-C484-7DE2CEC8A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225" y="1646185"/>
            <a:ext cx="4165754" cy="3391749"/>
          </a:xfrm>
        </p:spPr>
        <p:txBody>
          <a:bodyPr anchor="b">
            <a:normAutofit/>
          </a:bodyPr>
          <a:lstStyle/>
          <a:p>
            <a:r>
              <a:rPr lang="fi-FI" sz="2700" i="1" dirty="0"/>
              <a:t>Edellisistä tarpeista ja ajatuksista syntyi</a:t>
            </a:r>
            <a:br>
              <a:rPr lang="fi-FI" sz="2700" b="1" i="1" dirty="0"/>
            </a:br>
            <a:br>
              <a:rPr lang="fi-FI" sz="2700" b="1" i="1" dirty="0"/>
            </a:br>
            <a:r>
              <a:rPr lang="fi-FI" sz="2400" b="1" i="1" dirty="0"/>
              <a:t>Voimavaraoppimisympäristö</a:t>
            </a:r>
            <a:br>
              <a:rPr lang="fi-FI" sz="2400" b="1" i="1" dirty="0"/>
            </a:br>
            <a:br>
              <a:rPr lang="fi-FI" sz="3700" dirty="0"/>
            </a:br>
            <a:r>
              <a:rPr kumimoji="0" lang="fi-FI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Tavoitteena on tunnistaa opiskelijan tuen tarpeen taustalla olevia tekijöitä, vahvistaa toimintakykyä ja ohjata tarvittaessa oikean tuen piiriin.	</a:t>
            </a:r>
            <a:endParaRPr lang="fi-FI" sz="1600" i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F790E19-E9B6-4BD2-909F-5CC48808D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"/>
            <a:ext cx="4346643" cy="737483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Kuva 4" descr="Tyttö päällä necklace">
            <a:extLst>
              <a:ext uri="{FF2B5EF4-FFF2-40B4-BE49-F238E27FC236}">
                <a16:creationId xmlns:a16="http://schemas.microsoft.com/office/drawing/2014/main" id="{015844B9-8B49-9C0D-128D-7025BC837B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51266" y="1757228"/>
            <a:ext cx="856312" cy="2862710"/>
          </a:xfrm>
          <a:prstGeom prst="rect">
            <a:avLst/>
          </a:prstGeom>
        </p:spPr>
      </p:pic>
      <p:graphicFrame>
        <p:nvGraphicFramePr>
          <p:cNvPr id="8" name="Sisällön paikkamerkki 7">
            <a:extLst>
              <a:ext uri="{FF2B5EF4-FFF2-40B4-BE49-F238E27FC236}">
                <a16:creationId xmlns:a16="http://schemas.microsoft.com/office/drawing/2014/main" id="{E8227D3E-1534-789F-1848-7443558415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3826240"/>
              </p:ext>
            </p:extLst>
          </p:nvPr>
        </p:nvGraphicFramePr>
        <p:xfrm>
          <a:off x="4368369" y="221514"/>
          <a:ext cx="7822106" cy="5763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085D7B9-E066-4923-8CB7-294BF3062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0D1937B-1153-481F-B585-996B948FD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BA4010A-A132-5088-CFBA-B351D946F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AF55459-2BD2-750E-97BC-B5EA170EB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599" y="6372224"/>
            <a:ext cx="122872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575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055A3BC-1ECC-F6C8-9553-0D7ECBD85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912" y="984070"/>
            <a:ext cx="10078435" cy="1380308"/>
          </a:xfrm>
        </p:spPr>
        <p:txBody>
          <a:bodyPr anchor="ctr">
            <a:normAutofit/>
          </a:bodyPr>
          <a:lstStyle/>
          <a:p>
            <a:r>
              <a:rPr lang="fi-FI" sz="4800" b="1" dirty="0"/>
              <a:t>Kenelle?</a:t>
            </a:r>
            <a:br>
              <a:rPr lang="fi-FI" sz="4800" b="1" dirty="0"/>
            </a:br>
            <a:br>
              <a:rPr lang="fi-FI" sz="1800" b="1" dirty="0"/>
            </a:br>
            <a:r>
              <a:rPr lang="fi-FI" sz="1800" b="1" dirty="0"/>
              <a:t>          </a:t>
            </a:r>
            <a:r>
              <a:rPr lang="fi-FI" sz="1800" i="1" dirty="0"/>
              <a:t>Ohjaus tapahtuu jonkun koulun aikuisen kautta, kenellä herää huoli nuoren tilanteesta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91EC05-AE89-5A9A-6FA6-B4CAC6BFE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2734494"/>
            <a:ext cx="9941319" cy="3407685"/>
          </a:xfrm>
        </p:spPr>
        <p:txBody>
          <a:bodyPr anchor="ctr">
            <a:normAutofit fontScale="25000" lnSpcReduction="20000"/>
          </a:bodyPr>
          <a:lstStyle/>
          <a:p>
            <a:endParaRPr lang="fi-FI" sz="4000" dirty="0"/>
          </a:p>
          <a:p>
            <a:endParaRPr lang="fi-FI" sz="4000" dirty="0"/>
          </a:p>
          <a:p>
            <a:endParaRPr lang="fi-FI" sz="4000" dirty="0"/>
          </a:p>
          <a:p>
            <a:r>
              <a:rPr lang="fi-FI" sz="6400" dirty="0" err="1"/>
              <a:t>Kpedun</a:t>
            </a:r>
            <a:r>
              <a:rPr lang="fi-FI" sz="6400" dirty="0"/>
              <a:t> opiskelijoille, jotka ovat vaarassa pudota tutkinnosta tai kokonaan koulutusjärjestelmästä</a:t>
            </a:r>
          </a:p>
          <a:p>
            <a:r>
              <a:rPr lang="fi-FI" sz="6400" dirty="0"/>
              <a:t>Opiskelijoille, joilla on meneillään pidempi sairasloma ja jotka haluavat ylläpitää arjen rytmiä sekä palata pienin askelin takaisin opintoihin</a:t>
            </a:r>
          </a:p>
          <a:p>
            <a:r>
              <a:rPr lang="fi-FI" sz="6400" dirty="0"/>
              <a:t>Äkillinen vaikea elämäntilanne, eikä pysty olla oman ryhmän mukana</a:t>
            </a:r>
          </a:p>
          <a:p>
            <a:r>
              <a:rPr lang="fi-FI" sz="6400" dirty="0"/>
              <a:t>Sosiaalistentilanteiden pelko  (ei pysty oman ryhmän mukaan)</a:t>
            </a:r>
          </a:p>
          <a:p>
            <a:r>
              <a:rPr lang="fi-FI" sz="6400" dirty="0"/>
              <a:t>Sekamuotoinen masennus - ja/ tai ahdistus</a:t>
            </a:r>
          </a:p>
          <a:p>
            <a:r>
              <a:rPr lang="fi-FI" sz="6400" dirty="0"/>
              <a:t>Neuropsykiatriset haasteet ja niiden monimuotoiset oireet</a:t>
            </a:r>
          </a:p>
          <a:p>
            <a:r>
              <a:rPr lang="fi-FI" sz="6400" dirty="0"/>
              <a:t>Arjenhallinnan monimuotoiset haasteet</a:t>
            </a:r>
          </a:p>
          <a:p>
            <a:pPr marL="0" indent="0">
              <a:buNone/>
            </a:pPr>
            <a:endParaRPr lang="fi-FI" sz="2600" dirty="0"/>
          </a:p>
          <a:p>
            <a:pPr marL="0" indent="0">
              <a:buNone/>
            </a:pPr>
            <a:endParaRPr lang="fi-FI" sz="2600" dirty="0"/>
          </a:p>
          <a:p>
            <a:pPr marL="0" indent="0">
              <a:buNone/>
            </a:pPr>
            <a:r>
              <a:rPr kumimoji="0" lang="fi-FI" sz="2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        </a:t>
            </a:r>
            <a:endParaRPr lang="fi-FI" sz="2600" dirty="0"/>
          </a:p>
          <a:p>
            <a:endParaRPr lang="fi-FI" sz="1100" dirty="0"/>
          </a:p>
          <a:p>
            <a:endParaRPr lang="fi-FI" sz="1100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BDCECB6-C0E3-A782-31AB-D6D08301D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Salla Taskila 15.9.2026</a:t>
            </a:r>
          </a:p>
        </p:txBody>
      </p:sp>
      <p:sp>
        <p:nvSpPr>
          <p:cNvPr id="7" name="Tähti: 5-sakarainen 6">
            <a:extLst>
              <a:ext uri="{FF2B5EF4-FFF2-40B4-BE49-F238E27FC236}">
                <a16:creationId xmlns:a16="http://schemas.microsoft.com/office/drawing/2014/main" id="{661CBE5C-DC13-4C1B-D584-93E72AD3545B}"/>
              </a:ext>
            </a:extLst>
          </p:cNvPr>
          <p:cNvSpPr/>
          <p:nvPr/>
        </p:nvSpPr>
        <p:spPr>
          <a:xfrm>
            <a:off x="948234" y="1890057"/>
            <a:ext cx="455022" cy="420188"/>
          </a:xfrm>
          <a:prstGeom prst="star5">
            <a:avLst>
              <a:gd name="adj" fmla="val 20973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FF3C35A6-9EA9-9F30-7803-BB83400029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90" y="6244046"/>
            <a:ext cx="122872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736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43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45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58" name="Rectangle 46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47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9208904-449F-9A5B-979F-67B4CE49B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fi-FI" sz="2000" b="1" dirty="0"/>
              <a:t>Voimavaraoppimisympäristön toiminta</a:t>
            </a:r>
            <a:br>
              <a:rPr lang="fi-FI" sz="1400" dirty="0"/>
            </a:br>
            <a:br>
              <a:rPr lang="fi-FI" sz="1400" i="1" dirty="0"/>
            </a:br>
            <a:r>
              <a:rPr lang="fi-FI" sz="1400" i="1" dirty="0"/>
              <a:t>Kodinomainen oppimisympäristö Kampusalueella rivitalossa.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2B127B3-5257-7987-CD4B-0D36C934C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2524721"/>
            <a:ext cx="4991629" cy="3677123"/>
          </a:xfrm>
        </p:spPr>
        <p:txBody>
          <a:bodyPr anchor="ctr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1800" dirty="0" err="1"/>
              <a:t>Vuorovaikutustaidot</a:t>
            </a:r>
            <a:endParaRPr lang="en-US" sz="18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dirty="0" err="1"/>
              <a:t>Ryhmätyötaidot</a:t>
            </a:r>
            <a:endParaRPr lang="en-US" sz="18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dirty="0"/>
              <a:t>Arjenhallinta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dirty="0" err="1"/>
              <a:t>Ihmissuhteet</a:t>
            </a:r>
            <a:endParaRPr lang="en-US" sz="18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dirty="0" err="1"/>
              <a:t>Yto-opinnot</a:t>
            </a:r>
            <a:r>
              <a:rPr lang="en-US" sz="1800" dirty="0"/>
              <a:t> </a:t>
            </a:r>
            <a:r>
              <a:rPr lang="en-US" sz="1800" dirty="0" err="1"/>
              <a:t>verkossa</a:t>
            </a:r>
            <a:r>
              <a:rPr lang="en-US" sz="1800" dirty="0"/>
              <a:t> (</a:t>
            </a:r>
            <a:r>
              <a:rPr lang="en-US" sz="1800" dirty="0" err="1"/>
              <a:t>osittain</a:t>
            </a:r>
            <a:r>
              <a:rPr lang="en-US" sz="1800" dirty="0"/>
              <a:t> </a:t>
            </a:r>
            <a:r>
              <a:rPr lang="en-US" sz="1800" dirty="0" err="1"/>
              <a:t>integroituna</a:t>
            </a:r>
            <a:r>
              <a:rPr lang="en-US" sz="1800" dirty="0"/>
              <a:t> </a:t>
            </a:r>
            <a:r>
              <a:rPr lang="en-US" sz="1800" dirty="0" err="1"/>
              <a:t>käytännön</a:t>
            </a:r>
            <a:r>
              <a:rPr lang="en-US" sz="1800" dirty="0"/>
              <a:t> </a:t>
            </a:r>
            <a:r>
              <a:rPr lang="en-US" sz="1800" dirty="0" err="1"/>
              <a:t>tekemiseen</a:t>
            </a:r>
            <a:r>
              <a:rPr lang="en-US" sz="1800" dirty="0"/>
              <a:t> </a:t>
            </a:r>
            <a:r>
              <a:rPr lang="en-US" sz="1800" dirty="0" err="1"/>
              <a:t>vahvuusperusteisesti</a:t>
            </a:r>
            <a:r>
              <a:rPr lang="en-US" sz="1800" dirty="0"/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dirty="0" err="1"/>
              <a:t>Toimintakyvyn</a:t>
            </a:r>
            <a:r>
              <a:rPr lang="en-US" sz="1800" dirty="0"/>
              <a:t> </a:t>
            </a:r>
            <a:r>
              <a:rPr lang="en-US" sz="1800" dirty="0" err="1"/>
              <a:t>vahvistaminen</a:t>
            </a:r>
            <a:endParaRPr lang="en-US" sz="18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dirty="0" err="1"/>
              <a:t>Rinnalla</a:t>
            </a:r>
            <a:r>
              <a:rPr lang="en-US" sz="1800" dirty="0"/>
              <a:t> </a:t>
            </a:r>
            <a:r>
              <a:rPr lang="en-US" sz="1800" dirty="0" err="1"/>
              <a:t>kulkeminen</a:t>
            </a:r>
            <a:endParaRPr lang="en-US" sz="18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dirty="0" err="1"/>
              <a:t>Verkostoyhteistyö</a:t>
            </a:r>
            <a:endParaRPr lang="en-US" sz="180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81A6FBC8-EA89-EF6C-8DAD-03E1B05D6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536" y="901032"/>
            <a:ext cx="3837165" cy="5116220"/>
          </a:xfrm>
          <a:prstGeom prst="rect">
            <a:avLst/>
          </a:prstGeom>
        </p:spPr>
      </p:pic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2C65BAF-6003-4A3F-C4F5-05E12DB10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A747C2F-D1DA-8C0E-53C6-23E0BCE8D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870" y="6305449"/>
            <a:ext cx="122872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57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2E4DAC4-E20E-C96B-8076-CBF3B7B5E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marR="0" lvl="0" algn="ctr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i-FI" sz="2400" b="1" dirty="0"/>
              <a:t>Mitä kohti? </a:t>
            </a:r>
            <a:br>
              <a:rPr lang="fi-FI" sz="1700" dirty="0"/>
            </a:br>
            <a:br>
              <a:rPr lang="fi-FI" sz="1700" dirty="0"/>
            </a:br>
            <a:r>
              <a:rPr kumimoji="0" lang="fi-FI" sz="17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Tavoitteena ei ole pysähtyä, vaan löytää seuraava askel</a:t>
            </a:r>
            <a:br>
              <a:rPr kumimoji="0" lang="fi-FI" sz="1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endParaRPr lang="fi-FI" sz="1700" dirty="0"/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FDD4C14C-BC4B-A7D8-D154-F3A71EEA5E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9912393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kstiruutu 7">
            <a:extLst>
              <a:ext uri="{FF2B5EF4-FFF2-40B4-BE49-F238E27FC236}">
                <a16:creationId xmlns:a16="http://schemas.microsoft.com/office/drawing/2014/main" id="{8D6E716C-AFCD-B0B9-5AF2-665FB221BCDC}"/>
              </a:ext>
            </a:extLst>
          </p:cNvPr>
          <p:cNvSpPr txBox="1"/>
          <p:nvPr/>
        </p:nvSpPr>
        <p:spPr>
          <a:xfrm>
            <a:off x="6897189" y="4955177"/>
            <a:ext cx="4232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i="1" dirty="0"/>
              <a:t>Nuoren ei tarvitse nähdä koko polkua kerralla. Riittää kun löytyy seuraava askel. Mitä nuori tarvitsee juuri nyt, että voi mennä eteenpäin?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B2F1D26-5281-4CE7-427A-263412253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B9EB955-5D6A-2CA0-E2C1-5535E297C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743" y="6186296"/>
            <a:ext cx="122872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039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4B6BEC2-E9CC-A69B-0C2E-CED2338EB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062446"/>
            <a:ext cx="3796306" cy="3091543"/>
          </a:xfrm>
        </p:spPr>
        <p:txBody>
          <a:bodyPr anchor="t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sz="4800" dirty="0"/>
              <a:t>Kokonaisuus</a:t>
            </a:r>
            <a:br>
              <a:rPr lang="fi-FI" sz="4800" dirty="0"/>
            </a:br>
            <a:br>
              <a:rPr lang="fi-FI" sz="4800" dirty="0"/>
            </a:br>
            <a:r>
              <a:rPr kumimoji="0" lang="fi-FI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”Kyse on keskinäisriippuvaisesta kokonaisuudesta. Jo yhden osa-alueen pettäminen tai tiedonkulun katkeaminen, voi horjuttaa koko nuoren arjen ja tulevaisuuden.”</a:t>
            </a:r>
            <a:b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br>
              <a:rPr lang="fi-FI" sz="4800" dirty="0"/>
            </a:br>
            <a:endParaRPr lang="fi-FI" sz="4800" i="1" dirty="0"/>
          </a:p>
        </p:txBody>
      </p:sp>
      <p:grpSp>
        <p:nvGrpSpPr>
          <p:cNvPr id="19" name="Group 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Sisällön paikkamerkki 22" descr="Itkevä nainen käsi kuppi">
            <a:extLst>
              <a:ext uri="{FF2B5EF4-FFF2-40B4-BE49-F238E27FC236}">
                <a16:creationId xmlns:a16="http://schemas.microsoft.com/office/drawing/2014/main" id="{ADD8B9A5-AFF3-DD33-F7B7-A6CBF0224A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67615" y="1260601"/>
            <a:ext cx="982677" cy="1342530"/>
          </a:xfrm>
        </p:spPr>
      </p:pic>
      <p:sp>
        <p:nvSpPr>
          <p:cNvPr id="4" name="Puhekupla: Soikea 3">
            <a:extLst>
              <a:ext uri="{FF2B5EF4-FFF2-40B4-BE49-F238E27FC236}">
                <a16:creationId xmlns:a16="http://schemas.microsoft.com/office/drawing/2014/main" id="{0099800B-8664-1DF8-66FF-EB6711F0DB0E}"/>
              </a:ext>
            </a:extLst>
          </p:cNvPr>
          <p:cNvSpPr/>
          <p:nvPr/>
        </p:nvSpPr>
        <p:spPr>
          <a:xfrm>
            <a:off x="6755920" y="3873137"/>
            <a:ext cx="1534886" cy="707572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100" dirty="0"/>
              <a:t>Itsetuhoisuus</a:t>
            </a:r>
          </a:p>
        </p:txBody>
      </p:sp>
      <p:sp>
        <p:nvSpPr>
          <p:cNvPr id="5" name="Puhekupla: Soikea 4">
            <a:extLst>
              <a:ext uri="{FF2B5EF4-FFF2-40B4-BE49-F238E27FC236}">
                <a16:creationId xmlns:a16="http://schemas.microsoft.com/office/drawing/2014/main" id="{350493F0-305A-161A-EE70-1606433435FD}"/>
              </a:ext>
            </a:extLst>
          </p:cNvPr>
          <p:cNvSpPr/>
          <p:nvPr/>
        </p:nvSpPr>
        <p:spPr>
          <a:xfrm>
            <a:off x="6221258" y="2719193"/>
            <a:ext cx="1532709" cy="984069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Sairaus</a:t>
            </a:r>
          </a:p>
        </p:txBody>
      </p:sp>
      <p:sp>
        <p:nvSpPr>
          <p:cNvPr id="6" name="Puhekupla: Soikea 5">
            <a:extLst>
              <a:ext uri="{FF2B5EF4-FFF2-40B4-BE49-F238E27FC236}">
                <a16:creationId xmlns:a16="http://schemas.microsoft.com/office/drawing/2014/main" id="{C386380C-4031-7C17-DCB7-1CC471976A09}"/>
              </a:ext>
            </a:extLst>
          </p:cNvPr>
          <p:cNvSpPr/>
          <p:nvPr/>
        </p:nvSpPr>
        <p:spPr>
          <a:xfrm>
            <a:off x="7855380" y="4534592"/>
            <a:ext cx="1392450" cy="1254034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/>
              <a:t>Nuoren tai läheisen </a:t>
            </a:r>
            <a:r>
              <a:rPr lang="fi-FI" sz="1000" dirty="0" err="1"/>
              <a:t>päihdeongel</a:t>
            </a:r>
            <a:r>
              <a:rPr lang="fi-FI" sz="1000" dirty="0"/>
              <a:t>-ma</a:t>
            </a:r>
          </a:p>
        </p:txBody>
      </p:sp>
      <p:sp>
        <p:nvSpPr>
          <p:cNvPr id="7" name="Puhekupla: Soikea 6">
            <a:extLst>
              <a:ext uri="{FF2B5EF4-FFF2-40B4-BE49-F238E27FC236}">
                <a16:creationId xmlns:a16="http://schemas.microsoft.com/office/drawing/2014/main" id="{1A4EDC51-C116-4279-3514-2CCD347CDBB1}"/>
              </a:ext>
            </a:extLst>
          </p:cNvPr>
          <p:cNvSpPr/>
          <p:nvPr/>
        </p:nvSpPr>
        <p:spPr>
          <a:xfrm>
            <a:off x="7976488" y="2860713"/>
            <a:ext cx="1214227" cy="888274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 dirty="0"/>
              <a:t>Riippu-</a:t>
            </a:r>
            <a:r>
              <a:rPr lang="fi-FI" sz="1600" dirty="0" err="1"/>
              <a:t>vuudet</a:t>
            </a:r>
            <a:endParaRPr lang="fi-FI" sz="1600" dirty="0"/>
          </a:p>
        </p:txBody>
      </p:sp>
      <p:sp>
        <p:nvSpPr>
          <p:cNvPr id="9" name="Puhekupla: Soikea 8">
            <a:extLst>
              <a:ext uri="{FF2B5EF4-FFF2-40B4-BE49-F238E27FC236}">
                <a16:creationId xmlns:a16="http://schemas.microsoft.com/office/drawing/2014/main" id="{DE69213D-5F6C-9119-6A6C-3572EF93A1D7}"/>
              </a:ext>
            </a:extLst>
          </p:cNvPr>
          <p:cNvSpPr/>
          <p:nvPr/>
        </p:nvSpPr>
        <p:spPr>
          <a:xfrm>
            <a:off x="10206144" y="2732599"/>
            <a:ext cx="1432862" cy="1013460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800" dirty="0"/>
              <a:t>Neuropsykiatriset haasteet</a:t>
            </a:r>
          </a:p>
        </p:txBody>
      </p:sp>
      <p:sp>
        <p:nvSpPr>
          <p:cNvPr id="13" name="Puhekupla: Soikea 12">
            <a:extLst>
              <a:ext uri="{FF2B5EF4-FFF2-40B4-BE49-F238E27FC236}">
                <a16:creationId xmlns:a16="http://schemas.microsoft.com/office/drawing/2014/main" id="{0746F97E-0E2F-E79B-EE1D-9BAC14A87CC7}"/>
              </a:ext>
            </a:extLst>
          </p:cNvPr>
          <p:cNvSpPr/>
          <p:nvPr/>
        </p:nvSpPr>
        <p:spPr>
          <a:xfrm>
            <a:off x="6000294" y="4894218"/>
            <a:ext cx="1736742" cy="834434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/>
              <a:t>Oppimisvaikeudet</a:t>
            </a:r>
          </a:p>
        </p:txBody>
      </p:sp>
      <p:sp>
        <p:nvSpPr>
          <p:cNvPr id="15" name="Puhekupla: Soikea 14">
            <a:extLst>
              <a:ext uri="{FF2B5EF4-FFF2-40B4-BE49-F238E27FC236}">
                <a16:creationId xmlns:a16="http://schemas.microsoft.com/office/drawing/2014/main" id="{AE876D33-B43A-F410-D6F1-1FBBAA6EDC39}"/>
              </a:ext>
            </a:extLst>
          </p:cNvPr>
          <p:cNvSpPr/>
          <p:nvPr/>
        </p:nvSpPr>
        <p:spPr>
          <a:xfrm>
            <a:off x="6247756" y="316245"/>
            <a:ext cx="1903609" cy="1061989"/>
          </a:xfrm>
          <a:prstGeom prst="wedgeEllipseCallo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Ahdistaa</a:t>
            </a:r>
          </a:p>
        </p:txBody>
      </p:sp>
      <p:sp>
        <p:nvSpPr>
          <p:cNvPr id="17" name="Puhekupla: Soikea 16">
            <a:extLst>
              <a:ext uri="{FF2B5EF4-FFF2-40B4-BE49-F238E27FC236}">
                <a16:creationId xmlns:a16="http://schemas.microsoft.com/office/drawing/2014/main" id="{E03809E9-7011-E292-869A-635B06B05BD6}"/>
              </a:ext>
            </a:extLst>
          </p:cNvPr>
          <p:cNvSpPr/>
          <p:nvPr/>
        </p:nvSpPr>
        <p:spPr>
          <a:xfrm>
            <a:off x="9474540" y="385990"/>
            <a:ext cx="1903609" cy="1061989"/>
          </a:xfrm>
          <a:prstGeom prst="wedgeEllipseCallo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V*</a:t>
            </a:r>
            <a:r>
              <a:rPr lang="fi-FI" dirty="0" err="1"/>
              <a:t>tuttaa</a:t>
            </a:r>
            <a:endParaRPr lang="fi-FI" dirty="0"/>
          </a:p>
        </p:txBody>
      </p:sp>
      <p:pic>
        <p:nvPicPr>
          <p:cNvPr id="25" name="Kuva 24" descr="Mies huppari käsi ohjaimella">
            <a:extLst>
              <a:ext uri="{FF2B5EF4-FFF2-40B4-BE49-F238E27FC236}">
                <a16:creationId xmlns:a16="http://schemas.microsoft.com/office/drawing/2014/main" id="{8ED4B4C3-CFB5-F7DE-2315-DF67DDC3A2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81425" y="1196969"/>
            <a:ext cx="856978" cy="1253490"/>
          </a:xfrm>
          <a:prstGeom prst="rect">
            <a:avLst/>
          </a:prstGeom>
        </p:spPr>
      </p:pic>
      <p:pic>
        <p:nvPicPr>
          <p:cNvPr id="27" name="Kuva 26" descr="Naisen sormi">
            <a:extLst>
              <a:ext uri="{FF2B5EF4-FFF2-40B4-BE49-F238E27FC236}">
                <a16:creationId xmlns:a16="http://schemas.microsoft.com/office/drawing/2014/main" id="{0F320838-1E73-FC7C-0A7E-937738E300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95757" y="3347019"/>
            <a:ext cx="1445325" cy="2806014"/>
          </a:xfrm>
          <a:prstGeom prst="rect">
            <a:avLst/>
          </a:prstGeom>
        </p:spPr>
      </p:pic>
      <p:pic>
        <p:nvPicPr>
          <p:cNvPr id="29" name="Kuva 28" descr="Tyttö päällä Kap">
            <a:extLst>
              <a:ext uri="{FF2B5EF4-FFF2-40B4-BE49-F238E27FC236}">
                <a16:creationId xmlns:a16="http://schemas.microsoft.com/office/drawing/2014/main" id="{3D9A22D0-EDDC-EEED-A377-58C8DA4B51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79001" y="3861745"/>
            <a:ext cx="1104235" cy="2291288"/>
          </a:xfrm>
          <a:prstGeom prst="rect">
            <a:avLst/>
          </a:prstGeom>
        </p:spPr>
      </p:pic>
      <p:sp>
        <p:nvSpPr>
          <p:cNvPr id="30" name="Puhekupla: Soikea 29">
            <a:extLst>
              <a:ext uri="{FF2B5EF4-FFF2-40B4-BE49-F238E27FC236}">
                <a16:creationId xmlns:a16="http://schemas.microsoft.com/office/drawing/2014/main" id="{3AE343F5-E1EC-C1F8-A110-B24613DE4151}"/>
              </a:ext>
            </a:extLst>
          </p:cNvPr>
          <p:cNvSpPr/>
          <p:nvPr/>
        </p:nvSpPr>
        <p:spPr>
          <a:xfrm>
            <a:off x="8605679" y="3813464"/>
            <a:ext cx="1104235" cy="542109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/>
              <a:t>raskaus</a:t>
            </a:r>
          </a:p>
        </p:txBody>
      </p:sp>
      <p:sp>
        <p:nvSpPr>
          <p:cNvPr id="31" name="Puhekupla: Soikea 30">
            <a:extLst>
              <a:ext uri="{FF2B5EF4-FFF2-40B4-BE49-F238E27FC236}">
                <a16:creationId xmlns:a16="http://schemas.microsoft.com/office/drawing/2014/main" id="{2357FCFE-DA2E-37DD-A81D-A7B44177B474}"/>
              </a:ext>
            </a:extLst>
          </p:cNvPr>
          <p:cNvSpPr/>
          <p:nvPr/>
        </p:nvSpPr>
        <p:spPr>
          <a:xfrm>
            <a:off x="10426344" y="4534592"/>
            <a:ext cx="1138776" cy="740804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50" dirty="0"/>
              <a:t>Pakko oireet ja ajatukset</a:t>
            </a:r>
          </a:p>
        </p:txBody>
      </p:sp>
      <p:sp>
        <p:nvSpPr>
          <p:cNvPr id="32" name="Puhekupla: Soikea 31">
            <a:extLst>
              <a:ext uri="{FF2B5EF4-FFF2-40B4-BE49-F238E27FC236}">
                <a16:creationId xmlns:a16="http://schemas.microsoft.com/office/drawing/2014/main" id="{6B859B54-4C8F-73E9-01F3-F309A072B81F}"/>
              </a:ext>
            </a:extLst>
          </p:cNvPr>
          <p:cNvSpPr/>
          <p:nvPr/>
        </p:nvSpPr>
        <p:spPr>
          <a:xfrm>
            <a:off x="9281425" y="3126378"/>
            <a:ext cx="914400" cy="612648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/>
              <a:t>kiusattu</a:t>
            </a:r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ADB7B9F6-1DBF-A65F-FAE1-6E3A3A39C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A1F627F-F5F2-9D74-37A1-962E96BEA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996" y="6152126"/>
            <a:ext cx="122872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542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22EB6AB-9EA5-7182-CE9D-C5E4EC515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 fontScale="90000"/>
          </a:bodyPr>
          <a:lstStyle/>
          <a:p>
            <a:r>
              <a:rPr lang="fi-FI" sz="4000" dirty="0"/>
              <a:t>Me tarvitsemme toisiamme</a:t>
            </a:r>
            <a:br>
              <a:rPr lang="fi-FI" sz="4000" dirty="0"/>
            </a:br>
            <a:br>
              <a:rPr lang="fi-FI" sz="2600" dirty="0"/>
            </a:br>
            <a:r>
              <a:rPr lang="fi-FI" sz="2600" i="1" dirty="0"/>
              <a:t>Nuoren ei pitäisi joutua yksin olemaan oman verkostonsa koordinaattorina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FA5B1BD7-2C71-EF7F-6390-18CB194025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5206897"/>
              </p:ext>
            </p:extLst>
          </p:nvPr>
        </p:nvGraphicFramePr>
        <p:xfrm>
          <a:off x="793660" y="2599509"/>
          <a:ext cx="10143668" cy="3435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Suora nuoliyhdysviiva 8">
            <a:extLst>
              <a:ext uri="{FF2B5EF4-FFF2-40B4-BE49-F238E27FC236}">
                <a16:creationId xmlns:a16="http://schemas.microsoft.com/office/drawing/2014/main" id="{397003BB-DA8E-6976-BE26-C49BF17BA57A}"/>
              </a:ext>
            </a:extLst>
          </p:cNvPr>
          <p:cNvCxnSpPr>
            <a:cxnSpLocks/>
          </p:cNvCxnSpPr>
          <p:nvPr/>
        </p:nvCxnSpPr>
        <p:spPr>
          <a:xfrm>
            <a:off x="6923315" y="4624673"/>
            <a:ext cx="252550" cy="2695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uora nuoliyhdysviiva 14">
            <a:extLst>
              <a:ext uri="{FF2B5EF4-FFF2-40B4-BE49-F238E27FC236}">
                <a16:creationId xmlns:a16="http://schemas.microsoft.com/office/drawing/2014/main" id="{6EB58158-C8C0-AB13-A0DD-C3D5FDB58F6F}"/>
              </a:ext>
            </a:extLst>
          </p:cNvPr>
          <p:cNvCxnSpPr>
            <a:cxnSpLocks/>
          </p:cNvCxnSpPr>
          <p:nvPr/>
        </p:nvCxnSpPr>
        <p:spPr>
          <a:xfrm flipH="1">
            <a:off x="4715692" y="4542192"/>
            <a:ext cx="300445" cy="35202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uora nuoliyhdysviiva 3">
            <a:extLst>
              <a:ext uri="{FF2B5EF4-FFF2-40B4-BE49-F238E27FC236}">
                <a16:creationId xmlns:a16="http://schemas.microsoft.com/office/drawing/2014/main" id="{516588BC-6C4F-ED3D-D8AE-6761703A7270}"/>
              </a:ext>
            </a:extLst>
          </p:cNvPr>
          <p:cNvCxnSpPr>
            <a:cxnSpLocks/>
          </p:cNvCxnSpPr>
          <p:nvPr/>
        </p:nvCxnSpPr>
        <p:spPr>
          <a:xfrm flipH="1">
            <a:off x="4162697" y="3428682"/>
            <a:ext cx="1105990" cy="14655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uora nuoliyhdysviiva 19">
            <a:extLst>
              <a:ext uri="{FF2B5EF4-FFF2-40B4-BE49-F238E27FC236}">
                <a16:creationId xmlns:a16="http://schemas.microsoft.com/office/drawing/2014/main" id="{7D08C500-2E7E-E724-7019-ED8512ED1396}"/>
              </a:ext>
            </a:extLst>
          </p:cNvPr>
          <p:cNvCxnSpPr/>
          <p:nvPr/>
        </p:nvCxnSpPr>
        <p:spPr>
          <a:xfrm>
            <a:off x="6008914" y="3622766"/>
            <a:ext cx="0" cy="1567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uora nuoliyhdysviiva 21">
            <a:extLst>
              <a:ext uri="{FF2B5EF4-FFF2-40B4-BE49-F238E27FC236}">
                <a16:creationId xmlns:a16="http://schemas.microsoft.com/office/drawing/2014/main" id="{96678DB0-319D-613C-028E-FCFE91837032}"/>
              </a:ext>
            </a:extLst>
          </p:cNvPr>
          <p:cNvCxnSpPr/>
          <p:nvPr/>
        </p:nvCxnSpPr>
        <p:spPr>
          <a:xfrm>
            <a:off x="6008914" y="4718204"/>
            <a:ext cx="0" cy="1760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uora nuoliyhdysviiva 25">
            <a:extLst>
              <a:ext uri="{FF2B5EF4-FFF2-40B4-BE49-F238E27FC236}">
                <a16:creationId xmlns:a16="http://schemas.microsoft.com/office/drawing/2014/main" id="{126AC2C3-5192-B2C7-0EEA-5707DBCAAC70}"/>
              </a:ext>
            </a:extLst>
          </p:cNvPr>
          <p:cNvCxnSpPr/>
          <p:nvPr/>
        </p:nvCxnSpPr>
        <p:spPr>
          <a:xfrm>
            <a:off x="6810103" y="3622766"/>
            <a:ext cx="844731" cy="11834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Alatunnisteen paikkamerkki 28">
            <a:extLst>
              <a:ext uri="{FF2B5EF4-FFF2-40B4-BE49-F238E27FC236}">
                <a16:creationId xmlns:a16="http://schemas.microsoft.com/office/drawing/2014/main" id="{E0D6E4EB-8BCA-81D7-CBB2-E24ED9CDB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3DEC258D-44A1-FB0E-3F79-763963D12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28" y="6388470"/>
            <a:ext cx="122872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163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3CEF02F-D586-0CC0-C471-F7684FCD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1872343"/>
            <a:ext cx="4036334" cy="347597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NUORI EI TARVITSE YMPÄRILLEEN MAHDOLLISIMMAN MONTAA PALVELUA, HÄN TARVII YMPÄRILLEEN AIKUISIA, JOTKA TEKEVÄT YHTEISTYÖTÄ</a:t>
            </a: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KIITOS 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Kättely">
            <a:extLst>
              <a:ext uri="{FF2B5EF4-FFF2-40B4-BE49-F238E27FC236}">
                <a16:creationId xmlns:a16="http://schemas.microsoft.com/office/drawing/2014/main" id="{FDFEFB65-A166-860A-3F8E-9BD04E85BD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57597" y="666728"/>
            <a:ext cx="5465791" cy="5465791"/>
          </a:xfrm>
          <a:prstGeom prst="rect">
            <a:avLst/>
          </a:prstGeom>
        </p:spPr>
      </p:pic>
      <p:sp>
        <p:nvSpPr>
          <p:cNvPr id="4" name="Sydän 3">
            <a:extLst>
              <a:ext uri="{FF2B5EF4-FFF2-40B4-BE49-F238E27FC236}">
                <a16:creationId xmlns:a16="http://schemas.microsoft.com/office/drawing/2014/main" id="{47514C77-B2DA-51CD-8D26-371E9CE09982}"/>
              </a:ext>
            </a:extLst>
          </p:cNvPr>
          <p:cNvSpPr/>
          <p:nvPr/>
        </p:nvSpPr>
        <p:spPr>
          <a:xfrm>
            <a:off x="2298132" y="5825717"/>
            <a:ext cx="833845" cy="687977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D619417-6131-966C-6739-CEDA43F13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Salla Taskila 15.9.2026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8FA357B-B60C-D24F-30DE-D2ADA45AB2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0" y="6347006"/>
            <a:ext cx="122872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781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85831ED-A032-CE37-4E26-B11F91A938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2EB7CADF-D50D-9EE1-1C3A-8483E2564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fi-FI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62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3194</TotalTime>
  <Words>551</Words>
  <Application>Microsoft Office PowerPoint</Application>
  <PresentationFormat>Laajakuva</PresentationFormat>
  <Paragraphs>108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Courier New</vt:lpstr>
      <vt:lpstr>Helvetica Neue Medium</vt:lpstr>
      <vt:lpstr>Office-teema</vt:lpstr>
      <vt:lpstr>VOIMAVARAOPPIMISYMPÄRISTÖ</vt:lpstr>
      <vt:lpstr>Ihminen tarvitsee toisia ihmisiä. Kukaan ei kasva, opi tai selviydy yksin.</vt:lpstr>
      <vt:lpstr>Jokainen tarvitsee kokemuksen siitä, että kuuluu joukkoon </vt:lpstr>
      <vt:lpstr>Entä jos ympäristö ei sovi nuorelle?</vt:lpstr>
      <vt:lpstr>Kaikki eivät tarvitse samaa  Sama tavoite, ei tarkoita samaa polkua.</vt:lpstr>
      <vt:lpstr>Edellisistä tarpeista ja ajatuksista syntyi  Voimavaraoppimisympäristö  Tavoitteena on tunnistaa opiskelijan tuen tarpeen taustalla olevia tekijöitä, vahvistaa toimintakykyä ja ohjata tarvittaessa oikean tuen piiriin. </vt:lpstr>
      <vt:lpstr>Kenelle?            Ohjaus tapahtuu jonkun koulun aikuisen kautta, kenellä herää huoli nuoren tilanteesta</vt:lpstr>
      <vt:lpstr>Voimavaraoppimisympäristön toiminta  Kodinomainen oppimisympäristö Kampusalueella rivitalossa.</vt:lpstr>
      <vt:lpstr>Mitä kohti?   Tavoitteena ei ole pysähtyä, vaan löytää seuraava askel </vt:lpstr>
      <vt:lpstr>Kokonaisuus  ”Kyse on keskinäisriippuvaisesta kokonaisuudesta. Jo yhden osa-alueen pettäminen tai tiedonkulun katkeaminen, voi horjuttaa koko nuoren arjen ja tulevaisuuden.”  </vt:lpstr>
      <vt:lpstr>Me tarvitsemme toisiamme  Nuoren ei pitäisi joutua yksin olemaan oman verkostonsa koordinaattorina </vt:lpstr>
      <vt:lpstr>NUORI EI TARVITSE YMPÄRILLEEN MAHDOLLISIMMAN MONTAA PALVELUA, HÄN TARVII YMPÄRILLEEN AIKUISIA, JOTKA TEKEVÄT YHTEISTYÖTÄ           KIITOS 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Salla Taskila</dc:creator>
  <cp:lastModifiedBy>Anne Eteläaho</cp:lastModifiedBy>
  <cp:revision>1</cp:revision>
  <dcterms:created xsi:type="dcterms:W3CDTF">2026-09-04T09:57:23Z</dcterms:created>
  <dcterms:modified xsi:type="dcterms:W3CDTF">2026-09-14T09:31:52Z</dcterms:modified>
</cp:coreProperties>
</file>