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1" r:id="rId5"/>
  </p:sldMasterIdLst>
  <p:notesMasterIdLst>
    <p:notesMasterId r:id="rId41"/>
  </p:notesMasterIdLst>
  <p:sldIdLst>
    <p:sldId id="456" r:id="rId6"/>
    <p:sldId id="489" r:id="rId7"/>
    <p:sldId id="462" r:id="rId8"/>
    <p:sldId id="391" r:id="rId9"/>
    <p:sldId id="463" r:id="rId10"/>
    <p:sldId id="464" r:id="rId11"/>
    <p:sldId id="465" r:id="rId12"/>
    <p:sldId id="397" r:id="rId13"/>
    <p:sldId id="432" r:id="rId14"/>
    <p:sldId id="439" r:id="rId15"/>
    <p:sldId id="408" r:id="rId16"/>
    <p:sldId id="273" r:id="rId17"/>
    <p:sldId id="497" r:id="rId18"/>
    <p:sldId id="498" r:id="rId19"/>
    <p:sldId id="499" r:id="rId20"/>
    <p:sldId id="500" r:id="rId21"/>
    <p:sldId id="506" r:id="rId22"/>
    <p:sldId id="477" r:id="rId23"/>
    <p:sldId id="491" r:id="rId24"/>
    <p:sldId id="492" r:id="rId25"/>
    <p:sldId id="496" r:id="rId26"/>
    <p:sldId id="502" r:id="rId27"/>
    <p:sldId id="503" r:id="rId28"/>
    <p:sldId id="504" r:id="rId29"/>
    <p:sldId id="505" r:id="rId30"/>
    <p:sldId id="501" r:id="rId31"/>
    <p:sldId id="470" r:id="rId32"/>
    <p:sldId id="474" r:id="rId33"/>
    <p:sldId id="508" r:id="rId34"/>
    <p:sldId id="509" r:id="rId35"/>
    <p:sldId id="482" r:id="rId36"/>
    <p:sldId id="495" r:id="rId37"/>
    <p:sldId id="484" r:id="rId38"/>
    <p:sldId id="507" r:id="rId39"/>
    <p:sldId id="480" r:id="rId40"/>
  </p:sldIdLst>
  <p:sldSz cx="12192000" cy="6858000"/>
  <p:notesSz cx="6742113" cy="9872663"/>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736E"/>
    <a:srgbClr val="F49EDB"/>
    <a:srgbClr val="BF158F"/>
    <a:srgbClr val="CC0000"/>
    <a:srgbClr val="FF006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ACE80D6-D436-4E63-9A74-6D0E0720A1D5}" v="49" dt="2025-11-10T10:51:23.044"/>
  </p1510:revLst>
</p1510:revInfo>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37" autoAdjust="0"/>
    <p:restoredTop sz="94660"/>
  </p:normalViewPr>
  <p:slideViewPr>
    <p:cSldViewPr snapToGrid="0">
      <p:cViewPr varScale="1">
        <p:scale>
          <a:sx n="104" d="100"/>
          <a:sy n="104" d="100"/>
        </p:scale>
        <p:origin x="12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microsoft.com/office/2015/10/relationships/revisionInfo" Target="revisionInfo.xml"/><Relationship Id="rId20" Type="http://schemas.openxmlformats.org/officeDocument/2006/relationships/slide" Target="slides/slide15.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21582" cy="49534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18971" y="0"/>
            <a:ext cx="2921582" cy="495348"/>
          </a:xfrm>
          <a:prstGeom prst="rect">
            <a:avLst/>
          </a:prstGeom>
        </p:spPr>
        <p:txBody>
          <a:bodyPr vert="horz" lIns="91440" tIns="45720" rIns="91440" bIns="45720" rtlCol="0"/>
          <a:lstStyle>
            <a:lvl1pPr algn="r">
              <a:defRPr sz="1200"/>
            </a:lvl1pPr>
          </a:lstStyle>
          <a:p>
            <a:fld id="{8C71BDA3-2821-46CC-81E5-7E3D8D63BADB}" type="datetimeFigureOut">
              <a:rPr lang="fi-FI" smtClean="0"/>
              <a:t>10.11.2025</a:t>
            </a:fld>
            <a:endParaRPr lang="fi-FI"/>
          </a:p>
        </p:txBody>
      </p:sp>
      <p:sp>
        <p:nvSpPr>
          <p:cNvPr id="4" name="Dian kuvan paikkamerkki 3"/>
          <p:cNvSpPr>
            <a:spLocks noGrp="1" noRot="1" noChangeAspect="1"/>
          </p:cNvSpPr>
          <p:nvPr>
            <p:ph type="sldImg" idx="2"/>
          </p:nvPr>
        </p:nvSpPr>
        <p:spPr>
          <a:xfrm>
            <a:off x="409575" y="1233488"/>
            <a:ext cx="5922963" cy="3332162"/>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74212" y="4751219"/>
            <a:ext cx="5393690" cy="3887361"/>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9377317"/>
            <a:ext cx="2921582" cy="49534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18971" y="9377317"/>
            <a:ext cx="2921582" cy="495347"/>
          </a:xfrm>
          <a:prstGeom prst="rect">
            <a:avLst/>
          </a:prstGeom>
        </p:spPr>
        <p:txBody>
          <a:bodyPr vert="horz" lIns="91440" tIns="45720" rIns="91440" bIns="45720" rtlCol="0" anchor="b"/>
          <a:lstStyle>
            <a:lvl1pPr algn="r">
              <a:defRPr sz="1200"/>
            </a:lvl1pPr>
          </a:lstStyle>
          <a:p>
            <a:fld id="{B0B10FC0-6343-4C47-B968-DF0BDD208CF7}" type="slidenum">
              <a:rPr lang="fi-FI" smtClean="0"/>
              <a:t>‹#›</a:t>
            </a:fld>
            <a:endParaRPr lang="fi-FI"/>
          </a:p>
        </p:txBody>
      </p:sp>
    </p:spTree>
    <p:extLst>
      <p:ext uri="{BB962C8B-B14F-4D97-AF65-F5344CB8AC3E}">
        <p14:creationId xmlns:p14="http://schemas.microsoft.com/office/powerpoint/2010/main" val="32323299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5219781-05D9-50AB-FCBE-565A993C192C}"/>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322BD404-F438-B67D-8608-0135F5AD964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93A5E83D-B069-F416-28BD-A1166F5EFD9F}"/>
              </a:ext>
            </a:extLst>
          </p:cNvPr>
          <p:cNvSpPr>
            <a:spLocks noGrp="1"/>
          </p:cNvSpPr>
          <p:nvPr>
            <p:ph type="dt" sz="half" idx="10"/>
          </p:nvPr>
        </p:nvSpPr>
        <p:spPr/>
        <p:txBody>
          <a:bodyPr/>
          <a:lstStyle/>
          <a:p>
            <a:fld id="{626702C5-5EE2-4ECF-9C89-BC39AB31FE77}" type="datetimeFigureOut">
              <a:rPr lang="fi-FI" smtClean="0"/>
              <a:t>10.11.2025</a:t>
            </a:fld>
            <a:endParaRPr lang="fi-FI"/>
          </a:p>
        </p:txBody>
      </p:sp>
      <p:sp>
        <p:nvSpPr>
          <p:cNvPr id="5" name="Alatunnisteen paikkamerkki 4">
            <a:extLst>
              <a:ext uri="{FF2B5EF4-FFF2-40B4-BE49-F238E27FC236}">
                <a16:creationId xmlns:a16="http://schemas.microsoft.com/office/drawing/2014/main" id="{97C7DCA9-53E6-33EC-AB8F-5D568EBCBA1D}"/>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E5C4F553-B075-69B5-AA59-3D841BEFD030}"/>
              </a:ext>
            </a:extLst>
          </p:cNvPr>
          <p:cNvSpPr>
            <a:spLocks noGrp="1"/>
          </p:cNvSpPr>
          <p:nvPr>
            <p:ph type="sldNum" sz="quarter" idx="12"/>
          </p:nvPr>
        </p:nvSpPr>
        <p:spPr/>
        <p:txBody>
          <a:bodyPr/>
          <a:lstStyle/>
          <a:p>
            <a:fld id="{91D9AEC3-FA4B-4A7F-A57C-C8412A2918E2}" type="slidenum">
              <a:rPr lang="fi-FI" smtClean="0"/>
              <a:t>‹#›</a:t>
            </a:fld>
            <a:endParaRPr lang="fi-FI"/>
          </a:p>
        </p:txBody>
      </p:sp>
    </p:spTree>
    <p:extLst>
      <p:ext uri="{BB962C8B-B14F-4D97-AF65-F5344CB8AC3E}">
        <p14:creationId xmlns:p14="http://schemas.microsoft.com/office/powerpoint/2010/main" val="18921077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D0B1E73-A445-961F-004A-934E8761FE6C}"/>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9926FC16-9B5D-88D0-D19E-44F25BC331EE}"/>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F385F6BE-BFEF-9836-40E0-1B526A56F94C}"/>
              </a:ext>
            </a:extLst>
          </p:cNvPr>
          <p:cNvSpPr>
            <a:spLocks noGrp="1"/>
          </p:cNvSpPr>
          <p:nvPr>
            <p:ph type="dt" sz="half" idx="10"/>
          </p:nvPr>
        </p:nvSpPr>
        <p:spPr/>
        <p:txBody>
          <a:bodyPr/>
          <a:lstStyle/>
          <a:p>
            <a:fld id="{626702C5-5EE2-4ECF-9C89-BC39AB31FE77}" type="datetimeFigureOut">
              <a:rPr lang="fi-FI" smtClean="0"/>
              <a:t>10.11.2025</a:t>
            </a:fld>
            <a:endParaRPr lang="fi-FI"/>
          </a:p>
        </p:txBody>
      </p:sp>
      <p:sp>
        <p:nvSpPr>
          <p:cNvPr id="5" name="Alatunnisteen paikkamerkki 4">
            <a:extLst>
              <a:ext uri="{FF2B5EF4-FFF2-40B4-BE49-F238E27FC236}">
                <a16:creationId xmlns:a16="http://schemas.microsoft.com/office/drawing/2014/main" id="{D58B5B0D-A7FF-6C2E-1E89-2DE767D8C3B0}"/>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55124717-58E5-8702-8076-BEA81150347D}"/>
              </a:ext>
            </a:extLst>
          </p:cNvPr>
          <p:cNvSpPr>
            <a:spLocks noGrp="1"/>
          </p:cNvSpPr>
          <p:nvPr>
            <p:ph type="sldNum" sz="quarter" idx="12"/>
          </p:nvPr>
        </p:nvSpPr>
        <p:spPr/>
        <p:txBody>
          <a:bodyPr/>
          <a:lstStyle/>
          <a:p>
            <a:fld id="{91D9AEC3-FA4B-4A7F-A57C-C8412A2918E2}" type="slidenum">
              <a:rPr lang="fi-FI" smtClean="0"/>
              <a:t>‹#›</a:t>
            </a:fld>
            <a:endParaRPr lang="fi-FI"/>
          </a:p>
        </p:txBody>
      </p:sp>
    </p:spTree>
    <p:extLst>
      <p:ext uri="{BB962C8B-B14F-4D97-AF65-F5344CB8AC3E}">
        <p14:creationId xmlns:p14="http://schemas.microsoft.com/office/powerpoint/2010/main" val="37278928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F7BF13AA-2E07-67F4-8161-4A3BDE799083}"/>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23E4B63A-38D5-2EAF-3046-B410820932C5}"/>
              </a:ext>
            </a:extLst>
          </p:cNvPr>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99190400-E570-3B69-E088-45330A6BF0B6}"/>
              </a:ext>
            </a:extLst>
          </p:cNvPr>
          <p:cNvSpPr>
            <a:spLocks noGrp="1"/>
          </p:cNvSpPr>
          <p:nvPr>
            <p:ph type="dt" sz="half" idx="10"/>
          </p:nvPr>
        </p:nvSpPr>
        <p:spPr/>
        <p:txBody>
          <a:bodyPr/>
          <a:lstStyle/>
          <a:p>
            <a:fld id="{626702C5-5EE2-4ECF-9C89-BC39AB31FE77}" type="datetimeFigureOut">
              <a:rPr lang="fi-FI" smtClean="0"/>
              <a:t>10.11.2025</a:t>
            </a:fld>
            <a:endParaRPr lang="fi-FI"/>
          </a:p>
        </p:txBody>
      </p:sp>
      <p:sp>
        <p:nvSpPr>
          <p:cNvPr id="5" name="Alatunnisteen paikkamerkki 4">
            <a:extLst>
              <a:ext uri="{FF2B5EF4-FFF2-40B4-BE49-F238E27FC236}">
                <a16:creationId xmlns:a16="http://schemas.microsoft.com/office/drawing/2014/main" id="{466A2EC6-4259-4286-B868-D87DC94B896E}"/>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0478666A-AE45-632A-3722-0A915D4B3312}"/>
              </a:ext>
            </a:extLst>
          </p:cNvPr>
          <p:cNvSpPr>
            <a:spLocks noGrp="1"/>
          </p:cNvSpPr>
          <p:nvPr>
            <p:ph type="sldNum" sz="quarter" idx="12"/>
          </p:nvPr>
        </p:nvSpPr>
        <p:spPr/>
        <p:txBody>
          <a:bodyPr/>
          <a:lstStyle/>
          <a:p>
            <a:fld id="{91D9AEC3-FA4B-4A7F-A57C-C8412A2918E2}" type="slidenum">
              <a:rPr lang="fi-FI" smtClean="0"/>
              <a:t>‹#›</a:t>
            </a:fld>
            <a:endParaRPr lang="fi-FI"/>
          </a:p>
        </p:txBody>
      </p:sp>
    </p:spTree>
    <p:extLst>
      <p:ext uri="{BB962C8B-B14F-4D97-AF65-F5344CB8AC3E}">
        <p14:creationId xmlns:p14="http://schemas.microsoft.com/office/powerpoint/2010/main" val="42015807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F68666B-80B7-5FA5-FC9F-2F928A26B010}"/>
              </a:ext>
            </a:extLst>
          </p:cNvPr>
          <p:cNvSpPr/>
          <p:nvPr userDrawn="1"/>
        </p:nvSpPr>
        <p:spPr>
          <a:xfrm>
            <a:off x="6096000" y="0"/>
            <a:ext cx="3657600" cy="6858000"/>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C9E92B-FE67-1F3D-DCA0-195195A4AB6A}"/>
              </a:ext>
            </a:extLst>
          </p:cNvPr>
          <p:cNvSpPr>
            <a:spLocks noGrp="1"/>
          </p:cNvSpPr>
          <p:nvPr>
            <p:ph type="title"/>
          </p:nvPr>
        </p:nvSpPr>
        <p:spPr>
          <a:xfrm>
            <a:off x="914400" y="2404343"/>
            <a:ext cx="5181600" cy="1325563"/>
          </a:xfrm>
        </p:spPr>
        <p:txBody>
          <a:bodyPr>
            <a:noAutofit/>
          </a:bodyPr>
          <a:lstStyle>
            <a:lvl1pPr>
              <a:defRPr sz="4800">
                <a:latin typeface="Poppins" pitchFamily="2" charset="77"/>
                <a:cs typeface="Poppins" pitchFamily="2" charset="77"/>
              </a:defRPr>
            </a:lvl1pPr>
          </a:lstStyle>
          <a:p>
            <a:r>
              <a:rPr lang="en-US"/>
              <a:t>Click to edit Master title style</a:t>
            </a:r>
          </a:p>
        </p:txBody>
      </p:sp>
      <p:sp>
        <p:nvSpPr>
          <p:cNvPr id="9" name="Picture Placeholder 8">
            <a:extLst>
              <a:ext uri="{FF2B5EF4-FFF2-40B4-BE49-F238E27FC236}">
                <a16:creationId xmlns:a16="http://schemas.microsoft.com/office/drawing/2014/main" id="{BA87BAAC-9384-2363-2089-821720F16DD3}"/>
              </a:ext>
            </a:extLst>
          </p:cNvPr>
          <p:cNvSpPr>
            <a:spLocks noGrp="1"/>
          </p:cNvSpPr>
          <p:nvPr>
            <p:ph type="pic" sz="quarter" idx="13"/>
          </p:nvPr>
        </p:nvSpPr>
        <p:spPr>
          <a:xfrm>
            <a:off x="7239000" y="1485900"/>
            <a:ext cx="3657600" cy="4457700"/>
          </a:xfrm>
        </p:spPr>
        <p:txBody>
          <a:bodyPr/>
          <a:lstStyle/>
          <a:p>
            <a:endParaRPr lang="en-US"/>
          </a:p>
        </p:txBody>
      </p:sp>
      <p:cxnSp>
        <p:nvCxnSpPr>
          <p:cNvPr id="11" name="Straight Connector 10">
            <a:extLst>
              <a:ext uri="{FF2B5EF4-FFF2-40B4-BE49-F238E27FC236}">
                <a16:creationId xmlns:a16="http://schemas.microsoft.com/office/drawing/2014/main" id="{0CA0C2D1-06AD-3620-044D-2EAE71AC87AC}"/>
              </a:ext>
            </a:extLst>
          </p:cNvPr>
          <p:cNvCxnSpPr/>
          <p:nvPr userDrawn="1"/>
        </p:nvCxnSpPr>
        <p:spPr>
          <a:xfrm>
            <a:off x="1638300" y="571500"/>
            <a:ext cx="4267200" cy="0"/>
          </a:xfrm>
          <a:prstGeom prst="line">
            <a:avLst/>
          </a:prstGeom>
          <a:ln>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60C99D5D-5452-4897-02A9-A1B32F0BE968}"/>
              </a:ext>
            </a:extLst>
          </p:cNvPr>
          <p:cNvCxnSpPr/>
          <p:nvPr userDrawn="1"/>
        </p:nvCxnSpPr>
        <p:spPr>
          <a:xfrm>
            <a:off x="10096500" y="571500"/>
            <a:ext cx="1259359" cy="0"/>
          </a:xfrm>
          <a:prstGeom prst="line">
            <a:avLst/>
          </a:prstGeom>
          <a:ln>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3FB318F3-41C4-0F1C-1CBD-D5A32280E575}"/>
              </a:ext>
            </a:extLst>
          </p:cNvPr>
          <p:cNvCxnSpPr>
            <a:cxnSpLocks/>
          </p:cNvCxnSpPr>
          <p:nvPr userDrawn="1"/>
        </p:nvCxnSpPr>
        <p:spPr>
          <a:xfrm>
            <a:off x="914400" y="571500"/>
            <a:ext cx="304800" cy="0"/>
          </a:xfrm>
          <a:prstGeom prst="line">
            <a:avLst/>
          </a:prstGeom>
          <a:ln w="190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0C43CC35-4750-6912-E49F-E917DF9AB637}"/>
              </a:ext>
            </a:extLst>
          </p:cNvPr>
          <p:cNvCxnSpPr>
            <a:cxnSpLocks/>
          </p:cNvCxnSpPr>
          <p:nvPr userDrawn="1"/>
        </p:nvCxnSpPr>
        <p:spPr>
          <a:xfrm>
            <a:off x="914400" y="658586"/>
            <a:ext cx="304800" cy="0"/>
          </a:xfrm>
          <a:prstGeom prst="line">
            <a:avLst/>
          </a:prstGeom>
          <a:ln w="190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
        <p:nvSpPr>
          <p:cNvPr id="17" name="Text Placeholder 16">
            <a:extLst>
              <a:ext uri="{FF2B5EF4-FFF2-40B4-BE49-F238E27FC236}">
                <a16:creationId xmlns:a16="http://schemas.microsoft.com/office/drawing/2014/main" id="{003331A5-D35A-E699-E3EA-6035EB0DCD16}"/>
              </a:ext>
            </a:extLst>
          </p:cNvPr>
          <p:cNvSpPr>
            <a:spLocks noGrp="1"/>
          </p:cNvSpPr>
          <p:nvPr>
            <p:ph type="body" sz="quarter" idx="14"/>
          </p:nvPr>
        </p:nvSpPr>
        <p:spPr>
          <a:xfrm>
            <a:off x="1066800" y="5185232"/>
            <a:ext cx="2971800" cy="365126"/>
          </a:xfrm>
        </p:spPr>
        <p:txBody>
          <a:bodyPr>
            <a:normAutofit/>
          </a:bodyPr>
          <a:lstStyle>
            <a:lvl1pPr marL="0" indent="0">
              <a:buNone/>
              <a:defRPr sz="1800">
                <a:solidFill>
                  <a:schemeClr val="tx1">
                    <a:lumMod val="50000"/>
                    <a:lumOff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a:t>
            </a:r>
          </a:p>
        </p:txBody>
      </p:sp>
      <p:sp>
        <p:nvSpPr>
          <p:cNvPr id="18" name="Text Placeholder 16">
            <a:extLst>
              <a:ext uri="{FF2B5EF4-FFF2-40B4-BE49-F238E27FC236}">
                <a16:creationId xmlns:a16="http://schemas.microsoft.com/office/drawing/2014/main" id="{442CA476-8654-0542-5C0B-4F439516AF31}"/>
              </a:ext>
            </a:extLst>
          </p:cNvPr>
          <p:cNvSpPr>
            <a:spLocks noGrp="1"/>
          </p:cNvSpPr>
          <p:nvPr>
            <p:ph type="body" sz="quarter" idx="15"/>
          </p:nvPr>
        </p:nvSpPr>
        <p:spPr>
          <a:xfrm>
            <a:off x="1066800" y="5588228"/>
            <a:ext cx="2971800" cy="365126"/>
          </a:xfrm>
        </p:spPr>
        <p:txBody>
          <a:bodyPr>
            <a:noAutofit/>
          </a:bodyPr>
          <a:lstStyle>
            <a:lvl1pPr marL="0" indent="0">
              <a:buNone/>
              <a:defRPr sz="2000">
                <a:solidFill>
                  <a:schemeClr val="tx1">
                    <a:lumMod val="85000"/>
                    <a:lumOff val="1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a:t>
            </a:r>
          </a:p>
        </p:txBody>
      </p:sp>
    </p:spTree>
    <p:extLst>
      <p:ext uri="{BB962C8B-B14F-4D97-AF65-F5344CB8AC3E}">
        <p14:creationId xmlns:p14="http://schemas.microsoft.com/office/powerpoint/2010/main" val="4172760368"/>
      </p:ext>
    </p:extLst>
  </p:cSld>
  <p:clrMapOvr>
    <a:masterClrMapping/>
  </p:clrMapOvr>
  <p:extLst>
    <p:ext uri="{DCECCB84-F9BA-43D5-87BE-67443E8EF086}">
      <p15:sldGuideLst xmlns:p15="http://schemas.microsoft.com/office/powerpoint/2012/main">
        <p15:guide id="1" orient="horz" pos="936">
          <p15:clr>
            <a:srgbClr val="FBAE40"/>
          </p15:clr>
        </p15:guide>
        <p15:guide id="2" pos="576">
          <p15:clr>
            <a:srgbClr val="FBAE40"/>
          </p15:clr>
        </p15:guide>
        <p15:guide id="3" orient="horz" pos="3744">
          <p15:clr>
            <a:srgbClr val="FBAE40"/>
          </p15:clr>
        </p15:guide>
        <p15:guide id="4" pos="6864">
          <p15:clr>
            <a:srgbClr val="FBAE40"/>
          </p15:clr>
        </p15:guide>
        <p15:guide id="5" pos="4560">
          <p15:clr>
            <a:srgbClr val="FBAE40"/>
          </p15:clr>
        </p15:guide>
        <p15:guide id="6" orient="horz" pos="1512">
          <p15:clr>
            <a:srgbClr val="FBAE40"/>
          </p15:clr>
        </p15:guide>
        <p15:guide id="7" orient="horz" pos="360">
          <p15:clr>
            <a:srgbClr val="FBAE40"/>
          </p15:clr>
        </p15:guide>
        <p15:guide id="8" pos="672">
          <p15:clr>
            <a:srgbClr val="FBAE40"/>
          </p15:clr>
        </p15:guide>
        <p15:guide id="9" pos="3720">
          <p15:clr>
            <a:srgbClr val="FBAE40"/>
          </p15:clr>
        </p15:guide>
        <p15:guide id="10" pos="6360">
          <p15:clr>
            <a:srgbClr val="FBAE40"/>
          </p15:clr>
        </p15:guide>
        <p15:guide id="11" pos="715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6B735EAF-8052-DDCD-6CEC-D825479BEFD3}"/>
              </a:ext>
            </a:extLst>
          </p:cNvPr>
          <p:cNvSpPr/>
          <p:nvPr userDrawn="1"/>
        </p:nvSpPr>
        <p:spPr>
          <a:xfrm>
            <a:off x="6096000" y="0"/>
            <a:ext cx="3657600" cy="6858000"/>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C9E92B-FE67-1F3D-DCA0-195195A4AB6A}"/>
              </a:ext>
            </a:extLst>
          </p:cNvPr>
          <p:cNvSpPr>
            <a:spLocks noGrp="1"/>
          </p:cNvSpPr>
          <p:nvPr>
            <p:ph type="title"/>
          </p:nvPr>
        </p:nvSpPr>
        <p:spPr>
          <a:xfrm>
            <a:off x="4499428" y="796698"/>
            <a:ext cx="6854371" cy="1325563"/>
          </a:xfrm>
        </p:spPr>
        <p:txBody>
          <a:bodyPr anchor="t">
            <a:noAutofit/>
          </a:bodyPr>
          <a:lstStyle>
            <a:lvl1pPr>
              <a:defRPr sz="4800">
                <a:latin typeface="Poppins" pitchFamily="2" charset="77"/>
                <a:cs typeface="Poppins" pitchFamily="2" charset="77"/>
              </a:defRPr>
            </a:lvl1pPr>
          </a:lstStyle>
          <a:p>
            <a:r>
              <a:rPr lang="en-US"/>
              <a:t>Click to edit Master title style</a:t>
            </a:r>
          </a:p>
        </p:txBody>
      </p:sp>
      <p:cxnSp>
        <p:nvCxnSpPr>
          <p:cNvPr id="10" name="Straight Connector 9">
            <a:extLst>
              <a:ext uri="{FF2B5EF4-FFF2-40B4-BE49-F238E27FC236}">
                <a16:creationId xmlns:a16="http://schemas.microsoft.com/office/drawing/2014/main" id="{3FB318F3-41C4-0F1C-1CBD-D5A32280E575}"/>
              </a:ext>
            </a:extLst>
          </p:cNvPr>
          <p:cNvCxnSpPr>
            <a:cxnSpLocks/>
          </p:cNvCxnSpPr>
          <p:nvPr userDrawn="1"/>
        </p:nvCxnSpPr>
        <p:spPr>
          <a:xfrm>
            <a:off x="11353800" y="566057"/>
            <a:ext cx="304800" cy="0"/>
          </a:xfrm>
          <a:prstGeom prst="line">
            <a:avLst/>
          </a:prstGeom>
          <a:ln w="190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0C43CC35-4750-6912-E49F-E917DF9AB637}"/>
              </a:ext>
            </a:extLst>
          </p:cNvPr>
          <p:cNvCxnSpPr>
            <a:cxnSpLocks/>
          </p:cNvCxnSpPr>
          <p:nvPr userDrawn="1"/>
        </p:nvCxnSpPr>
        <p:spPr>
          <a:xfrm>
            <a:off x="11353800" y="653143"/>
            <a:ext cx="304800" cy="0"/>
          </a:xfrm>
          <a:prstGeom prst="line">
            <a:avLst/>
          </a:prstGeom>
          <a:ln w="190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
        <p:nvSpPr>
          <p:cNvPr id="7" name="Picture Placeholder 6">
            <a:extLst>
              <a:ext uri="{FF2B5EF4-FFF2-40B4-BE49-F238E27FC236}">
                <a16:creationId xmlns:a16="http://schemas.microsoft.com/office/drawing/2014/main" id="{DCB9F921-8097-7740-47FD-1905F9FE448C}"/>
              </a:ext>
            </a:extLst>
          </p:cNvPr>
          <p:cNvSpPr>
            <a:spLocks noGrp="1"/>
          </p:cNvSpPr>
          <p:nvPr>
            <p:ph type="pic" sz="quarter" idx="19"/>
          </p:nvPr>
        </p:nvSpPr>
        <p:spPr>
          <a:xfrm>
            <a:off x="0" y="0"/>
            <a:ext cx="4354513" cy="6858000"/>
          </a:xfrm>
        </p:spPr>
        <p:txBody>
          <a:bodyPr/>
          <a:lstStyle/>
          <a:p>
            <a:endParaRPr lang="en-US"/>
          </a:p>
        </p:txBody>
      </p:sp>
      <p:sp>
        <p:nvSpPr>
          <p:cNvPr id="9" name="Text Placeholder 7">
            <a:extLst>
              <a:ext uri="{FF2B5EF4-FFF2-40B4-BE49-F238E27FC236}">
                <a16:creationId xmlns:a16="http://schemas.microsoft.com/office/drawing/2014/main" id="{DEBCBD63-480F-D96C-B0DF-94EF264BA08C}"/>
              </a:ext>
            </a:extLst>
          </p:cNvPr>
          <p:cNvSpPr>
            <a:spLocks noGrp="1"/>
          </p:cNvSpPr>
          <p:nvPr>
            <p:ph type="body" sz="quarter" idx="21"/>
          </p:nvPr>
        </p:nvSpPr>
        <p:spPr>
          <a:xfrm>
            <a:off x="8280716" y="2676257"/>
            <a:ext cx="2917371" cy="743178"/>
          </a:xfrm>
        </p:spPr>
        <p:txBody>
          <a:bodyPr anchor="b" anchorCtr="0">
            <a:noAutofit/>
          </a:bodyPr>
          <a:lstStyle>
            <a:lvl1pPr marL="0" indent="0">
              <a:buNone/>
              <a:defRPr sz="2200" b="1">
                <a:solidFill>
                  <a:schemeClr val="tx1">
                    <a:lumMod val="75000"/>
                    <a:lumOff val="25000"/>
                  </a:schemeClr>
                </a:solidFill>
                <a:latin typeface="+mn-lt"/>
                <a:ea typeface="Roboto" panose="02000000000000000000" pitchFamily="2" charset="0"/>
                <a:cs typeface="Roboto" panose="02000000000000000000" pitchFamily="2" charset="0"/>
              </a:defRPr>
            </a:lvl1pPr>
          </a:lstStyle>
          <a:p>
            <a:pPr lvl="0"/>
            <a:r>
              <a:rPr lang="en-US"/>
              <a:t>Click to edit Master text</a:t>
            </a:r>
          </a:p>
        </p:txBody>
      </p:sp>
      <p:sp>
        <p:nvSpPr>
          <p:cNvPr id="12" name="Text Placeholder 7">
            <a:extLst>
              <a:ext uri="{FF2B5EF4-FFF2-40B4-BE49-F238E27FC236}">
                <a16:creationId xmlns:a16="http://schemas.microsoft.com/office/drawing/2014/main" id="{23F1D198-945D-C96D-60E9-C0AEC5E296ED}"/>
              </a:ext>
            </a:extLst>
          </p:cNvPr>
          <p:cNvSpPr>
            <a:spLocks noGrp="1"/>
          </p:cNvSpPr>
          <p:nvPr>
            <p:ph type="body" sz="quarter" idx="17"/>
          </p:nvPr>
        </p:nvSpPr>
        <p:spPr>
          <a:xfrm>
            <a:off x="8280717" y="3890460"/>
            <a:ext cx="2917371" cy="2057400"/>
          </a:xfrm>
        </p:spPr>
        <p:txBody>
          <a:bodyPr anchor="t">
            <a:noAutofit/>
          </a:bodyPr>
          <a:lstStyle>
            <a:lvl1pPr marL="0" indent="0">
              <a:buNone/>
              <a:defRPr sz="1600" b="0">
                <a:solidFill>
                  <a:schemeClr val="tx1">
                    <a:lumMod val="65000"/>
                    <a:lumOff val="35000"/>
                  </a:schemeClr>
                </a:solidFill>
                <a:latin typeface="+mn-lt"/>
                <a:ea typeface="Roboto" panose="02000000000000000000" pitchFamily="2" charset="0"/>
                <a:cs typeface="Roboto" panose="02000000000000000000" pitchFamily="2" charset="0"/>
              </a:defRPr>
            </a:lvl1pPr>
          </a:lstStyle>
          <a:p>
            <a:pPr lvl="0"/>
            <a:r>
              <a:rPr lang="en-US"/>
              <a:t>Click to edit Master text</a:t>
            </a:r>
          </a:p>
        </p:txBody>
      </p:sp>
      <p:sp>
        <p:nvSpPr>
          <p:cNvPr id="13" name="Text Placeholder 7">
            <a:extLst>
              <a:ext uri="{FF2B5EF4-FFF2-40B4-BE49-F238E27FC236}">
                <a16:creationId xmlns:a16="http://schemas.microsoft.com/office/drawing/2014/main" id="{BDCD9B2A-F0BB-F9DB-CC75-2EC1683475F8}"/>
              </a:ext>
            </a:extLst>
          </p:cNvPr>
          <p:cNvSpPr>
            <a:spLocks noGrp="1"/>
          </p:cNvSpPr>
          <p:nvPr>
            <p:ph type="body" sz="quarter" idx="18"/>
          </p:nvPr>
        </p:nvSpPr>
        <p:spPr>
          <a:xfrm>
            <a:off x="4495800" y="3890460"/>
            <a:ext cx="2917371" cy="2057400"/>
          </a:xfrm>
        </p:spPr>
        <p:txBody>
          <a:bodyPr anchor="t">
            <a:noAutofit/>
          </a:bodyPr>
          <a:lstStyle>
            <a:lvl1pPr marL="0" indent="0">
              <a:buNone/>
              <a:defRPr sz="1600" b="0">
                <a:solidFill>
                  <a:schemeClr val="tx1">
                    <a:lumMod val="65000"/>
                    <a:lumOff val="35000"/>
                  </a:schemeClr>
                </a:solidFill>
                <a:latin typeface="+mn-lt"/>
                <a:ea typeface="Roboto" panose="02000000000000000000" pitchFamily="2" charset="0"/>
                <a:cs typeface="Roboto" panose="02000000000000000000" pitchFamily="2" charset="0"/>
              </a:defRPr>
            </a:lvl1pPr>
          </a:lstStyle>
          <a:p>
            <a:pPr lvl="0"/>
            <a:r>
              <a:rPr lang="en-US"/>
              <a:t>Click to edit Master text</a:t>
            </a:r>
          </a:p>
        </p:txBody>
      </p:sp>
      <p:sp>
        <p:nvSpPr>
          <p:cNvPr id="17" name="Text Placeholder 12">
            <a:extLst>
              <a:ext uri="{FF2B5EF4-FFF2-40B4-BE49-F238E27FC236}">
                <a16:creationId xmlns:a16="http://schemas.microsoft.com/office/drawing/2014/main" id="{68651C4C-4AD1-19DA-CC78-BEC58707B5AD}"/>
              </a:ext>
            </a:extLst>
          </p:cNvPr>
          <p:cNvSpPr>
            <a:spLocks noGrp="1"/>
          </p:cNvSpPr>
          <p:nvPr>
            <p:ph type="body" sz="quarter" idx="20"/>
          </p:nvPr>
        </p:nvSpPr>
        <p:spPr>
          <a:xfrm>
            <a:off x="8902700" y="6573838"/>
            <a:ext cx="2870200" cy="284162"/>
          </a:xfrm>
        </p:spPr>
        <p:txBody>
          <a:bodyPr>
            <a:noAutofit/>
          </a:bodyPr>
          <a:lstStyle>
            <a:lvl1pPr marL="0" indent="0" algn="r">
              <a:buNone/>
              <a:defRPr sz="1000">
                <a:solidFill>
                  <a:schemeClr val="tx1">
                    <a:lumMod val="50000"/>
                    <a:lumOff val="50000"/>
                  </a:schemeClr>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Click to edit Master text styles</a:t>
            </a:r>
          </a:p>
        </p:txBody>
      </p:sp>
      <p:sp>
        <p:nvSpPr>
          <p:cNvPr id="3" name="Text Placeholder 7">
            <a:extLst>
              <a:ext uri="{FF2B5EF4-FFF2-40B4-BE49-F238E27FC236}">
                <a16:creationId xmlns:a16="http://schemas.microsoft.com/office/drawing/2014/main" id="{12271BA1-38C2-A7FE-AC76-8EC49BFBBE35}"/>
              </a:ext>
            </a:extLst>
          </p:cNvPr>
          <p:cNvSpPr>
            <a:spLocks noGrp="1"/>
          </p:cNvSpPr>
          <p:nvPr>
            <p:ph type="body" sz="quarter" idx="22"/>
          </p:nvPr>
        </p:nvSpPr>
        <p:spPr>
          <a:xfrm>
            <a:off x="4495800" y="2676257"/>
            <a:ext cx="2917371" cy="743178"/>
          </a:xfrm>
        </p:spPr>
        <p:txBody>
          <a:bodyPr anchor="b" anchorCtr="0">
            <a:noAutofit/>
          </a:bodyPr>
          <a:lstStyle>
            <a:lvl1pPr marL="0" indent="0">
              <a:buNone/>
              <a:defRPr sz="2200" b="1">
                <a:solidFill>
                  <a:schemeClr val="tx1">
                    <a:lumMod val="75000"/>
                    <a:lumOff val="25000"/>
                  </a:schemeClr>
                </a:solidFill>
                <a:latin typeface="+mn-lt"/>
                <a:ea typeface="Roboto" panose="02000000000000000000" pitchFamily="2" charset="0"/>
                <a:cs typeface="Roboto" panose="02000000000000000000" pitchFamily="2" charset="0"/>
              </a:defRPr>
            </a:lvl1pPr>
          </a:lstStyle>
          <a:p>
            <a:pPr lvl="0"/>
            <a:r>
              <a:rPr lang="en-US"/>
              <a:t>Click to edit Master text</a:t>
            </a:r>
          </a:p>
        </p:txBody>
      </p:sp>
    </p:spTree>
    <p:extLst>
      <p:ext uri="{BB962C8B-B14F-4D97-AF65-F5344CB8AC3E}">
        <p14:creationId xmlns:p14="http://schemas.microsoft.com/office/powerpoint/2010/main" val="630785607"/>
      </p:ext>
    </p:extLst>
  </p:cSld>
  <p:clrMapOvr>
    <a:masterClrMapping/>
  </p:clrMapOvr>
  <p:extLst>
    <p:ext uri="{DCECCB84-F9BA-43D5-87BE-67443E8EF086}">
      <p15:sldGuideLst xmlns:p15="http://schemas.microsoft.com/office/powerpoint/2012/main">
        <p15:guide id="1" orient="horz" pos="840">
          <p15:clr>
            <a:srgbClr val="FBAE40"/>
          </p15:clr>
        </p15:guide>
        <p15:guide id="2" pos="2832">
          <p15:clr>
            <a:srgbClr val="FBAE40"/>
          </p15:clr>
        </p15:guide>
        <p15:guide id="3" orient="horz" pos="3744">
          <p15:clr>
            <a:srgbClr val="FBAE40"/>
          </p15:clr>
        </p15:guide>
        <p15:guide id="4" pos="6864">
          <p15:clr>
            <a:srgbClr val="FBAE40"/>
          </p15:clr>
        </p15:guide>
        <p15:guide id="5" pos="4560">
          <p15:clr>
            <a:srgbClr val="FBAE40"/>
          </p15:clr>
        </p15:guide>
        <p15:guide id="6" orient="horz" pos="1704">
          <p15:clr>
            <a:srgbClr val="FBAE40"/>
          </p15:clr>
        </p15:guide>
        <p15:guide id="7" orient="horz" pos="360">
          <p15:clr>
            <a:srgbClr val="FBAE40"/>
          </p15:clr>
        </p15:guide>
        <p15:guide id="9" pos="3720">
          <p15:clr>
            <a:srgbClr val="FBAE40"/>
          </p15:clr>
        </p15:guide>
        <p15:guide id="10" pos="6360">
          <p15:clr>
            <a:srgbClr val="FBAE40"/>
          </p15:clr>
        </p15:guide>
        <p15:guide id="11" pos="7152">
          <p15:clr>
            <a:srgbClr val="FBAE40"/>
          </p15:clr>
        </p15:guide>
        <p15:guide id="12" pos="2952">
          <p15:clr>
            <a:srgbClr val="FBAE40"/>
          </p15:clr>
        </p15:guide>
        <p15:guide id="13" pos="7056">
          <p15:clr>
            <a:srgbClr val="FBAE40"/>
          </p15:clr>
        </p15:guide>
        <p15:guide id="14" orient="horz" pos="244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E7C7D43-1CC3-3332-AEFC-59ABB023F7AC}"/>
              </a:ext>
            </a:extLst>
          </p:cNvPr>
          <p:cNvSpPr/>
          <p:nvPr userDrawn="1"/>
        </p:nvSpPr>
        <p:spPr>
          <a:xfrm>
            <a:off x="6096000" y="0"/>
            <a:ext cx="3657600" cy="6858000"/>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C9E92B-FE67-1F3D-DCA0-195195A4AB6A}"/>
              </a:ext>
            </a:extLst>
          </p:cNvPr>
          <p:cNvSpPr>
            <a:spLocks noGrp="1"/>
          </p:cNvSpPr>
          <p:nvPr>
            <p:ph type="title"/>
          </p:nvPr>
        </p:nvSpPr>
        <p:spPr>
          <a:xfrm>
            <a:off x="914400" y="796698"/>
            <a:ext cx="10439400" cy="1325563"/>
          </a:xfrm>
        </p:spPr>
        <p:txBody>
          <a:bodyPr anchor="t">
            <a:noAutofit/>
          </a:bodyPr>
          <a:lstStyle>
            <a:lvl1pPr>
              <a:defRPr sz="4800">
                <a:latin typeface="Poppins" pitchFamily="2" charset="77"/>
                <a:cs typeface="Poppins" pitchFamily="2" charset="77"/>
              </a:defRPr>
            </a:lvl1pPr>
          </a:lstStyle>
          <a:p>
            <a:r>
              <a:rPr lang="en-US"/>
              <a:t>Click to edit Master title style</a:t>
            </a:r>
          </a:p>
        </p:txBody>
      </p:sp>
      <p:cxnSp>
        <p:nvCxnSpPr>
          <p:cNvPr id="10" name="Straight Connector 9">
            <a:extLst>
              <a:ext uri="{FF2B5EF4-FFF2-40B4-BE49-F238E27FC236}">
                <a16:creationId xmlns:a16="http://schemas.microsoft.com/office/drawing/2014/main" id="{3FB318F3-41C4-0F1C-1CBD-D5A32280E575}"/>
              </a:ext>
            </a:extLst>
          </p:cNvPr>
          <p:cNvCxnSpPr>
            <a:cxnSpLocks/>
          </p:cNvCxnSpPr>
          <p:nvPr userDrawn="1"/>
        </p:nvCxnSpPr>
        <p:spPr>
          <a:xfrm>
            <a:off x="11353800" y="566057"/>
            <a:ext cx="304800" cy="0"/>
          </a:xfrm>
          <a:prstGeom prst="line">
            <a:avLst/>
          </a:prstGeom>
          <a:ln w="190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0C43CC35-4750-6912-E49F-E917DF9AB637}"/>
              </a:ext>
            </a:extLst>
          </p:cNvPr>
          <p:cNvCxnSpPr>
            <a:cxnSpLocks/>
          </p:cNvCxnSpPr>
          <p:nvPr userDrawn="1"/>
        </p:nvCxnSpPr>
        <p:spPr>
          <a:xfrm>
            <a:off x="11353800" y="653143"/>
            <a:ext cx="304800" cy="0"/>
          </a:xfrm>
          <a:prstGeom prst="line">
            <a:avLst/>
          </a:prstGeom>
          <a:ln w="190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
        <p:nvSpPr>
          <p:cNvPr id="8" name="Text Placeholder 7">
            <a:extLst>
              <a:ext uri="{FF2B5EF4-FFF2-40B4-BE49-F238E27FC236}">
                <a16:creationId xmlns:a16="http://schemas.microsoft.com/office/drawing/2014/main" id="{CF06E8DC-A0CF-0798-ADF8-761E7E68BAC4}"/>
              </a:ext>
            </a:extLst>
          </p:cNvPr>
          <p:cNvSpPr>
            <a:spLocks noGrp="1"/>
          </p:cNvSpPr>
          <p:nvPr>
            <p:ph type="body" sz="quarter" idx="13"/>
          </p:nvPr>
        </p:nvSpPr>
        <p:spPr>
          <a:xfrm>
            <a:off x="1070214" y="2685822"/>
            <a:ext cx="2917371" cy="743178"/>
          </a:xfrm>
        </p:spPr>
        <p:txBody>
          <a:bodyPr anchor="b">
            <a:noAutofit/>
          </a:bodyPr>
          <a:lstStyle>
            <a:lvl1pPr marL="0" indent="0">
              <a:buNone/>
              <a:defRPr sz="2200" b="1">
                <a:solidFill>
                  <a:schemeClr val="tx1">
                    <a:lumMod val="75000"/>
                    <a:lumOff val="25000"/>
                  </a:schemeClr>
                </a:solidFill>
                <a:latin typeface="+mn-lt"/>
                <a:ea typeface="Roboto" panose="02000000000000000000" pitchFamily="2" charset="0"/>
                <a:cs typeface="Roboto" panose="02000000000000000000" pitchFamily="2" charset="0"/>
              </a:defRPr>
            </a:lvl1pPr>
          </a:lstStyle>
          <a:p>
            <a:pPr lvl="0"/>
            <a:r>
              <a:rPr lang="en-US"/>
              <a:t>Click to edit Master text</a:t>
            </a:r>
          </a:p>
        </p:txBody>
      </p:sp>
      <p:sp>
        <p:nvSpPr>
          <p:cNvPr id="12" name="Text Placeholder 7">
            <a:extLst>
              <a:ext uri="{FF2B5EF4-FFF2-40B4-BE49-F238E27FC236}">
                <a16:creationId xmlns:a16="http://schemas.microsoft.com/office/drawing/2014/main" id="{FCFA915D-63BE-A1E7-E7C6-A8B7F841C27B}"/>
              </a:ext>
            </a:extLst>
          </p:cNvPr>
          <p:cNvSpPr>
            <a:spLocks noGrp="1"/>
          </p:cNvSpPr>
          <p:nvPr>
            <p:ph type="body" sz="quarter" idx="14"/>
          </p:nvPr>
        </p:nvSpPr>
        <p:spPr>
          <a:xfrm>
            <a:off x="4675413" y="2685822"/>
            <a:ext cx="2917371" cy="743178"/>
          </a:xfrm>
        </p:spPr>
        <p:txBody>
          <a:bodyPr anchor="b">
            <a:noAutofit/>
          </a:bodyPr>
          <a:lstStyle>
            <a:lvl1pPr marL="0" indent="0">
              <a:buNone/>
              <a:defRPr sz="2200" b="1">
                <a:solidFill>
                  <a:schemeClr val="tx1">
                    <a:lumMod val="75000"/>
                    <a:lumOff val="25000"/>
                  </a:schemeClr>
                </a:solidFill>
                <a:latin typeface="+mn-lt"/>
                <a:ea typeface="Roboto" panose="02000000000000000000" pitchFamily="2" charset="0"/>
                <a:cs typeface="Roboto" panose="02000000000000000000" pitchFamily="2" charset="0"/>
              </a:defRPr>
            </a:lvl1pPr>
          </a:lstStyle>
          <a:p>
            <a:pPr lvl="0"/>
            <a:r>
              <a:rPr lang="en-US"/>
              <a:t>Click to edit Master text</a:t>
            </a:r>
          </a:p>
        </p:txBody>
      </p:sp>
      <p:sp>
        <p:nvSpPr>
          <p:cNvPr id="15" name="Text Placeholder 7">
            <a:extLst>
              <a:ext uri="{FF2B5EF4-FFF2-40B4-BE49-F238E27FC236}">
                <a16:creationId xmlns:a16="http://schemas.microsoft.com/office/drawing/2014/main" id="{2D2F8532-EAC1-4C87-C49E-5B099E83972D}"/>
              </a:ext>
            </a:extLst>
          </p:cNvPr>
          <p:cNvSpPr>
            <a:spLocks noGrp="1"/>
          </p:cNvSpPr>
          <p:nvPr>
            <p:ph type="body" sz="quarter" idx="15"/>
          </p:nvPr>
        </p:nvSpPr>
        <p:spPr>
          <a:xfrm>
            <a:off x="8284028" y="2685822"/>
            <a:ext cx="2917371" cy="743178"/>
          </a:xfrm>
        </p:spPr>
        <p:txBody>
          <a:bodyPr anchor="b">
            <a:noAutofit/>
          </a:bodyPr>
          <a:lstStyle>
            <a:lvl1pPr marL="0" indent="0">
              <a:buNone/>
              <a:defRPr sz="2200" b="1">
                <a:solidFill>
                  <a:schemeClr val="tx1">
                    <a:lumMod val="75000"/>
                    <a:lumOff val="25000"/>
                  </a:schemeClr>
                </a:solidFill>
                <a:latin typeface="+mn-lt"/>
                <a:ea typeface="Roboto" panose="02000000000000000000" pitchFamily="2" charset="0"/>
                <a:cs typeface="Roboto" panose="02000000000000000000" pitchFamily="2" charset="0"/>
              </a:defRPr>
            </a:lvl1pPr>
          </a:lstStyle>
          <a:p>
            <a:pPr lvl="0"/>
            <a:r>
              <a:rPr lang="en-US"/>
              <a:t>Click to edit Master text</a:t>
            </a:r>
          </a:p>
        </p:txBody>
      </p:sp>
      <p:sp>
        <p:nvSpPr>
          <p:cNvPr id="16" name="Text Placeholder 7">
            <a:extLst>
              <a:ext uri="{FF2B5EF4-FFF2-40B4-BE49-F238E27FC236}">
                <a16:creationId xmlns:a16="http://schemas.microsoft.com/office/drawing/2014/main" id="{267078C8-F910-8FC3-7286-ADF1FB40862C}"/>
              </a:ext>
            </a:extLst>
          </p:cNvPr>
          <p:cNvSpPr>
            <a:spLocks noGrp="1"/>
          </p:cNvSpPr>
          <p:nvPr>
            <p:ph type="body" sz="quarter" idx="16"/>
          </p:nvPr>
        </p:nvSpPr>
        <p:spPr>
          <a:xfrm>
            <a:off x="1066800" y="3886200"/>
            <a:ext cx="2917371" cy="2057400"/>
          </a:xfrm>
        </p:spPr>
        <p:txBody>
          <a:bodyPr anchor="t">
            <a:noAutofit/>
          </a:bodyPr>
          <a:lstStyle>
            <a:lvl1pPr marL="0" indent="0">
              <a:buNone/>
              <a:defRPr sz="1600" b="0">
                <a:solidFill>
                  <a:schemeClr val="tx1">
                    <a:lumMod val="65000"/>
                    <a:lumOff val="35000"/>
                  </a:schemeClr>
                </a:solidFill>
                <a:latin typeface="+mn-lt"/>
                <a:ea typeface="Roboto" panose="02000000000000000000" pitchFamily="2" charset="0"/>
                <a:cs typeface="Roboto" panose="02000000000000000000" pitchFamily="2" charset="0"/>
              </a:defRPr>
            </a:lvl1pPr>
          </a:lstStyle>
          <a:p>
            <a:pPr lvl="0"/>
            <a:r>
              <a:rPr lang="en-US"/>
              <a:t>Click to edit Master text</a:t>
            </a:r>
          </a:p>
        </p:txBody>
      </p:sp>
      <p:sp>
        <p:nvSpPr>
          <p:cNvPr id="17" name="Text Placeholder 7">
            <a:extLst>
              <a:ext uri="{FF2B5EF4-FFF2-40B4-BE49-F238E27FC236}">
                <a16:creationId xmlns:a16="http://schemas.microsoft.com/office/drawing/2014/main" id="{2A8B99F6-09B0-9487-3A2A-0062188384B3}"/>
              </a:ext>
            </a:extLst>
          </p:cNvPr>
          <p:cNvSpPr>
            <a:spLocks noGrp="1"/>
          </p:cNvSpPr>
          <p:nvPr>
            <p:ph type="body" sz="quarter" idx="17"/>
          </p:nvPr>
        </p:nvSpPr>
        <p:spPr>
          <a:xfrm>
            <a:off x="4675414" y="3886200"/>
            <a:ext cx="2917371" cy="2057400"/>
          </a:xfrm>
        </p:spPr>
        <p:txBody>
          <a:bodyPr anchor="t">
            <a:noAutofit/>
          </a:bodyPr>
          <a:lstStyle>
            <a:lvl1pPr marL="0" indent="0">
              <a:buNone/>
              <a:defRPr sz="1600" b="0">
                <a:solidFill>
                  <a:schemeClr val="tx1">
                    <a:lumMod val="65000"/>
                    <a:lumOff val="35000"/>
                  </a:schemeClr>
                </a:solidFill>
                <a:latin typeface="+mn-lt"/>
                <a:ea typeface="Roboto" panose="02000000000000000000" pitchFamily="2" charset="0"/>
                <a:cs typeface="Roboto" panose="02000000000000000000" pitchFamily="2" charset="0"/>
              </a:defRPr>
            </a:lvl1pPr>
          </a:lstStyle>
          <a:p>
            <a:pPr lvl="0"/>
            <a:r>
              <a:rPr lang="en-US"/>
              <a:t>Click to edit Master text</a:t>
            </a:r>
          </a:p>
        </p:txBody>
      </p:sp>
      <p:sp>
        <p:nvSpPr>
          <p:cNvPr id="18" name="Text Placeholder 7">
            <a:extLst>
              <a:ext uri="{FF2B5EF4-FFF2-40B4-BE49-F238E27FC236}">
                <a16:creationId xmlns:a16="http://schemas.microsoft.com/office/drawing/2014/main" id="{E2F86FE2-AC0C-C76C-B2BD-9A02FA2E0205}"/>
              </a:ext>
            </a:extLst>
          </p:cNvPr>
          <p:cNvSpPr>
            <a:spLocks noGrp="1"/>
          </p:cNvSpPr>
          <p:nvPr>
            <p:ph type="body" sz="quarter" idx="18"/>
          </p:nvPr>
        </p:nvSpPr>
        <p:spPr>
          <a:xfrm>
            <a:off x="8284027" y="3886200"/>
            <a:ext cx="2917371" cy="2057400"/>
          </a:xfrm>
        </p:spPr>
        <p:txBody>
          <a:bodyPr anchor="t">
            <a:noAutofit/>
          </a:bodyPr>
          <a:lstStyle>
            <a:lvl1pPr marL="0" indent="0">
              <a:buNone/>
              <a:defRPr sz="1600" b="0">
                <a:solidFill>
                  <a:schemeClr val="tx1">
                    <a:lumMod val="65000"/>
                    <a:lumOff val="35000"/>
                  </a:schemeClr>
                </a:solidFill>
                <a:latin typeface="+mn-lt"/>
                <a:ea typeface="Roboto" panose="02000000000000000000" pitchFamily="2" charset="0"/>
                <a:cs typeface="Roboto" panose="02000000000000000000" pitchFamily="2" charset="0"/>
              </a:defRPr>
            </a:lvl1pPr>
          </a:lstStyle>
          <a:p>
            <a:pPr lvl="0"/>
            <a:r>
              <a:rPr lang="en-US"/>
              <a:t>Click to edit Master text</a:t>
            </a:r>
          </a:p>
        </p:txBody>
      </p:sp>
    </p:spTree>
    <p:extLst>
      <p:ext uri="{BB962C8B-B14F-4D97-AF65-F5344CB8AC3E}">
        <p14:creationId xmlns:p14="http://schemas.microsoft.com/office/powerpoint/2010/main" val="1848048577"/>
      </p:ext>
    </p:extLst>
  </p:cSld>
  <p:clrMapOvr>
    <a:masterClrMapping/>
  </p:clrMapOvr>
  <p:extLst>
    <p:ext uri="{DCECCB84-F9BA-43D5-87BE-67443E8EF086}">
      <p15:sldGuideLst xmlns:p15="http://schemas.microsoft.com/office/powerpoint/2012/main">
        <p15:guide id="1" orient="horz" pos="840">
          <p15:clr>
            <a:srgbClr val="FBAE40"/>
          </p15:clr>
        </p15:guide>
        <p15:guide id="2" pos="576">
          <p15:clr>
            <a:srgbClr val="FBAE40"/>
          </p15:clr>
        </p15:guide>
        <p15:guide id="3" orient="horz" pos="3744">
          <p15:clr>
            <a:srgbClr val="FBAE40"/>
          </p15:clr>
        </p15:guide>
        <p15:guide id="4" pos="6864">
          <p15:clr>
            <a:srgbClr val="FBAE40"/>
          </p15:clr>
        </p15:guide>
        <p15:guide id="5" pos="4560">
          <p15:clr>
            <a:srgbClr val="FBAE40"/>
          </p15:clr>
        </p15:guide>
        <p15:guide id="6" orient="horz" pos="1512">
          <p15:clr>
            <a:srgbClr val="FBAE40"/>
          </p15:clr>
        </p15:guide>
        <p15:guide id="7" orient="horz" pos="360">
          <p15:clr>
            <a:srgbClr val="FBAE40"/>
          </p15:clr>
        </p15:guide>
        <p15:guide id="8" pos="1032">
          <p15:clr>
            <a:srgbClr val="FBAE40"/>
          </p15:clr>
        </p15:guide>
        <p15:guide id="9" pos="3720">
          <p15:clr>
            <a:srgbClr val="FBAE40"/>
          </p15:clr>
        </p15:guide>
        <p15:guide id="10" pos="6360">
          <p15:clr>
            <a:srgbClr val="FBAE40"/>
          </p15:clr>
        </p15:guide>
        <p15:guide id="11" pos="7152">
          <p15:clr>
            <a:srgbClr val="FBAE40"/>
          </p15:clr>
        </p15:guide>
        <p15:guide id="12" pos="672">
          <p15:clr>
            <a:srgbClr val="FBAE40"/>
          </p15:clr>
        </p15:guide>
        <p15:guide id="13" pos="7056">
          <p15:clr>
            <a:srgbClr val="FBAE40"/>
          </p15:clr>
        </p15:guide>
        <p15:guide id="14" orient="horz" pos="2448">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9E92B-FE67-1F3D-DCA0-195195A4AB6A}"/>
              </a:ext>
            </a:extLst>
          </p:cNvPr>
          <p:cNvSpPr>
            <a:spLocks noGrp="1"/>
          </p:cNvSpPr>
          <p:nvPr>
            <p:ph type="title"/>
          </p:nvPr>
        </p:nvSpPr>
        <p:spPr>
          <a:xfrm>
            <a:off x="914400" y="796698"/>
            <a:ext cx="6678385" cy="1325563"/>
          </a:xfrm>
        </p:spPr>
        <p:txBody>
          <a:bodyPr anchor="t">
            <a:noAutofit/>
          </a:bodyPr>
          <a:lstStyle>
            <a:lvl1pPr>
              <a:defRPr sz="4800">
                <a:latin typeface="Poppins" pitchFamily="2" charset="77"/>
                <a:cs typeface="Poppins" pitchFamily="2" charset="77"/>
              </a:defRPr>
            </a:lvl1pPr>
          </a:lstStyle>
          <a:p>
            <a:r>
              <a:rPr lang="en-US"/>
              <a:t>Click to edit Master title style</a:t>
            </a:r>
          </a:p>
        </p:txBody>
      </p:sp>
      <p:cxnSp>
        <p:nvCxnSpPr>
          <p:cNvPr id="10" name="Straight Connector 9">
            <a:extLst>
              <a:ext uri="{FF2B5EF4-FFF2-40B4-BE49-F238E27FC236}">
                <a16:creationId xmlns:a16="http://schemas.microsoft.com/office/drawing/2014/main" id="{3FB318F3-41C4-0F1C-1CBD-D5A32280E575}"/>
              </a:ext>
            </a:extLst>
          </p:cNvPr>
          <p:cNvCxnSpPr>
            <a:cxnSpLocks/>
          </p:cNvCxnSpPr>
          <p:nvPr userDrawn="1"/>
        </p:nvCxnSpPr>
        <p:spPr>
          <a:xfrm>
            <a:off x="609600" y="584664"/>
            <a:ext cx="304800" cy="0"/>
          </a:xfrm>
          <a:prstGeom prst="line">
            <a:avLst/>
          </a:prstGeom>
          <a:ln w="190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0C43CC35-4750-6912-E49F-E917DF9AB637}"/>
              </a:ext>
            </a:extLst>
          </p:cNvPr>
          <p:cNvCxnSpPr>
            <a:cxnSpLocks/>
          </p:cNvCxnSpPr>
          <p:nvPr userDrawn="1"/>
        </p:nvCxnSpPr>
        <p:spPr>
          <a:xfrm>
            <a:off x="609600" y="671750"/>
            <a:ext cx="304800" cy="0"/>
          </a:xfrm>
          <a:prstGeom prst="line">
            <a:avLst/>
          </a:prstGeom>
          <a:ln w="190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
        <p:nvSpPr>
          <p:cNvPr id="8" name="Text Placeholder 7">
            <a:extLst>
              <a:ext uri="{FF2B5EF4-FFF2-40B4-BE49-F238E27FC236}">
                <a16:creationId xmlns:a16="http://schemas.microsoft.com/office/drawing/2014/main" id="{CF06E8DC-A0CF-0798-ADF8-761E7E68BAC4}"/>
              </a:ext>
            </a:extLst>
          </p:cNvPr>
          <p:cNvSpPr>
            <a:spLocks noGrp="1"/>
          </p:cNvSpPr>
          <p:nvPr>
            <p:ph type="body" sz="quarter" idx="13"/>
          </p:nvPr>
        </p:nvSpPr>
        <p:spPr>
          <a:xfrm>
            <a:off x="1066799" y="2674936"/>
            <a:ext cx="2917371" cy="743178"/>
          </a:xfrm>
        </p:spPr>
        <p:txBody>
          <a:bodyPr anchor="b">
            <a:noAutofit/>
          </a:bodyPr>
          <a:lstStyle>
            <a:lvl1pPr marL="0" indent="0">
              <a:buNone/>
              <a:defRPr sz="2200" b="1">
                <a:solidFill>
                  <a:schemeClr val="tx1">
                    <a:lumMod val="75000"/>
                    <a:lumOff val="25000"/>
                  </a:schemeClr>
                </a:solidFill>
                <a:latin typeface="+mn-lt"/>
                <a:ea typeface="Roboto" panose="02000000000000000000" pitchFamily="2" charset="0"/>
                <a:cs typeface="Roboto" panose="02000000000000000000" pitchFamily="2" charset="0"/>
              </a:defRPr>
            </a:lvl1pPr>
          </a:lstStyle>
          <a:p>
            <a:pPr lvl="0"/>
            <a:r>
              <a:rPr lang="en-US"/>
              <a:t>Click to edit Master text</a:t>
            </a:r>
          </a:p>
        </p:txBody>
      </p:sp>
      <p:sp>
        <p:nvSpPr>
          <p:cNvPr id="12" name="Text Placeholder 7">
            <a:extLst>
              <a:ext uri="{FF2B5EF4-FFF2-40B4-BE49-F238E27FC236}">
                <a16:creationId xmlns:a16="http://schemas.microsoft.com/office/drawing/2014/main" id="{FCFA915D-63BE-A1E7-E7C6-A8B7F841C27B}"/>
              </a:ext>
            </a:extLst>
          </p:cNvPr>
          <p:cNvSpPr>
            <a:spLocks noGrp="1"/>
          </p:cNvSpPr>
          <p:nvPr>
            <p:ph type="body" sz="quarter" idx="14"/>
          </p:nvPr>
        </p:nvSpPr>
        <p:spPr>
          <a:xfrm>
            <a:off x="4675413" y="2674936"/>
            <a:ext cx="2917371" cy="743178"/>
          </a:xfrm>
        </p:spPr>
        <p:txBody>
          <a:bodyPr anchor="b">
            <a:noAutofit/>
          </a:bodyPr>
          <a:lstStyle>
            <a:lvl1pPr marL="0" indent="0">
              <a:buNone/>
              <a:defRPr sz="2200" b="1">
                <a:solidFill>
                  <a:schemeClr val="tx1">
                    <a:lumMod val="75000"/>
                    <a:lumOff val="25000"/>
                  </a:schemeClr>
                </a:solidFill>
                <a:latin typeface="+mn-lt"/>
                <a:ea typeface="Roboto" panose="02000000000000000000" pitchFamily="2" charset="0"/>
                <a:cs typeface="Roboto" panose="02000000000000000000" pitchFamily="2" charset="0"/>
              </a:defRPr>
            </a:lvl1pPr>
          </a:lstStyle>
          <a:p>
            <a:pPr lvl="0"/>
            <a:r>
              <a:rPr lang="en-US"/>
              <a:t>Click to edit Master text</a:t>
            </a:r>
          </a:p>
        </p:txBody>
      </p:sp>
      <p:sp>
        <p:nvSpPr>
          <p:cNvPr id="16" name="Text Placeholder 7">
            <a:extLst>
              <a:ext uri="{FF2B5EF4-FFF2-40B4-BE49-F238E27FC236}">
                <a16:creationId xmlns:a16="http://schemas.microsoft.com/office/drawing/2014/main" id="{267078C8-F910-8FC3-7286-ADF1FB40862C}"/>
              </a:ext>
            </a:extLst>
          </p:cNvPr>
          <p:cNvSpPr>
            <a:spLocks noGrp="1"/>
          </p:cNvSpPr>
          <p:nvPr>
            <p:ph type="body" sz="quarter" idx="16"/>
          </p:nvPr>
        </p:nvSpPr>
        <p:spPr>
          <a:xfrm>
            <a:off x="1066800" y="3886200"/>
            <a:ext cx="2917371" cy="2057400"/>
          </a:xfrm>
        </p:spPr>
        <p:txBody>
          <a:bodyPr anchor="t">
            <a:noAutofit/>
          </a:bodyPr>
          <a:lstStyle>
            <a:lvl1pPr marL="0" indent="0">
              <a:buNone/>
              <a:defRPr sz="1600" b="0">
                <a:solidFill>
                  <a:schemeClr val="tx1">
                    <a:lumMod val="65000"/>
                    <a:lumOff val="35000"/>
                  </a:schemeClr>
                </a:solidFill>
                <a:latin typeface="+mn-lt"/>
                <a:ea typeface="Roboto" panose="02000000000000000000" pitchFamily="2" charset="0"/>
                <a:cs typeface="Roboto" panose="02000000000000000000" pitchFamily="2" charset="0"/>
              </a:defRPr>
            </a:lvl1pPr>
          </a:lstStyle>
          <a:p>
            <a:pPr lvl="0"/>
            <a:r>
              <a:rPr lang="en-US"/>
              <a:t>Click to edit Master text</a:t>
            </a:r>
          </a:p>
        </p:txBody>
      </p:sp>
      <p:sp>
        <p:nvSpPr>
          <p:cNvPr id="17" name="Text Placeholder 7">
            <a:extLst>
              <a:ext uri="{FF2B5EF4-FFF2-40B4-BE49-F238E27FC236}">
                <a16:creationId xmlns:a16="http://schemas.microsoft.com/office/drawing/2014/main" id="{2A8B99F6-09B0-9487-3A2A-0062188384B3}"/>
              </a:ext>
            </a:extLst>
          </p:cNvPr>
          <p:cNvSpPr>
            <a:spLocks noGrp="1"/>
          </p:cNvSpPr>
          <p:nvPr>
            <p:ph type="body" sz="quarter" idx="17"/>
          </p:nvPr>
        </p:nvSpPr>
        <p:spPr>
          <a:xfrm>
            <a:off x="4675414" y="3886200"/>
            <a:ext cx="2917371" cy="2057400"/>
          </a:xfrm>
        </p:spPr>
        <p:txBody>
          <a:bodyPr anchor="t">
            <a:noAutofit/>
          </a:bodyPr>
          <a:lstStyle>
            <a:lvl1pPr marL="0" indent="0">
              <a:buNone/>
              <a:defRPr sz="1600" b="0">
                <a:solidFill>
                  <a:schemeClr val="tx1">
                    <a:lumMod val="65000"/>
                    <a:lumOff val="35000"/>
                  </a:schemeClr>
                </a:solidFill>
                <a:latin typeface="+mn-lt"/>
                <a:ea typeface="Roboto" panose="02000000000000000000" pitchFamily="2" charset="0"/>
                <a:cs typeface="Roboto" panose="02000000000000000000" pitchFamily="2" charset="0"/>
              </a:defRPr>
            </a:lvl1pPr>
          </a:lstStyle>
          <a:p>
            <a:pPr lvl="0"/>
            <a:r>
              <a:rPr lang="en-US"/>
              <a:t>Click to edit Master text</a:t>
            </a:r>
          </a:p>
        </p:txBody>
      </p:sp>
      <p:sp>
        <p:nvSpPr>
          <p:cNvPr id="7" name="Picture Placeholder 6">
            <a:extLst>
              <a:ext uri="{FF2B5EF4-FFF2-40B4-BE49-F238E27FC236}">
                <a16:creationId xmlns:a16="http://schemas.microsoft.com/office/drawing/2014/main" id="{39F175D2-EEFE-E4BF-0E57-03025B8F8D64}"/>
              </a:ext>
            </a:extLst>
          </p:cNvPr>
          <p:cNvSpPr>
            <a:spLocks noGrp="1"/>
          </p:cNvSpPr>
          <p:nvPr>
            <p:ph type="pic" sz="quarter" idx="19"/>
          </p:nvPr>
        </p:nvSpPr>
        <p:spPr>
          <a:xfrm>
            <a:off x="7696200" y="1"/>
            <a:ext cx="4495800" cy="6858000"/>
          </a:xfrm>
        </p:spPr>
        <p:txBody>
          <a:bodyPr/>
          <a:lstStyle/>
          <a:p>
            <a:endParaRPr lang="en-US"/>
          </a:p>
        </p:txBody>
      </p:sp>
      <p:sp>
        <p:nvSpPr>
          <p:cNvPr id="15" name="Text Placeholder 12">
            <a:extLst>
              <a:ext uri="{FF2B5EF4-FFF2-40B4-BE49-F238E27FC236}">
                <a16:creationId xmlns:a16="http://schemas.microsoft.com/office/drawing/2014/main" id="{273C4E42-511B-EB94-CA0A-051B1A4A918D}"/>
              </a:ext>
            </a:extLst>
          </p:cNvPr>
          <p:cNvSpPr>
            <a:spLocks noGrp="1"/>
          </p:cNvSpPr>
          <p:nvPr>
            <p:ph type="body" sz="quarter" idx="20"/>
          </p:nvPr>
        </p:nvSpPr>
        <p:spPr>
          <a:xfrm>
            <a:off x="495300" y="6573838"/>
            <a:ext cx="2870200" cy="284162"/>
          </a:xfrm>
        </p:spPr>
        <p:txBody>
          <a:bodyPr>
            <a:noAutofit/>
          </a:bodyPr>
          <a:lstStyle>
            <a:lvl1pPr marL="0" indent="0" algn="l">
              <a:buNone/>
              <a:defRPr sz="1000">
                <a:solidFill>
                  <a:schemeClr val="tx1">
                    <a:lumMod val="50000"/>
                    <a:lumOff val="50000"/>
                  </a:schemeClr>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Click to edit Master text styles</a:t>
            </a:r>
          </a:p>
        </p:txBody>
      </p:sp>
    </p:spTree>
    <p:extLst>
      <p:ext uri="{BB962C8B-B14F-4D97-AF65-F5344CB8AC3E}">
        <p14:creationId xmlns:p14="http://schemas.microsoft.com/office/powerpoint/2010/main" val="1245389909"/>
      </p:ext>
    </p:extLst>
  </p:cSld>
  <p:clrMapOvr>
    <a:masterClrMapping/>
  </p:clrMapOvr>
  <p:extLst>
    <p:ext uri="{DCECCB84-F9BA-43D5-87BE-67443E8EF086}">
      <p15:sldGuideLst xmlns:p15="http://schemas.microsoft.com/office/powerpoint/2012/main">
        <p15:guide id="1" orient="horz" pos="840">
          <p15:clr>
            <a:srgbClr val="FBAE40"/>
          </p15:clr>
        </p15:guide>
        <p15:guide id="2" pos="576">
          <p15:clr>
            <a:srgbClr val="FBAE40"/>
          </p15:clr>
        </p15:guide>
        <p15:guide id="3" orient="horz" pos="3744">
          <p15:clr>
            <a:srgbClr val="FBAE40"/>
          </p15:clr>
        </p15:guide>
        <p15:guide id="7" orient="horz" pos="360">
          <p15:clr>
            <a:srgbClr val="FBAE40"/>
          </p15:clr>
        </p15:guide>
        <p15:guide id="8" pos="1032">
          <p15:clr>
            <a:srgbClr val="FBAE40"/>
          </p15:clr>
        </p15:guide>
        <p15:guide id="9" pos="4848">
          <p15:clr>
            <a:srgbClr val="FBAE40"/>
          </p15:clr>
        </p15:guide>
        <p15:guide id="11" pos="7152">
          <p15:clr>
            <a:srgbClr val="FBAE40"/>
          </p15:clr>
        </p15:guide>
        <p15:guide id="12" pos="672">
          <p15:clr>
            <a:srgbClr val="FBAE40"/>
          </p15:clr>
        </p15:guide>
        <p15:guide id="13" pos="7056">
          <p15:clr>
            <a:srgbClr val="FBAE40"/>
          </p15:clr>
        </p15:guide>
        <p15:guide id="14" orient="horz" pos="244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E70AFB9-F87E-11AC-2B32-B5178FE34E78}"/>
              </a:ext>
            </a:extLst>
          </p:cNvPr>
          <p:cNvSpPr/>
          <p:nvPr userDrawn="1"/>
        </p:nvSpPr>
        <p:spPr>
          <a:xfrm>
            <a:off x="6096000" y="1"/>
            <a:ext cx="6096000" cy="6858000"/>
          </a:xfrm>
          <a:prstGeom prst="rect">
            <a:avLst/>
          </a:prstGeom>
          <a:solidFill>
            <a:srgbClr val="F1F4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C9E92B-FE67-1F3D-DCA0-195195A4AB6A}"/>
              </a:ext>
            </a:extLst>
          </p:cNvPr>
          <p:cNvSpPr>
            <a:spLocks noGrp="1"/>
          </p:cNvSpPr>
          <p:nvPr>
            <p:ph type="title"/>
          </p:nvPr>
        </p:nvSpPr>
        <p:spPr>
          <a:xfrm>
            <a:off x="914400" y="796698"/>
            <a:ext cx="10439400" cy="1325563"/>
          </a:xfrm>
        </p:spPr>
        <p:txBody>
          <a:bodyPr anchor="t">
            <a:noAutofit/>
          </a:bodyPr>
          <a:lstStyle>
            <a:lvl1pPr>
              <a:defRPr sz="4800">
                <a:latin typeface="Poppins" pitchFamily="2" charset="77"/>
                <a:cs typeface="Poppins" pitchFamily="2" charset="77"/>
              </a:defRPr>
            </a:lvl1pPr>
          </a:lstStyle>
          <a:p>
            <a:r>
              <a:rPr lang="en-US"/>
              <a:t>Click to edit Master title style</a:t>
            </a:r>
          </a:p>
        </p:txBody>
      </p:sp>
      <p:cxnSp>
        <p:nvCxnSpPr>
          <p:cNvPr id="10" name="Straight Connector 9">
            <a:extLst>
              <a:ext uri="{FF2B5EF4-FFF2-40B4-BE49-F238E27FC236}">
                <a16:creationId xmlns:a16="http://schemas.microsoft.com/office/drawing/2014/main" id="{3FB318F3-41C4-0F1C-1CBD-D5A32280E575}"/>
              </a:ext>
            </a:extLst>
          </p:cNvPr>
          <p:cNvCxnSpPr>
            <a:cxnSpLocks/>
          </p:cNvCxnSpPr>
          <p:nvPr userDrawn="1"/>
        </p:nvCxnSpPr>
        <p:spPr>
          <a:xfrm>
            <a:off x="11353800" y="566057"/>
            <a:ext cx="304800" cy="0"/>
          </a:xfrm>
          <a:prstGeom prst="line">
            <a:avLst/>
          </a:prstGeom>
          <a:ln w="190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0C43CC35-4750-6912-E49F-E917DF9AB637}"/>
              </a:ext>
            </a:extLst>
          </p:cNvPr>
          <p:cNvCxnSpPr>
            <a:cxnSpLocks/>
          </p:cNvCxnSpPr>
          <p:nvPr userDrawn="1"/>
        </p:nvCxnSpPr>
        <p:spPr>
          <a:xfrm>
            <a:off x="11353800" y="653143"/>
            <a:ext cx="304800" cy="0"/>
          </a:xfrm>
          <a:prstGeom prst="line">
            <a:avLst/>
          </a:prstGeom>
          <a:ln w="190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
        <p:nvSpPr>
          <p:cNvPr id="8" name="Text Placeholder 7">
            <a:extLst>
              <a:ext uri="{FF2B5EF4-FFF2-40B4-BE49-F238E27FC236}">
                <a16:creationId xmlns:a16="http://schemas.microsoft.com/office/drawing/2014/main" id="{CF06E8DC-A0CF-0798-ADF8-761E7E68BAC4}"/>
              </a:ext>
            </a:extLst>
          </p:cNvPr>
          <p:cNvSpPr>
            <a:spLocks noGrp="1"/>
          </p:cNvSpPr>
          <p:nvPr>
            <p:ph type="body" sz="quarter" idx="13"/>
          </p:nvPr>
        </p:nvSpPr>
        <p:spPr>
          <a:xfrm>
            <a:off x="1071442" y="2689276"/>
            <a:ext cx="2917371" cy="743178"/>
          </a:xfrm>
        </p:spPr>
        <p:txBody>
          <a:bodyPr anchor="b">
            <a:noAutofit/>
          </a:bodyPr>
          <a:lstStyle>
            <a:lvl1pPr marL="0" indent="0">
              <a:buNone/>
              <a:defRPr sz="2200" b="1">
                <a:solidFill>
                  <a:schemeClr val="tx1">
                    <a:lumMod val="75000"/>
                    <a:lumOff val="25000"/>
                  </a:schemeClr>
                </a:solidFill>
                <a:latin typeface="+mn-lt"/>
                <a:ea typeface="Roboto" panose="02000000000000000000" pitchFamily="2" charset="0"/>
                <a:cs typeface="Roboto" panose="02000000000000000000" pitchFamily="2" charset="0"/>
              </a:defRPr>
            </a:lvl1pPr>
          </a:lstStyle>
          <a:p>
            <a:pPr lvl="0"/>
            <a:r>
              <a:rPr lang="en-US"/>
              <a:t>Click to edit Master text</a:t>
            </a:r>
          </a:p>
        </p:txBody>
      </p:sp>
      <p:sp>
        <p:nvSpPr>
          <p:cNvPr id="12" name="Text Placeholder 7">
            <a:extLst>
              <a:ext uri="{FF2B5EF4-FFF2-40B4-BE49-F238E27FC236}">
                <a16:creationId xmlns:a16="http://schemas.microsoft.com/office/drawing/2014/main" id="{FCFA915D-63BE-A1E7-E7C6-A8B7F841C27B}"/>
              </a:ext>
            </a:extLst>
          </p:cNvPr>
          <p:cNvSpPr>
            <a:spLocks noGrp="1"/>
          </p:cNvSpPr>
          <p:nvPr>
            <p:ph type="body" sz="quarter" idx="14"/>
          </p:nvPr>
        </p:nvSpPr>
        <p:spPr>
          <a:xfrm>
            <a:off x="4675414" y="2685822"/>
            <a:ext cx="2917371" cy="743178"/>
          </a:xfrm>
        </p:spPr>
        <p:txBody>
          <a:bodyPr anchor="b">
            <a:noAutofit/>
          </a:bodyPr>
          <a:lstStyle>
            <a:lvl1pPr marL="0" indent="0">
              <a:buNone/>
              <a:defRPr sz="2200" b="1">
                <a:solidFill>
                  <a:schemeClr val="tx1">
                    <a:lumMod val="75000"/>
                    <a:lumOff val="25000"/>
                  </a:schemeClr>
                </a:solidFill>
                <a:latin typeface="+mn-lt"/>
                <a:ea typeface="Roboto" panose="02000000000000000000" pitchFamily="2" charset="0"/>
                <a:cs typeface="Roboto" panose="02000000000000000000" pitchFamily="2" charset="0"/>
              </a:defRPr>
            </a:lvl1pPr>
          </a:lstStyle>
          <a:p>
            <a:pPr lvl="0"/>
            <a:r>
              <a:rPr lang="en-US"/>
              <a:t>Click to edit Master text</a:t>
            </a:r>
          </a:p>
        </p:txBody>
      </p:sp>
      <p:sp>
        <p:nvSpPr>
          <p:cNvPr id="15" name="Text Placeholder 7">
            <a:extLst>
              <a:ext uri="{FF2B5EF4-FFF2-40B4-BE49-F238E27FC236}">
                <a16:creationId xmlns:a16="http://schemas.microsoft.com/office/drawing/2014/main" id="{2D2F8532-EAC1-4C87-C49E-5B099E83972D}"/>
              </a:ext>
            </a:extLst>
          </p:cNvPr>
          <p:cNvSpPr>
            <a:spLocks noGrp="1"/>
          </p:cNvSpPr>
          <p:nvPr>
            <p:ph type="body" sz="quarter" idx="15"/>
          </p:nvPr>
        </p:nvSpPr>
        <p:spPr>
          <a:xfrm>
            <a:off x="8284028" y="2685822"/>
            <a:ext cx="2917371" cy="743178"/>
          </a:xfrm>
        </p:spPr>
        <p:txBody>
          <a:bodyPr anchor="b">
            <a:noAutofit/>
          </a:bodyPr>
          <a:lstStyle>
            <a:lvl1pPr marL="0" indent="0">
              <a:buNone/>
              <a:defRPr sz="2200" b="1">
                <a:solidFill>
                  <a:schemeClr val="tx1">
                    <a:lumMod val="75000"/>
                    <a:lumOff val="25000"/>
                  </a:schemeClr>
                </a:solidFill>
                <a:latin typeface="+mn-lt"/>
                <a:ea typeface="Roboto" panose="02000000000000000000" pitchFamily="2" charset="0"/>
                <a:cs typeface="Roboto" panose="02000000000000000000" pitchFamily="2" charset="0"/>
              </a:defRPr>
            </a:lvl1pPr>
          </a:lstStyle>
          <a:p>
            <a:pPr lvl="0"/>
            <a:r>
              <a:rPr lang="en-US"/>
              <a:t>Click to edit Master text</a:t>
            </a:r>
          </a:p>
        </p:txBody>
      </p:sp>
      <p:sp>
        <p:nvSpPr>
          <p:cNvPr id="16" name="Text Placeholder 7">
            <a:extLst>
              <a:ext uri="{FF2B5EF4-FFF2-40B4-BE49-F238E27FC236}">
                <a16:creationId xmlns:a16="http://schemas.microsoft.com/office/drawing/2014/main" id="{267078C8-F910-8FC3-7286-ADF1FB40862C}"/>
              </a:ext>
            </a:extLst>
          </p:cNvPr>
          <p:cNvSpPr>
            <a:spLocks noGrp="1"/>
          </p:cNvSpPr>
          <p:nvPr>
            <p:ph type="body" sz="quarter" idx="16"/>
          </p:nvPr>
        </p:nvSpPr>
        <p:spPr>
          <a:xfrm>
            <a:off x="1066800" y="3886200"/>
            <a:ext cx="2917371" cy="2057400"/>
          </a:xfrm>
        </p:spPr>
        <p:txBody>
          <a:bodyPr anchor="t">
            <a:noAutofit/>
          </a:bodyPr>
          <a:lstStyle>
            <a:lvl1pPr marL="0" indent="0">
              <a:buNone/>
              <a:defRPr sz="1600" b="0">
                <a:solidFill>
                  <a:schemeClr val="tx1">
                    <a:lumMod val="65000"/>
                    <a:lumOff val="35000"/>
                  </a:schemeClr>
                </a:solidFill>
                <a:latin typeface="+mn-lt"/>
                <a:ea typeface="Roboto" panose="02000000000000000000" pitchFamily="2" charset="0"/>
                <a:cs typeface="Roboto" panose="02000000000000000000" pitchFamily="2" charset="0"/>
              </a:defRPr>
            </a:lvl1pPr>
          </a:lstStyle>
          <a:p>
            <a:pPr lvl="0"/>
            <a:r>
              <a:rPr lang="en-US"/>
              <a:t>Click to edit Master text</a:t>
            </a:r>
          </a:p>
        </p:txBody>
      </p:sp>
      <p:sp>
        <p:nvSpPr>
          <p:cNvPr id="17" name="Text Placeholder 7">
            <a:extLst>
              <a:ext uri="{FF2B5EF4-FFF2-40B4-BE49-F238E27FC236}">
                <a16:creationId xmlns:a16="http://schemas.microsoft.com/office/drawing/2014/main" id="{2A8B99F6-09B0-9487-3A2A-0062188384B3}"/>
              </a:ext>
            </a:extLst>
          </p:cNvPr>
          <p:cNvSpPr>
            <a:spLocks noGrp="1"/>
          </p:cNvSpPr>
          <p:nvPr>
            <p:ph type="body" sz="quarter" idx="17"/>
          </p:nvPr>
        </p:nvSpPr>
        <p:spPr>
          <a:xfrm>
            <a:off x="4675414" y="3886200"/>
            <a:ext cx="2917371" cy="2057400"/>
          </a:xfrm>
        </p:spPr>
        <p:txBody>
          <a:bodyPr anchor="t">
            <a:noAutofit/>
          </a:bodyPr>
          <a:lstStyle>
            <a:lvl1pPr marL="0" indent="0">
              <a:buNone/>
              <a:defRPr sz="1600" b="0">
                <a:solidFill>
                  <a:schemeClr val="tx1">
                    <a:lumMod val="65000"/>
                    <a:lumOff val="35000"/>
                  </a:schemeClr>
                </a:solidFill>
                <a:latin typeface="+mn-lt"/>
                <a:ea typeface="Roboto" panose="02000000000000000000" pitchFamily="2" charset="0"/>
                <a:cs typeface="Roboto" panose="02000000000000000000" pitchFamily="2" charset="0"/>
              </a:defRPr>
            </a:lvl1pPr>
          </a:lstStyle>
          <a:p>
            <a:pPr lvl="0"/>
            <a:r>
              <a:rPr lang="en-US"/>
              <a:t>Click to edit Master text</a:t>
            </a:r>
          </a:p>
        </p:txBody>
      </p:sp>
      <p:sp>
        <p:nvSpPr>
          <p:cNvPr id="18" name="Text Placeholder 7">
            <a:extLst>
              <a:ext uri="{FF2B5EF4-FFF2-40B4-BE49-F238E27FC236}">
                <a16:creationId xmlns:a16="http://schemas.microsoft.com/office/drawing/2014/main" id="{E2F86FE2-AC0C-C76C-B2BD-9A02FA2E0205}"/>
              </a:ext>
            </a:extLst>
          </p:cNvPr>
          <p:cNvSpPr>
            <a:spLocks noGrp="1"/>
          </p:cNvSpPr>
          <p:nvPr>
            <p:ph type="body" sz="quarter" idx="18"/>
          </p:nvPr>
        </p:nvSpPr>
        <p:spPr>
          <a:xfrm>
            <a:off x="8284027" y="3886200"/>
            <a:ext cx="2917371" cy="2057400"/>
          </a:xfrm>
        </p:spPr>
        <p:txBody>
          <a:bodyPr anchor="t">
            <a:noAutofit/>
          </a:bodyPr>
          <a:lstStyle>
            <a:lvl1pPr marL="0" indent="0">
              <a:buNone/>
              <a:defRPr sz="1600" b="0">
                <a:solidFill>
                  <a:schemeClr val="tx1">
                    <a:lumMod val="65000"/>
                    <a:lumOff val="35000"/>
                  </a:schemeClr>
                </a:solidFill>
                <a:latin typeface="+mn-lt"/>
                <a:ea typeface="Roboto" panose="02000000000000000000" pitchFamily="2" charset="0"/>
                <a:cs typeface="Roboto" panose="02000000000000000000" pitchFamily="2" charset="0"/>
              </a:defRPr>
            </a:lvl1pPr>
          </a:lstStyle>
          <a:p>
            <a:pPr lvl="0"/>
            <a:r>
              <a:rPr lang="en-US"/>
              <a:t>Click to edit Master text</a:t>
            </a:r>
          </a:p>
        </p:txBody>
      </p:sp>
    </p:spTree>
    <p:extLst>
      <p:ext uri="{BB962C8B-B14F-4D97-AF65-F5344CB8AC3E}">
        <p14:creationId xmlns:p14="http://schemas.microsoft.com/office/powerpoint/2010/main" val="919352225"/>
      </p:ext>
    </p:extLst>
  </p:cSld>
  <p:clrMapOvr>
    <a:masterClrMapping/>
  </p:clrMapOvr>
  <p:extLst>
    <p:ext uri="{DCECCB84-F9BA-43D5-87BE-67443E8EF086}">
      <p15:sldGuideLst xmlns:p15="http://schemas.microsoft.com/office/powerpoint/2012/main">
        <p15:guide id="1" orient="horz" pos="840">
          <p15:clr>
            <a:srgbClr val="FBAE40"/>
          </p15:clr>
        </p15:guide>
        <p15:guide id="2" pos="576">
          <p15:clr>
            <a:srgbClr val="FBAE40"/>
          </p15:clr>
        </p15:guide>
        <p15:guide id="3" orient="horz" pos="3744">
          <p15:clr>
            <a:srgbClr val="FBAE40"/>
          </p15:clr>
        </p15:guide>
        <p15:guide id="4" pos="6864">
          <p15:clr>
            <a:srgbClr val="FBAE40"/>
          </p15:clr>
        </p15:guide>
        <p15:guide id="5" pos="4560">
          <p15:clr>
            <a:srgbClr val="FBAE40"/>
          </p15:clr>
        </p15:guide>
        <p15:guide id="6" orient="horz" pos="1512">
          <p15:clr>
            <a:srgbClr val="FBAE40"/>
          </p15:clr>
        </p15:guide>
        <p15:guide id="7" orient="horz" pos="360">
          <p15:clr>
            <a:srgbClr val="FBAE40"/>
          </p15:clr>
        </p15:guide>
        <p15:guide id="8" pos="1032">
          <p15:clr>
            <a:srgbClr val="FBAE40"/>
          </p15:clr>
        </p15:guide>
        <p15:guide id="9" pos="3720">
          <p15:clr>
            <a:srgbClr val="FBAE40"/>
          </p15:clr>
        </p15:guide>
        <p15:guide id="10" pos="6360">
          <p15:clr>
            <a:srgbClr val="FBAE40"/>
          </p15:clr>
        </p15:guide>
        <p15:guide id="11" pos="7152">
          <p15:clr>
            <a:srgbClr val="FBAE40"/>
          </p15:clr>
        </p15:guide>
        <p15:guide id="12" pos="672">
          <p15:clr>
            <a:srgbClr val="FBAE40"/>
          </p15:clr>
        </p15:guide>
        <p15:guide id="13" pos="7056">
          <p15:clr>
            <a:srgbClr val="FBAE40"/>
          </p15:clr>
        </p15:guide>
        <p15:guide id="14" orient="horz" pos="2448">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D414779-4CEE-EEAD-8A66-EE043E90B44F}"/>
              </a:ext>
            </a:extLst>
          </p:cNvPr>
          <p:cNvSpPr/>
          <p:nvPr userDrawn="1"/>
        </p:nvSpPr>
        <p:spPr>
          <a:xfrm>
            <a:off x="1611313" y="3215390"/>
            <a:ext cx="2638398" cy="364261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C9E92B-FE67-1F3D-DCA0-195195A4AB6A}"/>
              </a:ext>
            </a:extLst>
          </p:cNvPr>
          <p:cNvSpPr>
            <a:spLocks noGrp="1"/>
          </p:cNvSpPr>
          <p:nvPr>
            <p:ph type="title"/>
          </p:nvPr>
        </p:nvSpPr>
        <p:spPr>
          <a:xfrm>
            <a:off x="914400" y="796698"/>
            <a:ext cx="10439400" cy="1325563"/>
          </a:xfrm>
        </p:spPr>
        <p:txBody>
          <a:bodyPr anchor="t">
            <a:noAutofit/>
          </a:bodyPr>
          <a:lstStyle>
            <a:lvl1pPr>
              <a:defRPr sz="4800">
                <a:latin typeface="Poppins" pitchFamily="2" charset="77"/>
                <a:cs typeface="Poppins" pitchFamily="2" charset="77"/>
              </a:defRPr>
            </a:lvl1pPr>
          </a:lstStyle>
          <a:p>
            <a:r>
              <a:rPr lang="en-US"/>
              <a:t>Click to edit Master title style</a:t>
            </a:r>
          </a:p>
        </p:txBody>
      </p:sp>
      <p:cxnSp>
        <p:nvCxnSpPr>
          <p:cNvPr id="10" name="Straight Connector 9">
            <a:extLst>
              <a:ext uri="{FF2B5EF4-FFF2-40B4-BE49-F238E27FC236}">
                <a16:creationId xmlns:a16="http://schemas.microsoft.com/office/drawing/2014/main" id="{3FB318F3-41C4-0F1C-1CBD-D5A32280E575}"/>
              </a:ext>
            </a:extLst>
          </p:cNvPr>
          <p:cNvCxnSpPr>
            <a:cxnSpLocks/>
          </p:cNvCxnSpPr>
          <p:nvPr userDrawn="1"/>
        </p:nvCxnSpPr>
        <p:spPr>
          <a:xfrm>
            <a:off x="11353800" y="566057"/>
            <a:ext cx="304800" cy="0"/>
          </a:xfrm>
          <a:prstGeom prst="line">
            <a:avLst/>
          </a:prstGeom>
          <a:ln w="190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0C43CC35-4750-6912-E49F-E917DF9AB637}"/>
              </a:ext>
            </a:extLst>
          </p:cNvPr>
          <p:cNvCxnSpPr>
            <a:cxnSpLocks/>
          </p:cNvCxnSpPr>
          <p:nvPr userDrawn="1"/>
        </p:nvCxnSpPr>
        <p:spPr>
          <a:xfrm>
            <a:off x="11353800" y="653143"/>
            <a:ext cx="304800" cy="0"/>
          </a:xfrm>
          <a:prstGeom prst="line">
            <a:avLst/>
          </a:prstGeom>
          <a:ln w="190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
        <p:nvSpPr>
          <p:cNvPr id="8" name="Text Placeholder 7">
            <a:extLst>
              <a:ext uri="{FF2B5EF4-FFF2-40B4-BE49-F238E27FC236}">
                <a16:creationId xmlns:a16="http://schemas.microsoft.com/office/drawing/2014/main" id="{CF06E8DC-A0CF-0798-ADF8-761E7E68BAC4}"/>
              </a:ext>
            </a:extLst>
          </p:cNvPr>
          <p:cNvSpPr>
            <a:spLocks noGrp="1"/>
          </p:cNvSpPr>
          <p:nvPr>
            <p:ph type="body" sz="quarter" idx="13"/>
          </p:nvPr>
        </p:nvSpPr>
        <p:spPr>
          <a:xfrm>
            <a:off x="4675414" y="2685822"/>
            <a:ext cx="2917371" cy="743178"/>
          </a:xfrm>
        </p:spPr>
        <p:txBody>
          <a:bodyPr anchor="b">
            <a:noAutofit/>
          </a:bodyPr>
          <a:lstStyle>
            <a:lvl1pPr marL="0" indent="0">
              <a:buNone/>
              <a:defRPr sz="2200" b="1">
                <a:solidFill>
                  <a:schemeClr val="tx1">
                    <a:lumMod val="75000"/>
                    <a:lumOff val="25000"/>
                  </a:schemeClr>
                </a:solidFill>
                <a:latin typeface="+mn-lt"/>
                <a:ea typeface="Roboto" panose="02000000000000000000" pitchFamily="2" charset="0"/>
                <a:cs typeface="Roboto" panose="02000000000000000000" pitchFamily="2" charset="0"/>
              </a:defRPr>
            </a:lvl1pPr>
          </a:lstStyle>
          <a:p>
            <a:pPr lvl="0"/>
            <a:r>
              <a:rPr lang="en-US"/>
              <a:t>Click to edit Master text</a:t>
            </a:r>
          </a:p>
        </p:txBody>
      </p:sp>
      <p:sp>
        <p:nvSpPr>
          <p:cNvPr id="15" name="Text Placeholder 7">
            <a:extLst>
              <a:ext uri="{FF2B5EF4-FFF2-40B4-BE49-F238E27FC236}">
                <a16:creationId xmlns:a16="http://schemas.microsoft.com/office/drawing/2014/main" id="{2D2F8532-EAC1-4C87-C49E-5B099E83972D}"/>
              </a:ext>
            </a:extLst>
          </p:cNvPr>
          <p:cNvSpPr>
            <a:spLocks noGrp="1"/>
          </p:cNvSpPr>
          <p:nvPr>
            <p:ph type="body" sz="quarter" idx="15"/>
          </p:nvPr>
        </p:nvSpPr>
        <p:spPr>
          <a:xfrm>
            <a:off x="8284028" y="2685822"/>
            <a:ext cx="2917371" cy="743178"/>
          </a:xfrm>
        </p:spPr>
        <p:txBody>
          <a:bodyPr anchor="b">
            <a:noAutofit/>
          </a:bodyPr>
          <a:lstStyle>
            <a:lvl1pPr marL="0" indent="0">
              <a:buNone/>
              <a:defRPr sz="2200" b="1">
                <a:solidFill>
                  <a:schemeClr val="tx1">
                    <a:lumMod val="75000"/>
                    <a:lumOff val="25000"/>
                  </a:schemeClr>
                </a:solidFill>
                <a:latin typeface="+mn-lt"/>
                <a:ea typeface="Roboto" panose="02000000000000000000" pitchFamily="2" charset="0"/>
                <a:cs typeface="Roboto" panose="02000000000000000000" pitchFamily="2" charset="0"/>
              </a:defRPr>
            </a:lvl1pPr>
          </a:lstStyle>
          <a:p>
            <a:pPr lvl="0"/>
            <a:r>
              <a:rPr lang="en-US"/>
              <a:t>Click to edit Master text</a:t>
            </a:r>
          </a:p>
        </p:txBody>
      </p:sp>
      <p:sp>
        <p:nvSpPr>
          <p:cNvPr id="17" name="Text Placeholder 7">
            <a:extLst>
              <a:ext uri="{FF2B5EF4-FFF2-40B4-BE49-F238E27FC236}">
                <a16:creationId xmlns:a16="http://schemas.microsoft.com/office/drawing/2014/main" id="{2A8B99F6-09B0-9487-3A2A-0062188384B3}"/>
              </a:ext>
            </a:extLst>
          </p:cNvPr>
          <p:cNvSpPr>
            <a:spLocks noGrp="1"/>
          </p:cNvSpPr>
          <p:nvPr>
            <p:ph type="body" sz="quarter" idx="17"/>
          </p:nvPr>
        </p:nvSpPr>
        <p:spPr>
          <a:xfrm>
            <a:off x="4675414" y="3886200"/>
            <a:ext cx="2917371" cy="2057400"/>
          </a:xfrm>
        </p:spPr>
        <p:txBody>
          <a:bodyPr anchor="t">
            <a:noAutofit/>
          </a:bodyPr>
          <a:lstStyle>
            <a:lvl1pPr marL="0" indent="0">
              <a:buNone/>
              <a:defRPr sz="1600" b="0">
                <a:solidFill>
                  <a:schemeClr val="tx1">
                    <a:lumMod val="65000"/>
                    <a:lumOff val="35000"/>
                  </a:schemeClr>
                </a:solidFill>
                <a:latin typeface="+mn-lt"/>
                <a:ea typeface="Roboto" panose="02000000000000000000" pitchFamily="2" charset="0"/>
                <a:cs typeface="Roboto" panose="02000000000000000000" pitchFamily="2" charset="0"/>
              </a:defRPr>
            </a:lvl1pPr>
          </a:lstStyle>
          <a:p>
            <a:pPr lvl="0"/>
            <a:r>
              <a:rPr lang="en-US"/>
              <a:t>Click to edit Master text</a:t>
            </a:r>
          </a:p>
        </p:txBody>
      </p:sp>
      <p:sp>
        <p:nvSpPr>
          <p:cNvPr id="18" name="Text Placeholder 7">
            <a:extLst>
              <a:ext uri="{FF2B5EF4-FFF2-40B4-BE49-F238E27FC236}">
                <a16:creationId xmlns:a16="http://schemas.microsoft.com/office/drawing/2014/main" id="{E2F86FE2-AC0C-C76C-B2BD-9A02FA2E0205}"/>
              </a:ext>
            </a:extLst>
          </p:cNvPr>
          <p:cNvSpPr>
            <a:spLocks noGrp="1"/>
          </p:cNvSpPr>
          <p:nvPr>
            <p:ph type="body" sz="quarter" idx="18"/>
          </p:nvPr>
        </p:nvSpPr>
        <p:spPr>
          <a:xfrm>
            <a:off x="8284027" y="3886200"/>
            <a:ext cx="2917371" cy="2057400"/>
          </a:xfrm>
        </p:spPr>
        <p:txBody>
          <a:bodyPr anchor="t">
            <a:noAutofit/>
          </a:bodyPr>
          <a:lstStyle>
            <a:lvl1pPr marL="0" indent="0">
              <a:buNone/>
              <a:defRPr sz="1600" b="0">
                <a:solidFill>
                  <a:schemeClr val="tx1">
                    <a:lumMod val="65000"/>
                    <a:lumOff val="35000"/>
                  </a:schemeClr>
                </a:solidFill>
                <a:latin typeface="+mn-lt"/>
                <a:ea typeface="Roboto" panose="02000000000000000000" pitchFamily="2" charset="0"/>
                <a:cs typeface="Roboto" panose="02000000000000000000" pitchFamily="2" charset="0"/>
              </a:defRPr>
            </a:lvl1pPr>
          </a:lstStyle>
          <a:p>
            <a:pPr lvl="0"/>
            <a:r>
              <a:rPr lang="en-US"/>
              <a:t>Click to edit Master text</a:t>
            </a:r>
          </a:p>
        </p:txBody>
      </p:sp>
      <p:sp>
        <p:nvSpPr>
          <p:cNvPr id="7" name="Picture Placeholder 6">
            <a:extLst>
              <a:ext uri="{FF2B5EF4-FFF2-40B4-BE49-F238E27FC236}">
                <a16:creationId xmlns:a16="http://schemas.microsoft.com/office/drawing/2014/main" id="{34235A04-C2C9-A7DC-3FE5-1E7D27C0E13D}"/>
              </a:ext>
            </a:extLst>
          </p:cNvPr>
          <p:cNvSpPr>
            <a:spLocks noGrp="1"/>
          </p:cNvSpPr>
          <p:nvPr>
            <p:ph type="pic" sz="quarter" idx="19"/>
          </p:nvPr>
        </p:nvSpPr>
        <p:spPr>
          <a:xfrm>
            <a:off x="914400" y="2627313"/>
            <a:ext cx="2525713" cy="3316287"/>
          </a:xfrm>
        </p:spPr>
        <p:txBody>
          <a:bodyPr/>
          <a:lstStyle/>
          <a:p>
            <a:endParaRPr lang="en-US"/>
          </a:p>
        </p:txBody>
      </p:sp>
      <p:sp>
        <p:nvSpPr>
          <p:cNvPr id="3" name="Text Placeholder 12">
            <a:extLst>
              <a:ext uri="{FF2B5EF4-FFF2-40B4-BE49-F238E27FC236}">
                <a16:creationId xmlns:a16="http://schemas.microsoft.com/office/drawing/2014/main" id="{7104C814-4179-5378-738C-F0AEB2D153F3}"/>
              </a:ext>
            </a:extLst>
          </p:cNvPr>
          <p:cNvSpPr>
            <a:spLocks noGrp="1"/>
          </p:cNvSpPr>
          <p:nvPr>
            <p:ph type="body" sz="quarter" idx="20"/>
          </p:nvPr>
        </p:nvSpPr>
        <p:spPr>
          <a:xfrm>
            <a:off x="8902700" y="6573838"/>
            <a:ext cx="2870200" cy="284162"/>
          </a:xfrm>
        </p:spPr>
        <p:txBody>
          <a:bodyPr>
            <a:noAutofit/>
          </a:bodyPr>
          <a:lstStyle>
            <a:lvl1pPr marL="0" indent="0" algn="r">
              <a:buNone/>
              <a:defRPr sz="1000">
                <a:solidFill>
                  <a:schemeClr val="tx1">
                    <a:lumMod val="50000"/>
                    <a:lumOff val="50000"/>
                  </a:schemeClr>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Click to edit Master text styles</a:t>
            </a:r>
          </a:p>
        </p:txBody>
      </p:sp>
    </p:spTree>
    <p:extLst>
      <p:ext uri="{BB962C8B-B14F-4D97-AF65-F5344CB8AC3E}">
        <p14:creationId xmlns:p14="http://schemas.microsoft.com/office/powerpoint/2010/main" val="1404326330"/>
      </p:ext>
    </p:extLst>
  </p:cSld>
  <p:clrMapOvr>
    <a:masterClrMapping/>
  </p:clrMapOvr>
  <p:extLst>
    <p:ext uri="{DCECCB84-F9BA-43D5-87BE-67443E8EF086}">
      <p15:sldGuideLst xmlns:p15="http://schemas.microsoft.com/office/powerpoint/2012/main">
        <p15:guide id="1" orient="horz" pos="840">
          <p15:clr>
            <a:srgbClr val="FBAE40"/>
          </p15:clr>
        </p15:guide>
        <p15:guide id="2" pos="576">
          <p15:clr>
            <a:srgbClr val="FBAE40"/>
          </p15:clr>
        </p15:guide>
        <p15:guide id="3" orient="horz" pos="3744">
          <p15:clr>
            <a:srgbClr val="FBAE40"/>
          </p15:clr>
        </p15:guide>
        <p15:guide id="4" pos="6864">
          <p15:clr>
            <a:srgbClr val="FBAE40"/>
          </p15:clr>
        </p15:guide>
        <p15:guide id="5" pos="4560">
          <p15:clr>
            <a:srgbClr val="FBAE40"/>
          </p15:clr>
        </p15:guide>
        <p15:guide id="6" orient="horz" pos="1655">
          <p15:clr>
            <a:srgbClr val="FBAE40"/>
          </p15:clr>
        </p15:guide>
        <p15:guide id="7" orient="horz" pos="360">
          <p15:clr>
            <a:srgbClr val="FBAE40"/>
          </p15:clr>
        </p15:guide>
        <p15:guide id="8" pos="1015">
          <p15:clr>
            <a:srgbClr val="FBAE40"/>
          </p15:clr>
        </p15:guide>
        <p15:guide id="9" pos="2167">
          <p15:clr>
            <a:srgbClr val="FBAE40"/>
          </p15:clr>
        </p15:guide>
        <p15:guide id="10" pos="6360">
          <p15:clr>
            <a:srgbClr val="FBAE40"/>
          </p15:clr>
        </p15:guide>
        <p15:guide id="11" pos="7152">
          <p15:clr>
            <a:srgbClr val="FBAE40"/>
          </p15:clr>
        </p15:guide>
        <p15:guide id="12" pos="672">
          <p15:clr>
            <a:srgbClr val="FBAE40"/>
          </p15:clr>
        </p15:guide>
        <p15:guide id="13" pos="7056">
          <p15:clr>
            <a:srgbClr val="FBAE40"/>
          </p15:clr>
        </p15:guide>
        <p15:guide id="14" orient="horz" pos="2448">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FB883CC-094E-7039-9807-58F11002611B}"/>
              </a:ext>
            </a:extLst>
          </p:cNvPr>
          <p:cNvSpPr/>
          <p:nvPr userDrawn="1"/>
        </p:nvSpPr>
        <p:spPr>
          <a:xfrm>
            <a:off x="0" y="0"/>
            <a:ext cx="5358984"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C9E92B-FE67-1F3D-DCA0-195195A4AB6A}"/>
              </a:ext>
            </a:extLst>
          </p:cNvPr>
          <p:cNvSpPr>
            <a:spLocks noGrp="1"/>
          </p:cNvSpPr>
          <p:nvPr>
            <p:ph type="title"/>
          </p:nvPr>
        </p:nvSpPr>
        <p:spPr>
          <a:xfrm>
            <a:off x="914400" y="796698"/>
            <a:ext cx="10439400" cy="1325563"/>
          </a:xfrm>
        </p:spPr>
        <p:txBody>
          <a:bodyPr anchor="t">
            <a:noAutofit/>
          </a:bodyPr>
          <a:lstStyle>
            <a:lvl1pPr>
              <a:defRPr sz="4800">
                <a:latin typeface="Poppins" pitchFamily="2" charset="77"/>
                <a:cs typeface="Poppins" pitchFamily="2" charset="77"/>
              </a:defRPr>
            </a:lvl1pPr>
          </a:lstStyle>
          <a:p>
            <a:r>
              <a:rPr lang="en-US"/>
              <a:t>Click to edit Master title style</a:t>
            </a:r>
          </a:p>
        </p:txBody>
      </p:sp>
      <p:cxnSp>
        <p:nvCxnSpPr>
          <p:cNvPr id="10" name="Straight Connector 9">
            <a:extLst>
              <a:ext uri="{FF2B5EF4-FFF2-40B4-BE49-F238E27FC236}">
                <a16:creationId xmlns:a16="http://schemas.microsoft.com/office/drawing/2014/main" id="{3FB318F3-41C4-0F1C-1CBD-D5A32280E575}"/>
              </a:ext>
            </a:extLst>
          </p:cNvPr>
          <p:cNvCxnSpPr>
            <a:cxnSpLocks/>
          </p:cNvCxnSpPr>
          <p:nvPr userDrawn="1"/>
        </p:nvCxnSpPr>
        <p:spPr>
          <a:xfrm>
            <a:off x="11353800" y="566057"/>
            <a:ext cx="304800" cy="0"/>
          </a:xfrm>
          <a:prstGeom prst="line">
            <a:avLst/>
          </a:prstGeom>
          <a:ln w="190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0C43CC35-4750-6912-E49F-E917DF9AB637}"/>
              </a:ext>
            </a:extLst>
          </p:cNvPr>
          <p:cNvCxnSpPr>
            <a:cxnSpLocks/>
          </p:cNvCxnSpPr>
          <p:nvPr userDrawn="1"/>
        </p:nvCxnSpPr>
        <p:spPr>
          <a:xfrm>
            <a:off x="11353800" y="653143"/>
            <a:ext cx="304800" cy="0"/>
          </a:xfrm>
          <a:prstGeom prst="line">
            <a:avLst/>
          </a:prstGeom>
          <a:ln w="190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
        <p:nvSpPr>
          <p:cNvPr id="12" name="Text Placeholder 7">
            <a:extLst>
              <a:ext uri="{FF2B5EF4-FFF2-40B4-BE49-F238E27FC236}">
                <a16:creationId xmlns:a16="http://schemas.microsoft.com/office/drawing/2014/main" id="{FCFA915D-63BE-A1E7-E7C6-A8B7F841C27B}"/>
              </a:ext>
            </a:extLst>
          </p:cNvPr>
          <p:cNvSpPr>
            <a:spLocks noGrp="1"/>
          </p:cNvSpPr>
          <p:nvPr>
            <p:ph type="body" sz="quarter" idx="14"/>
          </p:nvPr>
        </p:nvSpPr>
        <p:spPr>
          <a:xfrm>
            <a:off x="1066800" y="2674936"/>
            <a:ext cx="2917371" cy="743178"/>
          </a:xfrm>
        </p:spPr>
        <p:txBody>
          <a:bodyPr anchor="b">
            <a:noAutofit/>
          </a:bodyPr>
          <a:lstStyle>
            <a:lvl1pPr marL="0" indent="0">
              <a:buNone/>
              <a:defRPr sz="2200" b="1">
                <a:solidFill>
                  <a:schemeClr val="tx1">
                    <a:lumMod val="75000"/>
                    <a:lumOff val="25000"/>
                  </a:schemeClr>
                </a:solidFill>
                <a:latin typeface="+mn-lt"/>
                <a:ea typeface="Roboto" panose="02000000000000000000" pitchFamily="2" charset="0"/>
                <a:cs typeface="Roboto" panose="02000000000000000000" pitchFamily="2" charset="0"/>
              </a:defRPr>
            </a:lvl1pPr>
          </a:lstStyle>
          <a:p>
            <a:pPr lvl="0"/>
            <a:r>
              <a:rPr lang="en-US"/>
              <a:t>Click to edit Master text</a:t>
            </a:r>
          </a:p>
        </p:txBody>
      </p:sp>
      <p:sp>
        <p:nvSpPr>
          <p:cNvPr id="15" name="Text Placeholder 7">
            <a:extLst>
              <a:ext uri="{FF2B5EF4-FFF2-40B4-BE49-F238E27FC236}">
                <a16:creationId xmlns:a16="http://schemas.microsoft.com/office/drawing/2014/main" id="{2D2F8532-EAC1-4C87-C49E-5B099E83972D}"/>
              </a:ext>
            </a:extLst>
          </p:cNvPr>
          <p:cNvSpPr>
            <a:spLocks noGrp="1"/>
          </p:cNvSpPr>
          <p:nvPr>
            <p:ph type="body" sz="quarter" idx="15"/>
          </p:nvPr>
        </p:nvSpPr>
        <p:spPr>
          <a:xfrm>
            <a:off x="8284028" y="2685822"/>
            <a:ext cx="2917371" cy="743178"/>
          </a:xfrm>
        </p:spPr>
        <p:txBody>
          <a:bodyPr anchor="b">
            <a:noAutofit/>
          </a:bodyPr>
          <a:lstStyle>
            <a:lvl1pPr marL="0" indent="0">
              <a:buNone/>
              <a:defRPr sz="2200" b="1">
                <a:solidFill>
                  <a:schemeClr val="tx1">
                    <a:lumMod val="75000"/>
                    <a:lumOff val="25000"/>
                  </a:schemeClr>
                </a:solidFill>
                <a:latin typeface="+mn-lt"/>
                <a:ea typeface="Roboto" panose="02000000000000000000" pitchFamily="2" charset="0"/>
                <a:cs typeface="Roboto" panose="02000000000000000000" pitchFamily="2" charset="0"/>
              </a:defRPr>
            </a:lvl1pPr>
          </a:lstStyle>
          <a:p>
            <a:pPr lvl="0"/>
            <a:r>
              <a:rPr lang="en-US"/>
              <a:t>Click to edit Master text</a:t>
            </a:r>
          </a:p>
        </p:txBody>
      </p:sp>
      <p:sp>
        <p:nvSpPr>
          <p:cNvPr id="16" name="Text Placeholder 7">
            <a:extLst>
              <a:ext uri="{FF2B5EF4-FFF2-40B4-BE49-F238E27FC236}">
                <a16:creationId xmlns:a16="http://schemas.microsoft.com/office/drawing/2014/main" id="{267078C8-F910-8FC3-7286-ADF1FB40862C}"/>
              </a:ext>
            </a:extLst>
          </p:cNvPr>
          <p:cNvSpPr>
            <a:spLocks noGrp="1"/>
          </p:cNvSpPr>
          <p:nvPr>
            <p:ph type="body" sz="quarter" idx="16"/>
          </p:nvPr>
        </p:nvSpPr>
        <p:spPr>
          <a:xfrm>
            <a:off x="1066800" y="3886200"/>
            <a:ext cx="2917371" cy="2057400"/>
          </a:xfrm>
        </p:spPr>
        <p:txBody>
          <a:bodyPr anchor="t">
            <a:noAutofit/>
          </a:bodyPr>
          <a:lstStyle>
            <a:lvl1pPr marL="0" indent="0">
              <a:buNone/>
              <a:defRPr sz="1600" b="0">
                <a:solidFill>
                  <a:schemeClr val="tx1">
                    <a:lumMod val="65000"/>
                    <a:lumOff val="35000"/>
                  </a:schemeClr>
                </a:solidFill>
                <a:latin typeface="+mn-lt"/>
                <a:ea typeface="Roboto" panose="02000000000000000000" pitchFamily="2" charset="0"/>
                <a:cs typeface="Roboto" panose="02000000000000000000" pitchFamily="2" charset="0"/>
              </a:defRPr>
            </a:lvl1pPr>
          </a:lstStyle>
          <a:p>
            <a:pPr lvl="0"/>
            <a:r>
              <a:rPr lang="en-US"/>
              <a:t>Click to edit Master text</a:t>
            </a:r>
          </a:p>
        </p:txBody>
      </p:sp>
      <p:sp>
        <p:nvSpPr>
          <p:cNvPr id="18" name="Text Placeholder 7">
            <a:extLst>
              <a:ext uri="{FF2B5EF4-FFF2-40B4-BE49-F238E27FC236}">
                <a16:creationId xmlns:a16="http://schemas.microsoft.com/office/drawing/2014/main" id="{E2F86FE2-AC0C-C76C-B2BD-9A02FA2E0205}"/>
              </a:ext>
            </a:extLst>
          </p:cNvPr>
          <p:cNvSpPr>
            <a:spLocks noGrp="1"/>
          </p:cNvSpPr>
          <p:nvPr>
            <p:ph type="body" sz="quarter" idx="18"/>
          </p:nvPr>
        </p:nvSpPr>
        <p:spPr>
          <a:xfrm>
            <a:off x="8284027" y="3886200"/>
            <a:ext cx="2917371" cy="2057400"/>
          </a:xfrm>
        </p:spPr>
        <p:txBody>
          <a:bodyPr anchor="t">
            <a:noAutofit/>
          </a:bodyPr>
          <a:lstStyle>
            <a:lvl1pPr marL="0" indent="0">
              <a:buNone/>
              <a:defRPr sz="1600" b="0">
                <a:solidFill>
                  <a:schemeClr val="tx1">
                    <a:lumMod val="65000"/>
                    <a:lumOff val="35000"/>
                  </a:schemeClr>
                </a:solidFill>
                <a:latin typeface="+mn-lt"/>
                <a:ea typeface="Roboto" panose="02000000000000000000" pitchFamily="2" charset="0"/>
                <a:cs typeface="Roboto" panose="02000000000000000000" pitchFamily="2" charset="0"/>
              </a:defRPr>
            </a:lvl1pPr>
          </a:lstStyle>
          <a:p>
            <a:pPr lvl="0"/>
            <a:r>
              <a:rPr lang="en-US"/>
              <a:t>Click to edit Master text</a:t>
            </a:r>
          </a:p>
        </p:txBody>
      </p:sp>
      <p:sp>
        <p:nvSpPr>
          <p:cNvPr id="7" name="Picture Placeholder 6">
            <a:extLst>
              <a:ext uri="{FF2B5EF4-FFF2-40B4-BE49-F238E27FC236}">
                <a16:creationId xmlns:a16="http://schemas.microsoft.com/office/drawing/2014/main" id="{8FDDBBAD-B928-4819-64F5-80A5AECD71CB}"/>
              </a:ext>
            </a:extLst>
          </p:cNvPr>
          <p:cNvSpPr>
            <a:spLocks noGrp="1"/>
          </p:cNvSpPr>
          <p:nvPr>
            <p:ph type="pic" sz="quarter" idx="19"/>
          </p:nvPr>
        </p:nvSpPr>
        <p:spPr>
          <a:xfrm>
            <a:off x="4381500" y="2171699"/>
            <a:ext cx="2971800" cy="4549775"/>
          </a:xfrm>
        </p:spPr>
        <p:txBody>
          <a:bodyPr/>
          <a:lstStyle/>
          <a:p>
            <a:endParaRPr lang="en-US"/>
          </a:p>
        </p:txBody>
      </p:sp>
      <p:sp>
        <p:nvSpPr>
          <p:cNvPr id="3" name="Text Placeholder 12">
            <a:extLst>
              <a:ext uri="{FF2B5EF4-FFF2-40B4-BE49-F238E27FC236}">
                <a16:creationId xmlns:a16="http://schemas.microsoft.com/office/drawing/2014/main" id="{8B3586BE-78C6-E426-9F3C-F59381E5CD88}"/>
              </a:ext>
            </a:extLst>
          </p:cNvPr>
          <p:cNvSpPr>
            <a:spLocks noGrp="1"/>
          </p:cNvSpPr>
          <p:nvPr>
            <p:ph type="body" sz="quarter" idx="20"/>
          </p:nvPr>
        </p:nvSpPr>
        <p:spPr>
          <a:xfrm>
            <a:off x="8902700" y="6573838"/>
            <a:ext cx="2870200" cy="284162"/>
          </a:xfrm>
        </p:spPr>
        <p:txBody>
          <a:bodyPr>
            <a:noAutofit/>
          </a:bodyPr>
          <a:lstStyle>
            <a:lvl1pPr marL="0" indent="0" algn="r">
              <a:buNone/>
              <a:defRPr sz="1000">
                <a:solidFill>
                  <a:schemeClr val="tx1">
                    <a:lumMod val="50000"/>
                    <a:lumOff val="50000"/>
                  </a:schemeClr>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Click to edit Master text styles</a:t>
            </a:r>
          </a:p>
        </p:txBody>
      </p:sp>
    </p:spTree>
    <p:extLst>
      <p:ext uri="{BB962C8B-B14F-4D97-AF65-F5344CB8AC3E}">
        <p14:creationId xmlns:p14="http://schemas.microsoft.com/office/powerpoint/2010/main" val="464081889"/>
      </p:ext>
    </p:extLst>
  </p:cSld>
  <p:clrMapOvr>
    <a:masterClrMapping/>
  </p:clrMapOvr>
  <p:extLst>
    <p:ext uri="{DCECCB84-F9BA-43D5-87BE-67443E8EF086}">
      <p15:sldGuideLst xmlns:p15="http://schemas.microsoft.com/office/powerpoint/2012/main">
        <p15:guide id="1" orient="horz" pos="840">
          <p15:clr>
            <a:srgbClr val="FBAE40"/>
          </p15:clr>
        </p15:guide>
        <p15:guide id="2" pos="576">
          <p15:clr>
            <a:srgbClr val="FBAE40"/>
          </p15:clr>
        </p15:guide>
        <p15:guide id="3" orient="horz" pos="3744">
          <p15:clr>
            <a:srgbClr val="FBAE40"/>
          </p15:clr>
        </p15:guide>
        <p15:guide id="5" pos="4632">
          <p15:clr>
            <a:srgbClr val="FBAE40"/>
          </p15:clr>
        </p15:guide>
        <p15:guide id="6" orient="horz" pos="1368">
          <p15:clr>
            <a:srgbClr val="FBAE40"/>
          </p15:clr>
        </p15:guide>
        <p15:guide id="7" orient="horz" pos="360">
          <p15:clr>
            <a:srgbClr val="FBAE40"/>
          </p15:clr>
        </p15:guide>
        <p15:guide id="9" pos="2760">
          <p15:clr>
            <a:srgbClr val="FBAE40"/>
          </p15:clr>
        </p15:guide>
        <p15:guide id="11" pos="7159">
          <p15:clr>
            <a:srgbClr val="FBAE40"/>
          </p15:clr>
        </p15:guide>
        <p15:guide id="12" pos="672">
          <p15:clr>
            <a:srgbClr val="FBAE40"/>
          </p15:clr>
        </p15:guide>
        <p15:guide id="14" orient="horz" pos="2448">
          <p15:clr>
            <a:srgbClr val="FBAE40"/>
          </p15:clr>
        </p15:guide>
        <p15:guide id="15" pos="7056">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5949CF9-AE80-D4A2-E0FC-126A4E8ECBCB}"/>
              </a:ext>
            </a:extLst>
          </p:cNvPr>
          <p:cNvSpPr/>
          <p:nvPr userDrawn="1"/>
        </p:nvSpPr>
        <p:spPr>
          <a:xfrm>
            <a:off x="6096000" y="1"/>
            <a:ext cx="6096000" cy="6858000"/>
          </a:xfrm>
          <a:prstGeom prst="rect">
            <a:avLst/>
          </a:prstGeom>
          <a:solidFill>
            <a:srgbClr val="F1F4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C9E92B-FE67-1F3D-DCA0-195195A4AB6A}"/>
              </a:ext>
            </a:extLst>
          </p:cNvPr>
          <p:cNvSpPr>
            <a:spLocks noGrp="1"/>
          </p:cNvSpPr>
          <p:nvPr>
            <p:ph type="title"/>
          </p:nvPr>
        </p:nvSpPr>
        <p:spPr>
          <a:xfrm>
            <a:off x="932546" y="4618037"/>
            <a:ext cx="9314540" cy="1325563"/>
          </a:xfrm>
        </p:spPr>
        <p:txBody>
          <a:bodyPr anchor="b">
            <a:noAutofit/>
          </a:bodyPr>
          <a:lstStyle>
            <a:lvl1pPr algn="r">
              <a:defRPr sz="4800">
                <a:latin typeface="Poppins" pitchFamily="2" charset="77"/>
                <a:cs typeface="Poppins" pitchFamily="2" charset="77"/>
              </a:defRPr>
            </a:lvl1pPr>
          </a:lstStyle>
          <a:p>
            <a:r>
              <a:rPr lang="en-US"/>
              <a:t>Click to edit Master title style</a:t>
            </a:r>
          </a:p>
        </p:txBody>
      </p:sp>
      <p:cxnSp>
        <p:nvCxnSpPr>
          <p:cNvPr id="10" name="Straight Connector 9">
            <a:extLst>
              <a:ext uri="{FF2B5EF4-FFF2-40B4-BE49-F238E27FC236}">
                <a16:creationId xmlns:a16="http://schemas.microsoft.com/office/drawing/2014/main" id="{3FB318F3-41C4-0F1C-1CBD-D5A32280E575}"/>
              </a:ext>
            </a:extLst>
          </p:cNvPr>
          <p:cNvCxnSpPr>
            <a:cxnSpLocks/>
          </p:cNvCxnSpPr>
          <p:nvPr userDrawn="1"/>
        </p:nvCxnSpPr>
        <p:spPr>
          <a:xfrm>
            <a:off x="11353800" y="566057"/>
            <a:ext cx="304800" cy="0"/>
          </a:xfrm>
          <a:prstGeom prst="line">
            <a:avLst/>
          </a:prstGeom>
          <a:ln w="190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0C43CC35-4750-6912-E49F-E917DF9AB637}"/>
              </a:ext>
            </a:extLst>
          </p:cNvPr>
          <p:cNvCxnSpPr>
            <a:cxnSpLocks/>
          </p:cNvCxnSpPr>
          <p:nvPr userDrawn="1"/>
        </p:nvCxnSpPr>
        <p:spPr>
          <a:xfrm>
            <a:off x="11353800" y="653143"/>
            <a:ext cx="304800" cy="0"/>
          </a:xfrm>
          <a:prstGeom prst="line">
            <a:avLst/>
          </a:prstGeom>
          <a:ln w="190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
        <p:nvSpPr>
          <p:cNvPr id="8" name="Text Placeholder 7">
            <a:extLst>
              <a:ext uri="{FF2B5EF4-FFF2-40B4-BE49-F238E27FC236}">
                <a16:creationId xmlns:a16="http://schemas.microsoft.com/office/drawing/2014/main" id="{CF06E8DC-A0CF-0798-ADF8-761E7E68BAC4}"/>
              </a:ext>
            </a:extLst>
          </p:cNvPr>
          <p:cNvSpPr>
            <a:spLocks noGrp="1"/>
          </p:cNvSpPr>
          <p:nvPr>
            <p:ph type="body" sz="quarter" idx="13"/>
          </p:nvPr>
        </p:nvSpPr>
        <p:spPr>
          <a:xfrm>
            <a:off x="1066797" y="914400"/>
            <a:ext cx="2917371" cy="743178"/>
          </a:xfrm>
        </p:spPr>
        <p:txBody>
          <a:bodyPr anchor="b">
            <a:noAutofit/>
          </a:bodyPr>
          <a:lstStyle>
            <a:lvl1pPr marL="0" indent="0">
              <a:buNone/>
              <a:defRPr sz="2200" b="1">
                <a:solidFill>
                  <a:schemeClr val="tx1">
                    <a:lumMod val="75000"/>
                    <a:lumOff val="25000"/>
                  </a:schemeClr>
                </a:solidFill>
                <a:latin typeface="+mn-lt"/>
                <a:ea typeface="Roboto" panose="02000000000000000000" pitchFamily="2" charset="0"/>
                <a:cs typeface="Roboto" panose="02000000000000000000" pitchFamily="2" charset="0"/>
              </a:defRPr>
            </a:lvl1pPr>
          </a:lstStyle>
          <a:p>
            <a:pPr lvl="0"/>
            <a:r>
              <a:rPr lang="en-US"/>
              <a:t>Click to edit Master text</a:t>
            </a:r>
          </a:p>
        </p:txBody>
      </p:sp>
      <p:sp>
        <p:nvSpPr>
          <p:cNvPr id="12" name="Text Placeholder 7">
            <a:extLst>
              <a:ext uri="{FF2B5EF4-FFF2-40B4-BE49-F238E27FC236}">
                <a16:creationId xmlns:a16="http://schemas.microsoft.com/office/drawing/2014/main" id="{FCFA915D-63BE-A1E7-E7C6-A8B7F841C27B}"/>
              </a:ext>
            </a:extLst>
          </p:cNvPr>
          <p:cNvSpPr>
            <a:spLocks noGrp="1"/>
          </p:cNvSpPr>
          <p:nvPr>
            <p:ph type="body" sz="quarter" idx="14"/>
          </p:nvPr>
        </p:nvSpPr>
        <p:spPr>
          <a:xfrm>
            <a:off x="4675413" y="914400"/>
            <a:ext cx="2917371" cy="743178"/>
          </a:xfrm>
        </p:spPr>
        <p:txBody>
          <a:bodyPr anchor="b">
            <a:noAutofit/>
          </a:bodyPr>
          <a:lstStyle>
            <a:lvl1pPr marL="0" indent="0">
              <a:buNone/>
              <a:defRPr sz="2200" b="1">
                <a:solidFill>
                  <a:schemeClr val="tx1">
                    <a:lumMod val="75000"/>
                    <a:lumOff val="25000"/>
                  </a:schemeClr>
                </a:solidFill>
                <a:latin typeface="+mn-lt"/>
                <a:ea typeface="Roboto" panose="02000000000000000000" pitchFamily="2" charset="0"/>
                <a:cs typeface="Roboto" panose="02000000000000000000" pitchFamily="2" charset="0"/>
              </a:defRPr>
            </a:lvl1pPr>
          </a:lstStyle>
          <a:p>
            <a:pPr lvl="0"/>
            <a:r>
              <a:rPr lang="en-US"/>
              <a:t>Click to edit Master text</a:t>
            </a:r>
          </a:p>
        </p:txBody>
      </p:sp>
      <p:sp>
        <p:nvSpPr>
          <p:cNvPr id="15" name="Text Placeholder 7">
            <a:extLst>
              <a:ext uri="{FF2B5EF4-FFF2-40B4-BE49-F238E27FC236}">
                <a16:creationId xmlns:a16="http://schemas.microsoft.com/office/drawing/2014/main" id="{2D2F8532-EAC1-4C87-C49E-5B099E83972D}"/>
              </a:ext>
            </a:extLst>
          </p:cNvPr>
          <p:cNvSpPr>
            <a:spLocks noGrp="1"/>
          </p:cNvSpPr>
          <p:nvPr>
            <p:ph type="body" sz="quarter" idx="15"/>
          </p:nvPr>
        </p:nvSpPr>
        <p:spPr>
          <a:xfrm>
            <a:off x="8284029" y="914400"/>
            <a:ext cx="2917371" cy="743178"/>
          </a:xfrm>
        </p:spPr>
        <p:txBody>
          <a:bodyPr anchor="b">
            <a:noAutofit/>
          </a:bodyPr>
          <a:lstStyle>
            <a:lvl1pPr marL="0" indent="0">
              <a:buNone/>
              <a:defRPr sz="2200" b="1">
                <a:solidFill>
                  <a:schemeClr val="tx1">
                    <a:lumMod val="75000"/>
                    <a:lumOff val="25000"/>
                  </a:schemeClr>
                </a:solidFill>
                <a:latin typeface="+mn-lt"/>
                <a:ea typeface="Roboto" panose="02000000000000000000" pitchFamily="2" charset="0"/>
                <a:cs typeface="Roboto" panose="02000000000000000000" pitchFamily="2" charset="0"/>
              </a:defRPr>
            </a:lvl1pPr>
          </a:lstStyle>
          <a:p>
            <a:pPr lvl="0"/>
            <a:r>
              <a:rPr lang="en-US"/>
              <a:t>Click to edit Master text</a:t>
            </a:r>
          </a:p>
        </p:txBody>
      </p:sp>
      <p:sp>
        <p:nvSpPr>
          <p:cNvPr id="16" name="Text Placeholder 7">
            <a:extLst>
              <a:ext uri="{FF2B5EF4-FFF2-40B4-BE49-F238E27FC236}">
                <a16:creationId xmlns:a16="http://schemas.microsoft.com/office/drawing/2014/main" id="{267078C8-F910-8FC3-7286-ADF1FB40862C}"/>
              </a:ext>
            </a:extLst>
          </p:cNvPr>
          <p:cNvSpPr>
            <a:spLocks noGrp="1"/>
          </p:cNvSpPr>
          <p:nvPr>
            <p:ph type="body" sz="quarter" idx="16"/>
          </p:nvPr>
        </p:nvSpPr>
        <p:spPr>
          <a:xfrm>
            <a:off x="1066800" y="2098221"/>
            <a:ext cx="2917371" cy="2057400"/>
          </a:xfrm>
        </p:spPr>
        <p:txBody>
          <a:bodyPr anchor="t">
            <a:noAutofit/>
          </a:bodyPr>
          <a:lstStyle>
            <a:lvl1pPr marL="0" indent="0">
              <a:buNone/>
              <a:defRPr sz="1600" b="0">
                <a:solidFill>
                  <a:schemeClr val="tx1">
                    <a:lumMod val="65000"/>
                    <a:lumOff val="35000"/>
                  </a:schemeClr>
                </a:solidFill>
                <a:latin typeface="+mn-lt"/>
                <a:ea typeface="Roboto" panose="02000000000000000000" pitchFamily="2" charset="0"/>
                <a:cs typeface="Roboto" panose="02000000000000000000" pitchFamily="2" charset="0"/>
              </a:defRPr>
            </a:lvl1pPr>
          </a:lstStyle>
          <a:p>
            <a:pPr lvl="0"/>
            <a:r>
              <a:rPr lang="en-US"/>
              <a:t>Click to edit Master text</a:t>
            </a:r>
          </a:p>
        </p:txBody>
      </p:sp>
      <p:sp>
        <p:nvSpPr>
          <p:cNvPr id="17" name="Text Placeholder 7">
            <a:extLst>
              <a:ext uri="{FF2B5EF4-FFF2-40B4-BE49-F238E27FC236}">
                <a16:creationId xmlns:a16="http://schemas.microsoft.com/office/drawing/2014/main" id="{2A8B99F6-09B0-9487-3A2A-0062188384B3}"/>
              </a:ext>
            </a:extLst>
          </p:cNvPr>
          <p:cNvSpPr>
            <a:spLocks noGrp="1"/>
          </p:cNvSpPr>
          <p:nvPr>
            <p:ph type="body" sz="quarter" idx="17"/>
          </p:nvPr>
        </p:nvSpPr>
        <p:spPr>
          <a:xfrm>
            <a:off x="4675414" y="2098221"/>
            <a:ext cx="2917371" cy="2057400"/>
          </a:xfrm>
        </p:spPr>
        <p:txBody>
          <a:bodyPr anchor="t">
            <a:noAutofit/>
          </a:bodyPr>
          <a:lstStyle>
            <a:lvl1pPr marL="0" indent="0">
              <a:buNone/>
              <a:defRPr sz="1600" b="0">
                <a:solidFill>
                  <a:schemeClr val="tx1">
                    <a:lumMod val="65000"/>
                    <a:lumOff val="35000"/>
                  </a:schemeClr>
                </a:solidFill>
                <a:latin typeface="+mn-lt"/>
                <a:ea typeface="Roboto" panose="02000000000000000000" pitchFamily="2" charset="0"/>
                <a:cs typeface="Roboto" panose="02000000000000000000" pitchFamily="2" charset="0"/>
              </a:defRPr>
            </a:lvl1pPr>
          </a:lstStyle>
          <a:p>
            <a:pPr lvl="0"/>
            <a:r>
              <a:rPr lang="en-US"/>
              <a:t>Click to edit Master text</a:t>
            </a:r>
          </a:p>
        </p:txBody>
      </p:sp>
      <p:sp>
        <p:nvSpPr>
          <p:cNvPr id="18" name="Text Placeholder 7">
            <a:extLst>
              <a:ext uri="{FF2B5EF4-FFF2-40B4-BE49-F238E27FC236}">
                <a16:creationId xmlns:a16="http://schemas.microsoft.com/office/drawing/2014/main" id="{E2F86FE2-AC0C-C76C-B2BD-9A02FA2E0205}"/>
              </a:ext>
            </a:extLst>
          </p:cNvPr>
          <p:cNvSpPr>
            <a:spLocks noGrp="1"/>
          </p:cNvSpPr>
          <p:nvPr>
            <p:ph type="body" sz="quarter" idx="18"/>
          </p:nvPr>
        </p:nvSpPr>
        <p:spPr>
          <a:xfrm>
            <a:off x="8284027" y="2098221"/>
            <a:ext cx="2917371" cy="2057400"/>
          </a:xfrm>
        </p:spPr>
        <p:txBody>
          <a:bodyPr anchor="t">
            <a:noAutofit/>
          </a:bodyPr>
          <a:lstStyle>
            <a:lvl1pPr marL="0" indent="0">
              <a:buNone/>
              <a:defRPr sz="1600" b="0">
                <a:solidFill>
                  <a:schemeClr val="tx1">
                    <a:lumMod val="65000"/>
                    <a:lumOff val="35000"/>
                  </a:schemeClr>
                </a:solidFill>
                <a:latin typeface="+mn-lt"/>
                <a:ea typeface="Roboto" panose="02000000000000000000" pitchFamily="2" charset="0"/>
                <a:cs typeface="Roboto" panose="02000000000000000000" pitchFamily="2" charset="0"/>
              </a:defRPr>
            </a:lvl1pPr>
          </a:lstStyle>
          <a:p>
            <a:pPr lvl="0"/>
            <a:r>
              <a:rPr lang="en-US"/>
              <a:t>Click to edit Master text</a:t>
            </a:r>
          </a:p>
        </p:txBody>
      </p:sp>
    </p:spTree>
    <p:extLst>
      <p:ext uri="{BB962C8B-B14F-4D97-AF65-F5344CB8AC3E}">
        <p14:creationId xmlns:p14="http://schemas.microsoft.com/office/powerpoint/2010/main" val="2461991912"/>
      </p:ext>
    </p:extLst>
  </p:cSld>
  <p:clrMapOvr>
    <a:masterClrMapping/>
  </p:clrMapOvr>
  <p:extLst>
    <p:ext uri="{DCECCB84-F9BA-43D5-87BE-67443E8EF086}">
      <p15:sldGuideLst xmlns:p15="http://schemas.microsoft.com/office/powerpoint/2012/main">
        <p15:guide id="1" orient="horz" pos="840">
          <p15:clr>
            <a:srgbClr val="FBAE40"/>
          </p15:clr>
        </p15:guide>
        <p15:guide id="2" pos="576">
          <p15:clr>
            <a:srgbClr val="FBAE40"/>
          </p15:clr>
        </p15:guide>
        <p15:guide id="3" orient="horz" pos="3744">
          <p15:clr>
            <a:srgbClr val="FBAE40"/>
          </p15:clr>
        </p15:guide>
        <p15:guide id="5" pos="4560">
          <p15:clr>
            <a:srgbClr val="FBAE40"/>
          </p15:clr>
        </p15:guide>
        <p15:guide id="7" orient="horz" pos="360">
          <p15:clr>
            <a:srgbClr val="FBAE40"/>
          </p15:clr>
        </p15:guide>
        <p15:guide id="11" pos="7152">
          <p15:clr>
            <a:srgbClr val="FBAE40"/>
          </p15:clr>
        </p15:guide>
        <p15:guide id="12" pos="672">
          <p15:clr>
            <a:srgbClr val="FBAE40"/>
          </p15:clr>
        </p15:guide>
        <p15:guide id="13" pos="7056">
          <p15:clr>
            <a:srgbClr val="FBAE40"/>
          </p15:clr>
        </p15:guide>
        <p15:guide id="14" orient="horz" pos="244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3D94418-9475-57D7-7FA9-72D8CCF9B79C}"/>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A04F4344-1343-9BE7-57F0-04B7DDDAD640}"/>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BE822862-01D0-24D2-2F33-00566B5AF35E}"/>
              </a:ext>
            </a:extLst>
          </p:cNvPr>
          <p:cNvSpPr>
            <a:spLocks noGrp="1"/>
          </p:cNvSpPr>
          <p:nvPr>
            <p:ph type="dt" sz="half" idx="10"/>
          </p:nvPr>
        </p:nvSpPr>
        <p:spPr/>
        <p:txBody>
          <a:bodyPr/>
          <a:lstStyle/>
          <a:p>
            <a:fld id="{626702C5-5EE2-4ECF-9C89-BC39AB31FE77}" type="datetimeFigureOut">
              <a:rPr lang="fi-FI" smtClean="0"/>
              <a:t>10.11.2025</a:t>
            </a:fld>
            <a:endParaRPr lang="fi-FI"/>
          </a:p>
        </p:txBody>
      </p:sp>
      <p:sp>
        <p:nvSpPr>
          <p:cNvPr id="5" name="Alatunnisteen paikkamerkki 4">
            <a:extLst>
              <a:ext uri="{FF2B5EF4-FFF2-40B4-BE49-F238E27FC236}">
                <a16:creationId xmlns:a16="http://schemas.microsoft.com/office/drawing/2014/main" id="{A11818AF-4C67-23C2-471E-284386F18EC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D592BAD5-DD0F-9416-1D51-3F8E509CCCAE}"/>
              </a:ext>
            </a:extLst>
          </p:cNvPr>
          <p:cNvSpPr>
            <a:spLocks noGrp="1"/>
          </p:cNvSpPr>
          <p:nvPr>
            <p:ph type="sldNum" sz="quarter" idx="12"/>
          </p:nvPr>
        </p:nvSpPr>
        <p:spPr/>
        <p:txBody>
          <a:bodyPr/>
          <a:lstStyle/>
          <a:p>
            <a:fld id="{91D9AEC3-FA4B-4A7F-A57C-C8412A2918E2}" type="slidenum">
              <a:rPr lang="fi-FI" smtClean="0"/>
              <a:t>‹#›</a:t>
            </a:fld>
            <a:endParaRPr lang="fi-FI"/>
          </a:p>
        </p:txBody>
      </p:sp>
    </p:spTree>
    <p:extLst>
      <p:ext uri="{BB962C8B-B14F-4D97-AF65-F5344CB8AC3E}">
        <p14:creationId xmlns:p14="http://schemas.microsoft.com/office/powerpoint/2010/main" val="21586894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D960C-86A7-6728-9263-973B76A8FDB9}"/>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126591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20029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F68666B-80B7-5FA5-FC9F-2F928A26B010}"/>
              </a:ext>
            </a:extLst>
          </p:cNvPr>
          <p:cNvSpPr/>
          <p:nvPr userDrawn="1"/>
        </p:nvSpPr>
        <p:spPr>
          <a:xfrm>
            <a:off x="6096000" y="0"/>
            <a:ext cx="3657600" cy="6858000"/>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C9E92B-FE67-1F3D-DCA0-195195A4AB6A}"/>
              </a:ext>
            </a:extLst>
          </p:cNvPr>
          <p:cNvSpPr>
            <a:spLocks noGrp="1"/>
          </p:cNvSpPr>
          <p:nvPr>
            <p:ph type="title"/>
          </p:nvPr>
        </p:nvSpPr>
        <p:spPr>
          <a:xfrm>
            <a:off x="914400" y="2404343"/>
            <a:ext cx="5181600" cy="1325563"/>
          </a:xfrm>
        </p:spPr>
        <p:txBody>
          <a:bodyPr>
            <a:noAutofit/>
          </a:bodyPr>
          <a:lstStyle>
            <a:lvl1pPr>
              <a:defRPr sz="4800">
                <a:latin typeface="Poppins" pitchFamily="2" charset="77"/>
                <a:cs typeface="Poppins" pitchFamily="2" charset="77"/>
              </a:defRPr>
            </a:lvl1pPr>
          </a:lstStyle>
          <a:p>
            <a:r>
              <a:rPr lang="en-US"/>
              <a:t>Click to edit Master title style</a:t>
            </a:r>
          </a:p>
        </p:txBody>
      </p:sp>
      <p:sp>
        <p:nvSpPr>
          <p:cNvPr id="9" name="Picture Placeholder 8">
            <a:extLst>
              <a:ext uri="{FF2B5EF4-FFF2-40B4-BE49-F238E27FC236}">
                <a16:creationId xmlns:a16="http://schemas.microsoft.com/office/drawing/2014/main" id="{BA87BAAC-9384-2363-2089-821720F16DD3}"/>
              </a:ext>
            </a:extLst>
          </p:cNvPr>
          <p:cNvSpPr>
            <a:spLocks noGrp="1"/>
          </p:cNvSpPr>
          <p:nvPr>
            <p:ph type="pic" sz="quarter" idx="13"/>
          </p:nvPr>
        </p:nvSpPr>
        <p:spPr>
          <a:xfrm>
            <a:off x="7239000" y="1485900"/>
            <a:ext cx="3657600" cy="4457700"/>
          </a:xfrm>
        </p:spPr>
        <p:txBody>
          <a:bodyPr/>
          <a:lstStyle/>
          <a:p>
            <a:endParaRPr lang="en-US"/>
          </a:p>
        </p:txBody>
      </p:sp>
      <p:cxnSp>
        <p:nvCxnSpPr>
          <p:cNvPr id="11" name="Straight Connector 10">
            <a:extLst>
              <a:ext uri="{FF2B5EF4-FFF2-40B4-BE49-F238E27FC236}">
                <a16:creationId xmlns:a16="http://schemas.microsoft.com/office/drawing/2014/main" id="{0CA0C2D1-06AD-3620-044D-2EAE71AC87AC}"/>
              </a:ext>
            </a:extLst>
          </p:cNvPr>
          <p:cNvCxnSpPr/>
          <p:nvPr userDrawn="1"/>
        </p:nvCxnSpPr>
        <p:spPr>
          <a:xfrm>
            <a:off x="1638300" y="571500"/>
            <a:ext cx="4267200" cy="0"/>
          </a:xfrm>
          <a:prstGeom prst="line">
            <a:avLst/>
          </a:prstGeom>
          <a:ln>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60C99D5D-5452-4897-02A9-A1B32F0BE968}"/>
              </a:ext>
            </a:extLst>
          </p:cNvPr>
          <p:cNvCxnSpPr/>
          <p:nvPr userDrawn="1"/>
        </p:nvCxnSpPr>
        <p:spPr>
          <a:xfrm>
            <a:off x="10096500" y="571500"/>
            <a:ext cx="1259359" cy="0"/>
          </a:xfrm>
          <a:prstGeom prst="line">
            <a:avLst/>
          </a:prstGeom>
          <a:ln>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3FB318F3-41C4-0F1C-1CBD-D5A32280E575}"/>
              </a:ext>
            </a:extLst>
          </p:cNvPr>
          <p:cNvCxnSpPr>
            <a:cxnSpLocks/>
          </p:cNvCxnSpPr>
          <p:nvPr userDrawn="1"/>
        </p:nvCxnSpPr>
        <p:spPr>
          <a:xfrm>
            <a:off x="914400" y="571500"/>
            <a:ext cx="304800" cy="0"/>
          </a:xfrm>
          <a:prstGeom prst="line">
            <a:avLst/>
          </a:prstGeom>
          <a:ln w="190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0C43CC35-4750-6912-E49F-E917DF9AB637}"/>
              </a:ext>
            </a:extLst>
          </p:cNvPr>
          <p:cNvCxnSpPr>
            <a:cxnSpLocks/>
          </p:cNvCxnSpPr>
          <p:nvPr userDrawn="1"/>
        </p:nvCxnSpPr>
        <p:spPr>
          <a:xfrm>
            <a:off x="914400" y="658586"/>
            <a:ext cx="304800" cy="0"/>
          </a:xfrm>
          <a:prstGeom prst="line">
            <a:avLst/>
          </a:prstGeom>
          <a:ln w="190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
        <p:nvSpPr>
          <p:cNvPr id="17" name="Text Placeholder 16">
            <a:extLst>
              <a:ext uri="{FF2B5EF4-FFF2-40B4-BE49-F238E27FC236}">
                <a16:creationId xmlns:a16="http://schemas.microsoft.com/office/drawing/2014/main" id="{003331A5-D35A-E699-E3EA-6035EB0DCD16}"/>
              </a:ext>
            </a:extLst>
          </p:cNvPr>
          <p:cNvSpPr>
            <a:spLocks noGrp="1"/>
          </p:cNvSpPr>
          <p:nvPr>
            <p:ph type="body" sz="quarter" idx="14"/>
          </p:nvPr>
        </p:nvSpPr>
        <p:spPr>
          <a:xfrm>
            <a:off x="1066800" y="5185232"/>
            <a:ext cx="2971800" cy="365126"/>
          </a:xfrm>
        </p:spPr>
        <p:txBody>
          <a:bodyPr>
            <a:normAutofit/>
          </a:bodyPr>
          <a:lstStyle>
            <a:lvl1pPr marL="0" indent="0">
              <a:buNone/>
              <a:defRPr sz="1800">
                <a:solidFill>
                  <a:schemeClr val="tx1">
                    <a:lumMod val="50000"/>
                    <a:lumOff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a:t>
            </a:r>
          </a:p>
        </p:txBody>
      </p:sp>
      <p:sp>
        <p:nvSpPr>
          <p:cNvPr id="18" name="Text Placeholder 16">
            <a:extLst>
              <a:ext uri="{FF2B5EF4-FFF2-40B4-BE49-F238E27FC236}">
                <a16:creationId xmlns:a16="http://schemas.microsoft.com/office/drawing/2014/main" id="{442CA476-8654-0542-5C0B-4F439516AF31}"/>
              </a:ext>
            </a:extLst>
          </p:cNvPr>
          <p:cNvSpPr>
            <a:spLocks noGrp="1"/>
          </p:cNvSpPr>
          <p:nvPr>
            <p:ph type="body" sz="quarter" idx="15"/>
          </p:nvPr>
        </p:nvSpPr>
        <p:spPr>
          <a:xfrm>
            <a:off x="1066800" y="5588228"/>
            <a:ext cx="2971800" cy="365126"/>
          </a:xfrm>
        </p:spPr>
        <p:txBody>
          <a:bodyPr>
            <a:noAutofit/>
          </a:bodyPr>
          <a:lstStyle>
            <a:lvl1pPr marL="0" indent="0">
              <a:buNone/>
              <a:defRPr sz="2000">
                <a:solidFill>
                  <a:schemeClr val="tx1">
                    <a:lumMod val="85000"/>
                    <a:lumOff val="1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a:t>
            </a:r>
          </a:p>
        </p:txBody>
      </p:sp>
    </p:spTree>
    <p:extLst>
      <p:ext uri="{BB962C8B-B14F-4D97-AF65-F5344CB8AC3E}">
        <p14:creationId xmlns:p14="http://schemas.microsoft.com/office/powerpoint/2010/main" val="2824232365"/>
      </p:ext>
    </p:extLst>
  </p:cSld>
  <p:clrMapOvr>
    <a:masterClrMapping/>
  </p:clrMapOvr>
  <p:extLst>
    <p:ext uri="{DCECCB84-F9BA-43D5-87BE-67443E8EF086}">
      <p15:sldGuideLst xmlns:p15="http://schemas.microsoft.com/office/powerpoint/2012/main">
        <p15:guide id="1" orient="horz" pos="936">
          <p15:clr>
            <a:srgbClr val="FBAE40"/>
          </p15:clr>
        </p15:guide>
        <p15:guide id="2" pos="576">
          <p15:clr>
            <a:srgbClr val="FBAE40"/>
          </p15:clr>
        </p15:guide>
        <p15:guide id="3" orient="horz" pos="3744">
          <p15:clr>
            <a:srgbClr val="FBAE40"/>
          </p15:clr>
        </p15:guide>
        <p15:guide id="4" pos="6864">
          <p15:clr>
            <a:srgbClr val="FBAE40"/>
          </p15:clr>
        </p15:guide>
        <p15:guide id="5" pos="4560">
          <p15:clr>
            <a:srgbClr val="FBAE40"/>
          </p15:clr>
        </p15:guide>
        <p15:guide id="6" orient="horz" pos="1512">
          <p15:clr>
            <a:srgbClr val="FBAE40"/>
          </p15:clr>
        </p15:guide>
        <p15:guide id="7" orient="horz" pos="360">
          <p15:clr>
            <a:srgbClr val="FBAE40"/>
          </p15:clr>
        </p15:guide>
        <p15:guide id="8" pos="672">
          <p15:clr>
            <a:srgbClr val="FBAE40"/>
          </p15:clr>
        </p15:guide>
        <p15:guide id="9" pos="3720">
          <p15:clr>
            <a:srgbClr val="FBAE40"/>
          </p15:clr>
        </p15:guide>
        <p15:guide id="10" pos="6360">
          <p15:clr>
            <a:srgbClr val="FBAE40"/>
          </p15:clr>
        </p15:guide>
        <p15:guide id="11" pos="715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732C2BD-3AA0-D15A-343E-6F88C11D0A30}"/>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CEA89D0C-E23D-23E3-991E-F7A682C264C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97723F5B-B210-273E-A5B7-B2E27190E1B7}"/>
              </a:ext>
            </a:extLst>
          </p:cNvPr>
          <p:cNvSpPr>
            <a:spLocks noGrp="1"/>
          </p:cNvSpPr>
          <p:nvPr>
            <p:ph type="dt" sz="half" idx="10"/>
          </p:nvPr>
        </p:nvSpPr>
        <p:spPr/>
        <p:txBody>
          <a:bodyPr/>
          <a:lstStyle/>
          <a:p>
            <a:fld id="{626702C5-5EE2-4ECF-9C89-BC39AB31FE77}" type="datetimeFigureOut">
              <a:rPr lang="fi-FI" smtClean="0"/>
              <a:t>10.11.2025</a:t>
            </a:fld>
            <a:endParaRPr lang="fi-FI"/>
          </a:p>
        </p:txBody>
      </p:sp>
      <p:sp>
        <p:nvSpPr>
          <p:cNvPr id="5" name="Alatunnisteen paikkamerkki 4">
            <a:extLst>
              <a:ext uri="{FF2B5EF4-FFF2-40B4-BE49-F238E27FC236}">
                <a16:creationId xmlns:a16="http://schemas.microsoft.com/office/drawing/2014/main" id="{4B629020-B432-1468-7D37-48744B39841A}"/>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7F04E36F-D7DC-49C8-CA53-7D4A7A278589}"/>
              </a:ext>
            </a:extLst>
          </p:cNvPr>
          <p:cNvSpPr>
            <a:spLocks noGrp="1"/>
          </p:cNvSpPr>
          <p:nvPr>
            <p:ph type="sldNum" sz="quarter" idx="12"/>
          </p:nvPr>
        </p:nvSpPr>
        <p:spPr/>
        <p:txBody>
          <a:bodyPr/>
          <a:lstStyle/>
          <a:p>
            <a:fld id="{91D9AEC3-FA4B-4A7F-A57C-C8412A2918E2}" type="slidenum">
              <a:rPr lang="fi-FI" smtClean="0"/>
              <a:t>‹#›</a:t>
            </a:fld>
            <a:endParaRPr lang="fi-FI"/>
          </a:p>
        </p:txBody>
      </p:sp>
    </p:spTree>
    <p:extLst>
      <p:ext uri="{BB962C8B-B14F-4D97-AF65-F5344CB8AC3E}">
        <p14:creationId xmlns:p14="http://schemas.microsoft.com/office/powerpoint/2010/main" val="3791275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E1B10D7-A847-E4A7-9A29-06FFBC48D852}"/>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7C36ACCA-0319-5703-3777-BACCFCCB313E}"/>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51DC2EDC-B606-EC18-C8C4-4253E44FA0AF}"/>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73C722F9-4B9D-BBCB-267F-3EB72E19C362}"/>
              </a:ext>
            </a:extLst>
          </p:cNvPr>
          <p:cNvSpPr>
            <a:spLocks noGrp="1"/>
          </p:cNvSpPr>
          <p:nvPr>
            <p:ph type="dt" sz="half" idx="10"/>
          </p:nvPr>
        </p:nvSpPr>
        <p:spPr/>
        <p:txBody>
          <a:bodyPr/>
          <a:lstStyle/>
          <a:p>
            <a:fld id="{626702C5-5EE2-4ECF-9C89-BC39AB31FE77}" type="datetimeFigureOut">
              <a:rPr lang="fi-FI" smtClean="0"/>
              <a:t>10.11.2025</a:t>
            </a:fld>
            <a:endParaRPr lang="fi-FI"/>
          </a:p>
        </p:txBody>
      </p:sp>
      <p:sp>
        <p:nvSpPr>
          <p:cNvPr id="6" name="Alatunnisteen paikkamerkki 5">
            <a:extLst>
              <a:ext uri="{FF2B5EF4-FFF2-40B4-BE49-F238E27FC236}">
                <a16:creationId xmlns:a16="http://schemas.microsoft.com/office/drawing/2014/main" id="{E26B36A6-5703-3C4A-C582-B33C2815AC42}"/>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7B2E538D-B225-6C37-4D2A-B80EB0143E5F}"/>
              </a:ext>
            </a:extLst>
          </p:cNvPr>
          <p:cNvSpPr>
            <a:spLocks noGrp="1"/>
          </p:cNvSpPr>
          <p:nvPr>
            <p:ph type="sldNum" sz="quarter" idx="12"/>
          </p:nvPr>
        </p:nvSpPr>
        <p:spPr/>
        <p:txBody>
          <a:bodyPr/>
          <a:lstStyle/>
          <a:p>
            <a:fld id="{91D9AEC3-FA4B-4A7F-A57C-C8412A2918E2}" type="slidenum">
              <a:rPr lang="fi-FI" smtClean="0"/>
              <a:t>‹#›</a:t>
            </a:fld>
            <a:endParaRPr lang="fi-FI"/>
          </a:p>
        </p:txBody>
      </p:sp>
    </p:spTree>
    <p:extLst>
      <p:ext uri="{BB962C8B-B14F-4D97-AF65-F5344CB8AC3E}">
        <p14:creationId xmlns:p14="http://schemas.microsoft.com/office/powerpoint/2010/main" val="1364285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75C0247-B4EC-15BC-DCA0-5C0E2967B6EF}"/>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C81EC6C3-B24D-00B8-6705-971C5345C5B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B4B06031-F8B3-40FD-F193-463C4195386D}"/>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57D04006-463A-836B-833A-7141D7457B0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69B0360C-24FF-7047-9972-E20A7EECB54B}"/>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4D0EC009-00E5-DD8E-4173-4E32DBA047F4}"/>
              </a:ext>
            </a:extLst>
          </p:cNvPr>
          <p:cNvSpPr>
            <a:spLocks noGrp="1"/>
          </p:cNvSpPr>
          <p:nvPr>
            <p:ph type="dt" sz="half" idx="10"/>
          </p:nvPr>
        </p:nvSpPr>
        <p:spPr/>
        <p:txBody>
          <a:bodyPr/>
          <a:lstStyle/>
          <a:p>
            <a:fld id="{626702C5-5EE2-4ECF-9C89-BC39AB31FE77}" type="datetimeFigureOut">
              <a:rPr lang="fi-FI" smtClean="0"/>
              <a:t>10.11.2025</a:t>
            </a:fld>
            <a:endParaRPr lang="fi-FI"/>
          </a:p>
        </p:txBody>
      </p:sp>
      <p:sp>
        <p:nvSpPr>
          <p:cNvPr id="8" name="Alatunnisteen paikkamerkki 7">
            <a:extLst>
              <a:ext uri="{FF2B5EF4-FFF2-40B4-BE49-F238E27FC236}">
                <a16:creationId xmlns:a16="http://schemas.microsoft.com/office/drawing/2014/main" id="{11555F74-2218-DB50-9891-6F3D51EE0375}"/>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ECBC1C32-43D2-E8BE-0E2A-0DBB410C4746}"/>
              </a:ext>
            </a:extLst>
          </p:cNvPr>
          <p:cNvSpPr>
            <a:spLocks noGrp="1"/>
          </p:cNvSpPr>
          <p:nvPr>
            <p:ph type="sldNum" sz="quarter" idx="12"/>
          </p:nvPr>
        </p:nvSpPr>
        <p:spPr/>
        <p:txBody>
          <a:bodyPr/>
          <a:lstStyle/>
          <a:p>
            <a:fld id="{91D9AEC3-FA4B-4A7F-A57C-C8412A2918E2}" type="slidenum">
              <a:rPr lang="fi-FI" smtClean="0"/>
              <a:t>‹#›</a:t>
            </a:fld>
            <a:endParaRPr lang="fi-FI"/>
          </a:p>
        </p:txBody>
      </p:sp>
    </p:spTree>
    <p:extLst>
      <p:ext uri="{BB962C8B-B14F-4D97-AF65-F5344CB8AC3E}">
        <p14:creationId xmlns:p14="http://schemas.microsoft.com/office/powerpoint/2010/main" val="4289434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78BBD0A-B87D-FFA6-E443-574DA2269ED0}"/>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778DAC4C-6980-7DAC-596C-DAE1C47FC114}"/>
              </a:ext>
            </a:extLst>
          </p:cNvPr>
          <p:cNvSpPr>
            <a:spLocks noGrp="1"/>
          </p:cNvSpPr>
          <p:nvPr>
            <p:ph type="dt" sz="half" idx="10"/>
          </p:nvPr>
        </p:nvSpPr>
        <p:spPr/>
        <p:txBody>
          <a:bodyPr/>
          <a:lstStyle/>
          <a:p>
            <a:fld id="{626702C5-5EE2-4ECF-9C89-BC39AB31FE77}" type="datetimeFigureOut">
              <a:rPr lang="fi-FI" smtClean="0"/>
              <a:t>10.11.2025</a:t>
            </a:fld>
            <a:endParaRPr lang="fi-FI"/>
          </a:p>
        </p:txBody>
      </p:sp>
      <p:sp>
        <p:nvSpPr>
          <p:cNvPr id="4" name="Alatunnisteen paikkamerkki 3">
            <a:extLst>
              <a:ext uri="{FF2B5EF4-FFF2-40B4-BE49-F238E27FC236}">
                <a16:creationId xmlns:a16="http://schemas.microsoft.com/office/drawing/2014/main" id="{E0CF2C4A-9BAE-B5F9-B342-537BBB177E33}"/>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5D8897B8-539D-5DCB-E60D-AE19CF698DE0}"/>
              </a:ext>
            </a:extLst>
          </p:cNvPr>
          <p:cNvSpPr>
            <a:spLocks noGrp="1"/>
          </p:cNvSpPr>
          <p:nvPr>
            <p:ph type="sldNum" sz="quarter" idx="12"/>
          </p:nvPr>
        </p:nvSpPr>
        <p:spPr/>
        <p:txBody>
          <a:bodyPr/>
          <a:lstStyle/>
          <a:p>
            <a:fld id="{91D9AEC3-FA4B-4A7F-A57C-C8412A2918E2}" type="slidenum">
              <a:rPr lang="fi-FI" smtClean="0"/>
              <a:t>‹#›</a:t>
            </a:fld>
            <a:endParaRPr lang="fi-FI"/>
          </a:p>
        </p:txBody>
      </p:sp>
    </p:spTree>
    <p:extLst>
      <p:ext uri="{BB962C8B-B14F-4D97-AF65-F5344CB8AC3E}">
        <p14:creationId xmlns:p14="http://schemas.microsoft.com/office/powerpoint/2010/main" val="1137122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E4533535-A40E-64E5-68FA-29CE82A57F18}"/>
              </a:ext>
            </a:extLst>
          </p:cNvPr>
          <p:cNvSpPr>
            <a:spLocks noGrp="1"/>
          </p:cNvSpPr>
          <p:nvPr>
            <p:ph type="dt" sz="half" idx="10"/>
          </p:nvPr>
        </p:nvSpPr>
        <p:spPr/>
        <p:txBody>
          <a:bodyPr/>
          <a:lstStyle/>
          <a:p>
            <a:fld id="{626702C5-5EE2-4ECF-9C89-BC39AB31FE77}" type="datetimeFigureOut">
              <a:rPr lang="fi-FI" smtClean="0"/>
              <a:t>10.11.2025</a:t>
            </a:fld>
            <a:endParaRPr lang="fi-FI"/>
          </a:p>
        </p:txBody>
      </p:sp>
      <p:sp>
        <p:nvSpPr>
          <p:cNvPr id="3" name="Alatunnisteen paikkamerkki 2">
            <a:extLst>
              <a:ext uri="{FF2B5EF4-FFF2-40B4-BE49-F238E27FC236}">
                <a16:creationId xmlns:a16="http://schemas.microsoft.com/office/drawing/2014/main" id="{DFB7E737-7338-F824-051D-D83F974A19FA}"/>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6C835899-DC15-BC8E-CDBE-DBE0CD11B725}"/>
              </a:ext>
            </a:extLst>
          </p:cNvPr>
          <p:cNvSpPr>
            <a:spLocks noGrp="1"/>
          </p:cNvSpPr>
          <p:nvPr>
            <p:ph type="sldNum" sz="quarter" idx="12"/>
          </p:nvPr>
        </p:nvSpPr>
        <p:spPr/>
        <p:txBody>
          <a:bodyPr/>
          <a:lstStyle/>
          <a:p>
            <a:fld id="{91D9AEC3-FA4B-4A7F-A57C-C8412A2918E2}" type="slidenum">
              <a:rPr lang="fi-FI" smtClean="0"/>
              <a:t>‹#›</a:t>
            </a:fld>
            <a:endParaRPr lang="fi-FI"/>
          </a:p>
        </p:txBody>
      </p:sp>
    </p:spTree>
    <p:extLst>
      <p:ext uri="{BB962C8B-B14F-4D97-AF65-F5344CB8AC3E}">
        <p14:creationId xmlns:p14="http://schemas.microsoft.com/office/powerpoint/2010/main" val="4001931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23CBBDA-C728-2F39-A1CE-5E3C8FE6FB13}"/>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DE4795C1-A660-6285-F4F1-644924BEC2B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1E981541-199F-440D-AAD9-D8493F91AC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616B5385-6306-89DC-7B5E-BB4F12E21927}"/>
              </a:ext>
            </a:extLst>
          </p:cNvPr>
          <p:cNvSpPr>
            <a:spLocks noGrp="1"/>
          </p:cNvSpPr>
          <p:nvPr>
            <p:ph type="dt" sz="half" idx="10"/>
          </p:nvPr>
        </p:nvSpPr>
        <p:spPr/>
        <p:txBody>
          <a:bodyPr/>
          <a:lstStyle/>
          <a:p>
            <a:fld id="{626702C5-5EE2-4ECF-9C89-BC39AB31FE77}" type="datetimeFigureOut">
              <a:rPr lang="fi-FI" smtClean="0"/>
              <a:t>10.11.2025</a:t>
            </a:fld>
            <a:endParaRPr lang="fi-FI"/>
          </a:p>
        </p:txBody>
      </p:sp>
      <p:sp>
        <p:nvSpPr>
          <p:cNvPr id="6" name="Alatunnisteen paikkamerkki 5">
            <a:extLst>
              <a:ext uri="{FF2B5EF4-FFF2-40B4-BE49-F238E27FC236}">
                <a16:creationId xmlns:a16="http://schemas.microsoft.com/office/drawing/2014/main" id="{DA9883CD-6C2E-EE85-7E5F-EBC4B18E7C53}"/>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E95B1EB8-896E-AFEF-6BB1-142BEF9A7B17}"/>
              </a:ext>
            </a:extLst>
          </p:cNvPr>
          <p:cNvSpPr>
            <a:spLocks noGrp="1"/>
          </p:cNvSpPr>
          <p:nvPr>
            <p:ph type="sldNum" sz="quarter" idx="12"/>
          </p:nvPr>
        </p:nvSpPr>
        <p:spPr/>
        <p:txBody>
          <a:bodyPr/>
          <a:lstStyle/>
          <a:p>
            <a:fld id="{91D9AEC3-FA4B-4A7F-A57C-C8412A2918E2}" type="slidenum">
              <a:rPr lang="fi-FI" smtClean="0"/>
              <a:t>‹#›</a:t>
            </a:fld>
            <a:endParaRPr lang="fi-FI"/>
          </a:p>
        </p:txBody>
      </p:sp>
    </p:spTree>
    <p:extLst>
      <p:ext uri="{BB962C8B-B14F-4D97-AF65-F5344CB8AC3E}">
        <p14:creationId xmlns:p14="http://schemas.microsoft.com/office/powerpoint/2010/main" val="24206571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1508B28-333C-4475-2B42-957DC8BE813F}"/>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441E09A1-38E5-7007-B41C-1BE2976CD8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2C39A657-0364-C073-1E41-2DD9AE9D54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B4140AD7-C0AB-81A0-4F2E-65405FEAE23C}"/>
              </a:ext>
            </a:extLst>
          </p:cNvPr>
          <p:cNvSpPr>
            <a:spLocks noGrp="1"/>
          </p:cNvSpPr>
          <p:nvPr>
            <p:ph type="dt" sz="half" idx="10"/>
          </p:nvPr>
        </p:nvSpPr>
        <p:spPr/>
        <p:txBody>
          <a:bodyPr/>
          <a:lstStyle/>
          <a:p>
            <a:fld id="{626702C5-5EE2-4ECF-9C89-BC39AB31FE77}" type="datetimeFigureOut">
              <a:rPr lang="fi-FI" smtClean="0"/>
              <a:t>10.11.2025</a:t>
            </a:fld>
            <a:endParaRPr lang="fi-FI"/>
          </a:p>
        </p:txBody>
      </p:sp>
      <p:sp>
        <p:nvSpPr>
          <p:cNvPr id="6" name="Alatunnisteen paikkamerkki 5">
            <a:extLst>
              <a:ext uri="{FF2B5EF4-FFF2-40B4-BE49-F238E27FC236}">
                <a16:creationId xmlns:a16="http://schemas.microsoft.com/office/drawing/2014/main" id="{52079AF5-0087-5C5F-7060-D6386F943B6A}"/>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B6EBA0FD-FBBF-5E79-E183-00D7CED7EEFE}"/>
              </a:ext>
            </a:extLst>
          </p:cNvPr>
          <p:cNvSpPr>
            <a:spLocks noGrp="1"/>
          </p:cNvSpPr>
          <p:nvPr>
            <p:ph type="sldNum" sz="quarter" idx="12"/>
          </p:nvPr>
        </p:nvSpPr>
        <p:spPr/>
        <p:txBody>
          <a:bodyPr/>
          <a:lstStyle/>
          <a:p>
            <a:fld id="{91D9AEC3-FA4B-4A7F-A57C-C8412A2918E2}" type="slidenum">
              <a:rPr lang="fi-FI" smtClean="0"/>
              <a:t>‹#›</a:t>
            </a:fld>
            <a:endParaRPr lang="fi-FI"/>
          </a:p>
        </p:txBody>
      </p:sp>
    </p:spTree>
    <p:extLst>
      <p:ext uri="{BB962C8B-B14F-4D97-AF65-F5344CB8AC3E}">
        <p14:creationId xmlns:p14="http://schemas.microsoft.com/office/powerpoint/2010/main" val="2667186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5BA65467-3645-F7FD-0AE7-7F08839804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37646FF1-AD86-DE75-A8BA-2A9948ACBBB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E5C1E05A-A39D-1D9A-1F6F-FD95E07E1C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6702C5-5EE2-4ECF-9C89-BC39AB31FE77}" type="datetimeFigureOut">
              <a:rPr lang="fi-FI" smtClean="0"/>
              <a:t>10.11.2025</a:t>
            </a:fld>
            <a:endParaRPr lang="fi-FI"/>
          </a:p>
        </p:txBody>
      </p:sp>
      <p:sp>
        <p:nvSpPr>
          <p:cNvPr id="5" name="Alatunnisteen paikkamerkki 4">
            <a:extLst>
              <a:ext uri="{FF2B5EF4-FFF2-40B4-BE49-F238E27FC236}">
                <a16:creationId xmlns:a16="http://schemas.microsoft.com/office/drawing/2014/main" id="{DCC330AD-C6A1-0E5E-378C-AC9E1BCA41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id="{F88B97E2-08B4-C941-5901-B60F4C8FA38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D9AEC3-FA4B-4A7F-A57C-C8412A2918E2}" type="slidenum">
              <a:rPr lang="fi-FI" smtClean="0"/>
              <a:t>‹#›</a:t>
            </a:fld>
            <a:endParaRPr lang="fi-FI"/>
          </a:p>
        </p:txBody>
      </p:sp>
    </p:spTree>
    <p:extLst>
      <p:ext uri="{BB962C8B-B14F-4D97-AF65-F5344CB8AC3E}">
        <p14:creationId xmlns:p14="http://schemas.microsoft.com/office/powerpoint/2010/main" val="16074674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154C769-5B6E-5C22-9516-5D7BE462E3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23190F5-D493-CE67-ED1B-D761BFA699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25225E-A593-BBE5-FA35-2952DE6D56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0812C0-D4F0-C345-96B4-1E8B918506AC}" type="datetimeFigureOut">
              <a:rPr lang="en-US" smtClean="0"/>
              <a:t>11/10/2025</a:t>
            </a:fld>
            <a:endParaRPr lang="en-US"/>
          </a:p>
        </p:txBody>
      </p:sp>
      <p:sp>
        <p:nvSpPr>
          <p:cNvPr id="6" name="Slide Number Placeholder 5">
            <a:extLst>
              <a:ext uri="{FF2B5EF4-FFF2-40B4-BE49-F238E27FC236}">
                <a16:creationId xmlns:a16="http://schemas.microsoft.com/office/drawing/2014/main" id="{BB730E95-9162-1956-4897-1AA052698F9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9709E4-652E-524A-8D35-CF602AA44AAA}" type="slidenum">
              <a:rPr lang="en-US" smtClean="0"/>
              <a:t>‹#›</a:t>
            </a:fld>
            <a:endParaRPr lang="en-US"/>
          </a:p>
        </p:txBody>
      </p:sp>
    </p:spTree>
    <p:extLst>
      <p:ext uri="{BB962C8B-B14F-4D97-AF65-F5344CB8AC3E}">
        <p14:creationId xmlns:p14="http://schemas.microsoft.com/office/powerpoint/2010/main" val="1679508059"/>
      </p:ext>
    </p:extLst>
  </p:cSld>
  <p:clrMap bg1="lt1" tx1="dk1" bg2="lt2" tx2="dk2" accent1="accent1" accent2="accent2" accent3="accent3" accent4="accent4" accent5="accent5" accent6="accent6" hlink="hlink" folHlink="folHlink"/>
  <p:sldLayoutIdLst>
    <p:sldLayoutId id="2147483662" r:id="rId1"/>
    <p:sldLayoutId id="2147483672"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60" r:id="rId11"/>
  </p:sldLayoutIdLst>
  <p:txStyles>
    <p:titleStyle>
      <a:lvl1pPr algn="l" defTabSz="914400" rtl="0" eaLnBrk="1" latinLnBrk="0" hangingPunct="1">
        <a:lnSpc>
          <a:spcPct val="90000"/>
        </a:lnSpc>
        <a:spcBef>
          <a:spcPct val="0"/>
        </a:spcBef>
        <a:buNone/>
        <a:defRPr sz="4800" kern="1200">
          <a:solidFill>
            <a:schemeClr val="tx1">
              <a:lumMod val="85000"/>
              <a:lumOff val="15000"/>
            </a:schemeClr>
          </a:solidFill>
          <a:latin typeface="Poppins" pitchFamily="2" charset="77"/>
          <a:ea typeface="+mj-ea"/>
          <a:cs typeface="Poppins" pitchFamily="2" charset="77"/>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6144">
          <p15:clr>
            <a:srgbClr val="F26B43"/>
          </p15:clr>
        </p15:guide>
        <p15:guide id="4" pos="7416">
          <p15:clr>
            <a:srgbClr val="F26B43"/>
          </p15:clr>
        </p15:guide>
        <p15:guide id="5" pos="31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www.kpedu.fi/docs/default-source/varustamo/ota-haltuun-pys%C3%A4kki-oh-mp343b5580bced64fd9fcdff00007f85cf.pptx?sfvrsn=77d631b2_0" TargetMode="External"/><Relationship Id="rId7" Type="http://schemas.openxmlformats.org/officeDocument/2006/relationships/image" Target="../media/image18.png"/><Relationship Id="rId2" Type="http://schemas.openxmlformats.org/officeDocument/2006/relationships/hyperlink" Target="https://www.kpedu.fi/docs/default-source/opiskelijan-%C3%A4%C3%A4nell%C3%A4/nepsynuoren-erityispiirteita-ja-tukikeinoja-maarika-piispanen.pdf?sfvrsn=b40e35b2_0" TargetMode="Externa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hyperlink" Target="https://www.kpedu.fi/docs/default-source/varustamo/nepsy--kortit-tulostettava-pdf9b435a80bced64fd9fcdff00007f85cf.pdf?sfvrsn=d8ae3eb2_0"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kpedu.fi/kpedu/projektitoiminta-hankkeet/projektit/projektiarkisto/ota-haltuun" TargetMode="External"/><Relationship Id="rId2" Type="http://schemas.openxmlformats.org/officeDocument/2006/relationships/hyperlink" Target="https://www.kpedu.fi/docs/default-source/opiskeluhuolto/ohjausryhm%C3%A4n-kokous-29.10.2025-(ota-haltuun--hanke).pptx?sfvrsn=8e5639b2_3" TargetMode="Externa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www.utu.fi/fi/yliopisto/kasvatustieteiden-tiedekunta/opettajankoulutuslaitos" TargetMode="External"/><Relationship Id="rId2" Type="http://schemas.openxmlformats.org/officeDocument/2006/relationships/hyperlink" Target="https://www.oph.fi/fi" TargetMode="Externa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avi.fi/etusivu"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helsinkimissio.fi/schooltobelong/oppilaitoksille/" TargetMode="Externa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8" Type="http://schemas.openxmlformats.org/officeDocument/2006/relationships/hyperlink" Target="https://eur02.safelinks.protection.outlook.com/?url=https%3A%2F%2Fwww.helsinkimissio.fi%2Fwp-content%2Fuploads%2F2022%2F12%2FItsemyotatunto-tuntimateriaali_45-min.pptx&amp;data=05%7C02%7CSalla.Lillhonga%40kpedu.fi%7Ceede935096ce4e202b7008de1627fbc2%7C1ef853cb292643e9b8283270c9a0e869%7C0%7C0%7C638972558184880517%7CUnknown%7CTWFpbGZsb3d8eyJFbXB0eU1hcGkiOnRydWUsIlYiOiIwLjAuMDAwMCIsIlAiOiJXaW4zMiIsIkFOIjoiTWFpbCIsIldUIjoyfQ%3D%3D%7C0%7C%7C%7C&amp;sdata=FMwsGZVi4ZPow3GB2tRY1Vyfgv0bYwTIoJwVdOcwVPM%3D&amp;reserved=0" TargetMode="External"/><Relationship Id="rId3" Type="http://schemas.openxmlformats.org/officeDocument/2006/relationships/hyperlink" Target="https://eur02.safelinks.protection.outlook.com/?url=https%3A%2F%2Fwww.helsinkimissio.fi%2Fwp-content%2Fuploads%2F2025%2F09%2FYhteyshenkiloiden-koulutus-4-9-2025-1.pdf&amp;data=05%7C02%7CSalla.Lillhonga%40kpedu.fi%7Ceede935096ce4e202b7008de1627fbc2%7C1ef853cb292643e9b8283270c9a0e869%7C0%7C0%7C638972558184801029%7CUnknown%7CTWFpbGZsb3d8eyJFbXB0eU1hcGkiOnRydWUsIlYiOiIwLjAuMDAwMCIsIlAiOiJXaW4zMiIsIkFOIjoiTWFpbCIsIldUIjoyfQ%3D%3D%7C0%7C%7C%7C&amp;sdata=18PlQcVM%2BzUE5muOY6ULtyssAtQAFwy4rWzXr0tLuCA%3D&amp;reserved=0" TargetMode="External"/><Relationship Id="rId7" Type="http://schemas.openxmlformats.org/officeDocument/2006/relationships/hyperlink" Target="https://eur02.safelinks.protection.outlook.com/?url=https%3A%2F%2Fyoutu.be%2FnGN3GL1SDpE&amp;data=05%7C02%7CSalla.Lillhonga%40kpedu.fi%7Ceede935096ce4e202b7008de1627fbc2%7C1ef853cb292643e9b8283270c9a0e869%7C0%7C0%7C638972558184865118%7CUnknown%7CTWFpbGZsb3d8eyJFbXB0eU1hcGkiOnRydWUsIlYiOiIwLjAuMDAwMCIsIlAiOiJXaW4zMiIsIkFOIjoiTWFpbCIsIldUIjoyfQ%3D%3D%7C0%7C%7C%7C&amp;sdata=2gUhJgIaEXGMgQ5A6teeDLSLr8iy7gYnoAJ9aXgXNFw%3D&amp;reserved=0" TargetMode="External"/><Relationship Id="rId12" Type="http://schemas.openxmlformats.org/officeDocument/2006/relationships/image" Target="../media/image4.png"/><Relationship Id="rId2" Type="http://schemas.openxmlformats.org/officeDocument/2006/relationships/hyperlink" Target="https://eur02.safelinks.protection.outlook.com/?url=https%3A%2F%2Fvimeo.com%2F1116046235%2Fd6392c3a11%3Fshare%3Dcopy&amp;data=05%7C02%7CSalla.Lillhonga%40kpedu.fi%7Ceede935096ce4e202b7008de1627fbc2%7C1ef853cb292643e9b8283270c9a0e869%7C0%7C0%7C638972558184784478%7CUnknown%7CTWFpbGZsb3d8eyJFbXB0eU1hcGkiOnRydWUsIlYiOiIwLjAuMDAwMCIsIlAiOiJXaW4zMiIsIkFOIjoiTWFpbCIsIldUIjoyfQ%3D%3D%7C0%7C%7C%7C&amp;sdata=A%2BitfDmzf2DAf%2BDoVBEyC1e34WlF7gukCJtQFqc4UhI%3D&amp;reserved=0" TargetMode="External"/><Relationship Id="rId1" Type="http://schemas.openxmlformats.org/officeDocument/2006/relationships/slideLayout" Target="../slideLayouts/slideLayout7.xml"/><Relationship Id="rId6" Type="http://schemas.openxmlformats.org/officeDocument/2006/relationships/hyperlink" Target="https://eur02.safelinks.protection.outlook.com/?url=https%3A%2F%2Fwww.helsinkimissio.fi%2Fwp-content%2Fuploads%2F2024%2F10%2FOppituntimateriaali_STB_Yksinaisyys_Toinen-aste-ja-korkeakoulut1.pptx&amp;data=05%7C02%7CSalla.Lillhonga%40kpedu.fi%7Ceede935096ce4e202b7008de1627fbc2%7C1ef853cb292643e9b8283270c9a0e869%7C0%7C0%7C638972558184848210%7CUnknown%7CTWFpbGZsb3d8eyJFbXB0eU1hcGkiOnRydWUsIlYiOiIwLjAuMDAwMCIsIlAiOiJXaW4zMiIsIkFOIjoiTWFpbCIsIldUIjoyfQ%3D%3D%7C0%7C%7C%7C&amp;sdata=9fwsvcb9pIvkQzAaBtRRhRLJDCeENWyu93WyFaYNZXw%3D&amp;reserved=0" TargetMode="External"/><Relationship Id="rId11" Type="http://schemas.openxmlformats.org/officeDocument/2006/relationships/image" Target="../media/image2.png"/><Relationship Id="rId5" Type="http://schemas.openxmlformats.org/officeDocument/2006/relationships/hyperlink" Target="https://eur02.safelinks.protection.outlook.com/?url=https%3A%2F%2Fwww.helsinkimissio.fi%2Fwp-content%2Fuploads%2F2025%2F09%2FOppituntimateriaali_STB_Ystavyys_Toinen-aste-ja-korkeakoulut.pptx&amp;data=05%7C02%7CSalla.Lillhonga%40kpedu.fi%7Ceede935096ce4e202b7008de1627fbc2%7C1ef853cb292643e9b8283270c9a0e869%7C0%7C0%7C638972558184832388%7CUnknown%7CTWFpbGZsb3d8eyJFbXB0eU1hcGkiOnRydWUsIlYiOiIwLjAuMDAwMCIsIlAiOiJXaW4zMiIsIkFOIjoiTWFpbCIsIldUIjoyfQ%3D%3D%7C0%7C%7C%7C&amp;sdata=nIois8u3zNr%2FxWs0%2BEO9cPNC7jFCVsz5PaY22kWlI10%3D&amp;reserved=0" TargetMode="External"/><Relationship Id="rId10" Type="http://schemas.openxmlformats.org/officeDocument/2006/relationships/hyperlink" Target="https://eur02.safelinks.protection.outlook.com/?url=https%3A%2F%2Fwww.helsinkimissio.fi%2Fwp-content%2Fuploads%2F2022%2F12%2FItsemyotatunto-tuntimateriaali_90-min.pptx&amp;data=05%7C02%7CSalla.Lillhonga%40kpedu.fi%7Ceede935096ce4e202b7008de1627fbc2%7C1ef853cb292643e9b8283270c9a0e869%7C0%7C0%7C638972558184915109%7CUnknown%7CTWFpbGZsb3d8eyJFbXB0eU1hcGkiOnRydWUsIlYiOiIwLjAuMDAwMCIsIlAiOiJXaW4zMiIsIkFOIjoiTWFpbCIsIldUIjoyfQ%3D%3D%7C0%7C%7C%7C&amp;sdata=fpwa5%2BQ%2Fsb04kgLLDAQutqe2nCJZxjgo6ipC9Fdrr88%3D&amp;reserved=0" TargetMode="External"/><Relationship Id="rId4" Type="http://schemas.openxmlformats.org/officeDocument/2006/relationships/hyperlink" Target="https://eur02.safelinks.protection.outlook.com/?url=https%3A%2F%2Fwww.helsinkimissio.fi%2Fwp-content%2Fuploads%2F2025%2F08%2FHelsinkiMissio-SchoolToBelong-ka%25CC%2588sikirja_25-26-FI-WEB.pdf&amp;data=05%7C02%7CSalla.Lillhonga%40kpedu.fi%7Ceede935096ce4e202b7008de1627fbc2%7C1ef853cb292643e9b8283270c9a0e869%7C0%7C0%7C638972558184817188%7CUnknown%7CTWFpbGZsb3d8eyJFbXB0eU1hcGkiOnRydWUsIlYiOiIwLjAuMDAwMCIsIlAiOiJXaW4zMiIsIkFOIjoiTWFpbCIsIldUIjoyfQ%3D%3D%7C0%7C%7C%7C&amp;sdata=QyC7eV0yelRSn09oiiydwtn2yWCkYS%2BBwph2k5MFDDA%3D&amp;reserved=0" TargetMode="External"/><Relationship Id="rId9" Type="http://schemas.openxmlformats.org/officeDocument/2006/relationships/hyperlink" Target="https://eur02.safelinks.protection.outlook.com/?url=https%3A%2F%2Fwww.helsinkimissio.fi%2Fwp-content%2Fuploads%2F2022%2F12%2FItsemyotatunto-tuntimateriaali_75-min.pptx&amp;data=05%7C02%7CSalla.Lillhonga%40kpedu.fi%7Ceede935096ce4e202b7008de1627fbc2%7C1ef853cb292643e9b8283270c9a0e869%7C0%7C0%7C638972558184898488%7CUnknown%7CTWFpbGZsb3d8eyJFbXB0eU1hcGkiOnRydWUsIlYiOiIwLjAuMDAwMCIsIlAiOiJXaW4zMiIsIkFOIjoiTWFpbCIsIldUIjoyfQ%3D%3D%7C0%7C%7C%7C&amp;sdata=VBOv%2BCvZTepvsOlBG502gdfp3jU4sIbClAKEh0GVSIY%3D&amp;reserved=0"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kpedu.fi/docs/default-source/opiskeluhuolto/ohjausryhm%C3%A4n-kokous-29.10.2025-(ota-haltuun--hanke).pptx?sfvrsn=8e5639b2_3" TargetMode="External"/><Relationship Id="rId2" Type="http://schemas.openxmlformats.org/officeDocument/2006/relationships/hyperlink" Target="https://eur02.safelinks.protection.outlook.com/?url=https%3A%2F%2Fwww.youtube.com%2Fwatch%3Fv%3D-DDTRqxcVUQ&amp;data=05%7C02%7CAnne.Etelaaho%40kpedu.fi%7C092cd56ca7174e476f4708dd10502a10%7C1ef853cb292643e9b8283270c9a0e869%7C0%7C0%7C638684660480146024%7CUnknown%7CTWFpbGZsb3d8eyJFbXB0eU1hcGkiOnRydWUsIlYiOiIwLjAuMDAwMCIsIlAiOiJXaW4zMiIsIkFOIjoiTWFpbCIsIldUIjoyfQ%3D%3D%7C0%7C%7C%7C&amp;sdata=72ur0i4e%2B5aAY6xm8crsN%2Fun9clCu0s3K3Wht%2BrxA7I%3D&amp;reserved=0" TargetMode="External"/><Relationship Id="rId1" Type="http://schemas.openxmlformats.org/officeDocument/2006/relationships/slideLayout" Target="../slideLayouts/slideLayout21.xml"/><Relationship Id="rId4" Type="http://schemas.openxmlformats.org/officeDocument/2006/relationships/hyperlink" Target="https://www.kpedu.fi/docs/default-source/varustamo/amisstartti-2024.pdf?sfvrsn=31cc25b2_0" TargetMode="External"/></Relationships>
</file>

<file path=ppt/slides/_rels/slide20.xml.rels><?xml version="1.0" encoding="UTF-8" standalone="yes"?>
<Relationships xmlns="http://schemas.openxmlformats.org/package/2006/relationships"><Relationship Id="rId8" Type="http://schemas.openxmlformats.org/officeDocument/2006/relationships/hyperlink" Target="https://eur02.safelinks.protection.outlook.com/?url=https%3A%2F%2Fwww.helsinkimissio.fi%2Fwp-content%2Fuploads%2F2022%2F12%2FOppituntimateriaali_StB_Ryhma%25CC%2588ytta%25CC%2588va%25CC%2588t-harjoitukset.pdf&amp;data=05%7C02%7CSalla.Lillhonga%40kpedu.fi%7Ceede935096ce4e202b7008de1627fbc2%7C1ef853cb292643e9b8283270c9a0e869%7C0%7C0%7C638972558185048023%7CUnknown%7CTWFpbGZsb3d8eyJFbXB0eU1hcGkiOnRydWUsIlYiOiIwLjAuMDAwMCIsIlAiOiJXaW4zMiIsIkFOIjoiTWFpbCIsIldUIjoyfQ%3D%3D%7C0%7C%7C%7C&amp;sdata=y2vbPpnkQnZF3ZXLeYQoow3viRlIlF2pfl6%2BX4SkJZM%3D&amp;reserved=0" TargetMode="External"/><Relationship Id="rId3" Type="http://schemas.openxmlformats.org/officeDocument/2006/relationships/hyperlink" Target="https://eur02.safelinks.protection.outlook.com/?url=https%3A%2F%2Fwww.helsinkimissio.fi%2Fwp-content%2Fuploads%2F2024%2F02%2FOppituntiohje-Ystavallisyys-45-min-STB.pdf&amp;data=05%7C02%7CSalla.Lillhonga%40kpedu.fi%7Ceede935096ce4e202b7008de1627fbc2%7C1ef853cb292643e9b8283270c9a0e869%7C0%7C0%7C638972558184953504%7CUnknown%7CTWFpbGZsb3d8eyJFbXB0eU1hcGkiOnRydWUsIlYiOiIwLjAuMDAwMCIsIlAiOiJXaW4zMiIsIkFOIjoiTWFpbCIsIldUIjoyfQ%3D%3D%7C0%7C%7C%7C&amp;sdata=16A%2FmJ17x%2Bua6b1ucUycYjm0EHlo8CJTyUXNJAjX5jU%3D&amp;reserved=0" TargetMode="External"/><Relationship Id="rId7" Type="http://schemas.openxmlformats.org/officeDocument/2006/relationships/hyperlink" Target="https://eur02.safelinks.protection.outlook.com/?url=https%3A%2F%2Fwww.helsinkimissio.fi%2Fwp-content%2Fuploads%2F2024%2F10%2FEsitys-vanhempainiltaan-20242.pptx&amp;data=05%7C02%7CSalla.Lillhonga%40kpedu.fi%7Ceede935096ce4e202b7008de1627fbc2%7C1ef853cb292643e9b8283270c9a0e869%7C0%7C0%7C638972558185029176%7CUnknown%7CTWFpbGZsb3d8eyJFbXB0eU1hcGkiOnRydWUsIlYiOiIwLjAuMDAwMCIsIlAiOiJXaW4zMiIsIkFOIjoiTWFpbCIsIldUIjoyfQ%3D%3D%7C0%7C%7C%7C&amp;sdata=gw4WolGLzbnUIYU6Pb4Gb2bbqx4eGBVFpFCSnlO0nJs%3D&amp;reserved=0" TargetMode="External"/><Relationship Id="rId2" Type="http://schemas.openxmlformats.org/officeDocument/2006/relationships/hyperlink" Target="https://eur02.safelinks.protection.outlook.com/?url=https%3A%2F%2Fwww.helsinkimissio.fi%2Fwp-content%2Fuploads%2F2024%2F02%2FYstavallisyys-Luento-ja-keskustelutehtava-StB.pptx&amp;data=05%7C02%7CSalla.Lillhonga%40kpedu.fi%7Ceede935096ce4e202b7008de1627fbc2%7C1ef853cb292643e9b8283270c9a0e869%7C0%7C0%7C638972558184935191%7CUnknown%7CTWFpbGZsb3d8eyJFbXB0eU1hcGkiOnRydWUsIlYiOiIwLjAuMDAwMCIsIlAiOiJXaW4zMiIsIkFOIjoiTWFpbCIsIldUIjoyfQ%3D%3D%7C0%7C%7C%7C&amp;sdata=xZxGNSCW%2BWXjf%2Bc2kMyCqfpuFIp6fv%2BbuLvsTbPCiEE%3D&amp;reserved=0" TargetMode="External"/><Relationship Id="rId1" Type="http://schemas.openxmlformats.org/officeDocument/2006/relationships/slideLayout" Target="../slideLayouts/slideLayout7.xml"/><Relationship Id="rId6" Type="http://schemas.openxmlformats.org/officeDocument/2006/relationships/hyperlink" Target="https://eur02.safelinks.protection.outlook.com/?url=https%3A%2F%2Fwww.helsinkimissio.fi%2Fwp-content%2Fuploads%2F2025%2F08%2FCase-harjoitus-sosiaaliset-taidot.docx&amp;data=05%7C02%7CSalla.Lillhonga%40kpedu.fi%7Ceede935096ce4e202b7008de1627fbc2%7C1ef853cb292643e9b8283270c9a0e869%7C0%7C0%7C638972558185007014%7CUnknown%7CTWFpbGZsb3d8eyJFbXB0eU1hcGkiOnRydWUsIlYiOiIwLjAuMDAwMCIsIlAiOiJXaW4zMiIsIkFOIjoiTWFpbCIsIldUIjoyfQ%3D%3D%7C0%7C%7C%7C&amp;sdata=M%2Bp8MpSF693L9aqU6I1LAKz%2B49r6khqDw%2BJ8BopjoNk%3D&amp;reserved=0" TargetMode="External"/><Relationship Id="rId11" Type="http://schemas.openxmlformats.org/officeDocument/2006/relationships/image" Target="../media/image4.png"/><Relationship Id="rId5" Type="http://schemas.openxmlformats.org/officeDocument/2006/relationships/hyperlink" Target="https://eur02.safelinks.protection.outlook.com/?url=https%3A%2F%2Fwww.helsinkimissio.fi%2Fwp-content%2Fuploads%2F2025%2F08%2FStB-Sosiaaliset-taidot_Opettajan-opas.docx&amp;data=05%7C02%7CSalla.Lillhonga%40kpedu.fi%7Ceede935096ce4e202b7008de1627fbc2%7C1ef853cb292643e9b8283270c9a0e869%7C0%7C0%7C638972558184987506%7CUnknown%7CTWFpbGZsb3d8eyJFbXB0eU1hcGkiOnRydWUsIlYiOiIwLjAuMDAwMCIsIlAiOiJXaW4zMiIsIkFOIjoiTWFpbCIsIldUIjoyfQ%3D%3D%7C0%7C%7C%7C&amp;sdata=zhVo2R43sUTnvr1xLoK1G0c5yw%2Bk%2Fm1QXc%2BMIUcXkX4%3D&amp;reserved=0" TargetMode="External"/><Relationship Id="rId10" Type="http://schemas.openxmlformats.org/officeDocument/2006/relationships/image" Target="../media/image2.png"/><Relationship Id="rId4" Type="http://schemas.openxmlformats.org/officeDocument/2006/relationships/hyperlink" Target="https://eur02.safelinks.protection.outlook.com/?url=https%3A%2F%2Fwww.helsinkimissio.fi%2Fwp-content%2Fuploads%2F2025%2F08%2FStB-sosiaaliset-taidot_Oppitunti.pptx&amp;data=05%7C02%7CSalla.Lillhonga%40kpedu.fi%7Ceede935096ce4e202b7008de1627fbc2%7C1ef853cb292643e9b8283270c9a0e869%7C0%7C0%7C638972558184970102%7CUnknown%7CTWFpbGZsb3d8eyJFbXB0eU1hcGkiOnRydWUsIlYiOiIwLjAuMDAwMCIsIlAiOiJXaW4zMiIsIkFOIjoiTWFpbCIsIldUIjoyfQ%3D%3D%7C0%7C%7C%7C&amp;sdata=Tijei5EwnHaBY8EAQpc6PBjBhSGmwXtZVMl2pOHgkw0%3D&amp;reserved=0" TargetMode="External"/><Relationship Id="rId9" Type="http://schemas.openxmlformats.org/officeDocument/2006/relationships/hyperlink" Target="https://eur02.safelinks.protection.outlook.com/?url=https%3A%2F%2Fwww.helsinkimissio.fi%2Fwp-content%2Fuploads%2F2023%2F01%2FPienryhma%25CC%2588materiaali-vastuuopiskelijoille.pptx&amp;data=05%7C02%7CSalla.Lillhonga%40kpedu.fi%7Ceede935096ce4e202b7008de1627fbc2%7C1ef853cb292643e9b8283270c9a0e869%7C0%7C0%7C638972558185067152%7CUnknown%7CTWFpbGZsb3d8eyJFbXB0eU1hcGkiOnRydWUsIlYiOiIwLjAuMDAwMCIsIlAiOiJXaW4zMiIsIkFOIjoiTWFpbCIsIldUIjoyfQ%3D%3D%7C0%7C%7C%7C&amp;sdata=9SPHCRlz8%2BkaQ9uHwoEWZbwpyXuaom404nU5BQ6gS%2F8%3D&amp;reserved=0"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fressisedu.fi/nikotiiniton-amis/"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eur02.safelinks.protection.outlook.com/?url=https%3A%2F%2Fredir.lyyti.com%2Flnk%2FEAAAB8qArcgAAAAAAAAAAFt-eJ8AAWqbX4gAAAAAAAVvlQBpEYGDDoV30o7JReyWmrrjWojy4gAFNnQ%2F1%2FYU8vGVSbpj5XpIZejGXEww%2FaHR0cHM6Ly9seXl0aS5ldmVudHMvcC9uZXBzeW1lc3N1dF92ZXJrb3NzYV8yMDI1&amp;data=05%7C02%7Canne.etelaaho%40kpedu.fi%7Cb6e157f40db349e0f3d808de201fa8f7%7C1ef853cb292643e9b8283270c9a0e869%7C0%7C0%7C638983517588564353%7CUnknown%7CTWFpbGZsb3d8eyJFbXB0eU1hcGkiOnRydWUsIlYiOiIwLjAuMDAwMCIsIlAiOiJXaW4zMiIsIkFOIjoiTWFpbCIsIldUIjoyfQ%3D%3D%7C0%7C%7C%7C&amp;sdata=O7QZwS9vIbhL8p%2FfNVR16UrFXPl3UhfXl6Ow%2FTy2%2Fgg%3D&amp;reserved=0" TargetMode="Externa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s://issuu.com/kpedu/docs/opiskelijakunnan_opas_2024_sivuttain?fr=xKAE9_zU1NQ" TargetMode="External"/><Relationship Id="rId7" Type="http://schemas.openxmlformats.org/officeDocument/2006/relationships/image" Target="../media/image26.png"/><Relationship Id="rId2" Type="http://schemas.openxmlformats.org/officeDocument/2006/relationships/hyperlink" Target="https://www.kpedu.fi/docs/default-source/Opiskelu/opiskelijayhdistyksen-s%C3%A4%C3%A4nn%C3%B6t.pdf?sfvrsn=b620c188_2" TargetMode="Externa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25.png"/><Relationship Id="rId4" Type="http://schemas.openxmlformats.org/officeDocument/2006/relationships/hyperlink" Target="https://www.kpedu.fi/opiskelijalle/opiskelijan-vaikutusmahdollisuudet" TargetMode="External"/></Relationships>
</file>

<file path=ppt/slides/_rels/slide28.xml.rels><?xml version="1.0" encoding="UTF-8" standalone="yes"?>
<Relationships xmlns="http://schemas.openxmlformats.org/package/2006/relationships"><Relationship Id="rId8" Type="http://schemas.openxmlformats.org/officeDocument/2006/relationships/hyperlink" Target="https://www.kpedu.fi/docs/default-source/varustamo/mentoring-process-assessment-questionnaire60905d80bced64fd9fcdff00007f85cf.docx?sfvrsn=237d39b2_0" TargetMode="External"/><Relationship Id="rId3" Type="http://schemas.openxmlformats.org/officeDocument/2006/relationships/image" Target="../media/image1.png"/><Relationship Id="rId7" Type="http://schemas.openxmlformats.org/officeDocument/2006/relationships/hyperlink" Target="https://www.kpedu.fi/docs/default-source/varustamo/diary.docx?sfvrsn=4b7d39b2_0" TargetMode="External"/><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hyperlink" Target="https://www.kpedu.fi/docs/default-source/varustamo/mentoring_plan_teachers.docx?sfvrsn=4f7d39b2_0" TargetMode="External"/><Relationship Id="rId5" Type="http://schemas.openxmlformats.org/officeDocument/2006/relationships/hyperlink" Target="https://www.kpedu.fi/docs/default-source/varustamo/comprehensive-report_en-(002)65905d80bced64fd9fcdff00007f85cf.docx?sfvrsn=267d39b2_0" TargetMode="External"/><Relationship Id="rId4" Type="http://schemas.openxmlformats.org/officeDocument/2006/relationships/hyperlink" Target="https://www.kpedu.fi/docs/default-source/opiskelijahuolto/all-in-education---the-main-points-and-practices.pdf?sfvrsn=c7a438b2_3"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planner.cloud.microsoft/webui/v1/plan/78iOB8IN7U-iAuWGKFcxvJYAAFqT?tid=1ef853cb-2926-43e9-b828-3270c9a0e869" TargetMode="Externa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hyperlink" Target="https://kpedu-my.sharepoint.com/:v:/g/personal/janita_leppiniemi_student_kpedu_fi/ERe3G9eIJmFGpTT76EgwuLoBkIblMZdw7QKvjy6KVf6ZBA?xsdata=MDV8MDJ8QW5uZS5FdGVsYWFob0BrcGVkdS5maXxiNWZjNTQ1NGZiNjA0NTk1YjIxMzA4ZGQ2MmY5NWY1YnwxZWY4NTNjYjI5MjY0M2U5YjgyODMyNzBjOWEwZTg2OXwwfDB8NjM4Nzc1NTQ1NTI1MTY3MTc4fFVua25vd258VFdGcGJHWnNiM2Q4ZXlKRmJYQjBlVTFoY0draU9uUnlkV1VzSWxZaU9pSXdMakF1TURBd01DSXNJbEFpT2lKWGFXNHpNaUlzSWtGT0lqb2lUV0ZwYkNJc0lsZFVJam95ZlE9PXwwfHx8&amp;sdata=NjdkV2RwcGJXSUIrcWJFeThwMXV4VVRNelp3aXIxZlR2UWpiQzU2MFFsRT0%3d"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mailto:maarika.piispanen@kpedu.fi" TargetMode="External"/><Relationship Id="rId2" Type="http://schemas.openxmlformats.org/officeDocument/2006/relationships/hyperlink" Target="https://www.kpedu.fi/opiskelijan_%C3%A4%C3%A4nell%C3%A4" TargetMode="External"/><Relationship Id="rId1" Type="http://schemas.openxmlformats.org/officeDocument/2006/relationships/slideLayout" Target="../slideLayouts/slideLayout8.xml"/><Relationship Id="rId6"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hyperlink" Target="mailto:anne.etelaaho@kpedu.fi"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view.officeapps.live.com/op/view.aspx?src=https%3A%2F%2Fwww.kpedu.fi%2Fdocs%2Fdefault-source%2Fvarustamo%2Fhoks-29-4-2025393b5580bced64fd9fcdff00007f85cf.pptx%3Fsfvrsn%3D7ad631b2_0&amp;wdOrigin=BROWSELINK" TargetMode="External"/><Relationship Id="rId7" Type="http://schemas.openxmlformats.org/officeDocument/2006/relationships/image" Target="../media/image4.png"/><Relationship Id="rId2" Type="http://schemas.openxmlformats.org/officeDocument/2006/relationships/hyperlink" Target="https://www.kpedu.fi/Satoa" TargetMode="External"/><Relationship Id="rId1" Type="http://schemas.openxmlformats.org/officeDocument/2006/relationships/slideLayout" Target="../slideLayouts/slideLayout2.xml"/><Relationship Id="rId6" Type="http://schemas.openxmlformats.org/officeDocument/2006/relationships/hyperlink" Target="https://kpedu-my.sharepoint.com/:b:/g/personal/johanna_torppa_kpedu_fi/EXyvSRszExJPm0wQAbyey58BQP9Ai71yYqv8fcMQqMfzIQ?xsdata=MDV8MDJ8QW5uZS5FdGVsYWFob0BrcGVkdS5maXw5ZGNhOWI4MDAzNWE0YWRiNDlkMDA4ZGQ3OGVjY2IzOHwxZWY4NTNjYjI5MjY0M2U5YjgyODMyNzBjOWEwZTg2OXwwfDB8NjM4Nzk5NjgwNjAxMTMyODY0fFVua25vd258VFdGcGJHWnNiM2Q4ZXlKRmJYQjBlVTFoY0draU9uUnlkV1VzSWxZaU9pSXdMakF1TURBd01DSXNJbEFpT2lKWGFXNHpNaUlzSWtGT0lqb2lUV0ZwYkNJc0lsZFVJam95ZlE9PXwwfHx8&amp;sdata=NExVTnJRWkZDVzN6YnFNUjg1cDRLbjVQNjRQSmF3TlQyMTVobUx0TTZEcz0%3d" TargetMode="External"/><Relationship Id="rId5" Type="http://schemas.openxmlformats.org/officeDocument/2006/relationships/image" Target="../media/image9.png"/><Relationship Id="rId4" Type="http://schemas.openxmlformats.org/officeDocument/2006/relationships/hyperlink" Target="https://www.kpedu.fi/docs/default-source/varustamo/erityisopettajan-ty%C3%B6p%C3%B6yt%C3%A4.pdf?sfvrsn=7ba531b2_0"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s://www.kpedu.fi/docs/default-source/3k/nepsynuoren-erityispiirteita-ja-tukikeinoja-maarika-piispanen.pptx?sfvrsn=8d2722b2_3" TargetMode="External"/><Relationship Id="rId7" Type="http://schemas.openxmlformats.org/officeDocument/2006/relationships/hyperlink" Target="https://sedu.fi/hanke/saumatonta-oppimisen-tukea-satoa-smidigt-stod-for-larande/" TargetMode="External"/><Relationship Id="rId2" Type="http://schemas.openxmlformats.org/officeDocument/2006/relationships/hyperlink" Target="https://www.kpedu.fi/docs/default-source/varustamo/oppimisen-tuen-kehitt%C3%A4minen-yto-toimialalla.pdf?sfvrsn=e1e33ab2_0" TargetMode="External"/><Relationship Id="rId1" Type="http://schemas.openxmlformats.org/officeDocument/2006/relationships/slideLayout" Target="../slideLayouts/slideLayout2.xml"/><Relationship Id="rId6" Type="http://schemas.openxmlformats.org/officeDocument/2006/relationships/hyperlink" Target="https://www.kpedu.fi/docs/default-source/varustamo/satoa-oppimisen-tukea-(1).pdf?sfvrsn=e98c37b2_0" TargetMode="External"/><Relationship Id="rId5" Type="http://schemas.openxmlformats.org/officeDocument/2006/relationships/hyperlink" Target="https://www.kpedu.fi/docs/default-source/varustamo/opva-ty%C3%B6paketti.pptx?sfvrsn=538f37b2_0" TargetMode="External"/><Relationship Id="rId10" Type="http://schemas.openxmlformats.org/officeDocument/2006/relationships/image" Target="../media/image4.png"/><Relationship Id="rId4" Type="http://schemas.openxmlformats.org/officeDocument/2006/relationships/hyperlink" Target="https://view.officeapps.live.com/op/view.aspx?src=https%3A%2F%2Fwww.kpedu.fi%2Fdocs%2Fdefault-source%2Fvarustamo%2Foletko-miettinyt-opintojen-keskeytt%25C3%25A4mist%25C3%25A4-tai-alan-vaihtoa.docx%3Fsfvrsn%3D48bd29b2_0&amp;wdOrigin=BROWSELINK" TargetMode="External"/><Relationship Id="rId9" Type="http://schemas.openxmlformats.org/officeDocument/2006/relationships/hyperlink" Target="https://kpedu-my.sharepoint.com/:b:/g/personal/johanna_torppa_kpedu_fi/EXyvSRszExJPm0wQAbyey58BQP9Ai71yYqv8fcMQqMfzIQ?xsdata=MDV8MDJ8QW5uZS5FdGVsYWFob0BrcGVkdS5maXw5ZGNhOWI4MDAzNWE0YWRiNDlkMDA4ZGQ3OGVjY2IzOHwxZWY4NTNjYjI5MjY0M2U5YjgyODMyNzBjOWEwZTg2OXwwfDB8NjM4Nzk5NjgwNjAxMTMyODY0fFVua25vd258VFdGcGJHWnNiM2Q4ZXlKRmJYQjBlVTFoY0draU9uUnlkV1VzSWxZaU9pSXdMakF1TURBd01DSXNJbEFpT2lKWGFXNHpNaUlzSWtGT0lqb2lUV0ZwYkNJc0lsZFVJam95ZlE9PXwwfHx8&amp;sdata=NExVTnJRWkZDVzN6YnFNUjg1cDRLbjVQNjRQSmF3TlQyMTVobUx0TTZEcz0%3d"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kpedu.fi/docs/default-source/varustamo/satoa-oppimisen-tukea-(1).pdf?sfvrsn=e98c37b2_0" TargetMode="External"/><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eur02.safelinks.protection.outlook.com/?url=https%3A%2F%2Fmarkedglobal.thinkific.com%2Fproducts%2Fcourses%2Fmarked-with-purpose&amp;data=05%7C02%7CAnne.Etelaaho%40kpedu.fi%7C1ee48a2bdd4d4974ae1008ddd40f8df4%7C1ef853cb292643e9b8283270c9a0e869%7C0%7C0%7C638899885465431760%7CUnknown%7CTWFpbGZsb3d8eyJFbXB0eU1hcGkiOnRydWUsIlYiOiIwLjAuMDAwMCIsIlAiOiJXaW4zMiIsIkFOIjoiTWFpbCIsIldUIjoyfQ%3D%3D%7C0%7C%7C%7C&amp;sdata=HKutv5HBVR3Dy5atiCGpVoOHEDXzaWG6DjlydZOUes0%3D&amp;reserved=0" TargetMode="External"/><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CF2D1F00-454A-0E02-D7AE-EA88B03A61E7}"/>
              </a:ext>
            </a:extLst>
          </p:cNvPr>
          <p:cNvSpPr>
            <a:spLocks noGrp="1"/>
          </p:cNvSpPr>
          <p:nvPr>
            <p:ph type="ctrTitle"/>
          </p:nvPr>
        </p:nvSpPr>
        <p:spPr>
          <a:xfrm>
            <a:off x="164592" y="2031599"/>
            <a:ext cx="8732520" cy="1982617"/>
          </a:xfrm>
        </p:spPr>
        <p:txBody>
          <a:bodyPr>
            <a:normAutofit/>
          </a:bodyPr>
          <a:lstStyle/>
          <a:p>
            <a:pPr algn="l"/>
            <a:r>
              <a:rPr lang="fi-FI" sz="4400" dirty="0"/>
              <a:t>Opiskeluhuollon ja hankkeiden tuki</a:t>
            </a:r>
            <a:br>
              <a:rPr lang="fi-FI" sz="4400" dirty="0"/>
            </a:br>
            <a:r>
              <a:rPr lang="fi-FI" sz="4400" dirty="0"/>
              <a:t>12.11.2025</a:t>
            </a:r>
          </a:p>
        </p:txBody>
      </p:sp>
      <p:sp>
        <p:nvSpPr>
          <p:cNvPr id="3" name="Alaotsikko 2">
            <a:extLst>
              <a:ext uri="{FF2B5EF4-FFF2-40B4-BE49-F238E27FC236}">
                <a16:creationId xmlns:a16="http://schemas.microsoft.com/office/drawing/2014/main" id="{E7E408FB-EB2A-7099-4E23-FB6A4812E822}"/>
              </a:ext>
            </a:extLst>
          </p:cNvPr>
          <p:cNvSpPr>
            <a:spLocks noGrp="1"/>
          </p:cNvSpPr>
          <p:nvPr>
            <p:ph type="subTitle" idx="1"/>
          </p:nvPr>
        </p:nvSpPr>
        <p:spPr>
          <a:xfrm>
            <a:off x="269861" y="4826401"/>
            <a:ext cx="8185190" cy="1034904"/>
          </a:xfrm>
        </p:spPr>
        <p:txBody>
          <a:bodyPr vert="horz" lIns="91440" tIns="45720" rIns="91440" bIns="45720" rtlCol="0" anchor="t">
            <a:normAutofit/>
          </a:bodyPr>
          <a:lstStyle/>
          <a:p>
            <a:pPr algn="l"/>
            <a:r>
              <a:rPr lang="fi-FI" dirty="0"/>
              <a:t>Anne Eteläaho </a:t>
            </a:r>
          </a:p>
        </p:txBody>
      </p:sp>
      <p:pic>
        <p:nvPicPr>
          <p:cNvPr id="5" name="Kuva 4">
            <a:extLst>
              <a:ext uri="{FF2B5EF4-FFF2-40B4-BE49-F238E27FC236}">
                <a16:creationId xmlns:a16="http://schemas.microsoft.com/office/drawing/2014/main" id="{0C7E0B68-6C5E-7101-5142-2C54BF9BC2EE}"/>
              </a:ext>
            </a:extLst>
          </p:cNvPr>
          <p:cNvPicPr>
            <a:picLocks noChangeAspect="1"/>
          </p:cNvPicPr>
          <p:nvPr/>
        </p:nvPicPr>
        <p:blipFill rotWithShape="1">
          <a:blip r:embed="rId2"/>
          <a:srcRect b="13740"/>
          <a:stretch/>
        </p:blipFill>
        <p:spPr>
          <a:xfrm>
            <a:off x="7799832" y="-253990"/>
            <a:ext cx="4392168"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pic>
        <p:nvPicPr>
          <p:cNvPr id="4" name="Kuva 3">
            <a:extLst>
              <a:ext uri="{FF2B5EF4-FFF2-40B4-BE49-F238E27FC236}">
                <a16:creationId xmlns:a16="http://schemas.microsoft.com/office/drawing/2014/main" id="{B685A5E3-542A-26C1-2E5D-8E69BE7DF621}"/>
              </a:ext>
            </a:extLst>
          </p:cNvPr>
          <p:cNvPicPr>
            <a:picLocks noChangeAspect="1"/>
          </p:cNvPicPr>
          <p:nvPr/>
        </p:nvPicPr>
        <p:blipFill>
          <a:blip r:embed="rId3"/>
          <a:stretch>
            <a:fillRect/>
          </a:stretch>
        </p:blipFill>
        <p:spPr>
          <a:xfrm>
            <a:off x="269860" y="258792"/>
            <a:ext cx="2542351" cy="1285621"/>
          </a:xfrm>
          <a:prstGeom prst="rect">
            <a:avLst/>
          </a:prstGeom>
        </p:spPr>
      </p:pic>
    </p:spTree>
    <p:extLst>
      <p:ext uri="{BB962C8B-B14F-4D97-AF65-F5344CB8AC3E}">
        <p14:creationId xmlns:p14="http://schemas.microsoft.com/office/powerpoint/2010/main" val="127249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C3B02AC-BFCC-6BCD-7A56-D231D6AC0B85}"/>
              </a:ext>
            </a:extLst>
          </p:cNvPr>
          <p:cNvSpPr>
            <a:spLocks noGrp="1"/>
          </p:cNvSpPr>
          <p:nvPr>
            <p:ph type="title"/>
          </p:nvPr>
        </p:nvSpPr>
        <p:spPr>
          <a:xfrm>
            <a:off x="5495544" y="142876"/>
            <a:ext cx="6191631" cy="266700"/>
          </a:xfrm>
        </p:spPr>
        <p:txBody>
          <a:bodyPr vert="horz" lIns="91440" tIns="45720" rIns="91440" bIns="45720" rtlCol="0" anchor="t">
            <a:normAutofit fontScale="90000"/>
          </a:bodyPr>
          <a:lstStyle/>
          <a:p>
            <a:r>
              <a:rPr lang="en-US" sz="2400" b="1" dirty="0">
                <a:latin typeface="Calibri"/>
                <a:cs typeface="Calibri"/>
              </a:rPr>
              <a:t>YTO-OPINNOT JA OSA INTEGROITUNA KÄYTÄNNÖN TEKEMISEEN</a:t>
            </a:r>
          </a:p>
        </p:txBody>
      </p:sp>
      <p:cxnSp>
        <p:nvCxnSpPr>
          <p:cNvPr id="58" name="Straight Connector 57">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7" name="Tekstiruutu 6">
            <a:extLst>
              <a:ext uri="{FF2B5EF4-FFF2-40B4-BE49-F238E27FC236}">
                <a16:creationId xmlns:a16="http://schemas.microsoft.com/office/drawing/2014/main" id="{BB1CE3F3-1927-0C64-B7DE-78C7B9597BFC}"/>
              </a:ext>
            </a:extLst>
          </p:cNvPr>
          <p:cNvSpPr txBox="1"/>
          <p:nvPr/>
        </p:nvSpPr>
        <p:spPr>
          <a:xfrm>
            <a:off x="5495544" y="790575"/>
            <a:ext cx="5991605" cy="4886325"/>
          </a:xfrm>
          <a:prstGeom prst="rect">
            <a:avLst/>
          </a:prstGeom>
        </p:spPr>
        <p:txBody>
          <a:bodyPr vert="horz" lIns="91440" tIns="45720" rIns="91440" bIns="45720" rtlCol="0" anchor="t">
            <a:noAutofit/>
          </a:bodyPr>
          <a:lstStyle/>
          <a:p>
            <a:pPr indent="-228600">
              <a:lnSpc>
                <a:spcPct val="90000"/>
              </a:lnSpc>
              <a:spcBef>
                <a:spcPts val="930"/>
              </a:spcBef>
              <a:buFont typeface="Arial" panose="020B0604020202020204" pitchFamily="34" charset="0"/>
              <a:buChar char="•"/>
            </a:pPr>
            <a:r>
              <a:rPr lang="en-US" sz="1200" b="1" spc="150" dirty="0"/>
              <a:t>ARJENHALLINTA, KOTITYÖT </a:t>
            </a:r>
            <a:endParaRPr lang="en-US" sz="1200" b="1" spc="150" dirty="0">
              <a:cs typeface="Calibri"/>
            </a:endParaRPr>
          </a:p>
          <a:p>
            <a:pPr indent="-228600">
              <a:lnSpc>
                <a:spcPct val="90000"/>
              </a:lnSpc>
              <a:spcBef>
                <a:spcPts val="930"/>
              </a:spcBef>
              <a:buFont typeface="Arial" panose="020B0604020202020204" pitchFamily="34" charset="0"/>
              <a:buChar char="•"/>
            </a:pPr>
            <a:r>
              <a:rPr lang="en-US" sz="1200" spc="150" dirty="0" err="1"/>
              <a:t>Itsenäistyvä</a:t>
            </a:r>
            <a:r>
              <a:rPr lang="en-US" sz="1200" spc="150" dirty="0"/>
              <a:t> </a:t>
            </a:r>
            <a:r>
              <a:rPr lang="en-US" sz="1200" spc="150" dirty="0" err="1"/>
              <a:t>nuori</a:t>
            </a:r>
            <a:r>
              <a:rPr lang="en-US" sz="1200" spc="150" dirty="0"/>
              <a:t> </a:t>
            </a:r>
            <a:r>
              <a:rPr lang="en-US" sz="1200" spc="150" dirty="0" err="1"/>
              <a:t>asuntolaympäristössä</a:t>
            </a:r>
            <a:r>
              <a:rPr lang="en-US" sz="1200" spc="150" dirty="0"/>
              <a:t> ( 2 </a:t>
            </a:r>
            <a:r>
              <a:rPr lang="en-US" sz="1200" spc="150" dirty="0" err="1"/>
              <a:t>osp</a:t>
            </a:r>
            <a:r>
              <a:rPr lang="en-US" sz="1200" spc="150" dirty="0"/>
              <a:t>)</a:t>
            </a:r>
            <a:endParaRPr lang="en-US" sz="1200" spc="150" dirty="0">
              <a:cs typeface="Calibri"/>
            </a:endParaRPr>
          </a:p>
          <a:p>
            <a:pPr indent="-228600">
              <a:lnSpc>
                <a:spcPct val="90000"/>
              </a:lnSpc>
              <a:spcBef>
                <a:spcPts val="930"/>
              </a:spcBef>
              <a:buFont typeface="Arial" panose="020B0604020202020204" pitchFamily="34" charset="0"/>
              <a:buChar char="•"/>
            </a:pPr>
            <a:r>
              <a:rPr lang="en-US" sz="1200" b="1" spc="150" dirty="0"/>
              <a:t>OMA ELÄMÄ</a:t>
            </a:r>
            <a:endParaRPr lang="en-US" sz="1200" b="1" spc="150" dirty="0">
              <a:cs typeface="Calibri"/>
            </a:endParaRPr>
          </a:p>
          <a:p>
            <a:pPr indent="-228600">
              <a:lnSpc>
                <a:spcPct val="90000"/>
              </a:lnSpc>
              <a:spcBef>
                <a:spcPts val="930"/>
              </a:spcBef>
              <a:buFont typeface="Arial" panose="020B0604020202020204" pitchFamily="34" charset="0"/>
              <a:buChar char="•"/>
            </a:pPr>
            <a:r>
              <a:rPr lang="en-US" sz="1200" spc="150" dirty="0" err="1"/>
              <a:t>Työhyvinvointipsykologia</a:t>
            </a:r>
            <a:r>
              <a:rPr lang="en-US" sz="1200" spc="150" dirty="0"/>
              <a:t> (2 </a:t>
            </a:r>
            <a:r>
              <a:rPr lang="en-US" sz="1200" spc="150" dirty="0" err="1"/>
              <a:t>osp</a:t>
            </a:r>
            <a:r>
              <a:rPr lang="en-US" sz="1200" spc="150" dirty="0"/>
              <a:t>), </a:t>
            </a:r>
            <a:r>
              <a:rPr lang="en-US" sz="1200" spc="150" dirty="0" err="1"/>
              <a:t>etiikka</a:t>
            </a:r>
            <a:r>
              <a:rPr lang="en-US" sz="1200" spc="150" dirty="0"/>
              <a:t> (1 </a:t>
            </a:r>
            <a:r>
              <a:rPr lang="en-US" sz="1200" spc="150" dirty="0" err="1"/>
              <a:t>osp</a:t>
            </a:r>
            <a:r>
              <a:rPr lang="en-US" sz="1200" spc="150" dirty="0"/>
              <a:t>), </a:t>
            </a:r>
            <a:r>
              <a:rPr lang="en-US" sz="1200" spc="150" dirty="0" err="1"/>
              <a:t>psykologia</a:t>
            </a:r>
            <a:r>
              <a:rPr lang="en-US" sz="1200" spc="150" dirty="0"/>
              <a:t> ( 3 </a:t>
            </a:r>
            <a:r>
              <a:rPr lang="en-US" sz="1200" spc="150" dirty="0" err="1"/>
              <a:t>osp</a:t>
            </a:r>
            <a:r>
              <a:rPr lang="en-US" sz="1200" spc="150" dirty="0"/>
              <a:t>), </a:t>
            </a:r>
            <a:r>
              <a:rPr lang="en-US" sz="1200" spc="150" dirty="0" err="1"/>
              <a:t>liikunta</a:t>
            </a:r>
            <a:r>
              <a:rPr lang="en-US" sz="1200" spc="150" dirty="0"/>
              <a:t> (2 </a:t>
            </a:r>
            <a:r>
              <a:rPr lang="en-US" sz="1200" spc="150" dirty="0" err="1"/>
              <a:t>osp</a:t>
            </a:r>
            <a:r>
              <a:rPr lang="en-US" sz="1200" spc="150" dirty="0"/>
              <a:t>)</a:t>
            </a:r>
            <a:endParaRPr lang="en-US" sz="1200" spc="150" dirty="0">
              <a:cs typeface="Calibri"/>
            </a:endParaRPr>
          </a:p>
          <a:p>
            <a:pPr indent="-228600">
              <a:lnSpc>
                <a:spcPct val="90000"/>
              </a:lnSpc>
              <a:spcBef>
                <a:spcPts val="930"/>
              </a:spcBef>
              <a:buFont typeface="Arial" panose="020B0604020202020204" pitchFamily="34" charset="0"/>
              <a:buChar char="•"/>
            </a:pPr>
            <a:r>
              <a:rPr lang="en-US" sz="1200" b="1" spc="150" dirty="0"/>
              <a:t>KÄDENTAIDOT, KULTTUURI</a:t>
            </a:r>
            <a:endParaRPr lang="en-US" sz="1200" b="1" spc="150" dirty="0">
              <a:cs typeface="Calibri"/>
            </a:endParaRPr>
          </a:p>
          <a:p>
            <a:pPr indent="-228600">
              <a:lnSpc>
                <a:spcPct val="90000"/>
              </a:lnSpc>
              <a:spcBef>
                <a:spcPts val="930"/>
              </a:spcBef>
              <a:buFont typeface="Arial" panose="020B0604020202020204" pitchFamily="34" charset="0"/>
              <a:buChar char="•"/>
            </a:pPr>
            <a:r>
              <a:rPr lang="en-US" sz="1200" spc="150" dirty="0"/>
              <a:t>Taide- ja </a:t>
            </a:r>
            <a:r>
              <a:rPr lang="en-US" sz="1200" spc="150" dirty="0" err="1"/>
              <a:t>luovailmaisu</a:t>
            </a:r>
            <a:r>
              <a:rPr lang="en-US" sz="1200" spc="150" dirty="0"/>
              <a:t> ( 1 </a:t>
            </a:r>
            <a:r>
              <a:rPr lang="en-US" sz="1200" spc="150" dirty="0" err="1"/>
              <a:t>osp</a:t>
            </a:r>
            <a:r>
              <a:rPr lang="en-US" sz="1200" spc="150" dirty="0"/>
              <a:t>), Taide- ja </a:t>
            </a:r>
            <a:r>
              <a:rPr lang="en-US" sz="1200" spc="150" dirty="0" err="1"/>
              <a:t>luovailmaisu</a:t>
            </a:r>
            <a:r>
              <a:rPr lang="en-US" sz="1200" spc="150" dirty="0"/>
              <a:t> </a:t>
            </a:r>
            <a:r>
              <a:rPr lang="en-US" sz="1200" spc="150" dirty="0" err="1"/>
              <a:t>valinnainen</a:t>
            </a:r>
            <a:r>
              <a:rPr lang="en-US" sz="1200" spc="150" dirty="0"/>
              <a:t> (3 </a:t>
            </a:r>
            <a:r>
              <a:rPr lang="en-US" sz="1200" spc="150" dirty="0" err="1"/>
              <a:t>osp</a:t>
            </a:r>
            <a:r>
              <a:rPr lang="en-US" sz="1200" spc="150" dirty="0"/>
              <a:t>)</a:t>
            </a:r>
            <a:endParaRPr lang="en-US" sz="1200" spc="150" dirty="0">
              <a:cs typeface="Calibri"/>
            </a:endParaRPr>
          </a:p>
          <a:p>
            <a:pPr indent="-228600">
              <a:lnSpc>
                <a:spcPct val="90000"/>
              </a:lnSpc>
              <a:spcBef>
                <a:spcPts val="930"/>
              </a:spcBef>
              <a:buFont typeface="Arial" panose="020B0604020202020204" pitchFamily="34" charset="0"/>
              <a:buChar char="•"/>
            </a:pPr>
            <a:r>
              <a:rPr lang="en-US" sz="1200" b="1" spc="150" dirty="0"/>
              <a:t>KIRJOITTAMINEN, LUKEMINEN</a:t>
            </a:r>
            <a:endParaRPr lang="en-US" sz="1200" b="1" spc="150" dirty="0">
              <a:cs typeface="Calibri"/>
            </a:endParaRPr>
          </a:p>
          <a:p>
            <a:pPr indent="-228600">
              <a:lnSpc>
                <a:spcPct val="90000"/>
              </a:lnSpc>
              <a:spcBef>
                <a:spcPts val="930"/>
              </a:spcBef>
              <a:buFont typeface="Arial" panose="020B0604020202020204" pitchFamily="34" charset="0"/>
              <a:buChar char="•"/>
            </a:pPr>
            <a:r>
              <a:rPr lang="en-US" sz="1200" spc="150" dirty="0" err="1"/>
              <a:t>Äidinkieli</a:t>
            </a:r>
            <a:r>
              <a:rPr lang="en-US" sz="1200" spc="150" dirty="0"/>
              <a:t> ( 4osp), </a:t>
            </a:r>
            <a:r>
              <a:rPr lang="en-US" sz="1200" spc="150" dirty="0" err="1"/>
              <a:t>lukunurkka</a:t>
            </a:r>
            <a:r>
              <a:rPr lang="en-US" sz="1200" spc="150" dirty="0"/>
              <a:t> (2 </a:t>
            </a:r>
            <a:r>
              <a:rPr lang="en-US" sz="1200" spc="150" dirty="0" err="1"/>
              <a:t>osp</a:t>
            </a:r>
            <a:r>
              <a:rPr lang="en-US" sz="1200" spc="150" dirty="0"/>
              <a:t>), </a:t>
            </a:r>
            <a:r>
              <a:rPr lang="en-US" sz="1200" spc="150" dirty="0" err="1"/>
              <a:t>kevyttä</a:t>
            </a:r>
            <a:r>
              <a:rPr lang="en-US" sz="1200" spc="150" dirty="0"/>
              <a:t> </a:t>
            </a:r>
            <a:r>
              <a:rPr lang="en-US" sz="1200" spc="150" dirty="0" err="1"/>
              <a:t>lukemista</a:t>
            </a:r>
            <a:r>
              <a:rPr lang="en-US" sz="1200" spc="150" dirty="0"/>
              <a:t> (1 </a:t>
            </a:r>
            <a:r>
              <a:rPr lang="en-US" sz="1200" spc="150" dirty="0" err="1"/>
              <a:t>osp</a:t>
            </a:r>
            <a:r>
              <a:rPr lang="en-US" sz="1200" spc="150" dirty="0"/>
              <a:t>)</a:t>
            </a:r>
            <a:endParaRPr lang="en-US" sz="1200" spc="150" dirty="0">
              <a:cs typeface="Calibri"/>
            </a:endParaRPr>
          </a:p>
          <a:p>
            <a:pPr indent="-228600">
              <a:lnSpc>
                <a:spcPct val="90000"/>
              </a:lnSpc>
              <a:spcBef>
                <a:spcPts val="930"/>
              </a:spcBef>
              <a:buFont typeface="Arial" panose="020B0604020202020204" pitchFamily="34" charset="0"/>
              <a:buChar char="•"/>
            </a:pPr>
            <a:r>
              <a:rPr lang="en-US" sz="1200" b="1" spc="150" dirty="0">
                <a:cs typeface="Calibri"/>
              </a:rPr>
              <a:t>KESTÄVÄKEHITYS</a:t>
            </a:r>
            <a:r>
              <a:rPr lang="en-US" sz="1200" spc="150" dirty="0">
                <a:cs typeface="Calibri"/>
              </a:rPr>
              <a:t> (1 </a:t>
            </a:r>
            <a:r>
              <a:rPr lang="en-US" sz="1200" spc="150" dirty="0" err="1">
                <a:cs typeface="Calibri"/>
              </a:rPr>
              <a:t>osp</a:t>
            </a:r>
            <a:r>
              <a:rPr lang="en-US" sz="1200" spc="150" dirty="0">
                <a:cs typeface="Calibri"/>
              </a:rPr>
              <a:t>)</a:t>
            </a:r>
          </a:p>
          <a:p>
            <a:pPr indent="-228600">
              <a:lnSpc>
                <a:spcPct val="90000"/>
              </a:lnSpc>
              <a:spcBef>
                <a:spcPts val="930"/>
              </a:spcBef>
              <a:buFont typeface="Arial" panose="020B0604020202020204" pitchFamily="34" charset="0"/>
              <a:buChar char="•"/>
            </a:pPr>
            <a:r>
              <a:rPr lang="en-US" sz="1200" b="1" spc="150" dirty="0"/>
              <a:t>TYÖELÄMÄSSÄ TOIMIMINEN</a:t>
            </a:r>
            <a:r>
              <a:rPr lang="en-US" sz="1200" spc="150" dirty="0"/>
              <a:t> ( 2 </a:t>
            </a:r>
            <a:r>
              <a:rPr lang="en-US" sz="1200" spc="150" dirty="0" err="1"/>
              <a:t>osp</a:t>
            </a:r>
            <a:r>
              <a:rPr lang="en-US" sz="1200" spc="150" dirty="0"/>
              <a:t>)</a:t>
            </a:r>
            <a:endParaRPr lang="en-US" sz="1200" spc="150" dirty="0">
              <a:cs typeface="Calibri"/>
            </a:endParaRPr>
          </a:p>
          <a:p>
            <a:pPr indent="-228600">
              <a:lnSpc>
                <a:spcPct val="90000"/>
              </a:lnSpc>
              <a:spcBef>
                <a:spcPts val="930"/>
              </a:spcBef>
              <a:buFont typeface="Arial" panose="020B0604020202020204" pitchFamily="34" charset="0"/>
              <a:buChar char="•"/>
            </a:pPr>
            <a:r>
              <a:rPr lang="en-US" sz="1200" b="1" spc="150" dirty="0">
                <a:cs typeface="Calibri"/>
              </a:rPr>
              <a:t>TOIMINTA DIGITAALISESSA YMPÄRISTÖSSÄ</a:t>
            </a:r>
            <a:r>
              <a:rPr lang="en-US" sz="1200" spc="150" dirty="0">
                <a:cs typeface="Calibri"/>
              </a:rPr>
              <a:t> (2 OSP) </a:t>
            </a:r>
          </a:p>
          <a:p>
            <a:pPr indent="-228600">
              <a:lnSpc>
                <a:spcPct val="90000"/>
              </a:lnSpc>
              <a:spcBef>
                <a:spcPts val="930"/>
              </a:spcBef>
              <a:buFont typeface="Arial" panose="020B0604020202020204" pitchFamily="34" charset="0"/>
              <a:buChar char="•"/>
            </a:pPr>
            <a:r>
              <a:rPr lang="en-US" sz="1200" spc="150" dirty="0">
                <a:cs typeface="Calibri"/>
              </a:rPr>
              <a:t>ESIM 26 </a:t>
            </a:r>
            <a:r>
              <a:rPr lang="en-US" sz="1200" spc="150" dirty="0" err="1">
                <a:cs typeface="Calibri"/>
              </a:rPr>
              <a:t>OSP:ia</a:t>
            </a:r>
            <a:r>
              <a:rPr lang="en-US" sz="1200" spc="150" dirty="0">
                <a:cs typeface="Calibri"/>
              </a:rPr>
              <a:t> on </a:t>
            </a:r>
            <a:r>
              <a:rPr lang="en-US" sz="1200" spc="150" dirty="0" err="1">
                <a:cs typeface="Calibri"/>
              </a:rPr>
              <a:t>mahdollista</a:t>
            </a:r>
            <a:r>
              <a:rPr lang="en-US" sz="1200" spc="150" dirty="0">
                <a:cs typeface="Calibri"/>
              </a:rPr>
              <a:t> </a:t>
            </a:r>
            <a:r>
              <a:rPr lang="en-US" sz="1200" spc="150" dirty="0" err="1">
                <a:cs typeface="Calibri"/>
              </a:rPr>
              <a:t>suoritaa</a:t>
            </a:r>
            <a:r>
              <a:rPr lang="en-US" sz="1200" spc="150" dirty="0">
                <a:cs typeface="Calibri"/>
              </a:rPr>
              <a:t> </a:t>
            </a:r>
            <a:r>
              <a:rPr lang="en-US" sz="1200" spc="150" dirty="0" err="1">
                <a:cs typeface="Calibri"/>
              </a:rPr>
              <a:t>Voimavaraoppimisympäristössä</a:t>
            </a:r>
            <a:r>
              <a:rPr lang="en-US" sz="1200" spc="150" dirty="0">
                <a:cs typeface="Calibri"/>
              </a:rPr>
              <a:t> </a:t>
            </a:r>
            <a:r>
              <a:rPr lang="en-US" sz="1200" spc="150" dirty="0" err="1">
                <a:cs typeface="Calibri"/>
              </a:rPr>
              <a:t>puolen</a:t>
            </a:r>
            <a:r>
              <a:rPr lang="en-US" sz="1200" spc="150" dirty="0">
                <a:cs typeface="Calibri"/>
              </a:rPr>
              <a:t> </a:t>
            </a:r>
            <a:r>
              <a:rPr lang="en-US" sz="1200" spc="150" dirty="0" err="1">
                <a:cs typeface="Calibri"/>
              </a:rPr>
              <a:t>vuoden</a:t>
            </a:r>
            <a:r>
              <a:rPr lang="en-US" sz="1200" spc="150" dirty="0">
                <a:cs typeface="Calibri"/>
              </a:rPr>
              <a:t> </a:t>
            </a:r>
            <a:r>
              <a:rPr lang="en-US" sz="1200" spc="150" dirty="0" err="1">
                <a:cs typeface="Calibri"/>
              </a:rPr>
              <a:t>aika</a:t>
            </a:r>
            <a:r>
              <a:rPr lang="en-US" sz="1200" spc="150" dirty="0">
                <a:cs typeface="Calibri"/>
              </a:rPr>
              <a:t> </a:t>
            </a:r>
          </a:p>
          <a:p>
            <a:pPr>
              <a:lnSpc>
                <a:spcPct val="90000"/>
              </a:lnSpc>
              <a:spcBef>
                <a:spcPts val="930"/>
              </a:spcBef>
            </a:pPr>
            <a:r>
              <a:rPr lang="en-US" sz="1200" dirty="0" err="1">
                <a:cs typeface="Calibri"/>
              </a:rPr>
              <a:t>Voimavaraoppimisympäristössä</a:t>
            </a:r>
            <a:r>
              <a:rPr lang="en-US" sz="1200" dirty="0">
                <a:cs typeface="Calibri"/>
              </a:rPr>
              <a:t> </a:t>
            </a:r>
            <a:r>
              <a:rPr lang="en-US" sz="1200" dirty="0" err="1">
                <a:cs typeface="Calibri"/>
              </a:rPr>
              <a:t>vietetyn</a:t>
            </a:r>
            <a:r>
              <a:rPr lang="en-US" sz="1200" dirty="0">
                <a:cs typeface="Calibri"/>
              </a:rPr>
              <a:t> </a:t>
            </a:r>
            <a:r>
              <a:rPr lang="en-US" sz="1200" dirty="0" err="1">
                <a:cs typeface="Calibri"/>
              </a:rPr>
              <a:t>jakson</a:t>
            </a:r>
            <a:r>
              <a:rPr lang="en-US" sz="1200" dirty="0">
                <a:cs typeface="Calibri"/>
              </a:rPr>
              <a:t> </a:t>
            </a:r>
            <a:r>
              <a:rPr lang="en-US" sz="1200" dirty="0" err="1">
                <a:cs typeface="Calibri"/>
              </a:rPr>
              <a:t>jälkeen</a:t>
            </a:r>
            <a:r>
              <a:rPr lang="en-US" sz="1200" dirty="0">
                <a:cs typeface="Calibri"/>
              </a:rPr>
              <a:t>, </a:t>
            </a:r>
            <a:r>
              <a:rPr lang="en-US" sz="1200" dirty="0" err="1">
                <a:cs typeface="Calibri"/>
              </a:rPr>
              <a:t>nuori</a:t>
            </a:r>
            <a:r>
              <a:rPr lang="en-US" sz="1200" dirty="0">
                <a:cs typeface="Calibri"/>
              </a:rPr>
              <a:t> </a:t>
            </a:r>
            <a:r>
              <a:rPr lang="en-US" sz="1200" dirty="0" err="1">
                <a:cs typeface="Calibri"/>
              </a:rPr>
              <a:t>pystyy</a:t>
            </a:r>
            <a:r>
              <a:rPr lang="en-US" sz="1200" dirty="0">
                <a:cs typeface="Calibri"/>
              </a:rPr>
              <a:t> </a:t>
            </a:r>
            <a:r>
              <a:rPr lang="en-US" sz="1200" dirty="0" err="1">
                <a:cs typeface="Calibri"/>
              </a:rPr>
              <a:t>aloittamaan</a:t>
            </a:r>
            <a:r>
              <a:rPr lang="en-US" sz="1200" dirty="0">
                <a:cs typeface="Calibri"/>
              </a:rPr>
              <a:t> </a:t>
            </a:r>
            <a:r>
              <a:rPr lang="en-US" sz="1200" dirty="0" err="1">
                <a:cs typeface="Calibri"/>
              </a:rPr>
              <a:t>uudet</a:t>
            </a:r>
            <a:r>
              <a:rPr lang="en-US" sz="1200" dirty="0">
                <a:cs typeface="Calibri"/>
              </a:rPr>
              <a:t> </a:t>
            </a:r>
            <a:r>
              <a:rPr lang="en-US" sz="1200" dirty="0" err="1">
                <a:cs typeface="Calibri"/>
              </a:rPr>
              <a:t>opinnot</a:t>
            </a:r>
            <a:r>
              <a:rPr lang="en-US" sz="1200" dirty="0">
                <a:cs typeface="Calibri"/>
              </a:rPr>
              <a:t> </a:t>
            </a:r>
            <a:r>
              <a:rPr lang="en-US" sz="1200" dirty="0" err="1">
                <a:cs typeface="Calibri"/>
              </a:rPr>
              <a:t>normaalin</a:t>
            </a:r>
            <a:r>
              <a:rPr lang="en-US" sz="1200" dirty="0">
                <a:cs typeface="Calibri"/>
              </a:rPr>
              <a:t> </a:t>
            </a:r>
            <a:r>
              <a:rPr lang="en-US" sz="1200" dirty="0" err="1">
                <a:cs typeface="Calibri"/>
              </a:rPr>
              <a:t>ryhmän</a:t>
            </a:r>
            <a:r>
              <a:rPr lang="en-US" sz="1200" dirty="0">
                <a:cs typeface="Calibri"/>
              </a:rPr>
              <a:t> </a:t>
            </a:r>
            <a:r>
              <a:rPr lang="en-US" sz="1200" dirty="0" err="1">
                <a:cs typeface="Calibri"/>
              </a:rPr>
              <a:t>mukana</a:t>
            </a:r>
            <a:r>
              <a:rPr lang="en-US" sz="1200" dirty="0">
                <a:cs typeface="Calibri"/>
              </a:rPr>
              <a:t>. </a:t>
            </a:r>
            <a:r>
              <a:rPr lang="en-US" sz="1200" dirty="0" err="1">
                <a:cs typeface="Calibri"/>
              </a:rPr>
              <a:t>Muutama</a:t>
            </a:r>
            <a:r>
              <a:rPr lang="en-US" sz="1200" dirty="0">
                <a:cs typeface="Calibri"/>
              </a:rPr>
              <a:t> </a:t>
            </a:r>
            <a:r>
              <a:rPr lang="en-US" sz="1200" dirty="0" err="1">
                <a:cs typeface="Calibri"/>
              </a:rPr>
              <a:t>opiskelija</a:t>
            </a:r>
            <a:r>
              <a:rPr lang="en-US" sz="1200" dirty="0">
                <a:cs typeface="Calibri"/>
              </a:rPr>
              <a:t> </a:t>
            </a:r>
            <a:r>
              <a:rPr lang="en-US" sz="1200" dirty="0" err="1">
                <a:cs typeface="Calibri"/>
              </a:rPr>
              <a:t>ohjattu</a:t>
            </a:r>
            <a:r>
              <a:rPr lang="en-US" sz="1200" dirty="0">
                <a:cs typeface="Calibri"/>
              </a:rPr>
              <a:t> </a:t>
            </a:r>
            <a:r>
              <a:rPr lang="en-US" sz="1200" dirty="0" err="1">
                <a:cs typeface="Calibri"/>
              </a:rPr>
              <a:t>Luoviin</a:t>
            </a:r>
            <a:r>
              <a:rPr lang="en-US" sz="1200" dirty="0">
                <a:cs typeface="Calibri"/>
              </a:rPr>
              <a:t>, jo </a:t>
            </a:r>
            <a:r>
              <a:rPr lang="en-US" sz="1200" dirty="0" err="1">
                <a:cs typeface="Calibri"/>
              </a:rPr>
              <a:t>jakson</a:t>
            </a:r>
            <a:r>
              <a:rPr lang="en-US" sz="1200" dirty="0">
                <a:cs typeface="Calibri"/>
              </a:rPr>
              <a:t> </a:t>
            </a:r>
            <a:r>
              <a:rPr lang="en-US" sz="1200" dirty="0" err="1">
                <a:cs typeface="Calibri"/>
              </a:rPr>
              <a:t>aikana</a:t>
            </a:r>
            <a:r>
              <a:rPr lang="en-US" sz="1200" dirty="0">
                <a:cs typeface="Calibri"/>
              </a:rPr>
              <a:t>. </a:t>
            </a:r>
            <a:r>
              <a:rPr lang="en-US" sz="1200" dirty="0" err="1">
                <a:cs typeface="Calibri"/>
              </a:rPr>
              <a:t>Ohjaaja</a:t>
            </a:r>
            <a:r>
              <a:rPr lang="en-US" sz="1200" dirty="0">
                <a:cs typeface="Calibri"/>
              </a:rPr>
              <a:t> </a:t>
            </a:r>
            <a:r>
              <a:rPr lang="en-US" sz="1200" dirty="0" err="1">
                <a:cs typeface="Calibri"/>
              </a:rPr>
              <a:t>tukee</a:t>
            </a:r>
            <a:r>
              <a:rPr lang="en-US" sz="1200" dirty="0">
                <a:cs typeface="Calibri"/>
              </a:rPr>
              <a:t> </a:t>
            </a:r>
            <a:r>
              <a:rPr lang="en-US" sz="1200" dirty="0" err="1">
                <a:cs typeface="Calibri"/>
              </a:rPr>
              <a:t>siirtymävaiheessa</a:t>
            </a:r>
            <a:r>
              <a:rPr lang="en-US" sz="1200" dirty="0">
                <a:cs typeface="Calibri"/>
              </a:rPr>
              <a:t>. </a:t>
            </a:r>
            <a:r>
              <a:rPr lang="en-US" sz="1200" dirty="0" err="1">
                <a:cs typeface="Calibri"/>
              </a:rPr>
              <a:t>Ensimmäiset</a:t>
            </a:r>
            <a:r>
              <a:rPr lang="en-US" sz="1200" dirty="0">
                <a:cs typeface="Calibri"/>
              </a:rPr>
              <a:t> </a:t>
            </a:r>
            <a:r>
              <a:rPr lang="en-US" sz="1200" dirty="0" err="1">
                <a:cs typeface="Calibri"/>
              </a:rPr>
              <a:t>aloituspäivät</a:t>
            </a:r>
            <a:r>
              <a:rPr lang="en-US" sz="1200" dirty="0">
                <a:cs typeface="Calibri"/>
              </a:rPr>
              <a:t> </a:t>
            </a:r>
            <a:r>
              <a:rPr lang="en-US" sz="1200" dirty="0" err="1">
                <a:cs typeface="Calibri"/>
              </a:rPr>
              <a:t>kriittiset</a:t>
            </a:r>
            <a:r>
              <a:rPr lang="en-US" sz="1200" dirty="0">
                <a:cs typeface="Calibri"/>
              </a:rPr>
              <a:t>, </a:t>
            </a:r>
            <a:r>
              <a:rPr lang="en-US" sz="1200" dirty="0" err="1">
                <a:cs typeface="Calibri"/>
              </a:rPr>
              <a:t>johon</a:t>
            </a:r>
            <a:r>
              <a:rPr lang="en-US" sz="1200" dirty="0">
                <a:cs typeface="Calibri"/>
              </a:rPr>
              <a:t> </a:t>
            </a:r>
            <a:r>
              <a:rPr lang="en-US" sz="1200" dirty="0" err="1">
                <a:cs typeface="Calibri"/>
              </a:rPr>
              <a:t>tarjotaan</a:t>
            </a:r>
            <a:r>
              <a:rPr lang="en-US" sz="1200" dirty="0">
                <a:cs typeface="Calibri"/>
              </a:rPr>
              <a:t> </a:t>
            </a:r>
            <a:r>
              <a:rPr lang="en-US" sz="1200" dirty="0" err="1">
                <a:cs typeface="Calibri"/>
              </a:rPr>
              <a:t>tukea</a:t>
            </a:r>
            <a:r>
              <a:rPr lang="en-US" sz="1200" dirty="0">
                <a:cs typeface="Calibri"/>
              </a:rPr>
              <a:t> (</a:t>
            </a:r>
            <a:r>
              <a:rPr lang="en-US" sz="1200" dirty="0" err="1">
                <a:cs typeface="Calibri"/>
              </a:rPr>
              <a:t>vienti</a:t>
            </a:r>
            <a:r>
              <a:rPr lang="en-US" sz="1200" dirty="0">
                <a:cs typeface="Calibri"/>
              </a:rPr>
              <a:t>, </a:t>
            </a:r>
            <a:r>
              <a:rPr lang="en-US" sz="1200" dirty="0" err="1">
                <a:cs typeface="Calibri"/>
              </a:rPr>
              <a:t>viestittelyt</a:t>
            </a:r>
            <a:r>
              <a:rPr lang="en-US" sz="1200" dirty="0">
                <a:cs typeface="Calibri"/>
              </a:rPr>
              <a:t>, </a:t>
            </a:r>
            <a:r>
              <a:rPr lang="en-US" sz="1200" dirty="0" err="1">
                <a:cs typeface="Calibri"/>
              </a:rPr>
              <a:t>puhelut</a:t>
            </a:r>
            <a:r>
              <a:rPr lang="en-US" sz="1200" dirty="0">
                <a:cs typeface="Calibri"/>
              </a:rPr>
              <a:t>, </a:t>
            </a:r>
            <a:r>
              <a:rPr lang="en-US" sz="1200" dirty="0" err="1">
                <a:cs typeface="Calibri"/>
              </a:rPr>
              <a:t>vieressä</a:t>
            </a:r>
            <a:r>
              <a:rPr lang="en-US" sz="1200" dirty="0">
                <a:cs typeface="Calibri"/>
              </a:rPr>
              <a:t> </a:t>
            </a:r>
            <a:r>
              <a:rPr lang="en-US" sz="1200" dirty="0" err="1">
                <a:cs typeface="Calibri"/>
              </a:rPr>
              <a:t>istuminen</a:t>
            </a:r>
            <a:r>
              <a:rPr lang="en-US" sz="1200" dirty="0">
                <a:cs typeface="Calibri"/>
              </a:rPr>
              <a:t> </a:t>
            </a:r>
            <a:r>
              <a:rPr lang="en-US" sz="1200" dirty="0" err="1">
                <a:cs typeface="Calibri"/>
              </a:rPr>
              <a:t>ensimmäisillä</a:t>
            </a:r>
            <a:r>
              <a:rPr lang="en-US" sz="1200" dirty="0">
                <a:cs typeface="Calibri"/>
              </a:rPr>
              <a:t> </a:t>
            </a:r>
            <a:r>
              <a:rPr lang="en-US" sz="1200" dirty="0" err="1">
                <a:cs typeface="Calibri"/>
              </a:rPr>
              <a:t>tunneilla</a:t>
            </a:r>
            <a:r>
              <a:rPr lang="en-US" sz="1200" dirty="0">
                <a:cs typeface="Calibri"/>
              </a:rPr>
              <a:t>). </a:t>
            </a:r>
          </a:p>
          <a:p>
            <a:pPr>
              <a:buNone/>
            </a:pPr>
            <a:r>
              <a:rPr lang="fi-FI" sz="1200" dirty="0">
                <a:ea typeface="Aptos" panose="020B0004020202020204" pitchFamily="34" charset="0"/>
                <a:cs typeface="Aptos" panose="020B0004020202020204" pitchFamily="34" charset="0"/>
              </a:rPr>
              <a:t>Jatkuu omana toimintana Hakakatu 15-17, </a:t>
            </a:r>
            <a:r>
              <a:rPr lang="fi-FI" sz="1200" b="1" dirty="0">
                <a:ea typeface="Aptos" panose="020B0004020202020204" pitchFamily="34" charset="0"/>
                <a:cs typeface="Aptos" panose="020B0004020202020204" pitchFamily="34" charset="0"/>
              </a:rPr>
              <a:t>Ota haltuun hanke käyttää myös tilaa ja vuokra hoituu sen kautta.</a:t>
            </a:r>
          </a:p>
          <a:p>
            <a:r>
              <a:rPr lang="fi-FI" sz="1200" dirty="0">
                <a:ea typeface="Aptos" panose="020B0004020202020204" pitchFamily="34" charset="0"/>
                <a:cs typeface="Aptos" panose="020B0004020202020204" pitchFamily="34" charset="0"/>
              </a:rPr>
              <a:t> </a:t>
            </a:r>
          </a:p>
          <a:p>
            <a:pPr>
              <a:lnSpc>
                <a:spcPct val="90000"/>
              </a:lnSpc>
              <a:spcBef>
                <a:spcPts val="930"/>
              </a:spcBef>
            </a:pPr>
            <a:endParaRPr lang="en-US" sz="1400" dirty="0">
              <a:cs typeface="Calibri"/>
            </a:endParaRPr>
          </a:p>
          <a:p>
            <a:pPr>
              <a:lnSpc>
                <a:spcPct val="90000"/>
              </a:lnSpc>
              <a:spcBef>
                <a:spcPts val="930"/>
              </a:spcBef>
            </a:pPr>
            <a:endParaRPr lang="en-US" sz="1400" spc="150" dirty="0">
              <a:solidFill>
                <a:schemeClr val="tx1">
                  <a:lumMod val="75000"/>
                  <a:lumOff val="25000"/>
                </a:schemeClr>
              </a:solidFill>
              <a:cs typeface="Calibri"/>
            </a:endParaRPr>
          </a:p>
          <a:p>
            <a:pPr>
              <a:lnSpc>
                <a:spcPct val="90000"/>
              </a:lnSpc>
              <a:spcBef>
                <a:spcPts val="930"/>
              </a:spcBef>
            </a:pPr>
            <a:endParaRPr lang="en-US" dirty="0">
              <a:cs typeface="Calibri"/>
            </a:endParaRPr>
          </a:p>
          <a:p>
            <a:pPr>
              <a:lnSpc>
                <a:spcPct val="90000"/>
              </a:lnSpc>
              <a:spcBef>
                <a:spcPts val="930"/>
              </a:spcBef>
            </a:pPr>
            <a:endParaRPr lang="en-US" spc="150" dirty="0">
              <a:cs typeface="Calibri"/>
            </a:endParaRPr>
          </a:p>
          <a:p>
            <a:pPr indent="-228600">
              <a:lnSpc>
                <a:spcPct val="90000"/>
              </a:lnSpc>
              <a:spcBef>
                <a:spcPts val="930"/>
              </a:spcBef>
              <a:buFont typeface="Arial" panose="020B0604020202020204" pitchFamily="34" charset="0"/>
              <a:buChar char="•"/>
            </a:pPr>
            <a:endParaRPr lang="en-US" b="1" spc="150" dirty="0">
              <a:cs typeface="Calibri"/>
            </a:endParaRPr>
          </a:p>
          <a:p>
            <a:pPr indent="-228600">
              <a:lnSpc>
                <a:spcPct val="90000"/>
              </a:lnSpc>
              <a:spcBef>
                <a:spcPts val="930"/>
              </a:spcBef>
              <a:buFont typeface="Arial" panose="020B0604020202020204" pitchFamily="34" charset="0"/>
              <a:buChar char="•"/>
            </a:pPr>
            <a:endParaRPr lang="en-US" b="1" spc="150" dirty="0">
              <a:cs typeface="Calibri"/>
            </a:endParaRPr>
          </a:p>
          <a:p>
            <a:pPr indent="-228600">
              <a:lnSpc>
                <a:spcPct val="90000"/>
              </a:lnSpc>
              <a:spcBef>
                <a:spcPts val="930"/>
              </a:spcBef>
              <a:buFont typeface="Arial" panose="020B0604020202020204" pitchFamily="34" charset="0"/>
              <a:buChar char="•"/>
            </a:pPr>
            <a:endParaRPr lang="en-US" sz="1300" b="1" spc="150" dirty="0"/>
          </a:p>
          <a:p>
            <a:pPr indent="-228600">
              <a:lnSpc>
                <a:spcPct val="90000"/>
              </a:lnSpc>
              <a:spcBef>
                <a:spcPts val="930"/>
              </a:spcBef>
              <a:buFont typeface="Arial" panose="020B0604020202020204" pitchFamily="34" charset="0"/>
              <a:buChar char="•"/>
            </a:pPr>
            <a:endParaRPr lang="en-US" sz="1300" spc="150" dirty="0"/>
          </a:p>
          <a:p>
            <a:pPr indent="-228600">
              <a:lnSpc>
                <a:spcPct val="90000"/>
              </a:lnSpc>
              <a:spcBef>
                <a:spcPts val="930"/>
              </a:spcBef>
              <a:buFont typeface="Arial" panose="020B0604020202020204" pitchFamily="34" charset="0"/>
              <a:buChar char="•"/>
            </a:pPr>
            <a:endParaRPr lang="en-US" sz="1300" spc="150" dirty="0"/>
          </a:p>
          <a:p>
            <a:pPr indent="-228600">
              <a:lnSpc>
                <a:spcPct val="90000"/>
              </a:lnSpc>
              <a:spcBef>
                <a:spcPts val="930"/>
              </a:spcBef>
              <a:buFont typeface="Arial" panose="020B0604020202020204" pitchFamily="34" charset="0"/>
              <a:buChar char="•"/>
            </a:pPr>
            <a:endParaRPr lang="en-US" sz="1300" spc="150" dirty="0"/>
          </a:p>
          <a:p>
            <a:pPr indent="-228600">
              <a:lnSpc>
                <a:spcPct val="90000"/>
              </a:lnSpc>
              <a:spcBef>
                <a:spcPts val="930"/>
              </a:spcBef>
              <a:buFont typeface="Arial" panose="020B0604020202020204" pitchFamily="34" charset="0"/>
              <a:buChar char="•"/>
            </a:pPr>
            <a:endParaRPr lang="en-US" sz="1300" spc="150" dirty="0"/>
          </a:p>
          <a:p>
            <a:pPr indent="-228600">
              <a:lnSpc>
                <a:spcPct val="90000"/>
              </a:lnSpc>
              <a:spcBef>
                <a:spcPts val="930"/>
              </a:spcBef>
              <a:buFont typeface="Arial" panose="020B0604020202020204" pitchFamily="34" charset="0"/>
              <a:buChar char="•"/>
            </a:pPr>
            <a:endParaRPr lang="en-US" sz="1300" spc="150" dirty="0"/>
          </a:p>
        </p:txBody>
      </p:sp>
      <p:pic>
        <p:nvPicPr>
          <p:cNvPr id="4" name="Kuvan paikkamerkki 1" descr="Kuva, joka sisältää kohteen Fontti, logo, Grafiikka, muotoilu&#10;&#10;Kuvaus luotu automaattisesti">
            <a:extLst>
              <a:ext uri="{FF2B5EF4-FFF2-40B4-BE49-F238E27FC236}">
                <a16:creationId xmlns:a16="http://schemas.microsoft.com/office/drawing/2014/main" id="{3391702B-7B0A-7FC2-28B9-6CC461C9D92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3653" y="0"/>
            <a:ext cx="2185907" cy="628895"/>
          </a:xfrm>
          <a:prstGeom prst="rect">
            <a:avLst/>
          </a:prstGeom>
        </p:spPr>
      </p:pic>
      <p:pic>
        <p:nvPicPr>
          <p:cNvPr id="3" name="Kuva 2" descr="Kuva, joka sisältää kohteen aqua, muotoilu&#10;&#10;Kuvaus luotu automaattisesti">
            <a:extLst>
              <a:ext uri="{FF2B5EF4-FFF2-40B4-BE49-F238E27FC236}">
                <a16:creationId xmlns:a16="http://schemas.microsoft.com/office/drawing/2014/main" id="{ECE4738F-5960-503B-33C4-7203C2968FAB}"/>
              </a:ext>
            </a:extLst>
          </p:cNvPr>
          <p:cNvPicPr>
            <a:picLocks noChangeAspect="1"/>
          </p:cNvPicPr>
          <p:nvPr/>
        </p:nvPicPr>
        <p:blipFill>
          <a:blip r:embed="rId3"/>
          <a:stretch>
            <a:fillRect/>
          </a:stretch>
        </p:blipFill>
        <p:spPr>
          <a:xfrm>
            <a:off x="0" y="6609909"/>
            <a:ext cx="12100523" cy="323558"/>
          </a:xfrm>
          <a:prstGeom prst="rect">
            <a:avLst/>
          </a:prstGeom>
        </p:spPr>
      </p:pic>
      <p:pic>
        <p:nvPicPr>
          <p:cNvPr id="5" name="Kuva 4" descr="Kuva, joka sisältää kohteen teksti, kukka, kirje&#10;&#10;Kuvaus luotu automaattisesti">
            <a:extLst>
              <a:ext uri="{FF2B5EF4-FFF2-40B4-BE49-F238E27FC236}">
                <a16:creationId xmlns:a16="http://schemas.microsoft.com/office/drawing/2014/main" id="{59B19165-832E-7077-2E39-571222E498D4}"/>
              </a:ext>
            </a:extLst>
          </p:cNvPr>
          <p:cNvPicPr>
            <a:picLocks noChangeAspect="1"/>
          </p:cNvPicPr>
          <p:nvPr/>
        </p:nvPicPr>
        <p:blipFill>
          <a:blip r:embed="rId4"/>
          <a:stretch>
            <a:fillRect/>
          </a:stretch>
        </p:blipFill>
        <p:spPr>
          <a:xfrm>
            <a:off x="370333" y="628895"/>
            <a:ext cx="4886324" cy="5601114"/>
          </a:xfrm>
          <a:prstGeom prst="rect">
            <a:avLst/>
          </a:prstGeom>
        </p:spPr>
      </p:pic>
    </p:spTree>
    <p:extLst>
      <p:ext uri="{BB962C8B-B14F-4D97-AF65-F5344CB8AC3E}">
        <p14:creationId xmlns:p14="http://schemas.microsoft.com/office/powerpoint/2010/main" val="40361616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F685EC3-5BB1-1FE1-3955-B16AA251CF7B}"/>
              </a:ext>
            </a:extLst>
          </p:cNvPr>
          <p:cNvSpPr>
            <a:spLocks noGrp="1"/>
          </p:cNvSpPr>
          <p:nvPr>
            <p:ph type="title"/>
          </p:nvPr>
        </p:nvSpPr>
        <p:spPr>
          <a:xfrm>
            <a:off x="956319" y="249349"/>
            <a:ext cx="11840306" cy="966804"/>
          </a:xfrm>
        </p:spPr>
        <p:txBody>
          <a:bodyPr>
            <a:normAutofit fontScale="90000"/>
          </a:bodyPr>
          <a:lstStyle/>
          <a:p>
            <a:r>
              <a:rPr lang="fi-FI" sz="3100" b="1" dirty="0">
                <a:latin typeface="Calibri" panose="020F0502020204030204" pitchFamily="34" charset="0"/>
                <a:ea typeface="Calibri" panose="020F0502020204030204" pitchFamily="34" charset="0"/>
                <a:cs typeface="Calibri" panose="020F0502020204030204" pitchFamily="34" charset="0"/>
              </a:rPr>
              <a:t>AIM-LEARNING HANKE</a:t>
            </a:r>
            <a:br>
              <a:rPr lang="fi-FI" sz="4000" b="1" i="0" dirty="0">
                <a:effectLst/>
                <a:latin typeface="+mn-lt"/>
              </a:rPr>
            </a:br>
            <a:br>
              <a:rPr lang="fi-FI" b="0" i="0" dirty="0">
                <a:effectLst/>
                <a:latin typeface="Bebas-Neue"/>
              </a:rPr>
            </a:br>
            <a:endParaRPr lang="fi-FI" dirty="0"/>
          </a:p>
        </p:txBody>
      </p:sp>
      <p:sp>
        <p:nvSpPr>
          <p:cNvPr id="6" name="Tekstiruutu 5">
            <a:extLst>
              <a:ext uri="{FF2B5EF4-FFF2-40B4-BE49-F238E27FC236}">
                <a16:creationId xmlns:a16="http://schemas.microsoft.com/office/drawing/2014/main" id="{0797B7FF-D8C2-E9CC-70BC-B6CA156425E4}"/>
              </a:ext>
            </a:extLst>
          </p:cNvPr>
          <p:cNvSpPr txBox="1"/>
          <p:nvPr/>
        </p:nvSpPr>
        <p:spPr>
          <a:xfrm>
            <a:off x="105576" y="512064"/>
            <a:ext cx="11964560" cy="6838330"/>
          </a:xfrm>
          <a:prstGeom prst="rect">
            <a:avLst/>
          </a:prstGeom>
          <a:noFill/>
        </p:spPr>
        <p:txBody>
          <a:bodyPr wrap="square" lIns="91440" tIns="45720" rIns="91440" bIns="45720" anchor="t">
            <a:spAutoFit/>
          </a:bodyPr>
          <a:lstStyle/>
          <a:p>
            <a:r>
              <a:rPr lang="fi-FI" sz="1600" b="0" i="0" dirty="0">
                <a:solidFill>
                  <a:srgbClr val="333333"/>
                </a:solidFill>
                <a:effectLst/>
              </a:rPr>
              <a:t>Kohderyhmä</a:t>
            </a:r>
            <a:r>
              <a:rPr lang="fi-FI" sz="1600" dirty="0">
                <a:solidFill>
                  <a:srgbClr val="333333"/>
                </a:solidFill>
              </a:rPr>
              <a:t>; </a:t>
            </a:r>
            <a:r>
              <a:rPr lang="fi-FI" sz="1600" b="0" i="0" dirty="0">
                <a:solidFill>
                  <a:srgbClr val="333333"/>
                </a:solidFill>
                <a:effectLst/>
              </a:rPr>
              <a:t>Tukea tarvitsevat opiskelijat, jotka ovat siirtymässä mm. valmentavasta koulutuksesta aloille. </a:t>
            </a:r>
            <a:endParaRPr lang="fi-FI" sz="1600" dirty="0">
              <a:cs typeface="Calibri"/>
            </a:endParaRPr>
          </a:p>
          <a:p>
            <a:pPr algn="l"/>
            <a:r>
              <a:rPr lang="fi-FI" sz="1600" b="0" i="0" dirty="0">
                <a:solidFill>
                  <a:srgbClr val="333333"/>
                </a:solidFill>
                <a:effectLst/>
              </a:rPr>
              <a:t>Opiskelijat, jotka tarvitsevat tukea työssäoppimispaikkaan siirtymiseen ja siellä pysymiseen. </a:t>
            </a:r>
            <a:r>
              <a:rPr lang="fi-FI" sz="1600" b="1" i="0" dirty="0">
                <a:solidFill>
                  <a:srgbClr val="333333"/>
                </a:solidFill>
                <a:effectLst/>
              </a:rPr>
              <a:t>Mukana 58 opiskelijaa.</a:t>
            </a:r>
          </a:p>
          <a:p>
            <a:pPr algn="l"/>
            <a:endParaRPr lang="fi-FI" sz="1600" dirty="0"/>
          </a:p>
          <a:p>
            <a:pPr algn="l"/>
            <a:r>
              <a:rPr lang="fi-FI" sz="1600" b="1" i="0" dirty="0">
                <a:solidFill>
                  <a:srgbClr val="333333"/>
                </a:solidFill>
                <a:effectLst/>
              </a:rPr>
              <a:t>Janika Kupila ja Tuija Carlsson </a:t>
            </a:r>
            <a:endParaRPr lang="fi-FI" sz="1600" b="1" dirty="0">
              <a:cs typeface="Calibri"/>
            </a:endParaRPr>
          </a:p>
          <a:p>
            <a:pPr marL="0" indent="0">
              <a:buNone/>
            </a:pPr>
            <a:endParaRPr lang="fi-FI" sz="1600" b="1" dirty="0"/>
          </a:p>
          <a:p>
            <a:pPr marL="0" indent="0">
              <a:buNone/>
            </a:pPr>
            <a:r>
              <a:rPr lang="fi-FI" sz="1600" b="1" dirty="0"/>
              <a:t>Tuettu rinnalla kulkeva tuki</a:t>
            </a:r>
            <a:r>
              <a:rPr lang="fi-FI" sz="1600" dirty="0"/>
              <a:t>. </a:t>
            </a:r>
            <a:endParaRPr lang="fi-FI" sz="1600" dirty="0">
              <a:cs typeface="Calibri"/>
            </a:endParaRPr>
          </a:p>
          <a:p>
            <a:pPr marL="285750" indent="-285750">
              <a:buFont typeface="Arial"/>
              <a:buChar char="•"/>
            </a:pPr>
            <a:r>
              <a:rPr lang="fi-FI" sz="1600" dirty="0"/>
              <a:t>Tukea siirtymä tilanteissa peruskoulusta toiselle asteelle</a:t>
            </a:r>
            <a:r>
              <a:rPr lang="fi-FI" sz="1600" dirty="0">
                <a:cs typeface="Calibri" panose="020F0502020204030204"/>
              </a:rPr>
              <a:t>, </a:t>
            </a:r>
            <a:r>
              <a:rPr lang="fi-FI" sz="1600" dirty="0" err="1"/>
              <a:t>Kpedusta</a:t>
            </a:r>
            <a:r>
              <a:rPr lang="fi-FI" sz="1600" dirty="0"/>
              <a:t>-Luoviin</a:t>
            </a:r>
            <a:r>
              <a:rPr lang="fi-FI" sz="1600" dirty="0">
                <a:cs typeface="Calibri" panose="020F0502020204030204"/>
              </a:rPr>
              <a:t>, </a:t>
            </a:r>
            <a:r>
              <a:rPr lang="fi-FI" sz="1600" dirty="0" err="1"/>
              <a:t>Kpedun</a:t>
            </a:r>
            <a:r>
              <a:rPr lang="fi-FI" sz="1600" dirty="0"/>
              <a:t> sisällä alalta toiselle</a:t>
            </a:r>
            <a:r>
              <a:rPr lang="fi-FI" sz="1600" dirty="0">
                <a:cs typeface="Calibri" panose="020F0502020204030204"/>
              </a:rPr>
              <a:t>, </a:t>
            </a:r>
            <a:r>
              <a:rPr lang="fi-FI" sz="1600" dirty="0"/>
              <a:t>Tuvalta toiselle asteelle</a:t>
            </a:r>
            <a:endParaRPr lang="fi-FI" sz="1600" dirty="0">
              <a:cs typeface="Calibri"/>
            </a:endParaRPr>
          </a:p>
          <a:p>
            <a:endParaRPr lang="fi-FI" sz="1600" b="1" dirty="0"/>
          </a:p>
          <a:p>
            <a:r>
              <a:rPr lang="fi-FI" sz="1600" b="1" dirty="0"/>
              <a:t>Ongelmatilanteiden ratkomista</a:t>
            </a:r>
            <a:endParaRPr lang="fi-FI" sz="1600" dirty="0">
              <a:cs typeface="Calibri"/>
            </a:endParaRPr>
          </a:p>
          <a:p>
            <a:pPr marL="285750" indent="-285750">
              <a:buFont typeface="Arial"/>
              <a:buChar char="•"/>
            </a:pPr>
            <a:r>
              <a:rPr lang="fi-FI" sz="1600" dirty="0" err="1"/>
              <a:t>Koulupudokkuuden</a:t>
            </a:r>
            <a:r>
              <a:rPr lang="fi-FI" sz="1600" dirty="0"/>
              <a:t> ehkäisyä toiminnanohjauksen tukemista</a:t>
            </a:r>
            <a:r>
              <a:rPr lang="fi-FI" sz="1600" dirty="0">
                <a:cs typeface="Calibri" panose="020F0502020204030204"/>
              </a:rPr>
              <a:t>,  o</a:t>
            </a:r>
            <a:r>
              <a:rPr lang="fi-FI" sz="1600" dirty="0"/>
              <a:t>piskelijoiden tuki erilaisissa tilanteissa, mm.  siirtymät, kouluun tulo tauon jälkeen</a:t>
            </a:r>
            <a:endParaRPr lang="fi-FI" sz="1600" dirty="0">
              <a:cs typeface="Calibri"/>
            </a:endParaRPr>
          </a:p>
          <a:p>
            <a:pPr marL="285750" indent="-285750">
              <a:buFont typeface="Arial"/>
              <a:buChar char="•"/>
            </a:pPr>
            <a:r>
              <a:rPr lang="fi-FI" sz="1600" dirty="0"/>
              <a:t>Henkilökunnan tuki, konsultoinnin tarvetta on</a:t>
            </a:r>
            <a:endParaRPr lang="fi-FI" sz="1600" dirty="0">
              <a:cs typeface="Calibri" panose="020F0502020204030204"/>
            </a:endParaRPr>
          </a:p>
          <a:p>
            <a:pPr>
              <a:lnSpc>
                <a:spcPct val="90000"/>
              </a:lnSpc>
              <a:spcAft>
                <a:spcPts val="600"/>
              </a:spcAft>
            </a:pPr>
            <a:endParaRPr lang="en-US" sz="1600" b="1" dirty="0"/>
          </a:p>
          <a:p>
            <a:pPr>
              <a:lnSpc>
                <a:spcPct val="90000"/>
              </a:lnSpc>
              <a:spcAft>
                <a:spcPts val="600"/>
              </a:spcAft>
            </a:pPr>
            <a:r>
              <a:rPr lang="en-US" sz="1600" b="1" dirty="0" err="1"/>
              <a:t>Hyvinvoinnin</a:t>
            </a:r>
            <a:r>
              <a:rPr lang="en-US" sz="1600" b="1" dirty="0"/>
              <a:t> </a:t>
            </a:r>
            <a:r>
              <a:rPr lang="en-US" sz="1600" b="1" dirty="0" err="1"/>
              <a:t>tukeminen</a:t>
            </a:r>
            <a:endParaRPr lang="en-US" sz="1600" b="1" dirty="0">
              <a:cs typeface="Calibri"/>
            </a:endParaRPr>
          </a:p>
          <a:p>
            <a:pPr marL="0" indent="-228600">
              <a:lnSpc>
                <a:spcPct val="90000"/>
              </a:lnSpc>
              <a:spcAft>
                <a:spcPts val="600"/>
              </a:spcAft>
              <a:buFont typeface="Arial" panose="020B0604020202020204" pitchFamily="34" charset="0"/>
              <a:buChar char="•"/>
            </a:pPr>
            <a:r>
              <a:rPr lang="en-US" sz="1600" dirty="0" err="1"/>
              <a:t>Yksilöohjausta</a:t>
            </a:r>
            <a:r>
              <a:rPr lang="en-US" sz="1600" dirty="0"/>
              <a:t>, </a:t>
            </a:r>
            <a:r>
              <a:rPr lang="en-US" sz="1600" dirty="0" err="1"/>
              <a:t>nepsy-ohjausta</a:t>
            </a:r>
            <a:r>
              <a:rPr lang="en-US" sz="1600" dirty="0">
                <a:cs typeface="Calibri"/>
              </a:rPr>
              <a:t>, </a:t>
            </a:r>
            <a:r>
              <a:rPr lang="en-US" sz="1600" dirty="0" err="1">
                <a:cs typeface="Calibri"/>
              </a:rPr>
              <a:t>h</a:t>
            </a:r>
            <a:r>
              <a:rPr lang="en-US" sz="1600" dirty="0" err="1"/>
              <a:t>yvinvoinnin</a:t>
            </a:r>
            <a:r>
              <a:rPr lang="en-US" sz="1600" dirty="0"/>
              <a:t> </a:t>
            </a:r>
            <a:r>
              <a:rPr lang="en-US" sz="1600" dirty="0" err="1"/>
              <a:t>tukemista</a:t>
            </a:r>
            <a:r>
              <a:rPr lang="en-US" sz="1600" dirty="0"/>
              <a:t> </a:t>
            </a:r>
            <a:r>
              <a:rPr lang="en-US" sz="1600" dirty="0" err="1"/>
              <a:t>koulun</a:t>
            </a:r>
            <a:r>
              <a:rPr lang="en-US" sz="1600" dirty="0"/>
              <a:t> </a:t>
            </a:r>
            <a:r>
              <a:rPr lang="en-US" sz="1600" dirty="0" err="1"/>
              <a:t>aikana</a:t>
            </a:r>
            <a:r>
              <a:rPr lang="en-US" sz="1600" dirty="0"/>
              <a:t> ja </a:t>
            </a:r>
            <a:r>
              <a:rPr lang="en-US" sz="1600" dirty="0" err="1"/>
              <a:t>ohjausta</a:t>
            </a:r>
            <a:r>
              <a:rPr lang="en-US" sz="1600" dirty="0"/>
              <a:t> </a:t>
            </a:r>
            <a:r>
              <a:rPr lang="en-US" sz="1600" dirty="0" err="1"/>
              <a:t>moniammatilliseen</a:t>
            </a:r>
            <a:r>
              <a:rPr lang="en-US" sz="1600" dirty="0"/>
              <a:t> </a:t>
            </a:r>
            <a:r>
              <a:rPr lang="en-US" sz="1600" dirty="0" err="1"/>
              <a:t>verkostoon</a:t>
            </a:r>
            <a:r>
              <a:rPr lang="en-US" sz="1600" dirty="0">
                <a:cs typeface="Calibri"/>
              </a:rPr>
              <a:t>, </a:t>
            </a:r>
            <a:r>
              <a:rPr lang="en-US" sz="1600" dirty="0" err="1">
                <a:cs typeface="Calibri"/>
              </a:rPr>
              <a:t>k</a:t>
            </a:r>
            <a:r>
              <a:rPr lang="en-US" sz="1600" dirty="0" err="1"/>
              <a:t>oulukuntoisuuden</a:t>
            </a:r>
            <a:r>
              <a:rPr lang="en-US" sz="1600" dirty="0"/>
              <a:t> </a:t>
            </a:r>
            <a:r>
              <a:rPr lang="en-US" sz="1600" dirty="0" err="1"/>
              <a:t>selvittäminen</a:t>
            </a:r>
            <a:r>
              <a:rPr lang="en-US" sz="1600" dirty="0"/>
              <a:t> </a:t>
            </a:r>
            <a:r>
              <a:rPr lang="en-US" sz="1600" dirty="0" err="1"/>
              <a:t>eri</a:t>
            </a:r>
            <a:r>
              <a:rPr lang="en-US" sz="1600" dirty="0"/>
              <a:t> </a:t>
            </a:r>
            <a:r>
              <a:rPr lang="en-US" sz="1600" dirty="0" err="1"/>
              <a:t>keinoin</a:t>
            </a:r>
            <a:r>
              <a:rPr lang="en-US" sz="1600" dirty="0"/>
              <a:t> ja </a:t>
            </a:r>
            <a:r>
              <a:rPr lang="en-US" sz="1600" dirty="0" err="1"/>
              <a:t>kuntoisuuden</a:t>
            </a:r>
            <a:r>
              <a:rPr lang="en-US" sz="1600" dirty="0"/>
              <a:t> </a:t>
            </a:r>
            <a:r>
              <a:rPr lang="en-US" sz="1600" dirty="0" err="1"/>
              <a:t>vahvistaminen</a:t>
            </a:r>
            <a:r>
              <a:rPr lang="en-US" sz="1600" dirty="0"/>
              <a:t>, </a:t>
            </a:r>
            <a:r>
              <a:rPr lang="en-US" sz="1600" dirty="0" err="1"/>
              <a:t>jotta</a:t>
            </a:r>
            <a:r>
              <a:rPr lang="en-US" sz="1600" dirty="0"/>
              <a:t> </a:t>
            </a:r>
            <a:r>
              <a:rPr lang="en-US" sz="1600" dirty="0" err="1"/>
              <a:t>hyvinvointi</a:t>
            </a:r>
            <a:r>
              <a:rPr lang="en-US" sz="1600" dirty="0"/>
              <a:t> ja </a:t>
            </a:r>
            <a:r>
              <a:rPr lang="en-US" sz="1600" dirty="0" err="1"/>
              <a:t>itsestä</a:t>
            </a:r>
            <a:r>
              <a:rPr lang="en-US" sz="1600" dirty="0"/>
              <a:t> </a:t>
            </a:r>
            <a:r>
              <a:rPr lang="en-US" sz="1600" dirty="0" err="1"/>
              <a:t>huolehtiminen</a:t>
            </a:r>
            <a:r>
              <a:rPr lang="en-US" sz="1600" dirty="0"/>
              <a:t> </a:t>
            </a:r>
            <a:r>
              <a:rPr lang="en-US" sz="1600" dirty="0" err="1"/>
              <a:t>paranee</a:t>
            </a:r>
            <a:endParaRPr lang="en-US" sz="1600" dirty="0">
              <a:cs typeface="Calibri"/>
            </a:endParaRPr>
          </a:p>
          <a:p>
            <a:pPr>
              <a:lnSpc>
                <a:spcPct val="90000"/>
              </a:lnSpc>
              <a:spcAft>
                <a:spcPts val="600"/>
              </a:spcAft>
            </a:pPr>
            <a:endParaRPr lang="en-US" sz="1600" b="1" dirty="0">
              <a:cs typeface="Calibri"/>
            </a:endParaRPr>
          </a:p>
          <a:p>
            <a:pPr>
              <a:lnSpc>
                <a:spcPct val="90000"/>
              </a:lnSpc>
              <a:spcAft>
                <a:spcPts val="600"/>
              </a:spcAft>
            </a:pPr>
            <a:r>
              <a:rPr lang="en-US" sz="1600" b="1" dirty="0" err="1"/>
              <a:t>Työharjoitteluiden</a:t>
            </a:r>
            <a:r>
              <a:rPr lang="en-US" sz="1600" b="1" dirty="0"/>
              <a:t> </a:t>
            </a:r>
            <a:r>
              <a:rPr lang="en-US" sz="1600" b="1" dirty="0" err="1"/>
              <a:t>tuki</a:t>
            </a:r>
            <a:endParaRPr lang="en-US" sz="1600" b="1" dirty="0">
              <a:cs typeface="Calibri"/>
            </a:endParaRPr>
          </a:p>
          <a:p>
            <a:pPr marL="342900" indent="-342900">
              <a:lnSpc>
                <a:spcPct val="90000"/>
              </a:lnSpc>
              <a:spcAft>
                <a:spcPts val="600"/>
              </a:spcAft>
              <a:buFont typeface="Arial"/>
              <a:buChar char="•"/>
            </a:pPr>
            <a:r>
              <a:rPr lang="en-US" sz="1600" dirty="0" err="1"/>
              <a:t>Yhdessä</a:t>
            </a:r>
            <a:r>
              <a:rPr lang="en-US" sz="1600" dirty="0"/>
              <a:t> </a:t>
            </a:r>
            <a:r>
              <a:rPr lang="en-US" sz="1600" dirty="0" err="1"/>
              <a:t>paikkojen</a:t>
            </a:r>
            <a:r>
              <a:rPr lang="en-US" sz="1600" dirty="0"/>
              <a:t> </a:t>
            </a:r>
            <a:r>
              <a:rPr lang="en-US" sz="1600" dirty="0" err="1"/>
              <a:t>etsiminen</a:t>
            </a:r>
            <a:r>
              <a:rPr lang="en-US" sz="1600" dirty="0"/>
              <a:t>, </a:t>
            </a:r>
            <a:r>
              <a:rPr lang="en-US" sz="1600" dirty="0" err="1"/>
              <a:t>harjoittelun</a:t>
            </a:r>
            <a:r>
              <a:rPr lang="en-US" sz="1600" dirty="0"/>
              <a:t> </a:t>
            </a:r>
            <a:r>
              <a:rPr lang="en-US" sz="1600" dirty="0" err="1"/>
              <a:t>aloitus</a:t>
            </a:r>
            <a:r>
              <a:rPr lang="en-US" sz="1600" dirty="0"/>
              <a:t> </a:t>
            </a:r>
            <a:r>
              <a:rPr lang="en-US" sz="1600" dirty="0" err="1"/>
              <a:t>yhdessä</a:t>
            </a:r>
            <a:r>
              <a:rPr lang="en-US" sz="1600" dirty="0"/>
              <a:t>, </a:t>
            </a:r>
            <a:r>
              <a:rPr lang="en-US" sz="1600" dirty="0" err="1"/>
              <a:t>harjoittelun</a:t>
            </a:r>
            <a:r>
              <a:rPr lang="en-US" sz="1600" dirty="0"/>
              <a:t> </a:t>
            </a:r>
            <a:r>
              <a:rPr lang="en-US" sz="1600" dirty="0" err="1"/>
              <a:t>ajan</a:t>
            </a:r>
            <a:r>
              <a:rPr lang="en-US" sz="1600" dirty="0"/>
              <a:t> </a:t>
            </a:r>
            <a:r>
              <a:rPr lang="en-US" sz="1600" dirty="0" err="1"/>
              <a:t>tuki</a:t>
            </a:r>
            <a:r>
              <a:rPr lang="en-US" sz="1600" dirty="0">
                <a:cs typeface="Calibri" panose="020F0502020204030204"/>
              </a:rPr>
              <a:t>, </a:t>
            </a:r>
            <a:r>
              <a:rPr lang="en-US" sz="1600" dirty="0" err="1">
                <a:cs typeface="Calibri" panose="020F0502020204030204"/>
              </a:rPr>
              <a:t>t</a:t>
            </a:r>
            <a:r>
              <a:rPr lang="en-US" sz="1600" dirty="0" err="1"/>
              <a:t>yöpaikan</a:t>
            </a:r>
            <a:r>
              <a:rPr lang="en-US" sz="1600" dirty="0"/>
              <a:t> </a:t>
            </a:r>
            <a:r>
              <a:rPr lang="en-US" sz="1600" dirty="0" err="1"/>
              <a:t>ohjaaminen</a:t>
            </a:r>
            <a:r>
              <a:rPr lang="en-US" sz="1600" dirty="0"/>
              <a:t> </a:t>
            </a:r>
            <a:r>
              <a:rPr lang="en-US" sz="1600" dirty="0" err="1"/>
              <a:t>opiskelijan</a:t>
            </a:r>
            <a:r>
              <a:rPr lang="en-US" sz="1600" dirty="0"/>
              <a:t> </a:t>
            </a:r>
            <a:r>
              <a:rPr lang="en-US" sz="1600" dirty="0" err="1"/>
              <a:t>ohjaamiseen</a:t>
            </a:r>
            <a:r>
              <a:rPr lang="en-US" sz="1600" dirty="0">
                <a:cs typeface="Calibri" panose="020F0502020204030204"/>
              </a:rPr>
              <a:t>, </a:t>
            </a:r>
            <a:r>
              <a:rPr lang="en-US" sz="1600" dirty="0" err="1"/>
              <a:t>Opettajan</a:t>
            </a:r>
            <a:r>
              <a:rPr lang="en-US" sz="1600" dirty="0"/>
              <a:t> </a:t>
            </a:r>
            <a:r>
              <a:rPr lang="en-US" sz="1600" dirty="0" err="1"/>
              <a:t>ohjaus</a:t>
            </a:r>
            <a:r>
              <a:rPr lang="en-US" sz="1600" dirty="0"/>
              <a:t> </a:t>
            </a:r>
            <a:r>
              <a:rPr lang="en-US" sz="1600" dirty="0" err="1"/>
              <a:t>erityistä</a:t>
            </a:r>
            <a:r>
              <a:rPr lang="en-US" sz="1600" dirty="0"/>
              <a:t> </a:t>
            </a:r>
            <a:r>
              <a:rPr lang="en-US" sz="1600" dirty="0" err="1"/>
              <a:t>tukea</a:t>
            </a:r>
            <a:r>
              <a:rPr lang="en-US" sz="1600" dirty="0"/>
              <a:t> </a:t>
            </a:r>
            <a:r>
              <a:rPr lang="en-US" sz="1600" dirty="0" err="1"/>
              <a:t>tarvitsevan</a:t>
            </a:r>
            <a:r>
              <a:rPr lang="en-US" sz="1600" dirty="0"/>
              <a:t>  </a:t>
            </a:r>
            <a:r>
              <a:rPr lang="en-US" sz="1600" dirty="0" err="1"/>
              <a:t>opiskelijan</a:t>
            </a:r>
            <a:r>
              <a:rPr lang="en-US" sz="1600" dirty="0"/>
              <a:t> </a:t>
            </a:r>
            <a:r>
              <a:rPr lang="en-US" sz="1600" dirty="0" err="1"/>
              <a:t>työssäoppimisen</a:t>
            </a:r>
            <a:r>
              <a:rPr lang="en-US" sz="1600" dirty="0"/>
              <a:t>  </a:t>
            </a:r>
            <a:r>
              <a:rPr lang="en-US" sz="1600" dirty="0" err="1"/>
              <a:t>ohjaamiseen</a:t>
            </a:r>
            <a:endParaRPr lang="en-US" sz="1600" dirty="0">
              <a:cs typeface="Calibri" panose="020F0502020204030204"/>
            </a:endParaRPr>
          </a:p>
          <a:p>
            <a:pPr>
              <a:lnSpc>
                <a:spcPct val="90000"/>
              </a:lnSpc>
              <a:spcAft>
                <a:spcPts val="600"/>
              </a:spcAft>
            </a:pPr>
            <a:r>
              <a:rPr lang="en-US" sz="1600" dirty="0" err="1"/>
              <a:t>Toiminnan</a:t>
            </a:r>
            <a:r>
              <a:rPr lang="en-US" sz="1600" dirty="0"/>
              <a:t> </a:t>
            </a:r>
            <a:r>
              <a:rPr lang="en-US" sz="1600" dirty="0" err="1"/>
              <a:t>avulla</a:t>
            </a:r>
            <a:r>
              <a:rPr lang="en-US" sz="1600" dirty="0"/>
              <a:t> on </a:t>
            </a:r>
            <a:r>
              <a:rPr lang="en-US" sz="1600" dirty="0" err="1"/>
              <a:t>tavoitettu</a:t>
            </a:r>
            <a:r>
              <a:rPr lang="en-US" sz="1600" dirty="0"/>
              <a:t> </a:t>
            </a:r>
            <a:r>
              <a:rPr lang="en-US" sz="1600" dirty="0" err="1"/>
              <a:t>useita</a:t>
            </a:r>
            <a:r>
              <a:rPr lang="en-US" sz="1600" dirty="0"/>
              <a:t> </a:t>
            </a:r>
            <a:r>
              <a:rPr lang="en-US" sz="1600" dirty="0" err="1"/>
              <a:t>kymmeniä</a:t>
            </a:r>
            <a:r>
              <a:rPr lang="en-US" sz="1600" dirty="0"/>
              <a:t> </a:t>
            </a:r>
            <a:r>
              <a:rPr lang="en-US" sz="1600" dirty="0" err="1"/>
              <a:t>kadonneita</a:t>
            </a:r>
            <a:r>
              <a:rPr lang="en-US" sz="1600" dirty="0"/>
              <a:t> ja </a:t>
            </a:r>
            <a:r>
              <a:rPr lang="en-US" sz="1600" b="1" dirty="0" err="1"/>
              <a:t>saatu</a:t>
            </a:r>
            <a:r>
              <a:rPr lang="en-US" sz="1600" b="1" dirty="0"/>
              <a:t> </a:t>
            </a:r>
            <a:r>
              <a:rPr lang="en-US" sz="1600" b="1" dirty="0" err="1"/>
              <a:t>heidät</a:t>
            </a:r>
            <a:r>
              <a:rPr lang="en-US" sz="1600" b="1" dirty="0"/>
              <a:t> </a:t>
            </a:r>
            <a:r>
              <a:rPr lang="en-US" sz="1600" b="1" dirty="0" err="1"/>
              <a:t>takaisin</a:t>
            </a:r>
            <a:r>
              <a:rPr lang="en-US" sz="1600" b="1" dirty="0"/>
              <a:t> </a:t>
            </a:r>
            <a:r>
              <a:rPr lang="en-US" sz="1600" b="1" dirty="0" err="1"/>
              <a:t>opintojen</a:t>
            </a:r>
            <a:r>
              <a:rPr lang="en-US" sz="1600" b="1" dirty="0"/>
              <a:t>  </a:t>
            </a:r>
            <a:r>
              <a:rPr lang="en-US" sz="1600" b="1" dirty="0" err="1"/>
              <a:t>sekä</a:t>
            </a:r>
            <a:r>
              <a:rPr lang="en-US" sz="1600" b="1" dirty="0"/>
              <a:t> </a:t>
            </a:r>
            <a:r>
              <a:rPr lang="en-US" sz="1600" b="1" dirty="0" err="1"/>
              <a:t>tukitoimien</a:t>
            </a:r>
            <a:r>
              <a:rPr lang="en-US" sz="1600" b="1" dirty="0"/>
              <a:t> </a:t>
            </a:r>
            <a:r>
              <a:rPr lang="en-US" sz="1600" b="1" dirty="0" err="1"/>
              <a:t>pariin</a:t>
            </a:r>
            <a:r>
              <a:rPr lang="en-US" sz="1600" b="1" dirty="0"/>
              <a:t>.</a:t>
            </a:r>
          </a:p>
          <a:p>
            <a:pPr>
              <a:lnSpc>
                <a:spcPct val="90000"/>
              </a:lnSpc>
              <a:spcAft>
                <a:spcPts val="600"/>
              </a:spcAft>
            </a:pPr>
            <a:r>
              <a:rPr lang="en-US" sz="1600" b="1" dirty="0">
                <a:cs typeface="Calibri"/>
              </a:rPr>
              <a:t>Antti Pitkänen ja Heikki Kakko </a:t>
            </a:r>
            <a:r>
              <a:rPr lang="en-US" sz="1600" b="1" dirty="0" err="1">
                <a:cs typeface="Calibri"/>
              </a:rPr>
              <a:t>tekivät</a:t>
            </a:r>
            <a:r>
              <a:rPr lang="en-US" sz="1600" b="1" dirty="0">
                <a:cs typeface="Calibri"/>
              </a:rPr>
              <a:t> </a:t>
            </a:r>
            <a:r>
              <a:rPr lang="en-US" sz="1600" b="1" dirty="0" err="1">
                <a:cs typeface="Calibri"/>
              </a:rPr>
              <a:t>materiaalia</a:t>
            </a:r>
            <a:r>
              <a:rPr lang="en-US" sz="1600" b="1" dirty="0">
                <a:cs typeface="Calibri"/>
              </a:rPr>
              <a:t> </a:t>
            </a:r>
            <a:r>
              <a:rPr lang="en-US" sz="1600" b="1" dirty="0" err="1">
                <a:cs typeface="Calibri"/>
              </a:rPr>
              <a:t>Itslearning-ympäristöön</a:t>
            </a:r>
            <a:r>
              <a:rPr lang="en-US" sz="1600" b="1" dirty="0">
                <a:cs typeface="Calibri"/>
              </a:rPr>
              <a:t>.</a:t>
            </a:r>
          </a:p>
          <a:p>
            <a:pPr marL="285750" indent="-285750">
              <a:buFont typeface="Arial"/>
              <a:buChar char="•"/>
            </a:pPr>
            <a:endParaRPr lang="fi-FI" sz="1600" dirty="0">
              <a:cs typeface="Calibri" panose="020F0502020204030204"/>
            </a:endParaRPr>
          </a:p>
          <a:p>
            <a:pPr algn="l"/>
            <a:endParaRPr lang="fi-FI" sz="1600" i="0" dirty="0">
              <a:solidFill>
                <a:srgbClr val="333333"/>
              </a:solidFill>
              <a:effectLst/>
            </a:endParaRPr>
          </a:p>
          <a:p>
            <a:pPr algn="l"/>
            <a:endParaRPr lang="fi-FI" sz="1600" b="0" i="0" dirty="0">
              <a:solidFill>
                <a:srgbClr val="333333"/>
              </a:solidFill>
              <a:effectLst/>
            </a:endParaRPr>
          </a:p>
          <a:p>
            <a:pPr algn="l"/>
            <a:endParaRPr lang="fi-FI" b="0" i="0" dirty="0">
              <a:solidFill>
                <a:srgbClr val="333333"/>
              </a:solidFill>
              <a:effectLst/>
              <a:latin typeface="Humanist521TL-Roman"/>
            </a:endParaRPr>
          </a:p>
        </p:txBody>
      </p:sp>
      <p:pic>
        <p:nvPicPr>
          <p:cNvPr id="7" name="Kuva 6">
            <a:extLst>
              <a:ext uri="{FF2B5EF4-FFF2-40B4-BE49-F238E27FC236}">
                <a16:creationId xmlns:a16="http://schemas.microsoft.com/office/drawing/2014/main" id="{DB8323C1-84A7-CCFB-04CE-69404C989A9E}"/>
              </a:ext>
            </a:extLst>
          </p:cNvPr>
          <p:cNvPicPr>
            <a:picLocks noChangeAspect="1"/>
          </p:cNvPicPr>
          <p:nvPr/>
        </p:nvPicPr>
        <p:blipFill>
          <a:blip r:embed="rId2"/>
          <a:stretch>
            <a:fillRect/>
          </a:stretch>
        </p:blipFill>
        <p:spPr>
          <a:xfrm>
            <a:off x="4736592" y="18645"/>
            <a:ext cx="7455408" cy="831748"/>
          </a:xfrm>
          <a:prstGeom prst="rect">
            <a:avLst/>
          </a:prstGeom>
        </p:spPr>
      </p:pic>
      <p:pic>
        <p:nvPicPr>
          <p:cNvPr id="3" name="Kuva 2" descr="Kuva, joka sisältää kohteen aqua, muotoilu&#10;&#10;Kuvaus luotu automaattisesti">
            <a:extLst>
              <a:ext uri="{FF2B5EF4-FFF2-40B4-BE49-F238E27FC236}">
                <a16:creationId xmlns:a16="http://schemas.microsoft.com/office/drawing/2014/main" id="{858BCA1B-FD3D-67BA-99F7-D6DD582F1F86}"/>
              </a:ext>
            </a:extLst>
          </p:cNvPr>
          <p:cNvPicPr>
            <a:picLocks noChangeAspect="1"/>
          </p:cNvPicPr>
          <p:nvPr/>
        </p:nvPicPr>
        <p:blipFill>
          <a:blip r:embed="rId3"/>
          <a:stretch>
            <a:fillRect/>
          </a:stretch>
        </p:blipFill>
        <p:spPr>
          <a:xfrm>
            <a:off x="77377" y="6226692"/>
            <a:ext cx="12009047" cy="662078"/>
          </a:xfrm>
          <a:prstGeom prst="rect">
            <a:avLst/>
          </a:prstGeom>
        </p:spPr>
      </p:pic>
    </p:spTree>
    <p:extLst>
      <p:ext uri="{BB962C8B-B14F-4D97-AF65-F5344CB8AC3E}">
        <p14:creationId xmlns:p14="http://schemas.microsoft.com/office/powerpoint/2010/main" val="40657855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20FDA4B9-25E2-5C6B-14C0-9AA7476C89FE}"/>
              </a:ext>
            </a:extLst>
          </p:cNvPr>
          <p:cNvPicPr>
            <a:picLocks noChangeAspect="1"/>
          </p:cNvPicPr>
          <p:nvPr/>
        </p:nvPicPr>
        <p:blipFill>
          <a:blip r:embed="rId2"/>
          <a:stretch>
            <a:fillRect/>
          </a:stretch>
        </p:blipFill>
        <p:spPr>
          <a:xfrm>
            <a:off x="0" y="0"/>
            <a:ext cx="12363138" cy="6858000"/>
          </a:xfrm>
          <a:prstGeom prst="rect">
            <a:avLst/>
          </a:prstGeom>
        </p:spPr>
      </p:pic>
    </p:spTree>
    <p:extLst>
      <p:ext uri="{BB962C8B-B14F-4D97-AF65-F5344CB8AC3E}">
        <p14:creationId xmlns:p14="http://schemas.microsoft.com/office/powerpoint/2010/main" val="18173497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1293230-B0F6-45B1-96D1-13D18E2429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B74BAD7-F0FC-4719-A31F-1ABDB621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48215" cy="6857999"/>
          </a:xfrm>
          <a:custGeom>
            <a:avLst/>
            <a:gdLst>
              <a:gd name="connsiteX0" fmla="*/ 0 w 9024730"/>
              <a:gd name="connsiteY0" fmla="*/ 0 h 6857999"/>
              <a:gd name="connsiteX1" fmla="*/ 9024730 w 9024730"/>
              <a:gd name="connsiteY1" fmla="*/ 0 h 6857999"/>
              <a:gd name="connsiteX2" fmla="*/ 9024730 w 9024730"/>
              <a:gd name="connsiteY2" fmla="*/ 2 h 6857999"/>
              <a:gd name="connsiteX3" fmla="*/ 8447016 w 9024730"/>
              <a:gd name="connsiteY3" fmla="*/ 2 h 6857999"/>
              <a:gd name="connsiteX4" fmla="*/ 8441214 w 9024730"/>
              <a:gd name="connsiteY4" fmla="*/ 14562 h 6857999"/>
              <a:gd name="connsiteX5" fmla="*/ 8445389 w 9024730"/>
              <a:gd name="connsiteY5" fmla="*/ 59077 h 6857999"/>
              <a:gd name="connsiteX6" fmla="*/ 8437086 w 9024730"/>
              <a:gd name="connsiteY6" fmla="*/ 107668 h 6857999"/>
              <a:gd name="connsiteX7" fmla="*/ 8458599 w 9024730"/>
              <a:gd name="connsiteY7" fmla="*/ 246136 h 6857999"/>
              <a:gd name="connsiteX8" fmla="*/ 8433237 w 9024730"/>
              <a:gd name="connsiteY8" fmla="*/ 372908 h 6857999"/>
              <a:gd name="connsiteX9" fmla="*/ 8430194 w 9024730"/>
              <a:gd name="connsiteY9" fmla="*/ 450607 h 6857999"/>
              <a:gd name="connsiteX10" fmla="*/ 8443315 w 9024730"/>
              <a:gd name="connsiteY10" fmla="*/ 812800 h 6857999"/>
              <a:gd name="connsiteX11" fmla="*/ 8453042 w 9024730"/>
              <a:gd name="connsiteY11" fmla="*/ 912727 h 6857999"/>
              <a:gd name="connsiteX12" fmla="*/ 8451649 w 9024730"/>
              <a:gd name="connsiteY12" fmla="*/ 989950 h 6857999"/>
              <a:gd name="connsiteX13" fmla="*/ 8455592 w 9024730"/>
              <a:gd name="connsiteY13" fmla="*/ 1141745 h 6857999"/>
              <a:gd name="connsiteX14" fmla="*/ 8470203 w 9024730"/>
              <a:gd name="connsiteY14" fmla="*/ 1265454 h 6857999"/>
              <a:gd name="connsiteX15" fmla="*/ 8499638 w 9024730"/>
              <a:gd name="connsiteY15" fmla="*/ 1385480 h 6857999"/>
              <a:gd name="connsiteX16" fmla="*/ 8518660 w 9024730"/>
              <a:gd name="connsiteY16" fmla="*/ 1458060 h 6857999"/>
              <a:gd name="connsiteX17" fmla="*/ 8539125 w 9024730"/>
              <a:gd name="connsiteY17" fmla="*/ 1513175 h 6857999"/>
              <a:gd name="connsiteX18" fmla="*/ 8570281 w 9024730"/>
              <a:gd name="connsiteY18" fmla="*/ 1570809 h 6857999"/>
              <a:gd name="connsiteX19" fmla="*/ 8605212 w 9024730"/>
              <a:gd name="connsiteY19" fmla="*/ 1638391 h 6857999"/>
              <a:gd name="connsiteX20" fmla="*/ 8626457 w 9024730"/>
              <a:gd name="connsiteY20" fmla="*/ 1742490 h 6857999"/>
              <a:gd name="connsiteX21" fmla="*/ 8654861 w 9024730"/>
              <a:gd name="connsiteY21" fmla="*/ 1818229 h 6857999"/>
              <a:gd name="connsiteX22" fmla="*/ 8648005 w 9024730"/>
              <a:gd name="connsiteY22" fmla="*/ 1862723 h 6857999"/>
              <a:gd name="connsiteX23" fmla="*/ 8654469 w 9024730"/>
              <a:gd name="connsiteY23" fmla="*/ 1917476 h 6857999"/>
              <a:gd name="connsiteX24" fmla="*/ 8649702 w 9024730"/>
              <a:gd name="connsiteY24" fmla="*/ 1972204 h 6857999"/>
              <a:gd name="connsiteX25" fmla="*/ 8656357 w 9024730"/>
              <a:gd name="connsiteY25" fmla="*/ 2054291 h 6857999"/>
              <a:gd name="connsiteX26" fmla="*/ 8648660 w 9024730"/>
              <a:gd name="connsiteY26" fmla="*/ 2227417 h 6857999"/>
              <a:gd name="connsiteX27" fmla="*/ 8607609 w 9024730"/>
              <a:gd name="connsiteY27" fmla="*/ 2510933 h 6857999"/>
              <a:gd name="connsiteX28" fmla="*/ 8608432 w 9024730"/>
              <a:gd name="connsiteY28" fmla="*/ 2741866 h 6857999"/>
              <a:gd name="connsiteX29" fmla="*/ 8619112 w 9024730"/>
              <a:gd name="connsiteY29" fmla="*/ 2864935 h 6857999"/>
              <a:gd name="connsiteX30" fmla="*/ 8627742 w 9024730"/>
              <a:gd name="connsiteY30" fmla="*/ 2950807 h 6857999"/>
              <a:gd name="connsiteX31" fmla="*/ 8611822 w 9024730"/>
              <a:gd name="connsiteY31" fmla="*/ 2978246 h 6857999"/>
              <a:gd name="connsiteX32" fmla="*/ 8608239 w 9024730"/>
              <a:gd name="connsiteY32" fmla="*/ 2995916 h 6857999"/>
              <a:gd name="connsiteX33" fmla="*/ 8598647 w 9024730"/>
              <a:gd name="connsiteY33" fmla="*/ 2998648 h 6857999"/>
              <a:gd name="connsiteX34" fmla="*/ 8587108 w 9024730"/>
              <a:gd name="connsiteY34" fmla="*/ 3023630 h 6857999"/>
              <a:gd name="connsiteX35" fmla="*/ 8577885 w 9024730"/>
              <a:gd name="connsiteY35" fmla="*/ 3096975 h 6857999"/>
              <a:gd name="connsiteX36" fmla="*/ 8557492 w 9024730"/>
              <a:gd name="connsiteY36" fmla="*/ 3216657 h 6857999"/>
              <a:gd name="connsiteX37" fmla="*/ 8560894 w 9024730"/>
              <a:gd name="connsiteY37" fmla="*/ 3310980 h 6857999"/>
              <a:gd name="connsiteX38" fmla="*/ 8547852 w 9024730"/>
              <a:gd name="connsiteY38" fmla="*/ 3344725 h 6857999"/>
              <a:gd name="connsiteX39" fmla="*/ 8535427 w 9024730"/>
              <a:gd name="connsiteY39" fmla="*/ 3393250 h 6857999"/>
              <a:gd name="connsiteX40" fmla="*/ 8520092 w 9024730"/>
              <a:gd name="connsiteY40" fmla="*/ 3514536 h 6857999"/>
              <a:gd name="connsiteX41" fmla="*/ 8497231 w 9024730"/>
              <a:gd name="connsiteY41" fmla="*/ 3686149 h 6857999"/>
              <a:gd name="connsiteX42" fmla="*/ 8489799 w 9024730"/>
              <a:gd name="connsiteY42" fmla="*/ 3692208 h 6857999"/>
              <a:gd name="connsiteX43" fmla="*/ 8475804 w 9024730"/>
              <a:gd name="connsiteY43" fmla="*/ 3776022 h 6857999"/>
              <a:gd name="connsiteX44" fmla="*/ 8471279 w 9024730"/>
              <a:gd name="connsiteY44" fmla="*/ 3977138 h 6857999"/>
              <a:gd name="connsiteX45" fmla="*/ 8408913 w 9024730"/>
              <a:gd name="connsiteY45" fmla="*/ 4222149 h 6857999"/>
              <a:gd name="connsiteX46" fmla="*/ 8402112 w 9024730"/>
              <a:gd name="connsiteY46" fmla="*/ 4364683 h 6857999"/>
              <a:gd name="connsiteX47" fmla="*/ 8393355 w 9024730"/>
              <a:gd name="connsiteY47" fmla="*/ 4462471 h 6857999"/>
              <a:gd name="connsiteX48" fmla="*/ 8376166 w 9024730"/>
              <a:gd name="connsiteY48" fmla="*/ 4574052 h 6857999"/>
              <a:gd name="connsiteX49" fmla="*/ 8341678 w 9024730"/>
              <a:gd name="connsiteY49" fmla="*/ 4667756 h 6857999"/>
              <a:gd name="connsiteX50" fmla="*/ 8273661 w 9024730"/>
              <a:gd name="connsiteY50" fmla="*/ 4799019 h 6857999"/>
              <a:gd name="connsiteX51" fmla="*/ 8256132 w 9024730"/>
              <a:gd name="connsiteY51" fmla="*/ 4849614 h 6857999"/>
              <a:gd name="connsiteX52" fmla="*/ 8226804 w 9024730"/>
              <a:gd name="connsiteY52" fmla="*/ 4919971 h 6857999"/>
              <a:gd name="connsiteX53" fmla="*/ 8171825 w 9024730"/>
              <a:gd name="connsiteY53" fmla="*/ 5010766 h 6857999"/>
              <a:gd name="connsiteX54" fmla="*/ 8143172 w 9024730"/>
              <a:gd name="connsiteY54" fmla="*/ 5088190 h 6857999"/>
              <a:gd name="connsiteX55" fmla="*/ 8126363 w 9024730"/>
              <a:gd name="connsiteY55" fmla="*/ 5143922 h 6857999"/>
              <a:gd name="connsiteX56" fmla="*/ 8103782 w 9024730"/>
              <a:gd name="connsiteY56" fmla="*/ 5284346 h 6857999"/>
              <a:gd name="connsiteX57" fmla="*/ 8084361 w 9024730"/>
              <a:gd name="connsiteY57" fmla="*/ 5390948 h 6857999"/>
              <a:gd name="connsiteX58" fmla="*/ 8062552 w 9024730"/>
              <a:gd name="connsiteY58" fmla="*/ 5470854 h 6857999"/>
              <a:gd name="connsiteX59" fmla="*/ 8057342 w 9024730"/>
              <a:gd name="connsiteY59" fmla="*/ 5529643 h 6857999"/>
              <a:gd name="connsiteX60" fmla="*/ 8044923 w 9024730"/>
              <a:gd name="connsiteY60" fmla="*/ 5597292 h 6857999"/>
              <a:gd name="connsiteX61" fmla="*/ 8035233 w 9024730"/>
              <a:gd name="connsiteY61" fmla="*/ 5608899 h 6857999"/>
              <a:gd name="connsiteX62" fmla="*/ 8018178 w 9024730"/>
              <a:gd name="connsiteY62" fmla="*/ 5684911 h 6857999"/>
              <a:gd name="connsiteX63" fmla="*/ 8018018 w 9024730"/>
              <a:gd name="connsiteY63" fmla="*/ 5755776 h 6857999"/>
              <a:gd name="connsiteX64" fmla="*/ 8008640 w 9024730"/>
              <a:gd name="connsiteY64" fmla="*/ 5889599 h 6857999"/>
              <a:gd name="connsiteX65" fmla="*/ 8013542 w 9024730"/>
              <a:gd name="connsiteY65" fmla="*/ 5989744 h 6857999"/>
              <a:gd name="connsiteX66" fmla="*/ 7980757 w 9024730"/>
              <a:gd name="connsiteY66" fmla="*/ 6084926 h 6857999"/>
              <a:gd name="connsiteX67" fmla="*/ 7975907 w 9024730"/>
              <a:gd name="connsiteY67" fmla="*/ 6346549 h 6857999"/>
              <a:gd name="connsiteX68" fmla="*/ 7974221 w 9024730"/>
              <a:gd name="connsiteY68" fmla="*/ 6527527 h 6857999"/>
              <a:gd name="connsiteX69" fmla="*/ 7979135 w 9024730"/>
              <a:gd name="connsiteY69" fmla="*/ 6627129 h 6857999"/>
              <a:gd name="connsiteX70" fmla="*/ 7979404 w 9024730"/>
              <a:gd name="connsiteY70" fmla="*/ 6694819 h 6857999"/>
              <a:gd name="connsiteX71" fmla="*/ 8009526 w 9024730"/>
              <a:gd name="connsiteY71" fmla="*/ 6765445 h 6857999"/>
              <a:gd name="connsiteX72" fmla="*/ 8018211 w 9024730"/>
              <a:gd name="connsiteY72" fmla="*/ 6844697 h 6857999"/>
              <a:gd name="connsiteX73" fmla="*/ 8019608 w 9024730"/>
              <a:gd name="connsiteY73" fmla="*/ 6857999 h 6857999"/>
              <a:gd name="connsiteX74" fmla="*/ 0 w 9024730"/>
              <a:gd name="connsiteY74"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9024730" h="6857999">
                <a:moveTo>
                  <a:pt x="0" y="0"/>
                </a:moveTo>
                <a:lnTo>
                  <a:pt x="9024730" y="0"/>
                </a:lnTo>
                <a:lnTo>
                  <a:pt x="9024730" y="2"/>
                </a:lnTo>
                <a:lnTo>
                  <a:pt x="8447016" y="2"/>
                </a:lnTo>
                <a:lnTo>
                  <a:pt x="8441214" y="14562"/>
                </a:lnTo>
                <a:lnTo>
                  <a:pt x="8445389" y="59077"/>
                </a:lnTo>
                <a:cubicBezTo>
                  <a:pt x="8445971" y="76949"/>
                  <a:pt x="8436504" y="89796"/>
                  <a:pt x="8437086" y="107668"/>
                </a:cubicBezTo>
                <a:cubicBezTo>
                  <a:pt x="8417947" y="138162"/>
                  <a:pt x="8459241" y="201929"/>
                  <a:pt x="8458599" y="246136"/>
                </a:cubicBezTo>
                <a:cubicBezTo>
                  <a:pt x="8457958" y="290343"/>
                  <a:pt x="8471649" y="364179"/>
                  <a:pt x="8433237" y="372908"/>
                </a:cubicBezTo>
                <a:cubicBezTo>
                  <a:pt x="8426916" y="431308"/>
                  <a:pt x="8438389" y="357606"/>
                  <a:pt x="8430194" y="450607"/>
                </a:cubicBezTo>
                <a:cubicBezTo>
                  <a:pt x="8466727" y="551950"/>
                  <a:pt x="8430182" y="787036"/>
                  <a:pt x="8443315" y="812800"/>
                </a:cubicBezTo>
                <a:cubicBezTo>
                  <a:pt x="8478999" y="860799"/>
                  <a:pt x="8435788" y="854953"/>
                  <a:pt x="8453042" y="912727"/>
                </a:cubicBezTo>
                <a:cubicBezTo>
                  <a:pt x="8462900" y="945986"/>
                  <a:pt x="8451223" y="951781"/>
                  <a:pt x="8451649" y="989950"/>
                </a:cubicBezTo>
                <a:cubicBezTo>
                  <a:pt x="8452074" y="1028120"/>
                  <a:pt x="8452500" y="1095828"/>
                  <a:pt x="8455592" y="1141745"/>
                </a:cubicBezTo>
                <a:cubicBezTo>
                  <a:pt x="8458684" y="1187662"/>
                  <a:pt x="8470047" y="1234783"/>
                  <a:pt x="8470203" y="1265454"/>
                </a:cubicBezTo>
                <a:cubicBezTo>
                  <a:pt x="8458947" y="1304052"/>
                  <a:pt x="8496012" y="1370755"/>
                  <a:pt x="8499638" y="1385480"/>
                </a:cubicBezTo>
                <a:cubicBezTo>
                  <a:pt x="8514485" y="1422714"/>
                  <a:pt x="8525070" y="1428103"/>
                  <a:pt x="8518660" y="1458060"/>
                </a:cubicBezTo>
                <a:cubicBezTo>
                  <a:pt x="8518783" y="1468057"/>
                  <a:pt x="8539003" y="1503177"/>
                  <a:pt x="8539125" y="1513175"/>
                </a:cubicBezTo>
                <a:lnTo>
                  <a:pt x="8570281" y="1570809"/>
                </a:lnTo>
                <a:cubicBezTo>
                  <a:pt x="8597636" y="1617136"/>
                  <a:pt x="8594573" y="1601443"/>
                  <a:pt x="8605212" y="1638391"/>
                </a:cubicBezTo>
                <a:cubicBezTo>
                  <a:pt x="8629645" y="1719640"/>
                  <a:pt x="8613884" y="1715203"/>
                  <a:pt x="8626457" y="1742490"/>
                </a:cubicBezTo>
                <a:lnTo>
                  <a:pt x="8654861" y="1818229"/>
                </a:lnTo>
                <a:cubicBezTo>
                  <a:pt x="8657202" y="1824059"/>
                  <a:pt x="8651899" y="1851211"/>
                  <a:pt x="8648005" y="1862723"/>
                </a:cubicBezTo>
                <a:lnTo>
                  <a:pt x="8654469" y="1917476"/>
                </a:lnTo>
                <a:lnTo>
                  <a:pt x="8649702" y="1972204"/>
                </a:lnTo>
                <a:cubicBezTo>
                  <a:pt x="8652251" y="1979569"/>
                  <a:pt x="8651461" y="2048203"/>
                  <a:pt x="8656357" y="2054291"/>
                </a:cubicBezTo>
                <a:cubicBezTo>
                  <a:pt x="8672645" y="2141657"/>
                  <a:pt x="8632397" y="2189849"/>
                  <a:pt x="8648660" y="2227417"/>
                </a:cubicBezTo>
                <a:cubicBezTo>
                  <a:pt x="8639941" y="2317591"/>
                  <a:pt x="8613796" y="2407644"/>
                  <a:pt x="8607609" y="2510933"/>
                </a:cubicBezTo>
                <a:cubicBezTo>
                  <a:pt x="8633490" y="2597916"/>
                  <a:pt x="8602674" y="2649734"/>
                  <a:pt x="8608432" y="2741866"/>
                </a:cubicBezTo>
                <a:cubicBezTo>
                  <a:pt x="8630300" y="2779815"/>
                  <a:pt x="8631929" y="2817058"/>
                  <a:pt x="8619112" y="2864935"/>
                </a:cubicBezTo>
                <a:cubicBezTo>
                  <a:pt x="8655820" y="2860552"/>
                  <a:pt x="8588374" y="2937673"/>
                  <a:pt x="8627742" y="2950807"/>
                </a:cubicBezTo>
                <a:lnTo>
                  <a:pt x="8611822" y="2978246"/>
                </a:lnTo>
                <a:lnTo>
                  <a:pt x="8608239" y="2995916"/>
                </a:lnTo>
                <a:lnTo>
                  <a:pt x="8598647" y="2998648"/>
                </a:lnTo>
                <a:lnTo>
                  <a:pt x="8587108" y="3023630"/>
                </a:lnTo>
                <a:cubicBezTo>
                  <a:pt x="8584111" y="3033333"/>
                  <a:pt x="8577413" y="3084375"/>
                  <a:pt x="8577885" y="3096975"/>
                </a:cubicBezTo>
                <a:cubicBezTo>
                  <a:pt x="8594321" y="3142205"/>
                  <a:pt x="8535131" y="3160433"/>
                  <a:pt x="8557492" y="3216657"/>
                </a:cubicBezTo>
                <a:cubicBezTo>
                  <a:pt x="8562518" y="3237178"/>
                  <a:pt x="8573573" y="3299737"/>
                  <a:pt x="8560894" y="3310980"/>
                </a:cubicBezTo>
                <a:cubicBezTo>
                  <a:pt x="8557601" y="3323902"/>
                  <a:pt x="8561083" y="3339340"/>
                  <a:pt x="8547852" y="3344725"/>
                </a:cubicBezTo>
                <a:cubicBezTo>
                  <a:pt x="8531788" y="3353908"/>
                  <a:pt x="8553430" y="3400659"/>
                  <a:pt x="8535427" y="3393250"/>
                </a:cubicBezTo>
                <a:cubicBezTo>
                  <a:pt x="8550195" y="3426421"/>
                  <a:pt x="8529553" y="3487753"/>
                  <a:pt x="8520092" y="3514536"/>
                </a:cubicBezTo>
                <a:cubicBezTo>
                  <a:pt x="8513726" y="3563353"/>
                  <a:pt x="8500070" y="3650327"/>
                  <a:pt x="8497231" y="3686149"/>
                </a:cubicBezTo>
                <a:cubicBezTo>
                  <a:pt x="8494574" y="3687657"/>
                  <a:pt x="8493370" y="3677229"/>
                  <a:pt x="8489799" y="3692208"/>
                </a:cubicBezTo>
                <a:cubicBezTo>
                  <a:pt x="8486228" y="3707187"/>
                  <a:pt x="8465938" y="3757479"/>
                  <a:pt x="8475804" y="3776022"/>
                </a:cubicBezTo>
                <a:cubicBezTo>
                  <a:pt x="8441061" y="3875691"/>
                  <a:pt x="8487451" y="3939839"/>
                  <a:pt x="8471279" y="3977138"/>
                </a:cubicBezTo>
                <a:cubicBezTo>
                  <a:pt x="8465599" y="4067300"/>
                  <a:pt x="8419685" y="4164564"/>
                  <a:pt x="8408913" y="4222149"/>
                </a:cubicBezTo>
                <a:cubicBezTo>
                  <a:pt x="8403583" y="4287917"/>
                  <a:pt x="8398240" y="4339232"/>
                  <a:pt x="8402112" y="4364683"/>
                </a:cubicBezTo>
                <a:lnTo>
                  <a:pt x="8393355" y="4462471"/>
                </a:lnTo>
                <a:cubicBezTo>
                  <a:pt x="8396004" y="4503329"/>
                  <a:pt x="8376320" y="4548111"/>
                  <a:pt x="8376166" y="4574052"/>
                </a:cubicBezTo>
                <a:cubicBezTo>
                  <a:pt x="8369380" y="4670665"/>
                  <a:pt x="8352302" y="4649921"/>
                  <a:pt x="8341678" y="4667756"/>
                </a:cubicBezTo>
                <a:cubicBezTo>
                  <a:pt x="8320864" y="4705850"/>
                  <a:pt x="8290794" y="4758928"/>
                  <a:pt x="8273661" y="4799019"/>
                </a:cubicBezTo>
                <a:cubicBezTo>
                  <a:pt x="8254323" y="4834076"/>
                  <a:pt x="8262378" y="4811645"/>
                  <a:pt x="8256132" y="4849614"/>
                </a:cubicBezTo>
                <a:cubicBezTo>
                  <a:pt x="8239320" y="4853334"/>
                  <a:pt x="8207060" y="4883089"/>
                  <a:pt x="8226804" y="4919971"/>
                </a:cubicBezTo>
                <a:lnTo>
                  <a:pt x="8171825" y="5010766"/>
                </a:lnTo>
                <a:cubicBezTo>
                  <a:pt x="8150097" y="4983259"/>
                  <a:pt x="8165842" y="5107656"/>
                  <a:pt x="8143172" y="5088190"/>
                </a:cubicBezTo>
                <a:cubicBezTo>
                  <a:pt x="8128060" y="5102008"/>
                  <a:pt x="8138350" y="5118851"/>
                  <a:pt x="8126363" y="5143922"/>
                </a:cubicBezTo>
                <a:cubicBezTo>
                  <a:pt x="8116335" y="5192745"/>
                  <a:pt x="8111851" y="5226225"/>
                  <a:pt x="8103782" y="5284346"/>
                </a:cubicBezTo>
                <a:cubicBezTo>
                  <a:pt x="8101016" y="5338386"/>
                  <a:pt x="8095811" y="5337325"/>
                  <a:pt x="8084361" y="5390948"/>
                </a:cubicBezTo>
                <a:cubicBezTo>
                  <a:pt x="8082912" y="5429655"/>
                  <a:pt x="8063705" y="5449508"/>
                  <a:pt x="8062552" y="5470854"/>
                </a:cubicBezTo>
                <a:cubicBezTo>
                  <a:pt x="8086776" y="5526328"/>
                  <a:pt x="8037513" y="5496377"/>
                  <a:pt x="8057342" y="5529643"/>
                </a:cubicBezTo>
                <a:cubicBezTo>
                  <a:pt x="8050653" y="5550879"/>
                  <a:pt x="8055939" y="5587444"/>
                  <a:pt x="8044923" y="5597292"/>
                </a:cubicBezTo>
                <a:lnTo>
                  <a:pt x="8035233" y="5608899"/>
                </a:lnTo>
                <a:cubicBezTo>
                  <a:pt x="8030775" y="5623501"/>
                  <a:pt x="8021047" y="5660431"/>
                  <a:pt x="8018178" y="5684911"/>
                </a:cubicBezTo>
                <a:cubicBezTo>
                  <a:pt x="8005590" y="5692608"/>
                  <a:pt x="8011744" y="5734344"/>
                  <a:pt x="8018018" y="5755776"/>
                </a:cubicBezTo>
                <a:cubicBezTo>
                  <a:pt x="8019409" y="5792777"/>
                  <a:pt x="7989082" y="5848613"/>
                  <a:pt x="8008640" y="5889599"/>
                </a:cubicBezTo>
                <a:cubicBezTo>
                  <a:pt x="8011480" y="5932097"/>
                  <a:pt x="8009486" y="5940901"/>
                  <a:pt x="8013542" y="5989744"/>
                </a:cubicBezTo>
                <a:cubicBezTo>
                  <a:pt x="8022089" y="6020787"/>
                  <a:pt x="7982918" y="6024963"/>
                  <a:pt x="7980757" y="6084926"/>
                </a:cubicBezTo>
                <a:cubicBezTo>
                  <a:pt x="7974117" y="6134231"/>
                  <a:pt x="7999371" y="6240432"/>
                  <a:pt x="7975907" y="6346549"/>
                </a:cubicBezTo>
                <a:cubicBezTo>
                  <a:pt x="7987225" y="6409741"/>
                  <a:pt x="7980509" y="6468689"/>
                  <a:pt x="7974221" y="6527527"/>
                </a:cubicBezTo>
                <a:cubicBezTo>
                  <a:pt x="7955361" y="6585667"/>
                  <a:pt x="7987786" y="6579284"/>
                  <a:pt x="7979135" y="6627129"/>
                </a:cubicBezTo>
                <a:cubicBezTo>
                  <a:pt x="7983057" y="6635153"/>
                  <a:pt x="7984986" y="6697665"/>
                  <a:pt x="7979404" y="6694819"/>
                </a:cubicBezTo>
                <a:cubicBezTo>
                  <a:pt x="7981755" y="6716947"/>
                  <a:pt x="8003903" y="6732844"/>
                  <a:pt x="8009526" y="6765445"/>
                </a:cubicBezTo>
                <a:cubicBezTo>
                  <a:pt x="8011113" y="6776325"/>
                  <a:pt x="8014662" y="6810511"/>
                  <a:pt x="8018211" y="6844697"/>
                </a:cubicBezTo>
                <a:lnTo>
                  <a:pt x="8019608" y="6857999"/>
                </a:lnTo>
                <a:lnTo>
                  <a:pt x="0" y="685799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Otsikko 1">
            <a:extLst>
              <a:ext uri="{FF2B5EF4-FFF2-40B4-BE49-F238E27FC236}">
                <a16:creationId xmlns:a16="http://schemas.microsoft.com/office/drawing/2014/main" id="{605BAA9A-122D-A9FC-3117-8FC76E32E96E}"/>
              </a:ext>
            </a:extLst>
          </p:cNvPr>
          <p:cNvSpPr>
            <a:spLocks noGrp="1"/>
          </p:cNvSpPr>
          <p:nvPr>
            <p:ph type="title"/>
          </p:nvPr>
        </p:nvSpPr>
        <p:spPr>
          <a:xfrm>
            <a:off x="1137034" y="609599"/>
            <a:ext cx="6836927" cy="1322888"/>
          </a:xfrm>
        </p:spPr>
        <p:txBody>
          <a:bodyPr>
            <a:normAutofit/>
          </a:bodyPr>
          <a:lstStyle/>
          <a:p>
            <a:r>
              <a:rPr lang="en-US" sz="2800" b="1">
                <a:latin typeface="+mn-lt"/>
              </a:rPr>
              <a:t>OTA HALTUUN HANKE </a:t>
            </a:r>
            <a:r>
              <a:rPr lang="en-US" sz="2800" err="1">
                <a:latin typeface="+mn-lt"/>
                <a:ea typeface="Calibri" panose="020F0502020204030204" pitchFamily="34" charset="0"/>
                <a:cs typeface="Calibri"/>
              </a:rPr>
              <a:t>Esr-hanke</a:t>
            </a:r>
            <a:r>
              <a:rPr lang="en-US" sz="2800">
                <a:latin typeface="+mn-lt"/>
                <a:ea typeface="Calibri" panose="020F0502020204030204" pitchFamily="34" charset="0"/>
                <a:cs typeface="Calibri"/>
              </a:rPr>
              <a:t> 1.3.2025 ja 1.4.2025 </a:t>
            </a:r>
            <a:r>
              <a:rPr lang="en-US" sz="2800" err="1">
                <a:latin typeface="+mn-lt"/>
                <a:ea typeface="Calibri" panose="020F0502020204030204" pitchFamily="34" charset="0"/>
                <a:cs typeface="Calibri"/>
              </a:rPr>
              <a:t>käynnistynyt</a:t>
            </a:r>
            <a:r>
              <a:rPr lang="en-US" sz="2800">
                <a:latin typeface="+mn-lt"/>
                <a:ea typeface="Calibri" panose="020F0502020204030204" pitchFamily="34" charset="0"/>
                <a:cs typeface="Calibri"/>
              </a:rPr>
              <a:t> </a:t>
            </a:r>
            <a:r>
              <a:rPr lang="en-US" sz="2800" err="1">
                <a:latin typeface="+mn-lt"/>
                <a:ea typeface="Calibri" panose="020F0502020204030204" pitchFamily="34" charset="0"/>
                <a:cs typeface="Calibri"/>
              </a:rPr>
              <a:t>kesto</a:t>
            </a:r>
            <a:r>
              <a:rPr lang="en-US" sz="2800">
                <a:latin typeface="+mn-lt"/>
                <a:ea typeface="Calibri" panose="020F0502020204030204" pitchFamily="34" charset="0"/>
                <a:cs typeface="Calibri"/>
              </a:rPr>
              <a:t> 2,5 </a:t>
            </a:r>
            <a:r>
              <a:rPr lang="en-US" sz="2800" err="1">
                <a:latin typeface="+mn-lt"/>
                <a:ea typeface="Calibri" panose="020F0502020204030204" pitchFamily="34" charset="0"/>
                <a:cs typeface="Calibri"/>
              </a:rPr>
              <a:t>vuotta</a:t>
            </a:r>
            <a:r>
              <a:rPr lang="en-US" sz="2800">
                <a:latin typeface="+mn-lt"/>
                <a:ea typeface="Calibri" panose="020F0502020204030204" pitchFamily="34" charset="0"/>
                <a:cs typeface="Calibri"/>
              </a:rPr>
              <a:t>.</a:t>
            </a:r>
            <a:br>
              <a:rPr lang="fi-FI" sz="2800">
                <a:latin typeface="+mn-lt"/>
              </a:rPr>
            </a:br>
            <a:endParaRPr lang="fi-FI" sz="2800">
              <a:latin typeface="+mn-lt"/>
            </a:endParaRPr>
          </a:p>
        </p:txBody>
      </p:sp>
      <p:sp>
        <p:nvSpPr>
          <p:cNvPr id="3" name="Sisällön paikkamerkki 2">
            <a:extLst>
              <a:ext uri="{FF2B5EF4-FFF2-40B4-BE49-F238E27FC236}">
                <a16:creationId xmlns:a16="http://schemas.microsoft.com/office/drawing/2014/main" id="{3FFF97AE-EDF8-52F1-E9AA-9B2ACB384E2A}"/>
              </a:ext>
            </a:extLst>
          </p:cNvPr>
          <p:cNvSpPr>
            <a:spLocks noGrp="1"/>
          </p:cNvSpPr>
          <p:nvPr>
            <p:ph idx="1"/>
          </p:nvPr>
        </p:nvSpPr>
        <p:spPr>
          <a:xfrm>
            <a:off x="0" y="2000251"/>
            <a:ext cx="7570839" cy="4102436"/>
          </a:xfrm>
        </p:spPr>
        <p:txBody>
          <a:bodyPr>
            <a:normAutofit/>
          </a:bodyPr>
          <a:lstStyle/>
          <a:p>
            <a:pPr marL="0" indent="0">
              <a:buNone/>
            </a:pPr>
            <a:r>
              <a:rPr lang="en-US" sz="1600" dirty="0"/>
              <a:t>1.</a:t>
            </a:r>
            <a:r>
              <a:rPr lang="en-US" sz="1600" b="1" dirty="0"/>
              <a:t>Neuropsykiatrisiin ja </a:t>
            </a:r>
            <a:r>
              <a:rPr lang="en-US" sz="1600" b="1" dirty="0" err="1"/>
              <a:t>mielenterveyden</a:t>
            </a:r>
            <a:r>
              <a:rPr lang="en-US" sz="1600" b="1" dirty="0"/>
              <a:t> </a:t>
            </a:r>
            <a:r>
              <a:rPr lang="en-US" sz="1600" b="1" dirty="0" err="1"/>
              <a:t>haasteisiin</a:t>
            </a:r>
            <a:r>
              <a:rPr lang="en-US" sz="1600" b="1" dirty="0"/>
              <a:t> </a:t>
            </a:r>
            <a:r>
              <a:rPr lang="en-US" sz="1600" b="1" dirty="0" err="1"/>
              <a:t>tehostettuja</a:t>
            </a:r>
            <a:r>
              <a:rPr lang="en-US" sz="1600" b="1" dirty="0"/>
              <a:t>, </a:t>
            </a:r>
            <a:r>
              <a:rPr lang="en-US" sz="1600" b="1" dirty="0" err="1"/>
              <a:t>rinnalla</a:t>
            </a:r>
            <a:r>
              <a:rPr lang="en-US" sz="1600" b="1" dirty="0"/>
              <a:t> </a:t>
            </a:r>
            <a:r>
              <a:rPr lang="en-US" sz="1600" b="1" dirty="0" err="1"/>
              <a:t>kulkevia</a:t>
            </a:r>
            <a:r>
              <a:rPr lang="en-US" sz="1600" b="1" dirty="0"/>
              <a:t>, </a:t>
            </a:r>
            <a:r>
              <a:rPr lang="en-US" sz="1600" b="1" dirty="0" err="1"/>
              <a:t>saavutettavia</a:t>
            </a:r>
            <a:r>
              <a:rPr lang="en-US" sz="1600" b="1" dirty="0"/>
              <a:t> </a:t>
            </a:r>
            <a:r>
              <a:rPr lang="en-US" sz="1600" b="1" dirty="0" err="1"/>
              <a:t>tukikeinoja</a:t>
            </a:r>
            <a:r>
              <a:rPr lang="en-US" sz="1600" dirty="0"/>
              <a:t>.  </a:t>
            </a:r>
            <a:r>
              <a:rPr lang="en-US" sz="1600" dirty="0" err="1"/>
              <a:t>Hankkeeseen</a:t>
            </a:r>
            <a:r>
              <a:rPr lang="en-US" sz="1600" dirty="0"/>
              <a:t> </a:t>
            </a:r>
            <a:r>
              <a:rPr lang="en-US" sz="1600" dirty="0" err="1"/>
              <a:t>palkattavan</a:t>
            </a:r>
            <a:r>
              <a:rPr lang="en-US" sz="1600" dirty="0"/>
              <a:t> </a:t>
            </a:r>
            <a:r>
              <a:rPr lang="en-US" sz="1600" dirty="0" err="1"/>
              <a:t>jalkautuvan</a:t>
            </a:r>
            <a:r>
              <a:rPr lang="en-US" sz="1600" dirty="0"/>
              <a:t> </a:t>
            </a:r>
            <a:r>
              <a:rPr lang="en-US" sz="1600" dirty="0" err="1"/>
              <a:t>osa-aikainen</a:t>
            </a:r>
            <a:r>
              <a:rPr lang="en-US" sz="1600" dirty="0"/>
              <a:t> </a:t>
            </a:r>
            <a:r>
              <a:rPr lang="en-US" sz="1600" dirty="0" err="1"/>
              <a:t>erityisopettajan</a:t>
            </a:r>
            <a:r>
              <a:rPr lang="en-US" sz="1600" dirty="0"/>
              <a:t> </a:t>
            </a:r>
            <a:r>
              <a:rPr lang="en-US" sz="1600" dirty="0" err="1"/>
              <a:t>Nepsytuen</a:t>
            </a:r>
            <a:r>
              <a:rPr lang="en-US" sz="1600" dirty="0"/>
              <a:t> ja </a:t>
            </a:r>
            <a:r>
              <a:rPr lang="en-US" sz="1600" dirty="0" err="1"/>
              <a:t>Kannukseen</a:t>
            </a:r>
            <a:r>
              <a:rPr lang="en-US" sz="1600" dirty="0"/>
              <a:t> </a:t>
            </a:r>
            <a:r>
              <a:rPr lang="en-US" sz="1600" dirty="0" err="1"/>
              <a:t>rinnallakulkevan</a:t>
            </a:r>
            <a:r>
              <a:rPr lang="en-US" sz="1600" dirty="0"/>
              <a:t> </a:t>
            </a:r>
            <a:r>
              <a:rPr lang="en-US" sz="1600" dirty="0" err="1"/>
              <a:t>ohjaajan</a:t>
            </a:r>
            <a:r>
              <a:rPr lang="en-US" sz="1600" dirty="0"/>
              <a:t> </a:t>
            </a:r>
            <a:r>
              <a:rPr lang="en-US" sz="1600" dirty="0" err="1"/>
              <a:t>avulla</a:t>
            </a:r>
            <a:r>
              <a:rPr lang="en-US" sz="1600" dirty="0"/>
              <a:t>. He </a:t>
            </a:r>
            <a:r>
              <a:rPr lang="en-US" sz="1600" dirty="0" err="1"/>
              <a:t>suunnittelevat</a:t>
            </a:r>
            <a:r>
              <a:rPr lang="en-US" sz="1600" dirty="0"/>
              <a:t>, </a:t>
            </a:r>
            <a:r>
              <a:rPr lang="en-US" sz="1600" dirty="0" err="1"/>
              <a:t>toteuttavat</a:t>
            </a:r>
            <a:r>
              <a:rPr lang="en-US" sz="1600" dirty="0"/>
              <a:t> ja </a:t>
            </a:r>
            <a:r>
              <a:rPr lang="en-US" sz="1600" dirty="0" err="1"/>
              <a:t>mallintavat</a:t>
            </a:r>
            <a:r>
              <a:rPr lang="en-US" sz="1600" dirty="0"/>
              <a:t> </a:t>
            </a:r>
            <a:r>
              <a:rPr lang="en-US" sz="1600" dirty="0" err="1"/>
              <a:t>rinnalla</a:t>
            </a:r>
            <a:r>
              <a:rPr lang="en-US" sz="1600" dirty="0"/>
              <a:t> </a:t>
            </a:r>
            <a:r>
              <a:rPr lang="en-US" sz="1600" dirty="0" err="1"/>
              <a:t>kulkevia</a:t>
            </a:r>
            <a:r>
              <a:rPr lang="en-US" sz="1600" dirty="0"/>
              <a:t> </a:t>
            </a:r>
            <a:r>
              <a:rPr lang="en-US" sz="1600" dirty="0" err="1"/>
              <a:t>menetelmiä</a:t>
            </a:r>
            <a:r>
              <a:rPr lang="en-US" sz="1600" dirty="0"/>
              <a:t>  ja </a:t>
            </a:r>
            <a:r>
              <a:rPr lang="en-US" sz="1600" dirty="0" err="1"/>
              <a:t>kykyä</a:t>
            </a:r>
            <a:r>
              <a:rPr lang="en-US" sz="1600" dirty="0"/>
              <a:t> </a:t>
            </a:r>
            <a:r>
              <a:rPr lang="en-US" sz="1600" dirty="0" err="1"/>
              <a:t>valmentaa</a:t>
            </a:r>
            <a:r>
              <a:rPr lang="en-US" sz="1600" dirty="0"/>
              <a:t> </a:t>
            </a:r>
            <a:r>
              <a:rPr lang="en-US" sz="1600" dirty="0" err="1"/>
              <a:t>nuoria</a:t>
            </a:r>
            <a:r>
              <a:rPr lang="en-US" sz="1600" dirty="0"/>
              <a:t> ja </a:t>
            </a:r>
            <a:r>
              <a:rPr lang="en-US" sz="1600" dirty="0" err="1"/>
              <a:t>järjestää</a:t>
            </a:r>
            <a:r>
              <a:rPr lang="en-US" sz="1600" dirty="0"/>
              <a:t> </a:t>
            </a:r>
            <a:r>
              <a:rPr lang="en-US" sz="1600" dirty="0" err="1"/>
              <a:t>tuettua</a:t>
            </a:r>
            <a:r>
              <a:rPr lang="en-US" sz="1600" dirty="0"/>
              <a:t> </a:t>
            </a:r>
            <a:r>
              <a:rPr lang="en-US" sz="1600" dirty="0" err="1"/>
              <a:t>ryhmätoimintaa</a:t>
            </a:r>
            <a:r>
              <a:rPr lang="en-US" sz="1600" dirty="0"/>
              <a:t> </a:t>
            </a:r>
            <a:r>
              <a:rPr lang="en-US" sz="1600" dirty="0" err="1"/>
              <a:t>heille</a:t>
            </a:r>
            <a:r>
              <a:rPr lang="en-US" sz="1600" dirty="0"/>
              <a:t>. </a:t>
            </a:r>
          </a:p>
          <a:p>
            <a:pPr marL="0" indent="0">
              <a:buNone/>
            </a:pPr>
            <a:r>
              <a:rPr lang="en-US" sz="1600" dirty="0"/>
              <a:t>2</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b="1" dirty="0" err="1">
                <a:latin typeface="Calibri" panose="020F0502020204030204" pitchFamily="34" charset="0"/>
                <a:ea typeface="Calibri" panose="020F0502020204030204" pitchFamily="34" charset="0"/>
                <a:cs typeface="Calibri" panose="020F0502020204030204" pitchFamily="34" charset="0"/>
              </a:rPr>
              <a:t>Tiedon</a:t>
            </a:r>
            <a:r>
              <a:rPr lang="en-US" sz="1600" b="1" dirty="0">
                <a:latin typeface="Calibri" panose="020F0502020204030204" pitchFamily="34" charset="0"/>
                <a:ea typeface="Calibri" panose="020F0502020204030204" pitchFamily="34" charset="0"/>
                <a:cs typeface="Calibri" panose="020F0502020204030204" pitchFamily="34" charset="0"/>
              </a:rPr>
              <a:t> ja </a:t>
            </a:r>
            <a:r>
              <a:rPr lang="en-US" sz="1600" b="1" dirty="0" err="1">
                <a:latin typeface="Calibri" panose="020F0502020204030204" pitchFamily="34" charset="0"/>
                <a:ea typeface="Calibri" panose="020F0502020204030204" pitchFamily="34" charset="0"/>
                <a:cs typeface="Calibri" panose="020F0502020204030204" pitchFamily="34" charset="0"/>
              </a:rPr>
              <a:t>osaamisen</a:t>
            </a:r>
            <a:r>
              <a:rPr lang="en-US" sz="1600" b="1" dirty="0">
                <a:latin typeface="Calibri" panose="020F0502020204030204" pitchFamily="34" charset="0"/>
                <a:ea typeface="Calibri" panose="020F0502020204030204" pitchFamily="34" charset="0"/>
                <a:cs typeface="Calibri" panose="020F0502020204030204" pitchFamily="34" charset="0"/>
              </a:rPr>
              <a:t> </a:t>
            </a:r>
            <a:r>
              <a:rPr lang="en-US" sz="1600" b="1" dirty="0" err="1">
                <a:latin typeface="Calibri" panose="020F0502020204030204" pitchFamily="34" charset="0"/>
                <a:ea typeface="Calibri" panose="020F0502020204030204" pitchFamily="34" charset="0"/>
                <a:cs typeface="Calibri" panose="020F0502020204030204" pitchFamily="34" charset="0"/>
              </a:rPr>
              <a:t>lisääminen</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Tarjotaan</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pedagogista</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konsultaatiota</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opettajille</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jotta</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heillä</a:t>
            </a:r>
            <a:r>
              <a:rPr lang="en-US" sz="1600" dirty="0">
                <a:latin typeface="Calibri" panose="020F0502020204030204" pitchFamily="34" charset="0"/>
                <a:ea typeface="Calibri" panose="020F0502020204030204" pitchFamily="34" charset="0"/>
                <a:cs typeface="Calibri" panose="020F0502020204030204" pitchFamily="34" charset="0"/>
              </a:rPr>
              <a:t> on </a:t>
            </a:r>
            <a:r>
              <a:rPr lang="en-US" sz="1600" dirty="0" err="1">
                <a:latin typeface="Calibri" panose="020F0502020204030204" pitchFamily="34" charset="0"/>
                <a:ea typeface="Calibri" panose="020F0502020204030204" pitchFamily="34" charset="0"/>
                <a:cs typeface="Calibri" panose="020F0502020204030204" pitchFamily="34" charset="0"/>
              </a:rPr>
              <a:t>keinoja</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tuottaa</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saavutettavaa</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monikanavaista</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videopohjaista</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verkkomateriaalia</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opiskelijoille</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Tietoa</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opettajille</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ohjaajille</a:t>
            </a:r>
            <a:r>
              <a:rPr lang="en-US" sz="1600" dirty="0">
                <a:latin typeface="Calibri" panose="020F0502020204030204" pitchFamily="34" charset="0"/>
                <a:ea typeface="Calibri" panose="020F0502020204030204" pitchFamily="34" charset="0"/>
                <a:cs typeface="Calibri" panose="020F0502020204030204" pitchFamily="34" charset="0"/>
              </a:rPr>
              <a:t> ja </a:t>
            </a:r>
            <a:r>
              <a:rPr lang="en-US" sz="1600" dirty="0" err="1">
                <a:latin typeface="Calibri" panose="020F0502020204030204" pitchFamily="34" charset="0"/>
                <a:ea typeface="Calibri" panose="020F0502020204030204" pitchFamily="34" charset="0"/>
                <a:cs typeface="Calibri" panose="020F0502020204030204" pitchFamily="34" charset="0"/>
              </a:rPr>
              <a:t>työpaikkaohjaajille</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neuropsykiatrisiin</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häiriöihin</a:t>
            </a:r>
            <a:r>
              <a:rPr lang="en-US" sz="1600" dirty="0">
                <a:latin typeface="Calibri" panose="020F0502020204030204" pitchFamily="34" charset="0"/>
                <a:ea typeface="Calibri" panose="020F0502020204030204" pitchFamily="34" charset="0"/>
                <a:cs typeface="Calibri" panose="020F0502020204030204" pitchFamily="34" charset="0"/>
              </a:rPr>
              <a:t> ja </a:t>
            </a:r>
            <a:r>
              <a:rPr lang="en-US" sz="1600" dirty="0" err="1">
                <a:latin typeface="Calibri" panose="020F0502020204030204" pitchFamily="34" charset="0"/>
                <a:ea typeface="Calibri" panose="020F0502020204030204" pitchFamily="34" charset="0"/>
                <a:cs typeface="Calibri" panose="020F0502020204030204" pitchFamily="34" charset="0"/>
              </a:rPr>
              <a:t>mielenterveysongelmiin</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liittyvistä</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vaikeuksista</a:t>
            </a:r>
            <a:r>
              <a:rPr lang="en-US" sz="1600" dirty="0">
                <a:latin typeface="Calibri" panose="020F0502020204030204" pitchFamily="34" charset="0"/>
                <a:ea typeface="Calibri" panose="020F0502020204030204" pitchFamily="34" charset="0"/>
                <a:cs typeface="Calibri" panose="020F0502020204030204" pitchFamily="34" charset="0"/>
              </a:rPr>
              <a:t> ja </a:t>
            </a:r>
            <a:r>
              <a:rPr lang="en-US" sz="1600" dirty="0" err="1">
                <a:latin typeface="Calibri" panose="020F0502020204030204" pitchFamily="34" charset="0"/>
                <a:ea typeface="Calibri" panose="020F0502020204030204" pitchFamily="34" charset="0"/>
                <a:cs typeface="Calibri" panose="020F0502020204030204" pitchFamily="34" charset="0"/>
              </a:rPr>
              <a:t>keinoista</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tukea</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saavuttamaan</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tutkinto</a:t>
            </a:r>
            <a:r>
              <a:rPr lang="en-US" sz="1600" dirty="0">
                <a:latin typeface="Calibri" panose="020F0502020204030204" pitchFamily="34" charset="0"/>
                <a:ea typeface="Calibri" panose="020F0502020204030204" pitchFamily="34" charset="0"/>
                <a:cs typeface="Calibri" panose="020F0502020204030204" pitchFamily="34" charset="0"/>
              </a:rPr>
              <a:t> ja </a:t>
            </a:r>
            <a:r>
              <a:rPr lang="en-US" sz="1600" dirty="0" err="1">
                <a:latin typeface="Calibri" panose="020F0502020204030204" pitchFamily="34" charset="0"/>
                <a:ea typeface="Calibri" panose="020F0502020204030204" pitchFamily="34" charset="0"/>
                <a:cs typeface="Calibri" panose="020F0502020204030204" pitchFamily="34" charset="0"/>
              </a:rPr>
              <a:t>työ</a:t>
            </a:r>
            <a:r>
              <a:rPr lang="en-US" sz="1600" dirty="0">
                <a:latin typeface="Calibri" panose="020F0502020204030204" pitchFamily="34" charset="0"/>
                <a:ea typeface="Calibri" panose="020F0502020204030204" pitchFamily="34" charset="0"/>
                <a:cs typeface="Calibri" panose="020F0502020204030204" pitchFamily="34" charset="0"/>
              </a:rPr>
              <a:t>.  </a:t>
            </a:r>
          </a:p>
          <a:p>
            <a:r>
              <a:rPr lang="fi-FI" sz="1600" dirty="0" err="1">
                <a:hlinkClick r:id="rId2"/>
              </a:rPr>
              <a:t>Nepsynuoren</a:t>
            </a:r>
            <a:r>
              <a:rPr lang="fi-FI" sz="1600" dirty="0">
                <a:hlinkClick r:id="rId2"/>
              </a:rPr>
              <a:t>-</a:t>
            </a:r>
            <a:r>
              <a:rPr lang="fi-FI" sz="1600" dirty="0" err="1">
                <a:hlinkClick r:id="rId2"/>
              </a:rPr>
              <a:t>erityispiirteita</a:t>
            </a:r>
            <a:r>
              <a:rPr lang="fi-FI" sz="1600" dirty="0">
                <a:hlinkClick r:id="rId2"/>
              </a:rPr>
              <a:t>-ja-tukikeinoja-Maarika-Piispanen</a:t>
            </a:r>
            <a:r>
              <a:rPr lang="fi-FI" sz="1600" dirty="0"/>
              <a:t> (pdf)</a:t>
            </a:r>
          </a:p>
          <a:p>
            <a:r>
              <a:rPr lang="fi-FI" sz="1600" dirty="0">
                <a:hlinkClick r:id="rId3"/>
              </a:rPr>
              <a:t>OTA HALTUUN Pysäkki OH MP</a:t>
            </a:r>
            <a:r>
              <a:rPr lang="fi-FI" sz="1600" dirty="0"/>
              <a:t> (</a:t>
            </a:r>
            <a:r>
              <a:rPr lang="fi-FI" sz="1600" dirty="0" err="1"/>
              <a:t>pptx</a:t>
            </a:r>
            <a:r>
              <a:rPr lang="fi-FI" sz="1600" dirty="0"/>
              <a:t>)</a:t>
            </a:r>
          </a:p>
          <a:p>
            <a:pPr marL="0" indent="0">
              <a:buNone/>
            </a:pPr>
            <a:r>
              <a:rPr lang="en-US" sz="1600" dirty="0">
                <a:latin typeface="Calibri" panose="020F0502020204030204" pitchFamily="34" charset="0"/>
                <a:ea typeface="Calibri" panose="020F0502020204030204" pitchFamily="34" charset="0"/>
                <a:cs typeface="Calibri" panose="020F0502020204030204" pitchFamily="34" charset="0"/>
                <a:hlinkClick r:id="rId4"/>
              </a:rPr>
              <a:t>   </a:t>
            </a:r>
            <a:r>
              <a:rPr lang="en-US" sz="1600" dirty="0" err="1">
                <a:latin typeface="Calibri" panose="020F0502020204030204" pitchFamily="34" charset="0"/>
                <a:ea typeface="Calibri" panose="020F0502020204030204" pitchFamily="34" charset="0"/>
                <a:cs typeface="Calibri" panose="020F0502020204030204" pitchFamily="34" charset="0"/>
                <a:hlinkClick r:id="rId4"/>
              </a:rPr>
              <a:t>Nepsy-kortit</a:t>
            </a:r>
            <a:endParaRPr lang="en-US" sz="1600" dirty="0">
              <a:latin typeface="Calibri" panose="020F0502020204030204" pitchFamily="34" charset="0"/>
              <a:ea typeface="Calibri" panose="020F0502020204030204" pitchFamily="34" charset="0"/>
              <a:cs typeface="Calibri" panose="020F0502020204030204" pitchFamily="34" charset="0"/>
            </a:endParaRPr>
          </a:p>
          <a:p>
            <a:pPr lvl="0"/>
            <a:r>
              <a:rPr lang="fi-FI" sz="1600" dirty="0">
                <a:latin typeface="Calibri" panose="020F0502020204030204" pitchFamily="34" charset="0"/>
                <a:ea typeface="Calibri" panose="020F0502020204030204" pitchFamily="34" charset="0"/>
                <a:cs typeface="Calibri" panose="020F0502020204030204" pitchFamily="34" charset="0"/>
              </a:rPr>
              <a:t>Mari Kurikkala, Maarika Piispanen,</a:t>
            </a:r>
          </a:p>
          <a:p>
            <a:pPr marL="0" indent="0">
              <a:buNone/>
            </a:pPr>
            <a:endParaRPr lang="en-US" sz="1600" dirty="0">
              <a:latin typeface="Calibri" panose="020F0502020204030204" pitchFamily="34" charset="0"/>
              <a:ea typeface="Calibri" panose="020F0502020204030204" pitchFamily="34" charset="0"/>
              <a:cs typeface="Calibri" panose="020F0502020204030204" pitchFamily="34" charset="0"/>
            </a:endParaRPr>
          </a:p>
          <a:p>
            <a:endParaRPr lang="en-US" sz="1600" dirty="0"/>
          </a:p>
          <a:p>
            <a:endParaRPr lang="fi-FI" sz="1600" dirty="0"/>
          </a:p>
        </p:txBody>
      </p:sp>
      <p:pic>
        <p:nvPicPr>
          <p:cNvPr id="5" name="Sisällön paikkamerkki 4">
            <a:extLst>
              <a:ext uri="{FF2B5EF4-FFF2-40B4-BE49-F238E27FC236}">
                <a16:creationId xmlns:a16="http://schemas.microsoft.com/office/drawing/2014/main" id="{5D930A5D-9FA9-70F1-E144-EA94A6CBF772}"/>
              </a:ext>
            </a:extLst>
          </p:cNvPr>
          <p:cNvPicPr>
            <a:picLocks noChangeAspect="1"/>
          </p:cNvPicPr>
          <p:nvPr/>
        </p:nvPicPr>
        <p:blipFill>
          <a:blip r:embed="rId5"/>
          <a:stretch>
            <a:fillRect/>
          </a:stretch>
        </p:blipFill>
        <p:spPr>
          <a:xfrm>
            <a:off x="9261112" y="751030"/>
            <a:ext cx="1978426" cy="2512028"/>
          </a:xfrm>
          <a:prstGeom prst="rect">
            <a:avLst/>
          </a:prstGeom>
        </p:spPr>
      </p:pic>
      <p:pic>
        <p:nvPicPr>
          <p:cNvPr id="4" name="Kuva 3">
            <a:extLst>
              <a:ext uri="{FF2B5EF4-FFF2-40B4-BE49-F238E27FC236}">
                <a16:creationId xmlns:a16="http://schemas.microsoft.com/office/drawing/2014/main" id="{514EE24E-52D6-0180-253C-25DE963BF5F2}"/>
              </a:ext>
            </a:extLst>
          </p:cNvPr>
          <p:cNvPicPr>
            <a:picLocks noChangeAspect="1"/>
          </p:cNvPicPr>
          <p:nvPr/>
        </p:nvPicPr>
        <p:blipFill>
          <a:blip r:embed="rId6"/>
          <a:stretch>
            <a:fillRect/>
          </a:stretch>
        </p:blipFill>
        <p:spPr>
          <a:xfrm>
            <a:off x="9146850" y="3584791"/>
            <a:ext cx="2206950" cy="237247"/>
          </a:xfrm>
          <a:prstGeom prst="rect">
            <a:avLst/>
          </a:prstGeom>
        </p:spPr>
      </p:pic>
      <p:pic>
        <p:nvPicPr>
          <p:cNvPr id="11" name="Kuva 10">
            <a:extLst>
              <a:ext uri="{FF2B5EF4-FFF2-40B4-BE49-F238E27FC236}">
                <a16:creationId xmlns:a16="http://schemas.microsoft.com/office/drawing/2014/main" id="{0F49C679-3C76-113B-EF75-D27D4AC982A2}"/>
              </a:ext>
            </a:extLst>
          </p:cNvPr>
          <p:cNvPicPr>
            <a:picLocks noChangeAspect="1"/>
          </p:cNvPicPr>
          <p:nvPr/>
        </p:nvPicPr>
        <p:blipFill>
          <a:blip r:embed="rId7"/>
          <a:stretch>
            <a:fillRect/>
          </a:stretch>
        </p:blipFill>
        <p:spPr>
          <a:xfrm>
            <a:off x="70676" y="6149653"/>
            <a:ext cx="12192000" cy="724001"/>
          </a:xfrm>
          <a:prstGeom prst="rect">
            <a:avLst/>
          </a:prstGeom>
        </p:spPr>
      </p:pic>
    </p:spTree>
    <p:extLst>
      <p:ext uri="{BB962C8B-B14F-4D97-AF65-F5344CB8AC3E}">
        <p14:creationId xmlns:p14="http://schemas.microsoft.com/office/powerpoint/2010/main" val="20748442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1ACAF6A-3E8C-C094-2531-DD0D22AA2543}"/>
              </a:ext>
            </a:extLst>
          </p:cNvPr>
          <p:cNvSpPr>
            <a:spLocks noGrp="1"/>
          </p:cNvSpPr>
          <p:nvPr>
            <p:ph type="title"/>
          </p:nvPr>
        </p:nvSpPr>
        <p:spPr/>
        <p:txBody>
          <a:bodyPr>
            <a:normAutofit fontScale="90000"/>
          </a:bodyPr>
          <a:lstStyle/>
          <a:p>
            <a:r>
              <a:rPr lang="en-US" sz="3100" dirty="0">
                <a:latin typeface="+mn-lt"/>
              </a:rPr>
              <a:t>3. </a:t>
            </a:r>
            <a:r>
              <a:rPr lang="en-US" sz="3100" b="1" dirty="0" err="1">
                <a:latin typeface="+mn-lt"/>
                <a:ea typeface="Calibri" panose="020F0502020204030204" pitchFamily="34" charset="0"/>
                <a:cs typeface="Calibri" panose="020F0502020204030204" pitchFamily="34" charset="0"/>
              </a:rPr>
              <a:t>Rinnallakulkeva</a:t>
            </a:r>
            <a:r>
              <a:rPr lang="en-US" sz="3100" b="1" dirty="0">
                <a:latin typeface="+mn-lt"/>
                <a:ea typeface="Calibri" panose="020F0502020204030204" pitchFamily="34" charset="0"/>
                <a:cs typeface="Calibri" panose="020F0502020204030204" pitchFamily="34" charset="0"/>
              </a:rPr>
              <a:t> </a:t>
            </a:r>
            <a:r>
              <a:rPr lang="en-US" sz="3100" b="1" dirty="0" err="1">
                <a:latin typeface="+mn-lt"/>
                <a:ea typeface="Calibri" panose="020F0502020204030204" pitchFamily="34" charset="0"/>
                <a:cs typeface="Calibri" panose="020F0502020204030204" pitchFamily="34" charset="0"/>
              </a:rPr>
              <a:t>nivelvaiheen</a:t>
            </a:r>
            <a:r>
              <a:rPr lang="en-US" sz="3100" b="1" dirty="0">
                <a:latin typeface="+mn-lt"/>
                <a:ea typeface="Calibri" panose="020F0502020204030204" pitchFamily="34" charset="0"/>
                <a:cs typeface="Calibri" panose="020F0502020204030204" pitchFamily="34" charset="0"/>
              </a:rPr>
              <a:t> </a:t>
            </a:r>
            <a:r>
              <a:rPr lang="en-US" sz="3100" b="1" dirty="0" err="1">
                <a:latin typeface="+mn-lt"/>
                <a:ea typeface="Calibri" panose="020F0502020204030204" pitchFamily="34" charset="0"/>
                <a:cs typeface="Calibri" panose="020F0502020204030204" pitchFamily="34" charset="0"/>
              </a:rPr>
              <a:t>jatko-ohjaus</a:t>
            </a:r>
            <a:r>
              <a:rPr lang="en-US" sz="3100" b="1" dirty="0">
                <a:latin typeface="+mn-lt"/>
                <a:ea typeface="Calibri" panose="020F0502020204030204" pitchFamily="34" charset="0"/>
                <a:cs typeface="Calibri" panose="020F0502020204030204" pitchFamily="34" charset="0"/>
              </a:rPr>
              <a:t> </a:t>
            </a:r>
            <a:r>
              <a:rPr lang="en-US" sz="3100" b="1" dirty="0" err="1">
                <a:latin typeface="+mn-lt"/>
                <a:ea typeface="Calibri" panose="020F0502020204030204" pitchFamily="34" charset="0"/>
                <a:cs typeface="Calibri" panose="020F0502020204030204" pitchFamily="34" charset="0"/>
              </a:rPr>
              <a:t>tuettuna</a:t>
            </a:r>
            <a:r>
              <a:rPr lang="en-US" sz="3100" b="1" dirty="0">
                <a:latin typeface="+mn-lt"/>
                <a:ea typeface="Calibri" panose="020F0502020204030204" pitchFamily="34" charset="0"/>
                <a:cs typeface="Calibri" panose="020F0502020204030204" pitchFamily="34" charset="0"/>
              </a:rPr>
              <a:t> </a:t>
            </a:r>
            <a:r>
              <a:rPr lang="en-US" sz="3100" b="1" dirty="0" err="1">
                <a:latin typeface="+mn-lt"/>
                <a:ea typeface="Calibri" panose="020F0502020204030204" pitchFamily="34" charset="0"/>
                <a:cs typeface="Calibri" panose="020F0502020204030204" pitchFamily="34" charset="0"/>
              </a:rPr>
              <a:t>töihin</a:t>
            </a:r>
            <a:r>
              <a:rPr lang="en-US" sz="3100" b="1" dirty="0">
                <a:latin typeface="+mn-lt"/>
                <a:ea typeface="Calibri" panose="020F0502020204030204" pitchFamily="34" charset="0"/>
                <a:cs typeface="Calibri" panose="020F0502020204030204" pitchFamily="34" charset="0"/>
              </a:rPr>
              <a:t>, </a:t>
            </a:r>
            <a:r>
              <a:rPr lang="en-US" sz="3100" b="1" dirty="0" err="1">
                <a:latin typeface="+mn-lt"/>
                <a:ea typeface="Calibri" panose="020F0502020204030204" pitchFamily="34" charset="0"/>
                <a:cs typeface="Calibri" panose="020F0502020204030204" pitchFamily="34" charset="0"/>
              </a:rPr>
              <a:t>te-palveluihin</a:t>
            </a:r>
            <a:r>
              <a:rPr lang="en-US" sz="3100" b="1" dirty="0">
                <a:latin typeface="+mn-lt"/>
                <a:ea typeface="Calibri" panose="020F0502020204030204" pitchFamily="34" charset="0"/>
                <a:cs typeface="Calibri" panose="020F0502020204030204" pitchFamily="34" charset="0"/>
              </a:rPr>
              <a:t> </a:t>
            </a:r>
            <a:r>
              <a:rPr lang="en-US" sz="3100" b="1" dirty="0" err="1">
                <a:latin typeface="+mn-lt"/>
                <a:ea typeface="Calibri" panose="020F0502020204030204" pitchFamily="34" charset="0"/>
                <a:cs typeface="Calibri" panose="020F0502020204030204" pitchFamily="34" charset="0"/>
              </a:rPr>
              <a:t>niiden</a:t>
            </a:r>
            <a:r>
              <a:rPr lang="en-US" sz="3100" b="1" dirty="0">
                <a:latin typeface="+mn-lt"/>
                <a:ea typeface="Calibri" panose="020F0502020204030204" pitchFamily="34" charset="0"/>
                <a:cs typeface="Calibri" panose="020F0502020204030204" pitchFamily="34" charset="0"/>
              </a:rPr>
              <a:t> </a:t>
            </a:r>
            <a:r>
              <a:rPr lang="en-US" sz="3100" b="1" dirty="0" err="1">
                <a:latin typeface="+mn-lt"/>
                <a:ea typeface="Calibri" panose="020F0502020204030204" pitchFamily="34" charset="0"/>
                <a:cs typeface="Calibri" panose="020F0502020204030204" pitchFamily="34" charset="0"/>
              </a:rPr>
              <a:t>opiskelijoiden</a:t>
            </a:r>
            <a:r>
              <a:rPr lang="en-US" sz="3100" b="1" dirty="0">
                <a:latin typeface="+mn-lt"/>
                <a:ea typeface="Calibri" panose="020F0502020204030204" pitchFamily="34" charset="0"/>
                <a:cs typeface="Calibri" panose="020F0502020204030204" pitchFamily="34" charset="0"/>
              </a:rPr>
              <a:t> </a:t>
            </a:r>
            <a:r>
              <a:rPr lang="en-US" sz="3100" b="1" dirty="0" err="1">
                <a:latin typeface="+mn-lt"/>
                <a:ea typeface="Calibri" panose="020F0502020204030204" pitchFamily="34" charset="0"/>
                <a:cs typeface="Calibri" panose="020F0502020204030204" pitchFamily="34" charset="0"/>
              </a:rPr>
              <a:t>osalta</a:t>
            </a:r>
            <a:r>
              <a:rPr lang="en-US" sz="3100" b="1" dirty="0">
                <a:latin typeface="+mn-lt"/>
                <a:ea typeface="Calibri" panose="020F0502020204030204" pitchFamily="34" charset="0"/>
                <a:cs typeface="Calibri" panose="020F0502020204030204" pitchFamily="34" charset="0"/>
              </a:rPr>
              <a:t>, </a:t>
            </a:r>
            <a:r>
              <a:rPr lang="en-US" sz="3100" b="1" dirty="0" err="1">
                <a:latin typeface="+mn-lt"/>
                <a:ea typeface="Calibri" panose="020F0502020204030204" pitchFamily="34" charset="0"/>
                <a:cs typeface="Calibri" panose="020F0502020204030204" pitchFamily="34" charset="0"/>
              </a:rPr>
              <a:t>joilla</a:t>
            </a:r>
            <a:r>
              <a:rPr lang="en-US" sz="3100" b="1" dirty="0">
                <a:latin typeface="+mn-lt"/>
                <a:ea typeface="Calibri" panose="020F0502020204030204" pitchFamily="34" charset="0"/>
                <a:cs typeface="Calibri" panose="020F0502020204030204" pitchFamily="34" charset="0"/>
              </a:rPr>
              <a:t> on </a:t>
            </a:r>
            <a:r>
              <a:rPr lang="en-US" sz="3100" b="1" dirty="0" err="1">
                <a:latin typeface="+mn-lt"/>
                <a:ea typeface="Calibri" panose="020F0502020204030204" pitchFamily="34" charset="0"/>
                <a:cs typeface="Calibri" panose="020F0502020204030204" pitchFamily="34" charset="0"/>
              </a:rPr>
              <a:t>vaikeuksia</a:t>
            </a:r>
            <a:r>
              <a:rPr lang="en-US" sz="3100" b="1" dirty="0">
                <a:latin typeface="+mn-lt"/>
                <a:ea typeface="Calibri" panose="020F0502020204030204" pitchFamily="34" charset="0"/>
                <a:cs typeface="Calibri" panose="020F0502020204030204" pitchFamily="34" charset="0"/>
              </a:rPr>
              <a:t> </a:t>
            </a:r>
            <a:r>
              <a:rPr lang="en-US" sz="3100" b="1" dirty="0" err="1">
                <a:latin typeface="+mn-lt"/>
                <a:ea typeface="Calibri" panose="020F0502020204030204" pitchFamily="34" charset="0"/>
                <a:cs typeface="Calibri" panose="020F0502020204030204" pitchFamily="34" charset="0"/>
              </a:rPr>
              <a:t>työllistyä</a:t>
            </a:r>
            <a:r>
              <a:rPr lang="en-US" sz="3100" b="1" dirty="0">
                <a:latin typeface="+mn-lt"/>
                <a:ea typeface="Calibri" panose="020F0502020204030204" pitchFamily="34" charset="0"/>
                <a:cs typeface="Calibri" panose="020F0502020204030204" pitchFamily="34" charset="0"/>
              </a:rPr>
              <a:t>.</a:t>
            </a:r>
            <a:r>
              <a:rPr lang="en-US" sz="3100" dirty="0">
                <a:latin typeface="+mn-lt"/>
                <a:ea typeface="Calibri" panose="020F0502020204030204" pitchFamily="34" charset="0"/>
                <a:cs typeface="Calibri" panose="020F0502020204030204" pitchFamily="34" charset="0"/>
              </a:rPr>
              <a:t> </a:t>
            </a:r>
            <a:br>
              <a:rPr lang="fi-FI" dirty="0"/>
            </a:br>
            <a:endParaRPr lang="fi-FI" dirty="0"/>
          </a:p>
        </p:txBody>
      </p:sp>
      <p:sp>
        <p:nvSpPr>
          <p:cNvPr id="3" name="Sisällön paikkamerkki 2">
            <a:extLst>
              <a:ext uri="{FF2B5EF4-FFF2-40B4-BE49-F238E27FC236}">
                <a16:creationId xmlns:a16="http://schemas.microsoft.com/office/drawing/2014/main" id="{469570C8-6083-BD0B-D231-7391D4CB01A9}"/>
              </a:ext>
            </a:extLst>
          </p:cNvPr>
          <p:cNvSpPr>
            <a:spLocks noGrp="1"/>
          </p:cNvSpPr>
          <p:nvPr>
            <p:ph idx="1"/>
          </p:nvPr>
        </p:nvSpPr>
        <p:spPr>
          <a:xfrm>
            <a:off x="256032" y="1554480"/>
            <a:ext cx="11097768" cy="4622483"/>
          </a:xfrm>
        </p:spPr>
        <p:txBody>
          <a:bodyPr>
            <a:normAutofit lnSpcReduction="10000"/>
          </a:bodyPr>
          <a:lstStyle/>
          <a:p>
            <a:pPr marL="0" lvl="0" indent="0">
              <a:buNone/>
            </a:pPr>
            <a:r>
              <a:rPr lang="en-US" sz="2600" dirty="0" err="1">
                <a:ea typeface="Calibri" panose="020F0502020204030204" pitchFamily="34" charset="0"/>
                <a:cs typeface="Calibri" panose="020F0502020204030204" pitchFamily="34" charset="0"/>
              </a:rPr>
              <a:t>Työnantajakoordinattori</a:t>
            </a:r>
            <a:r>
              <a:rPr lang="en-US" sz="2600" dirty="0">
                <a:ea typeface="Calibri" panose="020F0502020204030204" pitchFamily="34" charset="0"/>
                <a:cs typeface="Calibri" panose="020F0502020204030204" pitchFamily="34" charset="0"/>
              </a:rPr>
              <a:t> </a:t>
            </a:r>
            <a:r>
              <a:rPr lang="en-US" sz="2600" dirty="0" err="1">
                <a:ea typeface="Calibri" panose="020F0502020204030204" pitchFamily="34" charset="0"/>
                <a:cs typeface="Calibri" panose="020F0502020204030204" pitchFamily="34" charset="0"/>
              </a:rPr>
              <a:t>tekee</a:t>
            </a:r>
            <a:r>
              <a:rPr lang="en-US" sz="2600" dirty="0">
                <a:ea typeface="Calibri" panose="020F0502020204030204" pitchFamily="34" charset="0"/>
                <a:cs typeface="Calibri" panose="020F0502020204030204" pitchFamily="34" charset="0"/>
              </a:rPr>
              <a:t> </a:t>
            </a:r>
            <a:r>
              <a:rPr lang="en-US" sz="2600" dirty="0" err="1">
                <a:ea typeface="Calibri" panose="020F0502020204030204" pitchFamily="34" charset="0"/>
                <a:cs typeface="Calibri" panose="020F0502020204030204" pitchFamily="34" charset="0"/>
              </a:rPr>
              <a:t>aktiivista</a:t>
            </a:r>
            <a:r>
              <a:rPr lang="en-US" sz="2600" dirty="0">
                <a:ea typeface="Calibri" panose="020F0502020204030204" pitchFamily="34" charset="0"/>
                <a:cs typeface="Calibri" panose="020F0502020204030204" pitchFamily="34" charset="0"/>
              </a:rPr>
              <a:t>, </a:t>
            </a:r>
            <a:r>
              <a:rPr lang="en-US" sz="2600" dirty="0" err="1">
                <a:ea typeface="Calibri" panose="020F0502020204030204" pitchFamily="34" charset="0"/>
                <a:cs typeface="Calibri" panose="020F0502020204030204" pitchFamily="34" charset="0"/>
              </a:rPr>
              <a:t>ennakoivaa</a:t>
            </a:r>
            <a:r>
              <a:rPr lang="en-US" sz="2600" dirty="0">
                <a:ea typeface="Calibri" panose="020F0502020204030204" pitchFamily="34" charset="0"/>
                <a:cs typeface="Calibri" panose="020F0502020204030204" pitchFamily="34" charset="0"/>
              </a:rPr>
              <a:t> ja </a:t>
            </a:r>
            <a:r>
              <a:rPr lang="en-US" sz="2600" dirty="0" err="1">
                <a:ea typeface="Calibri" panose="020F0502020204030204" pitchFamily="34" charset="0"/>
                <a:cs typeface="Calibri" panose="020F0502020204030204" pitchFamily="34" charset="0"/>
              </a:rPr>
              <a:t>ratkaisukeskeistä</a:t>
            </a:r>
            <a:r>
              <a:rPr lang="en-US" sz="2600" dirty="0">
                <a:ea typeface="Calibri" panose="020F0502020204030204" pitchFamily="34" charset="0"/>
                <a:cs typeface="Calibri" panose="020F0502020204030204" pitchFamily="34" charset="0"/>
              </a:rPr>
              <a:t> </a:t>
            </a:r>
            <a:r>
              <a:rPr lang="en-US" sz="2600" dirty="0" err="1">
                <a:ea typeface="Calibri" panose="020F0502020204030204" pitchFamily="34" charset="0"/>
                <a:cs typeface="Calibri" panose="020F0502020204030204" pitchFamily="34" charset="0"/>
              </a:rPr>
              <a:t>työnantajayhteistyötä</a:t>
            </a:r>
            <a:r>
              <a:rPr lang="en-US" sz="2600" dirty="0">
                <a:ea typeface="Calibri" panose="020F0502020204030204" pitchFamily="34" charset="0"/>
                <a:cs typeface="Calibri" panose="020F0502020204030204" pitchFamily="34" charset="0"/>
              </a:rPr>
              <a:t> </a:t>
            </a:r>
            <a:r>
              <a:rPr lang="en-US" sz="2600" dirty="0" err="1">
                <a:ea typeface="Calibri" panose="020F0502020204030204" pitchFamily="34" charset="0"/>
                <a:cs typeface="Calibri" panose="020F0502020204030204" pitchFamily="34" charset="0"/>
              </a:rPr>
              <a:t>niillä</a:t>
            </a:r>
            <a:r>
              <a:rPr lang="en-US" sz="2600" dirty="0">
                <a:ea typeface="Calibri" panose="020F0502020204030204" pitchFamily="34" charset="0"/>
                <a:cs typeface="Calibri" panose="020F0502020204030204" pitchFamily="34" charset="0"/>
              </a:rPr>
              <a:t> </a:t>
            </a:r>
            <a:r>
              <a:rPr lang="en-US" sz="2600" dirty="0" err="1">
                <a:ea typeface="Calibri" panose="020F0502020204030204" pitchFamily="34" charset="0"/>
                <a:cs typeface="Calibri" panose="020F0502020204030204" pitchFamily="34" charset="0"/>
              </a:rPr>
              <a:t>toimialoilla</a:t>
            </a:r>
            <a:r>
              <a:rPr lang="en-US" sz="2600" dirty="0">
                <a:ea typeface="Calibri" panose="020F0502020204030204" pitchFamily="34" charset="0"/>
                <a:cs typeface="Calibri" panose="020F0502020204030204" pitchFamily="34" charset="0"/>
              </a:rPr>
              <a:t>, </a:t>
            </a:r>
            <a:r>
              <a:rPr lang="en-US" sz="2600" dirty="0" err="1">
                <a:ea typeface="Calibri" panose="020F0502020204030204" pitchFamily="34" charset="0"/>
                <a:cs typeface="Calibri" panose="020F0502020204030204" pitchFamily="34" charset="0"/>
              </a:rPr>
              <a:t>joiden</a:t>
            </a:r>
            <a:r>
              <a:rPr lang="en-US" sz="2600" dirty="0">
                <a:ea typeface="Calibri" panose="020F0502020204030204" pitchFamily="34" charset="0"/>
                <a:cs typeface="Calibri" panose="020F0502020204030204" pitchFamily="34" charset="0"/>
              </a:rPr>
              <a:t> on </a:t>
            </a:r>
            <a:r>
              <a:rPr lang="en-US" sz="2600" dirty="0" err="1">
                <a:ea typeface="Calibri" panose="020F0502020204030204" pitchFamily="34" charset="0"/>
                <a:cs typeface="Calibri" panose="020F0502020204030204" pitchFamily="34" charset="0"/>
              </a:rPr>
              <a:t>vaikea</a:t>
            </a:r>
            <a:r>
              <a:rPr lang="en-US" sz="2600" dirty="0">
                <a:ea typeface="Calibri" panose="020F0502020204030204" pitchFamily="34" charset="0"/>
                <a:cs typeface="Calibri" panose="020F0502020204030204" pitchFamily="34" charset="0"/>
              </a:rPr>
              <a:t> </a:t>
            </a:r>
            <a:r>
              <a:rPr lang="en-US" sz="2600" dirty="0" err="1">
                <a:ea typeface="Calibri" panose="020F0502020204030204" pitchFamily="34" charset="0"/>
                <a:cs typeface="Calibri" panose="020F0502020204030204" pitchFamily="34" charset="0"/>
              </a:rPr>
              <a:t>löytää</a:t>
            </a:r>
            <a:r>
              <a:rPr lang="en-US" sz="2600" dirty="0">
                <a:ea typeface="Calibri" panose="020F0502020204030204" pitchFamily="34" charset="0"/>
                <a:cs typeface="Calibri" panose="020F0502020204030204" pitchFamily="34" charset="0"/>
              </a:rPr>
              <a:t> </a:t>
            </a:r>
            <a:r>
              <a:rPr lang="en-US" sz="2600" dirty="0" err="1">
                <a:ea typeface="Calibri" panose="020F0502020204030204" pitchFamily="34" charset="0"/>
                <a:cs typeface="Calibri" panose="020F0502020204030204" pitchFamily="34" charset="0"/>
              </a:rPr>
              <a:t>työvoimaa</a:t>
            </a:r>
            <a:r>
              <a:rPr lang="en-US" sz="2600" dirty="0">
                <a:ea typeface="Calibri" panose="020F0502020204030204" pitchFamily="34" charset="0"/>
                <a:cs typeface="Calibri" panose="020F0502020204030204" pitchFamily="34" charset="0"/>
              </a:rPr>
              <a:t> </a:t>
            </a:r>
            <a:r>
              <a:rPr lang="en-US" sz="2600" dirty="0" err="1">
                <a:ea typeface="Calibri" panose="020F0502020204030204" pitchFamily="34" charset="0"/>
                <a:cs typeface="Calibri" panose="020F0502020204030204" pitchFamily="34" charset="0"/>
              </a:rPr>
              <a:t>Jalkautuva</a:t>
            </a:r>
            <a:r>
              <a:rPr lang="en-US" sz="2600" dirty="0">
                <a:ea typeface="Calibri" panose="020F0502020204030204" pitchFamily="34" charset="0"/>
                <a:cs typeface="Calibri" panose="020F0502020204030204" pitchFamily="34" charset="0"/>
              </a:rPr>
              <a:t> </a:t>
            </a:r>
            <a:r>
              <a:rPr lang="en-US" sz="2600" dirty="0" err="1">
                <a:ea typeface="Calibri" panose="020F0502020204030204" pitchFamily="34" charset="0"/>
                <a:cs typeface="Calibri" panose="020F0502020204030204" pitchFamily="34" charset="0"/>
              </a:rPr>
              <a:t>yritys</a:t>
            </a:r>
            <a:r>
              <a:rPr lang="en-US" sz="2600" dirty="0">
                <a:ea typeface="Calibri" panose="020F0502020204030204" pitchFamily="34" charset="0"/>
                <a:cs typeface="Calibri" panose="020F0502020204030204" pitchFamily="34" charset="0"/>
              </a:rPr>
              <a:t>- ja </a:t>
            </a:r>
            <a:r>
              <a:rPr lang="en-US" sz="2600" dirty="0" err="1">
                <a:ea typeface="Calibri" panose="020F0502020204030204" pitchFamily="34" charset="0"/>
                <a:cs typeface="Calibri" panose="020F0502020204030204" pitchFamily="34" charset="0"/>
              </a:rPr>
              <a:t>työnantajayhteistyö</a:t>
            </a:r>
            <a:r>
              <a:rPr lang="en-US" sz="2600" dirty="0">
                <a:ea typeface="Calibri" panose="020F0502020204030204" pitchFamily="34" charset="0"/>
                <a:cs typeface="Calibri" panose="020F0502020204030204" pitchFamily="34" charset="0"/>
              </a:rPr>
              <a:t> on </a:t>
            </a:r>
            <a:r>
              <a:rPr lang="en-US" sz="2600" dirty="0" err="1">
                <a:ea typeface="Calibri" panose="020F0502020204030204" pitchFamily="34" charset="0"/>
                <a:cs typeface="Calibri" panose="020F0502020204030204" pitchFamily="34" charset="0"/>
              </a:rPr>
              <a:t>keskeinen</a:t>
            </a:r>
            <a:r>
              <a:rPr lang="en-US" sz="2600" dirty="0">
                <a:ea typeface="Calibri" panose="020F0502020204030204" pitchFamily="34" charset="0"/>
                <a:cs typeface="Calibri" panose="020F0502020204030204" pitchFamily="34" charset="0"/>
              </a:rPr>
              <a:t> ja </a:t>
            </a:r>
            <a:r>
              <a:rPr lang="en-US" sz="2600" dirty="0" err="1">
                <a:ea typeface="Calibri" panose="020F0502020204030204" pitchFamily="34" charset="0"/>
                <a:cs typeface="Calibri" panose="020F0502020204030204" pitchFamily="34" charset="0"/>
              </a:rPr>
              <a:t>konkreettinen</a:t>
            </a:r>
            <a:r>
              <a:rPr lang="en-US" sz="2600" dirty="0">
                <a:ea typeface="Calibri" panose="020F0502020204030204" pitchFamily="34" charset="0"/>
                <a:cs typeface="Calibri" panose="020F0502020204030204" pitchFamily="34" charset="0"/>
              </a:rPr>
              <a:t> </a:t>
            </a:r>
            <a:r>
              <a:rPr lang="en-US" sz="2600" dirty="0" err="1">
                <a:ea typeface="Calibri" panose="020F0502020204030204" pitchFamily="34" charset="0"/>
                <a:cs typeface="Calibri" panose="020F0502020204030204" pitchFamily="34" charset="0"/>
              </a:rPr>
              <a:t>työväline</a:t>
            </a:r>
            <a:r>
              <a:rPr lang="en-US" sz="2600" dirty="0">
                <a:ea typeface="Calibri" panose="020F0502020204030204" pitchFamily="34" charset="0"/>
                <a:cs typeface="Calibri" panose="020F0502020204030204" pitchFamily="34" charset="0"/>
              </a:rPr>
              <a:t> </a:t>
            </a:r>
            <a:r>
              <a:rPr lang="en-US" sz="2600" dirty="0" err="1">
                <a:ea typeface="Calibri" panose="020F0502020204030204" pitchFamily="34" charset="0"/>
                <a:cs typeface="Calibri" panose="020F0502020204030204" pitchFamily="34" charset="0"/>
              </a:rPr>
              <a:t>hankkeen</a:t>
            </a:r>
            <a:r>
              <a:rPr lang="en-US" sz="2600" dirty="0">
                <a:ea typeface="Calibri" panose="020F0502020204030204" pitchFamily="34" charset="0"/>
                <a:cs typeface="Calibri" panose="020F0502020204030204" pitchFamily="34" charset="0"/>
              </a:rPr>
              <a:t> </a:t>
            </a:r>
            <a:r>
              <a:rPr lang="en-US" sz="2600" dirty="0" err="1">
                <a:ea typeface="Calibri" panose="020F0502020204030204" pitchFamily="34" charset="0"/>
                <a:cs typeface="Calibri" panose="020F0502020204030204" pitchFamily="34" charset="0"/>
              </a:rPr>
              <a:t>aikana</a:t>
            </a:r>
            <a:r>
              <a:rPr lang="en-US" sz="2600" dirty="0">
                <a:ea typeface="Calibri" panose="020F0502020204030204" pitchFamily="34" charset="0"/>
                <a:cs typeface="Calibri" panose="020F0502020204030204" pitchFamily="34" charset="0"/>
              </a:rPr>
              <a:t>. </a:t>
            </a:r>
            <a:r>
              <a:rPr lang="en-US" sz="2600" dirty="0" err="1">
                <a:ea typeface="Calibri" panose="020F0502020204030204" pitchFamily="34" charset="0"/>
                <a:cs typeface="Calibri" panose="020F0502020204030204" pitchFamily="34" charset="0"/>
              </a:rPr>
              <a:t>Muotoillaan</a:t>
            </a:r>
            <a:r>
              <a:rPr lang="en-US" sz="2600" dirty="0">
                <a:ea typeface="Calibri" panose="020F0502020204030204" pitchFamily="34" charset="0"/>
                <a:cs typeface="Calibri" panose="020F0502020204030204" pitchFamily="34" charset="0"/>
              </a:rPr>
              <a:t>, </a:t>
            </a:r>
            <a:r>
              <a:rPr lang="en-US" sz="2600" dirty="0" err="1">
                <a:ea typeface="Calibri" panose="020F0502020204030204" pitchFamily="34" charset="0"/>
                <a:cs typeface="Calibri" panose="020F0502020204030204" pitchFamily="34" charset="0"/>
              </a:rPr>
              <a:t>pilotoidaan</a:t>
            </a:r>
            <a:r>
              <a:rPr lang="en-US" sz="2600" dirty="0">
                <a:ea typeface="Calibri" panose="020F0502020204030204" pitchFamily="34" charset="0"/>
                <a:cs typeface="Calibri" panose="020F0502020204030204" pitchFamily="34" charset="0"/>
              </a:rPr>
              <a:t> ja </a:t>
            </a:r>
            <a:r>
              <a:rPr lang="en-US" sz="2600" dirty="0" err="1">
                <a:ea typeface="Calibri" panose="020F0502020204030204" pitchFamily="34" charset="0"/>
                <a:cs typeface="Calibri" panose="020F0502020204030204" pitchFamily="34" charset="0"/>
              </a:rPr>
              <a:t>kehitetään</a:t>
            </a:r>
            <a:r>
              <a:rPr lang="en-US" sz="2600" dirty="0">
                <a:ea typeface="Calibri" panose="020F0502020204030204" pitchFamily="34" charset="0"/>
                <a:cs typeface="Calibri" panose="020F0502020204030204" pitchFamily="34" charset="0"/>
              </a:rPr>
              <a:t> </a:t>
            </a:r>
            <a:r>
              <a:rPr lang="en-US" sz="2600" dirty="0" err="1">
                <a:ea typeface="Calibri" panose="020F0502020204030204" pitchFamily="34" charset="0"/>
                <a:cs typeface="Calibri" panose="020F0502020204030204" pitchFamily="34" charset="0"/>
              </a:rPr>
              <a:t>malli</a:t>
            </a:r>
            <a:r>
              <a:rPr lang="en-US" sz="2600" dirty="0">
                <a:ea typeface="Calibri" panose="020F0502020204030204" pitchFamily="34" charset="0"/>
                <a:cs typeface="Calibri" panose="020F0502020204030204" pitchFamily="34" charset="0"/>
              </a:rPr>
              <a:t>, </a:t>
            </a:r>
            <a:r>
              <a:rPr lang="en-US" sz="2600" dirty="0" err="1">
                <a:ea typeface="Calibri" panose="020F0502020204030204" pitchFamily="34" charset="0"/>
                <a:cs typeface="Calibri" panose="020F0502020204030204" pitchFamily="34" charset="0"/>
              </a:rPr>
              <a:t>tukea</a:t>
            </a:r>
            <a:r>
              <a:rPr lang="en-US" sz="2600" dirty="0">
                <a:ea typeface="Calibri" panose="020F0502020204030204" pitchFamily="34" charset="0"/>
                <a:cs typeface="Calibri" panose="020F0502020204030204" pitchFamily="34" charset="0"/>
              </a:rPr>
              <a:t> </a:t>
            </a:r>
            <a:r>
              <a:rPr lang="en-US" sz="2600" dirty="0" err="1">
                <a:ea typeface="Calibri" panose="020F0502020204030204" pitchFamily="34" charset="0"/>
                <a:cs typeface="Calibri" panose="020F0502020204030204" pitchFamily="34" charset="0"/>
              </a:rPr>
              <a:t>tarvitsevien</a:t>
            </a:r>
            <a:r>
              <a:rPr lang="en-US" sz="2600" dirty="0">
                <a:ea typeface="Calibri" panose="020F0502020204030204" pitchFamily="34" charset="0"/>
                <a:cs typeface="Calibri" panose="020F0502020204030204" pitchFamily="34" charset="0"/>
              </a:rPr>
              <a:t> </a:t>
            </a:r>
            <a:r>
              <a:rPr lang="en-US" sz="2600" dirty="0" err="1">
                <a:ea typeface="Calibri" panose="020F0502020204030204" pitchFamily="34" charset="0"/>
                <a:cs typeface="Calibri" panose="020F0502020204030204" pitchFamily="34" charset="0"/>
              </a:rPr>
              <a:t>työllistämiseksi</a:t>
            </a:r>
            <a:r>
              <a:rPr lang="en-US" sz="2600" dirty="0">
                <a:ea typeface="Calibri" panose="020F0502020204030204" pitchFamily="34" charset="0"/>
                <a:cs typeface="Calibri" panose="020F0502020204030204" pitchFamily="34" charset="0"/>
              </a:rPr>
              <a:t>. </a:t>
            </a:r>
          </a:p>
          <a:p>
            <a:pPr marL="0" lvl="0" indent="0">
              <a:buNone/>
            </a:pPr>
            <a:r>
              <a:rPr lang="en-US" sz="2600" dirty="0" err="1">
                <a:ea typeface="Calibri" panose="020F0502020204030204" pitchFamily="34" charset="0"/>
                <a:cs typeface="Calibri" panose="020F0502020204030204" pitchFamily="34" charset="0"/>
              </a:rPr>
              <a:t>Kontaktoitu</a:t>
            </a:r>
            <a:r>
              <a:rPr lang="en-US" sz="2600" dirty="0">
                <a:ea typeface="Calibri" panose="020F0502020204030204" pitchFamily="34" charset="0"/>
                <a:cs typeface="Calibri" panose="020F0502020204030204" pitchFamily="34" charset="0"/>
              </a:rPr>
              <a:t> 56 </a:t>
            </a:r>
            <a:r>
              <a:rPr lang="en-US" sz="2600" dirty="0" err="1">
                <a:ea typeface="Calibri" panose="020F0502020204030204" pitchFamily="34" charset="0"/>
                <a:cs typeface="Calibri" panose="020F0502020204030204" pitchFamily="34" charset="0"/>
              </a:rPr>
              <a:t>yritystä</a:t>
            </a:r>
            <a:r>
              <a:rPr lang="en-US" sz="2600" dirty="0">
                <a:ea typeface="Calibri" panose="020F0502020204030204" pitchFamily="34" charset="0"/>
                <a:cs typeface="Calibri" panose="020F0502020204030204" pitchFamily="34" charset="0"/>
              </a:rPr>
              <a:t>, 10 </a:t>
            </a:r>
            <a:r>
              <a:rPr lang="en-US" sz="2600" dirty="0" err="1">
                <a:ea typeface="Calibri" panose="020F0502020204030204" pitchFamily="34" charset="0"/>
                <a:cs typeface="Calibri" panose="020F0502020204030204" pitchFamily="34" charset="0"/>
              </a:rPr>
              <a:t>työkokeilua</a:t>
            </a:r>
            <a:r>
              <a:rPr lang="en-US" sz="2600" dirty="0">
                <a:ea typeface="Calibri" panose="020F0502020204030204" pitchFamily="34" charset="0"/>
                <a:cs typeface="Calibri" panose="020F0502020204030204" pitchFamily="34" charset="0"/>
              </a:rPr>
              <a:t>, </a:t>
            </a:r>
            <a:r>
              <a:rPr lang="en-US" sz="2600" dirty="0" err="1">
                <a:ea typeface="Calibri" panose="020F0502020204030204" pitchFamily="34" charset="0"/>
                <a:cs typeface="Calibri" panose="020F0502020204030204" pitchFamily="34" charset="0"/>
              </a:rPr>
              <a:t>työsuhteita</a:t>
            </a:r>
            <a:r>
              <a:rPr lang="en-US" sz="2600" dirty="0">
                <a:ea typeface="Calibri" panose="020F0502020204030204" pitchFamily="34" charset="0"/>
                <a:cs typeface="Calibri" panose="020F0502020204030204" pitchFamily="34" charset="0"/>
              </a:rPr>
              <a:t> </a:t>
            </a:r>
            <a:r>
              <a:rPr lang="en-US" sz="2600" dirty="0" err="1">
                <a:ea typeface="Calibri" panose="020F0502020204030204" pitchFamily="34" charset="0"/>
                <a:cs typeface="Calibri" panose="020F0502020204030204" pitchFamily="34" charset="0"/>
              </a:rPr>
              <a:t>syntynyt</a:t>
            </a:r>
            <a:r>
              <a:rPr lang="en-US" sz="2600" dirty="0">
                <a:ea typeface="Calibri" panose="020F0502020204030204" pitchFamily="34" charset="0"/>
                <a:cs typeface="Calibri" panose="020F0502020204030204" pitchFamily="34" charset="0"/>
              </a:rPr>
              <a:t> 3, </a:t>
            </a:r>
            <a:r>
              <a:rPr lang="en-US" sz="2600" dirty="0" err="1">
                <a:ea typeface="Calibri" panose="020F0502020204030204" pitchFamily="34" charset="0"/>
                <a:cs typeface="Calibri" panose="020F0502020204030204" pitchFamily="34" charset="0"/>
              </a:rPr>
              <a:t>tavattu</a:t>
            </a:r>
            <a:r>
              <a:rPr lang="en-US" sz="2600" dirty="0">
                <a:ea typeface="Calibri" panose="020F0502020204030204" pitchFamily="34" charset="0"/>
                <a:cs typeface="Calibri" panose="020F0502020204030204" pitchFamily="34" charset="0"/>
              </a:rPr>
              <a:t> 77 </a:t>
            </a:r>
            <a:r>
              <a:rPr lang="en-US" sz="2600" dirty="0" err="1">
                <a:ea typeface="Calibri" panose="020F0502020204030204" pitchFamily="34" charset="0"/>
                <a:cs typeface="Calibri" panose="020F0502020204030204" pitchFamily="34" charset="0"/>
              </a:rPr>
              <a:t>nuorta</a:t>
            </a:r>
            <a:r>
              <a:rPr lang="en-US" sz="2600" dirty="0">
                <a:ea typeface="Calibri" panose="020F0502020204030204" pitchFamily="34" charset="0"/>
                <a:cs typeface="Calibri" panose="020F0502020204030204" pitchFamily="34" charset="0"/>
              </a:rPr>
              <a:t>.</a:t>
            </a:r>
          </a:p>
          <a:p>
            <a:pPr marL="0" lvl="0" indent="0">
              <a:buNone/>
            </a:pPr>
            <a:r>
              <a:rPr lang="fi-FI" sz="2600" dirty="0">
                <a:ea typeface="Calibri" panose="020F0502020204030204" pitchFamily="34" charset="0"/>
                <a:cs typeface="Calibri" panose="020F0502020204030204" pitchFamily="34" charset="0"/>
              </a:rPr>
              <a:t>Tuija Carlsson, Johanna Kaunisvesi</a:t>
            </a:r>
          </a:p>
          <a:p>
            <a:pPr lvl="0"/>
            <a:r>
              <a:rPr lang="fi-FI" sz="2600" dirty="0">
                <a:hlinkClick r:id="rId2"/>
              </a:rPr>
              <a:t>Ohjausryhmän kokous 29.10.202</a:t>
            </a:r>
            <a:endParaRPr lang="fi-FI" sz="2600" dirty="0"/>
          </a:p>
          <a:p>
            <a:pPr marL="0" indent="0">
              <a:buNone/>
            </a:pPr>
            <a:endParaRPr lang="fi-FI" sz="2600" dirty="0"/>
          </a:p>
          <a:p>
            <a:pPr marL="0" indent="0">
              <a:buNone/>
            </a:pPr>
            <a:r>
              <a:rPr lang="fi-FI" sz="2600" dirty="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https://www.kpedu.fi/kpedu/projektitoiminta-hankkeet/projektit/projektiarkisto/ota-haltuun</a:t>
            </a:r>
            <a:r>
              <a:rPr lang="fi-FI" sz="2600" dirty="0">
                <a:ea typeface="Calibri" panose="020F0502020204030204" pitchFamily="34" charset="0"/>
                <a:cs typeface="Calibri" panose="020F0502020204030204" pitchFamily="34" charset="0"/>
              </a:rPr>
              <a:t> </a:t>
            </a:r>
          </a:p>
          <a:p>
            <a:pPr marL="0" indent="0">
              <a:buNone/>
            </a:pPr>
            <a:endParaRPr lang="fi-FI" dirty="0"/>
          </a:p>
        </p:txBody>
      </p:sp>
      <p:pic>
        <p:nvPicPr>
          <p:cNvPr id="5" name="Kuva 4">
            <a:extLst>
              <a:ext uri="{FF2B5EF4-FFF2-40B4-BE49-F238E27FC236}">
                <a16:creationId xmlns:a16="http://schemas.microsoft.com/office/drawing/2014/main" id="{278F9A2D-D9A1-871F-906C-5F1EE61CF465}"/>
              </a:ext>
            </a:extLst>
          </p:cNvPr>
          <p:cNvPicPr>
            <a:picLocks noChangeAspect="1"/>
          </p:cNvPicPr>
          <p:nvPr/>
        </p:nvPicPr>
        <p:blipFill>
          <a:blip r:embed="rId4"/>
          <a:stretch>
            <a:fillRect/>
          </a:stretch>
        </p:blipFill>
        <p:spPr>
          <a:xfrm>
            <a:off x="0" y="6133999"/>
            <a:ext cx="12192000" cy="724001"/>
          </a:xfrm>
          <a:prstGeom prst="rect">
            <a:avLst/>
          </a:prstGeom>
        </p:spPr>
      </p:pic>
    </p:spTree>
    <p:extLst>
      <p:ext uri="{BB962C8B-B14F-4D97-AF65-F5344CB8AC3E}">
        <p14:creationId xmlns:p14="http://schemas.microsoft.com/office/powerpoint/2010/main" val="39463899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C14E68BA-9143-DFC8-EF19-ECE66365522B}"/>
              </a:ext>
            </a:extLst>
          </p:cNvPr>
          <p:cNvPicPr>
            <a:picLocks noChangeAspect="1"/>
          </p:cNvPicPr>
          <p:nvPr/>
        </p:nvPicPr>
        <p:blipFill>
          <a:blip r:embed="rId2"/>
          <a:stretch>
            <a:fillRect/>
          </a:stretch>
        </p:blipFill>
        <p:spPr>
          <a:xfrm>
            <a:off x="257176" y="409153"/>
            <a:ext cx="11030674" cy="6267872"/>
          </a:xfrm>
          <a:prstGeom prst="rect">
            <a:avLst/>
          </a:prstGeom>
        </p:spPr>
      </p:pic>
    </p:spTree>
    <p:extLst>
      <p:ext uri="{BB962C8B-B14F-4D97-AF65-F5344CB8AC3E}">
        <p14:creationId xmlns:p14="http://schemas.microsoft.com/office/powerpoint/2010/main" val="20932105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786DBD3F-81F0-9ADB-6179-E09A881E1391}"/>
              </a:ext>
            </a:extLst>
          </p:cNvPr>
          <p:cNvPicPr>
            <a:picLocks noChangeAspect="1"/>
          </p:cNvPicPr>
          <p:nvPr/>
        </p:nvPicPr>
        <p:blipFill>
          <a:blip r:embed="rId2"/>
          <a:stretch>
            <a:fillRect/>
          </a:stretch>
        </p:blipFill>
        <p:spPr>
          <a:xfrm>
            <a:off x="-1" y="180975"/>
            <a:ext cx="12068175" cy="6677025"/>
          </a:xfrm>
          <a:prstGeom prst="rect">
            <a:avLst/>
          </a:prstGeom>
        </p:spPr>
      </p:pic>
    </p:spTree>
    <p:extLst>
      <p:ext uri="{BB962C8B-B14F-4D97-AF65-F5344CB8AC3E}">
        <p14:creationId xmlns:p14="http://schemas.microsoft.com/office/powerpoint/2010/main" val="41759199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1" name="Group 34">
            <a:extLst>
              <a:ext uri="{FF2B5EF4-FFF2-40B4-BE49-F238E27FC236}">
                <a16:creationId xmlns:a16="http://schemas.microsoft.com/office/drawing/2014/main" id="{03C6F4E6-30A1-4F63-C8CC-028750B5AAC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6668" cy="4570886"/>
            <a:chOff x="0" y="0"/>
            <a:chExt cx="12196668" cy="4570886"/>
          </a:xfrm>
        </p:grpSpPr>
        <p:sp>
          <p:nvSpPr>
            <p:cNvPr id="36" name="Rectangle 35">
              <a:extLst>
                <a:ext uri="{FF2B5EF4-FFF2-40B4-BE49-F238E27FC236}">
                  <a16:creationId xmlns:a16="http://schemas.microsoft.com/office/drawing/2014/main" id="{49EA7CA8-3AE6-4F5F-9932-63303CF2D4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12196668" cy="4570632"/>
            </a:xfrm>
            <a:prstGeom prst="rect">
              <a:avLst/>
            </a:prstGeom>
            <a:gradFill>
              <a:gsLst>
                <a:gs pos="0">
                  <a:schemeClr val="accent5"/>
                </a:gs>
                <a:gs pos="100000">
                  <a:schemeClr val="accent2"/>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36">
              <a:extLst>
                <a:ext uri="{FF2B5EF4-FFF2-40B4-BE49-F238E27FC236}">
                  <a16:creationId xmlns:a16="http://schemas.microsoft.com/office/drawing/2014/main" id="{26E3E019-A259-1130-CC5C-3165020BC5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791"/>
              <a:ext cx="10565988" cy="4568095"/>
            </a:xfrm>
            <a:prstGeom prst="rect">
              <a:avLst/>
            </a:prstGeom>
            <a:gradFill flip="none" rotWithShape="1">
              <a:gsLst>
                <a:gs pos="3000">
                  <a:schemeClr val="accent2"/>
                </a:gs>
                <a:gs pos="40000">
                  <a:schemeClr val="accent2">
                    <a:alpha val="0"/>
                  </a:schemeClr>
                </a:gs>
              </a:gsLst>
              <a:lin ang="17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C0769F99-CCA6-5CDC-D1E1-C59A4762F1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
              <a:ext cx="12192000" cy="4549891"/>
            </a:xfrm>
            <a:prstGeom prst="rect">
              <a:avLst/>
            </a:prstGeom>
            <a:gradFill>
              <a:gsLst>
                <a:gs pos="0">
                  <a:schemeClr val="accent5">
                    <a:alpha val="76000"/>
                  </a:schemeClr>
                </a:gs>
                <a:gs pos="67000">
                  <a:schemeClr val="accent2">
                    <a:alpha val="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38">
              <a:extLst>
                <a:ext uri="{FF2B5EF4-FFF2-40B4-BE49-F238E27FC236}">
                  <a16:creationId xmlns:a16="http://schemas.microsoft.com/office/drawing/2014/main" id="{C13E73D3-029B-3D4E-1956-8EE7068A60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4110544" y="18215"/>
              <a:ext cx="8086124" cy="4549887"/>
            </a:xfrm>
            <a:prstGeom prst="rect">
              <a:avLst/>
            </a:prstGeom>
            <a:gradFill flip="none" rotWithShape="1">
              <a:gsLst>
                <a:gs pos="0">
                  <a:schemeClr val="accent5">
                    <a:lumMod val="50000"/>
                    <a:alpha val="36000"/>
                  </a:schemeClr>
                </a:gs>
                <a:gs pos="45000">
                  <a:schemeClr val="accent5">
                    <a:alpha val="0"/>
                  </a:schemeClr>
                </a:gs>
              </a:gsLst>
              <a:lin ang="42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2" name="Otsikko 1">
            <a:extLst>
              <a:ext uri="{FF2B5EF4-FFF2-40B4-BE49-F238E27FC236}">
                <a16:creationId xmlns:a16="http://schemas.microsoft.com/office/drawing/2014/main" id="{68002143-C8C0-EC84-B6F8-072038670EF5}"/>
              </a:ext>
            </a:extLst>
          </p:cNvPr>
          <p:cNvSpPr>
            <a:spLocks noGrp="1"/>
          </p:cNvSpPr>
          <p:nvPr>
            <p:ph type="ctrTitle"/>
          </p:nvPr>
        </p:nvSpPr>
        <p:spPr>
          <a:xfrm>
            <a:off x="1126348" y="1124262"/>
            <a:ext cx="8017652" cy="2690413"/>
          </a:xfrm>
        </p:spPr>
        <p:txBody>
          <a:bodyPr anchor="t">
            <a:normAutofit/>
          </a:bodyPr>
          <a:lstStyle/>
          <a:p>
            <a:pPr algn="l"/>
            <a:r>
              <a:rPr lang="fi-FI" sz="5400" b="1">
                <a:solidFill>
                  <a:srgbClr val="FFFFFF"/>
                </a:solidFill>
                <a:latin typeface="+mn-lt"/>
              </a:rPr>
              <a:t>KOKO KOULUYHTEISÖN YHTEINEN MISSIO</a:t>
            </a:r>
            <a:br>
              <a:rPr lang="fi-FI" sz="5400" b="1">
                <a:solidFill>
                  <a:srgbClr val="FFFFFF"/>
                </a:solidFill>
              </a:rPr>
            </a:br>
            <a:r>
              <a:rPr lang="fi-FI" sz="5400">
                <a:solidFill>
                  <a:srgbClr val="FFFFFF"/>
                </a:solidFill>
              </a:rPr>
              <a:t>SCHOOL TO BELONG</a:t>
            </a:r>
          </a:p>
        </p:txBody>
      </p:sp>
      <p:sp>
        <p:nvSpPr>
          <p:cNvPr id="3" name="Alaotsikko 2">
            <a:extLst>
              <a:ext uri="{FF2B5EF4-FFF2-40B4-BE49-F238E27FC236}">
                <a16:creationId xmlns:a16="http://schemas.microsoft.com/office/drawing/2014/main" id="{50294739-9A58-C23B-DE2E-A2E78F9D31F9}"/>
              </a:ext>
            </a:extLst>
          </p:cNvPr>
          <p:cNvSpPr>
            <a:spLocks noGrp="1"/>
          </p:cNvSpPr>
          <p:nvPr>
            <p:ph type="subTitle" idx="1"/>
          </p:nvPr>
        </p:nvSpPr>
        <p:spPr>
          <a:xfrm>
            <a:off x="1126348" y="5099566"/>
            <a:ext cx="6481746" cy="1199733"/>
          </a:xfrm>
        </p:spPr>
        <p:txBody>
          <a:bodyPr anchor="ctr">
            <a:normAutofit/>
          </a:bodyPr>
          <a:lstStyle/>
          <a:p>
            <a:pPr algn="l"/>
            <a:r>
              <a:rPr lang="fi-FI" sz="800"/>
              <a:t>Ohjelmaan sitoutuneet oppilaitokset saavat kantaa School to Belong -sertifikaattia. </a:t>
            </a:r>
          </a:p>
          <a:p>
            <a:pPr algn="l"/>
            <a:r>
              <a:rPr lang="fi-FI" sz="800"/>
              <a:t>Se kertoo, että yhteisössä yksinäisyys tunnistetaan ongelmaksi, ja sen vähentämiseksi tehdään töitä – jotta kukaan ei jää yksin. </a:t>
            </a:r>
          </a:p>
          <a:p>
            <a:pPr algn="l"/>
            <a:r>
              <a:rPr lang="fi-FI" sz="800"/>
              <a:t>Sellaisessa koulussa nuorella on hyvä olla.</a:t>
            </a:r>
          </a:p>
          <a:p>
            <a:pPr algn="l"/>
            <a:r>
              <a:rPr lang="fi-FI" sz="800"/>
              <a:t>Ohjelmaa toteutetaan yhteistyössä </a:t>
            </a:r>
            <a:r>
              <a:rPr lang="fi-FI" sz="800" b="1">
                <a:hlinkClick r:id="rId2"/>
              </a:rPr>
              <a:t>Opetushallituksen,</a:t>
            </a:r>
            <a:r>
              <a:rPr lang="fi-FI" sz="800"/>
              <a:t> </a:t>
            </a:r>
            <a:r>
              <a:rPr lang="fi-FI" sz="800" b="1">
                <a:hlinkClick r:id="rId3"/>
              </a:rPr>
              <a:t>Turun yliopiston</a:t>
            </a:r>
            <a:r>
              <a:rPr lang="fi-FI" sz="800">
                <a:hlinkClick r:id="rId3"/>
              </a:rPr>
              <a:t> </a:t>
            </a:r>
            <a:r>
              <a:rPr lang="fi-FI" sz="800" b="1">
                <a:hlinkClick r:id="rId3"/>
              </a:rPr>
              <a:t>Opettajankoulutuslaitoksen,</a:t>
            </a:r>
            <a:r>
              <a:rPr lang="fi-FI" sz="800"/>
              <a:t> </a:t>
            </a:r>
            <a:r>
              <a:rPr lang="fi-FI" sz="800" b="1">
                <a:hlinkClick r:id="rId4"/>
              </a:rPr>
              <a:t>Aluehallintoviraston</a:t>
            </a:r>
            <a:r>
              <a:rPr lang="fi-FI" sz="800"/>
              <a:t> sekä professori ja yksinäisyystutkija </a:t>
            </a:r>
            <a:r>
              <a:rPr lang="fi-FI" sz="800" b="1"/>
              <a:t>Niina Junttilan</a:t>
            </a:r>
            <a:r>
              <a:rPr lang="fi-FI" sz="800"/>
              <a:t> kanssa.</a:t>
            </a:r>
          </a:p>
          <a:p>
            <a:pPr algn="l"/>
            <a:endParaRPr lang="fi-FI" sz="800"/>
          </a:p>
        </p:txBody>
      </p:sp>
      <p:pic>
        <p:nvPicPr>
          <p:cNvPr id="4" name="Kuva 3">
            <a:extLst>
              <a:ext uri="{FF2B5EF4-FFF2-40B4-BE49-F238E27FC236}">
                <a16:creationId xmlns:a16="http://schemas.microsoft.com/office/drawing/2014/main" id="{19167410-DB52-5926-55B3-BF27EBA62632}"/>
              </a:ext>
            </a:extLst>
          </p:cNvPr>
          <p:cNvPicPr>
            <a:picLocks noChangeAspect="1"/>
          </p:cNvPicPr>
          <p:nvPr/>
        </p:nvPicPr>
        <p:blipFill>
          <a:blip r:embed="rId5"/>
          <a:stretch>
            <a:fillRect/>
          </a:stretch>
        </p:blipFill>
        <p:spPr>
          <a:xfrm>
            <a:off x="8629260" y="5061057"/>
            <a:ext cx="2372505" cy="1199733"/>
          </a:xfrm>
          <a:prstGeom prst="rect">
            <a:avLst/>
          </a:prstGeom>
        </p:spPr>
      </p:pic>
    </p:spTree>
    <p:extLst>
      <p:ext uri="{BB962C8B-B14F-4D97-AF65-F5344CB8AC3E}">
        <p14:creationId xmlns:p14="http://schemas.microsoft.com/office/powerpoint/2010/main" val="30529098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iruutu 2">
            <a:extLst>
              <a:ext uri="{FF2B5EF4-FFF2-40B4-BE49-F238E27FC236}">
                <a16:creationId xmlns:a16="http://schemas.microsoft.com/office/drawing/2014/main" id="{1729CA5B-354C-DCB8-FB77-CAE8F5BAEB6F}"/>
              </a:ext>
            </a:extLst>
          </p:cNvPr>
          <p:cNvSpPr txBox="1"/>
          <p:nvPr/>
        </p:nvSpPr>
        <p:spPr>
          <a:xfrm>
            <a:off x="192024" y="109728"/>
            <a:ext cx="11999976" cy="4401205"/>
          </a:xfrm>
          <a:prstGeom prst="rect">
            <a:avLst/>
          </a:prstGeom>
          <a:noFill/>
        </p:spPr>
        <p:txBody>
          <a:bodyPr wrap="square">
            <a:spAutoFit/>
          </a:bodyPr>
          <a:lstStyle/>
          <a:p>
            <a:pPr>
              <a:buNone/>
            </a:pPr>
            <a:r>
              <a:rPr lang="fi-FI" sz="2000" b="1" kern="100" dirty="0">
                <a:effectLst/>
              </a:rPr>
              <a:t>SCHOOL TO BELONG -HANKE </a:t>
            </a:r>
          </a:p>
          <a:p>
            <a:pPr marL="0" marR="0" lvl="0" indent="0" algn="l" defTabSz="914400" rtl="0" eaLnBrk="1" fontAlgn="auto" latinLnBrk="0" hangingPunct="1">
              <a:lnSpc>
                <a:spcPct val="100000"/>
              </a:lnSpc>
              <a:spcBef>
                <a:spcPts val="0"/>
              </a:spcBef>
              <a:spcAft>
                <a:spcPts val="0"/>
              </a:spcAft>
              <a:buClrTx/>
              <a:buSzTx/>
              <a:buFontTx/>
              <a:buNone/>
              <a:tabLst/>
              <a:defRPr/>
            </a:pPr>
            <a:r>
              <a:rPr lang="fi-FI" sz="2000" kern="100" dirty="0">
                <a:effectLst/>
              </a:rPr>
              <a:t>Kpedu on mukana </a:t>
            </a:r>
            <a:r>
              <a:rPr lang="fi-FI" sz="2000" kern="100" dirty="0" err="1">
                <a:effectLst/>
              </a:rPr>
              <a:t>HelsinkiMission</a:t>
            </a:r>
            <a:r>
              <a:rPr lang="fi-FI" sz="2000" kern="100" dirty="0">
                <a:effectLst/>
              </a:rPr>
              <a:t>, School to </a:t>
            </a:r>
            <a:r>
              <a:rPr lang="fi-FI" sz="2000" kern="100" dirty="0" err="1">
                <a:effectLst/>
              </a:rPr>
              <a:t>Belong</a:t>
            </a:r>
            <a:r>
              <a:rPr lang="fi-FI" sz="2000" kern="100" dirty="0">
                <a:effectLst/>
              </a:rPr>
              <a:t> –hankkeessa, jonka tavoitteena on vähentää yksinäisyyttä oppilaitoksissa. Ohjelmassa on mukana noin 165 oppilaitosta ympäri Suomen. </a:t>
            </a:r>
          </a:p>
          <a:p>
            <a:pPr>
              <a:buNone/>
            </a:pPr>
            <a:r>
              <a:rPr lang="fi-FI" sz="2000" kern="100" dirty="0">
                <a:effectLst/>
              </a:rPr>
              <a:t> </a:t>
            </a:r>
          </a:p>
          <a:p>
            <a:pPr>
              <a:buNone/>
            </a:pPr>
            <a:r>
              <a:rPr lang="fi-FI" sz="2000" kern="100" dirty="0">
                <a:effectLst/>
              </a:rPr>
              <a:t>Ohjelmaan sisältyy anonyymit kyselyt, joilla kartoitetaan opiskelijoiden, koulun henkilökunnan ja huoltajien kokemuksia yksinäisyydestä ja sen vähentämisestä. </a:t>
            </a:r>
          </a:p>
          <a:p>
            <a:pPr>
              <a:buNone/>
            </a:pPr>
            <a:r>
              <a:rPr lang="fi-FI" sz="2000" kern="100" dirty="0" err="1">
                <a:effectLst/>
              </a:rPr>
              <a:t>HelsinkiMissio</a:t>
            </a:r>
            <a:r>
              <a:rPr lang="fi-FI" sz="2000" kern="100" dirty="0">
                <a:effectLst/>
              </a:rPr>
              <a:t> toimittaa oppilaitoksen omat tulokset </a:t>
            </a:r>
            <a:r>
              <a:rPr lang="fi-FI" sz="2000" kern="100" dirty="0" err="1">
                <a:effectLst/>
              </a:rPr>
              <a:t>Kpedulle</a:t>
            </a:r>
            <a:r>
              <a:rPr lang="fi-FI" sz="2000" kern="100" dirty="0">
                <a:effectLst/>
              </a:rPr>
              <a:t> syyskuussa ja kokoaa kaikkien oppilaitosten vastauksista yhteenvedon, joka julkaistaan heidän nettisivuillaan sekä sosiaalisessa mediassa. Tuloksia hyödynnetään ohjelman kehittämisessä ja vaikuttavuusarvioinnissa. </a:t>
            </a:r>
            <a:r>
              <a:rPr lang="fi-FI" sz="2000" b="0" kern="100" dirty="0">
                <a:effectLst/>
              </a:rPr>
              <a:t> </a:t>
            </a:r>
          </a:p>
          <a:p>
            <a:pPr marL="457200">
              <a:buNone/>
            </a:pPr>
            <a:r>
              <a:rPr lang="fi-FI" sz="2000" kern="100" dirty="0">
                <a:effectLst/>
              </a:rPr>
              <a:t> </a:t>
            </a:r>
          </a:p>
          <a:p>
            <a:r>
              <a:rPr lang="fi-FI" sz="2000" kern="1200" dirty="0">
                <a:effectLst/>
                <a:ea typeface="+mn-ea"/>
                <a:cs typeface="+mn-cs"/>
              </a:rPr>
              <a:t>Tarkempaa tietoa ohjelmasta sekä School to </a:t>
            </a:r>
            <a:r>
              <a:rPr lang="fi-FI" sz="2000" kern="1200" dirty="0" err="1">
                <a:effectLst/>
                <a:ea typeface="+mn-ea"/>
                <a:cs typeface="+mn-cs"/>
              </a:rPr>
              <a:t>Belong</a:t>
            </a:r>
            <a:r>
              <a:rPr lang="fi-FI" sz="2000" kern="1200" dirty="0">
                <a:effectLst/>
                <a:ea typeface="+mn-ea"/>
                <a:cs typeface="+mn-cs"/>
              </a:rPr>
              <a:t> -materiaalipankin löydät tältä sivustolta:</a:t>
            </a:r>
          </a:p>
          <a:p>
            <a:r>
              <a:rPr lang="fi-FI" sz="2000" kern="1200" dirty="0">
                <a:effectLst/>
                <a:ea typeface="+mn-ea"/>
                <a:cs typeface="+mn-cs"/>
              </a:rPr>
              <a:t> </a:t>
            </a:r>
            <a:r>
              <a:rPr lang="fi-FI" sz="2000" u="sng" kern="1200" dirty="0">
                <a:effectLst/>
                <a:ea typeface="+mn-ea"/>
                <a:cs typeface="+mn-cs"/>
                <a:hlinkClick r:id="rId2">
                  <a:extLst>
                    <a:ext uri="{A12FA001-AC4F-418D-AE19-62706E023703}">
                      <ahyp:hlinkClr xmlns:ahyp="http://schemas.microsoft.com/office/drawing/2018/hyperlinkcolor" val="tx"/>
                    </a:ext>
                  </a:extLst>
                </a:hlinkClick>
              </a:rPr>
              <a:t>https://www.helsinkimissio.fi/schooltobelong/oppilaitoksille/</a:t>
            </a:r>
            <a:r>
              <a:rPr lang="fi-FI" sz="2000" kern="1200" dirty="0">
                <a:effectLst/>
                <a:ea typeface="+mn-ea"/>
                <a:cs typeface="+mn-cs"/>
              </a:rPr>
              <a:t> </a:t>
            </a:r>
          </a:p>
          <a:p>
            <a:r>
              <a:rPr lang="fi-FI" sz="2000" kern="1200" dirty="0">
                <a:effectLst/>
                <a:ea typeface="+mn-ea"/>
                <a:cs typeface="+mn-cs"/>
              </a:rPr>
              <a:t>Materiaalipankissa on menneiden koulutusten tallenteet sekä oppitunti- ja harjoitusmateriaalia koulujen käyttöön. Materiaalipankin salasana: SchooltoBelong123</a:t>
            </a:r>
            <a:endParaRPr lang="fi-FI" sz="2000" kern="100" dirty="0">
              <a:effectLst/>
              <a:ea typeface="Aptos" panose="020B0004020202020204" pitchFamily="34" charset="0"/>
              <a:cs typeface="Aptos" panose="020B0004020202020204" pitchFamily="34" charset="0"/>
            </a:endParaRPr>
          </a:p>
        </p:txBody>
      </p:sp>
      <p:pic>
        <p:nvPicPr>
          <p:cNvPr id="4" name="Kuva 3" descr="Kuva, joka sisältää kohteen aqua, muotoilu&#10;&#10;Kuvaus luotu automaattisesti">
            <a:extLst>
              <a:ext uri="{FF2B5EF4-FFF2-40B4-BE49-F238E27FC236}">
                <a16:creationId xmlns:a16="http://schemas.microsoft.com/office/drawing/2014/main" id="{C8D6BA55-82D1-259F-E0BB-1A6C60439385}"/>
              </a:ext>
            </a:extLst>
          </p:cNvPr>
          <p:cNvPicPr>
            <a:picLocks noChangeAspect="1"/>
          </p:cNvPicPr>
          <p:nvPr/>
        </p:nvPicPr>
        <p:blipFill>
          <a:blip r:embed="rId3"/>
          <a:stretch>
            <a:fillRect/>
          </a:stretch>
        </p:blipFill>
        <p:spPr>
          <a:xfrm>
            <a:off x="77377" y="6291072"/>
            <a:ext cx="12009047" cy="597698"/>
          </a:xfrm>
          <a:prstGeom prst="rect">
            <a:avLst/>
          </a:prstGeom>
        </p:spPr>
      </p:pic>
      <p:pic>
        <p:nvPicPr>
          <p:cNvPr id="2" name="Kuva 1">
            <a:extLst>
              <a:ext uri="{FF2B5EF4-FFF2-40B4-BE49-F238E27FC236}">
                <a16:creationId xmlns:a16="http://schemas.microsoft.com/office/drawing/2014/main" id="{896D94D6-E3E0-9834-6168-C80EE7E6CC95}"/>
              </a:ext>
            </a:extLst>
          </p:cNvPr>
          <p:cNvPicPr>
            <a:picLocks noChangeAspect="1"/>
          </p:cNvPicPr>
          <p:nvPr/>
        </p:nvPicPr>
        <p:blipFill>
          <a:blip r:embed="rId4"/>
          <a:stretch>
            <a:fillRect/>
          </a:stretch>
        </p:blipFill>
        <p:spPr>
          <a:xfrm>
            <a:off x="9561345" y="4791463"/>
            <a:ext cx="2237366" cy="999737"/>
          </a:xfrm>
          <a:prstGeom prst="rect">
            <a:avLst/>
          </a:prstGeom>
        </p:spPr>
      </p:pic>
    </p:spTree>
    <p:extLst>
      <p:ext uri="{BB962C8B-B14F-4D97-AF65-F5344CB8AC3E}">
        <p14:creationId xmlns:p14="http://schemas.microsoft.com/office/powerpoint/2010/main" val="28594545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ruutu 1">
            <a:extLst>
              <a:ext uri="{FF2B5EF4-FFF2-40B4-BE49-F238E27FC236}">
                <a16:creationId xmlns:a16="http://schemas.microsoft.com/office/drawing/2014/main" id="{CDD156F0-A560-21D6-C417-2DBCDF3EF2A9}"/>
              </a:ext>
            </a:extLst>
          </p:cNvPr>
          <p:cNvSpPr txBox="1"/>
          <p:nvPr/>
        </p:nvSpPr>
        <p:spPr>
          <a:xfrm>
            <a:off x="175847" y="0"/>
            <a:ext cx="12016153" cy="65248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657860"/>
            <a:r>
              <a:rPr lang="en-US" sz="1400" b="1" dirty="0" err="1"/>
              <a:t>Videotallenne</a:t>
            </a:r>
            <a:r>
              <a:rPr lang="en-US" sz="1400" b="1" dirty="0"/>
              <a:t>:</a:t>
            </a:r>
            <a:endParaRPr lang="en-US" sz="1400" b="1" dirty="0">
              <a:ea typeface="Calibri"/>
              <a:cs typeface="Calibri"/>
            </a:endParaRPr>
          </a:p>
          <a:p>
            <a:pPr marL="657860"/>
            <a:r>
              <a:rPr lang="en-US" sz="1400" dirty="0">
                <a:hlinkClick r:id="rId2" tooltip="Alkuperäinen URL-osoite: https://vimeo.com/1116046235/d6392c3a11?share=copy. Napsauta tai napauta, jos luotat tähän linkkiin."/>
              </a:rPr>
              <a:t>https://vimeo.com/1116046235/d6392c3a11?share=copy</a:t>
            </a:r>
            <a:endParaRPr lang="en-US" sz="1400" dirty="0">
              <a:ea typeface="Calibri"/>
              <a:cs typeface="Calibri"/>
              <a:hlinkClick r:id="" action="ppaction://noaction"/>
            </a:endParaRPr>
          </a:p>
          <a:p>
            <a:pPr marL="657860"/>
            <a:r>
              <a:rPr lang="en-US" sz="1400" b="1" dirty="0" err="1"/>
              <a:t>Esitys</a:t>
            </a:r>
            <a:r>
              <a:rPr lang="en-US" sz="1400" b="1" dirty="0"/>
              <a:t> (pdf-</a:t>
            </a:r>
            <a:r>
              <a:rPr lang="en-US" sz="1400" b="1" dirty="0" err="1"/>
              <a:t>tiedostona</a:t>
            </a:r>
            <a:r>
              <a:rPr lang="en-US" sz="1400" b="1" dirty="0"/>
              <a:t>):</a:t>
            </a:r>
            <a:endParaRPr lang="en-US" sz="1400" b="1" dirty="0">
              <a:ea typeface="Calibri"/>
              <a:cs typeface="Calibri"/>
            </a:endParaRPr>
          </a:p>
          <a:p>
            <a:pPr marL="657860"/>
            <a:r>
              <a:rPr lang="en-US" sz="1400" dirty="0">
                <a:hlinkClick r:id="rId3" tooltip="Alkuperäinen URL-osoite: https://www.helsinkimissio.fi/wp-content/uploads/2025/09/Yhteyshenkiloiden-koulutus-4-9-2025-1.pdf. Napsauta tai napauta, jos luotat tähän linkkiin."/>
              </a:rPr>
              <a:t>https://www.helsinkimissio.fi/wp-content/uploads/2025/09/Yhteyshenkiloiden-koulutus-4-9-2025-1.pdf</a:t>
            </a:r>
            <a:endParaRPr lang="en-US" sz="1400" dirty="0">
              <a:ea typeface="Calibri"/>
              <a:cs typeface="Calibri"/>
              <a:hlinkClick r:id="" action="ppaction://noaction"/>
            </a:endParaRPr>
          </a:p>
          <a:p>
            <a:pPr marL="657860"/>
            <a:r>
              <a:rPr lang="en-US" sz="1400" dirty="0">
                <a:hlinkClick r:id="rId4" tooltip="Alkuperäinen URL-osoite: https://www.helsinkimissio.fi/wp-content/uploads/2025/08/HelsinkiMissio-SchoolToBelong-ka%CC%88sikirja_25-26-FI-WEB.pdf. Napsauta tai napauta, jos luotat tähän linkkiin."/>
              </a:rPr>
              <a:t>Käsikirja</a:t>
            </a:r>
            <a:endParaRPr lang="en-US" sz="1400" dirty="0">
              <a:ea typeface="Calibri"/>
              <a:cs typeface="Calibri"/>
              <a:hlinkClick r:id="" action="ppaction://noaction"/>
            </a:endParaRPr>
          </a:p>
          <a:p>
            <a:pPr marL="657860"/>
            <a:r>
              <a:rPr lang="en-US" sz="1400" b="1" dirty="0" err="1"/>
              <a:t>Ystävyys</a:t>
            </a:r>
            <a:r>
              <a:rPr lang="en-US" sz="1400" b="1" dirty="0"/>
              <a:t> -</a:t>
            </a:r>
            <a:r>
              <a:rPr lang="en-US" sz="1400" b="1" dirty="0" err="1"/>
              <a:t>oppitunti</a:t>
            </a:r>
            <a:endParaRPr lang="en-US" sz="1400" b="1" dirty="0">
              <a:ea typeface="Calibri"/>
              <a:cs typeface="Calibri"/>
            </a:endParaRPr>
          </a:p>
          <a:p>
            <a:pPr marL="657860"/>
            <a:r>
              <a:rPr lang="en-US" sz="1400" dirty="0" err="1"/>
              <a:t>Ystävyyden</a:t>
            </a:r>
            <a:r>
              <a:rPr lang="en-US" sz="1400" dirty="0"/>
              <a:t> </a:t>
            </a:r>
            <a:r>
              <a:rPr lang="en-US" sz="1400" dirty="0" err="1"/>
              <a:t>teeman</a:t>
            </a:r>
            <a:r>
              <a:rPr lang="en-US" sz="1400" dirty="0"/>
              <a:t> </a:t>
            </a:r>
            <a:r>
              <a:rPr lang="en-US" sz="1400" dirty="0" err="1"/>
              <a:t>tarkoituksena</a:t>
            </a:r>
            <a:r>
              <a:rPr lang="en-US" sz="1400" dirty="0"/>
              <a:t> on </a:t>
            </a:r>
            <a:r>
              <a:rPr lang="en-US" sz="1400" dirty="0" err="1"/>
              <a:t>ensinnäkin</a:t>
            </a:r>
            <a:r>
              <a:rPr lang="en-US" sz="1400" dirty="0"/>
              <a:t> </a:t>
            </a:r>
            <a:r>
              <a:rPr lang="en-US" sz="1400" dirty="0" err="1"/>
              <a:t>herättää</a:t>
            </a:r>
            <a:r>
              <a:rPr lang="en-US" sz="1400" dirty="0"/>
              <a:t> </a:t>
            </a:r>
            <a:r>
              <a:rPr lang="en-US" sz="1400" dirty="0" err="1"/>
              <a:t>kriittistä</a:t>
            </a:r>
            <a:r>
              <a:rPr lang="en-US" sz="1400" dirty="0"/>
              <a:t> </a:t>
            </a:r>
            <a:r>
              <a:rPr lang="en-US" sz="1400" dirty="0" err="1"/>
              <a:t>ajattelua</a:t>
            </a:r>
            <a:r>
              <a:rPr lang="en-US" sz="1400" dirty="0"/>
              <a:t> ja </a:t>
            </a:r>
            <a:r>
              <a:rPr lang="en-US" sz="1400" dirty="0" err="1"/>
              <a:t>saada</a:t>
            </a:r>
            <a:r>
              <a:rPr lang="en-US" sz="1400" dirty="0"/>
              <a:t> </a:t>
            </a:r>
            <a:r>
              <a:rPr lang="en-US" sz="1400" dirty="0" err="1"/>
              <a:t>nuoret</a:t>
            </a:r>
            <a:r>
              <a:rPr lang="en-US" sz="1400" dirty="0"/>
              <a:t> </a:t>
            </a:r>
            <a:r>
              <a:rPr lang="en-US" sz="1400" dirty="0" err="1"/>
              <a:t>pohtimaan</a:t>
            </a:r>
            <a:r>
              <a:rPr lang="en-US" sz="1400" dirty="0"/>
              <a:t>, </a:t>
            </a:r>
            <a:r>
              <a:rPr lang="en-US" sz="1400" dirty="0" err="1"/>
              <a:t>mitä</a:t>
            </a:r>
            <a:r>
              <a:rPr lang="en-US" sz="1400" dirty="0"/>
              <a:t> </a:t>
            </a:r>
            <a:r>
              <a:rPr lang="en-US" sz="1400" dirty="0" err="1"/>
              <a:t>ystävyys</a:t>
            </a:r>
            <a:r>
              <a:rPr lang="en-US" sz="1400" dirty="0"/>
              <a:t> </a:t>
            </a:r>
            <a:r>
              <a:rPr lang="en-US" sz="1400" dirty="0" err="1"/>
              <a:t>merkitsee</a:t>
            </a:r>
            <a:r>
              <a:rPr lang="en-US" sz="1400" dirty="0"/>
              <a:t> </a:t>
            </a:r>
            <a:r>
              <a:rPr lang="en-US" sz="1400" dirty="0" err="1"/>
              <a:t>heille</a:t>
            </a:r>
            <a:r>
              <a:rPr lang="en-US" sz="1400" dirty="0"/>
              <a:t> </a:t>
            </a:r>
            <a:r>
              <a:rPr lang="en-US" sz="1400" dirty="0" err="1"/>
              <a:t>itselleen</a:t>
            </a:r>
            <a:r>
              <a:rPr lang="en-US" sz="1400" dirty="0"/>
              <a:t>. </a:t>
            </a:r>
            <a:r>
              <a:rPr lang="en-US" sz="1400" dirty="0" err="1"/>
              <a:t>Lisäksi</a:t>
            </a:r>
            <a:r>
              <a:rPr lang="en-US" sz="1400" dirty="0"/>
              <a:t> </a:t>
            </a:r>
            <a:r>
              <a:rPr lang="en-US" sz="1400" dirty="0" err="1"/>
              <a:t>tarkoituksena</a:t>
            </a:r>
            <a:r>
              <a:rPr lang="en-US" sz="1400" dirty="0"/>
              <a:t> on </a:t>
            </a:r>
            <a:r>
              <a:rPr lang="en-US" sz="1400" dirty="0" err="1"/>
              <a:t>herättää</a:t>
            </a:r>
            <a:r>
              <a:rPr lang="en-US" sz="1400" dirty="0"/>
              <a:t> </a:t>
            </a:r>
            <a:r>
              <a:rPr lang="en-US" sz="1400" dirty="0" err="1"/>
              <a:t>keskustelua</a:t>
            </a:r>
            <a:r>
              <a:rPr lang="en-US" sz="1400" dirty="0"/>
              <a:t> </a:t>
            </a:r>
            <a:r>
              <a:rPr lang="en-US" sz="1400" dirty="0" err="1"/>
              <a:t>ryhmän</a:t>
            </a:r>
            <a:r>
              <a:rPr lang="en-US" sz="1400" dirty="0"/>
              <a:t> </a:t>
            </a:r>
            <a:r>
              <a:rPr lang="en-US" sz="1400" dirty="0" err="1"/>
              <a:t>sisällä</a:t>
            </a:r>
            <a:r>
              <a:rPr lang="en-US" sz="1400" dirty="0"/>
              <a:t>, </a:t>
            </a:r>
            <a:r>
              <a:rPr lang="en-US" sz="1400" dirty="0" err="1"/>
              <a:t>lisätä</a:t>
            </a:r>
            <a:r>
              <a:rPr lang="en-US" sz="1400" dirty="0"/>
              <a:t> </a:t>
            </a:r>
            <a:r>
              <a:rPr lang="en-US" sz="1400" dirty="0" err="1"/>
              <a:t>yhteenkuuluvuutta</a:t>
            </a:r>
            <a:r>
              <a:rPr lang="en-US" sz="1400" dirty="0"/>
              <a:t> </a:t>
            </a:r>
            <a:r>
              <a:rPr lang="en-US" sz="1400" dirty="0" err="1"/>
              <a:t>ryhmässä</a:t>
            </a:r>
            <a:r>
              <a:rPr lang="en-US" sz="1400" dirty="0"/>
              <a:t> ja </a:t>
            </a:r>
            <a:r>
              <a:rPr lang="en-US" sz="1400" dirty="0" err="1"/>
              <a:t>vahvistaa</a:t>
            </a:r>
            <a:r>
              <a:rPr lang="en-US" sz="1400" dirty="0"/>
              <a:t> </a:t>
            </a:r>
            <a:r>
              <a:rPr lang="en-US" sz="1400" dirty="0" err="1"/>
              <a:t>ryhmähenkeä</a:t>
            </a:r>
            <a:r>
              <a:rPr lang="en-US" sz="1400" dirty="0"/>
              <a:t>. </a:t>
            </a:r>
            <a:r>
              <a:rPr lang="en-US" sz="1400" dirty="0" err="1"/>
              <a:t>Tällä</a:t>
            </a:r>
            <a:r>
              <a:rPr lang="en-US" sz="1400" dirty="0"/>
              <a:t> </a:t>
            </a:r>
            <a:r>
              <a:rPr lang="en-US" sz="1400" dirty="0" err="1"/>
              <a:t>tavoin</a:t>
            </a:r>
            <a:r>
              <a:rPr lang="en-US" sz="1400" dirty="0"/>
              <a:t> </a:t>
            </a:r>
            <a:r>
              <a:rPr lang="en-US" sz="1400" dirty="0" err="1"/>
              <a:t>aineisto</a:t>
            </a:r>
            <a:r>
              <a:rPr lang="en-US" sz="1400" dirty="0"/>
              <a:t> </a:t>
            </a:r>
            <a:r>
              <a:rPr lang="en-US" sz="1400" dirty="0" err="1"/>
              <a:t>auttaa</a:t>
            </a:r>
            <a:r>
              <a:rPr lang="en-US" sz="1400" dirty="0"/>
              <a:t> </a:t>
            </a:r>
            <a:r>
              <a:rPr lang="en-US" sz="1400" dirty="0" err="1"/>
              <a:t>valmistautumaan</a:t>
            </a:r>
            <a:r>
              <a:rPr lang="en-US" sz="1400" dirty="0"/>
              <a:t> </a:t>
            </a:r>
            <a:r>
              <a:rPr lang="en-US" sz="1400" dirty="0" err="1"/>
              <a:t>yksinäisyyden</a:t>
            </a:r>
            <a:r>
              <a:rPr lang="en-US" sz="1400" dirty="0"/>
              <a:t> </a:t>
            </a:r>
            <a:r>
              <a:rPr lang="en-US" sz="1400" dirty="0" err="1"/>
              <a:t>teeman</a:t>
            </a:r>
            <a:r>
              <a:rPr lang="en-US" sz="1400" dirty="0"/>
              <a:t> </a:t>
            </a:r>
            <a:r>
              <a:rPr lang="en-US" sz="1400" dirty="0" err="1"/>
              <a:t>käsittelyyn</a:t>
            </a:r>
            <a:r>
              <a:rPr lang="en-US" sz="1400" dirty="0"/>
              <a:t>.</a:t>
            </a:r>
            <a:endParaRPr lang="en-US" sz="1400" dirty="0">
              <a:ea typeface="Calibri"/>
              <a:cs typeface="Calibri"/>
            </a:endParaRPr>
          </a:p>
          <a:p>
            <a:pPr lvl="0">
              <a:buFont typeface=""/>
              <a:buChar char="•"/>
            </a:pPr>
            <a:r>
              <a:rPr lang="en-US" sz="1400" dirty="0" err="1">
                <a:hlinkClick r:id="rId5" tooltip="Alkuperäinen URL-osoite: https://www.helsinkimissio.fi/wp-content/uploads/2025/09/Oppituntimateriaali_STB_Ystavyys_Toinen-aste-ja-korkeakoulut.pptx. Napsauta tai napauta, jos luotat tähän linkkiin."/>
              </a:rPr>
              <a:t>Ystävyys-oppitunti</a:t>
            </a:r>
            <a:r>
              <a:rPr lang="en-US" sz="1400" dirty="0">
                <a:hlinkClick r:id="rId5" tooltip="Alkuperäinen URL-osoite: https://www.helsinkimissio.fi/wp-content/uploads/2025/09/Oppituntimateriaali_STB_Ystavyys_Toinen-aste-ja-korkeakoulut.pptx. Napsauta tai napauta, jos luotat tähän linkkiin."/>
              </a:rPr>
              <a:t> (90 min)</a:t>
            </a:r>
            <a:endParaRPr lang="en-US" sz="1400" dirty="0">
              <a:ea typeface="Calibri"/>
              <a:cs typeface="Calibri"/>
              <a:hlinkClick r:id="" action="ppaction://noaction"/>
            </a:endParaRPr>
          </a:p>
          <a:p>
            <a:pPr marL="657860"/>
            <a:endParaRPr lang="en-US" sz="1400" dirty="0">
              <a:ea typeface="Calibri"/>
              <a:cs typeface="Calibri"/>
            </a:endParaRPr>
          </a:p>
          <a:p>
            <a:pPr marL="657860"/>
            <a:r>
              <a:rPr lang="en-US" sz="1400" b="1" dirty="0" err="1"/>
              <a:t>Yksinäisyys</a:t>
            </a:r>
            <a:r>
              <a:rPr lang="en-US" sz="1400" b="1" dirty="0"/>
              <a:t> -</a:t>
            </a:r>
            <a:r>
              <a:rPr lang="en-US" sz="1400" b="1" dirty="0" err="1"/>
              <a:t>oppitunti</a:t>
            </a:r>
            <a:br>
              <a:rPr lang="en-US" sz="1400" b="1" dirty="0"/>
            </a:br>
            <a:r>
              <a:rPr lang="en-US" sz="1400" dirty="0" err="1"/>
              <a:t>Yksinäisyys</a:t>
            </a:r>
            <a:r>
              <a:rPr lang="en-US" sz="1400" dirty="0"/>
              <a:t> -</a:t>
            </a:r>
            <a:r>
              <a:rPr lang="en-US" sz="1400" dirty="0" err="1"/>
              <a:t>oppitunnin</a:t>
            </a:r>
            <a:r>
              <a:rPr lang="en-US" sz="1400" dirty="0"/>
              <a:t> </a:t>
            </a:r>
            <a:r>
              <a:rPr lang="en-US" sz="1400" dirty="0" err="1"/>
              <a:t>tarkoitus</a:t>
            </a:r>
            <a:r>
              <a:rPr lang="en-US" sz="1400" dirty="0"/>
              <a:t> on </a:t>
            </a:r>
            <a:r>
              <a:rPr lang="en-US" sz="1400" dirty="0" err="1"/>
              <a:t>lisätä</a:t>
            </a:r>
            <a:r>
              <a:rPr lang="en-US" sz="1400" dirty="0"/>
              <a:t> </a:t>
            </a:r>
            <a:r>
              <a:rPr lang="en-US" sz="1400" dirty="0" err="1"/>
              <a:t>ymmärrystä</a:t>
            </a:r>
            <a:r>
              <a:rPr lang="en-US" sz="1400" dirty="0"/>
              <a:t> ja </a:t>
            </a:r>
            <a:r>
              <a:rPr lang="en-US" sz="1400" dirty="0" err="1"/>
              <a:t>tietoa</a:t>
            </a:r>
            <a:r>
              <a:rPr lang="en-US" sz="1400" dirty="0"/>
              <a:t> </a:t>
            </a:r>
            <a:r>
              <a:rPr lang="en-US" sz="1400" dirty="0" err="1"/>
              <a:t>ilmiöstä</a:t>
            </a:r>
            <a:r>
              <a:rPr lang="en-US" sz="1400" dirty="0"/>
              <a:t>. </a:t>
            </a:r>
            <a:r>
              <a:rPr lang="en-US" sz="1400" dirty="0" err="1"/>
              <a:t>Yksinäisyyteen</a:t>
            </a:r>
            <a:r>
              <a:rPr lang="en-US" sz="1400" dirty="0"/>
              <a:t> </a:t>
            </a:r>
            <a:r>
              <a:rPr lang="en-US" sz="1400" dirty="0" err="1"/>
              <a:t>ilmiönä</a:t>
            </a:r>
            <a:r>
              <a:rPr lang="en-US" sz="1400" dirty="0"/>
              <a:t> </a:t>
            </a:r>
            <a:r>
              <a:rPr lang="en-US" sz="1400" dirty="0" err="1"/>
              <a:t>liittyy</a:t>
            </a:r>
            <a:r>
              <a:rPr lang="en-US" sz="1400" dirty="0"/>
              <a:t> </a:t>
            </a:r>
            <a:r>
              <a:rPr lang="en-US" sz="1400" dirty="0" err="1"/>
              <a:t>usein</a:t>
            </a:r>
            <a:r>
              <a:rPr lang="en-US" sz="1400" dirty="0"/>
              <a:t> </a:t>
            </a:r>
            <a:r>
              <a:rPr lang="en-US" sz="1400" dirty="0" err="1"/>
              <a:t>häpeän</a:t>
            </a:r>
            <a:r>
              <a:rPr lang="en-US" sz="1400" dirty="0"/>
              <a:t> </a:t>
            </a:r>
            <a:r>
              <a:rPr lang="en-US" sz="1400" dirty="0" err="1"/>
              <a:t>tunnetta</a:t>
            </a:r>
            <a:r>
              <a:rPr lang="en-US" sz="1400" dirty="0"/>
              <a:t>, </a:t>
            </a:r>
            <a:r>
              <a:rPr lang="en-US" sz="1400" dirty="0" err="1"/>
              <a:t>mikä</a:t>
            </a:r>
            <a:r>
              <a:rPr lang="en-US" sz="1400" dirty="0"/>
              <a:t> </a:t>
            </a:r>
            <a:r>
              <a:rPr lang="en-US" sz="1400" dirty="0" err="1"/>
              <a:t>tarkoittaa</a:t>
            </a:r>
            <a:r>
              <a:rPr lang="en-US" sz="1400" dirty="0"/>
              <a:t>, </a:t>
            </a:r>
            <a:r>
              <a:rPr lang="en-US" sz="1400" dirty="0" err="1"/>
              <a:t>että</a:t>
            </a:r>
            <a:r>
              <a:rPr lang="en-US" sz="1400" dirty="0"/>
              <a:t> </a:t>
            </a:r>
            <a:r>
              <a:rPr lang="en-US" sz="1400" dirty="0" err="1"/>
              <a:t>siitä</a:t>
            </a:r>
            <a:r>
              <a:rPr lang="en-US" sz="1400" dirty="0"/>
              <a:t> </a:t>
            </a:r>
            <a:r>
              <a:rPr lang="en-US" sz="1400" dirty="0" err="1"/>
              <a:t>voi</a:t>
            </a:r>
            <a:r>
              <a:rPr lang="en-US" sz="1400" dirty="0"/>
              <a:t> olla </a:t>
            </a:r>
            <a:r>
              <a:rPr lang="en-US" sz="1400" dirty="0" err="1"/>
              <a:t>vaikea</a:t>
            </a:r>
            <a:r>
              <a:rPr lang="en-US" sz="1400" dirty="0"/>
              <a:t> </a:t>
            </a:r>
            <a:r>
              <a:rPr lang="en-US" sz="1400" dirty="0" err="1"/>
              <a:t>puhua</a:t>
            </a:r>
            <a:r>
              <a:rPr lang="en-US" sz="1400" dirty="0"/>
              <a:t>. </a:t>
            </a:r>
            <a:r>
              <a:rPr lang="en-US" sz="1400" dirty="0" err="1"/>
              <a:t>Oppitunnin</a:t>
            </a:r>
            <a:r>
              <a:rPr lang="en-US" sz="1400" dirty="0"/>
              <a:t> </a:t>
            </a:r>
            <a:r>
              <a:rPr lang="en-US" sz="1400" dirty="0" err="1"/>
              <a:t>tavoitteena</a:t>
            </a:r>
            <a:r>
              <a:rPr lang="en-US" sz="1400" dirty="0"/>
              <a:t> on </a:t>
            </a:r>
            <a:r>
              <a:rPr lang="en-US" sz="1400" dirty="0" err="1"/>
              <a:t>sen</a:t>
            </a:r>
            <a:r>
              <a:rPr lang="en-US" sz="1400" dirty="0"/>
              <a:t> </a:t>
            </a:r>
            <a:r>
              <a:rPr lang="en-US" sz="1400" dirty="0" err="1"/>
              <a:t>vuoksi</a:t>
            </a:r>
            <a:r>
              <a:rPr lang="en-US" sz="1400" dirty="0"/>
              <a:t> </a:t>
            </a:r>
            <a:r>
              <a:rPr lang="en-US" sz="1400" dirty="0" err="1"/>
              <a:t>vähentää</a:t>
            </a:r>
            <a:r>
              <a:rPr lang="en-US" sz="1400" dirty="0"/>
              <a:t> </a:t>
            </a:r>
            <a:r>
              <a:rPr lang="en-US" sz="1400" dirty="0" err="1"/>
              <a:t>yksinäisyyteen</a:t>
            </a:r>
            <a:r>
              <a:rPr lang="en-US" sz="1400" dirty="0"/>
              <a:t> </a:t>
            </a:r>
            <a:r>
              <a:rPr lang="en-US" sz="1400" dirty="0" err="1"/>
              <a:t>liittyvää</a:t>
            </a:r>
            <a:r>
              <a:rPr lang="en-US" sz="1400" dirty="0"/>
              <a:t> </a:t>
            </a:r>
            <a:r>
              <a:rPr lang="en-US" sz="1400" dirty="0" err="1"/>
              <a:t>stigmaa</a:t>
            </a:r>
            <a:r>
              <a:rPr lang="en-US" sz="1400" dirty="0"/>
              <a:t> ja </a:t>
            </a:r>
            <a:r>
              <a:rPr lang="en-US" sz="1400" dirty="0" err="1"/>
              <a:t>madaltaa</a:t>
            </a:r>
            <a:r>
              <a:rPr lang="en-US" sz="1400" dirty="0"/>
              <a:t> </a:t>
            </a:r>
            <a:r>
              <a:rPr lang="en-US" sz="1400" dirty="0" err="1"/>
              <a:t>näin</a:t>
            </a:r>
            <a:r>
              <a:rPr lang="en-US" sz="1400" dirty="0"/>
              <a:t> </a:t>
            </a:r>
            <a:r>
              <a:rPr lang="en-US" sz="1400" dirty="0" err="1"/>
              <a:t>yksinäisyydestä</a:t>
            </a:r>
            <a:r>
              <a:rPr lang="en-US" sz="1400" dirty="0"/>
              <a:t> </a:t>
            </a:r>
            <a:r>
              <a:rPr lang="en-US" sz="1400" dirty="0" err="1"/>
              <a:t>keskustelemisen</a:t>
            </a:r>
            <a:r>
              <a:rPr lang="en-US" sz="1400" dirty="0"/>
              <a:t> </a:t>
            </a:r>
            <a:r>
              <a:rPr lang="en-US" sz="1400" dirty="0" err="1"/>
              <a:t>kynnystä</a:t>
            </a:r>
            <a:r>
              <a:rPr lang="en-US" sz="1400" dirty="0"/>
              <a:t> </a:t>
            </a:r>
            <a:r>
              <a:rPr lang="en-US" sz="1400" dirty="0" err="1"/>
              <a:t>sekä</a:t>
            </a:r>
            <a:r>
              <a:rPr lang="en-US" sz="1400" dirty="0"/>
              <a:t> </a:t>
            </a:r>
            <a:r>
              <a:rPr lang="en-US" sz="1400" dirty="0" err="1"/>
              <a:t>kannustaa</a:t>
            </a:r>
            <a:r>
              <a:rPr lang="en-US" sz="1400" dirty="0"/>
              <a:t> </a:t>
            </a:r>
            <a:r>
              <a:rPr lang="en-US" sz="1400" dirty="0" err="1"/>
              <a:t>nuorta</a:t>
            </a:r>
            <a:r>
              <a:rPr lang="en-US" sz="1400" dirty="0"/>
              <a:t> </a:t>
            </a:r>
            <a:r>
              <a:rPr lang="en-US" sz="1400" dirty="0" err="1"/>
              <a:t>hakemaan</a:t>
            </a:r>
            <a:r>
              <a:rPr lang="en-US" sz="1400" dirty="0"/>
              <a:t> </a:t>
            </a:r>
            <a:r>
              <a:rPr lang="en-US" sz="1400" dirty="0" err="1"/>
              <a:t>tarvittaessa</a:t>
            </a:r>
            <a:r>
              <a:rPr lang="en-US" sz="1400" dirty="0"/>
              <a:t> </a:t>
            </a:r>
            <a:r>
              <a:rPr lang="en-US" sz="1400" dirty="0" err="1"/>
              <a:t>apua</a:t>
            </a:r>
            <a:r>
              <a:rPr lang="en-US" sz="1400" dirty="0"/>
              <a:t> </a:t>
            </a:r>
            <a:r>
              <a:rPr lang="en-US" sz="1400" dirty="0" err="1"/>
              <a:t>yksinäisyyteen</a:t>
            </a:r>
            <a:r>
              <a:rPr lang="en-US" sz="1400" dirty="0"/>
              <a:t>.</a:t>
            </a:r>
            <a:endParaRPr lang="en-US" sz="1400" dirty="0">
              <a:ea typeface="Calibri"/>
              <a:cs typeface="Calibri"/>
            </a:endParaRPr>
          </a:p>
          <a:p>
            <a:pPr lvl="0">
              <a:buFont typeface=""/>
              <a:buChar char="•"/>
            </a:pPr>
            <a:r>
              <a:rPr lang="en-US" sz="1400" dirty="0">
                <a:hlinkClick r:id="rId6" tooltip="Alkuperäinen URL-osoite: https://www.helsinkimissio.fi/wp-content/uploads/2024/10/Oppituntimateriaali_STB_Yksinaisyys_Toinen-aste-ja-korkeakoulut1.pptx. Napsauta tai napauta, jos luotat tähän linkkiin."/>
              </a:rPr>
              <a:t>Yksinäisyys-oppitunti (75 min)</a:t>
            </a:r>
            <a:endParaRPr lang="en-US" sz="1400" dirty="0">
              <a:ea typeface="Calibri"/>
              <a:cs typeface="Calibri"/>
              <a:hlinkClick r:id="" action="ppaction://noaction"/>
            </a:endParaRPr>
          </a:p>
          <a:p>
            <a:br>
              <a:rPr lang="en-US" sz="1400" dirty="0"/>
            </a:br>
            <a:r>
              <a:rPr lang="en-US" sz="1400" b="1" dirty="0" err="1">
                <a:ea typeface="+mn-lt"/>
                <a:cs typeface="+mn-lt"/>
              </a:rPr>
              <a:t>Itsemyötätunto</a:t>
            </a:r>
            <a:r>
              <a:rPr lang="en-US" sz="1400" b="1" dirty="0">
                <a:ea typeface="+mn-lt"/>
                <a:cs typeface="+mn-lt"/>
              </a:rPr>
              <a:t> -</a:t>
            </a:r>
            <a:r>
              <a:rPr lang="en-US" sz="1400" b="1" dirty="0" err="1">
                <a:ea typeface="+mn-lt"/>
                <a:cs typeface="+mn-lt"/>
              </a:rPr>
              <a:t>oppitunti</a:t>
            </a:r>
            <a:br>
              <a:rPr lang="en-US" sz="1400" b="1" dirty="0">
                <a:ea typeface="+mn-lt"/>
                <a:cs typeface="+mn-lt"/>
              </a:rPr>
            </a:br>
            <a:r>
              <a:rPr lang="en-US" sz="1400" b="1" dirty="0">
                <a:ea typeface="+mn-lt"/>
                <a:cs typeface="+mn-lt"/>
              </a:rPr>
              <a:t> </a:t>
            </a:r>
            <a:r>
              <a:rPr lang="en-US" sz="1400" b="1" dirty="0" err="1">
                <a:ea typeface="+mn-lt"/>
                <a:cs typeface="+mn-lt"/>
              </a:rPr>
              <a:t>Oppitunnin</a:t>
            </a:r>
            <a:r>
              <a:rPr lang="en-US" sz="1400" b="1" dirty="0">
                <a:ea typeface="+mn-lt"/>
                <a:cs typeface="+mn-lt"/>
              </a:rPr>
              <a:t> </a:t>
            </a:r>
            <a:r>
              <a:rPr lang="en-US" sz="1400" b="1" dirty="0" err="1">
                <a:ea typeface="+mn-lt"/>
                <a:cs typeface="+mn-lt"/>
              </a:rPr>
              <a:t>teemoja</a:t>
            </a:r>
            <a:r>
              <a:rPr lang="en-US" sz="1400" b="1" dirty="0">
                <a:ea typeface="+mn-lt"/>
                <a:cs typeface="+mn-lt"/>
              </a:rPr>
              <a:t> </a:t>
            </a:r>
            <a:r>
              <a:rPr lang="en-US" sz="1400" b="1" dirty="0" err="1">
                <a:ea typeface="+mn-lt"/>
                <a:cs typeface="+mn-lt"/>
              </a:rPr>
              <a:t>ovat</a:t>
            </a:r>
            <a:r>
              <a:rPr lang="en-US" sz="1400" b="1" dirty="0">
                <a:ea typeface="+mn-lt"/>
                <a:cs typeface="+mn-lt"/>
              </a:rPr>
              <a:t> </a:t>
            </a:r>
            <a:r>
              <a:rPr lang="en-US" sz="1400" b="1" dirty="0" err="1">
                <a:ea typeface="+mn-lt"/>
                <a:cs typeface="+mn-lt"/>
              </a:rPr>
              <a:t>itsemyötätunto</a:t>
            </a:r>
            <a:r>
              <a:rPr lang="en-US" sz="1400" b="1" dirty="0">
                <a:ea typeface="+mn-lt"/>
                <a:cs typeface="+mn-lt"/>
              </a:rPr>
              <a:t>, </a:t>
            </a:r>
            <a:r>
              <a:rPr lang="en-US" sz="1400" b="1" dirty="0" err="1">
                <a:ea typeface="+mn-lt"/>
                <a:cs typeface="+mn-lt"/>
              </a:rPr>
              <a:t>itsekritiikki</a:t>
            </a:r>
            <a:r>
              <a:rPr lang="en-US" sz="1400" b="1" dirty="0">
                <a:ea typeface="+mn-lt"/>
                <a:cs typeface="+mn-lt"/>
              </a:rPr>
              <a:t> </a:t>
            </a:r>
            <a:r>
              <a:rPr lang="en-US" sz="1400" b="1" dirty="0" err="1">
                <a:ea typeface="+mn-lt"/>
                <a:cs typeface="+mn-lt"/>
              </a:rPr>
              <a:t>sekä</a:t>
            </a:r>
            <a:r>
              <a:rPr lang="en-US" sz="1400" b="1" dirty="0">
                <a:ea typeface="+mn-lt"/>
                <a:cs typeface="+mn-lt"/>
              </a:rPr>
              <a:t> </a:t>
            </a:r>
            <a:r>
              <a:rPr lang="en-US" sz="1400" b="1" dirty="0" err="1">
                <a:ea typeface="+mn-lt"/>
                <a:cs typeface="+mn-lt"/>
              </a:rPr>
              <a:t>riittämättömyyden</a:t>
            </a:r>
            <a:r>
              <a:rPr lang="en-US" sz="1400" b="1" dirty="0">
                <a:ea typeface="+mn-lt"/>
                <a:cs typeface="+mn-lt"/>
              </a:rPr>
              <a:t> </a:t>
            </a:r>
            <a:r>
              <a:rPr lang="en-US" sz="1400" b="1" dirty="0" err="1">
                <a:ea typeface="+mn-lt"/>
                <a:cs typeface="+mn-lt"/>
              </a:rPr>
              <a:t>tunne.Tämän</a:t>
            </a:r>
            <a:r>
              <a:rPr lang="en-US" sz="1400" b="1" dirty="0">
                <a:ea typeface="+mn-lt"/>
                <a:cs typeface="+mn-lt"/>
              </a:rPr>
              <a:t> </a:t>
            </a:r>
            <a:r>
              <a:rPr lang="en-US" sz="1400" b="1" dirty="0" err="1">
                <a:ea typeface="+mn-lt"/>
                <a:cs typeface="+mn-lt"/>
              </a:rPr>
              <a:t>aineiston</a:t>
            </a:r>
            <a:r>
              <a:rPr lang="en-US" sz="1400" b="1" dirty="0">
                <a:ea typeface="+mn-lt"/>
                <a:cs typeface="+mn-lt"/>
              </a:rPr>
              <a:t> </a:t>
            </a:r>
            <a:r>
              <a:rPr lang="en-US" sz="1400" b="1" dirty="0" err="1">
                <a:ea typeface="+mn-lt"/>
                <a:cs typeface="+mn-lt"/>
              </a:rPr>
              <a:t>avulla</a:t>
            </a:r>
            <a:r>
              <a:rPr lang="en-US" sz="1400" b="1" dirty="0">
                <a:ea typeface="+mn-lt"/>
                <a:cs typeface="+mn-lt"/>
              </a:rPr>
              <a:t> </a:t>
            </a:r>
            <a:r>
              <a:rPr lang="en-US" sz="1400" b="1" dirty="0" err="1">
                <a:ea typeface="+mn-lt"/>
                <a:cs typeface="+mn-lt"/>
              </a:rPr>
              <a:t>nuoret</a:t>
            </a:r>
            <a:r>
              <a:rPr lang="en-US" sz="1400" b="1" dirty="0">
                <a:ea typeface="+mn-lt"/>
                <a:cs typeface="+mn-lt"/>
              </a:rPr>
              <a:t> </a:t>
            </a:r>
            <a:r>
              <a:rPr lang="en-US" sz="1400" b="1" dirty="0" err="1">
                <a:ea typeface="+mn-lt"/>
                <a:cs typeface="+mn-lt"/>
              </a:rPr>
              <a:t>saavat</a:t>
            </a:r>
            <a:r>
              <a:rPr lang="en-US" sz="1400" b="1" dirty="0">
                <a:ea typeface="+mn-lt"/>
                <a:cs typeface="+mn-lt"/>
              </a:rPr>
              <a:t> </a:t>
            </a:r>
            <a:r>
              <a:rPr lang="en-US" sz="1400" b="1" dirty="0" err="1">
                <a:ea typeface="+mn-lt"/>
                <a:cs typeface="+mn-lt"/>
              </a:rPr>
              <a:t>käsityksen</a:t>
            </a:r>
            <a:r>
              <a:rPr lang="en-US" sz="1400" b="1" dirty="0">
                <a:ea typeface="+mn-lt"/>
                <a:cs typeface="+mn-lt"/>
              </a:rPr>
              <a:t> </a:t>
            </a:r>
            <a:r>
              <a:rPr lang="en-US" sz="1400" b="1" dirty="0" err="1">
                <a:ea typeface="+mn-lt"/>
                <a:cs typeface="+mn-lt"/>
              </a:rPr>
              <a:t>siitä</a:t>
            </a:r>
            <a:r>
              <a:rPr lang="en-US" sz="1400" b="1" dirty="0">
                <a:ea typeface="+mn-lt"/>
                <a:cs typeface="+mn-lt"/>
              </a:rPr>
              <a:t>, </a:t>
            </a:r>
            <a:r>
              <a:rPr lang="en-US" sz="1400" b="1" dirty="0" err="1">
                <a:ea typeface="+mn-lt"/>
                <a:cs typeface="+mn-lt"/>
              </a:rPr>
              <a:t>mistä</a:t>
            </a:r>
            <a:r>
              <a:rPr lang="en-US" sz="1400" b="1" dirty="0">
                <a:ea typeface="+mn-lt"/>
                <a:cs typeface="+mn-lt"/>
              </a:rPr>
              <a:t> </a:t>
            </a:r>
            <a:r>
              <a:rPr lang="en-US" sz="1400" b="1" dirty="0" err="1">
                <a:ea typeface="+mn-lt"/>
                <a:cs typeface="+mn-lt"/>
              </a:rPr>
              <a:t>itsemyötätunnossa</a:t>
            </a:r>
            <a:r>
              <a:rPr lang="en-US" sz="1400" b="1" dirty="0">
                <a:ea typeface="+mn-lt"/>
                <a:cs typeface="+mn-lt"/>
              </a:rPr>
              <a:t> on </a:t>
            </a:r>
            <a:r>
              <a:rPr lang="en-US" sz="1400" b="1" dirty="0" err="1">
                <a:ea typeface="+mn-lt"/>
                <a:cs typeface="+mn-lt"/>
              </a:rPr>
              <a:t>kyse</a:t>
            </a:r>
            <a:r>
              <a:rPr lang="en-US" sz="1400" b="1" dirty="0">
                <a:ea typeface="+mn-lt"/>
                <a:cs typeface="+mn-lt"/>
              </a:rPr>
              <a:t> ja </a:t>
            </a:r>
            <a:r>
              <a:rPr lang="en-US" sz="1400" b="1" dirty="0" err="1">
                <a:ea typeface="+mn-lt"/>
                <a:cs typeface="+mn-lt"/>
              </a:rPr>
              <a:t>miten</a:t>
            </a:r>
            <a:r>
              <a:rPr lang="en-US" sz="1400" b="1" dirty="0">
                <a:ea typeface="+mn-lt"/>
                <a:cs typeface="+mn-lt"/>
              </a:rPr>
              <a:t> </a:t>
            </a:r>
            <a:r>
              <a:rPr lang="en-US" sz="1400" b="1" dirty="0" err="1">
                <a:ea typeface="+mn-lt"/>
                <a:cs typeface="+mn-lt"/>
              </a:rPr>
              <a:t>myötätuntoista</a:t>
            </a:r>
            <a:r>
              <a:rPr lang="en-US" sz="1400" b="1" dirty="0">
                <a:ea typeface="+mn-lt"/>
                <a:cs typeface="+mn-lt"/>
              </a:rPr>
              <a:t> </a:t>
            </a:r>
            <a:r>
              <a:rPr lang="en-US" sz="1400" b="1" dirty="0" err="1">
                <a:ea typeface="+mn-lt"/>
                <a:cs typeface="+mn-lt"/>
              </a:rPr>
              <a:t>suhtautumistapaa</a:t>
            </a:r>
            <a:r>
              <a:rPr lang="en-US" sz="1400" b="1" dirty="0">
                <a:ea typeface="+mn-lt"/>
                <a:cs typeface="+mn-lt"/>
              </a:rPr>
              <a:t> </a:t>
            </a:r>
            <a:r>
              <a:rPr lang="en-US" sz="1400" b="1" dirty="0" err="1">
                <a:ea typeface="+mn-lt"/>
                <a:cs typeface="+mn-lt"/>
              </a:rPr>
              <a:t>itseään</a:t>
            </a:r>
            <a:r>
              <a:rPr lang="en-US" sz="1400" b="1" dirty="0">
                <a:ea typeface="+mn-lt"/>
                <a:cs typeface="+mn-lt"/>
              </a:rPr>
              <a:t> </a:t>
            </a:r>
            <a:r>
              <a:rPr lang="en-US" sz="1400" b="1" dirty="0" err="1">
                <a:ea typeface="+mn-lt"/>
                <a:cs typeface="+mn-lt"/>
              </a:rPr>
              <a:t>kohtaan</a:t>
            </a:r>
            <a:r>
              <a:rPr lang="en-US" sz="1400" b="1" dirty="0">
                <a:ea typeface="+mn-lt"/>
                <a:cs typeface="+mn-lt"/>
              </a:rPr>
              <a:t> on </a:t>
            </a:r>
            <a:r>
              <a:rPr lang="en-US" sz="1400" b="1" dirty="0" err="1">
                <a:ea typeface="+mn-lt"/>
                <a:cs typeface="+mn-lt"/>
              </a:rPr>
              <a:t>mahdollista</a:t>
            </a:r>
            <a:r>
              <a:rPr lang="en-US" sz="1400" b="1" dirty="0">
                <a:ea typeface="+mn-lt"/>
                <a:cs typeface="+mn-lt"/>
              </a:rPr>
              <a:t> </a:t>
            </a:r>
            <a:r>
              <a:rPr lang="en-US" sz="1400" b="1" dirty="0" err="1">
                <a:ea typeface="+mn-lt"/>
                <a:cs typeface="+mn-lt"/>
              </a:rPr>
              <a:t>vahvistaa</a:t>
            </a:r>
            <a:r>
              <a:rPr lang="en-US" sz="1400" b="1" dirty="0">
                <a:ea typeface="+mn-lt"/>
                <a:cs typeface="+mn-lt"/>
              </a:rPr>
              <a:t>. </a:t>
            </a:r>
            <a:r>
              <a:rPr lang="en-US" sz="1400" b="1" dirty="0" err="1">
                <a:ea typeface="+mn-lt"/>
                <a:cs typeface="+mn-lt"/>
              </a:rPr>
              <a:t>Myötätuntoisemman</a:t>
            </a:r>
            <a:r>
              <a:rPr lang="en-US" sz="1400" b="1" dirty="0">
                <a:ea typeface="+mn-lt"/>
                <a:cs typeface="+mn-lt"/>
              </a:rPr>
              <a:t> </a:t>
            </a:r>
            <a:r>
              <a:rPr lang="en-US" sz="1400" b="1" dirty="0" err="1">
                <a:ea typeface="+mn-lt"/>
                <a:cs typeface="+mn-lt"/>
              </a:rPr>
              <a:t>suhteen</a:t>
            </a:r>
            <a:r>
              <a:rPr lang="en-US" sz="1400" b="1" dirty="0">
                <a:ea typeface="+mn-lt"/>
                <a:cs typeface="+mn-lt"/>
              </a:rPr>
              <a:t> </a:t>
            </a:r>
            <a:r>
              <a:rPr lang="en-US" sz="1400" b="1" dirty="0" err="1">
                <a:ea typeface="+mn-lt"/>
                <a:cs typeface="+mn-lt"/>
              </a:rPr>
              <a:t>löytyminen</a:t>
            </a:r>
            <a:r>
              <a:rPr lang="en-US" sz="1400" b="1" dirty="0">
                <a:ea typeface="+mn-lt"/>
                <a:cs typeface="+mn-lt"/>
              </a:rPr>
              <a:t> </a:t>
            </a:r>
            <a:r>
              <a:rPr lang="en-US" sz="1400" b="1" dirty="0" err="1">
                <a:ea typeface="+mn-lt"/>
                <a:cs typeface="+mn-lt"/>
              </a:rPr>
              <a:t>itseen</a:t>
            </a:r>
            <a:br>
              <a:rPr lang="en-US" sz="1400" b="1" dirty="0">
                <a:ea typeface="+mn-lt"/>
                <a:cs typeface="+mn-lt"/>
              </a:rPr>
            </a:br>
            <a:r>
              <a:rPr lang="en-US" sz="1400" b="1" dirty="0">
                <a:ea typeface="+mn-lt"/>
                <a:cs typeface="+mn-lt"/>
              </a:rPr>
              <a:t> </a:t>
            </a:r>
            <a:r>
              <a:rPr lang="en-US" sz="1400" b="1" dirty="0" err="1">
                <a:ea typeface="+mn-lt"/>
                <a:cs typeface="+mn-lt"/>
              </a:rPr>
              <a:t>voi</a:t>
            </a:r>
            <a:r>
              <a:rPr lang="en-US" sz="1400" b="1" dirty="0">
                <a:ea typeface="+mn-lt"/>
                <a:cs typeface="+mn-lt"/>
              </a:rPr>
              <a:t> </a:t>
            </a:r>
            <a:r>
              <a:rPr lang="en-US" sz="1400" b="1" dirty="0" err="1">
                <a:ea typeface="+mn-lt"/>
                <a:cs typeface="+mn-lt"/>
              </a:rPr>
              <a:t>tuoda</a:t>
            </a:r>
            <a:r>
              <a:rPr lang="en-US" sz="1400" b="1" dirty="0">
                <a:ea typeface="+mn-lt"/>
                <a:cs typeface="+mn-lt"/>
              </a:rPr>
              <a:t> </a:t>
            </a:r>
            <a:r>
              <a:rPr lang="en-US" sz="1400" b="1" dirty="0" err="1">
                <a:ea typeface="+mn-lt"/>
                <a:cs typeface="+mn-lt"/>
              </a:rPr>
              <a:t>ihmisille</a:t>
            </a:r>
            <a:r>
              <a:rPr lang="en-US" sz="1400" b="1" dirty="0">
                <a:ea typeface="+mn-lt"/>
                <a:cs typeface="+mn-lt"/>
              </a:rPr>
              <a:t> </a:t>
            </a:r>
            <a:r>
              <a:rPr lang="en-US" sz="1400" b="1" dirty="0" err="1">
                <a:ea typeface="+mn-lt"/>
                <a:cs typeface="+mn-lt"/>
              </a:rPr>
              <a:t>sisäistä</a:t>
            </a:r>
            <a:r>
              <a:rPr lang="en-US" sz="1400" b="1" dirty="0">
                <a:ea typeface="+mn-lt"/>
                <a:cs typeface="+mn-lt"/>
              </a:rPr>
              <a:t> </a:t>
            </a:r>
            <a:r>
              <a:rPr lang="en-US" sz="1400" b="1" dirty="0" err="1">
                <a:ea typeface="+mn-lt"/>
                <a:cs typeface="+mn-lt"/>
              </a:rPr>
              <a:t>voimaa</a:t>
            </a:r>
            <a:r>
              <a:rPr lang="en-US" sz="1400" b="1" dirty="0">
                <a:ea typeface="+mn-lt"/>
                <a:cs typeface="+mn-lt"/>
              </a:rPr>
              <a:t>, </a:t>
            </a:r>
            <a:r>
              <a:rPr lang="en-US" sz="1400" b="1" dirty="0" err="1">
                <a:ea typeface="+mn-lt"/>
                <a:cs typeface="+mn-lt"/>
              </a:rPr>
              <a:t>joka</a:t>
            </a:r>
            <a:r>
              <a:rPr lang="en-US" sz="1400" b="1" dirty="0">
                <a:ea typeface="+mn-lt"/>
                <a:cs typeface="+mn-lt"/>
              </a:rPr>
              <a:t> </a:t>
            </a:r>
            <a:r>
              <a:rPr lang="en-US" sz="1400" b="1" dirty="0" err="1">
                <a:ea typeface="+mn-lt"/>
                <a:cs typeface="+mn-lt"/>
              </a:rPr>
              <a:t>lisää</a:t>
            </a:r>
            <a:r>
              <a:rPr lang="en-US" sz="1400" b="1" dirty="0">
                <a:ea typeface="+mn-lt"/>
                <a:cs typeface="+mn-lt"/>
              </a:rPr>
              <a:t> </a:t>
            </a:r>
            <a:r>
              <a:rPr lang="en-US" sz="1400" b="1" dirty="0" err="1">
                <a:ea typeface="+mn-lt"/>
                <a:cs typeface="+mn-lt"/>
              </a:rPr>
              <a:t>hyvinvointia</a:t>
            </a:r>
            <a:r>
              <a:rPr lang="en-US" sz="1400" b="1" dirty="0">
                <a:ea typeface="+mn-lt"/>
                <a:cs typeface="+mn-lt"/>
              </a:rPr>
              <a:t> ja </a:t>
            </a:r>
            <a:r>
              <a:rPr lang="en-US" sz="1400" b="1" dirty="0" err="1">
                <a:ea typeface="+mn-lt"/>
                <a:cs typeface="+mn-lt"/>
              </a:rPr>
              <a:t>auttaa</a:t>
            </a:r>
            <a:r>
              <a:rPr lang="en-US" sz="1400" b="1" dirty="0">
                <a:ea typeface="+mn-lt"/>
                <a:cs typeface="+mn-lt"/>
              </a:rPr>
              <a:t> </a:t>
            </a:r>
            <a:r>
              <a:rPr lang="en-US" sz="1400" b="1" dirty="0" err="1">
                <a:ea typeface="+mn-lt"/>
                <a:cs typeface="+mn-lt"/>
              </a:rPr>
              <a:t>myös</a:t>
            </a:r>
            <a:r>
              <a:rPr lang="en-US" sz="1400" b="1" dirty="0">
                <a:ea typeface="+mn-lt"/>
                <a:cs typeface="+mn-lt"/>
              </a:rPr>
              <a:t> </a:t>
            </a:r>
            <a:r>
              <a:rPr lang="en-US" sz="1400" b="1" dirty="0" err="1">
                <a:ea typeface="+mn-lt"/>
                <a:cs typeface="+mn-lt"/>
              </a:rPr>
              <a:t>rakentamaan</a:t>
            </a:r>
            <a:r>
              <a:rPr lang="en-US" sz="1400" b="1" dirty="0">
                <a:ea typeface="+mn-lt"/>
                <a:cs typeface="+mn-lt"/>
              </a:rPr>
              <a:t> </a:t>
            </a:r>
            <a:r>
              <a:rPr lang="en-US" sz="1400" b="1" dirty="0" err="1">
                <a:ea typeface="+mn-lt"/>
                <a:cs typeface="+mn-lt"/>
              </a:rPr>
              <a:t>suhteita</a:t>
            </a:r>
            <a:r>
              <a:rPr lang="en-US" sz="1400" b="1" dirty="0">
                <a:ea typeface="+mn-lt"/>
                <a:cs typeface="+mn-lt"/>
              </a:rPr>
              <a:t> </a:t>
            </a:r>
            <a:r>
              <a:rPr lang="en-US" sz="1400" b="1" dirty="0" err="1">
                <a:ea typeface="+mn-lt"/>
                <a:cs typeface="+mn-lt"/>
              </a:rPr>
              <a:t>toisiin</a:t>
            </a:r>
            <a:r>
              <a:rPr lang="en-US" sz="1400" b="1" dirty="0">
                <a:ea typeface="+mn-lt"/>
                <a:cs typeface="+mn-lt"/>
              </a:rPr>
              <a:t>.</a:t>
            </a:r>
            <a:endParaRPr lang="en-US" sz="1400" dirty="0">
              <a:ea typeface="Calibri" panose="020F0502020204030204"/>
              <a:cs typeface="Calibri" panose="020F0502020204030204"/>
            </a:endParaRPr>
          </a:p>
          <a:p>
            <a:pPr marL="285750" indent="-285750">
              <a:buFont typeface="Arial"/>
              <a:buChar char="•"/>
            </a:pPr>
            <a:r>
              <a:rPr lang="en-US" sz="1400" dirty="0">
                <a:ea typeface="+mn-lt"/>
                <a:cs typeface="+mn-lt"/>
                <a:hlinkClick r:id="rId7"/>
              </a:rPr>
              <a:t>Itsemyötätunto-oppituntien ohjevideo (15 min)</a:t>
            </a:r>
            <a:endParaRPr lang="en-US" sz="1400" dirty="0">
              <a:ea typeface="Calibri"/>
              <a:cs typeface="Calibri"/>
            </a:endParaRPr>
          </a:p>
          <a:p>
            <a:pPr marL="285750" indent="-285750">
              <a:buFont typeface="Arial"/>
              <a:buChar char="•"/>
            </a:pPr>
            <a:r>
              <a:rPr lang="en-US" sz="1400" dirty="0">
                <a:ea typeface="+mn-lt"/>
                <a:cs typeface="+mn-lt"/>
                <a:hlinkClick r:id="rId8"/>
              </a:rPr>
              <a:t>Itsemyötätunto-oppitunti (45 min)</a:t>
            </a:r>
            <a:endParaRPr lang="en-US" sz="1400" dirty="0">
              <a:ea typeface="Calibri"/>
              <a:cs typeface="Calibri"/>
            </a:endParaRPr>
          </a:p>
          <a:p>
            <a:pPr marL="285750" indent="-285750">
              <a:buFont typeface="Arial"/>
              <a:buChar char="•"/>
            </a:pPr>
            <a:r>
              <a:rPr lang="en-US" sz="1400" dirty="0">
                <a:ea typeface="+mn-lt"/>
                <a:cs typeface="+mn-lt"/>
                <a:hlinkClick r:id="rId9"/>
              </a:rPr>
              <a:t>Itsemyötätunto-oppitunti (75 min)</a:t>
            </a:r>
            <a:endParaRPr lang="en-US" sz="1400" dirty="0">
              <a:ea typeface="Calibri"/>
              <a:cs typeface="Calibri"/>
            </a:endParaRPr>
          </a:p>
          <a:p>
            <a:pPr marL="285750" indent="-285750">
              <a:buFont typeface="Arial"/>
              <a:buChar char="•"/>
            </a:pPr>
            <a:r>
              <a:rPr lang="en-US" sz="1400" dirty="0">
                <a:ea typeface="+mn-lt"/>
                <a:cs typeface="+mn-lt"/>
                <a:hlinkClick r:id="rId10"/>
              </a:rPr>
              <a:t>Itsemyötätunto-oppitunti (90 min)</a:t>
            </a:r>
            <a:endParaRPr lang="en-US" sz="1400" dirty="0">
              <a:ea typeface="Calibri"/>
              <a:cs typeface="Calibri"/>
            </a:endParaRPr>
          </a:p>
          <a:p>
            <a:endParaRPr lang="en-US" dirty="0"/>
          </a:p>
          <a:p>
            <a:pPr marL="657860"/>
            <a:endParaRPr lang="en-US" dirty="0"/>
          </a:p>
          <a:p>
            <a:pPr marL="657860"/>
            <a:endParaRPr lang="en-US" dirty="0"/>
          </a:p>
        </p:txBody>
      </p:sp>
      <p:pic>
        <p:nvPicPr>
          <p:cNvPr id="3" name="Kuva 2">
            <a:extLst>
              <a:ext uri="{FF2B5EF4-FFF2-40B4-BE49-F238E27FC236}">
                <a16:creationId xmlns:a16="http://schemas.microsoft.com/office/drawing/2014/main" id="{085E38E9-36E6-D161-71DA-793270FAD2EF}"/>
              </a:ext>
            </a:extLst>
          </p:cNvPr>
          <p:cNvPicPr>
            <a:picLocks noChangeAspect="1"/>
          </p:cNvPicPr>
          <p:nvPr/>
        </p:nvPicPr>
        <p:blipFill>
          <a:blip r:embed="rId11"/>
          <a:stretch>
            <a:fillRect/>
          </a:stretch>
        </p:blipFill>
        <p:spPr>
          <a:xfrm>
            <a:off x="9630171" y="0"/>
            <a:ext cx="2237366" cy="999737"/>
          </a:xfrm>
          <a:prstGeom prst="rect">
            <a:avLst/>
          </a:prstGeom>
        </p:spPr>
      </p:pic>
      <p:pic>
        <p:nvPicPr>
          <p:cNvPr id="4" name="Kuva 3" descr="Kuva, joka sisältää kohteen aqua, muotoilu&#10;&#10;Kuvaus luotu automaattisesti">
            <a:extLst>
              <a:ext uri="{FF2B5EF4-FFF2-40B4-BE49-F238E27FC236}">
                <a16:creationId xmlns:a16="http://schemas.microsoft.com/office/drawing/2014/main" id="{CCF49B07-19E7-581F-36D1-288E02D809CB}"/>
              </a:ext>
            </a:extLst>
          </p:cNvPr>
          <p:cNvPicPr>
            <a:picLocks noChangeAspect="1"/>
          </p:cNvPicPr>
          <p:nvPr/>
        </p:nvPicPr>
        <p:blipFill>
          <a:blip r:embed="rId12"/>
          <a:stretch>
            <a:fillRect/>
          </a:stretch>
        </p:blipFill>
        <p:spPr>
          <a:xfrm>
            <a:off x="77377" y="6291072"/>
            <a:ext cx="12009047" cy="597698"/>
          </a:xfrm>
          <a:prstGeom prst="rect">
            <a:avLst/>
          </a:prstGeom>
        </p:spPr>
      </p:pic>
    </p:spTree>
    <p:extLst>
      <p:ext uri="{BB962C8B-B14F-4D97-AF65-F5344CB8AC3E}">
        <p14:creationId xmlns:p14="http://schemas.microsoft.com/office/powerpoint/2010/main" val="32546925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ulukko 3">
            <a:extLst>
              <a:ext uri="{FF2B5EF4-FFF2-40B4-BE49-F238E27FC236}">
                <a16:creationId xmlns:a16="http://schemas.microsoft.com/office/drawing/2014/main" id="{50B422F1-2B7C-9762-2940-5AA2D431DABB}"/>
              </a:ext>
            </a:extLst>
          </p:cNvPr>
          <p:cNvGraphicFramePr>
            <a:graphicFrameLocks noGrp="1"/>
          </p:cNvGraphicFramePr>
          <p:nvPr>
            <p:extLst>
              <p:ext uri="{D42A27DB-BD31-4B8C-83A1-F6EECF244321}">
                <p14:modId xmlns:p14="http://schemas.microsoft.com/office/powerpoint/2010/main" val="3925571349"/>
              </p:ext>
            </p:extLst>
          </p:nvPr>
        </p:nvGraphicFramePr>
        <p:xfrm>
          <a:off x="-30480" y="10160"/>
          <a:ext cx="12215604" cy="6847840"/>
        </p:xfrm>
        <a:graphic>
          <a:graphicData uri="http://schemas.openxmlformats.org/drawingml/2006/table">
            <a:tbl>
              <a:tblPr firstRow="1" firstCol="1" bandRow="1">
                <a:tableStyleId>{5C22544A-7EE6-4342-B048-85BDC9FD1C3A}</a:tableStyleId>
              </a:tblPr>
              <a:tblGrid>
                <a:gridCol w="4071868">
                  <a:extLst>
                    <a:ext uri="{9D8B030D-6E8A-4147-A177-3AD203B41FA5}">
                      <a16:colId xmlns:a16="http://schemas.microsoft.com/office/drawing/2014/main" val="1709864342"/>
                    </a:ext>
                  </a:extLst>
                </a:gridCol>
                <a:gridCol w="4071868">
                  <a:extLst>
                    <a:ext uri="{9D8B030D-6E8A-4147-A177-3AD203B41FA5}">
                      <a16:colId xmlns:a16="http://schemas.microsoft.com/office/drawing/2014/main" val="2395935839"/>
                    </a:ext>
                  </a:extLst>
                </a:gridCol>
                <a:gridCol w="4071868">
                  <a:extLst>
                    <a:ext uri="{9D8B030D-6E8A-4147-A177-3AD203B41FA5}">
                      <a16:colId xmlns:a16="http://schemas.microsoft.com/office/drawing/2014/main" val="1698013283"/>
                    </a:ext>
                  </a:extLst>
                </a:gridCol>
              </a:tblGrid>
              <a:tr h="261913">
                <a:tc>
                  <a:txBody>
                    <a:bodyPr/>
                    <a:lstStyle/>
                    <a:p>
                      <a:pPr>
                        <a:buNone/>
                      </a:pPr>
                      <a:r>
                        <a:rPr lang="fi-FI" sz="1600" b="1" dirty="0">
                          <a:solidFill>
                            <a:schemeClr val="tx1"/>
                          </a:solidFill>
                          <a:effectLst/>
                        </a:rPr>
                        <a:t>Tavoitteet </a:t>
                      </a:r>
                      <a:endParaRPr lang="fi-FI" sz="1600">
                        <a:solidFill>
                          <a:schemeClr val="tx1"/>
                        </a:solidFill>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fi-FI" sz="1600" b="1" dirty="0">
                          <a:solidFill>
                            <a:schemeClr val="tx1"/>
                          </a:solidFill>
                          <a:effectLst/>
                        </a:rPr>
                        <a:t>Toimenpiteet </a:t>
                      </a:r>
                      <a:endParaRPr lang="fi-FI" sz="1600">
                        <a:solidFill>
                          <a:schemeClr val="tx1"/>
                        </a:solidFill>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fi-FI" sz="1600" b="1" dirty="0">
                          <a:solidFill>
                            <a:schemeClr val="tx1"/>
                          </a:solidFill>
                          <a:effectLst/>
                        </a:rPr>
                        <a:t>Tulokset</a:t>
                      </a:r>
                      <a:endParaRPr lang="fi-FI" sz="1600">
                        <a:solidFill>
                          <a:schemeClr val="tx1"/>
                        </a:solidFill>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88520952"/>
                  </a:ext>
                </a:extLst>
              </a:tr>
              <a:tr h="2219530">
                <a:tc>
                  <a:txBody>
                    <a:bodyPr/>
                    <a:lstStyle/>
                    <a:p>
                      <a:pPr>
                        <a:buNone/>
                      </a:pPr>
                      <a:r>
                        <a:rPr lang="fi-FI" sz="1100" b="1" dirty="0">
                          <a:solidFill>
                            <a:schemeClr val="tx1"/>
                          </a:solidFill>
                          <a:effectLst/>
                        </a:rPr>
                        <a:t>Lisätä tietoa henkilökunnalle ja työpaikkaohjaajille tukea tarvitsevien opiskelijoiden tukemisesta.</a:t>
                      </a:r>
                      <a:endParaRPr lang="fi-FI" sz="1100" dirty="0">
                        <a:solidFill>
                          <a:schemeClr val="tx1"/>
                        </a:solidFill>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fi-FI" sz="1100" dirty="0">
                          <a:effectLst/>
                        </a:rPr>
                        <a:t>Opettajien ja ohjaajien osaamisen kehittäminen haastavien ohjauksen tilanteiden osalta, yksilöiden erityispiirteiden tunnistaminen, tarpeet ja toimet.</a:t>
                      </a:r>
                    </a:p>
                    <a:p>
                      <a:pPr>
                        <a:lnSpc>
                          <a:spcPct val="107000"/>
                        </a:lnSpc>
                        <a:spcAft>
                          <a:spcPts val="800"/>
                        </a:spcAft>
                        <a:buNone/>
                      </a:pPr>
                      <a:r>
                        <a:rPr lang="fi-FI" sz="1100" dirty="0">
                          <a:effectLst/>
                        </a:rPr>
                        <a:t>Koulutusta kohtaamiseen. </a:t>
                      </a:r>
                      <a:r>
                        <a:rPr lang="fi-FI" sz="1100" dirty="0">
                          <a:effectLst/>
                          <a:hlinkClick r:id="rId2"/>
                        </a:rPr>
                        <a:t>https://www.youtube.com/watch?v=-DDTRqxcVUQ</a:t>
                      </a:r>
                      <a:endParaRPr lang="fi-FI" sz="1100" dirty="0">
                        <a:effectLst/>
                      </a:endParaRPr>
                    </a:p>
                    <a:p>
                      <a:pPr>
                        <a:lnSpc>
                          <a:spcPct val="107000"/>
                        </a:lnSpc>
                        <a:spcAft>
                          <a:spcPts val="800"/>
                        </a:spcAft>
                        <a:buNone/>
                      </a:pPr>
                      <a:r>
                        <a:rPr lang="fi-FI" sz="1100" dirty="0">
                          <a:effectLst/>
                        </a:rPr>
                        <a:t>Oppimisen tuen kehittäminen ja rakenteisiin sijoittaminen osana opiskeluhuoltoa ja muuta tukea.</a:t>
                      </a:r>
                    </a:p>
                    <a:p>
                      <a:pPr>
                        <a:buNone/>
                      </a:pPr>
                      <a:r>
                        <a:rPr lang="fi-FI" sz="1100" dirty="0">
                          <a:effectLst/>
                        </a:rPr>
                        <a:t>Työssäoppimiseen tukea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fi-FI" sz="1100" dirty="0">
                          <a:effectLst/>
                        </a:rPr>
                        <a:t>Erityisopettajien konsultointi.</a:t>
                      </a:r>
                    </a:p>
                    <a:p>
                      <a:pPr>
                        <a:buNone/>
                      </a:pPr>
                      <a:r>
                        <a:rPr lang="fi-FI" sz="1100" dirty="0">
                          <a:effectLst/>
                        </a:rPr>
                        <a:t>Ota haltuun hankkeen toimenpiteet.</a:t>
                      </a:r>
                    </a:p>
                    <a:p>
                      <a:pPr>
                        <a:buNone/>
                      </a:pPr>
                      <a:r>
                        <a:rPr lang="fi-FI" sz="1100" dirty="0">
                          <a:effectLst/>
                          <a:hlinkClick r:id="rId3"/>
                        </a:rPr>
                        <a:t>Ohjausryhmän kokous 29.10.2025</a:t>
                      </a:r>
                      <a:endParaRPr lang="fi-FI" sz="1100" dirty="0">
                        <a:effectLst/>
                      </a:endParaRPr>
                    </a:p>
                    <a:p>
                      <a:pPr>
                        <a:buNone/>
                      </a:pPr>
                      <a:endParaRPr lang="fi-FI" sz="1100" dirty="0">
                        <a:effectLst/>
                      </a:endParaRPr>
                    </a:p>
                    <a:p>
                      <a:pPr>
                        <a:buNone/>
                      </a:pPr>
                      <a:r>
                        <a:rPr lang="fi-FI" sz="1100" dirty="0">
                          <a:effectLst/>
                        </a:rPr>
                        <a:t>Tietoa ja lisätty avun hakemisen kynnystä on alennettu.</a:t>
                      </a:r>
                    </a:p>
                    <a:p>
                      <a:pPr>
                        <a:buNone/>
                      </a:pPr>
                      <a:r>
                        <a:rPr lang="fi-FI" sz="1100" dirty="0">
                          <a:effectLst/>
                        </a:rPr>
                        <a:t>Tietoa jaettu opiskelijoille, opettajille ja työpaikkaohjaajille neuropsykiatrisiin häiriöihin ja mielenterveyden ongelmiin liittyvistä teemoista. Pysäkki, </a:t>
                      </a:r>
                      <a:r>
                        <a:rPr lang="fi-FI" sz="1100" dirty="0" err="1">
                          <a:effectLst/>
                        </a:rPr>
                        <a:t>Nepyskortit</a:t>
                      </a:r>
                      <a:r>
                        <a:rPr lang="fi-FI" sz="1100" dirty="0">
                          <a:effectLst/>
                        </a:rPr>
                        <a:t>.</a:t>
                      </a:r>
                    </a:p>
                    <a:p>
                      <a:pPr>
                        <a:buNone/>
                      </a:pPr>
                      <a:r>
                        <a:rPr lang="fi-FI" sz="1100" dirty="0">
                          <a:effectLst/>
                        </a:rPr>
                        <a:t>Opiskeluhuollon edustajat ovat osallistuneet oppimisen tuen uudistukseen liittyviin työpajoihin ja Satoa-hankkeessa teemaa kehitetty myös.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27529915"/>
                  </a:ext>
                </a:extLst>
              </a:tr>
              <a:tr h="1717496">
                <a:tc>
                  <a:txBody>
                    <a:bodyPr/>
                    <a:lstStyle/>
                    <a:p>
                      <a:pPr>
                        <a:lnSpc>
                          <a:spcPct val="107000"/>
                        </a:lnSpc>
                        <a:spcAft>
                          <a:spcPts val="800"/>
                        </a:spcAft>
                        <a:buNone/>
                      </a:pPr>
                      <a:r>
                        <a:rPr lang="fi-FI" sz="1100" b="1" dirty="0">
                          <a:solidFill>
                            <a:schemeClr val="tx1"/>
                          </a:solidFill>
                          <a:effectLst/>
                        </a:rPr>
                        <a:t>Yhteisöllisyyden tukeminen ja yksinäisyyden vähentäminen </a:t>
                      </a:r>
                      <a:endParaRPr lang="fi-FI" sz="1100">
                        <a:solidFill>
                          <a:schemeClr val="tx1"/>
                        </a:solidFill>
                        <a:effectLst/>
                      </a:endParaRPr>
                    </a:p>
                    <a:p>
                      <a:pPr>
                        <a:buNone/>
                      </a:pPr>
                      <a:r>
                        <a:rPr lang="fi-FI" sz="1100" b="1" dirty="0">
                          <a:solidFill>
                            <a:schemeClr val="tx1"/>
                          </a:solidFill>
                          <a:effectLst/>
                        </a:rPr>
                        <a:t>(Masennus ja ahdistus, sosiaalisten tilanteiden pelko usein taustalla myös näihin tukea)</a:t>
                      </a:r>
                      <a:endParaRPr lang="fi-FI" sz="1100" dirty="0">
                        <a:solidFill>
                          <a:schemeClr val="tx1"/>
                        </a:solidFill>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fi-FI" sz="1100" dirty="0">
                          <a:effectLst/>
                        </a:rPr>
                        <a:t> Asuntolaan myös tukea</a:t>
                      </a:r>
                    </a:p>
                    <a:p>
                      <a:pPr>
                        <a:lnSpc>
                          <a:spcPct val="107000"/>
                        </a:lnSpc>
                        <a:spcAft>
                          <a:spcPts val="800"/>
                        </a:spcAft>
                        <a:buNone/>
                      </a:pPr>
                      <a:r>
                        <a:rPr lang="fi-FI" sz="1100" dirty="0">
                          <a:effectLst/>
                        </a:rPr>
                        <a:t>Uskallus lähestyä. Henkilöitä aulaan kohtaamaan. Opetushallituksen, Turun yliopiston ja aluehallintoviraston hanke tukihanke tukemaan yksinäisyyden torjuntaan?</a:t>
                      </a:r>
                    </a:p>
                    <a:p>
                      <a:pPr>
                        <a:lnSpc>
                          <a:spcPct val="107000"/>
                        </a:lnSpc>
                        <a:spcAft>
                          <a:spcPts val="800"/>
                        </a:spcAft>
                        <a:buNone/>
                      </a:pPr>
                      <a:r>
                        <a:rPr lang="fi-FI" sz="1100" dirty="0">
                          <a:effectLst/>
                        </a:rPr>
                        <a:t>Opiskeluhuollon toimijat auloihin. Opot myös.</a:t>
                      </a:r>
                    </a:p>
                    <a:p>
                      <a:pPr>
                        <a:buNone/>
                      </a:pPr>
                      <a:r>
                        <a:rPr lang="fi-FI" sz="1100" dirty="0">
                          <a:effectLst/>
                        </a:rPr>
                        <a:t>Uudet Kokkolalaiset ryhmä kuraattoreiden pitämänä.</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fi-FI" sz="1100" dirty="0">
                          <a:effectLst/>
                        </a:rPr>
                        <a:t>Asuntolan ohjaajille on järjestetty työnohjausta. </a:t>
                      </a:r>
                    </a:p>
                    <a:p>
                      <a:pPr>
                        <a:buNone/>
                      </a:pPr>
                      <a:r>
                        <a:rPr lang="fi-FI" sz="1100" dirty="0">
                          <a:effectLst/>
                        </a:rPr>
                        <a:t>School to </a:t>
                      </a:r>
                      <a:r>
                        <a:rPr lang="fi-FI" sz="1100" dirty="0" err="1">
                          <a:effectLst/>
                        </a:rPr>
                        <a:t>Belong</a:t>
                      </a:r>
                      <a:r>
                        <a:rPr lang="fi-FI" sz="1100" dirty="0">
                          <a:effectLst/>
                        </a:rPr>
                        <a:t> ohjelmassa mukana oleminen.</a:t>
                      </a:r>
                    </a:p>
                    <a:p>
                      <a:pPr>
                        <a:buNone/>
                      </a:pPr>
                      <a:r>
                        <a:rPr lang="fi-FI" sz="1100" dirty="0">
                          <a:effectLst/>
                        </a:rPr>
                        <a:t>Opiskeluhuollon toimijoiden kanssa suunniteltu erilaisia yhteisöllisiä tapahtumia auloihin ja oppitunneille Plannerin avulla.</a:t>
                      </a:r>
                    </a:p>
                    <a:p>
                      <a:pPr marL="0" marR="0" lvl="0" indent="0" algn="l" defTabSz="914400" rtl="0" eaLnBrk="1" fontAlgn="auto" latinLnBrk="0" hangingPunct="1">
                        <a:lnSpc>
                          <a:spcPct val="100000"/>
                        </a:lnSpc>
                        <a:spcBef>
                          <a:spcPts val="0"/>
                        </a:spcBef>
                        <a:spcAft>
                          <a:spcPts val="0"/>
                        </a:spcAft>
                        <a:buClrTx/>
                        <a:buSzTx/>
                        <a:buFontTx/>
                        <a:buNone/>
                        <a:tabLst/>
                        <a:defRPr/>
                      </a:pPr>
                      <a:r>
                        <a:rPr lang="fi-FI" sz="1100" dirty="0">
                          <a:effectLst/>
                        </a:rPr>
                        <a:t>Uudet Kokkolalaiset ryhmä kuraattoreiden pitämänä.</a:t>
                      </a:r>
                    </a:p>
                    <a:p>
                      <a:pPr>
                        <a:buNone/>
                      </a:pPr>
                      <a:endParaRPr lang="fi-FI" sz="1100" dirty="0">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89063443"/>
                  </a:ext>
                </a:extLst>
              </a:tr>
              <a:tr h="2113836">
                <a:tc>
                  <a:txBody>
                    <a:bodyPr/>
                    <a:lstStyle/>
                    <a:p>
                      <a:pPr>
                        <a:buNone/>
                      </a:pPr>
                      <a:r>
                        <a:rPr lang="fi-FI" sz="1100" b="1" dirty="0">
                          <a:solidFill>
                            <a:schemeClr val="tx1"/>
                          </a:solidFill>
                          <a:effectLst/>
                        </a:rPr>
                        <a:t> Unen ja ravinnon ja arjen hallinnan haasteisiin sekä somen paineisiin tietoa ja tukea.</a:t>
                      </a:r>
                      <a:endParaRPr lang="fi-FI" sz="1100" dirty="0">
                        <a:solidFill>
                          <a:schemeClr val="tx1"/>
                        </a:solidFill>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fi-FI" sz="1100" dirty="0">
                          <a:effectLst/>
                        </a:rPr>
                        <a:t> Tulisi panostaa edelleen näiden </a:t>
                      </a:r>
                      <a:r>
                        <a:rPr lang="fi-FI" sz="1100" b="1" dirty="0">
                          <a:effectLst/>
                        </a:rPr>
                        <a:t>esiin nostamiseen, toistuvana teema. Opiskeluhuollon toimijat voisivat käydä aloilla puhumassa, keskustelemassa. </a:t>
                      </a:r>
                      <a:r>
                        <a:rPr lang="fi-FI" sz="1100" dirty="0">
                          <a:effectLst/>
                        </a:rPr>
                        <a:t>Kotiväen iltaan nämä teemat voisivat olla esillä myös ja Wilma viestin kautta. Terveydenhoitajien infoa esim. Wilmaan. Infot voisi olla säännöllisesti tiettyyn asiaan liittyen. Opintojen alettua laajempi paketti ja myöhemmin erillisiä teemoja. Tai kotiväen iltaan </a:t>
                      </a:r>
                      <a:r>
                        <a:rPr lang="fi-FI" sz="1100" dirty="0" err="1">
                          <a:effectLst/>
                        </a:rPr>
                        <a:t>tsekkilistaa</a:t>
                      </a:r>
                      <a:r>
                        <a:rPr lang="fi-FI" sz="1100" dirty="0">
                          <a:effectLst/>
                        </a:rPr>
                        <a:t>. Vuosikelloon.</a:t>
                      </a:r>
                    </a:p>
                    <a:p>
                      <a:pPr>
                        <a:buNone/>
                      </a:pPr>
                      <a:r>
                        <a:rPr lang="fi-FI" sz="1100" dirty="0">
                          <a:effectLst/>
                        </a:rPr>
                        <a:t>Työkykypassin käyttöönottoa uudestaan.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fi-FI" sz="1100" dirty="0">
                          <a:effectLst/>
                        </a:rPr>
                        <a:t>Järjestetty opiskelijoille Someturvan luento</a:t>
                      </a:r>
                      <a:r>
                        <a:rPr lang="fi-FI" sz="1100" b="1" dirty="0">
                          <a:effectLst/>
                        </a:rPr>
                        <a:t> </a:t>
                      </a:r>
                      <a:r>
                        <a:rPr lang="fi-FI" sz="1100" dirty="0" err="1">
                          <a:effectLst/>
                        </a:rPr>
                        <a:t>Teamsillä</a:t>
                      </a:r>
                      <a:r>
                        <a:rPr lang="fi-FI" sz="1100" dirty="0">
                          <a:effectLst/>
                        </a:rPr>
                        <a:t>.</a:t>
                      </a:r>
                    </a:p>
                    <a:p>
                      <a:pPr>
                        <a:buNone/>
                      </a:pPr>
                      <a:endParaRPr lang="fi-FI" sz="1100" dirty="0">
                        <a:effectLst/>
                      </a:endParaRPr>
                    </a:p>
                    <a:p>
                      <a:pPr>
                        <a:buNone/>
                      </a:pPr>
                      <a:endParaRPr lang="fi-FI" sz="1100" dirty="0">
                        <a:effectLst/>
                      </a:endParaRPr>
                    </a:p>
                    <a:p>
                      <a:pPr>
                        <a:buNone/>
                      </a:pPr>
                      <a:r>
                        <a:rPr lang="fi-FI" sz="1100" dirty="0">
                          <a:effectLst/>
                        </a:rPr>
                        <a:t>Teemoja nostettu esille Hyvinvointimessuilla.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94216925"/>
                  </a:ext>
                </a:extLst>
              </a:tr>
              <a:tr h="535065">
                <a:tc>
                  <a:txBody>
                    <a:bodyPr/>
                    <a:lstStyle/>
                    <a:p>
                      <a:pPr>
                        <a:buNone/>
                      </a:pPr>
                      <a:r>
                        <a:rPr lang="fi-FI" sz="1100" b="1" dirty="0">
                          <a:solidFill>
                            <a:schemeClr val="tx1"/>
                          </a:solidFill>
                          <a:effectLst/>
                        </a:rPr>
                        <a:t> Opintoihin myös( </a:t>
                      </a:r>
                      <a:r>
                        <a:rPr lang="fi-FI" sz="1100" b="1" dirty="0" err="1">
                          <a:solidFill>
                            <a:schemeClr val="tx1"/>
                          </a:solidFill>
                          <a:effectLst/>
                        </a:rPr>
                        <a:t>ytoihin</a:t>
                      </a:r>
                      <a:r>
                        <a:rPr lang="fi-FI" sz="1100" b="1" dirty="0">
                          <a:solidFill>
                            <a:schemeClr val="tx1"/>
                          </a:solidFill>
                          <a:effectLst/>
                        </a:rPr>
                        <a:t>) sitouttaminen läpi opintojen, myös </a:t>
                      </a:r>
                      <a:r>
                        <a:rPr lang="fi-FI" sz="1100" b="1" dirty="0" err="1">
                          <a:solidFill>
                            <a:schemeClr val="tx1"/>
                          </a:solidFill>
                          <a:effectLst/>
                        </a:rPr>
                        <a:t>ryhmäyttäminen</a:t>
                      </a:r>
                      <a:r>
                        <a:rPr lang="fi-FI" sz="1100" b="1" dirty="0">
                          <a:solidFill>
                            <a:schemeClr val="tx1"/>
                          </a:solidFill>
                          <a:effectLst/>
                        </a:rPr>
                        <a:t>.</a:t>
                      </a:r>
                      <a:endParaRPr lang="fi-FI" sz="1100" dirty="0">
                        <a:solidFill>
                          <a:schemeClr val="tx1"/>
                        </a:solidFill>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fi-FI" sz="1100" dirty="0">
                          <a:effectLst/>
                        </a:rPr>
                        <a:t> Jatkuvaan </a:t>
                      </a:r>
                      <a:r>
                        <a:rPr lang="fi-FI" sz="1100" dirty="0" err="1">
                          <a:effectLst/>
                        </a:rPr>
                        <a:t>ryhmäyttämiseen</a:t>
                      </a:r>
                      <a:r>
                        <a:rPr lang="fi-FI" sz="1100" dirty="0">
                          <a:effectLst/>
                        </a:rPr>
                        <a:t> panostaminen.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fi-FI" sz="1100" dirty="0">
                          <a:effectLst/>
                        </a:rPr>
                        <a:t>Omana toimintana alaloilla ja myös hankkeiden tuki.</a:t>
                      </a:r>
                    </a:p>
                    <a:p>
                      <a:pPr>
                        <a:buNone/>
                      </a:pPr>
                      <a:r>
                        <a:rPr lang="fi-FI" sz="1100" dirty="0">
                          <a:effectLst/>
                          <a:hlinkClick r:id="rId4"/>
                        </a:rPr>
                        <a:t>Amisstartti-materiaalit</a:t>
                      </a:r>
                      <a:endParaRPr lang="fi-FI" sz="1100" dirty="0">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81147398"/>
                  </a:ext>
                </a:extLst>
              </a:tr>
            </a:tbl>
          </a:graphicData>
        </a:graphic>
      </p:graphicFrame>
    </p:spTree>
    <p:extLst>
      <p:ext uri="{BB962C8B-B14F-4D97-AF65-F5344CB8AC3E}">
        <p14:creationId xmlns:p14="http://schemas.microsoft.com/office/powerpoint/2010/main" val="32864977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ruutu 1">
            <a:extLst>
              <a:ext uri="{FF2B5EF4-FFF2-40B4-BE49-F238E27FC236}">
                <a16:creationId xmlns:a16="http://schemas.microsoft.com/office/drawing/2014/main" id="{458BD91B-A916-30F0-FA21-0957B51AF2E7}"/>
              </a:ext>
            </a:extLst>
          </p:cNvPr>
          <p:cNvSpPr txBox="1"/>
          <p:nvPr/>
        </p:nvSpPr>
        <p:spPr>
          <a:xfrm>
            <a:off x="0" y="86360"/>
            <a:ext cx="12090400" cy="63709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657860"/>
            <a:r>
              <a:rPr lang="en-US" sz="1200" b="1" dirty="0" err="1"/>
              <a:t>Ystävällisyys</a:t>
            </a:r>
            <a:r>
              <a:rPr lang="en-US" sz="1200" b="1" dirty="0"/>
              <a:t> -</a:t>
            </a:r>
            <a:r>
              <a:rPr lang="en-US" sz="1200" b="1" dirty="0" err="1"/>
              <a:t>oppitunti</a:t>
            </a:r>
            <a:br>
              <a:rPr lang="en-US" sz="1200" b="1" dirty="0"/>
            </a:br>
            <a:r>
              <a:rPr lang="en-US" sz="1200" dirty="0" err="1"/>
              <a:t>Oppitunnin</a:t>
            </a:r>
            <a:r>
              <a:rPr lang="en-US" sz="1200" dirty="0"/>
              <a:t> </a:t>
            </a:r>
            <a:r>
              <a:rPr lang="en-US" sz="1200" dirty="0" err="1"/>
              <a:t>yleinen</a:t>
            </a:r>
            <a:r>
              <a:rPr lang="en-US" sz="1200" dirty="0"/>
              <a:t> </a:t>
            </a:r>
            <a:r>
              <a:rPr lang="en-US" sz="1200" dirty="0" err="1"/>
              <a:t>tavoite</a:t>
            </a:r>
            <a:r>
              <a:rPr lang="en-US" sz="1200" dirty="0"/>
              <a:t> on </a:t>
            </a:r>
            <a:r>
              <a:rPr lang="en-US" sz="1200" dirty="0" err="1"/>
              <a:t>edistää</a:t>
            </a:r>
            <a:r>
              <a:rPr lang="en-US" sz="1200" dirty="0"/>
              <a:t> </a:t>
            </a:r>
            <a:r>
              <a:rPr lang="en-US" sz="1200" dirty="0" err="1"/>
              <a:t>ystävällisyyden</a:t>
            </a:r>
            <a:r>
              <a:rPr lang="en-US" sz="1200" dirty="0"/>
              <a:t> ja </a:t>
            </a:r>
            <a:r>
              <a:rPr lang="en-US" sz="1200" dirty="0" err="1"/>
              <a:t>empatian</a:t>
            </a:r>
            <a:r>
              <a:rPr lang="en-US" sz="1200" dirty="0"/>
              <a:t> </a:t>
            </a:r>
            <a:r>
              <a:rPr lang="en-US" sz="1200" dirty="0" err="1"/>
              <a:t>kulttuuria</a:t>
            </a:r>
            <a:r>
              <a:rPr lang="en-US" sz="1200" dirty="0"/>
              <a:t> </a:t>
            </a:r>
            <a:r>
              <a:rPr lang="en-US" sz="1200" dirty="0" err="1"/>
              <a:t>koulussa</a:t>
            </a:r>
            <a:r>
              <a:rPr lang="en-US" sz="1200" dirty="0"/>
              <a:t>, </a:t>
            </a:r>
            <a:r>
              <a:rPr lang="en-US" sz="1200" dirty="0" err="1"/>
              <a:t>keskittyen</a:t>
            </a:r>
            <a:r>
              <a:rPr lang="en-US" sz="1200" dirty="0"/>
              <a:t> </a:t>
            </a:r>
            <a:r>
              <a:rPr lang="en-US" sz="1200" dirty="0" err="1"/>
              <a:t>positiivisen</a:t>
            </a:r>
            <a:r>
              <a:rPr lang="en-US" sz="1200" dirty="0"/>
              <a:t> ja </a:t>
            </a:r>
            <a:r>
              <a:rPr lang="en-US" sz="1200" dirty="0" err="1"/>
              <a:t>viihtyisän</a:t>
            </a:r>
            <a:r>
              <a:rPr lang="en-US" sz="1200" dirty="0"/>
              <a:t> </a:t>
            </a:r>
            <a:r>
              <a:rPr lang="en-US" sz="1200" dirty="0" err="1"/>
              <a:t>kouluympäristön</a:t>
            </a:r>
            <a:r>
              <a:rPr lang="en-US" sz="1200" dirty="0"/>
              <a:t> </a:t>
            </a:r>
            <a:r>
              <a:rPr lang="en-US" sz="1200" dirty="0" err="1"/>
              <a:t>luomiseen</a:t>
            </a:r>
            <a:r>
              <a:rPr lang="en-US" sz="1200" dirty="0"/>
              <a:t>. </a:t>
            </a:r>
            <a:endParaRPr lang="en-US" sz="1200" dirty="0">
              <a:ea typeface="Calibri"/>
              <a:cs typeface="Calibri"/>
            </a:endParaRPr>
          </a:p>
          <a:p>
            <a:pPr lvl="0">
              <a:buFont typeface=""/>
              <a:buChar char="•"/>
            </a:pPr>
            <a:r>
              <a:rPr lang="en-US" sz="1200" dirty="0">
                <a:hlinkClick r:id="rId2" tooltip="Alkuperäinen URL-osoite: https://www.helsinkimissio.fi/wp-content/uploads/2024/02/Ystavallisyys-Luento-ja-keskustelutehtava-StB.pptx. Napsauta tai napauta, jos luotat tähän linkkiin."/>
              </a:rPr>
              <a:t>Ystävällisyys-oppitunti 45min</a:t>
            </a:r>
            <a:endParaRPr lang="en-US" sz="1200" dirty="0">
              <a:ea typeface="Calibri"/>
              <a:cs typeface="Calibri"/>
            </a:endParaRPr>
          </a:p>
          <a:p>
            <a:pPr lvl="0">
              <a:buFont typeface=""/>
              <a:buChar char="•"/>
            </a:pPr>
            <a:r>
              <a:rPr lang="en-US" sz="1200" dirty="0">
                <a:hlinkClick r:id="rId3" tooltip="Alkuperäinen URL-osoite: https://www.helsinkimissio.fi/wp-content/uploads/2024/02/Oppituntiohje-Ystavallisyys-45-min-STB.pdf. Napsauta tai napauta, jos luotat tähän linkkiin."/>
              </a:rPr>
              <a:t>Ystävällisyys -opettajan materiaali</a:t>
            </a:r>
            <a:endParaRPr lang="en-US" sz="1200" dirty="0">
              <a:ea typeface="Calibri"/>
              <a:cs typeface="Calibri"/>
            </a:endParaRPr>
          </a:p>
          <a:p>
            <a:pPr marL="657860"/>
            <a:endParaRPr lang="en-US" sz="1200" dirty="0">
              <a:ea typeface="Calibri"/>
              <a:cs typeface="Calibri"/>
            </a:endParaRPr>
          </a:p>
          <a:p>
            <a:pPr marL="657860"/>
            <a:r>
              <a:rPr lang="en-US" sz="1200" b="1" dirty="0" err="1"/>
              <a:t>Sosiaaliset</a:t>
            </a:r>
            <a:r>
              <a:rPr lang="en-US" sz="1200" b="1" dirty="0"/>
              <a:t> </a:t>
            </a:r>
            <a:r>
              <a:rPr lang="en-US" sz="1200" b="1" dirty="0" err="1"/>
              <a:t>taidot</a:t>
            </a:r>
            <a:r>
              <a:rPr lang="en-US" sz="1200" b="1" dirty="0"/>
              <a:t> -</a:t>
            </a:r>
            <a:r>
              <a:rPr lang="en-US" sz="1200" b="1" dirty="0" err="1"/>
              <a:t>oppitunti</a:t>
            </a:r>
            <a:br>
              <a:rPr lang="en-US" sz="1200" dirty="0"/>
            </a:br>
            <a:r>
              <a:rPr lang="en-US" sz="1200" dirty="0" err="1"/>
              <a:t>Pyrkimyksenä</a:t>
            </a:r>
            <a:r>
              <a:rPr lang="en-US" sz="1200" dirty="0"/>
              <a:t> on </a:t>
            </a:r>
            <a:r>
              <a:rPr lang="en-US" sz="1200" dirty="0" err="1"/>
              <a:t>saada</a:t>
            </a:r>
            <a:r>
              <a:rPr lang="en-US" sz="1200" dirty="0"/>
              <a:t> </a:t>
            </a:r>
            <a:r>
              <a:rPr lang="en-US" sz="1200" dirty="0" err="1"/>
              <a:t>nuoret</a:t>
            </a:r>
            <a:r>
              <a:rPr lang="en-US" sz="1200" dirty="0"/>
              <a:t> </a:t>
            </a:r>
            <a:r>
              <a:rPr lang="en-US" sz="1200" dirty="0" err="1"/>
              <a:t>ymmärtämään</a:t>
            </a:r>
            <a:r>
              <a:rPr lang="en-US" sz="1200" dirty="0"/>
              <a:t> </a:t>
            </a:r>
            <a:r>
              <a:rPr lang="en-US" sz="1200" dirty="0" err="1"/>
              <a:t>mitä</a:t>
            </a:r>
            <a:r>
              <a:rPr lang="en-US" sz="1200" dirty="0"/>
              <a:t> </a:t>
            </a:r>
            <a:r>
              <a:rPr lang="en-US" sz="1200" dirty="0" err="1"/>
              <a:t>sosiaaliset</a:t>
            </a:r>
            <a:r>
              <a:rPr lang="en-US" sz="1200" dirty="0"/>
              <a:t> </a:t>
            </a:r>
            <a:r>
              <a:rPr lang="en-US" sz="1200" dirty="0" err="1"/>
              <a:t>taidot</a:t>
            </a:r>
            <a:r>
              <a:rPr lang="en-US" sz="1200" dirty="0"/>
              <a:t> </a:t>
            </a:r>
            <a:r>
              <a:rPr lang="en-US" sz="1200" dirty="0" err="1"/>
              <a:t>ovat</a:t>
            </a:r>
            <a:r>
              <a:rPr lang="en-US" sz="1200" dirty="0"/>
              <a:t> ja </a:t>
            </a:r>
            <a:r>
              <a:rPr lang="en-US" sz="1200" dirty="0" err="1"/>
              <a:t>miten</a:t>
            </a:r>
            <a:r>
              <a:rPr lang="en-US" sz="1200" dirty="0"/>
              <a:t> </a:t>
            </a:r>
            <a:r>
              <a:rPr lang="en-US" sz="1200" dirty="0" err="1"/>
              <a:t>niitä</a:t>
            </a:r>
            <a:r>
              <a:rPr lang="en-US" sz="1200" dirty="0"/>
              <a:t> </a:t>
            </a:r>
            <a:r>
              <a:rPr lang="en-US" sz="1200" dirty="0" err="1"/>
              <a:t>voi</a:t>
            </a:r>
            <a:r>
              <a:rPr lang="en-US" sz="1200" dirty="0"/>
              <a:t> </a:t>
            </a:r>
            <a:r>
              <a:rPr lang="en-US" sz="1200" dirty="0" err="1"/>
              <a:t>oppia</a:t>
            </a:r>
            <a:r>
              <a:rPr lang="en-US" sz="1200" dirty="0"/>
              <a:t> ja </a:t>
            </a:r>
            <a:r>
              <a:rPr lang="en-US" sz="1200" dirty="0" err="1"/>
              <a:t>harjoitella</a:t>
            </a:r>
            <a:r>
              <a:rPr lang="en-US" sz="1200" dirty="0"/>
              <a:t> </a:t>
            </a:r>
            <a:r>
              <a:rPr lang="en-US" sz="1200" dirty="0" err="1"/>
              <a:t>sekä</a:t>
            </a:r>
            <a:r>
              <a:rPr lang="en-US" sz="1200" dirty="0"/>
              <a:t> </a:t>
            </a:r>
            <a:r>
              <a:rPr lang="en-US" sz="1200" dirty="0" err="1"/>
              <a:t>yksin</a:t>
            </a:r>
            <a:r>
              <a:rPr lang="en-US" sz="1200" dirty="0"/>
              <a:t> </a:t>
            </a:r>
            <a:r>
              <a:rPr lang="en-US" sz="1200" dirty="0" err="1"/>
              <a:t>että</a:t>
            </a:r>
            <a:r>
              <a:rPr lang="en-US" sz="1200" dirty="0"/>
              <a:t> </a:t>
            </a:r>
            <a:r>
              <a:rPr lang="en-US" sz="1200" dirty="0" err="1"/>
              <a:t>ryhmässä</a:t>
            </a:r>
            <a:r>
              <a:rPr lang="en-US" sz="1200" dirty="0"/>
              <a:t>. </a:t>
            </a:r>
            <a:r>
              <a:rPr lang="en-US" sz="1200" dirty="0" err="1"/>
              <a:t>Tavoitteena</a:t>
            </a:r>
            <a:r>
              <a:rPr lang="en-US" sz="1200" dirty="0"/>
              <a:t> on </a:t>
            </a:r>
            <a:r>
              <a:rPr lang="en-US" sz="1200" dirty="0" err="1"/>
              <a:t>lisätä</a:t>
            </a:r>
            <a:r>
              <a:rPr lang="en-US" sz="1200" dirty="0"/>
              <a:t> </a:t>
            </a:r>
            <a:r>
              <a:rPr lang="en-US" sz="1200" dirty="0" err="1"/>
              <a:t>ymmärrystä</a:t>
            </a:r>
            <a:r>
              <a:rPr lang="en-US" sz="1200" dirty="0"/>
              <a:t> </a:t>
            </a:r>
            <a:r>
              <a:rPr lang="en-US" sz="1200" dirty="0" err="1"/>
              <a:t>siitä</a:t>
            </a:r>
            <a:r>
              <a:rPr lang="en-US" sz="1200" dirty="0"/>
              <a:t>, </a:t>
            </a:r>
            <a:r>
              <a:rPr lang="en-US" sz="1200" dirty="0" err="1"/>
              <a:t>että</a:t>
            </a:r>
            <a:r>
              <a:rPr lang="en-US" sz="1200" dirty="0"/>
              <a:t> </a:t>
            </a:r>
            <a:r>
              <a:rPr lang="en-US" sz="1200" dirty="0" err="1"/>
              <a:t>jokainen</a:t>
            </a:r>
            <a:r>
              <a:rPr lang="en-US" sz="1200" dirty="0"/>
              <a:t> </a:t>
            </a:r>
            <a:r>
              <a:rPr lang="en-US" sz="1200" dirty="0" err="1"/>
              <a:t>voi</a:t>
            </a:r>
            <a:r>
              <a:rPr lang="en-US" sz="1200" dirty="0"/>
              <a:t> </a:t>
            </a:r>
            <a:r>
              <a:rPr lang="en-US" sz="1200" dirty="0" err="1"/>
              <a:t>oppia</a:t>
            </a:r>
            <a:r>
              <a:rPr lang="en-US" sz="1200" dirty="0"/>
              <a:t> </a:t>
            </a:r>
            <a:r>
              <a:rPr lang="en-US" sz="1200" dirty="0" err="1"/>
              <a:t>sosiaalisia</a:t>
            </a:r>
            <a:r>
              <a:rPr lang="en-US" sz="1200" dirty="0"/>
              <a:t> </a:t>
            </a:r>
            <a:r>
              <a:rPr lang="en-US" sz="1200" dirty="0" err="1"/>
              <a:t>taitoja</a:t>
            </a:r>
            <a:r>
              <a:rPr lang="en-US" sz="1200" dirty="0"/>
              <a:t> </a:t>
            </a:r>
            <a:r>
              <a:rPr lang="en-US" sz="1200" dirty="0" err="1"/>
              <a:t>sekä</a:t>
            </a:r>
            <a:r>
              <a:rPr lang="en-US" sz="1200" dirty="0"/>
              <a:t> </a:t>
            </a:r>
            <a:r>
              <a:rPr lang="en-US" sz="1200" dirty="0" err="1"/>
              <a:t>rohkaista</a:t>
            </a:r>
            <a:r>
              <a:rPr lang="en-US" sz="1200" dirty="0"/>
              <a:t> </a:t>
            </a:r>
            <a:r>
              <a:rPr lang="en-US" sz="1200" dirty="0" err="1"/>
              <a:t>nuorta</a:t>
            </a:r>
            <a:r>
              <a:rPr lang="en-US" sz="1200" dirty="0"/>
              <a:t> </a:t>
            </a:r>
            <a:r>
              <a:rPr lang="en-US" sz="1200" dirty="0" err="1"/>
              <a:t>harjoittelemalla</a:t>
            </a:r>
            <a:r>
              <a:rPr lang="en-US" sz="1200" dirty="0"/>
              <a:t> </a:t>
            </a:r>
            <a:r>
              <a:rPr lang="en-US" sz="1200" dirty="0" err="1"/>
              <a:t>parantamaan</a:t>
            </a:r>
            <a:r>
              <a:rPr lang="en-US" sz="1200" dirty="0"/>
              <a:t> </a:t>
            </a:r>
            <a:r>
              <a:rPr lang="en-US" sz="1200" dirty="0" err="1"/>
              <a:t>omia</a:t>
            </a:r>
            <a:r>
              <a:rPr lang="en-US" sz="1200" dirty="0"/>
              <a:t> </a:t>
            </a:r>
            <a:r>
              <a:rPr lang="en-US" sz="1200" dirty="0" err="1"/>
              <a:t>taitojaan</a:t>
            </a:r>
            <a:endParaRPr lang="en-US" sz="1200" dirty="0">
              <a:ea typeface="Calibri"/>
              <a:cs typeface="Calibri"/>
            </a:endParaRPr>
          </a:p>
          <a:p>
            <a:pPr lvl="0">
              <a:buFont typeface=""/>
              <a:buChar char="•"/>
            </a:pPr>
            <a:r>
              <a:rPr lang="en-US" sz="1200" dirty="0">
                <a:hlinkClick r:id="rId4" tooltip="Alkuperäinen URL-osoite: https://www.helsinkimissio.fi/wp-content/uploads/2025/08/StB-sosiaaliset-taidot_Oppitunti.pptx. Napsauta tai napauta, jos luotat tähän linkkiin."/>
              </a:rPr>
              <a:t>Sosiaaliset taidot -oppitunti (75min)</a:t>
            </a:r>
            <a:endParaRPr lang="en-US" sz="1200" dirty="0">
              <a:ea typeface="Calibri"/>
              <a:cs typeface="Calibri"/>
            </a:endParaRPr>
          </a:p>
          <a:p>
            <a:pPr lvl="0">
              <a:buFont typeface=""/>
              <a:buChar char="•"/>
            </a:pPr>
            <a:r>
              <a:rPr lang="en-US" sz="1200" dirty="0">
                <a:hlinkClick r:id="rId5" tooltip="Alkuperäinen URL-osoite: https://www.helsinkimissio.fi/wp-content/uploads/2025/08/StB-Sosiaaliset-taidot_Opettajan-opas.docx. Napsauta tai napauta, jos luotat tähän linkkiin."/>
              </a:rPr>
              <a:t>Sosiaaliset taidot -opettajan materiaali</a:t>
            </a:r>
            <a:endParaRPr lang="en-US" sz="1200" dirty="0">
              <a:ea typeface="Calibri"/>
              <a:cs typeface="Calibri"/>
            </a:endParaRPr>
          </a:p>
          <a:p>
            <a:pPr lvl="0">
              <a:buFont typeface=""/>
              <a:buChar char="•"/>
            </a:pPr>
            <a:r>
              <a:rPr lang="en-US" sz="1200" dirty="0">
                <a:hlinkClick r:id="rId6" tooltip="Alkuperäinen URL-osoite: https://www.helsinkimissio.fi/wp-content/uploads/2025/08/Case-harjoitus-sosiaaliset-taidot.docx. Napsauta tai napauta, jos luotat tähän linkkiin."/>
              </a:rPr>
              <a:t>Case-tehtävä</a:t>
            </a:r>
            <a:endParaRPr lang="en-US" sz="1200" dirty="0">
              <a:ea typeface="Calibri"/>
              <a:cs typeface="Calibri"/>
            </a:endParaRPr>
          </a:p>
          <a:p>
            <a:pPr marL="657860" algn="ctr"/>
            <a:endParaRPr lang="en-US" sz="1200" dirty="0">
              <a:ea typeface="Calibri"/>
              <a:cs typeface="Calibri"/>
            </a:endParaRPr>
          </a:p>
          <a:p>
            <a:pPr marL="657860"/>
            <a:endParaRPr lang="en-US" sz="1200" dirty="0">
              <a:ea typeface="Calibri"/>
              <a:cs typeface="Calibri"/>
            </a:endParaRPr>
          </a:p>
          <a:p>
            <a:pPr marL="657860"/>
            <a:r>
              <a:rPr lang="en-US" sz="1200" b="1" dirty="0" err="1"/>
              <a:t>Materiaali</a:t>
            </a:r>
            <a:r>
              <a:rPr lang="en-US" sz="1200" b="1" dirty="0"/>
              <a:t> </a:t>
            </a:r>
            <a:r>
              <a:rPr lang="en-US" sz="1200" b="1" dirty="0" err="1"/>
              <a:t>vanhempainiltaan</a:t>
            </a:r>
            <a:endParaRPr lang="en-US" sz="1200" b="1" dirty="0">
              <a:ea typeface="Calibri"/>
              <a:cs typeface="Calibri"/>
            </a:endParaRPr>
          </a:p>
          <a:p>
            <a:pPr marL="657860"/>
            <a:r>
              <a:rPr lang="en-US" sz="1200" dirty="0" err="1"/>
              <a:t>Tämä</a:t>
            </a:r>
            <a:r>
              <a:rPr lang="en-US" sz="1200" dirty="0"/>
              <a:t> </a:t>
            </a:r>
            <a:r>
              <a:rPr lang="en-US" sz="1200" dirty="0" err="1"/>
              <a:t>materiaali</a:t>
            </a:r>
            <a:r>
              <a:rPr lang="en-US" sz="1200" dirty="0"/>
              <a:t> on </a:t>
            </a:r>
            <a:r>
              <a:rPr lang="en-US" sz="1200" dirty="0" err="1"/>
              <a:t>tarkoitettu</a:t>
            </a:r>
            <a:r>
              <a:rPr lang="en-US" sz="1200" dirty="0"/>
              <a:t> </a:t>
            </a:r>
            <a:r>
              <a:rPr lang="en-US" sz="1200" dirty="0" err="1"/>
              <a:t>oppilaitosten</a:t>
            </a:r>
            <a:r>
              <a:rPr lang="en-US" sz="1200" dirty="0"/>
              <a:t> </a:t>
            </a:r>
            <a:r>
              <a:rPr lang="en-US" sz="1200" dirty="0" err="1"/>
              <a:t>vanhempainiltoihin</a:t>
            </a:r>
            <a:r>
              <a:rPr lang="en-US" sz="1200" dirty="0"/>
              <a:t>. </a:t>
            </a:r>
            <a:r>
              <a:rPr lang="en-US" sz="1200" dirty="0" err="1"/>
              <a:t>Materiaalin</a:t>
            </a:r>
            <a:r>
              <a:rPr lang="en-US" sz="1200" dirty="0"/>
              <a:t> </a:t>
            </a:r>
            <a:r>
              <a:rPr lang="en-US" sz="1200" dirty="0" err="1"/>
              <a:t>avulla</a:t>
            </a:r>
            <a:r>
              <a:rPr lang="en-US" sz="1200" dirty="0"/>
              <a:t> </a:t>
            </a:r>
            <a:r>
              <a:rPr lang="en-US" sz="1200" dirty="0" err="1"/>
              <a:t>oppilaitoksen</a:t>
            </a:r>
            <a:r>
              <a:rPr lang="en-US" sz="1200" dirty="0"/>
              <a:t> </a:t>
            </a:r>
            <a:r>
              <a:rPr lang="en-US" sz="1200" dirty="0" err="1"/>
              <a:t>henkilökunta</a:t>
            </a:r>
            <a:r>
              <a:rPr lang="en-US" sz="1200" dirty="0"/>
              <a:t> </a:t>
            </a:r>
            <a:r>
              <a:rPr lang="en-US" sz="1200" dirty="0" err="1"/>
              <a:t>voi</a:t>
            </a:r>
            <a:r>
              <a:rPr lang="en-US" sz="1200" dirty="0"/>
              <a:t> </a:t>
            </a:r>
            <a:r>
              <a:rPr lang="en-US" sz="1200" dirty="0" err="1"/>
              <a:t>esitellä</a:t>
            </a:r>
            <a:r>
              <a:rPr lang="en-US" sz="1200" dirty="0"/>
              <a:t> School to Belong -</a:t>
            </a:r>
            <a:r>
              <a:rPr lang="en-US" sz="1200" dirty="0" err="1"/>
              <a:t>ohjelmaa</a:t>
            </a:r>
            <a:r>
              <a:rPr lang="en-US" sz="1200" dirty="0"/>
              <a:t> ja </a:t>
            </a:r>
            <a:r>
              <a:rPr lang="en-US" sz="1200" dirty="0" err="1"/>
              <a:t>sitä</a:t>
            </a:r>
            <a:r>
              <a:rPr lang="en-US" sz="1200" dirty="0"/>
              <a:t>, </a:t>
            </a:r>
            <a:r>
              <a:rPr lang="en-US" sz="1200" dirty="0" err="1"/>
              <a:t>miten</a:t>
            </a:r>
            <a:r>
              <a:rPr lang="en-US" sz="1200" dirty="0"/>
              <a:t> </a:t>
            </a:r>
            <a:r>
              <a:rPr lang="en-US" sz="1200" dirty="0" err="1"/>
              <a:t>ohjelmaa</a:t>
            </a:r>
            <a:r>
              <a:rPr lang="en-US" sz="1200" dirty="0"/>
              <a:t> </a:t>
            </a:r>
            <a:r>
              <a:rPr lang="en-US" sz="1200" dirty="0" err="1"/>
              <a:t>toteutetaan</a:t>
            </a:r>
            <a:r>
              <a:rPr lang="en-US" sz="1200" dirty="0"/>
              <a:t> </a:t>
            </a:r>
            <a:r>
              <a:rPr lang="en-US" sz="1200" dirty="0" err="1"/>
              <a:t>kyseisessä</a:t>
            </a:r>
            <a:r>
              <a:rPr lang="en-US" sz="1200" dirty="0"/>
              <a:t> </a:t>
            </a:r>
            <a:r>
              <a:rPr lang="en-US" sz="1200" dirty="0" err="1"/>
              <a:t>oppilaitoksessa</a:t>
            </a:r>
            <a:r>
              <a:rPr lang="en-US" sz="1200" dirty="0"/>
              <a:t>. </a:t>
            </a:r>
            <a:r>
              <a:rPr lang="en-US" sz="1200" dirty="0" err="1"/>
              <a:t>Lisäksi</a:t>
            </a:r>
            <a:r>
              <a:rPr lang="en-US" sz="1200" dirty="0"/>
              <a:t> </a:t>
            </a:r>
            <a:r>
              <a:rPr lang="en-US" sz="1200" dirty="0" err="1"/>
              <a:t>materiaali</a:t>
            </a:r>
            <a:r>
              <a:rPr lang="en-US" sz="1200" dirty="0"/>
              <a:t> </a:t>
            </a:r>
            <a:r>
              <a:rPr lang="en-US" sz="1200" dirty="0" err="1"/>
              <a:t>sisältää</a:t>
            </a:r>
            <a:r>
              <a:rPr lang="en-US" sz="1200" dirty="0"/>
              <a:t> </a:t>
            </a:r>
            <a:r>
              <a:rPr lang="en-US" sz="1200" dirty="0" err="1"/>
              <a:t>tietoa</a:t>
            </a:r>
            <a:r>
              <a:rPr lang="en-US" sz="1200" dirty="0"/>
              <a:t> </a:t>
            </a:r>
            <a:r>
              <a:rPr lang="en-US" sz="1200" dirty="0" err="1"/>
              <a:t>nuorten</a:t>
            </a:r>
            <a:r>
              <a:rPr lang="en-US" sz="1200" dirty="0"/>
              <a:t> </a:t>
            </a:r>
            <a:r>
              <a:rPr lang="en-US" sz="1200" dirty="0" err="1"/>
              <a:t>yksinäisyydestä</a:t>
            </a:r>
            <a:r>
              <a:rPr lang="en-US" sz="1200" dirty="0"/>
              <a:t>, </a:t>
            </a:r>
            <a:r>
              <a:rPr lang="en-US" sz="1200" dirty="0" err="1"/>
              <a:t>sen</a:t>
            </a:r>
            <a:r>
              <a:rPr lang="en-US" sz="1200" dirty="0"/>
              <a:t> </a:t>
            </a:r>
            <a:r>
              <a:rPr lang="en-US" sz="1200" dirty="0" err="1"/>
              <a:t>tunnistamisesta</a:t>
            </a:r>
            <a:r>
              <a:rPr lang="en-US" sz="1200" dirty="0"/>
              <a:t> ja </a:t>
            </a:r>
            <a:r>
              <a:rPr lang="en-US" sz="1200" dirty="0" err="1"/>
              <a:t>puheeksiotosta</a:t>
            </a:r>
            <a:r>
              <a:rPr lang="en-US" sz="1200" dirty="0"/>
              <a:t>. </a:t>
            </a:r>
            <a:r>
              <a:rPr lang="en-US" sz="1200" dirty="0" err="1"/>
              <a:t>Mukana</a:t>
            </a:r>
            <a:r>
              <a:rPr lang="en-US" sz="1200" dirty="0"/>
              <a:t> on </a:t>
            </a:r>
            <a:r>
              <a:rPr lang="en-US" sz="1200" dirty="0" err="1"/>
              <a:t>myös</a:t>
            </a:r>
            <a:r>
              <a:rPr lang="en-US" sz="1200" dirty="0"/>
              <a:t> </a:t>
            </a:r>
            <a:r>
              <a:rPr lang="en-US" sz="1200" dirty="0" err="1"/>
              <a:t>keskustelukysymyksiä</a:t>
            </a:r>
            <a:r>
              <a:rPr lang="en-US" sz="1200" dirty="0"/>
              <a:t>, </a:t>
            </a:r>
            <a:r>
              <a:rPr lang="en-US" sz="1200" dirty="0" err="1"/>
              <a:t>joiden</a:t>
            </a:r>
            <a:r>
              <a:rPr lang="en-US" sz="1200" dirty="0"/>
              <a:t> </a:t>
            </a:r>
            <a:r>
              <a:rPr lang="en-US" sz="1200" dirty="0" err="1"/>
              <a:t>avulla</a:t>
            </a:r>
            <a:r>
              <a:rPr lang="en-US" sz="1200" dirty="0"/>
              <a:t> </a:t>
            </a:r>
            <a:r>
              <a:rPr lang="en-US" sz="1200" dirty="0" err="1"/>
              <a:t>voidaan</a:t>
            </a:r>
            <a:r>
              <a:rPr lang="en-US" sz="1200" dirty="0"/>
              <a:t> </a:t>
            </a:r>
            <a:r>
              <a:rPr lang="en-US" sz="1200" dirty="0" err="1"/>
              <a:t>herätellä</a:t>
            </a:r>
            <a:r>
              <a:rPr lang="en-US" sz="1200" dirty="0"/>
              <a:t> </a:t>
            </a:r>
            <a:r>
              <a:rPr lang="en-US" sz="1200" dirty="0" err="1"/>
              <a:t>keskustelua</a:t>
            </a:r>
            <a:r>
              <a:rPr lang="en-US" sz="1200" dirty="0"/>
              <a:t> </a:t>
            </a:r>
            <a:r>
              <a:rPr lang="en-US" sz="1200" dirty="0" err="1"/>
              <a:t>huoltajien</a:t>
            </a:r>
            <a:r>
              <a:rPr lang="en-US" sz="1200" dirty="0"/>
              <a:t> </a:t>
            </a:r>
            <a:r>
              <a:rPr lang="en-US" sz="1200" dirty="0" err="1"/>
              <a:t>keskuudessa</a:t>
            </a:r>
            <a:r>
              <a:rPr lang="en-US" sz="1200" dirty="0"/>
              <a:t>.</a:t>
            </a:r>
            <a:endParaRPr lang="en-US" sz="1200" dirty="0">
              <a:ea typeface="Calibri"/>
              <a:cs typeface="Calibri"/>
            </a:endParaRPr>
          </a:p>
          <a:p>
            <a:pPr marL="657860"/>
            <a:r>
              <a:rPr lang="en-US" sz="1200" dirty="0">
                <a:hlinkClick r:id="rId7" tooltip="Alkuperäinen URL-osoite: https://www.helsinkimissio.fi/wp-content/uploads/2024/10/Esitys-vanhempainiltaan-20242.pptx. Napsauta tai napauta, jos luotat tähän linkkiin."/>
              </a:rPr>
              <a:t>Esitys vanhempainiltaan</a:t>
            </a:r>
            <a:endParaRPr lang="en-US" sz="1200" dirty="0">
              <a:ea typeface="Calibri"/>
              <a:cs typeface="Calibri"/>
            </a:endParaRPr>
          </a:p>
          <a:p>
            <a:pPr marL="657860"/>
            <a:endParaRPr lang="en-US" sz="1200" dirty="0">
              <a:ea typeface="Calibri"/>
              <a:cs typeface="Calibri"/>
            </a:endParaRPr>
          </a:p>
          <a:p>
            <a:pPr marL="657860"/>
            <a:r>
              <a:rPr lang="en-US" sz="1200" b="1" dirty="0" err="1"/>
              <a:t>Ryhmäytysmateriaali</a:t>
            </a:r>
            <a:br>
              <a:rPr lang="en-US" sz="1200" b="1" dirty="0"/>
            </a:br>
            <a:r>
              <a:rPr lang="en-US" sz="1200" dirty="0" err="1"/>
              <a:t>Tämä</a:t>
            </a:r>
            <a:r>
              <a:rPr lang="en-US" sz="1200" dirty="0"/>
              <a:t> </a:t>
            </a:r>
            <a:r>
              <a:rPr lang="en-US" sz="1200" dirty="0" err="1"/>
              <a:t>ryhmäytymismateriaali</a:t>
            </a:r>
            <a:r>
              <a:rPr lang="en-US" sz="1200" dirty="0"/>
              <a:t> on </a:t>
            </a:r>
            <a:r>
              <a:rPr lang="en-US" sz="1200" dirty="0" err="1"/>
              <a:t>tarkoitettu</a:t>
            </a:r>
            <a:r>
              <a:rPr lang="en-US" sz="1200" dirty="0"/>
              <a:t> </a:t>
            </a:r>
            <a:r>
              <a:rPr lang="en-US" sz="1200" dirty="0" err="1"/>
              <a:t>noin</a:t>
            </a:r>
            <a:r>
              <a:rPr lang="en-US" sz="1200" dirty="0"/>
              <a:t> </a:t>
            </a:r>
            <a:r>
              <a:rPr lang="en-US" sz="1200" dirty="0" err="1"/>
              <a:t>oppitunnin</a:t>
            </a:r>
            <a:r>
              <a:rPr lang="en-US" sz="1200" dirty="0"/>
              <a:t> </a:t>
            </a:r>
            <a:r>
              <a:rPr lang="en-US" sz="1200" dirty="0" err="1"/>
              <a:t>mittaiseen</a:t>
            </a:r>
            <a:br>
              <a:rPr lang="en-US" sz="1200" dirty="0"/>
            </a:br>
            <a:r>
              <a:rPr lang="en-US" sz="1200" dirty="0" err="1"/>
              <a:t>työskentelyyn</a:t>
            </a:r>
            <a:r>
              <a:rPr lang="en-US" sz="1200" dirty="0"/>
              <a:t> </a:t>
            </a:r>
            <a:r>
              <a:rPr lang="en-US" sz="1200" dirty="0" err="1"/>
              <a:t>entuudestaan</a:t>
            </a:r>
            <a:r>
              <a:rPr lang="en-US" sz="1200" dirty="0"/>
              <a:t> </a:t>
            </a:r>
            <a:r>
              <a:rPr lang="en-US" sz="1200" dirty="0" err="1"/>
              <a:t>toisilleen</a:t>
            </a:r>
            <a:r>
              <a:rPr lang="en-US" sz="1200" dirty="0"/>
              <a:t> </a:t>
            </a:r>
            <a:r>
              <a:rPr lang="en-US" sz="1200" dirty="0" err="1"/>
              <a:t>suhteellisen</a:t>
            </a:r>
            <a:r>
              <a:rPr lang="en-US" sz="1200" dirty="0"/>
              <a:t> </a:t>
            </a:r>
            <a:r>
              <a:rPr lang="en-US" sz="1200" dirty="0" err="1"/>
              <a:t>tuntemattoman</a:t>
            </a:r>
            <a:r>
              <a:rPr lang="en-US" sz="1200" dirty="0"/>
              <a:t> </a:t>
            </a:r>
            <a:r>
              <a:rPr lang="en-US" sz="1200" dirty="0" err="1"/>
              <a:t>ryhmän</a:t>
            </a:r>
            <a:br>
              <a:rPr lang="en-US" sz="1200" dirty="0"/>
            </a:br>
            <a:r>
              <a:rPr lang="en-US" sz="1200" dirty="0" err="1"/>
              <a:t>kanssa</a:t>
            </a:r>
            <a:r>
              <a:rPr lang="en-US" sz="1200" dirty="0"/>
              <a:t>. </a:t>
            </a:r>
            <a:r>
              <a:rPr lang="en-US" sz="1200" dirty="0" err="1"/>
              <a:t>Ryhmäytymistyöskentelyn</a:t>
            </a:r>
            <a:r>
              <a:rPr lang="en-US" sz="1200" dirty="0"/>
              <a:t> </a:t>
            </a:r>
            <a:r>
              <a:rPr lang="en-US" sz="1200" dirty="0" err="1"/>
              <a:t>tarkoitus</a:t>
            </a:r>
            <a:r>
              <a:rPr lang="en-US" sz="1200" dirty="0"/>
              <a:t> on </a:t>
            </a:r>
            <a:r>
              <a:rPr lang="en-US" sz="1200" dirty="0" err="1"/>
              <a:t>tutustuttaa</a:t>
            </a:r>
            <a:r>
              <a:rPr lang="en-US" sz="1200" dirty="0"/>
              <a:t> </a:t>
            </a:r>
            <a:r>
              <a:rPr lang="en-US" sz="1200" dirty="0" err="1"/>
              <a:t>ryhmäläiset</a:t>
            </a:r>
            <a:r>
              <a:rPr lang="en-US" sz="1200" dirty="0"/>
              <a:t> </a:t>
            </a:r>
            <a:r>
              <a:rPr lang="en-US" sz="1200" dirty="0" err="1"/>
              <a:t>toisiinsa</a:t>
            </a:r>
            <a:r>
              <a:rPr lang="en-US" sz="1200" dirty="0"/>
              <a:t>,</a:t>
            </a:r>
            <a:br>
              <a:rPr lang="en-US" sz="1200" dirty="0"/>
            </a:br>
            <a:r>
              <a:rPr lang="en-US" sz="1200" dirty="0" err="1"/>
              <a:t>madaltaa</a:t>
            </a:r>
            <a:r>
              <a:rPr lang="en-US" sz="1200" dirty="0"/>
              <a:t> </a:t>
            </a:r>
            <a:r>
              <a:rPr lang="en-US" sz="1200" dirty="0" err="1"/>
              <a:t>ryhmän</a:t>
            </a:r>
            <a:r>
              <a:rPr lang="en-US" sz="1200" dirty="0"/>
              <a:t> </a:t>
            </a:r>
            <a:r>
              <a:rPr lang="en-US" sz="1200" dirty="0" err="1"/>
              <a:t>jäsenten</a:t>
            </a:r>
            <a:r>
              <a:rPr lang="en-US" sz="1200" dirty="0"/>
              <a:t> </a:t>
            </a:r>
            <a:r>
              <a:rPr lang="en-US" sz="1200" dirty="0" err="1"/>
              <a:t>kynnystä</a:t>
            </a:r>
            <a:r>
              <a:rPr lang="en-US" sz="1200" dirty="0"/>
              <a:t> </a:t>
            </a:r>
            <a:r>
              <a:rPr lang="en-US" sz="1200" dirty="0" err="1"/>
              <a:t>puhua</a:t>
            </a:r>
            <a:r>
              <a:rPr lang="en-US" sz="1200" dirty="0"/>
              <a:t> </a:t>
            </a:r>
            <a:r>
              <a:rPr lang="en-US" sz="1200" dirty="0" err="1"/>
              <a:t>ääneen</a:t>
            </a:r>
            <a:r>
              <a:rPr lang="en-US" sz="1200" dirty="0"/>
              <a:t> </a:t>
            </a:r>
            <a:r>
              <a:rPr lang="en-US" sz="1200" dirty="0" err="1"/>
              <a:t>ryhmässä</a:t>
            </a:r>
            <a:r>
              <a:rPr lang="en-US" sz="1200" dirty="0"/>
              <a:t>, </a:t>
            </a:r>
            <a:r>
              <a:rPr lang="en-US" sz="1200" dirty="0" err="1"/>
              <a:t>ilmaista</a:t>
            </a:r>
            <a:br>
              <a:rPr lang="en-US" sz="1200" dirty="0"/>
            </a:br>
            <a:r>
              <a:rPr lang="en-US" sz="1200" dirty="0" err="1"/>
              <a:t>mielipiteitään</a:t>
            </a:r>
            <a:r>
              <a:rPr lang="en-US" sz="1200" dirty="0"/>
              <a:t> ja olla </a:t>
            </a:r>
            <a:r>
              <a:rPr lang="en-US" sz="1200" dirty="0" err="1"/>
              <a:t>oma</a:t>
            </a:r>
            <a:r>
              <a:rPr lang="en-US" sz="1200" dirty="0"/>
              <a:t> </a:t>
            </a:r>
            <a:r>
              <a:rPr lang="en-US" sz="1200" dirty="0" err="1"/>
              <a:t>itsensä</a:t>
            </a:r>
            <a:r>
              <a:rPr lang="en-US" sz="1200" dirty="0"/>
              <a:t>.</a:t>
            </a:r>
            <a:br>
              <a:rPr lang="en-US" sz="1200" dirty="0"/>
            </a:br>
            <a:r>
              <a:rPr lang="en-US" sz="1200" dirty="0">
                <a:hlinkClick r:id="rId8" tooltip="Alkuperäinen URL-osoite: https://www.helsinkimissio.fi/wp-content/uploads/2022/12/Oppituntimateriaali_StB_Ryhma%CC%88ytta%CC%88va%CC%88t-harjoitukset.pdf. Napsauta tai napauta, jos luotat tähän linkkiin."/>
              </a:rPr>
              <a:t>Ryhmäytysmateriaali</a:t>
            </a:r>
            <a:endParaRPr lang="en-US" sz="1200" dirty="0">
              <a:ea typeface="Calibri"/>
              <a:cs typeface="Calibri"/>
            </a:endParaRPr>
          </a:p>
          <a:p>
            <a:pPr marL="657860"/>
            <a:endParaRPr lang="en-US" sz="1200" dirty="0">
              <a:ea typeface="Calibri"/>
              <a:cs typeface="Calibri"/>
            </a:endParaRPr>
          </a:p>
          <a:p>
            <a:pPr marL="657860"/>
            <a:r>
              <a:rPr lang="en-US" sz="1200" b="1" dirty="0" err="1"/>
              <a:t>Pienryhmämateriaali</a:t>
            </a:r>
            <a:r>
              <a:rPr lang="en-US" sz="1200" b="1" dirty="0"/>
              <a:t> </a:t>
            </a:r>
            <a:r>
              <a:rPr lang="en-US" sz="1200" b="1" dirty="0" err="1"/>
              <a:t>vastuuopiskelijoille</a:t>
            </a:r>
            <a:br>
              <a:rPr lang="en-US" sz="1200" b="1" dirty="0"/>
            </a:br>
            <a:r>
              <a:rPr lang="en-US" sz="1200" dirty="0" err="1"/>
              <a:t>Tämä</a:t>
            </a:r>
            <a:r>
              <a:rPr lang="en-US" sz="1200" dirty="0"/>
              <a:t> </a:t>
            </a:r>
            <a:r>
              <a:rPr lang="en-US" sz="1200" dirty="0" err="1"/>
              <a:t>pienryhmämateriaali</a:t>
            </a:r>
            <a:r>
              <a:rPr lang="en-US" sz="1200" dirty="0"/>
              <a:t> on </a:t>
            </a:r>
            <a:r>
              <a:rPr lang="en-US" sz="1200" dirty="0" err="1"/>
              <a:t>tarkoitettu</a:t>
            </a:r>
            <a:r>
              <a:rPr lang="en-US" sz="1200" dirty="0"/>
              <a:t> </a:t>
            </a:r>
            <a:r>
              <a:rPr lang="en-US" sz="1200" dirty="0" err="1"/>
              <a:t>noin</a:t>
            </a:r>
            <a:r>
              <a:rPr lang="en-US" sz="1200" dirty="0"/>
              <a:t> </a:t>
            </a:r>
            <a:r>
              <a:rPr lang="en-US" sz="1200" dirty="0" err="1"/>
              <a:t>tunnin</a:t>
            </a:r>
            <a:r>
              <a:rPr lang="en-US" sz="1200" dirty="0"/>
              <a:t> </a:t>
            </a:r>
            <a:r>
              <a:rPr lang="en-US" sz="1200" dirty="0" err="1"/>
              <a:t>mittaiseen</a:t>
            </a:r>
            <a:r>
              <a:rPr lang="en-US" sz="1200" dirty="0"/>
              <a:t> </a:t>
            </a:r>
            <a:r>
              <a:rPr lang="en-US" sz="1200" dirty="0" err="1"/>
              <a:t>työskentelyyn</a:t>
            </a:r>
            <a:r>
              <a:rPr lang="en-US" sz="1200" dirty="0"/>
              <a:t> </a:t>
            </a:r>
            <a:r>
              <a:rPr lang="en-US" sz="1200" dirty="0" err="1"/>
              <a:t>tukioppilaiden</a:t>
            </a:r>
            <a:r>
              <a:rPr lang="en-US" sz="1200" dirty="0"/>
              <a:t>, </a:t>
            </a:r>
            <a:r>
              <a:rPr lang="en-US" sz="1200" dirty="0" err="1"/>
              <a:t>tuutoreiden</a:t>
            </a:r>
            <a:r>
              <a:rPr lang="en-US" sz="1200" dirty="0"/>
              <a:t> tai </a:t>
            </a:r>
            <a:r>
              <a:rPr lang="en-US" sz="1200" dirty="0" err="1"/>
              <a:t>muiden</a:t>
            </a:r>
            <a:r>
              <a:rPr lang="en-US" sz="1200" dirty="0"/>
              <a:t> </a:t>
            </a:r>
            <a:r>
              <a:rPr lang="en-US" sz="1200" dirty="0" err="1"/>
              <a:t>vastuuoppilaiden</a:t>
            </a:r>
            <a:r>
              <a:rPr lang="en-US" sz="1200" dirty="0"/>
              <a:t> </a:t>
            </a:r>
            <a:r>
              <a:rPr lang="en-US" sz="1200" dirty="0" err="1"/>
              <a:t>parissa</a:t>
            </a:r>
            <a:r>
              <a:rPr lang="en-US" sz="1200" dirty="0"/>
              <a:t>. </a:t>
            </a:r>
            <a:r>
              <a:rPr lang="en-US" sz="1200" dirty="0" err="1"/>
              <a:t>Tämän</a:t>
            </a:r>
            <a:r>
              <a:rPr lang="en-US" sz="1200" dirty="0"/>
              <a:t> </a:t>
            </a:r>
            <a:r>
              <a:rPr lang="en-US" sz="1200" dirty="0" err="1"/>
              <a:t>materiaalin</a:t>
            </a:r>
            <a:r>
              <a:rPr lang="en-US" sz="1200" dirty="0"/>
              <a:t> </a:t>
            </a:r>
            <a:r>
              <a:rPr lang="en-US" sz="1200" dirty="0" err="1"/>
              <a:t>tarkoitus</a:t>
            </a:r>
            <a:r>
              <a:rPr lang="en-US" sz="1200" dirty="0"/>
              <a:t> on </a:t>
            </a:r>
            <a:r>
              <a:rPr lang="en-US" sz="1200" dirty="0" err="1"/>
              <a:t>tuoda</a:t>
            </a:r>
            <a:r>
              <a:rPr lang="en-US" sz="1200" dirty="0"/>
              <a:t> </a:t>
            </a:r>
            <a:r>
              <a:rPr lang="en-US" sz="1200" dirty="0" err="1"/>
              <a:t>vastuuoppilaille</a:t>
            </a:r>
            <a:r>
              <a:rPr lang="en-US" sz="1200" dirty="0"/>
              <a:t> </a:t>
            </a:r>
            <a:r>
              <a:rPr lang="en-US" sz="1200" dirty="0" err="1"/>
              <a:t>lisätietoa</a:t>
            </a:r>
            <a:r>
              <a:rPr lang="en-US" sz="1200" dirty="0"/>
              <a:t> </a:t>
            </a:r>
            <a:r>
              <a:rPr lang="en-US" sz="1200" dirty="0" err="1"/>
              <a:t>yksinäisyysilmiöstä</a:t>
            </a:r>
            <a:r>
              <a:rPr lang="en-US" sz="1200" dirty="0"/>
              <a:t>, </a:t>
            </a:r>
            <a:r>
              <a:rPr lang="en-US" sz="1200" dirty="0" err="1"/>
              <a:t>valmiuksia</a:t>
            </a:r>
            <a:r>
              <a:rPr lang="en-US" sz="1200" dirty="0"/>
              <a:t> </a:t>
            </a:r>
            <a:r>
              <a:rPr lang="en-US" sz="1200" dirty="0" err="1"/>
              <a:t>tunnistaa</a:t>
            </a:r>
            <a:r>
              <a:rPr lang="en-US" sz="1200" dirty="0"/>
              <a:t> </a:t>
            </a:r>
            <a:r>
              <a:rPr lang="en-US" sz="1200" dirty="0" err="1"/>
              <a:t>yksinäisyyttä</a:t>
            </a:r>
            <a:r>
              <a:rPr lang="en-US" sz="1200" dirty="0"/>
              <a:t> </a:t>
            </a:r>
            <a:r>
              <a:rPr lang="en-US" sz="1200" dirty="0" err="1"/>
              <a:t>oppilaitoksessaan</a:t>
            </a:r>
            <a:r>
              <a:rPr lang="en-US" sz="1200" dirty="0"/>
              <a:t> </a:t>
            </a:r>
            <a:r>
              <a:rPr lang="en-US" sz="1200" dirty="0" err="1"/>
              <a:t>sekä</a:t>
            </a:r>
            <a:r>
              <a:rPr lang="en-US" sz="1200" dirty="0"/>
              <a:t> </a:t>
            </a:r>
            <a:r>
              <a:rPr lang="en-US" sz="1200" dirty="0" err="1"/>
              <a:t>toimimaan</a:t>
            </a:r>
            <a:r>
              <a:rPr lang="en-US" sz="1200" dirty="0"/>
              <a:t> </a:t>
            </a:r>
            <a:r>
              <a:rPr lang="en-US" sz="1200" dirty="0" err="1"/>
              <a:t>sen</a:t>
            </a:r>
            <a:r>
              <a:rPr lang="en-US" sz="1200" dirty="0"/>
              <a:t> </a:t>
            </a:r>
            <a:r>
              <a:rPr lang="en-US" sz="1200" dirty="0" err="1"/>
              <a:t>ehkäisemiseksi</a:t>
            </a:r>
            <a:r>
              <a:rPr lang="en-US" sz="1200" dirty="0"/>
              <a:t>.</a:t>
            </a:r>
            <a:br>
              <a:rPr lang="en-US" sz="1200" dirty="0"/>
            </a:br>
            <a:r>
              <a:rPr lang="en-US" sz="1200" dirty="0">
                <a:hlinkClick r:id="rId9" tooltip="Alkuperäinen URL-osoite: https://www.helsinkimissio.fi/wp-content/uploads/2023/01/Pienryhma%CC%88materiaali-vastuuopiskelijoille.pptx. Napsauta tai napauta, jos luotat tähän linkkiin."/>
              </a:rPr>
              <a:t>Pienryhmämateriaali vastuuopiskelijoille</a:t>
            </a:r>
            <a:endParaRPr lang="en-US" sz="1200" dirty="0">
              <a:ea typeface="Calibri"/>
              <a:cs typeface="Calibri"/>
            </a:endParaRPr>
          </a:p>
          <a:p>
            <a:pPr marL="657860"/>
            <a:endParaRPr lang="en-US" sz="1200" dirty="0">
              <a:ea typeface="Calibri"/>
              <a:cs typeface="Calibri"/>
            </a:endParaRPr>
          </a:p>
          <a:p>
            <a:pPr marL="657860"/>
            <a:endParaRPr lang="en-US" sz="1200" dirty="0">
              <a:ea typeface="Calibri"/>
              <a:cs typeface="Calibri"/>
            </a:endParaRPr>
          </a:p>
          <a:p>
            <a:pPr algn="ctr"/>
            <a:endParaRPr lang="fi-FI" sz="1200" dirty="0">
              <a:ea typeface="Calibri"/>
              <a:cs typeface="Calibri"/>
            </a:endParaRPr>
          </a:p>
        </p:txBody>
      </p:sp>
      <p:pic>
        <p:nvPicPr>
          <p:cNvPr id="3" name="Kuva 2">
            <a:extLst>
              <a:ext uri="{FF2B5EF4-FFF2-40B4-BE49-F238E27FC236}">
                <a16:creationId xmlns:a16="http://schemas.microsoft.com/office/drawing/2014/main" id="{CD4D17D9-14DA-DB8D-7F3A-C6BC57176587}"/>
              </a:ext>
            </a:extLst>
          </p:cNvPr>
          <p:cNvPicPr>
            <a:picLocks noChangeAspect="1"/>
          </p:cNvPicPr>
          <p:nvPr/>
        </p:nvPicPr>
        <p:blipFill>
          <a:blip r:embed="rId10"/>
          <a:stretch>
            <a:fillRect/>
          </a:stretch>
        </p:blipFill>
        <p:spPr>
          <a:xfrm>
            <a:off x="10579172" y="63029"/>
            <a:ext cx="1511228" cy="675272"/>
          </a:xfrm>
          <a:prstGeom prst="rect">
            <a:avLst/>
          </a:prstGeom>
        </p:spPr>
      </p:pic>
      <p:pic>
        <p:nvPicPr>
          <p:cNvPr id="5" name="Kuva 4" descr="Kuva, joka sisältää kohteen aqua, muotoilu&#10;&#10;Kuvaus luotu automaattisesti">
            <a:extLst>
              <a:ext uri="{FF2B5EF4-FFF2-40B4-BE49-F238E27FC236}">
                <a16:creationId xmlns:a16="http://schemas.microsoft.com/office/drawing/2014/main" id="{D3D1C29D-18C5-6937-25C9-3F46F70F10BD}"/>
              </a:ext>
            </a:extLst>
          </p:cNvPr>
          <p:cNvPicPr>
            <a:picLocks noChangeAspect="1"/>
          </p:cNvPicPr>
          <p:nvPr/>
        </p:nvPicPr>
        <p:blipFill>
          <a:blip r:embed="rId11"/>
          <a:stretch>
            <a:fillRect/>
          </a:stretch>
        </p:blipFill>
        <p:spPr>
          <a:xfrm>
            <a:off x="229777" y="6443472"/>
            <a:ext cx="12009047" cy="597698"/>
          </a:xfrm>
          <a:prstGeom prst="rect">
            <a:avLst/>
          </a:prstGeom>
        </p:spPr>
      </p:pic>
    </p:spTree>
    <p:extLst>
      <p:ext uri="{BB962C8B-B14F-4D97-AF65-F5344CB8AC3E}">
        <p14:creationId xmlns:p14="http://schemas.microsoft.com/office/powerpoint/2010/main" val="39550699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B20569E-FB86-D280-EDB9-8D0FB5A746C8}"/>
              </a:ext>
            </a:extLst>
          </p:cNvPr>
          <p:cNvSpPr>
            <a:spLocks noGrp="1"/>
          </p:cNvSpPr>
          <p:nvPr>
            <p:ph type="title"/>
          </p:nvPr>
        </p:nvSpPr>
        <p:spPr>
          <a:xfrm>
            <a:off x="292608" y="173737"/>
            <a:ext cx="11061192" cy="1188719"/>
          </a:xfrm>
        </p:spPr>
        <p:txBody>
          <a:bodyPr>
            <a:normAutofit/>
          </a:bodyPr>
          <a:lstStyle/>
          <a:p>
            <a:r>
              <a:rPr lang="fi-FI" sz="2800" b="1" dirty="0">
                <a:solidFill>
                  <a:srgbClr val="45736E"/>
                </a:solidFill>
                <a:ea typeface="Calibri Light"/>
                <a:cs typeface="Calibri Light"/>
              </a:rPr>
              <a:t>NIKOTIINITÖN AMIS</a:t>
            </a:r>
            <a:endParaRPr lang="fi-FI" sz="2800" b="1" dirty="0">
              <a:solidFill>
                <a:srgbClr val="45736E"/>
              </a:solidFill>
            </a:endParaRPr>
          </a:p>
        </p:txBody>
      </p:sp>
      <p:sp>
        <p:nvSpPr>
          <p:cNvPr id="3" name="Sisällön paikkamerkki 2">
            <a:extLst>
              <a:ext uri="{FF2B5EF4-FFF2-40B4-BE49-F238E27FC236}">
                <a16:creationId xmlns:a16="http://schemas.microsoft.com/office/drawing/2014/main" id="{E90D506F-BED7-13BB-CE9C-561048AD4640}"/>
              </a:ext>
            </a:extLst>
          </p:cNvPr>
          <p:cNvSpPr>
            <a:spLocks noGrp="1"/>
          </p:cNvSpPr>
          <p:nvPr>
            <p:ph idx="1"/>
          </p:nvPr>
        </p:nvSpPr>
        <p:spPr>
          <a:xfrm>
            <a:off x="292608" y="1362456"/>
            <a:ext cx="11061192" cy="4814507"/>
          </a:xfrm>
        </p:spPr>
        <p:txBody>
          <a:bodyPr vert="horz" lIns="91440" tIns="45720" rIns="91440" bIns="45720" rtlCol="0" anchor="t">
            <a:normAutofit lnSpcReduction="10000"/>
          </a:bodyPr>
          <a:lstStyle/>
          <a:p>
            <a:r>
              <a:rPr lang="fi-FI" dirty="0">
                <a:ea typeface="Calibri"/>
                <a:cs typeface="Calibri"/>
              </a:rPr>
              <a:t>Olemme mukana. </a:t>
            </a:r>
            <a:endParaRPr lang="fi-FI" dirty="0"/>
          </a:p>
          <a:p>
            <a:r>
              <a:rPr lang="fi-FI" dirty="0">
                <a:ea typeface="Calibri"/>
                <a:cs typeface="Calibri"/>
              </a:rPr>
              <a:t>Keskeistä puhua savuttomuuden sijasta nikotiinittomuudesta.</a:t>
            </a:r>
            <a:endParaRPr lang="fi-FI" dirty="0"/>
          </a:p>
          <a:p>
            <a:r>
              <a:rPr lang="fi-FI" dirty="0">
                <a:ea typeface="Calibri"/>
                <a:cs typeface="Calibri"/>
              </a:rPr>
              <a:t>Miten puututaan: esim. Ei ole suotavaa tupakoida tässä tai käyttää täällä nikotiinituotteita.</a:t>
            </a:r>
          </a:p>
          <a:p>
            <a:r>
              <a:rPr lang="fi-FI" dirty="0">
                <a:ea typeface="Calibri"/>
                <a:cs typeface="Calibri"/>
              </a:rPr>
              <a:t>Usein sosiaalista tupakointia, ahdistuksen ja stressin hallintaan liittyvää</a:t>
            </a:r>
          </a:p>
          <a:p>
            <a:r>
              <a:rPr lang="fi-FI" dirty="0">
                <a:ea typeface="Calibri"/>
                <a:cs typeface="Calibri"/>
              </a:rPr>
              <a:t>Ryhmäytymisen tukeminen tärkeää ja taukojen mielekäs tekeminen.</a:t>
            </a:r>
          </a:p>
          <a:p>
            <a:r>
              <a:rPr lang="fi-FI" dirty="0">
                <a:ea typeface="Calibri"/>
                <a:cs typeface="Calibri"/>
              </a:rPr>
              <a:t>Olisi tarjolla maksutonta koulutusta henkilöstölle </a:t>
            </a:r>
            <a:r>
              <a:rPr lang="fi-FI" dirty="0" err="1">
                <a:ea typeface="Calibri"/>
                <a:cs typeface="Calibri"/>
              </a:rPr>
              <a:t>nikotiinutuotteista</a:t>
            </a:r>
            <a:r>
              <a:rPr lang="fi-FI" dirty="0">
                <a:ea typeface="Calibri"/>
                <a:cs typeface="Calibri"/>
              </a:rPr>
              <a:t> ja miten puuttua niiden käyttöön 1 h.</a:t>
            </a:r>
          </a:p>
          <a:p>
            <a:endParaRPr lang="fi-FI" dirty="0">
              <a:ea typeface="Calibri"/>
              <a:cs typeface="Calibri"/>
            </a:endParaRPr>
          </a:p>
          <a:p>
            <a:r>
              <a:rPr lang="fi-FI" dirty="0">
                <a:ea typeface="Calibri"/>
                <a:cs typeface="Calibri"/>
                <a:hlinkClick r:id="rId2"/>
              </a:rPr>
              <a:t>https://fressisedu.fi/nikotiiniton-amis/</a:t>
            </a:r>
            <a:endParaRPr lang="fi-FI" dirty="0">
              <a:ea typeface="Calibri"/>
              <a:cs typeface="Calibri"/>
            </a:endParaRPr>
          </a:p>
          <a:p>
            <a:endParaRPr lang="fi-FI" dirty="0">
              <a:ea typeface="Calibri"/>
              <a:cs typeface="Calibri"/>
            </a:endParaRPr>
          </a:p>
        </p:txBody>
      </p:sp>
      <p:pic>
        <p:nvPicPr>
          <p:cNvPr id="4" name="Kuva 3">
            <a:extLst>
              <a:ext uri="{FF2B5EF4-FFF2-40B4-BE49-F238E27FC236}">
                <a16:creationId xmlns:a16="http://schemas.microsoft.com/office/drawing/2014/main" id="{F69FB8C6-2A00-E78E-5EE3-459940522DCC}"/>
              </a:ext>
            </a:extLst>
          </p:cNvPr>
          <p:cNvPicPr>
            <a:picLocks noChangeAspect="1"/>
          </p:cNvPicPr>
          <p:nvPr/>
        </p:nvPicPr>
        <p:blipFill>
          <a:blip r:embed="rId3"/>
          <a:stretch>
            <a:fillRect/>
          </a:stretch>
        </p:blipFill>
        <p:spPr>
          <a:xfrm>
            <a:off x="10388164" y="343401"/>
            <a:ext cx="1511228" cy="675272"/>
          </a:xfrm>
          <a:prstGeom prst="rect">
            <a:avLst/>
          </a:prstGeom>
        </p:spPr>
      </p:pic>
      <p:pic>
        <p:nvPicPr>
          <p:cNvPr id="5" name="Kuva 4" descr="Kuva, joka sisältää kohteen aqua, muotoilu&#10;&#10;Kuvaus luotu automaattisesti">
            <a:extLst>
              <a:ext uri="{FF2B5EF4-FFF2-40B4-BE49-F238E27FC236}">
                <a16:creationId xmlns:a16="http://schemas.microsoft.com/office/drawing/2014/main" id="{18693D40-E28A-7785-10FD-4E471C8C9843}"/>
              </a:ext>
            </a:extLst>
          </p:cNvPr>
          <p:cNvPicPr>
            <a:picLocks noChangeAspect="1"/>
          </p:cNvPicPr>
          <p:nvPr/>
        </p:nvPicPr>
        <p:blipFill>
          <a:blip r:embed="rId4"/>
          <a:stretch>
            <a:fillRect/>
          </a:stretch>
        </p:blipFill>
        <p:spPr>
          <a:xfrm>
            <a:off x="0" y="6304547"/>
            <a:ext cx="12009047" cy="597698"/>
          </a:xfrm>
          <a:prstGeom prst="rect">
            <a:avLst/>
          </a:prstGeom>
        </p:spPr>
      </p:pic>
    </p:spTree>
    <p:extLst>
      <p:ext uri="{BB962C8B-B14F-4D97-AF65-F5344CB8AC3E}">
        <p14:creationId xmlns:p14="http://schemas.microsoft.com/office/powerpoint/2010/main" val="19013045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F4717157-C002-4AB8-1CF4-6113E3B4E04E}"/>
              </a:ext>
            </a:extLst>
          </p:cNvPr>
          <p:cNvPicPr>
            <a:picLocks noChangeAspect="1"/>
          </p:cNvPicPr>
          <p:nvPr/>
        </p:nvPicPr>
        <p:blipFill>
          <a:blip r:embed="rId2"/>
          <a:stretch>
            <a:fillRect/>
          </a:stretch>
        </p:blipFill>
        <p:spPr>
          <a:xfrm>
            <a:off x="137281" y="151942"/>
            <a:ext cx="11917438" cy="6554115"/>
          </a:xfrm>
          <a:prstGeom prst="rect">
            <a:avLst/>
          </a:prstGeom>
        </p:spPr>
      </p:pic>
    </p:spTree>
    <p:extLst>
      <p:ext uri="{BB962C8B-B14F-4D97-AF65-F5344CB8AC3E}">
        <p14:creationId xmlns:p14="http://schemas.microsoft.com/office/powerpoint/2010/main" val="7908690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F9C0B177-332D-ECEA-785C-1D46B1C08B57}"/>
              </a:ext>
            </a:extLst>
          </p:cNvPr>
          <p:cNvPicPr>
            <a:picLocks noChangeAspect="1"/>
          </p:cNvPicPr>
          <p:nvPr/>
        </p:nvPicPr>
        <p:blipFill>
          <a:blip r:embed="rId2"/>
          <a:stretch>
            <a:fillRect/>
          </a:stretch>
        </p:blipFill>
        <p:spPr>
          <a:xfrm>
            <a:off x="99175" y="175758"/>
            <a:ext cx="11993649" cy="6506483"/>
          </a:xfrm>
          <a:prstGeom prst="rect">
            <a:avLst/>
          </a:prstGeom>
        </p:spPr>
      </p:pic>
    </p:spTree>
    <p:extLst>
      <p:ext uri="{BB962C8B-B14F-4D97-AF65-F5344CB8AC3E}">
        <p14:creationId xmlns:p14="http://schemas.microsoft.com/office/powerpoint/2010/main" val="8447077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921D7091-0141-8217-832C-7C3CD1FBFA38}"/>
              </a:ext>
            </a:extLst>
          </p:cNvPr>
          <p:cNvPicPr>
            <a:picLocks noChangeAspect="1"/>
          </p:cNvPicPr>
          <p:nvPr/>
        </p:nvPicPr>
        <p:blipFill>
          <a:blip r:embed="rId2"/>
          <a:stretch>
            <a:fillRect/>
          </a:stretch>
        </p:blipFill>
        <p:spPr>
          <a:xfrm>
            <a:off x="127754" y="199574"/>
            <a:ext cx="11936491" cy="6458851"/>
          </a:xfrm>
          <a:prstGeom prst="rect">
            <a:avLst/>
          </a:prstGeom>
        </p:spPr>
      </p:pic>
    </p:spTree>
    <p:extLst>
      <p:ext uri="{BB962C8B-B14F-4D97-AF65-F5344CB8AC3E}">
        <p14:creationId xmlns:p14="http://schemas.microsoft.com/office/powerpoint/2010/main" val="23079466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A7BA31C1-AC60-6611-2EB8-2ACE2924E3DB}"/>
              </a:ext>
            </a:extLst>
          </p:cNvPr>
          <p:cNvPicPr>
            <a:picLocks noChangeAspect="1"/>
          </p:cNvPicPr>
          <p:nvPr/>
        </p:nvPicPr>
        <p:blipFill>
          <a:blip r:embed="rId2"/>
          <a:stretch>
            <a:fillRect/>
          </a:stretch>
        </p:blipFill>
        <p:spPr>
          <a:xfrm>
            <a:off x="308755" y="294837"/>
            <a:ext cx="11574490" cy="6268325"/>
          </a:xfrm>
          <a:prstGeom prst="rect">
            <a:avLst/>
          </a:prstGeom>
        </p:spPr>
      </p:pic>
    </p:spTree>
    <p:extLst>
      <p:ext uri="{BB962C8B-B14F-4D97-AF65-F5344CB8AC3E}">
        <p14:creationId xmlns:p14="http://schemas.microsoft.com/office/powerpoint/2010/main" val="2781076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iruutu 2">
            <a:extLst>
              <a:ext uri="{FF2B5EF4-FFF2-40B4-BE49-F238E27FC236}">
                <a16:creationId xmlns:a16="http://schemas.microsoft.com/office/drawing/2014/main" id="{CCD824BD-5E4D-B960-7F2C-6F05A505F958}"/>
              </a:ext>
            </a:extLst>
          </p:cNvPr>
          <p:cNvSpPr txBox="1"/>
          <p:nvPr/>
        </p:nvSpPr>
        <p:spPr>
          <a:xfrm>
            <a:off x="1307592" y="1655064"/>
            <a:ext cx="7834122" cy="1974900"/>
          </a:xfrm>
          <a:prstGeom prst="rect">
            <a:avLst/>
          </a:prstGeom>
          <a:noFill/>
        </p:spPr>
        <p:txBody>
          <a:bodyPr wrap="square">
            <a:spAutoFit/>
          </a:bodyPr>
          <a:lstStyle/>
          <a:p>
            <a:pPr>
              <a:lnSpc>
                <a:spcPts val="2160"/>
              </a:lnSpc>
              <a:buNone/>
            </a:pPr>
            <a:r>
              <a:rPr lang="fi-FI" sz="1800" b="1" dirty="0" err="1">
                <a:solidFill>
                  <a:srgbClr val="555555"/>
                </a:solidFill>
                <a:effectLst/>
                <a:latin typeface="Open Sans" panose="020B0606030504020204" pitchFamily="34" charset="0"/>
                <a:ea typeface="Aptos" panose="020B0004020202020204" pitchFamily="34" charset="0"/>
                <a:cs typeface="Aptos" panose="020B0004020202020204" pitchFamily="34" charset="0"/>
              </a:rPr>
              <a:t>Nepsymessut</a:t>
            </a:r>
            <a:r>
              <a:rPr lang="fi-FI" b="1" dirty="0">
                <a:solidFill>
                  <a:srgbClr val="555555"/>
                </a:solidFill>
                <a:latin typeface="Open Sans" panose="020B0606030504020204" pitchFamily="34" charset="0"/>
                <a:ea typeface="Aptos" panose="020B0004020202020204" pitchFamily="34" charset="0"/>
                <a:cs typeface="Aptos" panose="020B0004020202020204" pitchFamily="34" charset="0"/>
              </a:rPr>
              <a:t> y</a:t>
            </a:r>
            <a:r>
              <a:rPr lang="fi-FI" sz="1800" b="1" dirty="0">
                <a:solidFill>
                  <a:srgbClr val="555555"/>
                </a:solidFill>
                <a:effectLst/>
                <a:latin typeface="Open Sans" panose="020B0606030504020204" pitchFamily="34" charset="0"/>
                <a:ea typeface="Aptos" panose="020B0004020202020204" pitchFamily="34" charset="0"/>
                <a:cs typeface="Aptos" panose="020B0004020202020204" pitchFamily="34" charset="0"/>
              </a:rPr>
              <a:t>hdenvertaisuus ja osallisuus 12-13.11.2025</a:t>
            </a:r>
            <a:endParaRPr lang="fi-FI" sz="1800" dirty="0">
              <a:effectLst/>
              <a:latin typeface="Aptos" panose="020B0004020202020204" pitchFamily="34" charset="0"/>
              <a:ea typeface="Aptos" panose="020B0004020202020204" pitchFamily="34" charset="0"/>
              <a:cs typeface="Aptos" panose="020B0004020202020204" pitchFamily="34" charset="0"/>
            </a:endParaRPr>
          </a:p>
          <a:p>
            <a:pPr>
              <a:lnSpc>
                <a:spcPts val="2160"/>
              </a:lnSpc>
              <a:buNone/>
            </a:pPr>
            <a:r>
              <a:rPr lang="fi-FI" sz="1800" dirty="0">
                <a:solidFill>
                  <a:srgbClr val="555555"/>
                </a:solidFill>
                <a:effectLst/>
                <a:latin typeface="Open Sans" panose="020B0606030504020204" pitchFamily="34" charset="0"/>
                <a:ea typeface="Aptos" panose="020B0004020202020204" pitchFamily="34" charset="0"/>
                <a:cs typeface="Aptos" panose="020B0004020202020204" pitchFamily="34" charset="0"/>
              </a:rPr>
              <a:t>Ohjelmaan pääset tutustumaan ennakkoon tapahtumasivulta: </a:t>
            </a:r>
            <a:r>
              <a:rPr lang="fi-FI" sz="1800" u="sng" dirty="0">
                <a:solidFill>
                  <a:srgbClr val="0076B7"/>
                </a:solidFill>
                <a:effectLst/>
                <a:latin typeface="Open Sans" panose="020B0606030504020204" pitchFamily="34" charset="0"/>
                <a:ea typeface="Aptos" panose="020B0004020202020204" pitchFamily="34" charset="0"/>
                <a:cs typeface="Aptos" panose="020B0004020202020204" pitchFamily="34" charset="0"/>
                <a:hlinkClick r:id="rId2" tooltip="https://lyyti.events/p/nepsymessut_verkossa_2025"/>
              </a:rPr>
              <a:t>https://lyyti.events/p/nepsymessut_verkossa_2025</a:t>
            </a:r>
            <a:endParaRPr lang="fi-FI" sz="1800" dirty="0">
              <a:effectLst/>
              <a:latin typeface="Aptos" panose="020B0004020202020204" pitchFamily="34" charset="0"/>
              <a:ea typeface="Aptos" panose="020B0004020202020204" pitchFamily="34" charset="0"/>
              <a:cs typeface="Aptos" panose="020B0004020202020204" pitchFamily="34" charset="0"/>
            </a:endParaRPr>
          </a:p>
          <a:p>
            <a:pPr>
              <a:lnSpc>
                <a:spcPts val="1620"/>
              </a:lnSpc>
              <a:buNone/>
            </a:pPr>
            <a:r>
              <a:rPr lang="fi-FI" sz="1800" dirty="0">
                <a:solidFill>
                  <a:srgbClr val="555555"/>
                </a:solidFill>
                <a:effectLst/>
                <a:latin typeface="Open Sans" panose="020B0606030504020204" pitchFamily="34" charset="0"/>
                <a:ea typeface="Aptos" panose="020B0004020202020204" pitchFamily="34" charset="0"/>
                <a:cs typeface="Aptos" panose="020B0004020202020204" pitchFamily="34" charset="0"/>
              </a:rPr>
              <a:t> </a:t>
            </a:r>
            <a:endParaRPr lang="fi-FI" sz="1800" dirty="0">
              <a:effectLst/>
              <a:latin typeface="Aptos" panose="020B0004020202020204" pitchFamily="34" charset="0"/>
              <a:ea typeface="Aptos" panose="020B0004020202020204" pitchFamily="34" charset="0"/>
              <a:cs typeface="Aptos" panose="020B0004020202020204" pitchFamily="34" charset="0"/>
            </a:endParaRPr>
          </a:p>
          <a:p>
            <a:pPr>
              <a:buNone/>
            </a:pPr>
            <a:r>
              <a:rPr lang="fi-FI" sz="1800" dirty="0">
                <a:solidFill>
                  <a:srgbClr val="555555"/>
                </a:solidFill>
                <a:effectLst/>
                <a:latin typeface="Open Sans" panose="020B0606030504020204" pitchFamily="34" charset="0"/>
                <a:ea typeface="Aptos" panose="020B0004020202020204" pitchFamily="34" charset="0"/>
              </a:rPr>
              <a:t>Tapahtuman tallenteet ovat saatavilla lisämaksusta (39€). Tallenteet siitä maksaneille osallistuneille toimitetaan tapahtuman jälkeisellä viikolla (vko 47) ja ne ovat katsottavissa määräaikaisesti 31.1.2026 saakka. </a:t>
            </a:r>
            <a:endParaRPr lang="fi-FI" dirty="0"/>
          </a:p>
        </p:txBody>
      </p:sp>
      <p:pic>
        <p:nvPicPr>
          <p:cNvPr id="4" name="Kuva 3" descr="Kuva, joka sisältää kohteen aqua, muotoilu&#10;&#10;Kuvaus luotu automaattisesti">
            <a:extLst>
              <a:ext uri="{FF2B5EF4-FFF2-40B4-BE49-F238E27FC236}">
                <a16:creationId xmlns:a16="http://schemas.microsoft.com/office/drawing/2014/main" id="{2B6C6DCF-CD55-DDCE-54EA-2531B4FC6F47}"/>
              </a:ext>
            </a:extLst>
          </p:cNvPr>
          <p:cNvPicPr>
            <a:picLocks noChangeAspect="1"/>
          </p:cNvPicPr>
          <p:nvPr/>
        </p:nvPicPr>
        <p:blipFill>
          <a:blip r:embed="rId3"/>
          <a:stretch>
            <a:fillRect/>
          </a:stretch>
        </p:blipFill>
        <p:spPr>
          <a:xfrm>
            <a:off x="0" y="6260302"/>
            <a:ext cx="12009047" cy="597698"/>
          </a:xfrm>
          <a:prstGeom prst="rect">
            <a:avLst/>
          </a:prstGeom>
        </p:spPr>
      </p:pic>
    </p:spTree>
    <p:extLst>
      <p:ext uri="{BB962C8B-B14F-4D97-AF65-F5344CB8AC3E}">
        <p14:creationId xmlns:p14="http://schemas.microsoft.com/office/powerpoint/2010/main" val="29098925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FDE2146-EA2C-E026-290A-BA6713CE91B8}"/>
              </a:ext>
            </a:extLst>
          </p:cNvPr>
          <p:cNvSpPr>
            <a:spLocks noGrp="1"/>
          </p:cNvSpPr>
          <p:nvPr>
            <p:ph type="title"/>
          </p:nvPr>
        </p:nvSpPr>
        <p:spPr>
          <a:xfrm>
            <a:off x="838200" y="365125"/>
            <a:ext cx="10515600" cy="503555"/>
          </a:xfrm>
        </p:spPr>
        <p:txBody>
          <a:bodyPr>
            <a:normAutofit fontScale="90000"/>
          </a:bodyPr>
          <a:lstStyle/>
          <a:p>
            <a:r>
              <a:rPr lang="fi-FI" dirty="0"/>
              <a:t>Opiskelijakunta Keko ry </a:t>
            </a:r>
          </a:p>
        </p:txBody>
      </p:sp>
      <p:sp>
        <p:nvSpPr>
          <p:cNvPr id="4" name="Rectangle 1">
            <a:extLst>
              <a:ext uri="{FF2B5EF4-FFF2-40B4-BE49-F238E27FC236}">
                <a16:creationId xmlns:a16="http://schemas.microsoft.com/office/drawing/2014/main" id="{C5180F9B-E2CC-9DCA-150A-983CB12D558A}"/>
              </a:ext>
            </a:extLst>
          </p:cNvPr>
          <p:cNvSpPr>
            <a:spLocks noGrp="1" noChangeArrowheads="1"/>
          </p:cNvSpPr>
          <p:nvPr>
            <p:ph idx="1"/>
          </p:nvPr>
        </p:nvSpPr>
        <p:spPr bwMode="auto">
          <a:xfrm>
            <a:off x="201168" y="849020"/>
            <a:ext cx="10085833" cy="529991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fi-FI" altLang="fi-FI" sz="1600" b="0" i="0" u="none" strike="noStrike" cap="none" normalizeH="0" baseline="0" dirty="0">
                <a:ln>
                  <a:noFill/>
                </a:ln>
                <a:solidFill>
                  <a:srgbClr val="333333"/>
                </a:solidFill>
                <a:effectLst/>
                <a:latin typeface="Humanist521TL-Roman"/>
              </a:rPr>
            </a:br>
            <a:r>
              <a:rPr kumimoji="0" lang="fi-FI" altLang="fi-FI" sz="1600" b="0" i="0" u="none" strike="noStrike" cap="none" normalizeH="0" baseline="0" dirty="0">
                <a:ln>
                  <a:noFill/>
                </a:ln>
                <a:solidFill>
                  <a:srgbClr val="337AB7"/>
                </a:solidFill>
                <a:effectLst/>
                <a:latin typeface="Humanist521TL-Roman"/>
                <a:hlinkClick r:id="rId2" tooltip="Opiskelijayhdistyksen säännöt"/>
              </a:rPr>
              <a:t>Opiskelijayhdistyksen säännöt</a:t>
            </a:r>
            <a:r>
              <a:rPr kumimoji="0" lang="fi-FI" altLang="fi-FI" sz="1600" b="0" i="0" u="none" strike="noStrike" cap="none" normalizeH="0" baseline="0" dirty="0">
                <a:ln>
                  <a:noFill/>
                </a:ln>
                <a:solidFill>
                  <a:srgbClr val="333333"/>
                </a:solidFill>
                <a:effectLst/>
                <a:latin typeface="Humanist521TL-Roman"/>
              </a:rPr>
              <a:t> (pdf)</a:t>
            </a:r>
            <a:br>
              <a:rPr kumimoji="0" lang="fi-FI" altLang="fi-FI" sz="1600" b="0" i="0" u="none" strike="noStrike" cap="none" normalizeH="0" baseline="0" dirty="0">
                <a:ln>
                  <a:noFill/>
                </a:ln>
                <a:solidFill>
                  <a:srgbClr val="333333"/>
                </a:solidFill>
                <a:effectLst/>
                <a:latin typeface="Humanist521TL-Roman"/>
              </a:rPr>
            </a:br>
            <a:r>
              <a:rPr kumimoji="0" lang="fi-FI" altLang="fi-FI" sz="1600" b="0" i="0" u="none" strike="noStrike" cap="none" normalizeH="0" baseline="0" dirty="0">
                <a:ln>
                  <a:noFill/>
                </a:ln>
                <a:solidFill>
                  <a:srgbClr val="337AB7"/>
                </a:solidFill>
                <a:effectLst/>
                <a:latin typeface="Humanist521TL-Roman"/>
                <a:hlinkClick r:id="rId3" tooltip="Opiskelijakuntatoiminnan opas 2017"/>
              </a:rPr>
              <a:t>Opiskelijakuntatoiminnan opas</a:t>
            </a:r>
            <a:endParaRPr kumimoji="0" lang="fi-FI" altLang="fi-FI" sz="1600" b="0" i="0" u="none" strike="noStrike" cap="none" normalizeH="0" baseline="0" dirty="0">
              <a:ln>
                <a:noFill/>
              </a:ln>
              <a:solidFill>
                <a:srgbClr val="333333"/>
              </a:solidFill>
              <a:effectLst/>
              <a:latin typeface="Humanist521TL-Roman"/>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i-FI" altLang="fi-FI" sz="1600" b="0" i="0" u="none" strike="noStrike" cap="none" normalizeH="0" baseline="0" dirty="0">
              <a:ln>
                <a:noFill/>
              </a:ln>
              <a:solidFill>
                <a:srgbClr val="333333"/>
              </a:solidFill>
              <a:effectLst/>
              <a:latin typeface="Humanist521TL-Roman"/>
            </a:endParaRPr>
          </a:p>
          <a:p>
            <a:pPr>
              <a:buNone/>
            </a:pPr>
            <a:endParaRPr lang="fi-FI" sz="1800" dirty="0">
              <a:effectLst/>
              <a:latin typeface="Calibri" panose="020F0502020204030204" pitchFamily="34" charset="0"/>
              <a:ea typeface="Aptos" panose="020B0004020202020204" pitchFamily="34" charset="0"/>
            </a:endParaRPr>
          </a:p>
          <a:p>
            <a:r>
              <a:rPr lang="fi-FI" sz="1800" dirty="0">
                <a:effectLst/>
                <a:latin typeface="Calibri" panose="020F0502020204030204" pitchFamily="34" charset="0"/>
                <a:ea typeface="Aptos" panose="020B0004020202020204" pitchFamily="34" charset="0"/>
              </a:rPr>
              <a:t>Keko ry:n jäsenet ovat esitelleet yhdistyksen toimintaa opiskelijoille, osallistuneet yhteisöllisiin tapahtumiin kuten Hyvinvointimessuille, aulatapahtumiin, </a:t>
            </a:r>
            <a:r>
              <a:rPr lang="fi-FI" sz="1800" dirty="0" err="1">
                <a:latin typeface="Calibri" panose="020F0502020204030204" pitchFamily="34" charset="0"/>
                <a:ea typeface="Aptos" panose="020B0004020202020204" pitchFamily="34" charset="0"/>
              </a:rPr>
              <a:t>AmisGaalaan</a:t>
            </a:r>
            <a:r>
              <a:rPr lang="fi-FI" sz="1800" dirty="0">
                <a:latin typeface="Calibri" panose="020F0502020204030204" pitchFamily="34" charset="0"/>
                <a:ea typeface="Aptos" panose="020B0004020202020204" pitchFamily="34" charset="0"/>
              </a:rPr>
              <a:t>, nuorisovaaleihin, pääsiäisaskarteluun ja vappunaamiaisiin. He ovat </a:t>
            </a:r>
            <a:r>
              <a:rPr lang="fi-FI" sz="1800" dirty="0">
                <a:effectLst/>
                <a:latin typeface="Calibri" panose="020F0502020204030204" pitchFamily="34" charset="0"/>
                <a:ea typeface="Aptos" panose="020B0004020202020204" pitchFamily="34" charset="0"/>
              </a:rPr>
              <a:t>ottaneet kantaa opiskelijoiden hyvinvointiin liittyviin asioihin ja nimenneet jäsenet Kokkolan kaupungin nuorisovaltuustoon.  Keko ry:n edustajat olivat myös tapaamassa opetusministeriä. Teollisuuden ja logistiikan, hyvinvointialojen ja rakennusalojen  toimialoilla järjestettiin opiskelijoiden toiveita kokoavia </a:t>
            </a:r>
            <a:r>
              <a:rPr lang="fi-FI" sz="1800" dirty="0" err="1">
                <a:effectLst/>
                <a:latin typeface="Calibri" panose="020F0502020204030204" pitchFamily="34" charset="0"/>
                <a:ea typeface="Aptos" panose="020B0004020202020204" pitchFamily="34" charset="0"/>
              </a:rPr>
              <a:t>OpiskelijaFoorumi</a:t>
            </a:r>
            <a:r>
              <a:rPr lang="fi-FI" sz="1800" dirty="0">
                <a:latin typeface="Calibri" panose="020F0502020204030204" pitchFamily="34" charset="0"/>
                <a:ea typeface="Aptos" panose="020B0004020202020204" pitchFamily="34" charset="0"/>
              </a:rPr>
              <a:t>, jossa tarkoituksena on myös kertoa toiminnasta opiskelijoille ja hankkia uusia jäseniä sitä kautta. </a:t>
            </a:r>
          </a:p>
          <a:p>
            <a:endParaRPr lang="fi-FI" sz="1800" dirty="0">
              <a:effectLst/>
              <a:latin typeface="Calibri" panose="020F0502020204030204" pitchFamily="34" charset="0"/>
              <a:ea typeface="Aptos" panose="020B0004020202020204" pitchFamily="34" charset="0"/>
            </a:endParaRPr>
          </a:p>
          <a:p>
            <a:r>
              <a:rPr lang="fi-FI" sz="1800" dirty="0">
                <a:effectLst/>
                <a:latin typeface="Calibri" panose="020F0502020204030204" pitchFamily="34" charset="0"/>
                <a:ea typeface="Aptos" panose="020B0004020202020204" pitchFamily="34" charset="0"/>
              </a:rPr>
              <a:t>  Keko ry:n hallitus täydentyi vuoden 2024 aikana. Puheenjohtajana toimi Eevert Kukkola. Muut hallituksen varsinaiset jäsenet olivat Kalle Kettula ja Juuso Haataja, Markus Rainosalo, siht., Aliisa Niemi, Taina Juusola, Veeti Koivisto ja Martti Viiperi</a:t>
            </a:r>
          </a:p>
          <a:p>
            <a:pPr marL="0" marR="0" lvl="0" indent="0" algn="l" defTabSz="914400" rtl="0" eaLnBrk="0" fontAlgn="base" latinLnBrk="0" hangingPunct="0">
              <a:lnSpc>
                <a:spcPct val="100000"/>
              </a:lnSpc>
              <a:spcBef>
                <a:spcPct val="0"/>
              </a:spcBef>
              <a:spcAft>
                <a:spcPct val="0"/>
              </a:spcAft>
              <a:buClrTx/>
              <a:buSzTx/>
              <a:buFontTx/>
              <a:buNone/>
              <a:tabLst/>
            </a:pPr>
            <a:br>
              <a:rPr kumimoji="0" lang="fi-FI" altLang="fi-FI" sz="1200" b="0" i="0" u="none" strike="noStrike" cap="none" normalizeH="0" baseline="0" dirty="0">
                <a:ln>
                  <a:noFill/>
                </a:ln>
                <a:solidFill>
                  <a:srgbClr val="333333"/>
                </a:solidFill>
                <a:effectLst/>
                <a:latin typeface="Humanist521TL-Roman"/>
              </a:rPr>
            </a:br>
            <a:r>
              <a:rPr kumimoji="0" lang="fi-FI" altLang="fi-FI" sz="1600" b="0" i="0" u="none" strike="noStrike" cap="none" normalizeH="0" baseline="0" dirty="0">
                <a:ln>
                  <a:noFill/>
                </a:ln>
                <a:solidFill>
                  <a:srgbClr val="333333"/>
                </a:solidFill>
                <a:effectLst/>
                <a:latin typeface="Humanist521TL-Roman"/>
              </a:rPr>
              <a:t>Markkinointivideo</a:t>
            </a:r>
          </a:p>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sz="1600" b="0" i="0" u="none" strike="noStrike" cap="none" normalizeH="0" baseline="0" dirty="0">
                <a:ln>
                  <a:noFill/>
                </a:ln>
                <a:solidFill>
                  <a:srgbClr val="333333"/>
                </a:solidFill>
                <a:effectLst/>
                <a:latin typeface="Humanist521TL-Roman"/>
                <a:hlinkClick r:id="rId4"/>
              </a:rPr>
              <a:t>https://www.kpedu.fi/opiskelijalle/opiskelijan-vaikutusmahdollisuudet</a:t>
            </a:r>
            <a:endParaRPr lang="fi-FI" altLang="fi-FI" sz="1600" dirty="0">
              <a:solidFill>
                <a:srgbClr val="333333"/>
              </a:solidFill>
              <a:latin typeface="Humanist521TL-Roman"/>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i-FI" altLang="fi-FI" sz="1200" b="0" i="0" u="none" strike="noStrike" cap="none" normalizeH="0" baseline="0" dirty="0">
              <a:ln>
                <a:noFill/>
              </a:ln>
              <a:solidFill>
                <a:srgbClr val="333333"/>
              </a:solidFill>
              <a:effectLst/>
              <a:latin typeface="Humanist521TL-Roman"/>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sz="1200" b="0" i="0" u="none" strike="noStrike" cap="none" normalizeH="0" baseline="0" dirty="0">
                <a:ln>
                  <a:noFill/>
                </a:ln>
                <a:solidFill>
                  <a:srgbClr val="333333"/>
                </a:solidFill>
                <a:effectLst/>
                <a:latin typeface="Humanist521TL-Roman"/>
              </a:rPr>
              <a:t> </a:t>
            </a:r>
            <a:endParaRPr kumimoji="0" lang="fi-FI" altLang="fi-FI"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i-FI" altLang="fi-FI" sz="1800" b="0" i="0" u="none" strike="noStrike" cap="none" normalizeH="0" baseline="0" dirty="0">
              <a:ln>
                <a:noFill/>
              </a:ln>
              <a:solidFill>
                <a:schemeClr val="tx1"/>
              </a:solidFill>
              <a:effectLst/>
              <a:latin typeface="Arial" panose="020B0604020202020204" pitchFamily="34" charset="0"/>
            </a:endParaRPr>
          </a:p>
        </p:txBody>
      </p:sp>
      <p:pic>
        <p:nvPicPr>
          <p:cNvPr id="6" name="Kuva 5">
            <a:extLst>
              <a:ext uri="{FF2B5EF4-FFF2-40B4-BE49-F238E27FC236}">
                <a16:creationId xmlns:a16="http://schemas.microsoft.com/office/drawing/2014/main" id="{291A0BE5-AD7D-155F-DCD2-199D494C1EF7}"/>
              </a:ext>
            </a:extLst>
          </p:cNvPr>
          <p:cNvPicPr>
            <a:picLocks noChangeAspect="1"/>
          </p:cNvPicPr>
          <p:nvPr/>
        </p:nvPicPr>
        <p:blipFill>
          <a:blip r:embed="rId5"/>
          <a:stretch>
            <a:fillRect/>
          </a:stretch>
        </p:blipFill>
        <p:spPr>
          <a:xfrm>
            <a:off x="5787337" y="0"/>
            <a:ext cx="1567542" cy="1862912"/>
          </a:xfrm>
          <a:prstGeom prst="rect">
            <a:avLst/>
          </a:prstGeom>
        </p:spPr>
      </p:pic>
      <p:pic>
        <p:nvPicPr>
          <p:cNvPr id="3" name="Kuva 2">
            <a:extLst>
              <a:ext uri="{FF2B5EF4-FFF2-40B4-BE49-F238E27FC236}">
                <a16:creationId xmlns:a16="http://schemas.microsoft.com/office/drawing/2014/main" id="{27C5EE0A-5DF0-394F-0336-941E602A6F73}"/>
              </a:ext>
            </a:extLst>
          </p:cNvPr>
          <p:cNvPicPr>
            <a:picLocks noChangeAspect="1"/>
          </p:cNvPicPr>
          <p:nvPr/>
        </p:nvPicPr>
        <p:blipFill>
          <a:blip r:embed="rId5"/>
          <a:stretch>
            <a:fillRect/>
          </a:stretch>
        </p:blipFill>
        <p:spPr>
          <a:xfrm>
            <a:off x="10140262" y="31876"/>
            <a:ext cx="1567542" cy="1862912"/>
          </a:xfrm>
          <a:prstGeom prst="rect">
            <a:avLst/>
          </a:prstGeom>
        </p:spPr>
      </p:pic>
      <p:pic>
        <p:nvPicPr>
          <p:cNvPr id="5" name="Kuva 4" descr="Kuva, joka sisältää kohteen aqua, muotoilu&#10;&#10;Kuvaus luotu automaattisesti">
            <a:extLst>
              <a:ext uri="{FF2B5EF4-FFF2-40B4-BE49-F238E27FC236}">
                <a16:creationId xmlns:a16="http://schemas.microsoft.com/office/drawing/2014/main" id="{496206C8-8705-A80C-2D34-EB4BAE6D49B1}"/>
              </a:ext>
            </a:extLst>
          </p:cNvPr>
          <p:cNvPicPr>
            <a:picLocks noChangeAspect="1"/>
          </p:cNvPicPr>
          <p:nvPr/>
        </p:nvPicPr>
        <p:blipFill>
          <a:blip r:embed="rId6"/>
          <a:stretch>
            <a:fillRect/>
          </a:stretch>
        </p:blipFill>
        <p:spPr>
          <a:xfrm>
            <a:off x="77377" y="6226692"/>
            <a:ext cx="12009047" cy="662078"/>
          </a:xfrm>
          <a:prstGeom prst="rect">
            <a:avLst/>
          </a:prstGeom>
        </p:spPr>
      </p:pic>
      <p:pic>
        <p:nvPicPr>
          <p:cNvPr id="8" name="Kuva 7" descr="Kuva, joka sisältää kohteen teksti, Fontti, juliste, kuvakaappaus&#10;&#10;Tekoälyllä luotu sisältö saattaa olla virheellistä.">
            <a:extLst>
              <a:ext uri="{FF2B5EF4-FFF2-40B4-BE49-F238E27FC236}">
                <a16:creationId xmlns:a16="http://schemas.microsoft.com/office/drawing/2014/main" id="{5743D496-1320-5901-B1E3-F916CAE1C164}"/>
              </a:ext>
            </a:extLst>
          </p:cNvPr>
          <p:cNvPicPr>
            <a:picLocks noChangeAspect="1"/>
          </p:cNvPicPr>
          <p:nvPr/>
        </p:nvPicPr>
        <p:blipFill>
          <a:blip r:embed="rId7"/>
          <a:stretch>
            <a:fillRect/>
          </a:stretch>
        </p:blipFill>
        <p:spPr>
          <a:xfrm>
            <a:off x="10671420" y="4120522"/>
            <a:ext cx="1380832" cy="2024443"/>
          </a:xfrm>
          <a:prstGeom prst="rect">
            <a:avLst/>
          </a:prstGeom>
        </p:spPr>
      </p:pic>
    </p:spTree>
    <p:extLst>
      <p:ext uri="{BB962C8B-B14F-4D97-AF65-F5344CB8AC3E}">
        <p14:creationId xmlns:p14="http://schemas.microsoft.com/office/powerpoint/2010/main" val="13241228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E5CF8FAD-5AE4-36AC-2981-8790DE4F3F3D}"/>
              </a:ext>
            </a:extLst>
          </p:cNvPr>
          <p:cNvPicPr>
            <a:picLocks noChangeAspect="1"/>
          </p:cNvPicPr>
          <p:nvPr/>
        </p:nvPicPr>
        <p:blipFill>
          <a:blip r:embed="rId2"/>
          <a:srcRect r="1172" b="6"/>
          <a:stretch>
            <a:fillRect/>
          </a:stretch>
        </p:blipFill>
        <p:spPr>
          <a:xfrm>
            <a:off x="0" y="0"/>
            <a:ext cx="3343333" cy="3956465"/>
          </a:xfrm>
          <a:prstGeom prst="rect">
            <a:avLst/>
          </a:prstGeom>
        </p:spPr>
      </p:pic>
      <p:pic>
        <p:nvPicPr>
          <p:cNvPr id="9" name="Kuva 8" descr="Kuva, joka sisältää kohteen kasvi, kukka, terälehti, ruusu&#10;&#10;Kuvaus luotu automaattisesti">
            <a:extLst>
              <a:ext uri="{FF2B5EF4-FFF2-40B4-BE49-F238E27FC236}">
                <a16:creationId xmlns:a16="http://schemas.microsoft.com/office/drawing/2014/main" id="{46099C85-4263-935E-C2B6-61F0640AE0F4}"/>
              </a:ext>
            </a:extLst>
          </p:cNvPr>
          <p:cNvPicPr>
            <a:picLocks noChangeAspect="1"/>
          </p:cNvPicPr>
          <p:nvPr/>
        </p:nvPicPr>
        <p:blipFill rotWithShape="1">
          <a:blip r:embed="rId3"/>
          <a:srcRect r="4" b="10864"/>
          <a:stretch>
            <a:fillRect/>
          </a:stretch>
        </p:blipFill>
        <p:spPr>
          <a:xfrm>
            <a:off x="3343333" y="2825496"/>
            <a:ext cx="3343333" cy="3973645"/>
          </a:xfrm>
          <a:prstGeom prst="rect">
            <a:avLst/>
          </a:prstGeom>
        </p:spPr>
      </p:pic>
      <p:sp>
        <p:nvSpPr>
          <p:cNvPr id="3" name="Tekstiruutu 2">
            <a:extLst>
              <a:ext uri="{FF2B5EF4-FFF2-40B4-BE49-F238E27FC236}">
                <a16:creationId xmlns:a16="http://schemas.microsoft.com/office/drawing/2014/main" id="{EA9A9C3B-BAB8-2091-EAFE-56F49935151B}"/>
              </a:ext>
            </a:extLst>
          </p:cNvPr>
          <p:cNvSpPr txBox="1"/>
          <p:nvPr/>
        </p:nvSpPr>
        <p:spPr>
          <a:xfrm>
            <a:off x="6867144" y="100585"/>
            <a:ext cx="5157215" cy="5880724"/>
          </a:xfrm>
          <a:prstGeom prst="rect">
            <a:avLst/>
          </a:prstGeom>
        </p:spPr>
        <p:txBody>
          <a:bodyPr vert="horz" lIns="91440" tIns="45720" rIns="91440" bIns="45720" rtlCol="0" anchor="t">
            <a:normAutofit fontScale="77500" lnSpcReduction="20000"/>
          </a:bodyPr>
          <a:lstStyle/>
          <a:p>
            <a:pPr>
              <a:lnSpc>
                <a:spcPct val="90000"/>
              </a:lnSpc>
              <a:spcAft>
                <a:spcPts val="600"/>
              </a:spcAft>
            </a:pPr>
            <a:r>
              <a:rPr lang="en-US" sz="3800" b="1" dirty="0"/>
              <a:t>ALL IN EDUCATION KV-HANKE </a:t>
            </a:r>
            <a:endParaRPr lang="en-US" sz="3800" b="1" dirty="0">
              <a:effectLst/>
            </a:endParaRPr>
          </a:p>
          <a:p>
            <a:pPr indent="-228600">
              <a:lnSpc>
                <a:spcPct val="90000"/>
              </a:lnSpc>
              <a:spcAft>
                <a:spcPts val="600"/>
              </a:spcAft>
              <a:buFont typeface="Arial" panose="020B0604020202020204" pitchFamily="34" charset="0"/>
              <a:buChar char="•"/>
            </a:pPr>
            <a:r>
              <a:rPr lang="en-US" sz="1500" b="1" dirty="0" err="1">
                <a:effectLst/>
              </a:rPr>
              <a:t>Opiskelijoiden</a:t>
            </a:r>
            <a:r>
              <a:rPr lang="en-US" sz="1500" b="1" dirty="0">
                <a:effectLst/>
              </a:rPr>
              <a:t> </a:t>
            </a:r>
            <a:r>
              <a:rPr lang="en-US" sz="1500" b="1" dirty="0" err="1">
                <a:effectLst/>
              </a:rPr>
              <a:t>kaverisuhteiden</a:t>
            </a:r>
            <a:r>
              <a:rPr lang="en-US" sz="1500" b="1" dirty="0">
                <a:effectLst/>
              </a:rPr>
              <a:t> </a:t>
            </a:r>
            <a:r>
              <a:rPr lang="en-US" sz="1500" b="1" dirty="0" err="1">
                <a:effectLst/>
              </a:rPr>
              <a:t>ongelmiin</a:t>
            </a:r>
            <a:endParaRPr lang="en-US" sz="1500" dirty="0">
              <a:effectLst/>
            </a:endParaRPr>
          </a:p>
          <a:p>
            <a:pPr indent="-228600">
              <a:lnSpc>
                <a:spcPct val="90000"/>
              </a:lnSpc>
              <a:spcAft>
                <a:spcPts val="600"/>
              </a:spcAft>
              <a:buFont typeface="Arial" panose="020B0604020202020204" pitchFamily="34" charset="0"/>
              <a:buChar char="•"/>
            </a:pPr>
            <a:r>
              <a:rPr lang="en-US" sz="1500" dirty="0" err="1">
                <a:effectLst/>
              </a:rPr>
              <a:t>Opiskelijoilla</a:t>
            </a:r>
            <a:r>
              <a:rPr lang="en-US" sz="1500" dirty="0">
                <a:effectLst/>
              </a:rPr>
              <a:t> on </a:t>
            </a:r>
            <a:r>
              <a:rPr lang="en-US" sz="1500" dirty="0" err="1">
                <a:effectLst/>
              </a:rPr>
              <a:t>entistä</a:t>
            </a:r>
            <a:r>
              <a:rPr lang="en-US" sz="1500" dirty="0">
                <a:effectLst/>
              </a:rPr>
              <a:t> </a:t>
            </a:r>
            <a:r>
              <a:rPr lang="en-US" sz="1500" dirty="0" err="1">
                <a:effectLst/>
              </a:rPr>
              <a:t>enemmän</a:t>
            </a:r>
            <a:r>
              <a:rPr lang="en-US" sz="1500" dirty="0">
                <a:effectLst/>
              </a:rPr>
              <a:t> </a:t>
            </a:r>
            <a:r>
              <a:rPr lang="en-US" sz="1500" dirty="0" err="1">
                <a:effectLst/>
              </a:rPr>
              <a:t>ongelmia</a:t>
            </a:r>
            <a:r>
              <a:rPr lang="en-US" sz="1500" dirty="0">
                <a:effectLst/>
              </a:rPr>
              <a:t> </a:t>
            </a:r>
            <a:r>
              <a:rPr lang="en-US" sz="1500" dirty="0" err="1">
                <a:effectLst/>
              </a:rPr>
              <a:t>kaverisuhteissa</a:t>
            </a:r>
            <a:r>
              <a:rPr lang="en-US" sz="1500" dirty="0">
                <a:effectLst/>
              </a:rPr>
              <a:t> ja </a:t>
            </a:r>
            <a:r>
              <a:rPr lang="en-US" sz="1500" dirty="0" err="1">
                <a:effectLst/>
              </a:rPr>
              <a:t>kommunikoinnissa</a:t>
            </a:r>
            <a:r>
              <a:rPr lang="en-US" sz="1500" dirty="0">
                <a:effectLst/>
              </a:rPr>
              <a:t>.</a:t>
            </a:r>
          </a:p>
          <a:p>
            <a:pPr indent="-228600">
              <a:lnSpc>
                <a:spcPct val="90000"/>
              </a:lnSpc>
              <a:spcAft>
                <a:spcPts val="600"/>
              </a:spcAft>
              <a:buFont typeface="Arial" panose="020B0604020202020204" pitchFamily="34" charset="0"/>
              <a:buChar char="•"/>
            </a:pPr>
            <a:r>
              <a:rPr lang="en-US" sz="1500" dirty="0" err="1">
                <a:effectLst/>
              </a:rPr>
              <a:t>Tämä</a:t>
            </a:r>
            <a:r>
              <a:rPr lang="en-US" sz="1500" dirty="0">
                <a:effectLst/>
              </a:rPr>
              <a:t> </a:t>
            </a:r>
            <a:r>
              <a:rPr lang="en-US" sz="1500" dirty="0" err="1">
                <a:effectLst/>
              </a:rPr>
              <a:t>johtaa</a:t>
            </a:r>
            <a:r>
              <a:rPr lang="en-US" sz="1500" dirty="0">
                <a:effectLst/>
              </a:rPr>
              <a:t> </a:t>
            </a:r>
            <a:r>
              <a:rPr lang="en-US" sz="1500" dirty="0" err="1">
                <a:effectLst/>
              </a:rPr>
              <a:t>kasvavaan</a:t>
            </a:r>
            <a:r>
              <a:rPr lang="en-US" sz="1500" dirty="0">
                <a:effectLst/>
              </a:rPr>
              <a:t> </a:t>
            </a:r>
            <a:r>
              <a:rPr lang="en-US" sz="1500" dirty="0" err="1">
                <a:effectLst/>
              </a:rPr>
              <a:t>yksinäisyyteen</a:t>
            </a:r>
            <a:r>
              <a:rPr lang="en-US" sz="1500" dirty="0">
                <a:effectLst/>
              </a:rPr>
              <a:t> ja </a:t>
            </a:r>
            <a:r>
              <a:rPr lang="en-US" sz="1500" dirty="0" err="1">
                <a:effectLst/>
              </a:rPr>
              <a:t>tunteeseen</a:t>
            </a:r>
            <a:r>
              <a:rPr lang="en-US" sz="1500" dirty="0">
                <a:effectLst/>
              </a:rPr>
              <a:t> </a:t>
            </a:r>
            <a:r>
              <a:rPr lang="en-US" sz="1500" dirty="0" err="1">
                <a:effectLst/>
              </a:rPr>
              <a:t>ettei</a:t>
            </a:r>
            <a:r>
              <a:rPr lang="en-US" sz="1500" dirty="0">
                <a:effectLst/>
              </a:rPr>
              <a:t> </a:t>
            </a:r>
            <a:r>
              <a:rPr lang="en-US" sz="1500" dirty="0" err="1">
                <a:effectLst/>
              </a:rPr>
              <a:t>kuulu</a:t>
            </a:r>
            <a:r>
              <a:rPr lang="en-US" sz="1500" dirty="0">
                <a:effectLst/>
              </a:rPr>
              <a:t> </a:t>
            </a:r>
            <a:r>
              <a:rPr lang="en-US" sz="1500" dirty="0" err="1">
                <a:effectLst/>
              </a:rPr>
              <a:t>joukkoon</a:t>
            </a:r>
            <a:r>
              <a:rPr lang="en-US" sz="1500" dirty="0">
                <a:effectLst/>
              </a:rPr>
              <a:t>.</a:t>
            </a:r>
          </a:p>
          <a:p>
            <a:pPr indent="-228600">
              <a:lnSpc>
                <a:spcPct val="90000"/>
              </a:lnSpc>
              <a:spcAft>
                <a:spcPts val="600"/>
              </a:spcAft>
              <a:buFont typeface="Arial" panose="020B0604020202020204" pitchFamily="34" charset="0"/>
              <a:buChar char="•"/>
            </a:pPr>
            <a:r>
              <a:rPr lang="en-US" sz="1500" b="1" dirty="0" err="1">
                <a:effectLst/>
              </a:rPr>
              <a:t>Oppimisen</a:t>
            </a:r>
            <a:r>
              <a:rPr lang="en-US" sz="1500" b="1" dirty="0">
                <a:effectLst/>
              </a:rPr>
              <a:t> </a:t>
            </a:r>
            <a:r>
              <a:rPr lang="en-US" sz="1500" b="1" dirty="0" err="1">
                <a:effectLst/>
              </a:rPr>
              <a:t>haasteet</a:t>
            </a:r>
            <a:endParaRPr lang="en-US" sz="1500" dirty="0">
              <a:effectLst/>
            </a:endParaRPr>
          </a:p>
          <a:p>
            <a:pPr indent="-228600">
              <a:lnSpc>
                <a:spcPct val="90000"/>
              </a:lnSpc>
              <a:spcAft>
                <a:spcPts val="600"/>
              </a:spcAft>
              <a:buFont typeface="Arial" panose="020B0604020202020204" pitchFamily="34" charset="0"/>
              <a:buChar char="•"/>
            </a:pPr>
            <a:r>
              <a:rPr lang="en-US" sz="1500" b="1" dirty="0" err="1">
                <a:effectLst/>
              </a:rPr>
              <a:t>Opetuksen</a:t>
            </a:r>
            <a:r>
              <a:rPr lang="en-US" sz="1500" b="1" dirty="0">
                <a:effectLst/>
              </a:rPr>
              <a:t> </a:t>
            </a:r>
            <a:r>
              <a:rPr lang="en-US" sz="1500" b="1" dirty="0" err="1">
                <a:effectLst/>
              </a:rPr>
              <a:t>haasteet</a:t>
            </a:r>
            <a:endParaRPr lang="en-US" sz="1500" dirty="0">
              <a:effectLst/>
            </a:endParaRPr>
          </a:p>
          <a:p>
            <a:pPr indent="-228600">
              <a:lnSpc>
                <a:spcPct val="90000"/>
              </a:lnSpc>
              <a:spcAft>
                <a:spcPts val="600"/>
              </a:spcAft>
              <a:buFont typeface="Arial" panose="020B0604020202020204" pitchFamily="34" charset="0"/>
              <a:buChar char="•"/>
            </a:pPr>
            <a:r>
              <a:rPr lang="en-US" sz="1500" dirty="0" err="1">
                <a:effectLst/>
              </a:rPr>
              <a:t>Opettajat</a:t>
            </a:r>
            <a:r>
              <a:rPr lang="en-US" sz="1500" dirty="0">
                <a:effectLst/>
              </a:rPr>
              <a:t> </a:t>
            </a:r>
            <a:r>
              <a:rPr lang="en-US" sz="1500" dirty="0" err="1">
                <a:effectLst/>
              </a:rPr>
              <a:t>kamppailevat</a:t>
            </a:r>
            <a:r>
              <a:rPr lang="en-US" sz="1500" dirty="0">
                <a:effectLst/>
              </a:rPr>
              <a:t> </a:t>
            </a:r>
            <a:r>
              <a:rPr lang="en-US" sz="1500" dirty="0" err="1">
                <a:effectLst/>
              </a:rPr>
              <a:t>yhä</a:t>
            </a:r>
            <a:r>
              <a:rPr lang="en-US" sz="1500" dirty="0">
                <a:effectLst/>
              </a:rPr>
              <a:t> </a:t>
            </a:r>
            <a:r>
              <a:rPr lang="en-US" sz="1500" dirty="0" err="1">
                <a:effectLst/>
              </a:rPr>
              <a:t>kasvavien</a:t>
            </a:r>
            <a:r>
              <a:rPr lang="en-US" sz="1500" dirty="0">
                <a:effectLst/>
              </a:rPr>
              <a:t> </a:t>
            </a:r>
            <a:r>
              <a:rPr lang="en-US" sz="1500" dirty="0" err="1">
                <a:effectLst/>
              </a:rPr>
              <a:t>haasteiden</a:t>
            </a:r>
            <a:r>
              <a:rPr lang="en-US" sz="1500" dirty="0">
                <a:effectLst/>
              </a:rPr>
              <a:t> </a:t>
            </a:r>
            <a:r>
              <a:rPr lang="en-US" sz="1500" dirty="0" err="1">
                <a:effectLst/>
              </a:rPr>
              <a:t>kanssa</a:t>
            </a:r>
            <a:r>
              <a:rPr lang="en-US" sz="1500" dirty="0">
                <a:effectLst/>
              </a:rPr>
              <a:t>.</a:t>
            </a:r>
          </a:p>
          <a:p>
            <a:pPr indent="-228600">
              <a:lnSpc>
                <a:spcPct val="90000"/>
              </a:lnSpc>
              <a:spcAft>
                <a:spcPts val="600"/>
              </a:spcAft>
              <a:buFont typeface="Arial" panose="020B0604020202020204" pitchFamily="34" charset="0"/>
              <a:buChar char="•"/>
            </a:pPr>
            <a:endParaRPr lang="en-US" sz="1500" b="1" dirty="0">
              <a:effectLst/>
            </a:endParaRPr>
          </a:p>
          <a:p>
            <a:pPr indent="-228600">
              <a:lnSpc>
                <a:spcPct val="90000"/>
              </a:lnSpc>
              <a:spcAft>
                <a:spcPts val="600"/>
              </a:spcAft>
              <a:buFont typeface="Arial" panose="020B0604020202020204" pitchFamily="34" charset="0"/>
              <a:buChar char="•"/>
            </a:pPr>
            <a:r>
              <a:rPr lang="en-US" sz="1500" b="1" dirty="0" err="1">
                <a:effectLst/>
              </a:rPr>
              <a:t>Työpaketit</a:t>
            </a:r>
            <a:endParaRPr lang="en-US" sz="1500" dirty="0">
              <a:effectLst/>
            </a:endParaRPr>
          </a:p>
          <a:p>
            <a:pPr indent="-228600">
              <a:lnSpc>
                <a:spcPct val="90000"/>
              </a:lnSpc>
              <a:spcAft>
                <a:spcPts val="600"/>
              </a:spcAft>
              <a:buFont typeface="Arial" panose="020B0604020202020204" pitchFamily="34" charset="0"/>
              <a:buChar char="•"/>
            </a:pPr>
            <a:r>
              <a:rPr lang="en-US" sz="1500" b="1" dirty="0" err="1">
                <a:effectLst/>
              </a:rPr>
              <a:t>Valmennus</a:t>
            </a:r>
            <a:r>
              <a:rPr lang="en-US" sz="1500" b="1" dirty="0">
                <a:effectLst/>
              </a:rPr>
              <a:t> </a:t>
            </a:r>
            <a:r>
              <a:rPr lang="en-US" sz="1500" b="1" dirty="0" err="1">
                <a:effectLst/>
              </a:rPr>
              <a:t>inklusiiviset</a:t>
            </a:r>
            <a:r>
              <a:rPr lang="en-US" sz="1500" b="1" dirty="0">
                <a:effectLst/>
              </a:rPr>
              <a:t> </a:t>
            </a:r>
            <a:r>
              <a:rPr lang="en-US" sz="1500" b="1" dirty="0" err="1">
                <a:effectLst/>
              </a:rPr>
              <a:t>opetusmenetelmät</a:t>
            </a:r>
            <a:endParaRPr lang="en-US" sz="1500" dirty="0">
              <a:effectLst/>
            </a:endParaRPr>
          </a:p>
          <a:p>
            <a:pPr indent="-228600">
              <a:lnSpc>
                <a:spcPct val="90000"/>
              </a:lnSpc>
              <a:spcAft>
                <a:spcPts val="600"/>
              </a:spcAft>
              <a:buFont typeface="Arial" panose="020B0604020202020204" pitchFamily="34" charset="0"/>
              <a:buChar char="•"/>
            </a:pPr>
            <a:r>
              <a:rPr lang="en-US" sz="1500" b="1" dirty="0" err="1">
                <a:effectLst/>
              </a:rPr>
              <a:t>Elämän</a:t>
            </a:r>
            <a:r>
              <a:rPr lang="en-US" sz="1500" b="1" dirty="0">
                <a:effectLst/>
              </a:rPr>
              <a:t> </a:t>
            </a:r>
            <a:r>
              <a:rPr lang="en-US" sz="1500" b="1" dirty="0" err="1">
                <a:effectLst/>
              </a:rPr>
              <a:t>taidot</a:t>
            </a:r>
            <a:endParaRPr lang="en-US" sz="1500" dirty="0">
              <a:effectLst/>
            </a:endParaRPr>
          </a:p>
          <a:p>
            <a:pPr indent="-228600">
              <a:lnSpc>
                <a:spcPct val="90000"/>
              </a:lnSpc>
              <a:spcAft>
                <a:spcPts val="600"/>
              </a:spcAft>
              <a:buFont typeface="Arial" panose="020B0604020202020204" pitchFamily="34" charset="0"/>
              <a:buChar char="•"/>
            </a:pPr>
            <a:r>
              <a:rPr lang="en-US" sz="1500" b="1" dirty="0" err="1">
                <a:effectLst/>
              </a:rPr>
              <a:t>Opiskelijoiden</a:t>
            </a:r>
            <a:r>
              <a:rPr lang="en-US" sz="1500" b="1" dirty="0">
                <a:effectLst/>
              </a:rPr>
              <a:t> </a:t>
            </a:r>
            <a:r>
              <a:rPr lang="en-US" sz="1500" b="1" dirty="0" err="1">
                <a:effectLst/>
              </a:rPr>
              <a:t>tutorointi</a:t>
            </a:r>
            <a:endParaRPr lang="en-US" sz="1500" dirty="0">
              <a:effectLst/>
            </a:endParaRPr>
          </a:p>
          <a:p>
            <a:pPr indent="-228600">
              <a:lnSpc>
                <a:spcPct val="90000"/>
              </a:lnSpc>
              <a:spcAft>
                <a:spcPts val="600"/>
              </a:spcAft>
              <a:buFont typeface="Arial" panose="020B0604020202020204" pitchFamily="34" charset="0"/>
              <a:buChar char="•"/>
            </a:pPr>
            <a:r>
              <a:rPr lang="en-US" sz="1500" b="1" dirty="0" err="1">
                <a:effectLst/>
              </a:rPr>
              <a:t>Oppilaitoksen</a:t>
            </a:r>
            <a:r>
              <a:rPr lang="en-US" sz="1500" b="1" dirty="0">
                <a:effectLst/>
              </a:rPr>
              <a:t> ja </a:t>
            </a:r>
            <a:r>
              <a:rPr lang="en-US" sz="1500" b="1" dirty="0" err="1">
                <a:effectLst/>
              </a:rPr>
              <a:t>yhteisön</a:t>
            </a:r>
            <a:r>
              <a:rPr lang="en-US" sz="1500" b="1" dirty="0">
                <a:effectLst/>
              </a:rPr>
              <a:t> </a:t>
            </a:r>
            <a:r>
              <a:rPr lang="en-US" sz="1500" b="1" dirty="0" err="1">
                <a:effectLst/>
              </a:rPr>
              <a:t>yhteistyö</a:t>
            </a:r>
            <a:r>
              <a:rPr lang="en-US" sz="1500" b="1" dirty="0">
                <a:effectLst/>
              </a:rPr>
              <a:t> </a:t>
            </a:r>
            <a:r>
              <a:rPr lang="en-US" sz="1500" b="1" dirty="0" err="1">
                <a:effectLst/>
              </a:rPr>
              <a:t>oppimisen</a:t>
            </a:r>
            <a:r>
              <a:rPr lang="en-US" sz="1500" b="1" dirty="0">
                <a:effectLst/>
              </a:rPr>
              <a:t> </a:t>
            </a:r>
            <a:r>
              <a:rPr lang="en-US" sz="1500" b="1" dirty="0" err="1">
                <a:effectLst/>
              </a:rPr>
              <a:t>tukena</a:t>
            </a:r>
            <a:endParaRPr lang="en-US" sz="1500" b="1" dirty="0">
              <a:effectLst/>
            </a:endParaRPr>
          </a:p>
          <a:p>
            <a:pPr indent="-228600">
              <a:lnSpc>
                <a:spcPct val="90000"/>
              </a:lnSpc>
              <a:spcAft>
                <a:spcPts val="600"/>
              </a:spcAft>
              <a:buFont typeface="Arial" panose="020B0604020202020204" pitchFamily="34" charset="0"/>
              <a:buChar char="•"/>
            </a:pPr>
            <a:endParaRPr lang="en-US" sz="1000" b="1" dirty="0"/>
          </a:p>
          <a:p>
            <a:r>
              <a:rPr lang="fi-FI" dirty="0" err="1"/>
              <a:t>Hankken</a:t>
            </a:r>
            <a:r>
              <a:rPr lang="fi-FI" dirty="0"/>
              <a:t> tulosten levittämistä (mm. Pysäkki-malli)</a:t>
            </a:r>
          </a:p>
          <a:p>
            <a:r>
              <a:rPr lang="fi-FI" dirty="0" err="1">
                <a:hlinkClick r:id="rId4"/>
              </a:rPr>
              <a:t>All</a:t>
            </a:r>
            <a:r>
              <a:rPr lang="fi-FI" dirty="0">
                <a:hlinkClick r:id="rId4"/>
              </a:rPr>
              <a:t> in </a:t>
            </a:r>
            <a:r>
              <a:rPr lang="fi-FI" dirty="0" err="1">
                <a:hlinkClick r:id="rId4"/>
              </a:rPr>
              <a:t>Education</a:t>
            </a:r>
            <a:r>
              <a:rPr lang="fi-FI" dirty="0">
                <a:hlinkClick r:id="rId4"/>
              </a:rPr>
              <a:t> - </a:t>
            </a:r>
            <a:r>
              <a:rPr lang="fi-FI" dirty="0" err="1">
                <a:hlinkClick r:id="rId4"/>
              </a:rPr>
              <a:t>The</a:t>
            </a:r>
            <a:r>
              <a:rPr lang="fi-FI" dirty="0">
                <a:hlinkClick r:id="rId4"/>
              </a:rPr>
              <a:t> Main </a:t>
            </a:r>
            <a:r>
              <a:rPr lang="fi-FI" dirty="0" err="1">
                <a:hlinkClick r:id="rId4"/>
              </a:rPr>
              <a:t>Points</a:t>
            </a:r>
            <a:r>
              <a:rPr lang="fi-FI" dirty="0">
                <a:hlinkClick r:id="rId4"/>
              </a:rPr>
              <a:t> and </a:t>
            </a:r>
            <a:r>
              <a:rPr lang="fi-FI" dirty="0" err="1">
                <a:hlinkClick r:id="rId4"/>
              </a:rPr>
              <a:t>Practices</a:t>
            </a:r>
            <a:r>
              <a:rPr lang="fi-FI" dirty="0"/>
              <a:t> (pdf)</a:t>
            </a:r>
          </a:p>
          <a:p>
            <a:r>
              <a:rPr lang="fi-FI" dirty="0"/>
              <a:t>817 KB</a:t>
            </a:r>
          </a:p>
          <a:p>
            <a:r>
              <a:rPr lang="fi-FI" dirty="0">
                <a:hlinkClick r:id="rId5"/>
              </a:rPr>
              <a:t>Comprehensive </a:t>
            </a:r>
            <a:r>
              <a:rPr lang="fi-FI" dirty="0" err="1">
                <a:hlinkClick r:id="rId5"/>
              </a:rPr>
              <a:t>report_EN</a:t>
            </a:r>
            <a:r>
              <a:rPr lang="fi-FI" dirty="0">
                <a:hlinkClick r:id="rId5"/>
              </a:rPr>
              <a:t> (002)</a:t>
            </a:r>
            <a:r>
              <a:rPr lang="fi-FI" dirty="0"/>
              <a:t> (docx)</a:t>
            </a:r>
          </a:p>
          <a:p>
            <a:r>
              <a:rPr lang="fi-FI" dirty="0"/>
              <a:t>5677 KB</a:t>
            </a:r>
          </a:p>
          <a:p>
            <a:r>
              <a:rPr lang="fi-FI" dirty="0" err="1">
                <a:hlinkClick r:id="rId6"/>
              </a:rPr>
              <a:t>Mentoring_Plan_Teachers</a:t>
            </a:r>
            <a:r>
              <a:rPr lang="fi-FI" dirty="0"/>
              <a:t> (docx)</a:t>
            </a:r>
          </a:p>
          <a:p>
            <a:r>
              <a:rPr lang="fi-FI" dirty="0"/>
              <a:t>107 KB</a:t>
            </a:r>
          </a:p>
          <a:p>
            <a:r>
              <a:rPr lang="fi-FI" dirty="0" err="1">
                <a:hlinkClick r:id="rId7"/>
              </a:rPr>
              <a:t>Diary</a:t>
            </a:r>
            <a:r>
              <a:rPr lang="fi-FI" dirty="0"/>
              <a:t> (docx)</a:t>
            </a:r>
          </a:p>
          <a:p>
            <a:r>
              <a:rPr lang="fi-FI" dirty="0"/>
              <a:t>45 KB</a:t>
            </a:r>
          </a:p>
          <a:p>
            <a:r>
              <a:rPr lang="fi-FI" dirty="0" err="1">
                <a:hlinkClick r:id="rId8"/>
              </a:rPr>
              <a:t>Mentoring</a:t>
            </a:r>
            <a:r>
              <a:rPr lang="fi-FI" dirty="0">
                <a:hlinkClick r:id="rId8"/>
              </a:rPr>
              <a:t> </a:t>
            </a:r>
            <a:r>
              <a:rPr lang="fi-FI" dirty="0" err="1">
                <a:hlinkClick r:id="rId8"/>
              </a:rPr>
              <a:t>process</a:t>
            </a:r>
            <a:r>
              <a:rPr lang="fi-FI" dirty="0">
                <a:hlinkClick r:id="rId8"/>
              </a:rPr>
              <a:t> </a:t>
            </a:r>
            <a:r>
              <a:rPr lang="fi-FI" dirty="0" err="1">
                <a:hlinkClick r:id="rId8"/>
              </a:rPr>
              <a:t>Assessment</a:t>
            </a:r>
            <a:r>
              <a:rPr lang="fi-FI" dirty="0">
                <a:hlinkClick r:id="rId8"/>
              </a:rPr>
              <a:t> </a:t>
            </a:r>
            <a:r>
              <a:rPr lang="fi-FI" dirty="0" err="1">
                <a:hlinkClick r:id="rId8"/>
              </a:rPr>
              <a:t>Questionnaire</a:t>
            </a:r>
            <a:r>
              <a:rPr lang="fi-FI" dirty="0"/>
              <a:t> (docx)</a:t>
            </a:r>
          </a:p>
          <a:p>
            <a:r>
              <a:rPr lang="fi-FI" dirty="0"/>
              <a:t>95 KB</a:t>
            </a:r>
          </a:p>
          <a:p>
            <a:endParaRPr lang="fi-FI" dirty="0"/>
          </a:p>
          <a:p>
            <a:endParaRPr lang="fi-FI" dirty="0">
              <a:hlinkClick r:id="rId4"/>
            </a:endParaRPr>
          </a:p>
          <a:p>
            <a:pPr indent="-228600">
              <a:lnSpc>
                <a:spcPct val="90000"/>
              </a:lnSpc>
              <a:spcAft>
                <a:spcPts val="600"/>
              </a:spcAft>
              <a:buFont typeface="Arial" panose="020B0604020202020204" pitchFamily="34" charset="0"/>
              <a:buChar char="•"/>
            </a:pPr>
            <a:endParaRPr lang="en-US" sz="1000" dirty="0">
              <a:effectLst/>
            </a:endParaRPr>
          </a:p>
        </p:txBody>
      </p:sp>
      <p:grpSp>
        <p:nvGrpSpPr>
          <p:cNvPr id="53" name="Group 43">
            <a:extLst>
              <a:ext uri="{FF2B5EF4-FFF2-40B4-BE49-F238E27FC236}">
                <a16:creationId xmlns:a16="http://schemas.microsoft.com/office/drawing/2014/main" id="{12B241C5-7E45-AD52-638D-31E8FD2BC18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 y="6737460"/>
            <a:ext cx="12192000" cy="123364"/>
            <a:chOff x="1" y="6737460"/>
            <a:chExt cx="12192000" cy="123364"/>
          </a:xfrm>
        </p:grpSpPr>
        <p:sp>
          <p:nvSpPr>
            <p:cNvPr id="45" name="Rectangle 44">
              <a:extLst>
                <a:ext uri="{FF2B5EF4-FFF2-40B4-BE49-F238E27FC236}">
                  <a16:creationId xmlns:a16="http://schemas.microsoft.com/office/drawing/2014/main" id="{49503B28-6749-2F02-0050-2CC7D03CF6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6034320" y="703141"/>
              <a:ext cx="123362" cy="12192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45">
              <a:extLst>
                <a:ext uri="{FF2B5EF4-FFF2-40B4-BE49-F238E27FC236}">
                  <a16:creationId xmlns:a16="http://schemas.microsoft.com/office/drawing/2014/main" id="{AC3DEE37-9CE7-622C-B750-66998EDC2E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40559" y="4909383"/>
              <a:ext cx="123362" cy="3779520"/>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884997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iruutu 4">
            <a:extLst>
              <a:ext uri="{FF2B5EF4-FFF2-40B4-BE49-F238E27FC236}">
                <a16:creationId xmlns:a16="http://schemas.microsoft.com/office/drawing/2014/main" id="{D9B96355-98A0-237D-107C-6357EB2B0384}"/>
              </a:ext>
            </a:extLst>
          </p:cNvPr>
          <p:cNvSpPr txBox="1"/>
          <p:nvPr/>
        </p:nvSpPr>
        <p:spPr>
          <a:xfrm>
            <a:off x="461818" y="138545"/>
            <a:ext cx="11924146" cy="5078313"/>
          </a:xfrm>
          <a:prstGeom prst="rect">
            <a:avLst/>
          </a:prstGeom>
          <a:noFill/>
        </p:spPr>
        <p:txBody>
          <a:bodyPr wrap="square">
            <a:spAutoFit/>
          </a:bodyPr>
          <a:lstStyle/>
          <a:p>
            <a:pPr>
              <a:buNone/>
            </a:pPr>
            <a:r>
              <a:rPr lang="fi-FI" sz="1800" b="1" dirty="0">
                <a:effectLst/>
                <a:latin typeface="Aptos" panose="020B0004020202020204" pitchFamily="34" charset="0"/>
                <a:ea typeface="Aptos" panose="020B0004020202020204" pitchFamily="34" charset="0"/>
                <a:cs typeface="Aptos" panose="020B0004020202020204" pitchFamily="34" charset="0"/>
              </a:rPr>
              <a:t>Kouluterveyskyselyn tulokset koko Kpedu  2025</a:t>
            </a:r>
            <a:endParaRPr lang="fi-FI" sz="1800" dirty="0">
              <a:effectLst/>
              <a:latin typeface="Aptos" panose="020B0004020202020204" pitchFamily="34" charset="0"/>
              <a:ea typeface="Aptos" panose="020B0004020202020204" pitchFamily="34" charset="0"/>
              <a:cs typeface="Aptos" panose="020B0004020202020204" pitchFamily="34" charset="0"/>
            </a:endParaRPr>
          </a:p>
          <a:p>
            <a:pPr>
              <a:buNone/>
            </a:pPr>
            <a:r>
              <a:rPr lang="fi-FI" sz="1800" dirty="0">
                <a:effectLst/>
                <a:latin typeface="Aptos" panose="020B0004020202020204" pitchFamily="34" charset="0"/>
                <a:ea typeface="Aptos" panose="020B0004020202020204" pitchFamily="34" charset="0"/>
                <a:cs typeface="Aptos" panose="020B0004020202020204" pitchFamily="34" charset="0"/>
              </a:rPr>
              <a:t>Kouluterveyskyselyyn vastasi viime keväänä 278 poikaa ja 180 tyttöä yhteensä 458. </a:t>
            </a:r>
          </a:p>
          <a:p>
            <a:pPr>
              <a:buNone/>
            </a:pPr>
            <a:r>
              <a:rPr lang="fi-FI" sz="1800" dirty="0">
                <a:effectLst/>
                <a:latin typeface="Aptos" panose="020B0004020202020204" pitchFamily="34" charset="0"/>
                <a:ea typeface="Aptos" panose="020B0004020202020204" pitchFamily="34" charset="0"/>
                <a:cs typeface="Aptos" panose="020B0004020202020204" pitchFamily="34" charset="0"/>
              </a:rPr>
              <a:t>Eri toimipaikkojen osalta tulokset hieman vaihtelivat samoin tyttöjen ja poikien osalta.</a:t>
            </a:r>
          </a:p>
          <a:p>
            <a:pPr>
              <a:buNone/>
            </a:pPr>
            <a:r>
              <a:rPr lang="fi-FI" sz="1800" dirty="0">
                <a:effectLst/>
                <a:latin typeface="Aptos" panose="020B0004020202020204" pitchFamily="34" charset="0"/>
                <a:ea typeface="Aptos" panose="020B0004020202020204" pitchFamily="34" charset="0"/>
                <a:cs typeface="Aptos" panose="020B0004020202020204" pitchFamily="34" charset="0"/>
              </a:rPr>
              <a:t> </a:t>
            </a:r>
          </a:p>
          <a:p>
            <a:pPr>
              <a:buNone/>
            </a:pPr>
            <a:r>
              <a:rPr lang="fi-FI" sz="1800" b="1" dirty="0">
                <a:effectLst/>
                <a:latin typeface="Aptos" panose="020B0004020202020204" pitchFamily="34" charset="0"/>
                <a:ea typeface="Aptos" panose="020B0004020202020204" pitchFamily="34" charset="0"/>
                <a:cs typeface="Aptos" panose="020B0004020202020204" pitchFamily="34" charset="0"/>
              </a:rPr>
              <a:t>Myönteinen muutos suhteessa edelliseen tiedon keruuseen</a:t>
            </a:r>
            <a:endParaRPr lang="fi-FI" sz="1800" dirty="0">
              <a:effectLst/>
              <a:latin typeface="Aptos" panose="020B0004020202020204" pitchFamily="34" charset="0"/>
              <a:ea typeface="Aptos" panose="020B0004020202020204" pitchFamily="34" charset="0"/>
              <a:cs typeface="Aptos" panose="020B0004020202020204" pitchFamily="34" charset="0"/>
            </a:endParaRPr>
          </a:p>
          <a:p>
            <a:pPr>
              <a:buNone/>
            </a:pPr>
            <a:r>
              <a:rPr lang="fi-FI" sz="1800" dirty="0">
                <a:effectLst/>
                <a:latin typeface="Aptos" panose="020B0004020202020204" pitchFamily="34" charset="0"/>
                <a:ea typeface="Aptos" panose="020B0004020202020204" pitchFamily="34" charset="0"/>
                <a:cs typeface="Aptos" panose="020B0004020202020204" pitchFamily="34" charset="0"/>
              </a:rPr>
              <a:t>Ei käytä alkoholia pojat 54 % edellinen luku 39 %, Tuvan osalta 63 %.</a:t>
            </a:r>
          </a:p>
          <a:p>
            <a:pPr>
              <a:buNone/>
            </a:pPr>
            <a:r>
              <a:rPr lang="fi-FI" sz="1800" dirty="0">
                <a:effectLst/>
                <a:latin typeface="Aptos" panose="020B0004020202020204" pitchFamily="34" charset="0"/>
                <a:ea typeface="Aptos" panose="020B0004020202020204" pitchFamily="34" charset="0"/>
                <a:cs typeface="Aptos" panose="020B0004020202020204" pitchFamily="34" charset="0"/>
              </a:rPr>
              <a:t>Koululounas tarjotaan sopivaan aikaan tytöt 95 % edellinen luku 85 %</a:t>
            </a:r>
          </a:p>
          <a:p>
            <a:pPr>
              <a:buNone/>
            </a:pPr>
            <a:r>
              <a:rPr lang="fi-FI" sz="1800" dirty="0">
                <a:effectLst/>
                <a:latin typeface="Aptos" panose="020B0004020202020204" pitchFamily="34" charset="0"/>
                <a:ea typeface="Aptos" panose="020B0004020202020204" pitchFamily="34" charset="0"/>
                <a:cs typeface="Aptos" panose="020B0004020202020204" pitchFamily="34" charset="0"/>
              </a:rPr>
              <a:t>Nuuskaa nykyisin pojat 18 % edellinen luku 34 %</a:t>
            </a:r>
          </a:p>
          <a:p>
            <a:pPr>
              <a:buNone/>
            </a:pPr>
            <a:r>
              <a:rPr lang="fi-FI" sz="1800" dirty="0">
                <a:effectLst/>
                <a:latin typeface="Aptos" panose="020B0004020202020204" pitchFamily="34" charset="0"/>
                <a:ea typeface="Aptos" panose="020B0004020202020204" pitchFamily="34" charset="0"/>
                <a:cs typeface="Aptos" panose="020B0004020202020204" pitchFamily="34" charset="0"/>
              </a:rPr>
              <a:t>Tosi humalassa vähintään kerran kuukaudessa pojat 12 % edellinen luku 23 %</a:t>
            </a:r>
          </a:p>
          <a:p>
            <a:pPr>
              <a:buNone/>
            </a:pPr>
            <a:r>
              <a:rPr lang="fi-FI" sz="1800" b="1" dirty="0">
                <a:effectLst/>
                <a:latin typeface="Aptos" panose="020B0004020202020204" pitchFamily="34" charset="0"/>
                <a:ea typeface="Aptos" panose="020B0004020202020204" pitchFamily="34" charset="0"/>
                <a:cs typeface="Aptos" panose="020B0004020202020204" pitchFamily="34" charset="0"/>
              </a:rPr>
              <a:t> </a:t>
            </a:r>
            <a:endParaRPr lang="fi-FI" sz="1800" dirty="0">
              <a:effectLst/>
              <a:latin typeface="Aptos" panose="020B0004020202020204" pitchFamily="34" charset="0"/>
              <a:ea typeface="Aptos" panose="020B0004020202020204" pitchFamily="34" charset="0"/>
              <a:cs typeface="Aptos" panose="020B0004020202020204" pitchFamily="34" charset="0"/>
            </a:endParaRPr>
          </a:p>
          <a:p>
            <a:pPr>
              <a:buNone/>
            </a:pPr>
            <a:r>
              <a:rPr lang="fi-FI" sz="1800" b="1" dirty="0">
                <a:effectLst/>
                <a:latin typeface="Aptos" panose="020B0004020202020204" pitchFamily="34" charset="0"/>
                <a:ea typeface="Aptos" panose="020B0004020202020204" pitchFamily="34" charset="0"/>
                <a:cs typeface="Aptos" panose="020B0004020202020204" pitchFamily="34" charset="0"/>
              </a:rPr>
              <a:t>Alueen viisi negatiivista tulosta suhteessa koko maa tuloksiin</a:t>
            </a:r>
            <a:endParaRPr lang="fi-FI" sz="1800" dirty="0">
              <a:effectLst/>
              <a:latin typeface="Aptos" panose="020B0004020202020204" pitchFamily="34" charset="0"/>
              <a:ea typeface="Aptos" panose="020B0004020202020204" pitchFamily="34" charset="0"/>
              <a:cs typeface="Aptos" panose="020B0004020202020204" pitchFamily="34" charset="0"/>
            </a:endParaRPr>
          </a:p>
          <a:p>
            <a:pPr>
              <a:buNone/>
            </a:pPr>
            <a:r>
              <a:rPr lang="fi-FI" sz="1800" dirty="0">
                <a:effectLst/>
                <a:latin typeface="Aptos" panose="020B0004020202020204" pitchFamily="34" charset="0"/>
                <a:ea typeface="Aptos" panose="020B0004020202020204" pitchFamily="34" charset="0"/>
                <a:cs typeface="Aptos" panose="020B0004020202020204" pitchFamily="34" charset="0"/>
              </a:rPr>
              <a:t>Kokee terveydentilansa keskinkertaiseksi tai huonoksi tytöistä Kpedu 42 % (koko maa 34 %). Ammattikampus tytöt 45 % ja pojat 11 %.</a:t>
            </a:r>
          </a:p>
          <a:p>
            <a:pPr>
              <a:buNone/>
            </a:pPr>
            <a:r>
              <a:rPr lang="fi-FI" sz="1800" dirty="0">
                <a:effectLst/>
                <a:latin typeface="Aptos" panose="020B0004020202020204" pitchFamily="34" charset="0"/>
                <a:ea typeface="Aptos" panose="020B0004020202020204" pitchFamily="34" charset="0"/>
                <a:cs typeface="Aptos" panose="020B0004020202020204" pitchFamily="34" charset="0"/>
              </a:rPr>
              <a:t>Ollut huolissaan mielialastaan kuluneen 12 kuukauden aikana Kpedu tytöt 66 % (koko maa 58 %)</a:t>
            </a:r>
          </a:p>
          <a:p>
            <a:pPr>
              <a:buNone/>
            </a:pPr>
            <a:r>
              <a:rPr lang="fi-FI" sz="1800" dirty="0">
                <a:effectLst/>
                <a:latin typeface="Aptos" panose="020B0004020202020204" pitchFamily="34" charset="0"/>
                <a:ea typeface="Aptos" panose="020B0004020202020204" pitchFamily="34" charset="0"/>
                <a:cs typeface="Aptos" panose="020B0004020202020204" pitchFamily="34" charset="0"/>
              </a:rPr>
              <a:t>Tupakoi tytöt Kpedu 33 % (koko maa 24 %)</a:t>
            </a:r>
          </a:p>
          <a:p>
            <a:pPr>
              <a:buNone/>
            </a:pPr>
            <a:r>
              <a:rPr lang="fi-FI" sz="1800" dirty="0">
                <a:effectLst/>
                <a:latin typeface="Aptos" panose="020B0004020202020204" pitchFamily="34" charset="0"/>
                <a:ea typeface="Aptos" panose="020B0004020202020204" pitchFamily="34" charset="0"/>
                <a:cs typeface="Aptos" panose="020B0004020202020204" pitchFamily="34" charset="0"/>
              </a:rPr>
              <a:t>Tyytyväisiä elämäänsä tällä hetkellä tytöt Kpedu 46 % (koko  maa 58 %) </a:t>
            </a:r>
          </a:p>
          <a:p>
            <a:pPr>
              <a:buNone/>
            </a:pPr>
            <a:r>
              <a:rPr lang="fi-FI" sz="1800" dirty="0">
                <a:effectLst/>
                <a:latin typeface="Aptos" panose="020B0004020202020204" pitchFamily="34" charset="0"/>
                <a:ea typeface="Aptos" panose="020B0004020202020204" pitchFamily="34" charset="0"/>
                <a:cs typeface="Aptos" panose="020B0004020202020204" pitchFamily="34" charset="0"/>
              </a:rPr>
              <a:t>Voi keskustella asioistaan vanhempien kanssa usein tai melko usein tytöt Kpedu 54 % (koko maa 65 %)</a:t>
            </a:r>
          </a:p>
          <a:p>
            <a:pPr>
              <a:buNone/>
            </a:pPr>
            <a:r>
              <a:rPr lang="fi-FI" sz="1800" dirty="0">
                <a:effectLst/>
                <a:latin typeface="Aptos" panose="020B0004020202020204" pitchFamily="34" charset="0"/>
                <a:ea typeface="Aptos" panose="020B0004020202020204" pitchFamily="34" charset="0"/>
                <a:cs typeface="Aptos" panose="020B0004020202020204" pitchFamily="34" charset="0"/>
              </a:rPr>
              <a:t> </a:t>
            </a:r>
          </a:p>
        </p:txBody>
      </p:sp>
      <p:pic>
        <p:nvPicPr>
          <p:cNvPr id="6" name="Kuva 5" descr="Kuva, joka sisältää kohteen aqua, muotoilu&#10;&#10;Kuvaus luotu automaattisesti">
            <a:extLst>
              <a:ext uri="{FF2B5EF4-FFF2-40B4-BE49-F238E27FC236}">
                <a16:creationId xmlns:a16="http://schemas.microsoft.com/office/drawing/2014/main" id="{7EA6076A-670B-B7CC-8A58-4C7C74581FFC}"/>
              </a:ext>
            </a:extLst>
          </p:cNvPr>
          <p:cNvPicPr>
            <a:picLocks noChangeAspect="1"/>
          </p:cNvPicPr>
          <p:nvPr/>
        </p:nvPicPr>
        <p:blipFill>
          <a:blip r:embed="rId2"/>
          <a:stretch>
            <a:fillRect/>
          </a:stretch>
        </p:blipFill>
        <p:spPr>
          <a:xfrm>
            <a:off x="182953" y="6260302"/>
            <a:ext cx="12009047" cy="597698"/>
          </a:xfrm>
          <a:prstGeom prst="rect">
            <a:avLst/>
          </a:prstGeom>
        </p:spPr>
      </p:pic>
    </p:spTree>
    <p:extLst>
      <p:ext uri="{BB962C8B-B14F-4D97-AF65-F5344CB8AC3E}">
        <p14:creationId xmlns:p14="http://schemas.microsoft.com/office/powerpoint/2010/main" val="28799506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9578943E-1043-87D6-987B-932B68B7C2DE}"/>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3400"/>
              <a:t>HYVINVOINTIMESSUT</a:t>
            </a:r>
          </a:p>
        </p:txBody>
      </p:sp>
      <p:sp>
        <p:nvSpPr>
          <p:cNvPr id="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isällön paikkamerkki 3">
            <a:extLst>
              <a:ext uri="{FF2B5EF4-FFF2-40B4-BE49-F238E27FC236}">
                <a16:creationId xmlns:a16="http://schemas.microsoft.com/office/drawing/2014/main" id="{8C5FC068-BB96-6FEC-3F3F-1325DF4E2A38}"/>
              </a:ext>
            </a:extLst>
          </p:cNvPr>
          <p:cNvSpPr>
            <a:spLocks noGrp="1"/>
          </p:cNvSpPr>
          <p:nvPr>
            <p:ph sz="half" idx="2"/>
          </p:nvPr>
        </p:nvSpPr>
        <p:spPr>
          <a:xfrm>
            <a:off x="577547" y="3428999"/>
            <a:ext cx="4908853" cy="2444209"/>
          </a:xfrm>
        </p:spPr>
        <p:txBody>
          <a:bodyPr vert="horz" lIns="91440" tIns="45720" rIns="91440" bIns="45720" rtlCol="0">
            <a:normAutofit lnSpcReduction="10000"/>
          </a:bodyPr>
          <a:lstStyle/>
          <a:p>
            <a:pPr marL="0" indent="0">
              <a:buNone/>
            </a:pPr>
            <a:r>
              <a:rPr lang="en-US" sz="2200" dirty="0"/>
              <a:t>Oli </a:t>
            </a:r>
            <a:r>
              <a:rPr lang="en-US" sz="2200" dirty="0" err="1"/>
              <a:t>torstaina</a:t>
            </a:r>
            <a:r>
              <a:rPr lang="en-US" sz="2200" dirty="0"/>
              <a:t> 2.10.2025 </a:t>
            </a:r>
            <a:r>
              <a:rPr lang="en-US" sz="2200" dirty="0" err="1"/>
              <a:t>kello</a:t>
            </a:r>
            <a:r>
              <a:rPr lang="en-US" sz="2200" dirty="0"/>
              <a:t> 9.00-14.30</a:t>
            </a:r>
          </a:p>
          <a:p>
            <a:pPr marL="0" indent="0">
              <a:buNone/>
            </a:pPr>
            <a:r>
              <a:rPr lang="en-US" sz="2200" dirty="0" err="1"/>
              <a:t>Kampushallissa</a:t>
            </a:r>
            <a:r>
              <a:rPr lang="en-US" sz="2200" dirty="0"/>
              <a:t>. </a:t>
            </a:r>
          </a:p>
          <a:p>
            <a:pPr marL="0" indent="0">
              <a:buNone/>
            </a:pPr>
            <a:r>
              <a:rPr lang="en-US" sz="2200" dirty="0" err="1"/>
              <a:t>Paljon</a:t>
            </a:r>
            <a:r>
              <a:rPr lang="en-US" sz="2200" dirty="0"/>
              <a:t> </a:t>
            </a:r>
            <a:r>
              <a:rPr lang="en-US" sz="2200" dirty="0" err="1"/>
              <a:t>yhteistyökumppaneita</a:t>
            </a:r>
            <a:r>
              <a:rPr lang="en-US" sz="2200" dirty="0"/>
              <a:t> ja </a:t>
            </a:r>
            <a:r>
              <a:rPr lang="en-US" sz="2200" dirty="0" err="1"/>
              <a:t>myös</a:t>
            </a:r>
            <a:r>
              <a:rPr lang="en-US" sz="2200" dirty="0"/>
              <a:t> </a:t>
            </a:r>
            <a:r>
              <a:rPr lang="en-US" sz="2200" dirty="0" err="1"/>
              <a:t>lähihoitaja</a:t>
            </a:r>
            <a:r>
              <a:rPr lang="en-US" sz="2200" dirty="0"/>
              <a:t>- ja </a:t>
            </a:r>
            <a:r>
              <a:rPr lang="en-US" sz="2200" dirty="0" err="1"/>
              <a:t>parturikampaajaopiskelijoita</a:t>
            </a:r>
            <a:r>
              <a:rPr lang="en-US" sz="2200" dirty="0"/>
              <a:t>, </a:t>
            </a:r>
            <a:r>
              <a:rPr lang="en-US" sz="2200" dirty="0" err="1"/>
              <a:t>turvallisuus</a:t>
            </a:r>
            <a:r>
              <a:rPr lang="en-US" sz="2200" dirty="0"/>
              <a:t>- ja </a:t>
            </a:r>
            <a:r>
              <a:rPr lang="en-US" sz="2200" dirty="0" err="1"/>
              <a:t>liiketalouden</a:t>
            </a:r>
            <a:r>
              <a:rPr lang="en-US" sz="2200" dirty="0"/>
              <a:t> </a:t>
            </a:r>
            <a:r>
              <a:rPr lang="en-US" sz="2200" dirty="0" err="1"/>
              <a:t>opiskelijoita</a:t>
            </a:r>
            <a:r>
              <a:rPr lang="en-US" sz="2200" dirty="0"/>
              <a:t> ja </a:t>
            </a:r>
            <a:r>
              <a:rPr lang="en-US" sz="2200" dirty="0" err="1"/>
              <a:t>opiskelijakuntaa</a:t>
            </a:r>
            <a:r>
              <a:rPr lang="en-US" sz="2200" dirty="0"/>
              <a:t> </a:t>
            </a:r>
            <a:r>
              <a:rPr lang="en-US" sz="2200" dirty="0" err="1"/>
              <a:t>mukana</a:t>
            </a:r>
            <a:r>
              <a:rPr lang="en-US" sz="2200" dirty="0"/>
              <a:t> </a:t>
            </a:r>
            <a:r>
              <a:rPr lang="en-US" sz="2200" dirty="0" err="1"/>
              <a:t>myös</a:t>
            </a:r>
            <a:r>
              <a:rPr lang="en-US" sz="2200" dirty="0"/>
              <a:t>.</a:t>
            </a:r>
          </a:p>
        </p:txBody>
      </p:sp>
      <p:pic>
        <p:nvPicPr>
          <p:cNvPr id="5" name="Sisällön paikkamerkki 4">
            <a:extLst>
              <a:ext uri="{FF2B5EF4-FFF2-40B4-BE49-F238E27FC236}">
                <a16:creationId xmlns:a16="http://schemas.microsoft.com/office/drawing/2014/main" id="{1B3F85F3-F21D-6F43-A708-22D0A5CB62E3}"/>
              </a:ext>
            </a:extLst>
          </p:cNvPr>
          <p:cNvPicPr>
            <a:picLocks noGrp="1" noChangeAspect="1"/>
          </p:cNvPicPr>
          <p:nvPr>
            <p:ph sz="half" idx="1"/>
          </p:nvPr>
        </p:nvPicPr>
        <p:blipFill>
          <a:blip r:embed="rId2"/>
          <a:srcRect r="1" b="28717"/>
          <a:stretch/>
        </p:blipFill>
        <p:spPr>
          <a:xfrm>
            <a:off x="5311702" y="-61394"/>
            <a:ext cx="6878775" cy="6450873"/>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pic>
        <p:nvPicPr>
          <p:cNvPr id="3" name="Kuva 2" descr="Kuva, joka sisältää kohteen aqua, muotoilu&#10;&#10;Kuvaus luotu automaattisesti">
            <a:extLst>
              <a:ext uri="{FF2B5EF4-FFF2-40B4-BE49-F238E27FC236}">
                <a16:creationId xmlns:a16="http://schemas.microsoft.com/office/drawing/2014/main" id="{7D8E8987-DCEB-6AC0-6EDC-2727B04820B3}"/>
              </a:ext>
            </a:extLst>
          </p:cNvPr>
          <p:cNvPicPr>
            <a:picLocks noChangeAspect="1"/>
          </p:cNvPicPr>
          <p:nvPr/>
        </p:nvPicPr>
        <p:blipFill>
          <a:blip r:embed="rId3"/>
          <a:stretch>
            <a:fillRect/>
          </a:stretch>
        </p:blipFill>
        <p:spPr>
          <a:xfrm>
            <a:off x="177741" y="6196281"/>
            <a:ext cx="12009047" cy="662078"/>
          </a:xfrm>
          <a:prstGeom prst="rect">
            <a:avLst/>
          </a:prstGeom>
        </p:spPr>
      </p:pic>
    </p:spTree>
    <p:extLst>
      <p:ext uri="{BB962C8B-B14F-4D97-AF65-F5344CB8AC3E}">
        <p14:creationId xmlns:p14="http://schemas.microsoft.com/office/powerpoint/2010/main" val="34871141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iruutu 2">
            <a:extLst>
              <a:ext uri="{FF2B5EF4-FFF2-40B4-BE49-F238E27FC236}">
                <a16:creationId xmlns:a16="http://schemas.microsoft.com/office/drawing/2014/main" id="{9805D4E6-2BD3-F06B-3269-611D9DD8CFC7}"/>
              </a:ext>
            </a:extLst>
          </p:cNvPr>
          <p:cNvSpPr txBox="1"/>
          <p:nvPr/>
        </p:nvSpPr>
        <p:spPr>
          <a:xfrm>
            <a:off x="175491" y="267855"/>
            <a:ext cx="10049164" cy="5909310"/>
          </a:xfrm>
          <a:prstGeom prst="rect">
            <a:avLst/>
          </a:prstGeom>
          <a:noFill/>
        </p:spPr>
        <p:txBody>
          <a:bodyPr wrap="square">
            <a:spAutoFit/>
          </a:bodyPr>
          <a:lstStyle/>
          <a:p>
            <a:pPr>
              <a:buNone/>
            </a:pPr>
            <a:r>
              <a:rPr lang="fi-FI" sz="1800" b="1" dirty="0">
                <a:effectLst/>
                <a:latin typeface="Aptos" panose="020B0004020202020204" pitchFamily="34" charset="0"/>
                <a:ea typeface="Aptos" panose="020B0004020202020204" pitchFamily="34" charset="0"/>
                <a:cs typeface="Aptos" panose="020B0004020202020204" pitchFamily="34" charset="0"/>
              </a:rPr>
              <a:t>Huolestuttava muutos suhteessa edelliseen tiedonkeruuseen</a:t>
            </a:r>
          </a:p>
          <a:p>
            <a:pPr>
              <a:buNone/>
            </a:pPr>
            <a:endParaRPr lang="fi-FI" b="1" dirty="0">
              <a:latin typeface="Aptos" panose="020B0004020202020204" pitchFamily="34" charset="0"/>
              <a:ea typeface="Aptos" panose="020B0004020202020204" pitchFamily="34" charset="0"/>
              <a:cs typeface="Aptos" panose="020B0004020202020204" pitchFamily="34" charset="0"/>
            </a:endParaRPr>
          </a:p>
          <a:p>
            <a:pPr>
              <a:buNone/>
            </a:pPr>
            <a:endParaRPr lang="fi-FI" sz="1800" b="1" dirty="0">
              <a:effectLst/>
              <a:latin typeface="Aptos" panose="020B0004020202020204" pitchFamily="34" charset="0"/>
              <a:ea typeface="Aptos" panose="020B0004020202020204" pitchFamily="34" charset="0"/>
              <a:cs typeface="Aptos" panose="020B0004020202020204" pitchFamily="34" charset="0"/>
            </a:endParaRPr>
          </a:p>
          <a:p>
            <a:pPr>
              <a:buNone/>
            </a:pPr>
            <a:endParaRPr lang="fi-FI" sz="1800" dirty="0">
              <a:effectLst/>
              <a:latin typeface="Aptos" panose="020B0004020202020204" pitchFamily="34" charset="0"/>
              <a:ea typeface="Aptos" panose="020B0004020202020204" pitchFamily="34" charset="0"/>
              <a:cs typeface="Aptos" panose="020B0004020202020204" pitchFamily="34" charset="0"/>
            </a:endParaRPr>
          </a:p>
          <a:p>
            <a:pPr>
              <a:buNone/>
            </a:pPr>
            <a:r>
              <a:rPr lang="fi-FI" sz="1800" dirty="0">
                <a:effectLst/>
                <a:latin typeface="Aptos" panose="020B0004020202020204" pitchFamily="34" charset="0"/>
                <a:ea typeface="Aptos" panose="020B0004020202020204" pitchFamily="34" charset="0"/>
                <a:cs typeface="Aptos" panose="020B0004020202020204" pitchFamily="34" charset="0"/>
              </a:rPr>
              <a:t>Tytöistä Koki, että asuinalueella järjestetään kiinnostavaa vapaa-ajan toimintaa nuorille 2025 luku on 15 % ja 2023 luku oli 24 %</a:t>
            </a:r>
          </a:p>
          <a:p>
            <a:pPr>
              <a:buNone/>
            </a:pPr>
            <a:r>
              <a:rPr lang="fi-FI" sz="1800" dirty="0">
                <a:effectLst/>
                <a:latin typeface="Aptos" panose="020B0004020202020204" pitchFamily="34" charset="0"/>
                <a:ea typeface="Aptos" panose="020B0004020202020204" pitchFamily="34" charset="0"/>
                <a:cs typeface="Aptos" panose="020B0004020202020204" pitchFamily="34" charset="0"/>
              </a:rPr>
              <a:t>Tytöistä käyttää nikotiinipusseja 2025 vuonna 25 % ja vuonna 2023 luku oli 1 %.</a:t>
            </a:r>
          </a:p>
          <a:p>
            <a:pPr>
              <a:buNone/>
            </a:pPr>
            <a:r>
              <a:rPr lang="fi-FI" sz="1800" dirty="0">
                <a:effectLst/>
                <a:latin typeface="Aptos" panose="020B0004020202020204" pitchFamily="34" charset="0"/>
                <a:ea typeface="Aptos" panose="020B0004020202020204" pitchFamily="34" charset="0"/>
                <a:cs typeface="Aptos" panose="020B0004020202020204" pitchFamily="34" charset="0"/>
              </a:rPr>
              <a:t>Tytöistä ollut huolissaan mielialasta 2025 vuonna 66 % ja vuonna 2023 luku oli 48 %.</a:t>
            </a:r>
          </a:p>
          <a:p>
            <a:pPr>
              <a:buNone/>
            </a:pPr>
            <a:r>
              <a:rPr lang="fi-FI" sz="1800" dirty="0">
                <a:effectLst/>
                <a:latin typeface="Aptos" panose="020B0004020202020204" pitchFamily="34" charset="0"/>
                <a:ea typeface="Aptos" panose="020B0004020202020204" pitchFamily="34" charset="0"/>
                <a:cs typeface="Aptos" panose="020B0004020202020204" pitchFamily="34" charset="0"/>
              </a:rPr>
              <a:t>Tytöistä koulunkäynnistä piti vuonna 2025 yhteensä 71 % ja luku oli vuonna 2023 yhteensä 80 %.</a:t>
            </a:r>
          </a:p>
          <a:p>
            <a:pPr>
              <a:buNone/>
            </a:pPr>
            <a:r>
              <a:rPr lang="fi-FI" sz="1800" dirty="0">
                <a:effectLst/>
                <a:latin typeface="Aptos" panose="020B0004020202020204" pitchFamily="34" charset="0"/>
                <a:ea typeface="Aptos" panose="020B0004020202020204" pitchFamily="34" charset="0"/>
                <a:cs typeface="Aptos" panose="020B0004020202020204" pitchFamily="34" charset="0"/>
              </a:rPr>
              <a:t>Tytöistä tyytyväisiä  elämäänsä oli vuonna 2025 yhteensä 46 % ja vastaava luku oli vuonna 2023 yhteensä 63 %. </a:t>
            </a:r>
          </a:p>
          <a:p>
            <a:pPr>
              <a:buNone/>
            </a:pPr>
            <a:endParaRPr lang="fi-FI" sz="1800" dirty="0">
              <a:effectLst/>
              <a:latin typeface="Aptos" panose="020B0004020202020204" pitchFamily="34" charset="0"/>
              <a:ea typeface="Aptos" panose="020B0004020202020204" pitchFamily="34" charset="0"/>
              <a:cs typeface="Aptos" panose="020B0004020202020204" pitchFamily="34" charset="0"/>
            </a:endParaRPr>
          </a:p>
          <a:p>
            <a:pPr>
              <a:buNone/>
            </a:pPr>
            <a:r>
              <a:rPr lang="fi-FI" b="1" dirty="0">
                <a:latin typeface="Aptos" panose="020B0004020202020204" pitchFamily="34" charset="0"/>
                <a:ea typeface="Aptos" panose="020B0004020202020204" pitchFamily="34" charset="0"/>
                <a:cs typeface="Aptos" panose="020B0004020202020204" pitchFamily="34" charset="0"/>
              </a:rPr>
              <a:t>Vahvuudet suhteessa koko maan tuloksiin:</a:t>
            </a:r>
            <a:endParaRPr lang="fi-FI" dirty="0">
              <a:latin typeface="Aptos" panose="020B0004020202020204" pitchFamily="34" charset="0"/>
              <a:ea typeface="Aptos" panose="020B0004020202020204" pitchFamily="34" charset="0"/>
              <a:cs typeface="Aptos" panose="020B0004020202020204" pitchFamily="34" charset="0"/>
            </a:endParaRPr>
          </a:p>
          <a:p>
            <a:pPr>
              <a:buNone/>
            </a:pPr>
            <a:r>
              <a:rPr lang="fi-FI" dirty="0">
                <a:latin typeface="Aptos" panose="020B0004020202020204" pitchFamily="34" charset="0"/>
                <a:ea typeface="Aptos" panose="020B0004020202020204" pitchFamily="34" charset="0"/>
                <a:cs typeface="Aptos" panose="020B0004020202020204" pitchFamily="34" charset="0"/>
              </a:rPr>
              <a:t>Pojista Kpedu 62 % (koko maa 52 %) tietää asuinalueen harrastusmahdollisuuksista</a:t>
            </a:r>
          </a:p>
          <a:p>
            <a:pPr>
              <a:buNone/>
            </a:pPr>
            <a:r>
              <a:rPr lang="fi-FI" dirty="0">
                <a:latin typeface="Aptos" panose="020B0004020202020204" pitchFamily="34" charset="0"/>
                <a:ea typeface="Aptos" panose="020B0004020202020204" pitchFamily="34" charset="0"/>
                <a:cs typeface="Aptos" panose="020B0004020202020204" pitchFamily="34" charset="0"/>
              </a:rPr>
              <a:t>Pojista Kpedu 54 % (koko maa 40 %) ei käytä alkoholia</a:t>
            </a:r>
          </a:p>
          <a:p>
            <a:pPr>
              <a:buNone/>
            </a:pPr>
            <a:r>
              <a:rPr lang="fi-FI" dirty="0">
                <a:latin typeface="Aptos" panose="020B0004020202020204" pitchFamily="34" charset="0"/>
                <a:ea typeface="Aptos" panose="020B0004020202020204" pitchFamily="34" charset="0"/>
                <a:cs typeface="Aptos" panose="020B0004020202020204" pitchFamily="34" charset="0"/>
              </a:rPr>
              <a:t>Pojista Kpedu 2 % (koko maa 12 %) kokeillut Kannabista</a:t>
            </a:r>
          </a:p>
          <a:p>
            <a:pPr>
              <a:buNone/>
            </a:pPr>
            <a:r>
              <a:rPr lang="fi-FI" dirty="0">
                <a:latin typeface="Aptos" panose="020B0004020202020204" pitchFamily="34" charset="0"/>
                <a:ea typeface="Aptos" panose="020B0004020202020204" pitchFamily="34" charset="0"/>
                <a:cs typeface="Aptos" panose="020B0004020202020204" pitchFamily="34" charset="0"/>
              </a:rPr>
              <a:t>Opiskelijoista 11 % (koko maa 21 %  ) käyttää sähkösavukkeita.</a:t>
            </a:r>
          </a:p>
          <a:p>
            <a:pPr>
              <a:buNone/>
            </a:pPr>
            <a:r>
              <a:rPr lang="fi-FI" dirty="0">
                <a:latin typeface="Aptos" panose="020B0004020202020204" pitchFamily="34" charset="0"/>
                <a:ea typeface="Aptos" panose="020B0004020202020204" pitchFamily="34" charset="0"/>
                <a:cs typeface="Aptos" panose="020B0004020202020204" pitchFamily="34" charset="0"/>
              </a:rPr>
              <a:t> </a:t>
            </a:r>
          </a:p>
          <a:p>
            <a:pPr>
              <a:buNone/>
            </a:pPr>
            <a:r>
              <a:rPr lang="fi-FI" dirty="0">
                <a:latin typeface="Aptos" panose="020B0004020202020204" pitchFamily="34" charset="0"/>
                <a:ea typeface="Aptos" panose="020B0004020202020204" pitchFamily="34" charset="0"/>
                <a:cs typeface="Aptos" panose="020B0004020202020204" pitchFamily="34" charset="0"/>
              </a:rPr>
              <a:t> </a:t>
            </a:r>
          </a:p>
          <a:p>
            <a:pPr>
              <a:buNone/>
            </a:pPr>
            <a:endParaRPr lang="fi-FI" sz="1800" dirty="0">
              <a:effectLst/>
              <a:latin typeface="Aptos" panose="020B0004020202020204" pitchFamily="34" charset="0"/>
              <a:ea typeface="Aptos" panose="020B0004020202020204" pitchFamily="34" charset="0"/>
              <a:cs typeface="Aptos" panose="020B0004020202020204" pitchFamily="34" charset="0"/>
            </a:endParaRPr>
          </a:p>
          <a:p>
            <a:pPr>
              <a:buNone/>
            </a:pPr>
            <a:r>
              <a:rPr lang="fi-FI" sz="1800" dirty="0">
                <a:effectLst/>
                <a:latin typeface="Aptos" panose="020B0004020202020204" pitchFamily="34" charset="0"/>
                <a:ea typeface="Aptos" panose="020B0004020202020204" pitchFamily="34" charset="0"/>
                <a:cs typeface="Aptos" panose="020B0004020202020204" pitchFamily="34" charset="0"/>
              </a:rPr>
              <a:t> </a:t>
            </a:r>
          </a:p>
        </p:txBody>
      </p:sp>
      <p:pic>
        <p:nvPicPr>
          <p:cNvPr id="4" name="Kuva 3" descr="Kuva, joka sisältää kohteen aqua, muotoilu&#10;&#10;Kuvaus luotu automaattisesti">
            <a:extLst>
              <a:ext uri="{FF2B5EF4-FFF2-40B4-BE49-F238E27FC236}">
                <a16:creationId xmlns:a16="http://schemas.microsoft.com/office/drawing/2014/main" id="{A5322CCC-5209-F3F1-1FB3-E14B8DC72B49}"/>
              </a:ext>
            </a:extLst>
          </p:cNvPr>
          <p:cNvPicPr>
            <a:picLocks noChangeAspect="1"/>
          </p:cNvPicPr>
          <p:nvPr/>
        </p:nvPicPr>
        <p:blipFill>
          <a:blip r:embed="rId2"/>
          <a:stretch>
            <a:fillRect/>
          </a:stretch>
        </p:blipFill>
        <p:spPr>
          <a:xfrm>
            <a:off x="91476" y="6260302"/>
            <a:ext cx="12009047" cy="597698"/>
          </a:xfrm>
          <a:prstGeom prst="rect">
            <a:avLst/>
          </a:prstGeom>
        </p:spPr>
      </p:pic>
    </p:spTree>
    <p:extLst>
      <p:ext uri="{BB962C8B-B14F-4D97-AF65-F5344CB8AC3E}">
        <p14:creationId xmlns:p14="http://schemas.microsoft.com/office/powerpoint/2010/main" val="186852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E1522D15-D3D6-3FA1-5FF6-49464A0C2183}"/>
              </a:ext>
            </a:extLst>
          </p:cNvPr>
          <p:cNvSpPr>
            <a:spLocks noGrp="1"/>
          </p:cNvSpPr>
          <p:nvPr>
            <p:ph type="title"/>
          </p:nvPr>
        </p:nvSpPr>
        <p:spPr>
          <a:xfrm>
            <a:off x="640080" y="325369"/>
            <a:ext cx="4368602" cy="1956841"/>
          </a:xfrm>
        </p:spPr>
        <p:txBody>
          <a:bodyPr anchor="b">
            <a:normAutofit/>
          </a:bodyPr>
          <a:lstStyle/>
          <a:p>
            <a:r>
              <a:rPr lang="fi-FI" sz="5400"/>
              <a:t>HAUSSA ESR-HANKE </a:t>
            </a:r>
          </a:p>
        </p:txBody>
      </p:sp>
      <p:sp>
        <p:nvSpPr>
          <p:cNvPr id="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isällön paikkamerkki 2">
            <a:extLst>
              <a:ext uri="{FF2B5EF4-FFF2-40B4-BE49-F238E27FC236}">
                <a16:creationId xmlns:a16="http://schemas.microsoft.com/office/drawing/2014/main" id="{07F7F143-8A51-50AB-5522-9E089D289C7F}"/>
              </a:ext>
            </a:extLst>
          </p:cNvPr>
          <p:cNvSpPr>
            <a:spLocks noGrp="1"/>
          </p:cNvSpPr>
          <p:nvPr>
            <p:ph idx="1"/>
          </p:nvPr>
        </p:nvSpPr>
        <p:spPr>
          <a:xfrm>
            <a:off x="640080" y="2872899"/>
            <a:ext cx="4507749" cy="3320668"/>
          </a:xfrm>
        </p:spPr>
        <p:txBody>
          <a:bodyPr vert="horz" lIns="91440" tIns="45720" rIns="91440" bIns="45720" rtlCol="0" anchor="t">
            <a:normAutofit/>
          </a:bodyPr>
          <a:lstStyle/>
          <a:p>
            <a:pPr marL="0" indent="0">
              <a:buNone/>
            </a:pPr>
            <a:r>
              <a:rPr lang="fi-FI" sz="2200" dirty="0"/>
              <a:t>Harrastamisen  Suomen malli toiselle astelle yhdessä useiden koulutuksen järjestäjien kanssa.</a:t>
            </a:r>
          </a:p>
          <a:p>
            <a:pPr marL="0" indent="0">
              <a:buNone/>
            </a:pPr>
            <a:r>
              <a:rPr lang="fi-FI" sz="2200" dirty="0"/>
              <a:t>Yksi työntekijä.</a:t>
            </a:r>
            <a:endParaRPr lang="fi-FI" sz="2200" dirty="0">
              <a:ea typeface="Calibri"/>
              <a:cs typeface="Calibri"/>
            </a:endParaRPr>
          </a:p>
          <a:p>
            <a:pPr marL="0" indent="0">
              <a:buNone/>
            </a:pPr>
            <a:r>
              <a:rPr lang="fi-FI" sz="2200" dirty="0"/>
              <a:t>Laajasti erilaisten vapaa-aikatoimintojen esittelyä ja kokeilua taiteen, liikunnan, luonnon parissa.</a:t>
            </a:r>
          </a:p>
          <a:p>
            <a:pPr marL="0" indent="0">
              <a:buNone/>
            </a:pPr>
            <a:r>
              <a:rPr lang="fi-FI" sz="2200" dirty="0">
                <a:ea typeface="Calibri"/>
                <a:cs typeface="Calibri"/>
              </a:rPr>
              <a:t>Tieto pitäisi tulla ensi viikolla rahoitetaanko.</a:t>
            </a:r>
          </a:p>
        </p:txBody>
      </p:sp>
      <p:pic>
        <p:nvPicPr>
          <p:cNvPr id="5" name="Kuva 4" descr="Kierteet">
            <a:extLst>
              <a:ext uri="{FF2B5EF4-FFF2-40B4-BE49-F238E27FC236}">
                <a16:creationId xmlns:a16="http://schemas.microsoft.com/office/drawing/2014/main" id="{4A3939BB-07F6-586C-991A-958A40878C5F}"/>
              </a:ext>
            </a:extLst>
          </p:cNvPr>
          <p:cNvPicPr>
            <a:picLocks noChangeAspect="1"/>
          </p:cNvPicPr>
          <p:nvPr/>
        </p:nvPicPr>
        <p:blipFill>
          <a:blip r:embed="rId2">
            <a:extLst>
              <a:ext uri="{28A0092B-C50C-407E-A947-70E740481C1C}">
                <a14:useLocalDpi xmlns:a14="http://schemas.microsoft.com/office/drawing/2010/main" val="0"/>
              </a:ext>
            </a:extLst>
          </a:blip>
          <a:srcRect l="16854" r="16193" b="-1"/>
          <a:stretch>
            <a:fill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6863863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8B0B944-FEC6-BEEE-0F29-6490D2886056}"/>
            </a:ext>
          </a:extLst>
        </p:cNvPr>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E519B5FD-37D5-4954-DF12-9C0C3706633F}"/>
              </a:ext>
            </a:extLst>
          </p:cNvPr>
          <p:cNvSpPr>
            <a:spLocks noGrp="1"/>
          </p:cNvSpPr>
          <p:nvPr>
            <p:ph type="title"/>
          </p:nvPr>
        </p:nvSpPr>
        <p:spPr>
          <a:xfrm>
            <a:off x="572493" y="238539"/>
            <a:ext cx="11018520" cy="1434415"/>
          </a:xfrm>
        </p:spPr>
        <p:txBody>
          <a:bodyPr anchor="b">
            <a:normAutofit/>
          </a:bodyPr>
          <a:lstStyle/>
          <a:p>
            <a:r>
              <a:rPr lang="fi-FI" sz="5400"/>
              <a:t>HAUSSA ESR-HANKE </a:t>
            </a:r>
          </a:p>
        </p:txBody>
      </p:sp>
      <p:sp>
        <p:nvSpPr>
          <p:cNvPr id="19"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isällön paikkamerkki 2">
            <a:extLst>
              <a:ext uri="{FF2B5EF4-FFF2-40B4-BE49-F238E27FC236}">
                <a16:creationId xmlns:a16="http://schemas.microsoft.com/office/drawing/2014/main" id="{1659E5D9-9DD1-A5FE-A839-0579F989F6B4}"/>
              </a:ext>
            </a:extLst>
          </p:cNvPr>
          <p:cNvSpPr>
            <a:spLocks noGrp="1"/>
          </p:cNvSpPr>
          <p:nvPr>
            <p:ph idx="1"/>
          </p:nvPr>
        </p:nvSpPr>
        <p:spPr>
          <a:xfrm>
            <a:off x="572493" y="2071316"/>
            <a:ext cx="6713552" cy="4119172"/>
          </a:xfrm>
        </p:spPr>
        <p:txBody>
          <a:bodyPr anchor="t">
            <a:normAutofit fontScale="77500" lnSpcReduction="20000"/>
          </a:bodyPr>
          <a:lstStyle/>
          <a:p>
            <a:pPr marL="0" indent="0">
              <a:lnSpc>
                <a:spcPts val="2100"/>
              </a:lnSpc>
              <a:spcBef>
                <a:spcPts val="0"/>
              </a:spcBef>
              <a:buNone/>
            </a:pPr>
            <a:r>
              <a:rPr lang="fi-FI" sz="2400" dirty="0">
                <a:ea typeface="Calibri"/>
                <a:cs typeface="Calibri"/>
              </a:rPr>
              <a:t>Ankkuri-hanke </a:t>
            </a:r>
            <a:endParaRPr lang="fi-FI" dirty="0">
              <a:ea typeface="Calibri"/>
              <a:cs typeface="Calibri"/>
            </a:endParaRPr>
          </a:p>
          <a:p>
            <a:pPr marL="0" indent="0">
              <a:lnSpc>
                <a:spcPts val="2100"/>
              </a:lnSpc>
              <a:spcBef>
                <a:spcPts val="0"/>
              </a:spcBef>
              <a:buNone/>
            </a:pPr>
            <a:r>
              <a:rPr lang="fi-FI" sz="2400" dirty="0">
                <a:ea typeface="Calibri"/>
                <a:cs typeface="Calibri"/>
              </a:rPr>
              <a:t>Tavoitteet joihin liittyy työpaketit: </a:t>
            </a:r>
            <a:r>
              <a:rPr lang="en-US" sz="2400" dirty="0">
                <a:ea typeface="Calibri"/>
                <a:cs typeface="Calibri"/>
              </a:rPr>
              <a:t> </a:t>
            </a:r>
            <a:endParaRPr lang="fi-FI">
              <a:ea typeface="Calibri"/>
              <a:cs typeface="Calibri"/>
            </a:endParaRPr>
          </a:p>
          <a:p>
            <a:pPr>
              <a:lnSpc>
                <a:spcPts val="2100"/>
              </a:lnSpc>
              <a:spcBef>
                <a:spcPts val="0"/>
              </a:spcBef>
              <a:buFont typeface="Arial"/>
              <a:buChar char="•"/>
            </a:pPr>
            <a:r>
              <a:rPr lang="fi-FI" sz="2400" dirty="0">
                <a:ea typeface="Calibri"/>
                <a:cs typeface="Calibri"/>
              </a:rPr>
              <a:t>1. Tavoitteena on lisätä opiskelijoiden osallisuutta ja yhteenkuuluvuutta ja vähentää yksinäisyyttä. </a:t>
            </a:r>
            <a:r>
              <a:rPr lang="en-US" sz="2400" dirty="0">
                <a:ea typeface="Calibri"/>
                <a:cs typeface="Calibri"/>
              </a:rPr>
              <a:t> </a:t>
            </a:r>
          </a:p>
          <a:p>
            <a:pPr>
              <a:lnSpc>
                <a:spcPts val="2100"/>
              </a:lnSpc>
              <a:spcBef>
                <a:spcPts val="0"/>
              </a:spcBef>
              <a:buFont typeface="Arial"/>
              <a:buChar char="•"/>
            </a:pPr>
            <a:endParaRPr lang="en-US" sz="2400" dirty="0">
              <a:ea typeface="Calibri"/>
              <a:cs typeface="Calibri"/>
            </a:endParaRPr>
          </a:p>
          <a:p>
            <a:pPr>
              <a:lnSpc>
                <a:spcPts val="2100"/>
              </a:lnSpc>
              <a:spcBef>
                <a:spcPts val="0"/>
              </a:spcBef>
              <a:buFont typeface="Arial"/>
              <a:buChar char="•"/>
            </a:pPr>
            <a:r>
              <a:rPr lang="fi-FI" sz="2400" dirty="0">
                <a:ea typeface="Calibri"/>
                <a:cs typeface="Calibri"/>
              </a:rPr>
              <a:t>2. Tavoitteena on taata tuettu ja turvallinen </a:t>
            </a:r>
            <a:r>
              <a:rPr lang="fi-FI" sz="2400">
                <a:ea typeface="Calibri"/>
                <a:cs typeface="Calibri"/>
              </a:rPr>
              <a:t>siirtymä toiselle asteelle. </a:t>
            </a:r>
          </a:p>
          <a:p>
            <a:pPr>
              <a:lnSpc>
                <a:spcPts val="2100"/>
              </a:lnSpc>
              <a:spcBef>
                <a:spcPts val="0"/>
              </a:spcBef>
              <a:buFont typeface="Arial"/>
              <a:buChar char="•"/>
            </a:pPr>
            <a:endParaRPr lang="fi-FI" sz="2400" dirty="0">
              <a:ea typeface="Calibri"/>
              <a:cs typeface="Calibri"/>
            </a:endParaRPr>
          </a:p>
          <a:p>
            <a:pPr>
              <a:lnSpc>
                <a:spcPts val="2100"/>
              </a:lnSpc>
              <a:spcBef>
                <a:spcPts val="0"/>
              </a:spcBef>
              <a:buFont typeface="Arial"/>
              <a:buChar char="•"/>
            </a:pPr>
            <a:r>
              <a:rPr lang="fi-FI" sz="2400">
                <a:ea typeface="Calibri"/>
                <a:cs typeface="Calibri"/>
              </a:rPr>
              <a:t>3. Tavoitteena on negatiivisen keskeyttämisen vähentäminen.</a:t>
            </a:r>
            <a:endParaRPr lang="fi-FI" sz="2400" dirty="0">
              <a:ea typeface="Calibri"/>
              <a:cs typeface="Calibri"/>
            </a:endParaRPr>
          </a:p>
          <a:p>
            <a:pPr>
              <a:lnSpc>
                <a:spcPts val="2100"/>
              </a:lnSpc>
              <a:spcBef>
                <a:spcPts val="0"/>
              </a:spcBef>
              <a:buFont typeface="Arial"/>
              <a:buChar char="•"/>
            </a:pPr>
            <a:endParaRPr lang="fi-FI" sz="2400" dirty="0">
              <a:ea typeface="Calibri"/>
              <a:cs typeface="Calibri"/>
            </a:endParaRPr>
          </a:p>
          <a:p>
            <a:pPr>
              <a:lnSpc>
                <a:spcPts val="2100"/>
              </a:lnSpc>
              <a:spcBef>
                <a:spcPts val="0"/>
              </a:spcBef>
              <a:buFont typeface="Arial"/>
              <a:buChar char="•"/>
            </a:pPr>
            <a:r>
              <a:rPr lang="fi-FI" sz="2400" dirty="0">
                <a:ea typeface="Calibri"/>
                <a:cs typeface="Calibri"/>
              </a:rPr>
              <a:t> 4. </a:t>
            </a:r>
            <a:r>
              <a:rPr lang="fi-FI" sz="2400" dirty="0" err="1">
                <a:ea typeface="Calibri"/>
                <a:cs typeface="Calibri"/>
              </a:rPr>
              <a:t>Tavoitteeena</a:t>
            </a:r>
            <a:r>
              <a:rPr lang="fi-FI" sz="2400" dirty="0">
                <a:ea typeface="Calibri"/>
                <a:cs typeface="Calibri"/>
              </a:rPr>
              <a:t> on kehittää kuntouttavaa opetusta yhdessä </a:t>
            </a:r>
            <a:r>
              <a:rPr lang="fi-FI" sz="2400" dirty="0" err="1">
                <a:ea typeface="Calibri"/>
                <a:cs typeface="Calibri"/>
              </a:rPr>
              <a:t>Soiten</a:t>
            </a:r>
            <a:r>
              <a:rPr lang="fi-FI" sz="2400" dirty="0">
                <a:ea typeface="Calibri"/>
                <a:cs typeface="Calibri"/>
              </a:rPr>
              <a:t> kanssa. </a:t>
            </a:r>
            <a:endParaRPr lang="en-US" sz="2400">
              <a:ea typeface="Calibri"/>
              <a:cs typeface="Calibri"/>
            </a:endParaRPr>
          </a:p>
          <a:p>
            <a:pPr>
              <a:lnSpc>
                <a:spcPts val="2100"/>
              </a:lnSpc>
              <a:spcBef>
                <a:spcPts val="0"/>
              </a:spcBef>
              <a:buFont typeface="Arial"/>
              <a:buChar char="•"/>
            </a:pPr>
            <a:endParaRPr lang="fi-FI" sz="2400" dirty="0">
              <a:ea typeface="Calibri"/>
              <a:cs typeface="Calibri"/>
            </a:endParaRPr>
          </a:p>
          <a:p>
            <a:pPr>
              <a:lnSpc>
                <a:spcPts val="2100"/>
              </a:lnSpc>
              <a:spcBef>
                <a:spcPts val="0"/>
              </a:spcBef>
              <a:buFont typeface="Arial"/>
              <a:buChar char="•"/>
            </a:pPr>
            <a:r>
              <a:rPr lang="fi-FI" sz="2400">
                <a:ea typeface="Calibri"/>
                <a:cs typeface="Calibri"/>
              </a:rPr>
              <a:t>5. Tavoitteena on lisätä opinto-ohjaajien </a:t>
            </a:r>
            <a:r>
              <a:rPr lang="fi-FI" sz="2400" dirty="0">
                <a:ea typeface="Calibri"/>
                <a:cs typeface="Calibri"/>
              </a:rPr>
              <a:t>työelämävalmiuksia. Toimintaympäristö muuttuu ja kehittyy. </a:t>
            </a:r>
            <a:endParaRPr lang="en-US" sz="2400">
              <a:ea typeface="Calibri"/>
              <a:cs typeface="Calibri"/>
            </a:endParaRPr>
          </a:p>
          <a:p>
            <a:pPr marL="0" indent="0">
              <a:buNone/>
            </a:pPr>
            <a:endParaRPr lang="fi-FI" sz="2200" dirty="0">
              <a:ea typeface="Calibri"/>
              <a:cs typeface="Calibri"/>
            </a:endParaRPr>
          </a:p>
        </p:txBody>
      </p:sp>
      <p:pic>
        <p:nvPicPr>
          <p:cNvPr id="6" name="Kuva 5" descr="Kuva, joka sisältää kohteen piha-, vesi, taivas, vesiskootteri&#10;&#10;Tekoälyllä luotu sisältö saattaa olla virheellistä.">
            <a:extLst>
              <a:ext uri="{FF2B5EF4-FFF2-40B4-BE49-F238E27FC236}">
                <a16:creationId xmlns:a16="http://schemas.microsoft.com/office/drawing/2014/main" id="{37327F4C-07D9-8479-7D6C-16AFD8579F58}"/>
              </a:ext>
            </a:extLst>
          </p:cNvPr>
          <p:cNvPicPr>
            <a:picLocks noChangeAspect="1"/>
          </p:cNvPicPr>
          <p:nvPr/>
        </p:nvPicPr>
        <p:blipFill>
          <a:blip r:embed="rId2"/>
          <a:srcRect l="20958" r="2" b="2"/>
          <a:stretch>
            <a:fillRect/>
          </a:stretch>
        </p:blipFill>
        <p:spPr>
          <a:xfrm>
            <a:off x="7675658" y="2093976"/>
            <a:ext cx="3941064" cy="4096512"/>
          </a:xfrm>
          <a:prstGeom prst="rect">
            <a:avLst/>
          </a:prstGeom>
        </p:spPr>
      </p:pic>
    </p:spTree>
    <p:extLst>
      <p:ext uri="{BB962C8B-B14F-4D97-AF65-F5344CB8AC3E}">
        <p14:creationId xmlns:p14="http://schemas.microsoft.com/office/powerpoint/2010/main" val="33227439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iruutu 2">
            <a:extLst>
              <a:ext uri="{FF2B5EF4-FFF2-40B4-BE49-F238E27FC236}">
                <a16:creationId xmlns:a16="http://schemas.microsoft.com/office/drawing/2014/main" id="{45983617-C245-35BC-C6AD-7BCEAF235DC9}"/>
              </a:ext>
            </a:extLst>
          </p:cNvPr>
          <p:cNvSpPr txBox="1"/>
          <p:nvPr/>
        </p:nvSpPr>
        <p:spPr>
          <a:xfrm>
            <a:off x="8905874" y="3244334"/>
            <a:ext cx="2238375" cy="1200329"/>
          </a:xfrm>
          <a:prstGeom prst="rect">
            <a:avLst/>
          </a:prstGeom>
          <a:noFill/>
        </p:spPr>
        <p:txBody>
          <a:bodyPr wrap="square">
            <a:spAutoFit/>
          </a:bodyPr>
          <a:lstStyle/>
          <a:p>
            <a:r>
              <a:rPr lang="fi-FI" dirty="0">
                <a:hlinkClick r:id="rId2"/>
              </a:rPr>
              <a:t>Planner - Opiskeluhuolto Soite ja Kpedu + muu verkosto</a:t>
            </a:r>
            <a:endParaRPr lang="fi-FI" dirty="0"/>
          </a:p>
        </p:txBody>
      </p:sp>
      <p:pic>
        <p:nvPicPr>
          <p:cNvPr id="4" name="Kuva 3" descr="Kuva, joka sisältää kohteen teksti, kuvakaappaus, ohjelmisto, Verkkosivusto&#10;&#10;Tekoälyllä luotu sisältö voi olla virheellistä.">
            <a:extLst>
              <a:ext uri="{FF2B5EF4-FFF2-40B4-BE49-F238E27FC236}">
                <a16:creationId xmlns:a16="http://schemas.microsoft.com/office/drawing/2014/main" id="{F13BA2B3-5FEC-8856-D7B7-C71E9D4E37A6}"/>
              </a:ext>
            </a:extLst>
          </p:cNvPr>
          <p:cNvPicPr>
            <a:picLocks noChangeAspect="1"/>
          </p:cNvPicPr>
          <p:nvPr/>
        </p:nvPicPr>
        <p:blipFill>
          <a:blip r:embed="rId3"/>
          <a:stretch>
            <a:fillRect/>
          </a:stretch>
        </p:blipFill>
        <p:spPr>
          <a:xfrm>
            <a:off x="-126366" y="133351"/>
            <a:ext cx="8775066" cy="6524624"/>
          </a:xfrm>
          <a:prstGeom prst="rect">
            <a:avLst/>
          </a:prstGeom>
        </p:spPr>
      </p:pic>
    </p:spTree>
    <p:extLst>
      <p:ext uri="{BB962C8B-B14F-4D97-AF65-F5344CB8AC3E}">
        <p14:creationId xmlns:p14="http://schemas.microsoft.com/office/powerpoint/2010/main" val="40802550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4A61E13-B4FB-6941-D0B1-C6320E3BDF73}"/>
              </a:ext>
            </a:extLst>
          </p:cNvPr>
          <p:cNvSpPr>
            <a:spLocks noGrp="1"/>
          </p:cNvSpPr>
          <p:nvPr>
            <p:ph type="title"/>
          </p:nvPr>
        </p:nvSpPr>
        <p:spPr>
          <a:xfrm>
            <a:off x="876693" y="741391"/>
            <a:ext cx="4597747" cy="1616203"/>
          </a:xfrm>
        </p:spPr>
        <p:txBody>
          <a:bodyPr anchor="b">
            <a:normAutofit/>
          </a:bodyPr>
          <a:lstStyle/>
          <a:p>
            <a:r>
              <a:rPr lang="fi-FI" sz="3200"/>
              <a:t>SÄHLYTURNAUS</a:t>
            </a:r>
          </a:p>
        </p:txBody>
      </p:sp>
      <p:sp>
        <p:nvSpPr>
          <p:cNvPr id="3" name="Sisällön paikkamerkki 2">
            <a:extLst>
              <a:ext uri="{FF2B5EF4-FFF2-40B4-BE49-F238E27FC236}">
                <a16:creationId xmlns:a16="http://schemas.microsoft.com/office/drawing/2014/main" id="{82992564-90CF-296D-2C5E-4BD9C1EC16F7}"/>
              </a:ext>
            </a:extLst>
          </p:cNvPr>
          <p:cNvSpPr>
            <a:spLocks noGrp="1"/>
          </p:cNvSpPr>
          <p:nvPr>
            <p:ph idx="1"/>
          </p:nvPr>
        </p:nvSpPr>
        <p:spPr>
          <a:xfrm>
            <a:off x="876693" y="2533476"/>
            <a:ext cx="4597746" cy="3447832"/>
          </a:xfrm>
        </p:spPr>
        <p:txBody>
          <a:bodyPr anchor="t">
            <a:normAutofit/>
          </a:bodyPr>
          <a:lstStyle/>
          <a:p>
            <a:pPr marL="0" indent="0">
              <a:buNone/>
            </a:pPr>
            <a:r>
              <a:rPr lang="fi-FI" sz="2000"/>
              <a:t>11.12.2025 KELLO 9- KAMPUSHALLISSA </a:t>
            </a:r>
          </a:p>
          <a:p>
            <a:pPr marL="0" indent="0">
              <a:buNone/>
            </a:pPr>
            <a:endParaRPr lang="fi-FI" sz="2000"/>
          </a:p>
        </p:txBody>
      </p:sp>
      <p:pic>
        <p:nvPicPr>
          <p:cNvPr id="5" name="Kuva 4">
            <a:extLst>
              <a:ext uri="{FF2B5EF4-FFF2-40B4-BE49-F238E27FC236}">
                <a16:creationId xmlns:a16="http://schemas.microsoft.com/office/drawing/2014/main" id="{20E2D657-96E4-B3E5-F7B6-3A66C80F6FC0}"/>
              </a:ext>
            </a:extLst>
          </p:cNvPr>
          <p:cNvPicPr>
            <a:picLocks noChangeAspect="1"/>
          </p:cNvPicPr>
          <p:nvPr/>
        </p:nvPicPr>
        <p:blipFill>
          <a:blip r:embed="rId2"/>
          <a:stretch>
            <a:fillRect/>
          </a:stretch>
        </p:blipFill>
        <p:spPr>
          <a:xfrm>
            <a:off x="6095999" y="1995055"/>
            <a:ext cx="6003291" cy="3833680"/>
          </a:xfrm>
          <a:prstGeom prst="rect">
            <a:avLst/>
          </a:prstGeom>
        </p:spPr>
      </p:pic>
      <p:grpSp>
        <p:nvGrpSpPr>
          <p:cNvPr id="10" name="Group 9">
            <a:extLst>
              <a:ext uri="{FF2B5EF4-FFF2-40B4-BE49-F238E27FC236}">
                <a16:creationId xmlns:a16="http://schemas.microsoft.com/office/drawing/2014/main" id="{1FD67D68-9B83-C338-8342-3348D8F223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6737718"/>
            <a:ext cx="12207200" cy="123363"/>
            <a:chOff x="-5025" y="6737718"/>
            <a:chExt cx="12207200" cy="123363"/>
          </a:xfrm>
        </p:grpSpPr>
        <p:sp>
          <p:nvSpPr>
            <p:cNvPr id="11" name="Rectangle 10">
              <a:extLst>
                <a:ext uri="{FF2B5EF4-FFF2-40B4-BE49-F238E27FC236}">
                  <a16:creationId xmlns:a16="http://schemas.microsoft.com/office/drawing/2014/main" id="{1E397F34-6B84-0D3B-0F29-B1D134B3B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BD98075-BFC1-BE9C-7FB7-23FE55E433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Kuva 5" descr="Kuva, joka sisältää kohteen aqua, muotoilu&#10;&#10;Kuvaus luotu automaattisesti">
            <a:extLst>
              <a:ext uri="{FF2B5EF4-FFF2-40B4-BE49-F238E27FC236}">
                <a16:creationId xmlns:a16="http://schemas.microsoft.com/office/drawing/2014/main" id="{15A85112-04E6-BD6D-1364-997A66A2175D}"/>
              </a:ext>
            </a:extLst>
          </p:cNvPr>
          <p:cNvPicPr>
            <a:picLocks noChangeAspect="1"/>
          </p:cNvPicPr>
          <p:nvPr/>
        </p:nvPicPr>
        <p:blipFill>
          <a:blip r:embed="rId3"/>
          <a:stretch>
            <a:fillRect/>
          </a:stretch>
        </p:blipFill>
        <p:spPr>
          <a:xfrm>
            <a:off x="-5025" y="6201701"/>
            <a:ext cx="12207200" cy="597698"/>
          </a:xfrm>
          <a:prstGeom prst="rect">
            <a:avLst/>
          </a:prstGeom>
        </p:spPr>
      </p:pic>
      <p:pic>
        <p:nvPicPr>
          <p:cNvPr id="7" name="Kuva 6">
            <a:extLst>
              <a:ext uri="{FF2B5EF4-FFF2-40B4-BE49-F238E27FC236}">
                <a16:creationId xmlns:a16="http://schemas.microsoft.com/office/drawing/2014/main" id="{EE405F0F-1E1A-DDEA-9F75-305FBDED043C}"/>
              </a:ext>
            </a:extLst>
          </p:cNvPr>
          <p:cNvPicPr>
            <a:picLocks noChangeAspect="1"/>
          </p:cNvPicPr>
          <p:nvPr/>
        </p:nvPicPr>
        <p:blipFill>
          <a:blip r:embed="rId4"/>
          <a:stretch>
            <a:fillRect/>
          </a:stretch>
        </p:blipFill>
        <p:spPr>
          <a:xfrm>
            <a:off x="10579172" y="63029"/>
            <a:ext cx="1511228" cy="675272"/>
          </a:xfrm>
          <a:prstGeom prst="rect">
            <a:avLst/>
          </a:prstGeom>
        </p:spPr>
      </p:pic>
    </p:spTree>
    <p:extLst>
      <p:ext uri="{BB962C8B-B14F-4D97-AF65-F5344CB8AC3E}">
        <p14:creationId xmlns:p14="http://schemas.microsoft.com/office/powerpoint/2010/main" val="2666048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1">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Kuva 1" descr="Kuva, joka sisältää kohteen kasvi, kukka, terälehti, ruusu&#10;&#10;Kuvaus luotu automaattisesti">
            <a:extLst>
              <a:ext uri="{FF2B5EF4-FFF2-40B4-BE49-F238E27FC236}">
                <a16:creationId xmlns:a16="http://schemas.microsoft.com/office/drawing/2014/main" id="{D3B25D8B-157A-A35D-34C8-95A5AFF7B07D}"/>
              </a:ext>
            </a:extLst>
          </p:cNvPr>
          <p:cNvPicPr>
            <a:picLocks noChangeAspect="1"/>
          </p:cNvPicPr>
          <p:nvPr/>
        </p:nvPicPr>
        <p:blipFill rotWithShape="1">
          <a:blip r:embed="rId2"/>
          <a:srcRect t="21781" b="36032"/>
          <a:stretch/>
        </p:blipFill>
        <p:spPr>
          <a:xfrm>
            <a:off x="-3047" y="10"/>
            <a:ext cx="12191999" cy="6857990"/>
          </a:xfrm>
          <a:prstGeom prst="rect">
            <a:avLst/>
          </a:prstGeom>
        </p:spPr>
      </p:pic>
      <p:sp>
        <p:nvSpPr>
          <p:cNvPr id="19" name="Rectangle 13">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kstiruutu 6">
            <a:extLst>
              <a:ext uri="{FF2B5EF4-FFF2-40B4-BE49-F238E27FC236}">
                <a16:creationId xmlns:a16="http://schemas.microsoft.com/office/drawing/2014/main" id="{712460FE-A732-8739-A3D5-76D4DC48341F}"/>
              </a:ext>
            </a:extLst>
          </p:cNvPr>
          <p:cNvSpPr txBox="1"/>
          <p:nvPr/>
        </p:nvSpPr>
        <p:spPr>
          <a:xfrm>
            <a:off x="1097280" y="325550"/>
            <a:ext cx="10058400" cy="3574778"/>
          </a:xfrm>
          <a:prstGeom prst="rect">
            <a:avLst/>
          </a:prstGeom>
          <a:effectLst>
            <a:outerShdw blurRad="50800" dist="38100" dir="2700000" algn="tl" rotWithShape="0">
              <a:prstClr val="black">
                <a:alpha val="40000"/>
              </a:prstClr>
            </a:outerShdw>
          </a:effectLst>
        </p:spPr>
        <p:txBody>
          <a:bodyPr vert="horz" lIns="91440" tIns="45720" rIns="91440" bIns="45720" rtlCol="0" anchor="b">
            <a:normAutofit/>
          </a:bodyPr>
          <a:lstStyle/>
          <a:p>
            <a:pPr algn="ctr">
              <a:lnSpc>
                <a:spcPct val="90000"/>
              </a:lnSpc>
              <a:spcBef>
                <a:spcPct val="0"/>
              </a:spcBef>
              <a:spcAft>
                <a:spcPts val="600"/>
              </a:spcAft>
            </a:pPr>
            <a:r>
              <a:rPr lang="en-US" sz="5200" b="1" dirty="0">
                <a:solidFill>
                  <a:srgbClr val="FFFFFF"/>
                </a:solidFill>
                <a:latin typeface="+mj-lt"/>
                <a:ea typeface="+mj-ea"/>
                <a:cs typeface="+mj-cs"/>
              </a:rPr>
              <a:t>Kiitos </a:t>
            </a:r>
            <a:r>
              <a:rPr lang="en-US" sz="5200" b="1" dirty="0">
                <a:solidFill>
                  <a:srgbClr val="FFFFFF"/>
                </a:solidFill>
                <a:latin typeface="+mj-lt"/>
                <a:ea typeface="+mj-ea"/>
                <a:cs typeface="+mj-cs"/>
                <a:sym typeface="Wingdings" panose="05000000000000000000" pitchFamily="2" charset="2"/>
              </a:rPr>
              <a:t></a:t>
            </a:r>
            <a:endParaRPr lang="en-US" sz="5200" b="1" dirty="0">
              <a:solidFill>
                <a:srgbClr val="FFFFFF"/>
              </a:solidFill>
              <a:latin typeface="+mj-lt"/>
              <a:ea typeface="+mj-ea"/>
              <a:cs typeface="+mj-cs"/>
            </a:endParaRPr>
          </a:p>
        </p:txBody>
      </p:sp>
    </p:spTree>
    <p:extLst>
      <p:ext uri="{BB962C8B-B14F-4D97-AF65-F5344CB8AC3E}">
        <p14:creationId xmlns:p14="http://schemas.microsoft.com/office/powerpoint/2010/main" val="24656486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iruutu 3">
            <a:extLst>
              <a:ext uri="{FF2B5EF4-FFF2-40B4-BE49-F238E27FC236}">
                <a16:creationId xmlns:a16="http://schemas.microsoft.com/office/drawing/2014/main" id="{17C40CA8-EDB3-E809-5F3C-F17653E784FE}"/>
              </a:ext>
            </a:extLst>
          </p:cNvPr>
          <p:cNvSpPr txBox="1"/>
          <p:nvPr/>
        </p:nvSpPr>
        <p:spPr>
          <a:xfrm>
            <a:off x="6713540" y="124544"/>
            <a:ext cx="3381555" cy="369332"/>
          </a:xfrm>
          <a:prstGeom prst="rect">
            <a:avLst/>
          </a:prstGeom>
          <a:noFill/>
        </p:spPr>
        <p:txBody>
          <a:bodyPr wrap="square">
            <a:spAutoFit/>
          </a:bodyPr>
          <a:lstStyle/>
          <a:p>
            <a:r>
              <a:rPr lang="fi-FI" b="1" dirty="0" err="1">
                <a:solidFill>
                  <a:srgbClr val="191919"/>
                </a:solidFill>
                <a:cs typeface="Calibri"/>
              </a:rPr>
              <a:t>AmisGaala</a:t>
            </a:r>
            <a:r>
              <a:rPr lang="fi-FI" b="1" dirty="0">
                <a:solidFill>
                  <a:srgbClr val="191919"/>
                </a:solidFill>
                <a:cs typeface="Calibri"/>
              </a:rPr>
              <a:t> 6.3.2026 seuraava</a:t>
            </a:r>
          </a:p>
        </p:txBody>
      </p:sp>
      <p:pic>
        <p:nvPicPr>
          <p:cNvPr id="5" name="Kuva 4" descr="Kuva, joka sisältää kohteen teksti, Fontti, logo, Grafiikka&#10;&#10;Kuvaus luotu automaattisesti">
            <a:extLst>
              <a:ext uri="{FF2B5EF4-FFF2-40B4-BE49-F238E27FC236}">
                <a16:creationId xmlns:a16="http://schemas.microsoft.com/office/drawing/2014/main" id="{2C1FD0E0-F548-8263-75A8-2C7890CAF332}"/>
              </a:ext>
            </a:extLst>
          </p:cNvPr>
          <p:cNvPicPr>
            <a:picLocks noChangeAspect="1"/>
          </p:cNvPicPr>
          <p:nvPr/>
        </p:nvPicPr>
        <p:blipFill>
          <a:blip r:embed="rId2"/>
          <a:stretch>
            <a:fillRect/>
          </a:stretch>
        </p:blipFill>
        <p:spPr>
          <a:xfrm>
            <a:off x="10621558" y="-1"/>
            <a:ext cx="1564691" cy="868677"/>
          </a:xfrm>
          <a:prstGeom prst="rect">
            <a:avLst/>
          </a:prstGeom>
        </p:spPr>
      </p:pic>
      <p:pic>
        <p:nvPicPr>
          <p:cNvPr id="1026" name="x_Kuva 8">
            <a:extLst>
              <a:ext uri="{FF2B5EF4-FFF2-40B4-BE49-F238E27FC236}">
                <a16:creationId xmlns:a16="http://schemas.microsoft.com/office/drawing/2014/main" id="{2A5E5FB2-4BBF-EFE4-7EC1-1BDAC2D1C9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2444" y="992387"/>
            <a:ext cx="5432190" cy="4296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kstiruutu 5">
            <a:extLst>
              <a:ext uri="{FF2B5EF4-FFF2-40B4-BE49-F238E27FC236}">
                <a16:creationId xmlns:a16="http://schemas.microsoft.com/office/drawing/2014/main" id="{C18C3F7D-6099-FBB3-5DF6-78FA893F29F9}"/>
              </a:ext>
            </a:extLst>
          </p:cNvPr>
          <p:cNvSpPr txBox="1"/>
          <p:nvPr/>
        </p:nvSpPr>
        <p:spPr>
          <a:xfrm>
            <a:off x="877824" y="5010015"/>
            <a:ext cx="10616810" cy="823302"/>
          </a:xfrm>
          <a:prstGeom prst="rect">
            <a:avLst/>
          </a:prstGeom>
          <a:noFill/>
        </p:spPr>
        <p:txBody>
          <a:bodyPr wrap="square">
            <a:spAutoFit/>
          </a:bodyPr>
          <a:lstStyle/>
          <a:p>
            <a:pPr>
              <a:lnSpc>
                <a:spcPts val="1890"/>
              </a:lnSpc>
            </a:pPr>
            <a:endParaRPr lang="fi-FI" sz="1800" dirty="0">
              <a:solidFill>
                <a:srgbClr val="191919"/>
              </a:solidFill>
              <a:effectLst/>
              <a:latin typeface="Lora" pitchFamily="2" charset="0"/>
              <a:ea typeface="Aptos" panose="020B0004020202020204" pitchFamily="34" charset="0"/>
              <a:cs typeface="Aptos" panose="020B0004020202020204" pitchFamily="34" charset="0"/>
            </a:endParaRPr>
          </a:p>
          <a:p>
            <a:pPr>
              <a:lnSpc>
                <a:spcPts val="1890"/>
              </a:lnSpc>
            </a:pPr>
            <a:endParaRPr lang="fi-FI" dirty="0">
              <a:solidFill>
                <a:srgbClr val="191919"/>
              </a:solidFill>
              <a:latin typeface="Lora" pitchFamily="2" charset="0"/>
              <a:ea typeface="Aptos" panose="020B0004020202020204" pitchFamily="34" charset="0"/>
              <a:cs typeface="Aptos" panose="020B0004020202020204" pitchFamily="34" charset="0"/>
            </a:endParaRPr>
          </a:p>
          <a:p>
            <a:pPr>
              <a:lnSpc>
                <a:spcPts val="1890"/>
              </a:lnSpc>
            </a:pPr>
            <a:endParaRPr lang="fi-FI" sz="1600" dirty="0">
              <a:effectLst/>
              <a:latin typeface="Aptos" panose="020B0004020202020204" pitchFamily="34" charset="0"/>
              <a:ea typeface="Aptos" panose="020B0004020202020204" pitchFamily="34" charset="0"/>
              <a:cs typeface="Aptos" panose="020B0004020202020204" pitchFamily="34" charset="0"/>
            </a:endParaRPr>
          </a:p>
        </p:txBody>
      </p:sp>
      <p:sp>
        <p:nvSpPr>
          <p:cNvPr id="10" name="Rectangle 10">
            <a:extLst>
              <a:ext uri="{FF2B5EF4-FFF2-40B4-BE49-F238E27FC236}">
                <a16:creationId xmlns:a16="http://schemas.microsoft.com/office/drawing/2014/main" id="{94ADDF0A-05F3-2237-0A8C-340DE6536AD5}"/>
              </a:ext>
            </a:extLst>
          </p:cNvPr>
          <p:cNvSpPr>
            <a:spLocks noChangeArrowheads="1"/>
          </p:cNvSpPr>
          <p:nvPr/>
        </p:nvSpPr>
        <p:spPr bwMode="auto">
          <a:xfrm>
            <a:off x="63500" y="5656046"/>
            <a:ext cx="4741409"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sz="1100" b="0" i="0" u="none" strike="noStrike" cap="none" normalizeH="0" baseline="0" dirty="0">
                <a:ln>
                  <a:noFill/>
                </a:ln>
                <a:solidFill>
                  <a:srgbClr val="0000FF"/>
                </a:solidFill>
                <a:effectLst/>
                <a:latin typeface="Calibri" panose="020F0502020204030204" pitchFamily="34" charset="0"/>
                <a:ea typeface="Aptos" panose="020B0004020202020204" pitchFamily="34" charset="0"/>
                <a:cs typeface="Calibri" panose="020F0502020204030204" pitchFamily="34" charset="0"/>
              </a:rPr>
              <a:t>  </a:t>
            </a:r>
            <a:r>
              <a:rPr kumimoji="0" lang="fi-FI" altLang="fi-FI" sz="1100" b="0" i="0" u="sng" strike="noStrike" cap="none" normalizeH="0" baseline="0" dirty="0">
                <a:ln>
                  <a:noFill/>
                </a:ln>
                <a:solidFill>
                  <a:srgbClr val="0000FF"/>
                </a:solidFill>
                <a:effectLst/>
                <a:latin typeface="Calibri" panose="020F0502020204030204" pitchFamily="34" charset="0"/>
                <a:ea typeface="Aptos" panose="020B0004020202020204" pitchFamily="34" charset="0"/>
                <a:cs typeface="Calibri" panose="020F0502020204030204" pitchFamily="34" charset="0"/>
                <a:hlinkClick r:id="rId4"/>
              </a:rPr>
              <a:t>AMISGAALA_2025.mp4</a:t>
            </a:r>
            <a:r>
              <a:rPr kumimoji="0" lang="fi-FI" altLang="fi-FI" sz="1100" b="0" i="0" u="none" strike="noStrike" cap="none" normalizeH="0" baseline="0" dirty="0">
                <a:ln>
                  <a:noFill/>
                </a:ln>
                <a:solidFill>
                  <a:schemeClr val="tx1"/>
                </a:solidFill>
                <a:effectLst/>
                <a:latin typeface="Calibri" panose="020F0502020204030204" pitchFamily="34" charset="0"/>
                <a:ea typeface="Aptos" panose="020B0004020202020204" pitchFamily="34" charset="0"/>
                <a:cs typeface="Calibri" panose="020F0502020204030204" pitchFamily="34" charset="0"/>
              </a:rPr>
              <a:t>  </a:t>
            </a:r>
            <a:r>
              <a:rPr kumimoji="0" lang="fi-FI" altLang="fi-FI" sz="800" b="0" i="0" u="none" strike="noStrike" cap="none" normalizeH="0" baseline="0" dirty="0">
                <a:ln>
                  <a:noFill/>
                </a:ln>
                <a:solidFill>
                  <a:schemeClr val="tx1"/>
                </a:solidFill>
                <a:effectLst/>
              </a:rPr>
              <a:t> </a:t>
            </a:r>
            <a:endParaRPr kumimoji="0" lang="fi-FI" altLang="fi-FI" sz="1800" b="0" i="0" u="none" strike="noStrike" cap="none" normalizeH="0" baseline="0" dirty="0">
              <a:ln>
                <a:noFill/>
              </a:ln>
              <a:solidFill>
                <a:schemeClr val="tx1"/>
              </a:solidFill>
              <a:effectLst/>
              <a:latin typeface="Arial" panose="020B0604020202020204" pitchFamily="34" charset="0"/>
            </a:endParaRPr>
          </a:p>
        </p:txBody>
      </p:sp>
      <p:pic>
        <p:nvPicPr>
          <p:cNvPr id="1035" name="Picture 11" descr="Lähettäjä poisti kuvan.">
            <a:hlinkClick r:id="rId4"/>
            <a:extLst>
              <a:ext uri="{FF2B5EF4-FFF2-40B4-BE49-F238E27FC236}">
                <a16:creationId xmlns:a16="http://schemas.microsoft.com/office/drawing/2014/main" id="{C45B4AAD-ABF8-897B-5561-2CA88409ADA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500" y="-136525"/>
            <a:ext cx="770979" cy="1352677"/>
          </a:xfrm>
          <a:prstGeom prst="rect">
            <a:avLst/>
          </a:prstGeom>
          <a:noFill/>
          <a:extLst>
            <a:ext uri="{909E8E84-426E-40DD-AFC4-6F175D3DCCD1}">
              <a14:hiddenFill xmlns:a14="http://schemas.microsoft.com/office/drawing/2010/main">
                <a:solidFill>
                  <a:srgbClr val="FFFFFF"/>
                </a:solidFill>
              </a14:hiddenFill>
            </a:ext>
          </a:extLst>
        </p:spPr>
      </p:pic>
      <p:pic>
        <p:nvPicPr>
          <p:cNvPr id="12" name="Kuva 11">
            <a:extLst>
              <a:ext uri="{FF2B5EF4-FFF2-40B4-BE49-F238E27FC236}">
                <a16:creationId xmlns:a16="http://schemas.microsoft.com/office/drawing/2014/main" id="{F486D488-561D-8E9E-6DB9-082EC0CD2B5A}"/>
              </a:ext>
            </a:extLst>
          </p:cNvPr>
          <p:cNvPicPr>
            <a:picLocks noChangeAspect="1"/>
          </p:cNvPicPr>
          <p:nvPr/>
        </p:nvPicPr>
        <p:blipFill>
          <a:blip r:embed="rId6"/>
          <a:stretch>
            <a:fillRect/>
          </a:stretch>
        </p:blipFill>
        <p:spPr>
          <a:xfrm>
            <a:off x="227781" y="1024683"/>
            <a:ext cx="5834663" cy="3985332"/>
          </a:xfrm>
          <a:prstGeom prst="rect">
            <a:avLst/>
          </a:prstGeom>
        </p:spPr>
      </p:pic>
      <p:pic>
        <p:nvPicPr>
          <p:cNvPr id="2" name="Kuva 1" descr="Kuva, joka sisältää kohteen aqua, muotoilu&#10;&#10;Kuvaus luotu automaattisesti">
            <a:extLst>
              <a:ext uri="{FF2B5EF4-FFF2-40B4-BE49-F238E27FC236}">
                <a16:creationId xmlns:a16="http://schemas.microsoft.com/office/drawing/2014/main" id="{2AA337C8-57CC-370C-430D-7D9D7BD9B83A}"/>
              </a:ext>
            </a:extLst>
          </p:cNvPr>
          <p:cNvPicPr>
            <a:picLocks noChangeAspect="1"/>
          </p:cNvPicPr>
          <p:nvPr/>
        </p:nvPicPr>
        <p:blipFill>
          <a:blip r:embed="rId7"/>
          <a:stretch>
            <a:fillRect/>
          </a:stretch>
        </p:blipFill>
        <p:spPr>
          <a:xfrm>
            <a:off x="177741" y="6196281"/>
            <a:ext cx="12009047" cy="662078"/>
          </a:xfrm>
          <a:prstGeom prst="rect">
            <a:avLst/>
          </a:prstGeom>
        </p:spPr>
      </p:pic>
    </p:spTree>
    <p:extLst>
      <p:ext uri="{BB962C8B-B14F-4D97-AF65-F5344CB8AC3E}">
        <p14:creationId xmlns:p14="http://schemas.microsoft.com/office/powerpoint/2010/main" val="24692144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71BED18-D6B2-9942-E06F-59382E988C35}"/>
              </a:ext>
            </a:extLst>
          </p:cNvPr>
          <p:cNvSpPr>
            <a:spLocks noGrp="1"/>
          </p:cNvSpPr>
          <p:nvPr>
            <p:ph type="title"/>
          </p:nvPr>
        </p:nvSpPr>
        <p:spPr>
          <a:xfrm>
            <a:off x="272719" y="457200"/>
            <a:ext cx="3961824" cy="1600200"/>
          </a:xfrm>
        </p:spPr>
        <p:txBody>
          <a:bodyPr vert="horz" lIns="91440" tIns="45720" rIns="91440" bIns="45720" rtlCol="0" anchor="b">
            <a:noAutofit/>
          </a:bodyPr>
          <a:lstStyle/>
          <a:p>
            <a:r>
              <a:rPr lang="fi-FI" sz="3600">
                <a:solidFill>
                  <a:srgbClr val="92D050"/>
                </a:solidFill>
                <a:latin typeface="Calibri"/>
                <a:ea typeface="Calibri"/>
                <a:cs typeface="Calibri"/>
              </a:rPr>
              <a:t>OPISKELIJAN ÄÄNELLÄ HANKE OPH </a:t>
            </a:r>
            <a:endParaRPr lang="fi-FI" b="1">
              <a:ea typeface="Calibri Light"/>
              <a:cs typeface="Calibri Light"/>
            </a:endParaRPr>
          </a:p>
        </p:txBody>
      </p:sp>
      <p:sp>
        <p:nvSpPr>
          <p:cNvPr id="4" name="Tekstin paikkamerkki 3">
            <a:extLst>
              <a:ext uri="{FF2B5EF4-FFF2-40B4-BE49-F238E27FC236}">
                <a16:creationId xmlns:a16="http://schemas.microsoft.com/office/drawing/2014/main" id="{3B9C92B9-04E3-82B0-1FE0-44466EF0687E}"/>
              </a:ext>
            </a:extLst>
          </p:cNvPr>
          <p:cNvSpPr>
            <a:spLocks noGrp="1"/>
          </p:cNvSpPr>
          <p:nvPr>
            <p:ph type="body" sz="half" idx="2"/>
          </p:nvPr>
        </p:nvSpPr>
        <p:spPr/>
        <p:txBody>
          <a:bodyPr vert="horz" lIns="91440" tIns="45720" rIns="91440" bIns="45720" rtlCol="0" anchor="t">
            <a:normAutofit/>
          </a:bodyPr>
          <a:lstStyle/>
          <a:p>
            <a:endParaRPr lang="fi-FI" dirty="0"/>
          </a:p>
          <a:p>
            <a:endParaRPr lang="fi-FI" dirty="0"/>
          </a:p>
          <a:p>
            <a:r>
              <a:rPr lang="fi-FI" sz="1400" b="1" dirty="0"/>
              <a:t>Maarika Piispasen materiaalit löytyvät</a:t>
            </a:r>
            <a:r>
              <a:rPr lang="fi-FI" sz="1400" dirty="0"/>
              <a:t>:</a:t>
            </a:r>
            <a:endParaRPr lang="fi-FI" sz="1400" dirty="0">
              <a:ea typeface="Calibri"/>
              <a:cs typeface="Calibri"/>
            </a:endParaRPr>
          </a:p>
          <a:p>
            <a:r>
              <a:rPr lang="fi-FI" sz="1400" b="1" dirty="0">
                <a:effectLst/>
                <a:latin typeface="Calibri"/>
                <a:ea typeface="Calibri"/>
                <a:cs typeface="Calibri"/>
                <a:hlinkClick r:id="rId2">
                  <a:extLst>
                    <a:ext uri="{A12FA001-AC4F-418D-AE19-62706E023703}">
                      <ahyp:hlinkClr xmlns:ahyp="http://schemas.microsoft.com/office/drawing/2018/hyperlinkcolor" val="tx"/>
                    </a:ext>
                  </a:extLst>
                </a:hlinkClick>
              </a:rPr>
              <a:t>https://www.kpedu.fi/opiskelijan_%C3%A4%C3%A4nell%C3%A4</a:t>
            </a:r>
            <a:endParaRPr lang="fi-FI" sz="1400" b="1" dirty="0">
              <a:effectLst/>
              <a:latin typeface="Calibri"/>
              <a:ea typeface="Calibri"/>
              <a:cs typeface="Calibri"/>
            </a:endParaRPr>
          </a:p>
          <a:p>
            <a:endParaRPr lang="fi-FI" sz="1400" dirty="0">
              <a:ea typeface="Calibri"/>
              <a:cs typeface="Calibri"/>
            </a:endParaRPr>
          </a:p>
          <a:p>
            <a:endParaRPr lang="fi-FI" sz="1400" dirty="0">
              <a:ea typeface="Calibri"/>
              <a:cs typeface="Calibri"/>
            </a:endParaRPr>
          </a:p>
          <a:p>
            <a:pPr>
              <a:lnSpc>
                <a:spcPct val="100000"/>
              </a:lnSpc>
              <a:spcBef>
                <a:spcPts val="0"/>
              </a:spcBef>
            </a:pPr>
            <a:r>
              <a:rPr lang="fi-FI" sz="1400" dirty="0">
                <a:ea typeface="Calibri"/>
                <a:cs typeface="Calibri"/>
              </a:rPr>
              <a:t>Projektityöntelijä Maarika Piispanen,; </a:t>
            </a:r>
            <a:r>
              <a:rPr lang="fi-FI" sz="1400" dirty="0">
                <a:ea typeface="Calibri" panose="020F0502020204030204"/>
                <a:cs typeface="Calibri" panose="020F0502020204030204"/>
                <a:hlinkClick r:id="rId3">
                  <a:extLst>
                    <a:ext uri="{A12FA001-AC4F-418D-AE19-62706E023703}">
                      <ahyp:hlinkClr xmlns:ahyp="http://schemas.microsoft.com/office/drawing/2018/hyperlinkcolor" val="tx"/>
                    </a:ext>
                  </a:extLst>
                </a:hlinkClick>
              </a:rPr>
              <a:t>maarika.piispanen@kpedu.fi</a:t>
            </a:r>
            <a:endParaRPr lang="fi-FI" sz="1400" dirty="0">
              <a:ea typeface="Calibri" panose="020F0502020204030204"/>
              <a:cs typeface="Calibri" panose="020F0502020204030204"/>
            </a:endParaRPr>
          </a:p>
          <a:p>
            <a:pPr>
              <a:lnSpc>
                <a:spcPct val="100000"/>
              </a:lnSpc>
              <a:spcBef>
                <a:spcPts val="0"/>
              </a:spcBef>
            </a:pPr>
            <a:r>
              <a:rPr lang="fi-FI" sz="1400" dirty="0">
                <a:ea typeface="Calibri" panose="020F0502020204030204"/>
                <a:cs typeface="Calibri" panose="020F0502020204030204"/>
              </a:rPr>
              <a:t>Hankekoordinaattori Anne Eteläaho, </a:t>
            </a:r>
            <a:r>
              <a:rPr lang="fi-FI" sz="1400" dirty="0">
                <a:ea typeface="Calibri" panose="020F0502020204030204"/>
                <a:cs typeface="Calibri" panose="020F0502020204030204"/>
                <a:hlinkClick r:id="rId4">
                  <a:extLst>
                    <a:ext uri="{A12FA001-AC4F-418D-AE19-62706E023703}">
                      <ahyp:hlinkClr xmlns:ahyp="http://schemas.microsoft.com/office/drawing/2018/hyperlinkcolor" val="tx"/>
                    </a:ext>
                  </a:extLst>
                </a:hlinkClick>
              </a:rPr>
              <a:t>anne.etelaaho@kpedu.fi</a:t>
            </a:r>
            <a:endParaRPr lang="fi-FI" sz="1400" dirty="0">
              <a:ea typeface="Calibri" panose="020F0502020204030204"/>
              <a:cs typeface="Calibri" panose="020F0502020204030204"/>
            </a:endParaRPr>
          </a:p>
          <a:p>
            <a:endParaRPr lang="fi-FI" sz="1400" dirty="0">
              <a:ea typeface="Calibri" panose="020F0502020204030204"/>
              <a:cs typeface="Calibri" panose="020F0502020204030204"/>
            </a:endParaRPr>
          </a:p>
        </p:txBody>
      </p:sp>
      <p:pic>
        <p:nvPicPr>
          <p:cNvPr id="5" name="Sisällön paikkamerkki 4">
            <a:extLst>
              <a:ext uri="{FF2B5EF4-FFF2-40B4-BE49-F238E27FC236}">
                <a16:creationId xmlns:a16="http://schemas.microsoft.com/office/drawing/2014/main" id="{7D73AFC1-ACED-DAFE-33CF-D7D15887C5C8}"/>
              </a:ext>
            </a:extLst>
          </p:cNvPr>
          <p:cNvPicPr>
            <a:picLocks noGrp="1" noChangeAspect="1"/>
          </p:cNvPicPr>
          <p:nvPr>
            <p:ph idx="1"/>
          </p:nvPr>
        </p:nvPicPr>
        <p:blipFill>
          <a:blip r:embed="rId5"/>
          <a:stretch>
            <a:fillRect/>
          </a:stretch>
        </p:blipFill>
        <p:spPr>
          <a:xfrm>
            <a:off x="4399374" y="576943"/>
            <a:ext cx="6956014" cy="5117896"/>
          </a:xfrm>
          <a:prstGeom prst="rect">
            <a:avLst/>
          </a:prstGeom>
        </p:spPr>
      </p:pic>
      <p:pic>
        <p:nvPicPr>
          <p:cNvPr id="3" name="Kuva 2" descr="Kuva, joka sisältää kohteen aqua, muotoilu&#10;&#10;Kuvaus luotu automaattisesti">
            <a:extLst>
              <a:ext uri="{FF2B5EF4-FFF2-40B4-BE49-F238E27FC236}">
                <a16:creationId xmlns:a16="http://schemas.microsoft.com/office/drawing/2014/main" id="{7B014EBA-C2BB-7F03-37BE-E9EF74D04C13}"/>
              </a:ext>
            </a:extLst>
          </p:cNvPr>
          <p:cNvPicPr>
            <a:picLocks noChangeAspect="1"/>
          </p:cNvPicPr>
          <p:nvPr/>
        </p:nvPicPr>
        <p:blipFill>
          <a:blip r:embed="rId6"/>
          <a:stretch>
            <a:fillRect/>
          </a:stretch>
        </p:blipFill>
        <p:spPr>
          <a:xfrm>
            <a:off x="177741" y="6196281"/>
            <a:ext cx="12009047" cy="662078"/>
          </a:xfrm>
          <a:prstGeom prst="rect">
            <a:avLst/>
          </a:prstGeom>
        </p:spPr>
      </p:pic>
    </p:spTree>
    <p:extLst>
      <p:ext uri="{BB962C8B-B14F-4D97-AF65-F5344CB8AC3E}">
        <p14:creationId xmlns:p14="http://schemas.microsoft.com/office/powerpoint/2010/main" val="13734378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C6647A8-BE15-8B26-2A72-671F14AB3864}"/>
              </a:ext>
            </a:extLst>
          </p:cNvPr>
          <p:cNvSpPr>
            <a:spLocks noGrp="1"/>
          </p:cNvSpPr>
          <p:nvPr>
            <p:ph type="title"/>
          </p:nvPr>
        </p:nvSpPr>
        <p:spPr>
          <a:xfrm>
            <a:off x="838200" y="365125"/>
            <a:ext cx="10515600" cy="887603"/>
          </a:xfrm>
        </p:spPr>
        <p:txBody>
          <a:bodyPr/>
          <a:lstStyle/>
          <a:p>
            <a:endParaRPr lang="fi-FI" dirty="0"/>
          </a:p>
        </p:txBody>
      </p:sp>
      <p:sp>
        <p:nvSpPr>
          <p:cNvPr id="3" name="Sisällön paikkamerkki 2">
            <a:extLst>
              <a:ext uri="{FF2B5EF4-FFF2-40B4-BE49-F238E27FC236}">
                <a16:creationId xmlns:a16="http://schemas.microsoft.com/office/drawing/2014/main" id="{7C2A83DF-1199-6979-6C07-15A6D9B39EC9}"/>
              </a:ext>
            </a:extLst>
          </p:cNvPr>
          <p:cNvSpPr>
            <a:spLocks noGrp="1"/>
          </p:cNvSpPr>
          <p:nvPr>
            <p:ph idx="1"/>
          </p:nvPr>
        </p:nvSpPr>
        <p:spPr>
          <a:xfrm>
            <a:off x="69850" y="1490472"/>
            <a:ext cx="11283950" cy="4686491"/>
          </a:xfrm>
        </p:spPr>
        <p:txBody>
          <a:bodyPr vert="horz" lIns="91440" tIns="45720" rIns="91440" bIns="45720" rtlCol="0" anchor="t">
            <a:normAutofit lnSpcReduction="10000"/>
          </a:bodyPr>
          <a:lstStyle/>
          <a:p>
            <a:r>
              <a:rPr lang="fi-FI" dirty="0"/>
              <a:t>Tuotokset:</a:t>
            </a:r>
            <a:r>
              <a:rPr lang="fi-FI" sz="1200" dirty="0"/>
              <a:t> </a:t>
            </a:r>
            <a:r>
              <a:rPr lang="fi-FI" sz="1200" dirty="0">
                <a:hlinkClick r:id="rId2"/>
              </a:rPr>
              <a:t>https://www.kpedu.fi/Satoa</a:t>
            </a:r>
            <a:endParaRPr lang="fi-FI" sz="1200" dirty="0"/>
          </a:p>
          <a:p>
            <a:r>
              <a:rPr lang="fi-FI" dirty="0"/>
              <a:t>Kolmiosainen HOKSIN päivitys </a:t>
            </a:r>
            <a:r>
              <a:rPr lang="fi-FI" sz="1300" dirty="0">
                <a:solidFill>
                  <a:srgbClr val="337AB7"/>
                </a:solidFill>
                <a:ea typeface="+mn-lt"/>
                <a:cs typeface="+mn-lt"/>
                <a:hlinkClick r:id="rId3"/>
              </a:rPr>
              <a:t>HOKSin päivitys tehty</a:t>
            </a:r>
            <a:r>
              <a:rPr lang="fi-FI" sz="1300" dirty="0">
                <a:solidFill>
                  <a:srgbClr val="333333"/>
                </a:solidFill>
                <a:ea typeface="+mn-lt"/>
                <a:cs typeface="+mn-lt"/>
              </a:rPr>
              <a:t>. </a:t>
            </a:r>
            <a:endParaRPr lang="fi-FI" dirty="0"/>
          </a:p>
          <a:p>
            <a:r>
              <a:rPr lang="fi-FI" sz="1300" dirty="0">
                <a:solidFill>
                  <a:srgbClr val="337AB7"/>
                </a:solidFill>
                <a:ea typeface="+mn-lt"/>
                <a:cs typeface="+mn-lt"/>
                <a:hlinkClick r:id="rId4"/>
              </a:rPr>
              <a:t>Erityisopettajien työpöytä tehty.  </a:t>
            </a:r>
            <a:endParaRPr lang="fi-FI" dirty="0">
              <a:ea typeface="Calibri"/>
              <a:cs typeface="Calibri"/>
            </a:endParaRPr>
          </a:p>
          <a:p>
            <a:r>
              <a:rPr lang="fi-FI" dirty="0"/>
              <a:t>Videoita www. sivulle</a:t>
            </a:r>
          </a:p>
          <a:p>
            <a:r>
              <a:rPr lang="fi-FI" dirty="0" err="1"/>
              <a:t>Tredu</a:t>
            </a:r>
            <a:r>
              <a:rPr lang="fi-FI" dirty="0"/>
              <a:t> vierailu</a:t>
            </a:r>
          </a:p>
          <a:p>
            <a:r>
              <a:rPr lang="fi-FI" dirty="0"/>
              <a:t>Erityisen tuen tilanteen selvittäminen toimialoittain</a:t>
            </a:r>
          </a:p>
          <a:p>
            <a:r>
              <a:rPr lang="fi-FI" dirty="0" err="1"/>
              <a:t>Yto</a:t>
            </a:r>
            <a:r>
              <a:rPr lang="fi-FI" dirty="0"/>
              <a:t>-erityisopettaja, </a:t>
            </a:r>
            <a:r>
              <a:rPr lang="fi-FI" b="0" i="0" dirty="0">
                <a:solidFill>
                  <a:srgbClr val="333333"/>
                </a:solidFill>
                <a:effectLst/>
                <a:latin typeface="Humanist521TL-Roman"/>
              </a:rPr>
              <a:t>to-toimialalla erityisopettaja on järjestänyt opettajille vertaisoppimisen työpajoja kielitietoisen opetuksen ja selkokielisyyden aiheista. Myös erityisopettajien konsultoivaa työotetta on pyritty kehittämään arjen opetustyössä. Oppimisen tuen ja erityisen tuen menetelmiä ja apuvälineitä on tuotu opettajille näkyväksi. </a:t>
            </a:r>
            <a:endParaRPr lang="fi-FI" dirty="0"/>
          </a:p>
        </p:txBody>
      </p:sp>
      <p:pic>
        <p:nvPicPr>
          <p:cNvPr id="5" name="Kuva 4">
            <a:extLst>
              <a:ext uri="{FF2B5EF4-FFF2-40B4-BE49-F238E27FC236}">
                <a16:creationId xmlns:a16="http://schemas.microsoft.com/office/drawing/2014/main" id="{B1F003C1-4995-EE15-0BE4-0564AB34EBB2}"/>
              </a:ext>
            </a:extLst>
          </p:cNvPr>
          <p:cNvPicPr>
            <a:picLocks noChangeAspect="1"/>
          </p:cNvPicPr>
          <p:nvPr/>
        </p:nvPicPr>
        <p:blipFill>
          <a:blip r:embed="rId5"/>
          <a:stretch>
            <a:fillRect/>
          </a:stretch>
        </p:blipFill>
        <p:spPr>
          <a:xfrm>
            <a:off x="936171" y="223056"/>
            <a:ext cx="10701095" cy="1029672"/>
          </a:xfrm>
          <a:prstGeom prst="rect">
            <a:avLst/>
          </a:prstGeom>
        </p:spPr>
      </p:pic>
      <p:sp>
        <p:nvSpPr>
          <p:cNvPr id="9" name="AutoShape 4">
            <a:hlinkClick r:id="rId6"/>
            <a:extLst>
              <a:ext uri="{FF2B5EF4-FFF2-40B4-BE49-F238E27FC236}">
                <a16:creationId xmlns:a16="http://schemas.microsoft.com/office/drawing/2014/main" id="{99BF7535-5869-CA93-CE66-CDE79FE588C3}"/>
              </a:ext>
            </a:extLst>
          </p:cNvPr>
          <p:cNvSpPr>
            <a:spLocks noChangeAspect="1" noChangeArrowheads="1"/>
          </p:cNvSpPr>
          <p:nvPr/>
        </p:nvSpPr>
        <p:spPr bwMode="auto">
          <a:xfrm>
            <a:off x="69850" y="-92075"/>
            <a:ext cx="152400" cy="152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pic>
        <p:nvPicPr>
          <p:cNvPr id="4" name="Kuva 3" descr="Kuva, joka sisältää kohteen aqua, muotoilu&#10;&#10;Kuvaus luotu automaattisesti">
            <a:extLst>
              <a:ext uri="{FF2B5EF4-FFF2-40B4-BE49-F238E27FC236}">
                <a16:creationId xmlns:a16="http://schemas.microsoft.com/office/drawing/2014/main" id="{47A4D468-E346-D4BE-AEFD-9CBC5533447F}"/>
              </a:ext>
            </a:extLst>
          </p:cNvPr>
          <p:cNvPicPr>
            <a:picLocks noChangeAspect="1"/>
          </p:cNvPicPr>
          <p:nvPr/>
        </p:nvPicPr>
        <p:blipFill>
          <a:blip r:embed="rId7"/>
          <a:stretch>
            <a:fillRect/>
          </a:stretch>
        </p:blipFill>
        <p:spPr>
          <a:xfrm>
            <a:off x="177741" y="6196281"/>
            <a:ext cx="12009047" cy="662078"/>
          </a:xfrm>
          <a:prstGeom prst="rect">
            <a:avLst/>
          </a:prstGeom>
        </p:spPr>
      </p:pic>
    </p:spTree>
    <p:extLst>
      <p:ext uri="{BB962C8B-B14F-4D97-AF65-F5344CB8AC3E}">
        <p14:creationId xmlns:p14="http://schemas.microsoft.com/office/powerpoint/2010/main" val="10462057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65017E-6B65-1BDA-F3C5-A3B3B16DAD0C}"/>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034430B2-AB62-F4DC-2611-CABC7226F6FB}"/>
              </a:ext>
            </a:extLst>
          </p:cNvPr>
          <p:cNvSpPr>
            <a:spLocks noGrp="1"/>
          </p:cNvSpPr>
          <p:nvPr>
            <p:ph type="title"/>
          </p:nvPr>
        </p:nvSpPr>
        <p:spPr>
          <a:xfrm>
            <a:off x="838200" y="365125"/>
            <a:ext cx="10515600" cy="887603"/>
          </a:xfrm>
        </p:spPr>
        <p:txBody>
          <a:bodyPr/>
          <a:lstStyle/>
          <a:p>
            <a:endParaRPr lang="fi-FI" dirty="0"/>
          </a:p>
        </p:txBody>
      </p:sp>
      <p:sp>
        <p:nvSpPr>
          <p:cNvPr id="3" name="Sisällön paikkamerkki 2">
            <a:extLst>
              <a:ext uri="{FF2B5EF4-FFF2-40B4-BE49-F238E27FC236}">
                <a16:creationId xmlns:a16="http://schemas.microsoft.com/office/drawing/2014/main" id="{3FE3DE0D-DC6E-C554-4011-1C807CDF4669}"/>
              </a:ext>
            </a:extLst>
          </p:cNvPr>
          <p:cNvSpPr>
            <a:spLocks noGrp="1"/>
          </p:cNvSpPr>
          <p:nvPr>
            <p:ph idx="1"/>
          </p:nvPr>
        </p:nvSpPr>
        <p:spPr>
          <a:xfrm>
            <a:off x="177741" y="1673351"/>
            <a:ext cx="12009047" cy="4503611"/>
          </a:xfrm>
        </p:spPr>
        <p:txBody>
          <a:bodyPr vert="horz" lIns="91440" tIns="45720" rIns="91440" bIns="45720" rtlCol="0" anchor="t">
            <a:normAutofit lnSpcReduction="10000"/>
          </a:bodyPr>
          <a:lstStyle/>
          <a:p>
            <a:pPr>
              <a:spcAft>
                <a:spcPts val="1125"/>
              </a:spcAft>
              <a:buNone/>
            </a:pPr>
            <a:r>
              <a:rPr lang="fi-FI" sz="2400" b="0" i="0" dirty="0">
                <a:solidFill>
                  <a:srgbClr val="333333"/>
                </a:solidFill>
                <a:effectLst/>
                <a:latin typeface="Humanist521TL-Roman"/>
              </a:rPr>
              <a:t>Aloitettu erityisopettajien ja </a:t>
            </a:r>
            <a:r>
              <a:rPr lang="fi-FI" sz="2400" b="0" i="0" dirty="0" err="1">
                <a:solidFill>
                  <a:srgbClr val="333333"/>
                </a:solidFill>
                <a:effectLst/>
                <a:latin typeface="Humanist521TL-Roman"/>
              </a:rPr>
              <a:t>yto</a:t>
            </a:r>
            <a:r>
              <a:rPr lang="fi-FI" sz="2400" b="0" i="0" dirty="0">
                <a:solidFill>
                  <a:srgbClr val="333333"/>
                </a:solidFill>
                <a:effectLst/>
                <a:latin typeface="Humanist521TL-Roman"/>
              </a:rPr>
              <a:t>-opettajien yhteistyötä ja viedään sitä systemaattisesti eteenpäin.</a:t>
            </a:r>
            <a:endParaRPr lang="fi-FI" dirty="0"/>
          </a:p>
          <a:p>
            <a:pPr>
              <a:spcAft>
                <a:spcPts val="1125"/>
              </a:spcAft>
              <a:buNone/>
            </a:pPr>
            <a:r>
              <a:rPr lang="fi-FI" sz="1300" u="sng" dirty="0">
                <a:solidFill>
                  <a:srgbClr val="23527C"/>
                </a:solidFill>
                <a:ea typeface="+mn-lt"/>
                <a:cs typeface="+mn-lt"/>
                <a:hlinkClick r:id="rId2"/>
              </a:rPr>
              <a:t>Oppimisen tuen kehittäminen yto-toimialalla</a:t>
            </a:r>
            <a:endParaRPr lang="fi-FI"/>
          </a:p>
          <a:p>
            <a:pPr>
              <a:spcAft>
                <a:spcPts val="1125"/>
              </a:spcAft>
              <a:buNone/>
            </a:pPr>
            <a:r>
              <a:rPr lang="fi-FI" sz="1200" dirty="0">
                <a:solidFill>
                  <a:srgbClr val="337AB7"/>
                </a:solidFill>
                <a:ea typeface="+mn-lt"/>
                <a:cs typeface="+mn-lt"/>
                <a:hlinkClick r:id="rId3"/>
              </a:rPr>
              <a:t>Nepsynuoren erityispiirteitä ja tukikeinoja Maarika Piispanen</a:t>
            </a:r>
            <a:r>
              <a:rPr lang="fi-FI" sz="1200" dirty="0">
                <a:solidFill>
                  <a:srgbClr val="333333"/>
                </a:solidFill>
                <a:ea typeface="+mn-lt"/>
                <a:cs typeface="+mn-lt"/>
              </a:rPr>
              <a:t> Diat </a:t>
            </a:r>
            <a:endParaRPr lang="fi-FI" dirty="0"/>
          </a:p>
          <a:p>
            <a:pPr algn="l">
              <a:spcAft>
                <a:spcPts val="1125"/>
              </a:spcAft>
              <a:buNone/>
            </a:pPr>
            <a:r>
              <a:rPr lang="fi-FI" sz="2400" b="0" i="0" dirty="0">
                <a:solidFill>
                  <a:srgbClr val="333333"/>
                </a:solidFill>
                <a:effectLst/>
                <a:latin typeface="Humanist521TL-Roman"/>
              </a:rPr>
              <a:t>Tehty lomake negatiivisesti eroamassa oleville opiskelijoille, jotta voidaan varmistaa, että kaikkia kohdehenkilölle sopivia tukipalveluita on tarjottu tai hyödynnetty.</a:t>
            </a:r>
            <a:r>
              <a:rPr lang="fi-FI" sz="1900" b="0" i="0" dirty="0">
                <a:solidFill>
                  <a:srgbClr val="333333"/>
                </a:solidFill>
                <a:effectLst/>
                <a:latin typeface="Humanist521TL-Roman"/>
              </a:rPr>
              <a:t> </a:t>
            </a:r>
            <a:r>
              <a:rPr lang="fi-FI" sz="1900" b="0" i="0" u="none" strike="noStrike" dirty="0">
                <a:solidFill>
                  <a:srgbClr val="337AB7"/>
                </a:solidFill>
                <a:effectLst/>
                <a:latin typeface="Humanist521TL-Roman"/>
                <a:hlinkClick r:id="rId4"/>
              </a:rPr>
              <a:t>sähköistä lomaketta,</a:t>
            </a:r>
            <a:r>
              <a:rPr lang="fi-FI" sz="1900" b="0" i="0" dirty="0">
                <a:solidFill>
                  <a:srgbClr val="333333"/>
                </a:solidFill>
                <a:effectLst/>
                <a:latin typeface="Humanist521TL-Roman"/>
              </a:rPr>
              <a:t>  </a:t>
            </a:r>
          </a:p>
          <a:p>
            <a:pPr marL="0" indent="0" algn="l">
              <a:spcAft>
                <a:spcPts val="1125"/>
              </a:spcAft>
              <a:buNone/>
            </a:pPr>
            <a:r>
              <a:rPr lang="fi-FI" sz="2400" b="0" i="0" dirty="0" err="1">
                <a:solidFill>
                  <a:srgbClr val="333333"/>
                </a:solidFill>
                <a:effectLst/>
                <a:latin typeface="Humanist521TL-Roman"/>
              </a:rPr>
              <a:t>Opvakuvaukset</a:t>
            </a:r>
            <a:endParaRPr lang="fi-FI" sz="2400" b="0" i="0" dirty="0">
              <a:solidFill>
                <a:srgbClr val="333333"/>
              </a:solidFill>
              <a:effectLst/>
              <a:latin typeface="Humanist521TL-Roman"/>
            </a:endParaRPr>
          </a:p>
          <a:p>
            <a:pPr marL="0" indent="0">
              <a:buNone/>
            </a:pPr>
            <a:r>
              <a:rPr lang="fi-FI" sz="1500" b="0" i="0" u="none" strike="noStrike" dirty="0">
                <a:solidFill>
                  <a:srgbClr val="337AB7"/>
                </a:solidFill>
                <a:effectLst/>
                <a:hlinkClick r:id="rId5"/>
              </a:rPr>
              <a:t>Opva työpaketti</a:t>
            </a:r>
            <a:endParaRPr lang="fi-FI" sz="1500" b="0" i="0" u="none" strike="noStrike" dirty="0">
              <a:solidFill>
                <a:srgbClr val="337AB7"/>
              </a:solidFill>
              <a:effectLst/>
            </a:endParaRPr>
          </a:p>
          <a:p>
            <a:pPr marL="0" indent="0">
              <a:buNone/>
            </a:pPr>
            <a:r>
              <a:rPr lang="fi-FI" sz="2200" b="0" i="0" u="none" strike="noStrike" dirty="0">
                <a:effectLst/>
              </a:rPr>
              <a:t>Oppijan polun prosessikartan työstäminen </a:t>
            </a:r>
            <a:r>
              <a:rPr lang="fi-FI" sz="1500" u="sng" dirty="0">
                <a:solidFill>
                  <a:srgbClr val="467886"/>
                </a:solidFill>
                <a:effectLst/>
                <a:ea typeface="Aptos" panose="020B0004020202020204" pitchFamily="34" charset="0"/>
                <a:cs typeface="Aptos" panose="020B0004020202020204" pitchFamily="34" charset="0"/>
                <a:hlinkClick r:id="rId6"/>
              </a:rPr>
              <a:t>Satoa oppimisen tukea (1)</a:t>
            </a:r>
            <a:r>
              <a:rPr lang="fi-FI" sz="1500" dirty="0">
                <a:effectLst/>
                <a:ea typeface="Aptos" panose="020B0004020202020204" pitchFamily="34" charset="0"/>
                <a:cs typeface="Aptos" panose="020B0004020202020204" pitchFamily="34" charset="0"/>
              </a:rPr>
              <a:t> (pdf) </a:t>
            </a:r>
          </a:p>
          <a:p>
            <a:pPr marL="0" indent="0">
              <a:buNone/>
            </a:pPr>
            <a:r>
              <a:rPr lang="fi-FI" sz="2400" dirty="0">
                <a:effectLst/>
                <a:ea typeface="Aptos" panose="020B0004020202020204" pitchFamily="34" charset="0"/>
                <a:cs typeface="Aptos" panose="020B0004020202020204" pitchFamily="34" charset="0"/>
              </a:rPr>
              <a:t>Koko hankkeen materiaalit:</a:t>
            </a:r>
          </a:p>
          <a:p>
            <a:pPr marL="0" indent="0">
              <a:buNone/>
            </a:pPr>
            <a:r>
              <a:rPr lang="fi-FI" sz="1500" dirty="0">
                <a:ea typeface="Aptos" panose="020B0004020202020204" pitchFamily="34" charset="0"/>
                <a:cs typeface="Aptos" panose="020B0004020202020204" pitchFamily="34" charset="0"/>
                <a:hlinkClick r:id="rId7"/>
              </a:rPr>
              <a:t>https://sedu.fi/hanke/saumatonta-oppimisen-tukea-satoa-smidigt-stod-for-larande/</a:t>
            </a:r>
            <a:endParaRPr lang="fi-FI" sz="1500" dirty="0">
              <a:ea typeface="Aptos" panose="020B0004020202020204" pitchFamily="34" charset="0"/>
              <a:cs typeface="Aptos" panose="020B0004020202020204" pitchFamily="34" charset="0"/>
            </a:endParaRPr>
          </a:p>
          <a:p>
            <a:pPr marL="0" indent="0">
              <a:buNone/>
            </a:pPr>
            <a:endParaRPr lang="fi-FI" sz="1500" dirty="0">
              <a:effectLst/>
              <a:ea typeface="Aptos" panose="020B0004020202020204" pitchFamily="34" charset="0"/>
              <a:cs typeface="Aptos" panose="020B0004020202020204" pitchFamily="34" charset="0"/>
            </a:endParaRPr>
          </a:p>
          <a:p>
            <a:endParaRPr lang="fi-FI" dirty="0"/>
          </a:p>
        </p:txBody>
      </p:sp>
      <p:pic>
        <p:nvPicPr>
          <p:cNvPr id="5" name="Kuva 4">
            <a:extLst>
              <a:ext uri="{FF2B5EF4-FFF2-40B4-BE49-F238E27FC236}">
                <a16:creationId xmlns:a16="http://schemas.microsoft.com/office/drawing/2014/main" id="{BEFCAF68-700B-4330-65DE-550FA718113A}"/>
              </a:ext>
            </a:extLst>
          </p:cNvPr>
          <p:cNvPicPr>
            <a:picLocks noChangeAspect="1"/>
          </p:cNvPicPr>
          <p:nvPr/>
        </p:nvPicPr>
        <p:blipFill>
          <a:blip r:embed="rId8"/>
          <a:stretch>
            <a:fillRect/>
          </a:stretch>
        </p:blipFill>
        <p:spPr>
          <a:xfrm>
            <a:off x="222250" y="283465"/>
            <a:ext cx="11552176" cy="969264"/>
          </a:xfrm>
          <a:prstGeom prst="rect">
            <a:avLst/>
          </a:prstGeom>
        </p:spPr>
      </p:pic>
      <p:sp>
        <p:nvSpPr>
          <p:cNvPr id="9" name="AutoShape 4">
            <a:hlinkClick r:id="rId9"/>
            <a:extLst>
              <a:ext uri="{FF2B5EF4-FFF2-40B4-BE49-F238E27FC236}">
                <a16:creationId xmlns:a16="http://schemas.microsoft.com/office/drawing/2014/main" id="{4A169222-6217-00C1-43A1-ECF5D7486F19}"/>
              </a:ext>
            </a:extLst>
          </p:cNvPr>
          <p:cNvSpPr>
            <a:spLocks noChangeAspect="1" noChangeArrowheads="1"/>
          </p:cNvSpPr>
          <p:nvPr/>
        </p:nvSpPr>
        <p:spPr bwMode="auto">
          <a:xfrm>
            <a:off x="69850" y="-92075"/>
            <a:ext cx="152400" cy="152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pic>
        <p:nvPicPr>
          <p:cNvPr id="4" name="Kuva 3" descr="Kuva, joka sisältää kohteen aqua, muotoilu&#10;&#10;Kuvaus luotu automaattisesti">
            <a:extLst>
              <a:ext uri="{FF2B5EF4-FFF2-40B4-BE49-F238E27FC236}">
                <a16:creationId xmlns:a16="http://schemas.microsoft.com/office/drawing/2014/main" id="{82C3C915-63B9-3F49-2662-6541C8BB0BE0}"/>
              </a:ext>
            </a:extLst>
          </p:cNvPr>
          <p:cNvPicPr>
            <a:picLocks noChangeAspect="1"/>
          </p:cNvPicPr>
          <p:nvPr/>
        </p:nvPicPr>
        <p:blipFill>
          <a:blip r:embed="rId10"/>
          <a:stretch>
            <a:fillRect/>
          </a:stretch>
        </p:blipFill>
        <p:spPr>
          <a:xfrm>
            <a:off x="177741" y="6196281"/>
            <a:ext cx="12009047" cy="662078"/>
          </a:xfrm>
          <a:prstGeom prst="rect">
            <a:avLst/>
          </a:prstGeom>
        </p:spPr>
      </p:pic>
    </p:spTree>
    <p:extLst>
      <p:ext uri="{BB962C8B-B14F-4D97-AF65-F5344CB8AC3E}">
        <p14:creationId xmlns:p14="http://schemas.microsoft.com/office/powerpoint/2010/main" val="40602053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isällön paikkamerkki 3">
            <a:extLst>
              <a:ext uri="{FF2B5EF4-FFF2-40B4-BE49-F238E27FC236}">
                <a16:creationId xmlns:a16="http://schemas.microsoft.com/office/drawing/2014/main" id="{96A401AC-DCED-1CFA-73BE-5BA5992601B0}"/>
              </a:ext>
            </a:extLst>
          </p:cNvPr>
          <p:cNvPicPr>
            <a:picLocks noChangeAspect="1"/>
          </p:cNvPicPr>
          <p:nvPr/>
        </p:nvPicPr>
        <p:blipFill>
          <a:blip r:embed="rId2"/>
          <a:stretch>
            <a:fillRect/>
          </a:stretch>
        </p:blipFill>
        <p:spPr>
          <a:xfrm>
            <a:off x="0" y="81280"/>
            <a:ext cx="12002803" cy="6573203"/>
          </a:xfrm>
          <a:prstGeom prst="rect">
            <a:avLst/>
          </a:prstGeom>
        </p:spPr>
      </p:pic>
      <p:sp>
        <p:nvSpPr>
          <p:cNvPr id="4" name="Tekstiruutu 3">
            <a:extLst>
              <a:ext uri="{FF2B5EF4-FFF2-40B4-BE49-F238E27FC236}">
                <a16:creationId xmlns:a16="http://schemas.microsoft.com/office/drawing/2014/main" id="{99CC0A74-A171-0F46-E333-ED6397969335}"/>
              </a:ext>
            </a:extLst>
          </p:cNvPr>
          <p:cNvSpPr txBox="1"/>
          <p:nvPr/>
        </p:nvSpPr>
        <p:spPr>
          <a:xfrm>
            <a:off x="-1181862" y="81280"/>
            <a:ext cx="6140196" cy="369332"/>
          </a:xfrm>
          <a:prstGeom prst="rect">
            <a:avLst/>
          </a:prstGeom>
          <a:noFill/>
        </p:spPr>
        <p:txBody>
          <a:bodyPr wrap="square">
            <a:spAutoFit/>
          </a:bodyPr>
          <a:lstStyle/>
          <a:p>
            <a:pPr algn="ctr">
              <a:buNone/>
            </a:pPr>
            <a:r>
              <a:rPr lang="fi-FI" b="0" i="0" u="none" strike="noStrike" dirty="0">
                <a:solidFill>
                  <a:srgbClr val="105CB6"/>
                </a:solidFill>
                <a:effectLst/>
                <a:latin typeface="Humanist521TL-Roman"/>
                <a:hlinkClick r:id="rId3"/>
              </a:rPr>
              <a:t>Satoa oppimisen tukea (1)</a:t>
            </a:r>
            <a:r>
              <a:rPr lang="fi-FI" b="0" i="0" dirty="0">
                <a:solidFill>
                  <a:srgbClr val="333333"/>
                </a:solidFill>
                <a:effectLst/>
                <a:latin typeface="Humanist521TL-Roman"/>
              </a:rPr>
              <a:t> (pdf)</a:t>
            </a:r>
          </a:p>
        </p:txBody>
      </p:sp>
    </p:spTree>
    <p:extLst>
      <p:ext uri="{BB962C8B-B14F-4D97-AF65-F5344CB8AC3E}">
        <p14:creationId xmlns:p14="http://schemas.microsoft.com/office/powerpoint/2010/main" val="6805941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471E093-E348-CC74-BA69-579957D2B8C6}"/>
              </a:ext>
            </a:extLst>
          </p:cNvPr>
          <p:cNvSpPr>
            <a:spLocks noGrp="1"/>
          </p:cNvSpPr>
          <p:nvPr>
            <p:ph type="title"/>
          </p:nvPr>
        </p:nvSpPr>
        <p:spPr>
          <a:xfrm>
            <a:off x="838200" y="365125"/>
            <a:ext cx="10515600" cy="851027"/>
          </a:xfrm>
        </p:spPr>
        <p:txBody>
          <a:bodyPr>
            <a:normAutofit fontScale="90000"/>
          </a:bodyPr>
          <a:lstStyle/>
          <a:p>
            <a:r>
              <a:rPr lang="fi-FI" b="1" dirty="0"/>
              <a:t>MARKET WITH PUROSE OHJELMAN PILOTOINTI:</a:t>
            </a:r>
            <a:br>
              <a:rPr lang="fi-FI" b="1" dirty="0"/>
            </a:br>
            <a:br>
              <a:rPr lang="fi-FI" b="1" dirty="0"/>
            </a:br>
            <a:endParaRPr lang="fi-FI" dirty="0"/>
          </a:p>
        </p:txBody>
      </p:sp>
      <p:sp>
        <p:nvSpPr>
          <p:cNvPr id="6" name="Tekstiruutu 5">
            <a:extLst>
              <a:ext uri="{FF2B5EF4-FFF2-40B4-BE49-F238E27FC236}">
                <a16:creationId xmlns:a16="http://schemas.microsoft.com/office/drawing/2014/main" id="{3D05141A-12A9-4688-0BB5-A9C8AAB46B04}"/>
              </a:ext>
            </a:extLst>
          </p:cNvPr>
          <p:cNvSpPr txBox="1"/>
          <p:nvPr/>
        </p:nvSpPr>
        <p:spPr>
          <a:xfrm rot="10800000" flipV="1">
            <a:off x="338328" y="5088116"/>
            <a:ext cx="8868618" cy="369332"/>
          </a:xfrm>
          <a:prstGeom prst="rect">
            <a:avLst/>
          </a:prstGeom>
          <a:noFill/>
        </p:spPr>
        <p:txBody>
          <a:bodyPr wrap="square">
            <a:spAutoFit/>
          </a:bodyPr>
          <a:lstStyle/>
          <a:p>
            <a:r>
              <a:rPr lang="fi-FI" sz="1800" b="1" dirty="0"/>
              <a:t>Tarkoitus olisi </a:t>
            </a:r>
            <a:r>
              <a:rPr lang="fi-FI" sz="1800" b="1" dirty="0" err="1"/>
              <a:t>opinnollistaa</a:t>
            </a:r>
            <a:r>
              <a:rPr lang="fi-FI" sz="1800" b="1" dirty="0"/>
              <a:t> myös.</a:t>
            </a:r>
            <a:endParaRPr lang="fi-FI" dirty="0"/>
          </a:p>
        </p:txBody>
      </p:sp>
      <p:pic>
        <p:nvPicPr>
          <p:cNvPr id="8" name="Sisällön paikkamerkki 7">
            <a:extLst>
              <a:ext uri="{FF2B5EF4-FFF2-40B4-BE49-F238E27FC236}">
                <a16:creationId xmlns:a16="http://schemas.microsoft.com/office/drawing/2014/main" id="{CED8A5CA-4C00-8F6C-38AE-D4E8FC01A7E7}"/>
              </a:ext>
            </a:extLst>
          </p:cNvPr>
          <p:cNvPicPr>
            <a:picLocks noGrp="1" noChangeAspect="1"/>
          </p:cNvPicPr>
          <p:nvPr>
            <p:ph idx="1"/>
          </p:nvPr>
        </p:nvPicPr>
        <p:blipFill>
          <a:blip r:embed="rId2"/>
          <a:stretch>
            <a:fillRect/>
          </a:stretch>
        </p:blipFill>
        <p:spPr>
          <a:xfrm>
            <a:off x="10360152" y="155908"/>
            <a:ext cx="1624626" cy="1060244"/>
          </a:xfrm>
        </p:spPr>
      </p:pic>
      <p:sp>
        <p:nvSpPr>
          <p:cNvPr id="10" name="Tekstiruutu 9">
            <a:extLst>
              <a:ext uri="{FF2B5EF4-FFF2-40B4-BE49-F238E27FC236}">
                <a16:creationId xmlns:a16="http://schemas.microsoft.com/office/drawing/2014/main" id="{F2316444-17E3-957D-A2D7-DB9145C322D8}"/>
              </a:ext>
            </a:extLst>
          </p:cNvPr>
          <p:cNvSpPr txBox="1"/>
          <p:nvPr/>
        </p:nvSpPr>
        <p:spPr>
          <a:xfrm>
            <a:off x="182953" y="731520"/>
            <a:ext cx="12009047" cy="4524315"/>
          </a:xfrm>
          <a:prstGeom prst="rect">
            <a:avLst/>
          </a:prstGeom>
          <a:noFill/>
        </p:spPr>
        <p:txBody>
          <a:bodyPr wrap="square">
            <a:spAutoFit/>
          </a:bodyPr>
          <a:lstStyle/>
          <a:p>
            <a:pPr>
              <a:buNone/>
            </a:pPr>
            <a:r>
              <a:rPr lang="fi-FI" sz="1800" kern="100" dirty="0">
                <a:effectLst/>
                <a:latin typeface="Aptos" panose="020B0004020202020204" pitchFamily="34" charset="0"/>
                <a:ea typeface="Aptos" panose="020B0004020202020204" pitchFamily="34" charset="0"/>
                <a:cs typeface="Times New Roman" panose="02020603050405020304" pitchFamily="18" charset="0"/>
              </a:rPr>
              <a:t>Oppitunteja mm.</a:t>
            </a:r>
          </a:p>
          <a:p>
            <a:r>
              <a:rPr lang="fi-FI" sz="1800" kern="100" dirty="0">
                <a:effectLst/>
                <a:latin typeface="Aptos" panose="020B0004020202020204" pitchFamily="34" charset="0"/>
                <a:ea typeface="Aptos" panose="020B0004020202020204" pitchFamily="34" charset="0"/>
                <a:cs typeface="Times New Roman" panose="02020603050405020304" pitchFamily="18" charset="0"/>
              </a:rPr>
              <a:t>Vahvuudet, mielenkiinnon kohteet, </a:t>
            </a:r>
            <a:r>
              <a:rPr lang="fi-FI" kern="100" dirty="0">
                <a:latin typeface="Aptos" panose="020B0004020202020204" pitchFamily="34" charset="0"/>
                <a:ea typeface="Aptos" panose="020B0004020202020204" pitchFamily="34" charset="0"/>
                <a:cs typeface="Times New Roman" panose="02020603050405020304" pitchFamily="18" charset="0"/>
              </a:rPr>
              <a:t>h</a:t>
            </a:r>
            <a:r>
              <a:rPr lang="fi-FI" sz="1800" kern="100" dirty="0">
                <a:effectLst/>
                <a:latin typeface="Aptos" panose="020B0004020202020204" pitchFamily="34" charset="0"/>
                <a:ea typeface="Aptos" panose="020B0004020202020204" pitchFamily="34" charset="0"/>
                <a:cs typeface="Times New Roman" panose="02020603050405020304" pitchFamily="18" charset="0"/>
              </a:rPr>
              <a:t>ermoston toiminta tunnekokemusten pohjalla, tunteet ja tarpeet</a:t>
            </a:r>
          </a:p>
          <a:p>
            <a:r>
              <a:rPr lang="fi-FI" kern="100" dirty="0">
                <a:latin typeface="Aptos" panose="020B0004020202020204" pitchFamily="34" charset="0"/>
                <a:ea typeface="Aptos" panose="020B0004020202020204" pitchFamily="34" charset="0"/>
                <a:cs typeface="Times New Roman" panose="02020603050405020304" pitchFamily="18" charset="0"/>
              </a:rPr>
              <a:t>I</a:t>
            </a:r>
            <a:r>
              <a:rPr lang="fi-FI" sz="1800" kern="100" dirty="0">
                <a:effectLst/>
                <a:latin typeface="Aptos" panose="020B0004020202020204" pitchFamily="34" charset="0"/>
                <a:ea typeface="Aptos" panose="020B0004020202020204" pitchFamily="34" charset="0"/>
                <a:cs typeface="Times New Roman" panose="02020603050405020304" pitchFamily="18" charset="0"/>
              </a:rPr>
              <a:t>tsemyötätunto, </a:t>
            </a:r>
            <a:r>
              <a:rPr lang="fi-FI" kern="100" dirty="0">
                <a:latin typeface="Aptos" panose="020B0004020202020204" pitchFamily="34" charset="0"/>
                <a:ea typeface="Aptos" panose="020B0004020202020204" pitchFamily="34" charset="0"/>
                <a:cs typeface="Times New Roman" panose="02020603050405020304" pitchFamily="18" charset="0"/>
              </a:rPr>
              <a:t>m</a:t>
            </a:r>
            <a:r>
              <a:rPr lang="fi-FI" sz="1800" kern="100" dirty="0">
                <a:effectLst/>
                <a:latin typeface="Aptos" panose="020B0004020202020204" pitchFamily="34" charset="0"/>
                <a:ea typeface="Aptos" panose="020B0004020202020204" pitchFamily="34" charset="0"/>
                <a:cs typeface="Times New Roman" panose="02020603050405020304" pitchFamily="18" charset="0"/>
              </a:rPr>
              <a:t>inäkäsitys ja kasvun asenne, sosioemotionaaliset taidot, yhteyden luominen muiden ihmisten kanssa</a:t>
            </a:r>
          </a:p>
          <a:p>
            <a:r>
              <a:rPr lang="fi-FI" kern="100" dirty="0">
                <a:latin typeface="Aptos" panose="020B0004020202020204" pitchFamily="34" charset="0"/>
                <a:ea typeface="Aptos" panose="020B0004020202020204" pitchFamily="34" charset="0"/>
                <a:cs typeface="Times New Roman" panose="02020603050405020304" pitchFamily="18" charset="0"/>
              </a:rPr>
              <a:t>i</a:t>
            </a:r>
            <a:r>
              <a:rPr lang="fi-FI" sz="1800" kern="100" dirty="0">
                <a:effectLst/>
                <a:latin typeface="Aptos" panose="020B0004020202020204" pitchFamily="34" charset="0"/>
                <a:ea typeface="Aptos" panose="020B0004020202020204" pitchFamily="34" charset="0"/>
                <a:cs typeface="Times New Roman" panose="02020603050405020304" pitchFamily="18" charset="0"/>
              </a:rPr>
              <a:t>hmismielen ja yhteistyön voima, unelmat ja arvot, rohkeus ja muutos, aktiivinen toiminta kohti muutosta,</a:t>
            </a:r>
            <a:r>
              <a:rPr lang="fi-FI" kern="100" dirty="0">
                <a:latin typeface="Aptos" panose="020B0004020202020204" pitchFamily="34" charset="0"/>
                <a:ea typeface="Aptos" panose="020B0004020202020204" pitchFamily="34" charset="0"/>
                <a:cs typeface="Times New Roman" panose="02020603050405020304" pitchFamily="18" charset="0"/>
              </a:rPr>
              <a:t> </a:t>
            </a:r>
            <a:r>
              <a:rPr lang="fi-FI" dirty="0"/>
              <a:t>osallisuutta ja merkityksellisyyden kokemusta.</a:t>
            </a:r>
          </a:p>
          <a:p>
            <a:r>
              <a:rPr lang="fi-FI" b="1" dirty="0"/>
              <a:t>Linkit ohjelman käyttöön ja aloitukseen</a:t>
            </a:r>
          </a:p>
          <a:p>
            <a:r>
              <a:rPr lang="fi-FI" dirty="0"/>
              <a:t>Alta löytyy kirjautumislinkki, jonka voitte jakaa opettajille ja opiskelijahuollon väelle. </a:t>
            </a:r>
          </a:p>
          <a:p>
            <a:r>
              <a:rPr lang="fi-FI" b="1" dirty="0"/>
              <a:t>Ohjelman alusta ja tunnusten luonti:</a:t>
            </a:r>
            <a:br>
              <a:rPr lang="fi-FI" dirty="0"/>
            </a:br>
            <a:r>
              <a:rPr lang="fi-FI" u="sng" dirty="0">
                <a:hlinkClick r:id="rId3"/>
              </a:rPr>
              <a:t>Luo tunnukset tästä</a:t>
            </a:r>
            <a:endParaRPr lang="fi-FI" dirty="0"/>
          </a:p>
          <a:p>
            <a:pPr lvl="0"/>
            <a:r>
              <a:rPr lang="fi-FI" dirty="0"/>
              <a:t>Valitse "</a:t>
            </a:r>
            <a:r>
              <a:rPr lang="fi-FI" u="sng" dirty="0"/>
              <a:t>Kirjaudu</a:t>
            </a:r>
            <a:r>
              <a:rPr lang="fi-FI" dirty="0"/>
              <a:t>" ja luo henkilökohtainen tunnus koulun sähköpostilla.</a:t>
            </a:r>
          </a:p>
          <a:p>
            <a:pPr lvl="0"/>
            <a:r>
              <a:rPr lang="fi-FI" dirty="0"/>
              <a:t>Huomioittehan, että tämä linkki on tarkoitettu vain </a:t>
            </a:r>
            <a:r>
              <a:rPr lang="fi-FI" dirty="0" err="1"/>
              <a:t>Kpedun</a:t>
            </a:r>
            <a:r>
              <a:rPr lang="fi-FI" dirty="0"/>
              <a:t> henkilöstölle.</a:t>
            </a:r>
          </a:p>
          <a:p>
            <a:r>
              <a:rPr lang="fi-FI" dirty="0"/>
              <a:t>Alustalta löytyy koko 12 askeleen ohjelmakokonaisuus, jota voi hyödyntää suoraan opetuksessa ja ohjauksessa. Jokainen ohjelmaan osallistunut opiskelija saa lukuvuoden päätteeksi</a:t>
            </a:r>
            <a:r>
              <a:rPr lang="fi-FI" b="1" dirty="0"/>
              <a:t> </a:t>
            </a:r>
            <a:r>
              <a:rPr lang="fi-FI" dirty="0"/>
              <a:t>todistuksen, jota voi hyödyntää esimerkiksi jatko-opinnoissa tai ansioluettelossa. </a:t>
            </a:r>
          </a:p>
          <a:p>
            <a:pPr marL="285750" indent="-285750">
              <a:buFont typeface="Arial" panose="020B0604020202020204" pitchFamily="34" charset="0"/>
              <a:buChar char="•"/>
            </a:pPr>
            <a:endParaRPr lang="fi-FI"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fi-FI" b="0" i="0" dirty="0">
              <a:solidFill>
                <a:srgbClr val="666E7D"/>
              </a:solidFill>
              <a:effectLst/>
              <a:latin typeface="Jost"/>
            </a:endParaRPr>
          </a:p>
        </p:txBody>
      </p:sp>
      <p:pic>
        <p:nvPicPr>
          <p:cNvPr id="11" name="Kuva 10" descr="Kuva, joka sisältää kohteen aqua, muotoilu&#10;&#10;Kuvaus luotu automaattisesti">
            <a:extLst>
              <a:ext uri="{FF2B5EF4-FFF2-40B4-BE49-F238E27FC236}">
                <a16:creationId xmlns:a16="http://schemas.microsoft.com/office/drawing/2014/main" id="{BF72B7C0-205F-10C7-8F44-AA1BC580DAC6}"/>
              </a:ext>
            </a:extLst>
          </p:cNvPr>
          <p:cNvPicPr>
            <a:picLocks noChangeAspect="1"/>
          </p:cNvPicPr>
          <p:nvPr/>
        </p:nvPicPr>
        <p:blipFill>
          <a:blip r:embed="rId4"/>
          <a:stretch>
            <a:fillRect/>
          </a:stretch>
        </p:blipFill>
        <p:spPr>
          <a:xfrm>
            <a:off x="77377" y="6226692"/>
            <a:ext cx="12009047" cy="662078"/>
          </a:xfrm>
          <a:prstGeom prst="rect">
            <a:avLst/>
          </a:prstGeom>
        </p:spPr>
      </p:pic>
    </p:spTree>
    <p:extLst>
      <p:ext uri="{BB962C8B-B14F-4D97-AF65-F5344CB8AC3E}">
        <p14:creationId xmlns:p14="http://schemas.microsoft.com/office/powerpoint/2010/main" val="2471403670"/>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3">
      <a:dk1>
        <a:srgbClr val="000000"/>
      </a:dk1>
      <a:lt1>
        <a:srgbClr val="FFFFFF"/>
      </a:lt1>
      <a:dk2>
        <a:srgbClr val="718DB2"/>
      </a:dk2>
      <a:lt2>
        <a:srgbClr val="FEFFFF"/>
      </a:lt2>
      <a:accent1>
        <a:srgbClr val="5E5E5E"/>
      </a:accent1>
      <a:accent2>
        <a:srgbClr val="E7E6E6"/>
      </a:accent2>
      <a:accent3>
        <a:srgbClr val="D7CDC8"/>
      </a:accent3>
      <a:accent4>
        <a:srgbClr val="AFA5A0"/>
      </a:accent4>
      <a:accent5>
        <a:srgbClr val="918787"/>
      </a:accent5>
      <a:accent6>
        <a:srgbClr val="556969"/>
      </a:accent6>
      <a:hlink>
        <a:srgbClr val="3758C1"/>
      </a:hlink>
      <a:folHlink>
        <a:srgbClr val="00539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NotebookType xmlns="d27ae885-e431-4d6b-b057-0b830961569d" xsi:nil="true"/>
    <AppVersion xmlns="d27ae885-e431-4d6b-b057-0b830961569d" xsi:nil="true"/>
    <Templates xmlns="d27ae885-e431-4d6b-b057-0b830961569d" xsi:nil="true"/>
    <Self_Registration_Enabled xmlns="d27ae885-e431-4d6b-b057-0b830961569d" xsi:nil="true"/>
    <FolderType xmlns="d27ae885-e431-4d6b-b057-0b830961569d" xsi:nil="true"/>
    <Students xmlns="d27ae885-e431-4d6b-b057-0b830961569d">
      <UserInfo>
        <DisplayName/>
        <AccountId xsi:nil="true"/>
        <AccountType/>
      </UserInfo>
    </Students>
    <Student_Groups xmlns="d27ae885-e431-4d6b-b057-0b830961569d">
      <UserInfo>
        <DisplayName/>
        <AccountId xsi:nil="true"/>
        <AccountType/>
      </UserInfo>
    </Student_Groups>
    <Invited_Students xmlns="d27ae885-e431-4d6b-b057-0b830961569d" xsi:nil="true"/>
    <_activity xmlns="d27ae885-e431-4d6b-b057-0b830961569d" xsi:nil="true"/>
    <Has_Teacher_Only_SectionGroup xmlns="d27ae885-e431-4d6b-b057-0b830961569d" xsi:nil="true"/>
    <Teachers xmlns="d27ae885-e431-4d6b-b057-0b830961569d">
      <UserInfo>
        <DisplayName/>
        <AccountId xsi:nil="true"/>
        <AccountType/>
      </UserInfo>
    </Teachers>
    <Invited_Teachers xmlns="d27ae885-e431-4d6b-b057-0b830961569d" xsi:nil="true"/>
    <Owner xmlns="d27ae885-e431-4d6b-b057-0b830961569d">
      <UserInfo>
        <DisplayName/>
        <AccountId xsi:nil="true"/>
        <AccountType/>
      </UserInfo>
    </Owner>
    <CultureName xmlns="d27ae885-e431-4d6b-b057-0b830961569d" xsi:nil="true"/>
    <DefaultSectionNames xmlns="d27ae885-e431-4d6b-b057-0b830961569d" xsi:nil="true"/>
    <Is_Collaboration_Space_Locked xmlns="d27ae885-e431-4d6b-b057-0b830961569d"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Asiakirja" ma:contentTypeID="0x0101008F54E94227FC3A48949D556B7C1D1175" ma:contentTypeVersion="33" ma:contentTypeDescription="Luo uusi asiakirja." ma:contentTypeScope="" ma:versionID="bdff47170ed4f73a3d4d18b9d0851c3a">
  <xsd:schema xmlns:xsd="http://www.w3.org/2001/XMLSchema" xmlns:xs="http://www.w3.org/2001/XMLSchema" xmlns:p="http://schemas.microsoft.com/office/2006/metadata/properties" xmlns:ns3="cf66e670-0700-4071-9643-7e9e89ea9adb" xmlns:ns4="d27ae885-e431-4d6b-b057-0b830961569d" targetNamespace="http://schemas.microsoft.com/office/2006/metadata/properties" ma:root="true" ma:fieldsID="4411650cd48b7bd33882a03e9e95636a" ns3:_="" ns4:_="">
    <xsd:import namespace="cf66e670-0700-4071-9643-7e9e89ea9adb"/>
    <xsd:import namespace="d27ae885-e431-4d6b-b057-0b830961569d"/>
    <xsd:element name="properties">
      <xsd:complexType>
        <xsd:sequence>
          <xsd:element name="documentManagement">
            <xsd:complexType>
              <xsd:all>
                <xsd:element ref="ns3:SharedWithUsers" minOccurs="0"/>
                <xsd:element ref="ns3:SharedWithDetails" minOccurs="0"/>
                <xsd:element ref="ns3:SharingHintHash" minOccurs="0"/>
                <xsd:element ref="ns4:NotebookType" minOccurs="0"/>
                <xsd:element ref="ns4:FolderType" minOccurs="0"/>
                <xsd:element ref="ns4:Owner" minOccurs="0"/>
                <xsd:element ref="ns4:DefaultSectionNames" minOccurs="0"/>
                <xsd:element ref="ns4:Templates" minOccurs="0"/>
                <xsd:element ref="ns4:CultureName" minOccurs="0"/>
                <xsd:element ref="ns4:AppVersion" minOccurs="0"/>
                <xsd:element ref="ns4:Teachers" minOccurs="0"/>
                <xsd:element ref="ns4:Students" minOccurs="0"/>
                <xsd:element ref="ns4:Student_Groups" minOccurs="0"/>
                <xsd:element ref="ns4:Invited_Teachers" minOccurs="0"/>
                <xsd:element ref="ns4:Invited_Students" minOccurs="0"/>
                <xsd:element ref="ns4:Self_Registration_Enabled" minOccurs="0"/>
                <xsd:element ref="ns4:Has_Teacher_Only_SectionGroup" minOccurs="0"/>
                <xsd:element ref="ns4:Is_Collaboration_Space_Locked" minOccurs="0"/>
                <xsd:element ref="ns4:MediaServiceMetadata" minOccurs="0"/>
                <xsd:element ref="ns4:MediaServiceFastMetadata" minOccurs="0"/>
                <xsd:element ref="ns4:MediaServiceAutoKeyPoints" minOccurs="0"/>
                <xsd:element ref="ns4:MediaServiceKeyPoints" minOccurs="0"/>
                <xsd:element ref="ns4:MediaServiceAutoTags" minOccurs="0"/>
                <xsd:element ref="ns4:MediaServiceGenerationTime" minOccurs="0"/>
                <xsd:element ref="ns4:MediaServiceEventHashCode" minOccurs="0"/>
                <xsd:element ref="ns4:MediaServiceDateTaken" minOccurs="0"/>
                <xsd:element ref="ns4:MediaServiceOCR" minOccurs="0"/>
                <xsd:element ref="ns4:MediaServiceLocation" minOccurs="0"/>
                <xsd:element ref="ns4:MediaLengthInSeconds" minOccurs="0"/>
                <xsd:element ref="ns4:_activity" minOccurs="0"/>
                <xsd:element ref="ns4:MediaServiceObjectDetectorVersions" minOccurs="0"/>
                <xsd:element ref="ns4:MediaServiceSystemTag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66e670-0700-4071-9643-7e9e89ea9adb" elementFormDefault="qualified">
    <xsd:import namespace="http://schemas.microsoft.com/office/2006/documentManagement/types"/>
    <xsd:import namespace="http://schemas.microsoft.com/office/infopath/2007/PartnerControls"/>
    <xsd:element name="SharedWithUsers" ma:index="8" nillable="true" ma:displayName="Jaettu"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Jakamisen tiedot" ma:description="" ma:internalName="SharedWithDetails" ma:readOnly="true">
      <xsd:simpleType>
        <xsd:restriction base="dms:Note">
          <xsd:maxLength value="255"/>
        </xsd:restriction>
      </xsd:simpleType>
    </xsd:element>
    <xsd:element name="SharingHintHash" ma:index="10" nillable="true" ma:displayName="Jakamisvihjeen hajautus"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27ae885-e431-4d6b-b057-0b830961569d" elementFormDefault="qualified">
    <xsd:import namespace="http://schemas.microsoft.com/office/2006/documentManagement/types"/>
    <xsd:import namespace="http://schemas.microsoft.com/office/infopath/2007/PartnerControls"/>
    <xsd:element name="NotebookType" ma:index="11" nillable="true" ma:displayName="Notebook Type" ma:internalName="NotebookType">
      <xsd:simpleType>
        <xsd:restriction base="dms:Text"/>
      </xsd:simpleType>
    </xsd:element>
    <xsd:element name="FolderType" ma:index="12" nillable="true" ma:displayName="Folder Type" ma:internalName="FolderType">
      <xsd:simpleType>
        <xsd:restriction base="dms:Text"/>
      </xsd:simpleType>
    </xsd:element>
    <xsd:element name="Owner" ma:index="13"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4" nillable="true" ma:displayName="Default Section Names" ma:internalName="DefaultSectionNames">
      <xsd:simpleType>
        <xsd:restriction base="dms:Note">
          <xsd:maxLength value="255"/>
        </xsd:restriction>
      </xsd:simpleType>
    </xsd:element>
    <xsd:element name="Templates" ma:index="15" nillable="true" ma:displayName="Templates" ma:internalName="Templates">
      <xsd:simpleType>
        <xsd:restriction base="dms:Note">
          <xsd:maxLength value="255"/>
        </xsd:restriction>
      </xsd:simpleType>
    </xsd:element>
    <xsd:element name="CultureName" ma:index="16" nillable="true" ma:displayName="Culture Name" ma:internalName="CultureName">
      <xsd:simpleType>
        <xsd:restriction base="dms:Text"/>
      </xsd:simpleType>
    </xsd:element>
    <xsd:element name="AppVersion" ma:index="17" nillable="true" ma:displayName="App Version" ma:internalName="AppVersion">
      <xsd:simpleType>
        <xsd:restriction base="dms:Text"/>
      </xsd:simpleType>
    </xsd:element>
    <xsd:element name="Teachers" ma:index="18"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19"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20"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21" nillable="true" ma:displayName="Invited Teachers" ma:internalName="Invited_Teachers">
      <xsd:simpleType>
        <xsd:restriction base="dms:Note">
          <xsd:maxLength value="255"/>
        </xsd:restriction>
      </xsd:simpleType>
    </xsd:element>
    <xsd:element name="Invited_Students" ma:index="22" nillable="true" ma:displayName="Invited Students" ma:internalName="Invited_Students">
      <xsd:simpleType>
        <xsd:restriction base="dms:Note">
          <xsd:maxLength value="255"/>
        </xsd:restriction>
      </xsd:simpleType>
    </xsd:element>
    <xsd:element name="Self_Registration_Enabled" ma:index="23" nillable="true" ma:displayName="Self Registration Enabled" ma:internalName="Self_Registration_Enabled">
      <xsd:simpleType>
        <xsd:restriction base="dms:Boolean"/>
      </xsd:simpleType>
    </xsd:element>
    <xsd:element name="Has_Teacher_Only_SectionGroup" ma:index="24" nillable="true" ma:displayName="Has Teacher Only SectionGroup" ma:internalName="Has_Teacher_Only_SectionGroup">
      <xsd:simpleType>
        <xsd:restriction base="dms:Boolean"/>
      </xsd:simpleType>
    </xsd:element>
    <xsd:element name="Is_Collaboration_Space_Locked" ma:index="25" nillable="true" ma:displayName="Is Collaboration Space Locked" ma:internalName="Is_Collaboration_Space_Locked">
      <xsd:simpleType>
        <xsd:restriction base="dms:Boolean"/>
      </xsd:simpleType>
    </xsd:element>
    <xsd:element name="MediaServiceMetadata" ma:index="26" nillable="true" ma:displayName="MediaServiceMetadata" ma:description="" ma:hidden="true" ma:internalName="MediaServiceMetadata" ma:readOnly="true">
      <xsd:simpleType>
        <xsd:restriction base="dms:Note"/>
      </xsd:simpleType>
    </xsd:element>
    <xsd:element name="MediaServiceFastMetadata" ma:index="27" nillable="true" ma:displayName="MediaServiceFastMetadata" ma:description="" ma:hidden="true" ma:internalName="MediaServiceFastMetadata" ma:readOnly="true">
      <xsd:simpleType>
        <xsd:restriction base="dms:Note"/>
      </xsd:simpleType>
    </xsd:element>
    <xsd:element name="MediaServiceAutoKeyPoints" ma:index="28" nillable="true" ma:displayName="MediaServiceAutoKeyPoints" ma:hidden="true" ma:internalName="MediaServiceAutoKeyPoints" ma:readOnly="true">
      <xsd:simpleType>
        <xsd:restriction base="dms:Note"/>
      </xsd:simpleType>
    </xsd:element>
    <xsd:element name="MediaServiceKeyPoints" ma:index="29" nillable="true" ma:displayName="KeyPoints" ma:internalName="MediaServiceKeyPoints" ma:readOnly="true">
      <xsd:simpleType>
        <xsd:restriction base="dms:Note">
          <xsd:maxLength value="255"/>
        </xsd:restriction>
      </xsd:simpleType>
    </xsd:element>
    <xsd:element name="MediaServiceAutoTags" ma:index="30" nillable="true" ma:displayName="Tags" ma:internalName="MediaServiceAutoTags" ma:readOnly="true">
      <xsd:simpleType>
        <xsd:restriction base="dms:Text"/>
      </xsd:simpleType>
    </xsd:element>
    <xsd:element name="MediaServiceGenerationTime" ma:index="31" nillable="true" ma:displayName="MediaServiceGenerationTime" ma:hidden="true" ma:internalName="MediaServiceGenerationTime" ma:readOnly="true">
      <xsd:simpleType>
        <xsd:restriction base="dms:Text"/>
      </xsd:simpleType>
    </xsd:element>
    <xsd:element name="MediaServiceEventHashCode" ma:index="32" nillable="true" ma:displayName="MediaServiceEventHashCode" ma:hidden="true" ma:internalName="MediaServiceEventHashCode" ma:readOnly="true">
      <xsd:simpleType>
        <xsd:restriction base="dms:Text"/>
      </xsd:simpleType>
    </xsd:element>
    <xsd:element name="MediaServiceDateTaken" ma:index="33" nillable="true" ma:displayName="MediaServiceDateTaken" ma:hidden="true" ma:internalName="MediaServiceDateTaken" ma:readOnly="true">
      <xsd:simpleType>
        <xsd:restriction base="dms:Text"/>
      </xsd:simpleType>
    </xsd:element>
    <xsd:element name="MediaServiceOCR" ma:index="34" nillable="true" ma:displayName="Extracted Text" ma:internalName="MediaServiceOCR" ma:readOnly="true">
      <xsd:simpleType>
        <xsd:restriction base="dms:Note">
          <xsd:maxLength value="255"/>
        </xsd:restriction>
      </xsd:simpleType>
    </xsd:element>
    <xsd:element name="MediaServiceLocation" ma:index="35" nillable="true" ma:displayName="Location" ma:internalName="MediaServiceLocation" ma:readOnly="true">
      <xsd:simpleType>
        <xsd:restriction base="dms:Text"/>
      </xsd:simpleType>
    </xsd:element>
    <xsd:element name="MediaLengthInSeconds" ma:index="36" nillable="true" ma:displayName="Length (seconds)" ma:internalName="MediaLengthInSeconds" ma:readOnly="true">
      <xsd:simpleType>
        <xsd:restriction base="dms:Unknown"/>
      </xsd:simpleType>
    </xsd:element>
    <xsd:element name="_activity" ma:index="37" nillable="true" ma:displayName="_activity" ma:hidden="true" ma:internalName="_activity">
      <xsd:simpleType>
        <xsd:restriction base="dms:Note"/>
      </xsd:simpleType>
    </xsd:element>
    <xsd:element name="MediaServiceObjectDetectorVersions" ma:index="38" nillable="true" ma:displayName="MediaServiceObjectDetectorVersions" ma:hidden="true" ma:indexed="true" ma:internalName="MediaServiceObjectDetectorVersions" ma:readOnly="true">
      <xsd:simpleType>
        <xsd:restriction base="dms:Text"/>
      </xsd:simpleType>
    </xsd:element>
    <xsd:element name="MediaServiceSystemTags" ma:index="39" nillable="true" ma:displayName="MediaServiceSystemTags" ma:hidden="true" ma:internalName="MediaServiceSystemTags" ma:readOnly="true">
      <xsd:simpleType>
        <xsd:restriction base="dms:Note"/>
      </xsd:simpleType>
    </xsd:element>
    <xsd:element name="MediaServiceSearchProperties" ma:index="4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9BF6FDB-530A-4920-8EE9-16E693365FAC}">
  <ds:schemaRefs>
    <ds:schemaRef ds:uri="http://schemas.microsoft.com/office/2006/metadata/properties"/>
    <ds:schemaRef ds:uri="http://purl.org/dc/terms/"/>
    <ds:schemaRef ds:uri="cf66e670-0700-4071-9643-7e9e89ea9adb"/>
    <ds:schemaRef ds:uri="http://schemas.microsoft.com/office/2006/documentManagement/types"/>
    <ds:schemaRef ds:uri="http://schemas.openxmlformats.org/package/2006/metadata/core-properties"/>
    <ds:schemaRef ds:uri="http://purl.org/dc/elements/1.1/"/>
    <ds:schemaRef ds:uri="http://schemas.microsoft.com/office/infopath/2007/PartnerControls"/>
    <ds:schemaRef ds:uri="d27ae885-e431-4d6b-b057-0b830961569d"/>
    <ds:schemaRef ds:uri="http://www.w3.org/XML/1998/namespace"/>
    <ds:schemaRef ds:uri="http://purl.org/dc/dcmitype/"/>
  </ds:schemaRefs>
</ds:datastoreItem>
</file>

<file path=customXml/itemProps2.xml><?xml version="1.0" encoding="utf-8"?>
<ds:datastoreItem xmlns:ds="http://schemas.openxmlformats.org/officeDocument/2006/customXml" ds:itemID="{A72205ED-3127-4060-99D7-69619C668322}">
  <ds:schemaRefs>
    <ds:schemaRef ds:uri="http://schemas.microsoft.com/sharepoint/v3/contenttype/forms"/>
  </ds:schemaRefs>
</ds:datastoreItem>
</file>

<file path=customXml/itemProps3.xml><?xml version="1.0" encoding="utf-8"?>
<ds:datastoreItem xmlns:ds="http://schemas.openxmlformats.org/officeDocument/2006/customXml" ds:itemID="{F8E851A5-5FE7-453A-9869-0329F73F5F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f66e670-0700-4071-9643-7e9e89ea9adb"/>
    <ds:schemaRef ds:uri="d27ae885-e431-4d6b-b057-0b830961569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19950</TotalTime>
  <Words>2734</Words>
  <Application>Microsoft Office PowerPoint</Application>
  <PresentationFormat>Laajakuva</PresentationFormat>
  <Paragraphs>302</Paragraphs>
  <Slides>35</Slides>
  <Notes>0</Notes>
  <HiddenSlides>0</HiddenSlides>
  <MMClips>0</MMClips>
  <ScaleCrop>false</ScaleCrop>
  <HeadingPairs>
    <vt:vector size="6" baseType="variant">
      <vt:variant>
        <vt:lpstr>Käytetyt fontit</vt:lpstr>
      </vt:variant>
      <vt:variant>
        <vt:i4>10</vt:i4>
      </vt:variant>
      <vt:variant>
        <vt:lpstr>Teema</vt:lpstr>
      </vt:variant>
      <vt:variant>
        <vt:i4>2</vt:i4>
      </vt:variant>
      <vt:variant>
        <vt:lpstr>Dian otsikot</vt:lpstr>
      </vt:variant>
      <vt:variant>
        <vt:i4>35</vt:i4>
      </vt:variant>
    </vt:vector>
  </HeadingPairs>
  <TitlesOfParts>
    <vt:vector size="47" baseType="lpstr">
      <vt:lpstr>Aptos</vt:lpstr>
      <vt:lpstr>Arial</vt:lpstr>
      <vt:lpstr>Bebas-Neue</vt:lpstr>
      <vt:lpstr>Calibri</vt:lpstr>
      <vt:lpstr>Calibri Light</vt:lpstr>
      <vt:lpstr>Humanist521TL-Roman</vt:lpstr>
      <vt:lpstr>Jost</vt:lpstr>
      <vt:lpstr>Lora</vt:lpstr>
      <vt:lpstr>Open Sans</vt:lpstr>
      <vt:lpstr>Poppins</vt:lpstr>
      <vt:lpstr>Office-teema</vt:lpstr>
      <vt:lpstr>1_Office Theme</vt:lpstr>
      <vt:lpstr>Opiskeluhuollon ja hankkeiden tuki 12.11.2025</vt:lpstr>
      <vt:lpstr>PowerPoint-esitys</vt:lpstr>
      <vt:lpstr>HYVINVOINTIMESSUT</vt:lpstr>
      <vt:lpstr>PowerPoint-esitys</vt:lpstr>
      <vt:lpstr>OPISKELIJAN ÄÄNELLÄ HANKE OPH </vt:lpstr>
      <vt:lpstr>PowerPoint-esitys</vt:lpstr>
      <vt:lpstr>PowerPoint-esitys</vt:lpstr>
      <vt:lpstr>PowerPoint-esitys</vt:lpstr>
      <vt:lpstr>MARKET WITH PUROSE OHJELMAN PILOTOINTI:  </vt:lpstr>
      <vt:lpstr>YTO-OPINNOT JA OSA INTEGROITUNA KÄYTÄNNÖN TEKEMISEEN</vt:lpstr>
      <vt:lpstr>AIM-LEARNING HANKE  </vt:lpstr>
      <vt:lpstr>PowerPoint-esitys</vt:lpstr>
      <vt:lpstr>OTA HALTUUN HANKE Esr-hanke 1.3.2025 ja 1.4.2025 käynnistynyt kesto 2,5 vuotta. </vt:lpstr>
      <vt:lpstr>3. Rinnallakulkeva nivelvaiheen jatko-ohjaus tuettuna töihin, te-palveluihin niiden opiskelijoiden osalta, joilla on vaikeuksia työllistyä.  </vt:lpstr>
      <vt:lpstr>PowerPoint-esitys</vt:lpstr>
      <vt:lpstr>PowerPoint-esitys</vt:lpstr>
      <vt:lpstr>KOKO KOULUYHTEISÖN YHTEINEN MISSIO SCHOOL TO BELONG</vt:lpstr>
      <vt:lpstr>PowerPoint-esitys</vt:lpstr>
      <vt:lpstr>PowerPoint-esitys</vt:lpstr>
      <vt:lpstr>PowerPoint-esitys</vt:lpstr>
      <vt:lpstr>NIKOTIINITÖN AMIS</vt:lpstr>
      <vt:lpstr>PowerPoint-esitys</vt:lpstr>
      <vt:lpstr>PowerPoint-esitys</vt:lpstr>
      <vt:lpstr>PowerPoint-esitys</vt:lpstr>
      <vt:lpstr>PowerPoint-esitys</vt:lpstr>
      <vt:lpstr>PowerPoint-esitys</vt:lpstr>
      <vt:lpstr>Opiskelijakunta Keko ry </vt:lpstr>
      <vt:lpstr>PowerPoint-esitys</vt:lpstr>
      <vt:lpstr>PowerPoint-esitys</vt:lpstr>
      <vt:lpstr>PowerPoint-esitys</vt:lpstr>
      <vt:lpstr>HAUSSA ESR-HANKE </vt:lpstr>
      <vt:lpstr>HAUSSA ESR-HANKE </vt:lpstr>
      <vt:lpstr>PowerPoint-esitys</vt:lpstr>
      <vt:lpstr>SÄHLYTURNAUS</vt:lpstr>
      <vt:lpstr>PowerPoint-esitys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Anne Eteläaho</dc:creator>
  <cp:lastModifiedBy>Anne Eteläaho</cp:lastModifiedBy>
  <cp:revision>195</cp:revision>
  <cp:lastPrinted>2025-08-11T10:51:50Z</cp:lastPrinted>
  <dcterms:created xsi:type="dcterms:W3CDTF">2024-01-26T05:55:39Z</dcterms:created>
  <dcterms:modified xsi:type="dcterms:W3CDTF">2025-11-10T10:52:48Z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0x0101008F54E94227FC3A48949D556B7C1D1175</vt:lpwstr>
  </property>
</Properties>
</file>